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24280C-93F5-0181-A9AC-5210ADA4C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D15075-9B63-DEE1-6D3C-D3721F535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19CD22-0A5D-A67D-B1FC-DAB960D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953921-9BB5-6928-45C1-383A5F03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66205A-CF87-6CF9-099E-F72D9BF0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246B7B-4BC9-F062-3F61-D2ACA753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2990F3B-CD6E-00B7-E72A-4A40BC6FC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B1B2D6-B4A2-CFC8-1A7B-60C0BB7F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D8A410-89D5-E638-BB77-2601B7BF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7B854B-724D-68BB-4D4C-9DD0E17E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0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2EA1CED-3460-BBE1-CABF-678EAD6FF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766F7FA-C76B-701C-1496-47A9724F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5D57CB-FFAE-A13D-DF70-336F9832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F4135F-C651-1CD7-60AF-1B09E23B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451FA0-0F7C-2E11-B40B-A05C80E2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7AFFBB-1257-1386-6132-403968A7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C39AF4-F2CE-DF12-A231-907CA9661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B86FFC-9B7E-87AD-EA6B-25937BE4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6426B0-3249-98D8-50C7-D7710E22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F59319-0EB4-EC88-F93E-C0588103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8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991C8A-1DE9-E113-1147-EEBEE651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2246B8-3FD0-C085-7B3D-68C391A96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EB5D9F-3464-0B72-499A-FFB03B19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B83EF3-318D-EA01-6F95-5521563F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5F307B-5525-14CA-F8F0-BEEB2C20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3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F426D-AA69-41FB-B1C5-35301976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67A901-7A76-4B62-20F4-5ACFDF975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4161437-A022-4733-ED24-BE01CA5D8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4CE629-5CBA-8B49-40FB-80DC8F07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3271FA1-5DE7-67A6-D2F1-7EE85598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2D5167-9EE4-8B89-80C8-6D2362EE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6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AE7CDF-B239-0684-AD2C-BDB1160F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5E948F8-E408-8471-9313-FADC59AC2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CB171C-B809-66E3-C467-3A89C0B90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2AC2DE4-264F-F75C-6D45-9D99C7419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6C8562-3882-E695-E63E-462417564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C951911-A8EF-9C3B-598B-ACDA2622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4D250A4-0B22-82A9-0B7F-E08ACDD6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8C103ED-FBFE-83CD-CE62-4AA7CDCE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1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57777E-618B-E0E0-4D7A-26D1C08D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2BA38DA-E835-BBCF-06A6-24C77F33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6D6F679-0CA7-6AF2-AFC6-5D56A86E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E26DB41-BCE3-770B-3668-C9C35684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0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7AD8C5C-B17F-5C73-2362-949C2578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0CBE7EE-83F8-81AE-8804-4B315891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825DD5-EDD8-A254-3462-20C4FE02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94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96724A-0F3E-DB00-14D5-0E26D2F3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7E1C89-DA3D-4F7E-E82D-06E0CF958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6B6F2C-64BA-3D1A-D67D-A40985FD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0692A9-8E09-D1E1-D824-F15E08F3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C03009-79D7-F776-3096-913D3512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645956-D042-A346-AA8A-24977F94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5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A2D1B6-74C4-DD2D-8275-88400F5B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E86F5BD-9F05-26BA-5CA5-86C143B46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F50839-F66D-94F3-3489-ECD143552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2281576-050E-BB56-3C84-6C97974E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D914D86-00BA-FFA8-86EB-99743974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026599-84AC-6770-3FB1-61B1EC4F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7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9FD8D9B-87EA-F704-C9FC-CCC3C588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0DA49C-BAB7-B386-CAB1-FBAC6B811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98D8F5-BBB2-00C9-459B-DA3058AA7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6DFA-BB1E-4164-B282-592DA93B6295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BE3BCC-7CA6-ABD4-D25C-DC4C8B02E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50EFEC-FBCA-569C-C3A2-657149DA4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CBA9-0CD0-4E6D-8842-C4DB6BD95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5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التحول الرقمي.. مستقبل الشركات العالمية">
            <a:hlinkClick r:id="" action="ppaction://media"/>
            <a:extLst>
              <a:ext uri="{FF2B5EF4-FFF2-40B4-BE49-F238E27FC236}">
                <a16:creationId xmlns:a16="http://schemas.microsoft.com/office/drawing/2014/main" id="{C0420D47-F41B-DCFB-1B94-DB33D9D228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1" y="355600"/>
            <a:ext cx="11141004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370C2A-AAB1-FD52-3910-19D33B304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843280"/>
            <a:ext cx="11197086" cy="49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939FD8-CC49-7116-DA26-34FD172A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1" y="443598"/>
            <a:ext cx="10911840" cy="60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6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3AC690A-2666-4155-26F5-51E85E651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1" y="482540"/>
            <a:ext cx="5276330" cy="5968754"/>
          </a:xfrm>
          <a:prstGeom prst="rect">
            <a:avLst/>
          </a:prstGeom>
        </p:spPr>
      </p:pic>
      <p:pic>
        <p:nvPicPr>
          <p:cNvPr id="2050" name="Picture 2" descr="Image result for مصمم جرافيكي">
            <a:extLst>
              <a:ext uri="{FF2B5EF4-FFF2-40B4-BE49-F238E27FC236}">
                <a16:creationId xmlns:a16="http://schemas.microsoft.com/office/drawing/2014/main" id="{1CC62B5D-05C3-3FAE-7F01-73D1FE191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2"/>
          <a:stretch/>
        </p:blipFill>
        <p:spPr bwMode="auto">
          <a:xfrm>
            <a:off x="5570971" y="2640032"/>
            <a:ext cx="6543039" cy="36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AAA4725-96C6-2ABD-90AB-96EFB8191871}"/>
              </a:ext>
            </a:extLst>
          </p:cNvPr>
          <p:cNvSpPr txBox="1"/>
          <p:nvPr/>
        </p:nvSpPr>
        <p:spPr>
          <a:xfrm>
            <a:off x="2042159" y="701040"/>
            <a:ext cx="98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accent1"/>
                </a:solidFill>
                <a:cs typeface="Akhbar MT" pitchFamily="2" charset="-78"/>
              </a:rPr>
              <a:t>طالبتي العزيزة سوف تكوني بنهاية السنة الدراسية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cs typeface="Akhbar MT" pitchFamily="2" charset="-78"/>
              </a:rPr>
              <a:t>مصممة </a:t>
            </a:r>
            <a:r>
              <a:rPr lang="ar-SA" sz="4000" b="1" dirty="0" err="1">
                <a:solidFill>
                  <a:schemeClr val="accent1"/>
                </a:solidFill>
                <a:cs typeface="Akhbar MT" pitchFamily="2" charset="-78"/>
              </a:rPr>
              <a:t>جرافيكية</a:t>
            </a:r>
            <a:r>
              <a:rPr lang="ar-SA" sz="4000" b="1" dirty="0">
                <a:solidFill>
                  <a:schemeClr val="accent1"/>
                </a:solidFill>
                <a:cs typeface="Akhbar MT" pitchFamily="2" charset="-78"/>
              </a:rPr>
              <a:t> محترفة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cs typeface="Akhbar MT" pitchFamily="2" charset="-78"/>
              </a:rPr>
              <a:t>من وجهة نظرك ما أخلاقيات مهنة المصمم الجرافيكي؟</a:t>
            </a:r>
          </a:p>
        </p:txBody>
      </p:sp>
    </p:spTree>
    <p:extLst>
      <p:ext uri="{BB962C8B-B14F-4D97-AF65-F5344CB8AC3E}">
        <p14:creationId xmlns:p14="http://schemas.microsoft.com/office/powerpoint/2010/main" val="111122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مصمم جرافيكي">
            <a:extLst>
              <a:ext uri="{FF2B5EF4-FFF2-40B4-BE49-F238E27FC236}">
                <a16:creationId xmlns:a16="http://schemas.microsoft.com/office/drawing/2014/main" id="{AEF1ECDA-89C7-5579-715D-C4A79CD5E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/>
          <a:stretch/>
        </p:blipFill>
        <p:spPr bwMode="auto">
          <a:xfrm>
            <a:off x="0" y="1901329"/>
            <a:ext cx="3423219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7242F8E-CD87-9D8C-B4C5-E40325B79582}"/>
              </a:ext>
            </a:extLst>
          </p:cNvPr>
          <p:cNvSpPr txBox="1"/>
          <p:nvPr/>
        </p:nvSpPr>
        <p:spPr>
          <a:xfrm>
            <a:off x="1168399" y="558800"/>
            <a:ext cx="985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أخلاقيات المصمم الجرافيكي</a:t>
            </a:r>
            <a:endParaRPr lang="en-GB" sz="4000" b="1" dirty="0">
              <a:solidFill>
                <a:srgbClr val="C00000"/>
              </a:solidFill>
              <a:cs typeface="Akhbar MT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A5541BF-B18B-EDAC-49C1-1ADF8588F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337806"/>
            <a:ext cx="9375809" cy="49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7564CF-F15B-B24F-DC95-907CE6D0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680720"/>
            <a:ext cx="116535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8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5D438FB-581D-0709-C0B4-9261B92D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2" y="2255521"/>
            <a:ext cx="11403375" cy="173735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81CFB2D-C4B8-F9A7-26B9-DC0A494381F4}"/>
              </a:ext>
            </a:extLst>
          </p:cNvPr>
          <p:cNvSpPr txBox="1"/>
          <p:nvPr/>
        </p:nvSpPr>
        <p:spPr>
          <a:xfrm>
            <a:off x="1371599" y="833120"/>
            <a:ext cx="985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الواجب المنزلي</a:t>
            </a:r>
            <a:endParaRPr lang="en-GB" sz="4000" b="1" dirty="0">
              <a:solidFill>
                <a:srgbClr val="C0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65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D96787D-7665-21B3-2832-FDC57F2A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0"/>
            <a:ext cx="1228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4C988A-9194-434A-B3AD-837355FC1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8"/>
          <a:stretch/>
        </p:blipFill>
        <p:spPr>
          <a:xfrm>
            <a:off x="213360" y="308281"/>
            <a:ext cx="11765280" cy="65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CA82E9-E550-C81F-2A1E-81E5705D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7" y="863600"/>
            <a:ext cx="10796625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109327-4035-9ABF-E3CD-3377DAC9F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35" y="1193800"/>
            <a:ext cx="11308529" cy="44704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D83BF40-00D0-D9DA-2711-C3352A008429}"/>
              </a:ext>
            </a:extLst>
          </p:cNvPr>
          <p:cNvSpPr txBox="1"/>
          <p:nvPr/>
        </p:nvSpPr>
        <p:spPr>
          <a:xfrm>
            <a:off x="1168399" y="558800"/>
            <a:ext cx="985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كيف يمكن للتصميم الرقمي أن يساهم في المستقبل؟</a:t>
            </a:r>
            <a:endParaRPr lang="en-GB" sz="4000" b="1" dirty="0">
              <a:solidFill>
                <a:srgbClr val="C0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487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A9F7D0-97C7-58EB-F205-BD6EBBEFB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80" y="949960"/>
            <a:ext cx="11454039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2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D191CF-F55C-17C1-AC63-B33554085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558800"/>
            <a:ext cx="11400745" cy="43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0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35F8C3-C824-3932-4F06-50632A90A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802640"/>
            <a:ext cx="11135360" cy="49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3D461E-CED2-BFB2-32AB-23F06638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47040"/>
            <a:ext cx="11493415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861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</Words>
  <Application>Microsoft Office PowerPoint</Application>
  <PresentationFormat>شاشة عريضة</PresentationFormat>
  <Paragraphs>6</Paragraphs>
  <Slides>15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MOATH ALI ALSHEHRI</dc:creator>
  <cp:lastModifiedBy>MOATH ALI ALSHEHRI</cp:lastModifiedBy>
  <cp:revision>2</cp:revision>
  <dcterms:created xsi:type="dcterms:W3CDTF">2023-09-03T04:47:11Z</dcterms:created>
  <dcterms:modified xsi:type="dcterms:W3CDTF">2023-09-03T16:18:47Z</dcterms:modified>
</cp:coreProperties>
</file>