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9" r:id="rId2"/>
    <p:sldId id="274" r:id="rId3"/>
    <p:sldId id="270" r:id="rId4"/>
    <p:sldId id="256" r:id="rId5"/>
    <p:sldId id="268" r:id="rId6"/>
    <p:sldId id="257" r:id="rId7"/>
    <p:sldId id="258" r:id="rId8"/>
    <p:sldId id="260" r:id="rId9"/>
    <p:sldId id="261" r:id="rId10"/>
    <p:sldId id="262" r:id="rId11"/>
    <p:sldId id="272" r:id="rId12"/>
    <p:sldId id="263" r:id="rId13"/>
    <p:sldId id="273" r:id="rId14"/>
    <p:sldId id="265" r:id="rId15"/>
    <p:sldId id="266" r:id="rId1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344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8FBD75-41A1-8716-6A89-C00E2F0A6AF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GB"/>
          </a:p>
        </p:txBody>
      </p:sp>
      <p:sp>
        <p:nvSpPr>
          <p:cNvPr id="3" name="عنوان فرعي 2">
            <a:extLst>
              <a:ext uri="{FF2B5EF4-FFF2-40B4-BE49-F238E27FC236}">
                <a16:creationId xmlns:a16="http://schemas.microsoft.com/office/drawing/2014/main" id="{36D1098A-1622-BB8E-DD9A-B1D440124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GB"/>
          </a:p>
        </p:txBody>
      </p:sp>
      <p:sp>
        <p:nvSpPr>
          <p:cNvPr id="4" name="عنصر نائب للتاريخ 3">
            <a:extLst>
              <a:ext uri="{FF2B5EF4-FFF2-40B4-BE49-F238E27FC236}">
                <a16:creationId xmlns:a16="http://schemas.microsoft.com/office/drawing/2014/main" id="{FF3A57D7-A8CB-EA83-0045-755F5398D7FD}"/>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5" name="عنصر نائب للتذييل 4">
            <a:extLst>
              <a:ext uri="{FF2B5EF4-FFF2-40B4-BE49-F238E27FC236}">
                <a16:creationId xmlns:a16="http://schemas.microsoft.com/office/drawing/2014/main" id="{46BD34CB-5EDB-AE40-1E74-A5BED4AB3F52}"/>
              </a:ext>
            </a:extLst>
          </p:cNvPr>
          <p:cNvSpPr>
            <a:spLocks noGrp="1"/>
          </p:cNvSpPr>
          <p:nvPr>
            <p:ph type="ftr" sz="quarter" idx="11"/>
          </p:nvPr>
        </p:nvSpPr>
        <p:spPr/>
        <p:txBody>
          <a:bodyPr/>
          <a:lstStyle/>
          <a:p>
            <a:endParaRPr lang="en-GB"/>
          </a:p>
        </p:txBody>
      </p:sp>
      <p:sp>
        <p:nvSpPr>
          <p:cNvPr id="6" name="عنصر نائب لرقم الشريحة 5">
            <a:extLst>
              <a:ext uri="{FF2B5EF4-FFF2-40B4-BE49-F238E27FC236}">
                <a16:creationId xmlns:a16="http://schemas.microsoft.com/office/drawing/2014/main" id="{DC7A66BF-6763-CF1D-37E0-E1F8079839EB}"/>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234390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5C8E33-34C5-E652-A5C5-C52572567411}"/>
              </a:ext>
            </a:extLst>
          </p:cNvPr>
          <p:cNvSpPr>
            <a:spLocks noGrp="1"/>
          </p:cNvSpPr>
          <p:nvPr>
            <p:ph type="title"/>
          </p:nvPr>
        </p:nvSpPr>
        <p:spPr/>
        <p:txBody>
          <a:bodyPr/>
          <a:lstStyle/>
          <a:p>
            <a:r>
              <a:rPr lang="ar-SA"/>
              <a:t>انقر لتحرير نمط عنوان الشكل الرئيسي</a:t>
            </a:r>
            <a:endParaRPr lang="en-GB"/>
          </a:p>
        </p:txBody>
      </p:sp>
      <p:sp>
        <p:nvSpPr>
          <p:cNvPr id="3" name="عنصر نائب للعنوان العمودي 2">
            <a:extLst>
              <a:ext uri="{FF2B5EF4-FFF2-40B4-BE49-F238E27FC236}">
                <a16:creationId xmlns:a16="http://schemas.microsoft.com/office/drawing/2014/main" id="{271748AD-E717-50D1-A249-ADF4E0F352F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a:extLst>
              <a:ext uri="{FF2B5EF4-FFF2-40B4-BE49-F238E27FC236}">
                <a16:creationId xmlns:a16="http://schemas.microsoft.com/office/drawing/2014/main" id="{D0E22AF6-91A5-EDE3-D4A1-BE51F7B36281}"/>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5" name="عنصر نائب للتذييل 4">
            <a:extLst>
              <a:ext uri="{FF2B5EF4-FFF2-40B4-BE49-F238E27FC236}">
                <a16:creationId xmlns:a16="http://schemas.microsoft.com/office/drawing/2014/main" id="{F4F3FF59-027A-CBDE-EE07-DBB24A16FA8C}"/>
              </a:ext>
            </a:extLst>
          </p:cNvPr>
          <p:cNvSpPr>
            <a:spLocks noGrp="1"/>
          </p:cNvSpPr>
          <p:nvPr>
            <p:ph type="ftr" sz="quarter" idx="11"/>
          </p:nvPr>
        </p:nvSpPr>
        <p:spPr/>
        <p:txBody>
          <a:bodyPr/>
          <a:lstStyle/>
          <a:p>
            <a:endParaRPr lang="en-GB"/>
          </a:p>
        </p:txBody>
      </p:sp>
      <p:sp>
        <p:nvSpPr>
          <p:cNvPr id="6" name="عنصر نائب لرقم الشريحة 5">
            <a:extLst>
              <a:ext uri="{FF2B5EF4-FFF2-40B4-BE49-F238E27FC236}">
                <a16:creationId xmlns:a16="http://schemas.microsoft.com/office/drawing/2014/main" id="{8E28C98F-9613-EF14-FEE7-0ACA24D26C30}"/>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83046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4881D5E-1B1C-6E53-2EAB-D56E65DD90A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GB"/>
          </a:p>
        </p:txBody>
      </p:sp>
      <p:sp>
        <p:nvSpPr>
          <p:cNvPr id="3" name="عنصر نائب للعنوان العمودي 2">
            <a:extLst>
              <a:ext uri="{FF2B5EF4-FFF2-40B4-BE49-F238E27FC236}">
                <a16:creationId xmlns:a16="http://schemas.microsoft.com/office/drawing/2014/main" id="{A41156D9-1DD5-2C63-2165-EF99A60466D4}"/>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a:extLst>
              <a:ext uri="{FF2B5EF4-FFF2-40B4-BE49-F238E27FC236}">
                <a16:creationId xmlns:a16="http://schemas.microsoft.com/office/drawing/2014/main" id="{374E501C-1CD2-349E-C098-27A3312B2648}"/>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5" name="عنصر نائب للتذييل 4">
            <a:extLst>
              <a:ext uri="{FF2B5EF4-FFF2-40B4-BE49-F238E27FC236}">
                <a16:creationId xmlns:a16="http://schemas.microsoft.com/office/drawing/2014/main" id="{FA53D569-7325-D553-1107-FA470A6C7486}"/>
              </a:ext>
            </a:extLst>
          </p:cNvPr>
          <p:cNvSpPr>
            <a:spLocks noGrp="1"/>
          </p:cNvSpPr>
          <p:nvPr>
            <p:ph type="ftr" sz="quarter" idx="11"/>
          </p:nvPr>
        </p:nvSpPr>
        <p:spPr/>
        <p:txBody>
          <a:bodyPr/>
          <a:lstStyle/>
          <a:p>
            <a:endParaRPr lang="en-GB"/>
          </a:p>
        </p:txBody>
      </p:sp>
      <p:sp>
        <p:nvSpPr>
          <p:cNvPr id="6" name="عنصر نائب لرقم الشريحة 5">
            <a:extLst>
              <a:ext uri="{FF2B5EF4-FFF2-40B4-BE49-F238E27FC236}">
                <a16:creationId xmlns:a16="http://schemas.microsoft.com/office/drawing/2014/main" id="{8E16B580-E349-43FE-85AA-5401F943D31C}"/>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9201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CBD096-7111-ED0C-8EC5-E5B3FD1B8187}"/>
              </a:ext>
            </a:extLst>
          </p:cNvPr>
          <p:cNvSpPr>
            <a:spLocks noGrp="1"/>
          </p:cNvSpPr>
          <p:nvPr>
            <p:ph type="title"/>
          </p:nvPr>
        </p:nvSpPr>
        <p:spPr/>
        <p:txBody>
          <a:bodyPr/>
          <a:lstStyle/>
          <a:p>
            <a:r>
              <a:rPr lang="ar-SA"/>
              <a:t>انقر لتحرير نمط عنوان الشكل الرئيسي</a:t>
            </a:r>
            <a:endParaRPr lang="en-GB"/>
          </a:p>
        </p:txBody>
      </p:sp>
      <p:sp>
        <p:nvSpPr>
          <p:cNvPr id="3" name="عنصر نائب للمحتوى 2">
            <a:extLst>
              <a:ext uri="{FF2B5EF4-FFF2-40B4-BE49-F238E27FC236}">
                <a16:creationId xmlns:a16="http://schemas.microsoft.com/office/drawing/2014/main" id="{8560DCCD-9A2A-0215-6671-F36F36398DE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a:extLst>
              <a:ext uri="{FF2B5EF4-FFF2-40B4-BE49-F238E27FC236}">
                <a16:creationId xmlns:a16="http://schemas.microsoft.com/office/drawing/2014/main" id="{94174CF7-11F4-EF6B-C81A-EC62003264AB}"/>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5" name="عنصر نائب للتذييل 4">
            <a:extLst>
              <a:ext uri="{FF2B5EF4-FFF2-40B4-BE49-F238E27FC236}">
                <a16:creationId xmlns:a16="http://schemas.microsoft.com/office/drawing/2014/main" id="{902AF0E9-0634-0927-C162-20C99C5A9152}"/>
              </a:ext>
            </a:extLst>
          </p:cNvPr>
          <p:cNvSpPr>
            <a:spLocks noGrp="1"/>
          </p:cNvSpPr>
          <p:nvPr>
            <p:ph type="ftr" sz="quarter" idx="11"/>
          </p:nvPr>
        </p:nvSpPr>
        <p:spPr/>
        <p:txBody>
          <a:bodyPr/>
          <a:lstStyle/>
          <a:p>
            <a:endParaRPr lang="en-GB"/>
          </a:p>
        </p:txBody>
      </p:sp>
      <p:sp>
        <p:nvSpPr>
          <p:cNvPr id="6" name="عنصر نائب لرقم الشريحة 5">
            <a:extLst>
              <a:ext uri="{FF2B5EF4-FFF2-40B4-BE49-F238E27FC236}">
                <a16:creationId xmlns:a16="http://schemas.microsoft.com/office/drawing/2014/main" id="{15669DAC-0B94-1886-4549-AE5903927700}"/>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329100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196C3E-A11A-4D48-5DB8-38097029A3BF}"/>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GB"/>
          </a:p>
        </p:txBody>
      </p:sp>
      <p:sp>
        <p:nvSpPr>
          <p:cNvPr id="3" name="عنصر نائب للنص 2">
            <a:extLst>
              <a:ext uri="{FF2B5EF4-FFF2-40B4-BE49-F238E27FC236}">
                <a16:creationId xmlns:a16="http://schemas.microsoft.com/office/drawing/2014/main" id="{FD6EC377-0A8A-7018-3C68-7DB66495C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0E5C553-A87A-1EF7-72CE-81D4BC393892}"/>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5" name="عنصر نائب للتذييل 4">
            <a:extLst>
              <a:ext uri="{FF2B5EF4-FFF2-40B4-BE49-F238E27FC236}">
                <a16:creationId xmlns:a16="http://schemas.microsoft.com/office/drawing/2014/main" id="{570C06C1-7E3F-EFD2-2524-80D3AC062AC0}"/>
              </a:ext>
            </a:extLst>
          </p:cNvPr>
          <p:cNvSpPr>
            <a:spLocks noGrp="1"/>
          </p:cNvSpPr>
          <p:nvPr>
            <p:ph type="ftr" sz="quarter" idx="11"/>
          </p:nvPr>
        </p:nvSpPr>
        <p:spPr/>
        <p:txBody>
          <a:bodyPr/>
          <a:lstStyle/>
          <a:p>
            <a:endParaRPr lang="en-GB"/>
          </a:p>
        </p:txBody>
      </p:sp>
      <p:sp>
        <p:nvSpPr>
          <p:cNvPr id="6" name="عنصر نائب لرقم الشريحة 5">
            <a:extLst>
              <a:ext uri="{FF2B5EF4-FFF2-40B4-BE49-F238E27FC236}">
                <a16:creationId xmlns:a16="http://schemas.microsoft.com/office/drawing/2014/main" id="{4678F674-08A4-21CA-07C3-580085400C05}"/>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85888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5BD6AA-9AF3-87BC-C665-D2F57B8DE592}"/>
              </a:ext>
            </a:extLst>
          </p:cNvPr>
          <p:cNvSpPr>
            <a:spLocks noGrp="1"/>
          </p:cNvSpPr>
          <p:nvPr>
            <p:ph type="title"/>
          </p:nvPr>
        </p:nvSpPr>
        <p:spPr/>
        <p:txBody>
          <a:bodyPr/>
          <a:lstStyle/>
          <a:p>
            <a:r>
              <a:rPr lang="ar-SA"/>
              <a:t>انقر لتحرير نمط عنوان الشكل الرئيسي</a:t>
            </a:r>
            <a:endParaRPr lang="en-GB"/>
          </a:p>
        </p:txBody>
      </p:sp>
      <p:sp>
        <p:nvSpPr>
          <p:cNvPr id="3" name="عنصر نائب للمحتوى 2">
            <a:extLst>
              <a:ext uri="{FF2B5EF4-FFF2-40B4-BE49-F238E27FC236}">
                <a16:creationId xmlns:a16="http://schemas.microsoft.com/office/drawing/2014/main" id="{4C9CF4FD-72C6-C110-F90B-481BF1F6EFD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محتوى 3">
            <a:extLst>
              <a:ext uri="{FF2B5EF4-FFF2-40B4-BE49-F238E27FC236}">
                <a16:creationId xmlns:a16="http://schemas.microsoft.com/office/drawing/2014/main" id="{5D2CAE73-5484-91CF-8BCB-ACA24C43B9E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تاريخ 4">
            <a:extLst>
              <a:ext uri="{FF2B5EF4-FFF2-40B4-BE49-F238E27FC236}">
                <a16:creationId xmlns:a16="http://schemas.microsoft.com/office/drawing/2014/main" id="{84510C43-F3D1-F715-48F4-18FF00A1AC1D}"/>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6" name="عنصر نائب للتذييل 5">
            <a:extLst>
              <a:ext uri="{FF2B5EF4-FFF2-40B4-BE49-F238E27FC236}">
                <a16:creationId xmlns:a16="http://schemas.microsoft.com/office/drawing/2014/main" id="{7EF5D374-FF63-A449-E4A7-35E28B224973}"/>
              </a:ext>
            </a:extLst>
          </p:cNvPr>
          <p:cNvSpPr>
            <a:spLocks noGrp="1"/>
          </p:cNvSpPr>
          <p:nvPr>
            <p:ph type="ftr" sz="quarter" idx="11"/>
          </p:nvPr>
        </p:nvSpPr>
        <p:spPr/>
        <p:txBody>
          <a:bodyPr/>
          <a:lstStyle/>
          <a:p>
            <a:endParaRPr lang="en-GB"/>
          </a:p>
        </p:txBody>
      </p:sp>
      <p:sp>
        <p:nvSpPr>
          <p:cNvPr id="7" name="عنصر نائب لرقم الشريحة 6">
            <a:extLst>
              <a:ext uri="{FF2B5EF4-FFF2-40B4-BE49-F238E27FC236}">
                <a16:creationId xmlns:a16="http://schemas.microsoft.com/office/drawing/2014/main" id="{0C3C5E34-1B7F-7419-85DB-2F506F4CAC5B}"/>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210021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CC9961-AFC2-4F92-8EA3-C83D5E190CA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GB"/>
          </a:p>
        </p:txBody>
      </p:sp>
      <p:sp>
        <p:nvSpPr>
          <p:cNvPr id="3" name="عنصر نائب للنص 2">
            <a:extLst>
              <a:ext uri="{FF2B5EF4-FFF2-40B4-BE49-F238E27FC236}">
                <a16:creationId xmlns:a16="http://schemas.microsoft.com/office/drawing/2014/main" id="{6537F67A-1E44-369E-3604-0EC47ED2C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064CF51-9605-F7CB-E4B3-2419B23E0EA0}"/>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نص 4">
            <a:extLst>
              <a:ext uri="{FF2B5EF4-FFF2-40B4-BE49-F238E27FC236}">
                <a16:creationId xmlns:a16="http://schemas.microsoft.com/office/drawing/2014/main" id="{44296384-F940-A6FC-8ACB-31B6F39D17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EA3B0DD-7379-835C-8453-A12D8CCB61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عنصر نائب للتاريخ 6">
            <a:extLst>
              <a:ext uri="{FF2B5EF4-FFF2-40B4-BE49-F238E27FC236}">
                <a16:creationId xmlns:a16="http://schemas.microsoft.com/office/drawing/2014/main" id="{3B82CB3A-C016-4621-0D6D-C96FE1D195E7}"/>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8" name="عنصر نائب للتذييل 7">
            <a:extLst>
              <a:ext uri="{FF2B5EF4-FFF2-40B4-BE49-F238E27FC236}">
                <a16:creationId xmlns:a16="http://schemas.microsoft.com/office/drawing/2014/main" id="{6E185E26-8D1B-621C-0284-25B905442FA4}"/>
              </a:ext>
            </a:extLst>
          </p:cNvPr>
          <p:cNvSpPr>
            <a:spLocks noGrp="1"/>
          </p:cNvSpPr>
          <p:nvPr>
            <p:ph type="ftr" sz="quarter" idx="11"/>
          </p:nvPr>
        </p:nvSpPr>
        <p:spPr/>
        <p:txBody>
          <a:bodyPr/>
          <a:lstStyle/>
          <a:p>
            <a:endParaRPr lang="en-GB"/>
          </a:p>
        </p:txBody>
      </p:sp>
      <p:sp>
        <p:nvSpPr>
          <p:cNvPr id="9" name="عنصر نائب لرقم الشريحة 8">
            <a:extLst>
              <a:ext uri="{FF2B5EF4-FFF2-40B4-BE49-F238E27FC236}">
                <a16:creationId xmlns:a16="http://schemas.microsoft.com/office/drawing/2014/main" id="{605F86B6-1C0C-5917-2FB9-DAB430C0C26C}"/>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326957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477083-AB50-373D-8143-31B2A49B271E}"/>
              </a:ext>
            </a:extLst>
          </p:cNvPr>
          <p:cNvSpPr>
            <a:spLocks noGrp="1"/>
          </p:cNvSpPr>
          <p:nvPr>
            <p:ph type="title"/>
          </p:nvPr>
        </p:nvSpPr>
        <p:spPr/>
        <p:txBody>
          <a:bodyPr/>
          <a:lstStyle/>
          <a:p>
            <a:r>
              <a:rPr lang="ar-SA"/>
              <a:t>انقر لتحرير نمط عنوان الشكل الرئيسي</a:t>
            </a:r>
            <a:endParaRPr lang="en-GB"/>
          </a:p>
        </p:txBody>
      </p:sp>
      <p:sp>
        <p:nvSpPr>
          <p:cNvPr id="3" name="عنصر نائب للتاريخ 2">
            <a:extLst>
              <a:ext uri="{FF2B5EF4-FFF2-40B4-BE49-F238E27FC236}">
                <a16:creationId xmlns:a16="http://schemas.microsoft.com/office/drawing/2014/main" id="{353746AA-5A60-8679-3E58-FA0E524D505D}"/>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4" name="عنصر نائب للتذييل 3">
            <a:extLst>
              <a:ext uri="{FF2B5EF4-FFF2-40B4-BE49-F238E27FC236}">
                <a16:creationId xmlns:a16="http://schemas.microsoft.com/office/drawing/2014/main" id="{D7B02665-350D-B711-0921-D7546BEA24B6}"/>
              </a:ext>
            </a:extLst>
          </p:cNvPr>
          <p:cNvSpPr>
            <a:spLocks noGrp="1"/>
          </p:cNvSpPr>
          <p:nvPr>
            <p:ph type="ftr" sz="quarter" idx="11"/>
          </p:nvPr>
        </p:nvSpPr>
        <p:spPr/>
        <p:txBody>
          <a:bodyPr/>
          <a:lstStyle/>
          <a:p>
            <a:endParaRPr lang="en-GB"/>
          </a:p>
        </p:txBody>
      </p:sp>
      <p:sp>
        <p:nvSpPr>
          <p:cNvPr id="5" name="عنصر نائب لرقم الشريحة 4">
            <a:extLst>
              <a:ext uri="{FF2B5EF4-FFF2-40B4-BE49-F238E27FC236}">
                <a16:creationId xmlns:a16="http://schemas.microsoft.com/office/drawing/2014/main" id="{53C74171-51FE-4F89-E2B3-61E9B5466E28}"/>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337420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3F92689-E3AB-ADD4-DFDF-86772F6A29CA}"/>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3" name="عنصر نائب للتذييل 2">
            <a:extLst>
              <a:ext uri="{FF2B5EF4-FFF2-40B4-BE49-F238E27FC236}">
                <a16:creationId xmlns:a16="http://schemas.microsoft.com/office/drawing/2014/main" id="{445E0940-1605-51ED-B3DC-C5499014CE05}"/>
              </a:ext>
            </a:extLst>
          </p:cNvPr>
          <p:cNvSpPr>
            <a:spLocks noGrp="1"/>
          </p:cNvSpPr>
          <p:nvPr>
            <p:ph type="ftr" sz="quarter" idx="11"/>
          </p:nvPr>
        </p:nvSpPr>
        <p:spPr/>
        <p:txBody>
          <a:bodyPr/>
          <a:lstStyle/>
          <a:p>
            <a:endParaRPr lang="en-GB"/>
          </a:p>
        </p:txBody>
      </p:sp>
      <p:sp>
        <p:nvSpPr>
          <p:cNvPr id="4" name="عنصر نائب لرقم الشريحة 3">
            <a:extLst>
              <a:ext uri="{FF2B5EF4-FFF2-40B4-BE49-F238E27FC236}">
                <a16:creationId xmlns:a16="http://schemas.microsoft.com/office/drawing/2014/main" id="{2EE0971C-7FB2-0B2B-9A89-9BB53F771892}"/>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159884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67A686-4F7D-7FBF-9E5C-050A05EDAD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GB"/>
          </a:p>
        </p:txBody>
      </p:sp>
      <p:sp>
        <p:nvSpPr>
          <p:cNvPr id="3" name="عنصر نائب للمحتوى 2">
            <a:extLst>
              <a:ext uri="{FF2B5EF4-FFF2-40B4-BE49-F238E27FC236}">
                <a16:creationId xmlns:a16="http://schemas.microsoft.com/office/drawing/2014/main" id="{0E54DAD1-B5A7-57B2-3AC8-2C5F71905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نص 3">
            <a:extLst>
              <a:ext uri="{FF2B5EF4-FFF2-40B4-BE49-F238E27FC236}">
                <a16:creationId xmlns:a16="http://schemas.microsoft.com/office/drawing/2014/main" id="{15FF6CCA-0AB1-02B4-6B19-CAB652C9C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E7F89C7-A2B0-490D-3A29-D03DD4B7D433}"/>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6" name="عنصر نائب للتذييل 5">
            <a:extLst>
              <a:ext uri="{FF2B5EF4-FFF2-40B4-BE49-F238E27FC236}">
                <a16:creationId xmlns:a16="http://schemas.microsoft.com/office/drawing/2014/main" id="{B03618E5-1E42-8EAB-8E29-9856A9AADA45}"/>
              </a:ext>
            </a:extLst>
          </p:cNvPr>
          <p:cNvSpPr>
            <a:spLocks noGrp="1"/>
          </p:cNvSpPr>
          <p:nvPr>
            <p:ph type="ftr" sz="quarter" idx="11"/>
          </p:nvPr>
        </p:nvSpPr>
        <p:spPr/>
        <p:txBody>
          <a:bodyPr/>
          <a:lstStyle/>
          <a:p>
            <a:endParaRPr lang="en-GB"/>
          </a:p>
        </p:txBody>
      </p:sp>
      <p:sp>
        <p:nvSpPr>
          <p:cNvPr id="7" name="عنصر نائب لرقم الشريحة 6">
            <a:extLst>
              <a:ext uri="{FF2B5EF4-FFF2-40B4-BE49-F238E27FC236}">
                <a16:creationId xmlns:a16="http://schemas.microsoft.com/office/drawing/2014/main" id="{DF6880F5-53C4-B2E5-E850-DF6F87AE1216}"/>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376608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F9FDD6-F35A-D12B-6125-2BA91A5BDC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GB"/>
          </a:p>
        </p:txBody>
      </p:sp>
      <p:sp>
        <p:nvSpPr>
          <p:cNvPr id="3" name="عنصر نائب للصورة 2">
            <a:extLst>
              <a:ext uri="{FF2B5EF4-FFF2-40B4-BE49-F238E27FC236}">
                <a16:creationId xmlns:a16="http://schemas.microsoft.com/office/drawing/2014/main" id="{19D91EC2-389F-5A5F-9F68-D8FA7864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عنصر نائب للنص 3">
            <a:extLst>
              <a:ext uri="{FF2B5EF4-FFF2-40B4-BE49-F238E27FC236}">
                <a16:creationId xmlns:a16="http://schemas.microsoft.com/office/drawing/2014/main" id="{54650DBC-4437-28DF-8800-970022045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CA0754C-F0AA-58B6-E77F-B1C17EC1200D}"/>
              </a:ext>
            </a:extLst>
          </p:cNvPr>
          <p:cNvSpPr>
            <a:spLocks noGrp="1"/>
          </p:cNvSpPr>
          <p:nvPr>
            <p:ph type="dt" sz="half" idx="10"/>
          </p:nvPr>
        </p:nvSpPr>
        <p:spPr/>
        <p:txBody>
          <a:bodyPr/>
          <a:lstStyle/>
          <a:p>
            <a:fld id="{A0F1952C-4100-4121-ABC8-288C213E6DF5}" type="datetimeFigureOut">
              <a:rPr lang="en-GB" smtClean="0"/>
              <a:t>07/09/2023</a:t>
            </a:fld>
            <a:endParaRPr lang="en-GB"/>
          </a:p>
        </p:txBody>
      </p:sp>
      <p:sp>
        <p:nvSpPr>
          <p:cNvPr id="6" name="عنصر نائب للتذييل 5">
            <a:extLst>
              <a:ext uri="{FF2B5EF4-FFF2-40B4-BE49-F238E27FC236}">
                <a16:creationId xmlns:a16="http://schemas.microsoft.com/office/drawing/2014/main" id="{B2EE028F-B844-AD4B-8894-35E62A9DEA5F}"/>
              </a:ext>
            </a:extLst>
          </p:cNvPr>
          <p:cNvSpPr>
            <a:spLocks noGrp="1"/>
          </p:cNvSpPr>
          <p:nvPr>
            <p:ph type="ftr" sz="quarter" idx="11"/>
          </p:nvPr>
        </p:nvSpPr>
        <p:spPr/>
        <p:txBody>
          <a:bodyPr/>
          <a:lstStyle/>
          <a:p>
            <a:endParaRPr lang="en-GB"/>
          </a:p>
        </p:txBody>
      </p:sp>
      <p:sp>
        <p:nvSpPr>
          <p:cNvPr id="7" name="عنصر نائب لرقم الشريحة 6">
            <a:extLst>
              <a:ext uri="{FF2B5EF4-FFF2-40B4-BE49-F238E27FC236}">
                <a16:creationId xmlns:a16="http://schemas.microsoft.com/office/drawing/2014/main" id="{EA7F1C7C-7CCE-6FEB-0073-AC1E4C962B40}"/>
              </a:ext>
            </a:extLst>
          </p:cNvPr>
          <p:cNvSpPr>
            <a:spLocks noGrp="1"/>
          </p:cNvSpPr>
          <p:nvPr>
            <p:ph type="sldNum" sz="quarter" idx="12"/>
          </p:nvPr>
        </p:nvSpPr>
        <p:spPr/>
        <p:txBody>
          <a:bodyPr/>
          <a:lstStyle/>
          <a:p>
            <a:fld id="{4FE6AD44-790D-42BF-96A6-5535DA9057D0}" type="slidenum">
              <a:rPr lang="en-GB" smtClean="0"/>
              <a:t>‹#›</a:t>
            </a:fld>
            <a:endParaRPr lang="en-GB"/>
          </a:p>
        </p:txBody>
      </p:sp>
    </p:spTree>
    <p:extLst>
      <p:ext uri="{BB962C8B-B14F-4D97-AF65-F5344CB8AC3E}">
        <p14:creationId xmlns:p14="http://schemas.microsoft.com/office/powerpoint/2010/main" val="305306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C3E4D9F-44C5-3F8C-41FC-C2D5D2BCD1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GB"/>
          </a:p>
        </p:txBody>
      </p:sp>
      <p:sp>
        <p:nvSpPr>
          <p:cNvPr id="3" name="عنصر نائب للنص 2">
            <a:extLst>
              <a:ext uri="{FF2B5EF4-FFF2-40B4-BE49-F238E27FC236}">
                <a16:creationId xmlns:a16="http://schemas.microsoft.com/office/drawing/2014/main" id="{C8354425-E18C-81A2-6219-387CBDB4ADC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a:extLst>
              <a:ext uri="{FF2B5EF4-FFF2-40B4-BE49-F238E27FC236}">
                <a16:creationId xmlns:a16="http://schemas.microsoft.com/office/drawing/2014/main" id="{62E07F8E-5FC4-F984-7D93-B1C5975B047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F1952C-4100-4121-ABC8-288C213E6DF5}" type="datetimeFigureOut">
              <a:rPr lang="en-GB" smtClean="0"/>
              <a:t>07/09/2023</a:t>
            </a:fld>
            <a:endParaRPr lang="en-GB"/>
          </a:p>
        </p:txBody>
      </p:sp>
      <p:sp>
        <p:nvSpPr>
          <p:cNvPr id="5" name="عنصر نائب للتذييل 4">
            <a:extLst>
              <a:ext uri="{FF2B5EF4-FFF2-40B4-BE49-F238E27FC236}">
                <a16:creationId xmlns:a16="http://schemas.microsoft.com/office/drawing/2014/main" id="{B009A03C-CFBC-3802-C061-EF34DF260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GB"/>
          </a:p>
        </p:txBody>
      </p:sp>
      <p:sp>
        <p:nvSpPr>
          <p:cNvPr id="6" name="عنصر نائب لرقم الشريحة 5">
            <a:extLst>
              <a:ext uri="{FF2B5EF4-FFF2-40B4-BE49-F238E27FC236}">
                <a16:creationId xmlns:a16="http://schemas.microsoft.com/office/drawing/2014/main" id="{FD6A4790-7ADB-A3E8-8A7D-CBFF2C7C16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E6AD44-790D-42BF-96A6-5535DA9057D0}" type="slidenum">
              <a:rPr lang="en-GB" smtClean="0"/>
              <a:t>‹#›</a:t>
            </a:fld>
            <a:endParaRPr lang="en-GB"/>
          </a:p>
        </p:txBody>
      </p:sp>
    </p:spTree>
    <p:extLst>
      <p:ext uri="{BB962C8B-B14F-4D97-AF65-F5344CB8AC3E}">
        <p14:creationId xmlns:p14="http://schemas.microsoft.com/office/powerpoint/2010/main" val="292442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22.jpeg" /><Relationship Id="rId2" Type="http://schemas.openxmlformats.org/officeDocument/2006/relationships/image" Target="../media/image17.png" /><Relationship Id="rId1" Type="http://schemas.openxmlformats.org/officeDocument/2006/relationships/slideLayout" Target="../slideLayouts/slideLayout7.xml" /><Relationship Id="rId6" Type="http://schemas.openxmlformats.org/officeDocument/2006/relationships/image" Target="../media/image21.jpeg" /><Relationship Id="rId5" Type="http://schemas.openxmlformats.org/officeDocument/2006/relationships/image" Target="../media/image20.jpeg" /><Relationship Id="rId4" Type="http://schemas.openxmlformats.org/officeDocument/2006/relationships/image" Target="../media/image19.png" /></Relationships>
</file>

<file path=ppt/slides/_rels/slide11.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jpeg"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ot;جامعة الملك عبدالعزيز&quot; تسجيل الدخول بوابة أنا العزيزي ، الدخول الموحد ...">
            <a:extLst>
              <a:ext uri="{FF2B5EF4-FFF2-40B4-BE49-F238E27FC236}">
                <a16:creationId xmlns:a16="http://schemas.microsoft.com/office/drawing/2014/main" id="{60327F73-51E6-7908-FBA4-6DCE78D70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600" y="317520"/>
            <a:ext cx="2933065" cy="2933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شعار جامعة الملك سعود واستخدامات الشعار المتعددة - إيجي برس">
            <a:extLst>
              <a:ext uri="{FF2B5EF4-FFF2-40B4-BE49-F238E27FC236}">
                <a16:creationId xmlns:a16="http://schemas.microsoft.com/office/drawing/2014/main" id="{F951BDCF-EBB8-0CC6-C27C-3B380C02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60" y="1043519"/>
            <a:ext cx="4028281" cy="1869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وظائف جامعة فهد للبترول والمعادن لحملة الماجستير والدكتوراه - كلمة دوت أورج">
            <a:extLst>
              <a:ext uri="{FF2B5EF4-FFF2-40B4-BE49-F238E27FC236}">
                <a16:creationId xmlns:a16="http://schemas.microsoft.com/office/drawing/2014/main" id="{A4978E4C-6522-5748-6E0C-0A77359B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08" y="3176887"/>
            <a:ext cx="3616641" cy="33635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جامعة الإمام عبدالرحمن بن فيصل">
            <a:extLst>
              <a:ext uri="{FF2B5EF4-FFF2-40B4-BE49-F238E27FC236}">
                <a16:creationId xmlns:a16="http://schemas.microsoft.com/office/drawing/2014/main" id="{266576E7-DC26-B9E9-8382-E1F516A10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613" y="3607416"/>
            <a:ext cx="4348480" cy="199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0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E12352A-547F-5571-1E2B-1EFE228B8932}"/>
              </a:ext>
            </a:extLst>
          </p:cNvPr>
          <p:cNvPicPr>
            <a:picLocks noChangeAspect="1"/>
          </p:cNvPicPr>
          <p:nvPr/>
        </p:nvPicPr>
        <p:blipFill>
          <a:blip r:embed="rId2"/>
          <a:stretch>
            <a:fillRect/>
          </a:stretch>
        </p:blipFill>
        <p:spPr>
          <a:xfrm>
            <a:off x="2604796" y="467432"/>
            <a:ext cx="9075246" cy="1834281"/>
          </a:xfrm>
          <a:prstGeom prst="rect">
            <a:avLst/>
          </a:prstGeom>
        </p:spPr>
      </p:pic>
      <p:pic>
        <p:nvPicPr>
          <p:cNvPr id="5" name="صورة 4">
            <a:extLst>
              <a:ext uri="{FF2B5EF4-FFF2-40B4-BE49-F238E27FC236}">
                <a16:creationId xmlns:a16="http://schemas.microsoft.com/office/drawing/2014/main" id="{4675A13C-C1ED-23A0-E59E-D460A123AEAB}"/>
              </a:ext>
            </a:extLst>
          </p:cNvPr>
          <p:cNvPicPr>
            <a:picLocks noChangeAspect="1"/>
          </p:cNvPicPr>
          <p:nvPr/>
        </p:nvPicPr>
        <p:blipFill>
          <a:blip r:embed="rId3"/>
          <a:stretch>
            <a:fillRect/>
          </a:stretch>
        </p:blipFill>
        <p:spPr>
          <a:xfrm>
            <a:off x="2471057" y="2432341"/>
            <a:ext cx="8971551" cy="1637082"/>
          </a:xfrm>
          <a:prstGeom prst="rect">
            <a:avLst/>
          </a:prstGeom>
        </p:spPr>
      </p:pic>
      <p:pic>
        <p:nvPicPr>
          <p:cNvPr id="7" name="صورة 6">
            <a:extLst>
              <a:ext uri="{FF2B5EF4-FFF2-40B4-BE49-F238E27FC236}">
                <a16:creationId xmlns:a16="http://schemas.microsoft.com/office/drawing/2014/main" id="{AE63658D-A749-97F7-20C6-9482CBEDC4C0}"/>
              </a:ext>
            </a:extLst>
          </p:cNvPr>
          <p:cNvPicPr>
            <a:picLocks noChangeAspect="1"/>
          </p:cNvPicPr>
          <p:nvPr/>
        </p:nvPicPr>
        <p:blipFill>
          <a:blip r:embed="rId4"/>
          <a:stretch>
            <a:fillRect/>
          </a:stretch>
        </p:blipFill>
        <p:spPr>
          <a:xfrm>
            <a:off x="2604796" y="4316560"/>
            <a:ext cx="8837812" cy="1637082"/>
          </a:xfrm>
          <a:prstGeom prst="rect">
            <a:avLst/>
          </a:prstGeom>
        </p:spPr>
      </p:pic>
      <p:pic>
        <p:nvPicPr>
          <p:cNvPr id="3074" name="Picture 2" descr="تحميل شعار شركة بيبسي بجودة عالية Logo Pepsi Png">
            <a:extLst>
              <a:ext uri="{FF2B5EF4-FFF2-40B4-BE49-F238E27FC236}">
                <a16:creationId xmlns:a16="http://schemas.microsoft.com/office/drawing/2014/main" id="{8C541855-2373-C42A-34BB-1255CED38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17686"/>
            <a:ext cx="2604796" cy="13675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شركة &quot;ندى&quot; توفر وظائف شاغرة للجنسين - صحيفة صدى الالكترونية">
            <a:extLst>
              <a:ext uri="{FF2B5EF4-FFF2-40B4-BE49-F238E27FC236}">
                <a16:creationId xmlns:a16="http://schemas.microsoft.com/office/drawing/2014/main" id="{3D0973FF-6E6C-FEF6-0C0B-D3B4A445D4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55" r="23138"/>
          <a:stretch/>
        </p:blipFill>
        <p:spPr bwMode="auto">
          <a:xfrm>
            <a:off x="642257" y="2535458"/>
            <a:ext cx="1698171" cy="18402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شعار لوزين">
            <a:extLst>
              <a:ext uri="{FF2B5EF4-FFF2-40B4-BE49-F238E27FC236}">
                <a16:creationId xmlns:a16="http://schemas.microsoft.com/office/drawing/2014/main" id="{A1B92208-FC94-A4B5-5E80-25A084605A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1450"/>
          <a:stretch/>
        </p:blipFill>
        <p:spPr bwMode="auto">
          <a:xfrm>
            <a:off x="511628" y="4476139"/>
            <a:ext cx="1828800" cy="140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7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5E9D716-2224-D0DD-D3CB-B884629E35A5}"/>
              </a:ext>
            </a:extLst>
          </p:cNvPr>
          <p:cNvPicPr>
            <a:picLocks noChangeAspect="1"/>
          </p:cNvPicPr>
          <p:nvPr/>
        </p:nvPicPr>
        <p:blipFill>
          <a:blip r:embed="rId2"/>
          <a:stretch>
            <a:fillRect/>
          </a:stretch>
        </p:blipFill>
        <p:spPr>
          <a:xfrm>
            <a:off x="2906741" y="359987"/>
            <a:ext cx="7013723" cy="1245421"/>
          </a:xfrm>
          <a:prstGeom prst="rect">
            <a:avLst/>
          </a:prstGeom>
        </p:spPr>
      </p:pic>
      <p:pic>
        <p:nvPicPr>
          <p:cNvPr id="5126" name="Picture 6" descr="The Effect of Influencer Marketing on Consumer Brands - Buzzbite">
            <a:extLst>
              <a:ext uri="{FF2B5EF4-FFF2-40B4-BE49-F238E27FC236}">
                <a16:creationId xmlns:a16="http://schemas.microsoft.com/office/drawing/2014/main" id="{1E32A2E9-2DFE-9B3C-CFC3-DBE2F16A2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41" y="1605409"/>
            <a:ext cx="7329874" cy="470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8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2A488FD-8C76-C6D9-FC44-943E3D953790}"/>
              </a:ext>
            </a:extLst>
          </p:cNvPr>
          <p:cNvPicPr>
            <a:picLocks noChangeAspect="1"/>
          </p:cNvPicPr>
          <p:nvPr/>
        </p:nvPicPr>
        <p:blipFill>
          <a:blip r:embed="rId2"/>
          <a:stretch>
            <a:fillRect/>
          </a:stretch>
        </p:blipFill>
        <p:spPr>
          <a:xfrm>
            <a:off x="450201" y="1382233"/>
            <a:ext cx="11104514" cy="2126511"/>
          </a:xfrm>
          <a:prstGeom prst="rect">
            <a:avLst/>
          </a:prstGeom>
        </p:spPr>
      </p:pic>
    </p:spTree>
    <p:extLst>
      <p:ext uri="{BB962C8B-B14F-4D97-AF65-F5344CB8AC3E}">
        <p14:creationId xmlns:p14="http://schemas.microsoft.com/office/powerpoint/2010/main" val="134344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5A13D92-2FDE-B308-4070-DE37FD40A03F}"/>
              </a:ext>
            </a:extLst>
          </p:cNvPr>
          <p:cNvSpPr txBox="1"/>
          <p:nvPr/>
        </p:nvSpPr>
        <p:spPr>
          <a:xfrm>
            <a:off x="694661" y="1430692"/>
            <a:ext cx="10802678" cy="1977464"/>
          </a:xfrm>
          <a:prstGeom prst="rect">
            <a:avLst/>
          </a:prstGeom>
          <a:noFill/>
        </p:spPr>
        <p:txBody>
          <a:bodyPr wrap="square" rtlCol="0">
            <a:spAutoFit/>
          </a:bodyPr>
          <a:lstStyle/>
          <a:p>
            <a:pPr>
              <a:lnSpc>
                <a:spcPct val="150000"/>
              </a:lnSpc>
            </a:pPr>
            <a:r>
              <a:rPr lang="ar-SA" sz="2800" b="1" dirty="0">
                <a:latin typeface="Sakkal Majalla" panose="02000000000000000000" pitchFamily="2" charset="-78"/>
                <a:cs typeface="Sakkal Majalla" panose="02000000000000000000" pitchFamily="2" charset="-78"/>
              </a:rPr>
              <a:t>تصميم الهوية المرئية يحتاج إلى الكثير من الدقة والحذر في التصميم كي لا تصل رسالة خاطئة للمتلقي من خلالها، لذلك يلجأ الكثير من أصحاب الشركات والأعمال إلى مصممي جرافيك محترفين لتصميم شعار وهوية مرئية وواضحة تعبر عن نشاطهم التجاري بطريقة إيجابية تعجب العملاء</a:t>
            </a:r>
            <a:endParaRPr lang="en-GB"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540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5C75375-3158-ECFB-DA28-2FDBF4A1FCC8}"/>
              </a:ext>
            </a:extLst>
          </p:cNvPr>
          <p:cNvPicPr>
            <a:picLocks noChangeAspect="1"/>
          </p:cNvPicPr>
          <p:nvPr/>
        </p:nvPicPr>
        <p:blipFill>
          <a:blip r:embed="rId2"/>
          <a:stretch>
            <a:fillRect/>
          </a:stretch>
        </p:blipFill>
        <p:spPr>
          <a:xfrm>
            <a:off x="744279" y="1161285"/>
            <a:ext cx="11035623" cy="3144900"/>
          </a:xfrm>
          <a:prstGeom prst="rect">
            <a:avLst/>
          </a:prstGeom>
        </p:spPr>
      </p:pic>
    </p:spTree>
    <p:extLst>
      <p:ext uri="{BB962C8B-B14F-4D97-AF65-F5344CB8AC3E}">
        <p14:creationId xmlns:p14="http://schemas.microsoft.com/office/powerpoint/2010/main" val="254513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FD503CC-02BD-315B-2B1B-175EE77EC3E0}"/>
              </a:ext>
            </a:extLst>
          </p:cNvPr>
          <p:cNvPicPr>
            <a:picLocks noChangeAspect="1"/>
          </p:cNvPicPr>
          <p:nvPr/>
        </p:nvPicPr>
        <p:blipFill>
          <a:blip r:embed="rId2"/>
          <a:stretch>
            <a:fillRect/>
          </a:stretch>
        </p:blipFill>
        <p:spPr>
          <a:xfrm>
            <a:off x="1247553" y="1674628"/>
            <a:ext cx="9696893" cy="3508744"/>
          </a:xfrm>
          <a:prstGeom prst="rect">
            <a:avLst/>
          </a:prstGeom>
        </p:spPr>
      </p:pic>
      <p:sp>
        <p:nvSpPr>
          <p:cNvPr id="4" name="مربع نص 3">
            <a:extLst>
              <a:ext uri="{FF2B5EF4-FFF2-40B4-BE49-F238E27FC236}">
                <a16:creationId xmlns:a16="http://schemas.microsoft.com/office/drawing/2014/main" id="{F4204F43-6099-930B-D0A4-688F3E749807}"/>
              </a:ext>
            </a:extLst>
          </p:cNvPr>
          <p:cNvSpPr txBox="1"/>
          <p:nvPr/>
        </p:nvSpPr>
        <p:spPr>
          <a:xfrm>
            <a:off x="4476308" y="790468"/>
            <a:ext cx="4136065" cy="830997"/>
          </a:xfrm>
          <a:prstGeom prst="rect">
            <a:avLst/>
          </a:prstGeom>
          <a:solidFill>
            <a:schemeClr val="tx2">
              <a:lumMod val="20000"/>
              <a:lumOff val="80000"/>
            </a:schemeClr>
          </a:solidFill>
          <a:ln>
            <a:solidFill>
              <a:srgbClr val="990033"/>
            </a:solidFill>
          </a:ln>
        </p:spPr>
        <p:txBody>
          <a:bodyPr wrap="square" rtlCol="0">
            <a:spAutoFit/>
          </a:bodyPr>
          <a:lstStyle/>
          <a:p>
            <a:pPr algn="ctr"/>
            <a:r>
              <a:rPr lang="ar-SA" sz="4800" b="1" dirty="0">
                <a:latin typeface="Sakkal Majalla" panose="02000000000000000000" pitchFamily="2" charset="-78"/>
                <a:cs typeface="Sakkal Majalla" panose="02000000000000000000" pitchFamily="2" charset="-78"/>
              </a:rPr>
              <a:t>الواجب</a:t>
            </a:r>
          </a:p>
        </p:txBody>
      </p:sp>
    </p:spTree>
    <p:extLst>
      <p:ext uri="{BB962C8B-B14F-4D97-AF65-F5344CB8AC3E}">
        <p14:creationId xmlns:p14="http://schemas.microsoft.com/office/powerpoint/2010/main" val="323419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625359-3015-B14F-7742-E28605C96F66}"/>
              </a:ext>
            </a:extLst>
          </p:cNvPr>
          <p:cNvSpPr>
            <a:spLocks noGrp="1"/>
          </p:cNvSpPr>
          <p:nvPr>
            <p:ph type="title"/>
          </p:nvPr>
        </p:nvSpPr>
        <p:spPr>
          <a:xfrm>
            <a:off x="762000" y="1055916"/>
            <a:ext cx="10515600" cy="3592284"/>
          </a:xfrm>
        </p:spPr>
        <p:txBody>
          <a:bodyPr>
            <a:normAutofit/>
          </a:bodyPr>
          <a:lstStyle/>
          <a:p>
            <a:pPr algn="ctr">
              <a:lnSpc>
                <a:spcPct val="150000"/>
              </a:lnSpc>
            </a:pPr>
            <a:r>
              <a:rPr lang="ar-SA" sz="3200" b="1" dirty="0">
                <a:solidFill>
                  <a:srgbClr val="C00000"/>
                </a:solidFill>
                <a:latin typeface="Sakkal Majalla" panose="02000000000000000000" pitchFamily="2" charset="-78"/>
                <a:ea typeface="+mn-ea"/>
                <a:cs typeface="Sakkal Majalla" panose="02000000000000000000" pitchFamily="2" charset="-78"/>
              </a:rPr>
              <a:t>تعلمتي في الفصل السابق خطوات التفكير التصميمي</a:t>
            </a:r>
            <a:br>
              <a:rPr lang="ar-SA" sz="3200" b="1" dirty="0">
                <a:solidFill>
                  <a:srgbClr val="C00000"/>
                </a:solidFill>
                <a:latin typeface="Sakkal Majalla" panose="02000000000000000000" pitchFamily="2" charset="-78"/>
                <a:ea typeface="+mn-ea"/>
                <a:cs typeface="Sakkal Majalla" panose="02000000000000000000" pitchFamily="2" charset="-78"/>
              </a:rPr>
            </a:br>
            <a:r>
              <a:rPr lang="ar-SA" sz="3200" b="1" dirty="0">
                <a:solidFill>
                  <a:srgbClr val="C00000"/>
                </a:solidFill>
                <a:latin typeface="Sakkal Majalla" panose="02000000000000000000" pitchFamily="2" charset="-78"/>
                <a:ea typeface="+mn-ea"/>
                <a:cs typeface="Sakkal Majalla" panose="02000000000000000000" pitchFamily="2" charset="-78"/>
              </a:rPr>
              <a:t>افترضي </a:t>
            </a:r>
            <a:r>
              <a:rPr lang="ar-SA" sz="3200" b="1">
                <a:solidFill>
                  <a:srgbClr val="C00000"/>
                </a:solidFill>
                <a:latin typeface="Sakkal Majalla" panose="02000000000000000000" pitchFamily="2" charset="-78"/>
                <a:ea typeface="+mn-ea"/>
                <a:cs typeface="Sakkal Majalla" panose="02000000000000000000" pitchFamily="2" charset="-78"/>
              </a:rPr>
              <a:t>طالبتي مصممة الجرافيك </a:t>
            </a:r>
            <a:r>
              <a:rPr lang="ar-SA" sz="3200" b="1" dirty="0">
                <a:solidFill>
                  <a:srgbClr val="C00000"/>
                </a:solidFill>
                <a:latin typeface="Sakkal Majalla" panose="02000000000000000000" pitchFamily="2" charset="-78"/>
                <a:ea typeface="+mn-ea"/>
                <a:cs typeface="Sakkal Majalla" panose="02000000000000000000" pitchFamily="2" charset="-78"/>
              </a:rPr>
              <a:t>أن تتعاقد معك مؤسسة لتصميمي هوية بصرية مناسبة لها</a:t>
            </a:r>
            <a:br>
              <a:rPr lang="ar-SA" sz="3200" b="1" dirty="0">
                <a:solidFill>
                  <a:srgbClr val="C00000"/>
                </a:solidFill>
                <a:latin typeface="Sakkal Majalla" panose="02000000000000000000" pitchFamily="2" charset="-78"/>
                <a:ea typeface="+mn-ea"/>
                <a:cs typeface="Sakkal Majalla" panose="02000000000000000000" pitchFamily="2" charset="-78"/>
              </a:rPr>
            </a:br>
            <a:r>
              <a:rPr lang="ar-SA" sz="3200" b="1" dirty="0">
                <a:solidFill>
                  <a:srgbClr val="C00000"/>
                </a:solidFill>
                <a:latin typeface="Sakkal Majalla" panose="02000000000000000000" pitchFamily="2" charset="-78"/>
                <a:ea typeface="+mn-ea"/>
                <a:cs typeface="Sakkal Majalla" panose="02000000000000000000" pitchFamily="2" charset="-78"/>
              </a:rPr>
              <a:t>ما الخطوات الإجرائية لأداء المهمة المطلوبة منك</a:t>
            </a:r>
            <a:endParaRPr lang="en-GB" sz="3200" b="1" dirty="0">
              <a:solidFill>
                <a:srgbClr val="C00000"/>
              </a:solidFill>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80528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شعار مكتب تصميم هندسي | مستقل">
            <a:extLst>
              <a:ext uri="{FF2B5EF4-FFF2-40B4-BE49-F238E27FC236}">
                <a16:creationId xmlns:a16="http://schemas.microsoft.com/office/drawing/2014/main" id="{FCD74172-9527-58E9-B011-18CC21809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27313"/>
            <a:ext cx="5736772" cy="44304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l Anqaa Building Maintenance Logo Design by Saad Manzoor on Dribbble">
            <a:extLst>
              <a:ext uri="{FF2B5EF4-FFF2-40B4-BE49-F238E27FC236}">
                <a16:creationId xmlns:a16="http://schemas.microsoft.com/office/drawing/2014/main" id="{994FC9A3-E606-9B89-9C6E-D1D46B9BC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9" y="827314"/>
            <a:ext cx="5736772" cy="443048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DA5F28D3-9116-65E1-BD9A-E2F3AF5CF1B2}"/>
              </a:ext>
            </a:extLst>
          </p:cNvPr>
          <p:cNvSpPr txBox="1"/>
          <p:nvPr/>
        </p:nvSpPr>
        <p:spPr>
          <a:xfrm>
            <a:off x="827314" y="5399314"/>
            <a:ext cx="10896600" cy="1077218"/>
          </a:xfrm>
          <a:prstGeom prst="rect">
            <a:avLst/>
          </a:prstGeom>
          <a:noFill/>
        </p:spPr>
        <p:txBody>
          <a:bodyPr wrap="square" rtlCol="0">
            <a:spAutoFit/>
          </a:bodyPr>
          <a:lstStyle/>
          <a:p>
            <a:pPr algn="ctr"/>
            <a:r>
              <a:rPr lang="ar-SA" sz="3200" b="1" dirty="0">
                <a:solidFill>
                  <a:srgbClr val="C00000"/>
                </a:solidFill>
                <a:latin typeface="Sakkal Majalla" panose="02000000000000000000" pitchFamily="2" charset="-78"/>
                <a:cs typeface="Sakkal Majalla" panose="02000000000000000000" pitchFamily="2" charset="-78"/>
              </a:rPr>
              <a:t>ما عناصر التصميم المرئي المتوفرة في التصميمين السابقين وهل تم تطبيق معايير تصميم الاتصال المرئي فيهما؟</a:t>
            </a:r>
            <a:endParaRPr lang="en-GB" sz="32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873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6D9EDED-10FD-00BE-6257-22F9CB76940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4342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98EB572-5A15-74EB-D79C-D790E0023F53}"/>
              </a:ext>
            </a:extLst>
          </p:cNvPr>
          <p:cNvPicPr>
            <a:picLocks noChangeAspect="1"/>
          </p:cNvPicPr>
          <p:nvPr/>
        </p:nvPicPr>
        <p:blipFill>
          <a:blip r:embed="rId2"/>
          <a:stretch>
            <a:fillRect/>
          </a:stretch>
        </p:blipFill>
        <p:spPr>
          <a:xfrm>
            <a:off x="0" y="478465"/>
            <a:ext cx="12192000" cy="2478095"/>
          </a:xfrm>
          <a:prstGeom prst="rect">
            <a:avLst/>
          </a:prstGeom>
        </p:spPr>
      </p:pic>
      <p:pic>
        <p:nvPicPr>
          <p:cNvPr id="6146" name="Picture 2" descr="Image result for فكرة ابداعية">
            <a:extLst>
              <a:ext uri="{FF2B5EF4-FFF2-40B4-BE49-F238E27FC236}">
                <a16:creationId xmlns:a16="http://schemas.microsoft.com/office/drawing/2014/main" id="{F848357A-CB54-8805-C30D-909BC7298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2298"/>
            <a:ext cx="4681981" cy="2960503"/>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DC8BAE9C-5AE2-DF9A-ED7D-DDDFC1B80D2E}"/>
              </a:ext>
            </a:extLst>
          </p:cNvPr>
          <p:cNvSpPr txBox="1"/>
          <p:nvPr/>
        </p:nvSpPr>
        <p:spPr>
          <a:xfrm>
            <a:off x="3756949" y="4420161"/>
            <a:ext cx="6514103" cy="584775"/>
          </a:xfrm>
          <a:prstGeom prst="rect">
            <a:avLst/>
          </a:prstGeom>
          <a:noFill/>
        </p:spPr>
        <p:txBody>
          <a:bodyPr wrap="square" rtlCol="0">
            <a:spAutoFit/>
          </a:bodyPr>
          <a:lstStyle/>
          <a:p>
            <a:r>
              <a:rPr lang="ar-SA" sz="3200" b="1" dirty="0">
                <a:solidFill>
                  <a:schemeClr val="accent1">
                    <a:lumMod val="75000"/>
                  </a:schemeClr>
                </a:solidFill>
                <a:latin typeface="Sakkal Majalla" panose="02000000000000000000" pitchFamily="2" charset="-78"/>
                <a:cs typeface="Sakkal Majalla" panose="02000000000000000000" pitchFamily="2" charset="-78"/>
              </a:rPr>
              <a:t>برأيك طالبتي ما فائدة الهوية البصرية لمؤسسة ما؟</a:t>
            </a:r>
            <a:endParaRPr lang="en-GB" sz="3200" b="1" dirty="0">
              <a:solidFill>
                <a:schemeClr val="accent1">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5766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E9A6B61-A50E-259D-4E19-EA1046CB96DC}"/>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1192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A18B7BD-4ABF-6506-182C-ECE2955778F2}"/>
              </a:ext>
            </a:extLst>
          </p:cNvPr>
          <p:cNvPicPr>
            <a:picLocks noChangeAspect="1"/>
          </p:cNvPicPr>
          <p:nvPr/>
        </p:nvPicPr>
        <p:blipFill>
          <a:blip r:embed="rId2"/>
          <a:stretch>
            <a:fillRect/>
          </a:stretch>
        </p:blipFill>
        <p:spPr>
          <a:xfrm>
            <a:off x="660400" y="457200"/>
            <a:ext cx="11266458" cy="3098800"/>
          </a:xfrm>
          <a:prstGeom prst="rect">
            <a:avLst/>
          </a:prstGeom>
        </p:spPr>
      </p:pic>
      <p:pic>
        <p:nvPicPr>
          <p:cNvPr id="1026" name="Picture 2" descr="5 most prominent Corruption Cases rulings issued by Saudi Arabia">
            <a:extLst>
              <a:ext uri="{FF2B5EF4-FFF2-40B4-BE49-F238E27FC236}">
                <a16:creationId xmlns:a16="http://schemas.microsoft.com/office/drawing/2014/main" id="{2CD7F253-A0DC-E3A2-162B-6E0820C21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6" r="19387"/>
          <a:stretch/>
        </p:blipFill>
        <p:spPr bwMode="auto">
          <a:xfrm>
            <a:off x="754829" y="3495040"/>
            <a:ext cx="3201907" cy="2621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oring area employees of the Saudia with M.O.H DIRECTOR | Newsroom ...">
            <a:extLst>
              <a:ext uri="{FF2B5EF4-FFF2-40B4-BE49-F238E27FC236}">
                <a16:creationId xmlns:a16="http://schemas.microsoft.com/office/drawing/2014/main" id="{71A9449E-FDDD-4DD9-E164-4614733F4E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436" r="28344"/>
          <a:stretch/>
        </p:blipFill>
        <p:spPr bwMode="auto">
          <a:xfrm>
            <a:off x="4542765" y="3350260"/>
            <a:ext cx="318899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شعار وزارة الصحة [ Download - Logo - icon ] png svg">
            <a:extLst>
              <a:ext uri="{FF2B5EF4-FFF2-40B4-BE49-F238E27FC236}">
                <a16:creationId xmlns:a16="http://schemas.microsoft.com/office/drawing/2014/main" id="{12FBBACD-33B8-84B1-D773-8EF3CB5CC6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049" b="5322"/>
          <a:stretch/>
        </p:blipFill>
        <p:spPr bwMode="auto">
          <a:xfrm>
            <a:off x="8096013" y="3640756"/>
            <a:ext cx="334115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FE5148A-35B0-5DDD-A4EB-2648F2D78C8E}"/>
              </a:ext>
            </a:extLst>
          </p:cNvPr>
          <p:cNvPicPr>
            <a:picLocks noChangeAspect="1"/>
          </p:cNvPicPr>
          <p:nvPr/>
        </p:nvPicPr>
        <p:blipFill>
          <a:blip r:embed="rId2"/>
          <a:stretch>
            <a:fillRect/>
          </a:stretch>
        </p:blipFill>
        <p:spPr>
          <a:xfrm>
            <a:off x="305596" y="372893"/>
            <a:ext cx="11580808" cy="5026422"/>
          </a:xfrm>
          <a:prstGeom prst="rect">
            <a:avLst/>
          </a:prstGeom>
        </p:spPr>
      </p:pic>
    </p:spTree>
    <p:extLst>
      <p:ext uri="{BB962C8B-B14F-4D97-AF65-F5344CB8AC3E}">
        <p14:creationId xmlns:p14="http://schemas.microsoft.com/office/powerpoint/2010/main" val="16884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4AA7E80-8989-BB51-AB74-587306A19ACC}"/>
              </a:ext>
            </a:extLst>
          </p:cNvPr>
          <p:cNvPicPr>
            <a:picLocks noChangeAspect="1"/>
          </p:cNvPicPr>
          <p:nvPr/>
        </p:nvPicPr>
        <p:blipFill>
          <a:blip r:embed="rId2"/>
          <a:stretch>
            <a:fillRect/>
          </a:stretch>
        </p:blipFill>
        <p:spPr>
          <a:xfrm>
            <a:off x="4338998" y="2270867"/>
            <a:ext cx="3934587" cy="1057683"/>
          </a:xfrm>
          <a:prstGeom prst="rect">
            <a:avLst/>
          </a:prstGeom>
        </p:spPr>
      </p:pic>
    </p:spTree>
    <p:extLst>
      <p:ext uri="{BB962C8B-B14F-4D97-AF65-F5344CB8AC3E}">
        <p14:creationId xmlns:p14="http://schemas.microsoft.com/office/powerpoint/2010/main" val="416586775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100</Words>
  <Application>Microsoft Office PowerPoint</Application>
  <PresentationFormat>شاشة عريضة</PresentationFormat>
  <Paragraphs>5</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عرض تقديمي في PowerPoint</vt:lpstr>
      <vt:lpstr>تعلمتي في الفصل السابق خطوات التفكير التصميمي افترضي طالبتي مصممة الجرافيك أن تتعاقد معك مؤسسة لتصميمي هوية بصرية مناسبة لها ما الخطوات الإجرائية لأداء المهمة المطلوبة منك</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MOATH ALI ALSHEHRI</dc:creator>
  <cp:lastModifiedBy>سبحان الله وبحمده سبحان الله العظيم ..</cp:lastModifiedBy>
  <cp:revision>4</cp:revision>
  <dcterms:created xsi:type="dcterms:W3CDTF">2023-09-04T06:08:24Z</dcterms:created>
  <dcterms:modified xsi:type="dcterms:W3CDTF">2023-09-07T10:44:11Z</dcterms:modified>
</cp:coreProperties>
</file>