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9"/>
  </p:notesMasterIdLst>
  <p:sldIdLst>
    <p:sldId id="256" r:id="rId2"/>
    <p:sldId id="271" r:id="rId3"/>
    <p:sldId id="263" r:id="rId4"/>
    <p:sldId id="261" r:id="rId5"/>
    <p:sldId id="262" r:id="rId6"/>
    <p:sldId id="272" r:id="rId7"/>
    <p:sldId id="338" r:id="rId8"/>
    <p:sldId id="258" r:id="rId9"/>
    <p:sldId id="259" r:id="rId10"/>
    <p:sldId id="340" r:id="rId11"/>
    <p:sldId id="339" r:id="rId12"/>
    <p:sldId id="265" r:id="rId13"/>
    <p:sldId id="257" r:id="rId14"/>
    <p:sldId id="264" r:id="rId15"/>
    <p:sldId id="260" r:id="rId16"/>
    <p:sldId id="266" r:id="rId17"/>
    <p:sldId id="280" r:id="rId18"/>
    <p:sldId id="267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79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0A01"/>
    <a:srgbClr val="693C16"/>
    <a:srgbClr val="C5965B"/>
    <a:srgbClr val="095394"/>
    <a:srgbClr val="2C2220"/>
    <a:srgbClr val="EBEBF3"/>
    <a:srgbClr val="BA1236"/>
    <a:srgbClr val="F9F4F1"/>
    <a:srgbClr val="F207E1"/>
    <a:srgbClr val="FF9A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774679-1DE4-4DEF-8634-76650D0C6B8E}" type="doc">
      <dgm:prSet loTypeId="urn:microsoft.com/office/officeart/2008/layout/VerticalCurvedList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pPr rtl="1"/>
          <a:endParaRPr lang="ar-SA"/>
        </a:p>
      </dgm:t>
    </dgm:pt>
    <dgm:pt modelId="{099C9E65-E882-41B1-A210-07B4116F4008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1. الهوية المرئية : مفهومها وأهميتها .</a:t>
          </a:r>
        </a:p>
      </dgm:t>
    </dgm:pt>
    <dgm:pt modelId="{BFBFD95C-49B6-41AB-ADD5-C86C404BEFF4}" type="parTrans" cxnId="{732AE4E7-114C-4EDE-A6F5-90842A754743}">
      <dgm:prSet/>
      <dgm:spPr/>
      <dgm:t>
        <a:bodyPr/>
        <a:lstStyle/>
        <a:p>
          <a:pPr rtl="1"/>
          <a:endParaRPr lang="en-US" sz="2400">
            <a:solidFill>
              <a:schemeClr val="tx1"/>
            </a:solidFill>
          </a:endParaRPr>
        </a:p>
      </dgm:t>
    </dgm:pt>
    <dgm:pt modelId="{4D34F618-0580-4EB8-8C65-19FCF0B62DD4}" type="sibTrans" cxnId="{732AE4E7-114C-4EDE-A6F5-90842A754743}">
      <dgm:prSet/>
      <dgm:spPr/>
      <dgm:t>
        <a:bodyPr/>
        <a:lstStyle/>
        <a:p>
          <a:pPr rtl="1"/>
          <a:endParaRPr lang="en-US" sz="2400">
            <a:solidFill>
              <a:schemeClr val="tx1"/>
            </a:solidFill>
          </a:endParaRPr>
        </a:p>
      </dgm:t>
    </dgm:pt>
    <dgm:pt modelId="{8C06F27E-8179-4C30-A3DA-1EAED2CA75D7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2. أنواع وعناصر الهوية المرئية .</a:t>
          </a:r>
        </a:p>
      </dgm:t>
    </dgm:pt>
    <dgm:pt modelId="{8614A958-B4E0-4E94-9054-8D99B8E5D250}" type="parTrans" cxnId="{149477C2-EF73-496B-BD0E-F095C2853DF1}">
      <dgm:prSet/>
      <dgm:spPr/>
      <dgm:t>
        <a:bodyPr/>
        <a:lstStyle/>
        <a:p>
          <a:endParaRPr lang="en-US"/>
        </a:p>
      </dgm:t>
    </dgm:pt>
    <dgm:pt modelId="{C2F77004-99AD-4268-831D-17C5B7F32CC5}" type="sibTrans" cxnId="{149477C2-EF73-496B-BD0E-F095C2853DF1}">
      <dgm:prSet/>
      <dgm:spPr/>
      <dgm:t>
        <a:bodyPr/>
        <a:lstStyle/>
        <a:p>
          <a:endParaRPr lang="en-US"/>
        </a:p>
      </dgm:t>
    </dgm:pt>
    <dgm:pt modelId="{9EE55319-51D5-42D8-8F37-923BD1C651C1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3. الشعار , خصائصه وأنواعه .</a:t>
          </a:r>
        </a:p>
      </dgm:t>
    </dgm:pt>
    <dgm:pt modelId="{A15C3562-1FEE-40B8-A751-F2D1FD10512C}" type="parTrans" cxnId="{072A832E-9BF1-4918-A600-82FC85290A47}">
      <dgm:prSet/>
      <dgm:spPr/>
      <dgm:t>
        <a:bodyPr/>
        <a:lstStyle/>
        <a:p>
          <a:endParaRPr lang="en-US"/>
        </a:p>
      </dgm:t>
    </dgm:pt>
    <dgm:pt modelId="{627196AC-2317-406F-BA15-47AB38FB4B4F}" type="sibTrans" cxnId="{072A832E-9BF1-4918-A600-82FC85290A47}">
      <dgm:prSet/>
      <dgm:spPr/>
      <dgm:t>
        <a:bodyPr/>
        <a:lstStyle/>
        <a:p>
          <a:endParaRPr lang="en-US"/>
        </a:p>
      </dgm:t>
    </dgm:pt>
    <dgm:pt modelId="{CD9E8768-A28D-49A9-9081-9AAD55C77F34}">
      <dgm:prSet/>
      <dgm:spPr/>
      <dgm:t>
        <a:bodyPr/>
        <a:lstStyle/>
        <a:p>
          <a:pPr algn="ctr" rtl="1"/>
          <a:r>
            <a:rPr lang="ar-SA" b="1" dirty="0">
              <a:solidFill>
                <a:schemeClr val="tx1"/>
              </a:solidFill>
            </a:rPr>
            <a:t>4. الخطوات الإجرائية لتصميم الهويات</a:t>
          </a:r>
        </a:p>
      </dgm:t>
    </dgm:pt>
    <dgm:pt modelId="{EF9C5702-5907-4247-BC97-F5AA88EDA1CC}" type="parTrans" cxnId="{A5507F59-3518-4105-9FC8-53E2C8BE86FE}">
      <dgm:prSet/>
      <dgm:spPr/>
      <dgm:t>
        <a:bodyPr/>
        <a:lstStyle/>
        <a:p>
          <a:pPr rtl="1"/>
          <a:endParaRPr lang="ar-SA"/>
        </a:p>
      </dgm:t>
    </dgm:pt>
    <dgm:pt modelId="{DEAC8253-F5D1-4758-BE97-D7619AEEFAAC}" type="sibTrans" cxnId="{A5507F59-3518-4105-9FC8-53E2C8BE86FE}">
      <dgm:prSet/>
      <dgm:spPr/>
      <dgm:t>
        <a:bodyPr/>
        <a:lstStyle/>
        <a:p>
          <a:pPr rtl="1"/>
          <a:endParaRPr lang="ar-SA"/>
        </a:p>
      </dgm:t>
    </dgm:pt>
    <dgm:pt modelId="{0C5E4210-9F2D-4730-82E7-D985195C472C}">
      <dgm:prSet/>
      <dgm:spPr/>
      <dgm:t>
        <a:bodyPr/>
        <a:lstStyle/>
        <a:p>
          <a:pPr algn="r" rtl="1"/>
          <a:r>
            <a:rPr lang="ar-SA" b="1" dirty="0">
              <a:solidFill>
                <a:schemeClr val="tx1"/>
              </a:solidFill>
            </a:rPr>
            <a:t>5. المطبوعات والملحقات الرقمية للهوية المرئية</a:t>
          </a:r>
        </a:p>
      </dgm:t>
    </dgm:pt>
    <dgm:pt modelId="{16B305E0-DF86-4F72-826E-46F8F8CCDC20}" type="parTrans" cxnId="{5C1021D7-44E4-4CE1-9CAA-0F6963624D1D}">
      <dgm:prSet/>
      <dgm:spPr/>
      <dgm:t>
        <a:bodyPr/>
        <a:lstStyle/>
        <a:p>
          <a:pPr rtl="1"/>
          <a:endParaRPr lang="ar-SA"/>
        </a:p>
      </dgm:t>
    </dgm:pt>
    <dgm:pt modelId="{23F3BB6E-5734-4B3E-8828-E193D7628029}" type="sibTrans" cxnId="{5C1021D7-44E4-4CE1-9CAA-0F6963624D1D}">
      <dgm:prSet/>
      <dgm:spPr/>
      <dgm:t>
        <a:bodyPr/>
        <a:lstStyle/>
        <a:p>
          <a:pPr rtl="1"/>
          <a:endParaRPr lang="ar-SA"/>
        </a:p>
      </dgm:t>
    </dgm:pt>
    <dgm:pt modelId="{125C4F9B-3F2B-4FC8-BC28-5638B5928BA7}" type="pres">
      <dgm:prSet presAssocID="{41774679-1DE4-4DEF-8634-76650D0C6B8E}" presName="Name0" presStyleCnt="0">
        <dgm:presLayoutVars>
          <dgm:chMax val="7"/>
          <dgm:chPref val="7"/>
          <dgm:dir/>
        </dgm:presLayoutVars>
      </dgm:prSet>
      <dgm:spPr/>
    </dgm:pt>
    <dgm:pt modelId="{94BB94F7-AF9C-464E-A28A-F76F610E361D}" type="pres">
      <dgm:prSet presAssocID="{41774679-1DE4-4DEF-8634-76650D0C6B8E}" presName="Name1" presStyleCnt="0"/>
      <dgm:spPr/>
    </dgm:pt>
    <dgm:pt modelId="{24FE7582-B76C-4957-B1F6-1EDC78F8B253}" type="pres">
      <dgm:prSet presAssocID="{41774679-1DE4-4DEF-8634-76650D0C6B8E}" presName="cycle" presStyleCnt="0"/>
      <dgm:spPr/>
    </dgm:pt>
    <dgm:pt modelId="{ADE8948D-9935-479F-AD37-ED6F62B864F0}" type="pres">
      <dgm:prSet presAssocID="{41774679-1DE4-4DEF-8634-76650D0C6B8E}" presName="srcNode" presStyleLbl="node1" presStyleIdx="0" presStyleCnt="5"/>
      <dgm:spPr/>
    </dgm:pt>
    <dgm:pt modelId="{754BE59E-266B-458D-94CE-0FC1AF1BE3AF}" type="pres">
      <dgm:prSet presAssocID="{41774679-1DE4-4DEF-8634-76650D0C6B8E}" presName="conn" presStyleLbl="parChTrans1D2" presStyleIdx="0" presStyleCnt="1"/>
      <dgm:spPr/>
    </dgm:pt>
    <dgm:pt modelId="{34C054C1-3601-4AE6-8F3E-C4CFF1C022DF}" type="pres">
      <dgm:prSet presAssocID="{41774679-1DE4-4DEF-8634-76650D0C6B8E}" presName="extraNode" presStyleLbl="node1" presStyleIdx="0" presStyleCnt="5"/>
      <dgm:spPr/>
    </dgm:pt>
    <dgm:pt modelId="{3A2308FD-49ED-4257-B4D2-B3D88F30B516}" type="pres">
      <dgm:prSet presAssocID="{41774679-1DE4-4DEF-8634-76650D0C6B8E}" presName="dstNode" presStyleLbl="node1" presStyleIdx="0" presStyleCnt="5"/>
      <dgm:spPr/>
    </dgm:pt>
    <dgm:pt modelId="{685A475E-5EE8-4B17-AFDE-6BECB55EE6C1}" type="pres">
      <dgm:prSet presAssocID="{099C9E65-E882-41B1-A210-07B4116F4008}" presName="text_1" presStyleLbl="node1" presStyleIdx="0" presStyleCnt="5">
        <dgm:presLayoutVars>
          <dgm:bulletEnabled val="1"/>
        </dgm:presLayoutVars>
      </dgm:prSet>
      <dgm:spPr/>
    </dgm:pt>
    <dgm:pt modelId="{99B53F91-8133-4269-8E94-332E62DD47A2}" type="pres">
      <dgm:prSet presAssocID="{099C9E65-E882-41B1-A210-07B4116F4008}" presName="accent_1" presStyleCnt="0"/>
      <dgm:spPr/>
    </dgm:pt>
    <dgm:pt modelId="{27B1C41D-476E-4266-BEA4-01148561D22F}" type="pres">
      <dgm:prSet presAssocID="{099C9E65-E882-41B1-A210-07B4116F4008}" presName="accentRepeatNode" presStyleLbl="solidFgAcc1" presStyleIdx="0" presStyleCnt="5"/>
      <dgm:spPr/>
    </dgm:pt>
    <dgm:pt modelId="{D95FCA58-DC14-41E9-87C3-4504160F56F6}" type="pres">
      <dgm:prSet presAssocID="{8C06F27E-8179-4C30-A3DA-1EAED2CA75D7}" presName="text_2" presStyleLbl="node1" presStyleIdx="1" presStyleCnt="5">
        <dgm:presLayoutVars>
          <dgm:bulletEnabled val="1"/>
        </dgm:presLayoutVars>
      </dgm:prSet>
      <dgm:spPr/>
    </dgm:pt>
    <dgm:pt modelId="{D9963685-A1DD-49EC-87AD-2D2E7E60FDE8}" type="pres">
      <dgm:prSet presAssocID="{8C06F27E-8179-4C30-A3DA-1EAED2CA75D7}" presName="accent_2" presStyleCnt="0"/>
      <dgm:spPr/>
    </dgm:pt>
    <dgm:pt modelId="{262FD80F-2126-486C-8A5B-14729C73F88E}" type="pres">
      <dgm:prSet presAssocID="{8C06F27E-8179-4C30-A3DA-1EAED2CA75D7}" presName="accentRepeatNode" presStyleLbl="solidFgAcc1" presStyleIdx="1" presStyleCnt="5" custLinFactNeighborX="-2259" custLinFactNeighborY="-8736"/>
      <dgm:spPr>
        <a:solidFill>
          <a:schemeClr val="bg1"/>
        </a:solidFill>
      </dgm:spPr>
    </dgm:pt>
    <dgm:pt modelId="{118F5CC1-4239-429B-B7A3-1208FB32AAEB}" type="pres">
      <dgm:prSet presAssocID="{9EE55319-51D5-42D8-8F37-923BD1C651C1}" presName="text_3" presStyleLbl="node1" presStyleIdx="2" presStyleCnt="5">
        <dgm:presLayoutVars>
          <dgm:bulletEnabled val="1"/>
        </dgm:presLayoutVars>
      </dgm:prSet>
      <dgm:spPr/>
    </dgm:pt>
    <dgm:pt modelId="{3EF56025-0690-4EF2-A1BB-D0412345CF2B}" type="pres">
      <dgm:prSet presAssocID="{9EE55319-51D5-42D8-8F37-923BD1C651C1}" presName="accent_3" presStyleCnt="0"/>
      <dgm:spPr/>
    </dgm:pt>
    <dgm:pt modelId="{A05A81D9-BB8E-4EF4-969A-91278725A528}" type="pres">
      <dgm:prSet presAssocID="{9EE55319-51D5-42D8-8F37-923BD1C651C1}" presName="accentRepeatNode" presStyleLbl="solidFgAcc1" presStyleIdx="2" presStyleCnt="5"/>
      <dgm:spPr/>
    </dgm:pt>
    <dgm:pt modelId="{85B95B75-A4CF-4F2F-AD89-1D59288F787B}" type="pres">
      <dgm:prSet presAssocID="{CD9E8768-A28D-49A9-9081-9AAD55C77F34}" presName="text_4" presStyleLbl="node1" presStyleIdx="3" presStyleCnt="5">
        <dgm:presLayoutVars>
          <dgm:bulletEnabled val="1"/>
        </dgm:presLayoutVars>
      </dgm:prSet>
      <dgm:spPr/>
    </dgm:pt>
    <dgm:pt modelId="{F8527F93-67E6-4137-AF64-6690D54E3EF9}" type="pres">
      <dgm:prSet presAssocID="{CD9E8768-A28D-49A9-9081-9AAD55C77F34}" presName="accent_4" presStyleCnt="0"/>
      <dgm:spPr/>
    </dgm:pt>
    <dgm:pt modelId="{6FDB60EC-AD51-4A5E-A9B8-26C129006D42}" type="pres">
      <dgm:prSet presAssocID="{CD9E8768-A28D-49A9-9081-9AAD55C77F34}" presName="accentRepeatNode" presStyleLbl="solidFgAcc1" presStyleIdx="3" presStyleCnt="5"/>
      <dgm:spPr/>
    </dgm:pt>
    <dgm:pt modelId="{EBA73951-BAD9-4427-BE94-A0187A0978A5}" type="pres">
      <dgm:prSet presAssocID="{0C5E4210-9F2D-4730-82E7-D985195C472C}" presName="text_5" presStyleLbl="node1" presStyleIdx="4" presStyleCnt="5">
        <dgm:presLayoutVars>
          <dgm:bulletEnabled val="1"/>
        </dgm:presLayoutVars>
      </dgm:prSet>
      <dgm:spPr/>
    </dgm:pt>
    <dgm:pt modelId="{59CB3D21-C34E-495B-B4FE-6EA87E736674}" type="pres">
      <dgm:prSet presAssocID="{0C5E4210-9F2D-4730-82E7-D985195C472C}" presName="accent_5" presStyleCnt="0"/>
      <dgm:spPr/>
    </dgm:pt>
    <dgm:pt modelId="{F6157B55-976B-4174-9E09-0FCDAB110430}" type="pres">
      <dgm:prSet presAssocID="{0C5E4210-9F2D-4730-82E7-D985195C472C}" presName="accentRepeatNode" presStyleLbl="solidFgAcc1" presStyleIdx="4" presStyleCnt="5"/>
      <dgm:spPr/>
    </dgm:pt>
  </dgm:ptLst>
  <dgm:cxnLst>
    <dgm:cxn modelId="{271E0B0B-369B-4FC4-B958-9E91CA01D8B2}" type="presOf" srcId="{9EE55319-51D5-42D8-8F37-923BD1C651C1}" destId="{118F5CC1-4239-429B-B7A3-1208FB32AAEB}" srcOrd="0" destOrd="0" presId="urn:microsoft.com/office/officeart/2008/layout/VerticalCurvedList"/>
    <dgm:cxn modelId="{DDBFC518-81E0-40C1-B086-501F15E9C5AF}" type="presOf" srcId="{099C9E65-E882-41B1-A210-07B4116F4008}" destId="{685A475E-5EE8-4B17-AFDE-6BECB55EE6C1}" srcOrd="0" destOrd="0" presId="urn:microsoft.com/office/officeart/2008/layout/VerticalCurvedList"/>
    <dgm:cxn modelId="{359AC31F-6DF8-4493-B20A-767B9F23964E}" type="presOf" srcId="{41774679-1DE4-4DEF-8634-76650D0C6B8E}" destId="{125C4F9B-3F2B-4FC8-BC28-5638B5928BA7}" srcOrd="0" destOrd="0" presId="urn:microsoft.com/office/officeart/2008/layout/VerticalCurvedList"/>
    <dgm:cxn modelId="{072A832E-9BF1-4918-A600-82FC85290A47}" srcId="{41774679-1DE4-4DEF-8634-76650D0C6B8E}" destId="{9EE55319-51D5-42D8-8F37-923BD1C651C1}" srcOrd="2" destOrd="0" parTransId="{A15C3562-1FEE-40B8-A751-F2D1FD10512C}" sibTransId="{627196AC-2317-406F-BA15-47AB38FB4B4F}"/>
    <dgm:cxn modelId="{22AEB442-8B9A-4B07-99BB-7DDC3BCF9A67}" type="presOf" srcId="{0C5E4210-9F2D-4730-82E7-D985195C472C}" destId="{EBA73951-BAD9-4427-BE94-A0187A0978A5}" srcOrd="0" destOrd="0" presId="urn:microsoft.com/office/officeart/2008/layout/VerticalCurvedList"/>
    <dgm:cxn modelId="{AE0C2A48-5D69-4721-AE4E-723C7A898A8A}" type="presOf" srcId="{4D34F618-0580-4EB8-8C65-19FCF0B62DD4}" destId="{754BE59E-266B-458D-94CE-0FC1AF1BE3AF}" srcOrd="0" destOrd="0" presId="urn:microsoft.com/office/officeart/2008/layout/VerticalCurvedList"/>
    <dgm:cxn modelId="{A5507F59-3518-4105-9FC8-53E2C8BE86FE}" srcId="{41774679-1DE4-4DEF-8634-76650D0C6B8E}" destId="{CD9E8768-A28D-49A9-9081-9AAD55C77F34}" srcOrd="3" destOrd="0" parTransId="{EF9C5702-5907-4247-BC97-F5AA88EDA1CC}" sibTransId="{DEAC8253-F5D1-4758-BE97-D7619AEEFAAC}"/>
    <dgm:cxn modelId="{149477C2-EF73-496B-BD0E-F095C2853DF1}" srcId="{41774679-1DE4-4DEF-8634-76650D0C6B8E}" destId="{8C06F27E-8179-4C30-A3DA-1EAED2CA75D7}" srcOrd="1" destOrd="0" parTransId="{8614A958-B4E0-4E94-9054-8D99B8E5D250}" sibTransId="{C2F77004-99AD-4268-831D-17C5B7F32CC5}"/>
    <dgm:cxn modelId="{5C1021D7-44E4-4CE1-9CAA-0F6963624D1D}" srcId="{41774679-1DE4-4DEF-8634-76650D0C6B8E}" destId="{0C5E4210-9F2D-4730-82E7-D985195C472C}" srcOrd="4" destOrd="0" parTransId="{16B305E0-DF86-4F72-826E-46F8F8CCDC20}" sibTransId="{23F3BB6E-5734-4B3E-8828-E193D7628029}"/>
    <dgm:cxn modelId="{4AC0EDE6-3C91-41A8-B266-1A2B48CFA01C}" type="presOf" srcId="{8C06F27E-8179-4C30-A3DA-1EAED2CA75D7}" destId="{D95FCA58-DC14-41E9-87C3-4504160F56F6}" srcOrd="0" destOrd="0" presId="urn:microsoft.com/office/officeart/2008/layout/VerticalCurvedList"/>
    <dgm:cxn modelId="{732AE4E7-114C-4EDE-A6F5-90842A754743}" srcId="{41774679-1DE4-4DEF-8634-76650D0C6B8E}" destId="{099C9E65-E882-41B1-A210-07B4116F4008}" srcOrd="0" destOrd="0" parTransId="{BFBFD95C-49B6-41AB-ADD5-C86C404BEFF4}" sibTransId="{4D34F618-0580-4EB8-8C65-19FCF0B62DD4}"/>
    <dgm:cxn modelId="{F1DC09ED-26DE-4F4F-BBAB-5E6B05F4E820}" type="presOf" srcId="{CD9E8768-A28D-49A9-9081-9AAD55C77F34}" destId="{85B95B75-A4CF-4F2F-AD89-1D59288F787B}" srcOrd="0" destOrd="0" presId="urn:microsoft.com/office/officeart/2008/layout/VerticalCurvedList"/>
    <dgm:cxn modelId="{A8566A72-1F16-454A-8F81-BBCD566F527F}" type="presParOf" srcId="{125C4F9B-3F2B-4FC8-BC28-5638B5928BA7}" destId="{94BB94F7-AF9C-464E-A28A-F76F610E361D}" srcOrd="0" destOrd="0" presId="urn:microsoft.com/office/officeart/2008/layout/VerticalCurvedList"/>
    <dgm:cxn modelId="{08F659AF-5567-4EBA-B56B-98B2D99091B0}" type="presParOf" srcId="{94BB94F7-AF9C-464E-A28A-F76F610E361D}" destId="{24FE7582-B76C-4957-B1F6-1EDC78F8B253}" srcOrd="0" destOrd="0" presId="urn:microsoft.com/office/officeart/2008/layout/VerticalCurvedList"/>
    <dgm:cxn modelId="{68D0C2BF-E754-4D09-8031-DF350136BE0D}" type="presParOf" srcId="{24FE7582-B76C-4957-B1F6-1EDC78F8B253}" destId="{ADE8948D-9935-479F-AD37-ED6F62B864F0}" srcOrd="0" destOrd="0" presId="urn:microsoft.com/office/officeart/2008/layout/VerticalCurvedList"/>
    <dgm:cxn modelId="{5B91B5E1-A91C-42CE-B9B9-3A774AFF0580}" type="presParOf" srcId="{24FE7582-B76C-4957-B1F6-1EDC78F8B253}" destId="{754BE59E-266B-458D-94CE-0FC1AF1BE3AF}" srcOrd="1" destOrd="0" presId="urn:microsoft.com/office/officeart/2008/layout/VerticalCurvedList"/>
    <dgm:cxn modelId="{374912BF-A83B-471D-B467-5C9BEC1F2861}" type="presParOf" srcId="{24FE7582-B76C-4957-B1F6-1EDC78F8B253}" destId="{34C054C1-3601-4AE6-8F3E-C4CFF1C022DF}" srcOrd="2" destOrd="0" presId="urn:microsoft.com/office/officeart/2008/layout/VerticalCurvedList"/>
    <dgm:cxn modelId="{38AE3E86-75D3-44A1-B2DF-BFEB34D2B10E}" type="presParOf" srcId="{24FE7582-B76C-4957-B1F6-1EDC78F8B253}" destId="{3A2308FD-49ED-4257-B4D2-B3D88F30B516}" srcOrd="3" destOrd="0" presId="urn:microsoft.com/office/officeart/2008/layout/VerticalCurvedList"/>
    <dgm:cxn modelId="{08B68082-448F-4604-906D-C0ECCED607BC}" type="presParOf" srcId="{94BB94F7-AF9C-464E-A28A-F76F610E361D}" destId="{685A475E-5EE8-4B17-AFDE-6BECB55EE6C1}" srcOrd="1" destOrd="0" presId="urn:microsoft.com/office/officeart/2008/layout/VerticalCurvedList"/>
    <dgm:cxn modelId="{2268F692-2CE8-47F3-B5C9-BAC73B1A019D}" type="presParOf" srcId="{94BB94F7-AF9C-464E-A28A-F76F610E361D}" destId="{99B53F91-8133-4269-8E94-332E62DD47A2}" srcOrd="2" destOrd="0" presId="urn:microsoft.com/office/officeart/2008/layout/VerticalCurvedList"/>
    <dgm:cxn modelId="{293EEA89-7224-49E6-ADD4-7A4203F29AD4}" type="presParOf" srcId="{99B53F91-8133-4269-8E94-332E62DD47A2}" destId="{27B1C41D-476E-4266-BEA4-01148561D22F}" srcOrd="0" destOrd="0" presId="urn:microsoft.com/office/officeart/2008/layout/VerticalCurvedList"/>
    <dgm:cxn modelId="{919D43EB-AB87-4C4D-AA0D-143599DDA3AA}" type="presParOf" srcId="{94BB94F7-AF9C-464E-A28A-F76F610E361D}" destId="{D95FCA58-DC14-41E9-87C3-4504160F56F6}" srcOrd="3" destOrd="0" presId="urn:microsoft.com/office/officeart/2008/layout/VerticalCurvedList"/>
    <dgm:cxn modelId="{79318DD6-8851-416F-A98A-8ACD4E858D23}" type="presParOf" srcId="{94BB94F7-AF9C-464E-A28A-F76F610E361D}" destId="{D9963685-A1DD-49EC-87AD-2D2E7E60FDE8}" srcOrd="4" destOrd="0" presId="urn:microsoft.com/office/officeart/2008/layout/VerticalCurvedList"/>
    <dgm:cxn modelId="{293CCD7C-5B66-4533-87D9-994B28AB6349}" type="presParOf" srcId="{D9963685-A1DD-49EC-87AD-2D2E7E60FDE8}" destId="{262FD80F-2126-486C-8A5B-14729C73F88E}" srcOrd="0" destOrd="0" presId="urn:microsoft.com/office/officeart/2008/layout/VerticalCurvedList"/>
    <dgm:cxn modelId="{F1DA7451-BBBF-4FD9-B206-ABABEB6689DE}" type="presParOf" srcId="{94BB94F7-AF9C-464E-A28A-F76F610E361D}" destId="{118F5CC1-4239-429B-B7A3-1208FB32AAEB}" srcOrd="5" destOrd="0" presId="urn:microsoft.com/office/officeart/2008/layout/VerticalCurvedList"/>
    <dgm:cxn modelId="{86B01623-EB6C-4635-A2C7-429D7D9CB8D7}" type="presParOf" srcId="{94BB94F7-AF9C-464E-A28A-F76F610E361D}" destId="{3EF56025-0690-4EF2-A1BB-D0412345CF2B}" srcOrd="6" destOrd="0" presId="urn:microsoft.com/office/officeart/2008/layout/VerticalCurvedList"/>
    <dgm:cxn modelId="{1C6C1154-FE44-4E73-98C2-AC1D2EA4B1B7}" type="presParOf" srcId="{3EF56025-0690-4EF2-A1BB-D0412345CF2B}" destId="{A05A81D9-BB8E-4EF4-969A-91278725A528}" srcOrd="0" destOrd="0" presId="urn:microsoft.com/office/officeart/2008/layout/VerticalCurvedList"/>
    <dgm:cxn modelId="{D051A212-4977-4D80-BCB9-819E363991AE}" type="presParOf" srcId="{94BB94F7-AF9C-464E-A28A-F76F610E361D}" destId="{85B95B75-A4CF-4F2F-AD89-1D59288F787B}" srcOrd="7" destOrd="0" presId="urn:microsoft.com/office/officeart/2008/layout/VerticalCurvedList"/>
    <dgm:cxn modelId="{ED93B451-E48A-4805-8E9D-D736E36A3C17}" type="presParOf" srcId="{94BB94F7-AF9C-464E-A28A-F76F610E361D}" destId="{F8527F93-67E6-4137-AF64-6690D54E3EF9}" srcOrd="8" destOrd="0" presId="urn:microsoft.com/office/officeart/2008/layout/VerticalCurvedList"/>
    <dgm:cxn modelId="{8712A619-E664-4773-87EA-2203927F4D61}" type="presParOf" srcId="{F8527F93-67E6-4137-AF64-6690D54E3EF9}" destId="{6FDB60EC-AD51-4A5E-A9B8-26C129006D42}" srcOrd="0" destOrd="0" presId="urn:microsoft.com/office/officeart/2008/layout/VerticalCurvedList"/>
    <dgm:cxn modelId="{83DACEC3-A9C1-46F8-9817-32AC6395959A}" type="presParOf" srcId="{94BB94F7-AF9C-464E-A28A-F76F610E361D}" destId="{EBA73951-BAD9-4427-BE94-A0187A0978A5}" srcOrd="9" destOrd="0" presId="urn:microsoft.com/office/officeart/2008/layout/VerticalCurvedList"/>
    <dgm:cxn modelId="{0556A5CE-610D-4F28-AFF0-12BB9C0BCCDD}" type="presParOf" srcId="{94BB94F7-AF9C-464E-A28A-F76F610E361D}" destId="{59CB3D21-C34E-495B-B4FE-6EA87E736674}" srcOrd="10" destOrd="0" presId="urn:microsoft.com/office/officeart/2008/layout/VerticalCurvedList"/>
    <dgm:cxn modelId="{1D9F3DA0-0752-47DA-806E-BEABA87CA9DD}" type="presParOf" srcId="{59CB3D21-C34E-495B-B4FE-6EA87E736674}" destId="{F6157B55-976B-4174-9E09-0FCDAB11043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374897-6073-4A72-82C7-F6742B19A5C0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5DDBBFAF-B8F7-4BFE-AAAC-1EDE3742815E}">
      <dgm:prSet phldrT="[نص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1"/>
          <a:r>
            <a:rPr lang="ar-SA" sz="4000" b="1" dirty="0"/>
            <a:t>مميزاً وملفتاً للانتباه</a:t>
          </a:r>
        </a:p>
      </dgm:t>
    </dgm:pt>
    <dgm:pt modelId="{53F0ADC7-A961-466D-BFC6-44096C410417}" type="parTrans" cxnId="{BEC59D4F-F3F0-4A7C-BBE7-CABD64A4DF39}">
      <dgm:prSet/>
      <dgm:spPr/>
      <dgm:t>
        <a:bodyPr/>
        <a:lstStyle/>
        <a:p>
          <a:pPr rtl="1"/>
          <a:endParaRPr lang="ar-SA"/>
        </a:p>
      </dgm:t>
    </dgm:pt>
    <dgm:pt modelId="{1B77CA50-4133-4C28-9279-1EF1F8D08F8C}" type="sibTrans" cxnId="{BEC59D4F-F3F0-4A7C-BBE7-CABD64A4DF39}">
      <dgm:prSet/>
      <dgm:spPr/>
      <dgm:t>
        <a:bodyPr/>
        <a:lstStyle/>
        <a:p>
          <a:pPr rtl="1"/>
          <a:endParaRPr lang="ar-SA"/>
        </a:p>
      </dgm:t>
    </dgm:pt>
    <dgm:pt modelId="{32C360C9-27CF-4661-98AA-5B3FE9992CA4}">
      <dgm:prSet phldrT="[نص]" custT="1"/>
      <dgm:spPr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pPr algn="ctr" rtl="1"/>
          <a:r>
            <a:rPr lang="ar-SA" sz="4000" b="1" dirty="0">
              <a:solidFill>
                <a:srgbClr val="854A12"/>
              </a:solidFill>
            </a:rPr>
            <a:t>سهل النطق والتذكر </a:t>
          </a:r>
        </a:p>
      </dgm:t>
    </dgm:pt>
    <dgm:pt modelId="{C2EE494B-3979-451D-8B73-DAEC5A1AD48F}" type="parTrans" cxnId="{F63EBB61-63D3-4DC6-AEBF-FAFF0F0429B2}">
      <dgm:prSet/>
      <dgm:spPr/>
      <dgm:t>
        <a:bodyPr/>
        <a:lstStyle/>
        <a:p>
          <a:pPr rtl="1"/>
          <a:endParaRPr lang="ar-SA"/>
        </a:p>
      </dgm:t>
    </dgm:pt>
    <dgm:pt modelId="{A9F851EC-1C96-4B5F-AE8E-81D6A4E744D7}" type="sibTrans" cxnId="{F63EBB61-63D3-4DC6-AEBF-FAFF0F0429B2}">
      <dgm:prSet/>
      <dgm:spPr/>
      <dgm:t>
        <a:bodyPr/>
        <a:lstStyle/>
        <a:p>
          <a:pPr rtl="1"/>
          <a:endParaRPr lang="ar-SA"/>
        </a:p>
      </dgm:t>
    </dgm:pt>
    <dgm:pt modelId="{83C785D0-E27F-4142-9391-57A969468E5E}">
      <dgm:prSet phldrT="[نص]" custT="1"/>
      <dgm:spPr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pPr algn="ctr" rtl="1"/>
          <a:r>
            <a:rPr lang="ar-SA" sz="3200" b="1" dirty="0">
              <a:solidFill>
                <a:srgbClr val="C00000"/>
              </a:solidFill>
            </a:rPr>
            <a:t>يعبر عن شخصية الهوية التجارية </a:t>
          </a:r>
        </a:p>
      </dgm:t>
    </dgm:pt>
    <dgm:pt modelId="{9E72DF19-FC44-417D-9A9D-AB342D43D01B}" type="parTrans" cxnId="{8656767D-475C-48DD-BE24-29466EA4EB90}">
      <dgm:prSet/>
      <dgm:spPr/>
      <dgm:t>
        <a:bodyPr/>
        <a:lstStyle/>
        <a:p>
          <a:pPr rtl="1"/>
          <a:endParaRPr lang="ar-SA"/>
        </a:p>
      </dgm:t>
    </dgm:pt>
    <dgm:pt modelId="{0596FF7B-6D5A-4D3B-8D18-E096ED210841}" type="sibTrans" cxnId="{8656767D-475C-48DD-BE24-29466EA4EB90}">
      <dgm:prSet/>
      <dgm:spPr/>
      <dgm:t>
        <a:bodyPr/>
        <a:lstStyle/>
        <a:p>
          <a:pPr rtl="1"/>
          <a:endParaRPr lang="ar-SA"/>
        </a:p>
      </dgm:t>
    </dgm:pt>
    <dgm:pt modelId="{464A53F7-6206-4F39-98B1-43808EDA0BC2}">
      <dgm:prSet custT="1"/>
      <dgm:spPr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pPr algn="ctr" rtl="1"/>
          <a:r>
            <a:rPr lang="ar-SA" sz="4000" dirty="0">
              <a:solidFill>
                <a:srgbClr val="FF0000"/>
              </a:solidFill>
            </a:rPr>
            <a:t>موقع العلامة التجارية </a:t>
          </a:r>
        </a:p>
      </dgm:t>
    </dgm:pt>
    <dgm:pt modelId="{ADA2C9E3-6BFE-4EEE-A438-49156C885171}" type="parTrans" cxnId="{45BB67D5-C938-41AD-8F3F-66555E3CCB7D}">
      <dgm:prSet/>
      <dgm:spPr/>
      <dgm:t>
        <a:bodyPr/>
        <a:lstStyle/>
        <a:p>
          <a:pPr rtl="1"/>
          <a:endParaRPr lang="ar-SA"/>
        </a:p>
      </dgm:t>
    </dgm:pt>
    <dgm:pt modelId="{0D227D8F-473B-4DFC-ADBF-2C229D860CD6}" type="sibTrans" cxnId="{45BB67D5-C938-41AD-8F3F-66555E3CCB7D}">
      <dgm:prSet/>
      <dgm:spPr/>
      <dgm:t>
        <a:bodyPr/>
        <a:lstStyle/>
        <a:p>
          <a:pPr rtl="1"/>
          <a:endParaRPr lang="ar-SA"/>
        </a:p>
      </dgm:t>
    </dgm:pt>
    <dgm:pt modelId="{2A0BD5B4-B6A3-4BD6-9BAA-6440F22C0F8B}" type="pres">
      <dgm:prSet presAssocID="{52374897-6073-4A72-82C7-F6742B19A5C0}" presName="linear" presStyleCnt="0">
        <dgm:presLayoutVars>
          <dgm:dir/>
          <dgm:animLvl val="lvl"/>
          <dgm:resizeHandles val="exact"/>
        </dgm:presLayoutVars>
      </dgm:prSet>
      <dgm:spPr/>
    </dgm:pt>
    <dgm:pt modelId="{13960DD8-C803-4532-8EA0-18E7B2C4772E}" type="pres">
      <dgm:prSet presAssocID="{5DDBBFAF-B8F7-4BFE-AAAC-1EDE3742815E}" presName="parentLin" presStyleCnt="0"/>
      <dgm:spPr>
        <a:scene3d>
          <a:camera prst="orthographicFront"/>
          <a:lightRig rig="threePt" dir="t"/>
        </a:scene3d>
        <a:sp3d>
          <a:bevelT prst="convex"/>
        </a:sp3d>
      </dgm:spPr>
    </dgm:pt>
    <dgm:pt modelId="{7E10AA3B-6862-4ACB-A064-05042F937ACB}" type="pres">
      <dgm:prSet presAssocID="{5DDBBFAF-B8F7-4BFE-AAAC-1EDE3742815E}" presName="parentLeftMargin" presStyleLbl="node1" presStyleIdx="0" presStyleCnt="4"/>
      <dgm:spPr/>
    </dgm:pt>
    <dgm:pt modelId="{EBFC780F-C985-487A-918F-1472AE5588B6}" type="pres">
      <dgm:prSet presAssocID="{5DDBBFAF-B8F7-4BFE-AAAC-1EDE3742815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23859C2-7CCC-4511-8FD8-9E4885926585}" type="pres">
      <dgm:prSet presAssocID="{5DDBBFAF-B8F7-4BFE-AAAC-1EDE3742815E}" presName="negativeSpace" presStyleCnt="0"/>
      <dgm:spPr>
        <a:scene3d>
          <a:camera prst="orthographicFront"/>
          <a:lightRig rig="threePt" dir="t"/>
        </a:scene3d>
        <a:sp3d>
          <a:bevelT prst="convex"/>
        </a:sp3d>
      </dgm:spPr>
    </dgm:pt>
    <dgm:pt modelId="{1DC574EA-2CFD-4FD6-B8D1-ABDD7414ACB6}" type="pres">
      <dgm:prSet presAssocID="{5DDBBFAF-B8F7-4BFE-AAAC-1EDE3742815E}" presName="childText" presStyleLbl="conFgAcc1" presStyleIdx="0" presStyleCnt="4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prst="convex"/>
        </a:sp3d>
      </dgm:spPr>
    </dgm:pt>
    <dgm:pt modelId="{85BA048B-338D-4CB8-9821-5DEB28FA823C}" type="pres">
      <dgm:prSet presAssocID="{1B77CA50-4133-4C28-9279-1EF1F8D08F8C}" presName="spaceBetweenRectangles" presStyleCnt="0"/>
      <dgm:spPr>
        <a:scene3d>
          <a:camera prst="orthographicFront"/>
          <a:lightRig rig="threePt" dir="t"/>
        </a:scene3d>
        <a:sp3d>
          <a:bevelT prst="convex"/>
        </a:sp3d>
      </dgm:spPr>
    </dgm:pt>
    <dgm:pt modelId="{4AF6BEAE-7CB6-4934-905F-D90EA7EEBAE8}" type="pres">
      <dgm:prSet presAssocID="{32C360C9-27CF-4661-98AA-5B3FE9992CA4}" presName="parentLin" presStyleCnt="0"/>
      <dgm:spPr>
        <a:scene3d>
          <a:camera prst="orthographicFront"/>
          <a:lightRig rig="threePt" dir="t"/>
        </a:scene3d>
        <a:sp3d>
          <a:bevelT prst="convex"/>
        </a:sp3d>
      </dgm:spPr>
    </dgm:pt>
    <dgm:pt modelId="{2403C123-74EE-4D29-897C-1F2FE116EC6B}" type="pres">
      <dgm:prSet presAssocID="{32C360C9-27CF-4661-98AA-5B3FE9992CA4}" presName="parentLeftMargin" presStyleLbl="node1" presStyleIdx="0" presStyleCnt="4"/>
      <dgm:spPr/>
    </dgm:pt>
    <dgm:pt modelId="{8DAD9BB5-A522-484D-8ED0-D3E49E7B44EB}" type="pres">
      <dgm:prSet presAssocID="{32C360C9-27CF-4661-98AA-5B3FE9992CA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1F02D9B-5A7D-49D8-B592-2C24E2EDE507}" type="pres">
      <dgm:prSet presAssocID="{32C360C9-27CF-4661-98AA-5B3FE9992CA4}" presName="negativeSpace" presStyleCnt="0"/>
      <dgm:spPr>
        <a:scene3d>
          <a:camera prst="orthographicFront"/>
          <a:lightRig rig="threePt" dir="t"/>
        </a:scene3d>
        <a:sp3d>
          <a:bevelT prst="convex"/>
        </a:sp3d>
      </dgm:spPr>
    </dgm:pt>
    <dgm:pt modelId="{BA3C3E36-A165-4CEB-9367-DECC34367A77}" type="pres">
      <dgm:prSet presAssocID="{32C360C9-27CF-4661-98AA-5B3FE9992CA4}" presName="childText" presStyleLbl="conFgAcc1" presStyleIdx="1" presStyleCnt="4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prst="convex"/>
        </a:sp3d>
      </dgm:spPr>
    </dgm:pt>
    <dgm:pt modelId="{BCA82EE1-3604-4C1D-A700-1F08149982B1}" type="pres">
      <dgm:prSet presAssocID="{A9F851EC-1C96-4B5F-AE8E-81D6A4E744D7}" presName="spaceBetweenRectangles" presStyleCnt="0"/>
      <dgm:spPr>
        <a:scene3d>
          <a:camera prst="orthographicFront"/>
          <a:lightRig rig="threePt" dir="t"/>
        </a:scene3d>
        <a:sp3d>
          <a:bevelT prst="convex"/>
        </a:sp3d>
      </dgm:spPr>
    </dgm:pt>
    <dgm:pt modelId="{EE3A090E-F188-45C9-AD3A-65BE59E754D0}" type="pres">
      <dgm:prSet presAssocID="{83C785D0-E27F-4142-9391-57A969468E5E}" presName="parentLin" presStyleCnt="0"/>
      <dgm:spPr>
        <a:scene3d>
          <a:camera prst="orthographicFront"/>
          <a:lightRig rig="threePt" dir="t"/>
        </a:scene3d>
        <a:sp3d>
          <a:bevelT prst="convex"/>
        </a:sp3d>
      </dgm:spPr>
    </dgm:pt>
    <dgm:pt modelId="{FA2C8CA7-7DFA-4EC4-8A2F-E01A2D002DB5}" type="pres">
      <dgm:prSet presAssocID="{83C785D0-E27F-4142-9391-57A969468E5E}" presName="parentLeftMargin" presStyleLbl="node1" presStyleIdx="1" presStyleCnt="4"/>
      <dgm:spPr/>
    </dgm:pt>
    <dgm:pt modelId="{7A314887-9556-475F-A22A-0BCCDF7AA1B1}" type="pres">
      <dgm:prSet presAssocID="{83C785D0-E27F-4142-9391-57A969468E5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B228D46-784F-4322-B039-52AC4ECCDC9E}" type="pres">
      <dgm:prSet presAssocID="{83C785D0-E27F-4142-9391-57A969468E5E}" presName="negativeSpace" presStyleCnt="0"/>
      <dgm:spPr>
        <a:scene3d>
          <a:camera prst="orthographicFront"/>
          <a:lightRig rig="threePt" dir="t"/>
        </a:scene3d>
        <a:sp3d>
          <a:bevelT prst="convex"/>
        </a:sp3d>
      </dgm:spPr>
    </dgm:pt>
    <dgm:pt modelId="{644024B2-72B6-4192-B488-8209EE95A8C9}" type="pres">
      <dgm:prSet presAssocID="{83C785D0-E27F-4142-9391-57A969468E5E}" presName="childText" presStyleLbl="conFgAcc1" presStyleIdx="2" presStyleCnt="4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prst="convex"/>
        </a:sp3d>
      </dgm:spPr>
    </dgm:pt>
    <dgm:pt modelId="{6A9CB345-6C08-4D8C-8E20-379C12423DDE}" type="pres">
      <dgm:prSet presAssocID="{0596FF7B-6D5A-4D3B-8D18-E096ED210841}" presName="spaceBetweenRectangles" presStyleCnt="0"/>
      <dgm:spPr>
        <a:scene3d>
          <a:camera prst="orthographicFront"/>
          <a:lightRig rig="threePt" dir="t"/>
        </a:scene3d>
        <a:sp3d>
          <a:bevelT prst="convex"/>
        </a:sp3d>
      </dgm:spPr>
    </dgm:pt>
    <dgm:pt modelId="{2C3E0FF1-36F2-4E81-8BFF-117319406D63}" type="pres">
      <dgm:prSet presAssocID="{464A53F7-6206-4F39-98B1-43808EDA0BC2}" presName="parentLin" presStyleCnt="0"/>
      <dgm:spPr>
        <a:scene3d>
          <a:camera prst="orthographicFront"/>
          <a:lightRig rig="threePt" dir="t"/>
        </a:scene3d>
        <a:sp3d>
          <a:bevelT prst="convex"/>
        </a:sp3d>
      </dgm:spPr>
    </dgm:pt>
    <dgm:pt modelId="{11A09887-DB42-45F9-B413-D6527B3FE269}" type="pres">
      <dgm:prSet presAssocID="{464A53F7-6206-4F39-98B1-43808EDA0BC2}" presName="parentLeftMargin" presStyleLbl="node1" presStyleIdx="2" presStyleCnt="4"/>
      <dgm:spPr/>
    </dgm:pt>
    <dgm:pt modelId="{2F968BF5-CC94-4147-8D0E-3937AEB20394}" type="pres">
      <dgm:prSet presAssocID="{464A53F7-6206-4F39-98B1-43808EDA0BC2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76A2699-AD12-4F14-AC1C-0C8F4AFA807D}" type="pres">
      <dgm:prSet presAssocID="{464A53F7-6206-4F39-98B1-43808EDA0BC2}" presName="negativeSpace" presStyleCnt="0"/>
      <dgm:spPr>
        <a:scene3d>
          <a:camera prst="orthographicFront"/>
          <a:lightRig rig="threePt" dir="t"/>
        </a:scene3d>
        <a:sp3d>
          <a:bevelT prst="convex"/>
        </a:sp3d>
      </dgm:spPr>
    </dgm:pt>
    <dgm:pt modelId="{FD1B9386-21FD-4658-8CF8-7BB64A1DBE24}" type="pres">
      <dgm:prSet presAssocID="{464A53F7-6206-4F39-98B1-43808EDA0BC2}" presName="childText" presStyleLbl="conFgAcc1" presStyleIdx="3" presStyleCnt="4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prst="convex"/>
        </a:sp3d>
      </dgm:spPr>
    </dgm:pt>
  </dgm:ptLst>
  <dgm:cxnLst>
    <dgm:cxn modelId="{37B9CA16-A2C5-43FF-A330-248E57750949}" type="presOf" srcId="{83C785D0-E27F-4142-9391-57A969468E5E}" destId="{FA2C8CA7-7DFA-4EC4-8A2F-E01A2D002DB5}" srcOrd="0" destOrd="0" presId="urn:microsoft.com/office/officeart/2005/8/layout/list1"/>
    <dgm:cxn modelId="{62FCA02F-D5A4-46CC-8A07-43AEE0822965}" type="presOf" srcId="{32C360C9-27CF-4661-98AA-5B3FE9992CA4}" destId="{2403C123-74EE-4D29-897C-1F2FE116EC6B}" srcOrd="0" destOrd="0" presId="urn:microsoft.com/office/officeart/2005/8/layout/list1"/>
    <dgm:cxn modelId="{F63EBB61-63D3-4DC6-AEBF-FAFF0F0429B2}" srcId="{52374897-6073-4A72-82C7-F6742B19A5C0}" destId="{32C360C9-27CF-4661-98AA-5B3FE9992CA4}" srcOrd="1" destOrd="0" parTransId="{C2EE494B-3979-451D-8B73-DAEC5A1AD48F}" sibTransId="{A9F851EC-1C96-4B5F-AE8E-81D6A4E744D7}"/>
    <dgm:cxn modelId="{BEC59D4F-F3F0-4A7C-BBE7-CABD64A4DF39}" srcId="{52374897-6073-4A72-82C7-F6742B19A5C0}" destId="{5DDBBFAF-B8F7-4BFE-AAAC-1EDE3742815E}" srcOrd="0" destOrd="0" parTransId="{53F0ADC7-A961-466D-BFC6-44096C410417}" sibTransId="{1B77CA50-4133-4C28-9279-1EF1F8D08F8C}"/>
    <dgm:cxn modelId="{8656767D-475C-48DD-BE24-29466EA4EB90}" srcId="{52374897-6073-4A72-82C7-F6742B19A5C0}" destId="{83C785D0-E27F-4142-9391-57A969468E5E}" srcOrd="2" destOrd="0" parTransId="{9E72DF19-FC44-417D-9A9D-AB342D43D01B}" sibTransId="{0596FF7B-6D5A-4D3B-8D18-E096ED210841}"/>
    <dgm:cxn modelId="{48563AAA-668B-4843-B1B8-FAD0A1E485EB}" type="presOf" srcId="{5DDBBFAF-B8F7-4BFE-AAAC-1EDE3742815E}" destId="{7E10AA3B-6862-4ACB-A064-05042F937ACB}" srcOrd="0" destOrd="0" presId="urn:microsoft.com/office/officeart/2005/8/layout/list1"/>
    <dgm:cxn modelId="{D0827CAE-7472-4D55-93B1-1259B48D80A7}" type="presOf" srcId="{52374897-6073-4A72-82C7-F6742B19A5C0}" destId="{2A0BD5B4-B6A3-4BD6-9BAA-6440F22C0F8B}" srcOrd="0" destOrd="0" presId="urn:microsoft.com/office/officeart/2005/8/layout/list1"/>
    <dgm:cxn modelId="{751219B1-F2E7-44E7-8426-94AA4433C8B9}" type="presOf" srcId="{464A53F7-6206-4F39-98B1-43808EDA0BC2}" destId="{2F968BF5-CC94-4147-8D0E-3937AEB20394}" srcOrd="1" destOrd="0" presId="urn:microsoft.com/office/officeart/2005/8/layout/list1"/>
    <dgm:cxn modelId="{071BD3B3-B5CC-46ED-BFF1-A5511F211AC3}" type="presOf" srcId="{83C785D0-E27F-4142-9391-57A969468E5E}" destId="{7A314887-9556-475F-A22A-0BCCDF7AA1B1}" srcOrd="1" destOrd="0" presId="urn:microsoft.com/office/officeart/2005/8/layout/list1"/>
    <dgm:cxn modelId="{1BBABECF-43DB-4D27-ABE4-97640B7ED950}" type="presOf" srcId="{5DDBBFAF-B8F7-4BFE-AAAC-1EDE3742815E}" destId="{EBFC780F-C985-487A-918F-1472AE5588B6}" srcOrd="1" destOrd="0" presId="urn:microsoft.com/office/officeart/2005/8/layout/list1"/>
    <dgm:cxn modelId="{45BB67D5-C938-41AD-8F3F-66555E3CCB7D}" srcId="{52374897-6073-4A72-82C7-F6742B19A5C0}" destId="{464A53F7-6206-4F39-98B1-43808EDA0BC2}" srcOrd="3" destOrd="0" parTransId="{ADA2C9E3-6BFE-4EEE-A438-49156C885171}" sibTransId="{0D227D8F-473B-4DFC-ADBF-2C229D860CD6}"/>
    <dgm:cxn modelId="{D6870AE1-632B-47B4-BEEF-EA3CD2A65CDA}" type="presOf" srcId="{32C360C9-27CF-4661-98AA-5B3FE9992CA4}" destId="{8DAD9BB5-A522-484D-8ED0-D3E49E7B44EB}" srcOrd="1" destOrd="0" presId="urn:microsoft.com/office/officeart/2005/8/layout/list1"/>
    <dgm:cxn modelId="{E0BFF3EB-CAEB-4481-AC7A-07E48ED6B4EC}" type="presOf" srcId="{464A53F7-6206-4F39-98B1-43808EDA0BC2}" destId="{11A09887-DB42-45F9-B413-D6527B3FE269}" srcOrd="0" destOrd="0" presId="urn:microsoft.com/office/officeart/2005/8/layout/list1"/>
    <dgm:cxn modelId="{6E421E35-E33E-4759-A06F-6311FD72806F}" type="presParOf" srcId="{2A0BD5B4-B6A3-4BD6-9BAA-6440F22C0F8B}" destId="{13960DD8-C803-4532-8EA0-18E7B2C4772E}" srcOrd="0" destOrd="0" presId="urn:microsoft.com/office/officeart/2005/8/layout/list1"/>
    <dgm:cxn modelId="{15C77056-F528-49D1-840A-3717EC11081C}" type="presParOf" srcId="{13960DD8-C803-4532-8EA0-18E7B2C4772E}" destId="{7E10AA3B-6862-4ACB-A064-05042F937ACB}" srcOrd="0" destOrd="0" presId="urn:microsoft.com/office/officeart/2005/8/layout/list1"/>
    <dgm:cxn modelId="{55472120-3A90-45BB-B979-86AB44FE6551}" type="presParOf" srcId="{13960DD8-C803-4532-8EA0-18E7B2C4772E}" destId="{EBFC780F-C985-487A-918F-1472AE5588B6}" srcOrd="1" destOrd="0" presId="urn:microsoft.com/office/officeart/2005/8/layout/list1"/>
    <dgm:cxn modelId="{ACBB89B6-0950-401C-AC19-5F09F3DDC313}" type="presParOf" srcId="{2A0BD5B4-B6A3-4BD6-9BAA-6440F22C0F8B}" destId="{823859C2-7CCC-4511-8FD8-9E4885926585}" srcOrd="1" destOrd="0" presId="urn:microsoft.com/office/officeart/2005/8/layout/list1"/>
    <dgm:cxn modelId="{F3A10D70-18CB-43B8-B2FF-5A47BA3A1CE9}" type="presParOf" srcId="{2A0BD5B4-B6A3-4BD6-9BAA-6440F22C0F8B}" destId="{1DC574EA-2CFD-4FD6-B8D1-ABDD7414ACB6}" srcOrd="2" destOrd="0" presId="urn:microsoft.com/office/officeart/2005/8/layout/list1"/>
    <dgm:cxn modelId="{5F6A3E33-EA7C-45A1-BD21-913A7262C080}" type="presParOf" srcId="{2A0BD5B4-B6A3-4BD6-9BAA-6440F22C0F8B}" destId="{85BA048B-338D-4CB8-9821-5DEB28FA823C}" srcOrd="3" destOrd="0" presId="urn:microsoft.com/office/officeart/2005/8/layout/list1"/>
    <dgm:cxn modelId="{0C2DBEEC-D525-4EA4-9BA7-97660461D8D0}" type="presParOf" srcId="{2A0BD5B4-B6A3-4BD6-9BAA-6440F22C0F8B}" destId="{4AF6BEAE-7CB6-4934-905F-D90EA7EEBAE8}" srcOrd="4" destOrd="0" presId="urn:microsoft.com/office/officeart/2005/8/layout/list1"/>
    <dgm:cxn modelId="{E8157CDA-B325-4665-A6B8-9E837D4385B3}" type="presParOf" srcId="{4AF6BEAE-7CB6-4934-905F-D90EA7EEBAE8}" destId="{2403C123-74EE-4D29-897C-1F2FE116EC6B}" srcOrd="0" destOrd="0" presId="urn:microsoft.com/office/officeart/2005/8/layout/list1"/>
    <dgm:cxn modelId="{EE4F6991-7CF2-4AD1-BF9E-0DA924380961}" type="presParOf" srcId="{4AF6BEAE-7CB6-4934-905F-D90EA7EEBAE8}" destId="{8DAD9BB5-A522-484D-8ED0-D3E49E7B44EB}" srcOrd="1" destOrd="0" presId="urn:microsoft.com/office/officeart/2005/8/layout/list1"/>
    <dgm:cxn modelId="{CD363771-5034-4E36-8563-C48EAB11A387}" type="presParOf" srcId="{2A0BD5B4-B6A3-4BD6-9BAA-6440F22C0F8B}" destId="{91F02D9B-5A7D-49D8-B592-2C24E2EDE507}" srcOrd="5" destOrd="0" presId="urn:microsoft.com/office/officeart/2005/8/layout/list1"/>
    <dgm:cxn modelId="{E843F881-2AA8-4226-A02C-407884013407}" type="presParOf" srcId="{2A0BD5B4-B6A3-4BD6-9BAA-6440F22C0F8B}" destId="{BA3C3E36-A165-4CEB-9367-DECC34367A77}" srcOrd="6" destOrd="0" presId="urn:microsoft.com/office/officeart/2005/8/layout/list1"/>
    <dgm:cxn modelId="{F2A52666-A584-4CA3-AAC1-9F9B4BFBD3CD}" type="presParOf" srcId="{2A0BD5B4-B6A3-4BD6-9BAA-6440F22C0F8B}" destId="{BCA82EE1-3604-4C1D-A700-1F08149982B1}" srcOrd="7" destOrd="0" presId="urn:microsoft.com/office/officeart/2005/8/layout/list1"/>
    <dgm:cxn modelId="{457DFCF6-2D4B-460C-9EC1-7B6394A8CD53}" type="presParOf" srcId="{2A0BD5B4-B6A3-4BD6-9BAA-6440F22C0F8B}" destId="{EE3A090E-F188-45C9-AD3A-65BE59E754D0}" srcOrd="8" destOrd="0" presId="urn:microsoft.com/office/officeart/2005/8/layout/list1"/>
    <dgm:cxn modelId="{2FC08FFA-0256-422C-A519-F85F19D34245}" type="presParOf" srcId="{EE3A090E-F188-45C9-AD3A-65BE59E754D0}" destId="{FA2C8CA7-7DFA-4EC4-8A2F-E01A2D002DB5}" srcOrd="0" destOrd="0" presId="urn:microsoft.com/office/officeart/2005/8/layout/list1"/>
    <dgm:cxn modelId="{9B2EF084-F2E6-421A-AEBA-F5D19276CA5A}" type="presParOf" srcId="{EE3A090E-F188-45C9-AD3A-65BE59E754D0}" destId="{7A314887-9556-475F-A22A-0BCCDF7AA1B1}" srcOrd="1" destOrd="0" presId="urn:microsoft.com/office/officeart/2005/8/layout/list1"/>
    <dgm:cxn modelId="{1DD48BFE-95B2-4973-A890-CEB2D5523A85}" type="presParOf" srcId="{2A0BD5B4-B6A3-4BD6-9BAA-6440F22C0F8B}" destId="{1B228D46-784F-4322-B039-52AC4ECCDC9E}" srcOrd="9" destOrd="0" presId="urn:microsoft.com/office/officeart/2005/8/layout/list1"/>
    <dgm:cxn modelId="{7694B9C7-34EB-4EAA-BB49-8EB09C4FD586}" type="presParOf" srcId="{2A0BD5B4-B6A3-4BD6-9BAA-6440F22C0F8B}" destId="{644024B2-72B6-4192-B488-8209EE95A8C9}" srcOrd="10" destOrd="0" presId="urn:microsoft.com/office/officeart/2005/8/layout/list1"/>
    <dgm:cxn modelId="{576812A5-2ED7-45C7-BD7C-71D5FDC5930A}" type="presParOf" srcId="{2A0BD5B4-B6A3-4BD6-9BAA-6440F22C0F8B}" destId="{6A9CB345-6C08-4D8C-8E20-379C12423DDE}" srcOrd="11" destOrd="0" presId="urn:microsoft.com/office/officeart/2005/8/layout/list1"/>
    <dgm:cxn modelId="{BC4C4E95-A985-4FF4-8440-F85798454043}" type="presParOf" srcId="{2A0BD5B4-B6A3-4BD6-9BAA-6440F22C0F8B}" destId="{2C3E0FF1-36F2-4E81-8BFF-117319406D63}" srcOrd="12" destOrd="0" presId="urn:microsoft.com/office/officeart/2005/8/layout/list1"/>
    <dgm:cxn modelId="{D473A9F4-658B-46AE-82D1-27111CAB8D58}" type="presParOf" srcId="{2C3E0FF1-36F2-4E81-8BFF-117319406D63}" destId="{11A09887-DB42-45F9-B413-D6527B3FE269}" srcOrd="0" destOrd="0" presId="urn:microsoft.com/office/officeart/2005/8/layout/list1"/>
    <dgm:cxn modelId="{2458E940-F63A-4C07-A463-558858AD58FE}" type="presParOf" srcId="{2C3E0FF1-36F2-4E81-8BFF-117319406D63}" destId="{2F968BF5-CC94-4147-8D0E-3937AEB20394}" srcOrd="1" destOrd="0" presId="urn:microsoft.com/office/officeart/2005/8/layout/list1"/>
    <dgm:cxn modelId="{268E046E-936D-4045-9E44-10CA97BE46CE}" type="presParOf" srcId="{2A0BD5B4-B6A3-4BD6-9BAA-6440F22C0F8B}" destId="{376A2699-AD12-4F14-AC1C-0C8F4AFA807D}" srcOrd="13" destOrd="0" presId="urn:microsoft.com/office/officeart/2005/8/layout/list1"/>
    <dgm:cxn modelId="{2FC299D3-ACC9-4A31-BDCB-E368B64BFC08}" type="presParOf" srcId="{2A0BD5B4-B6A3-4BD6-9BAA-6440F22C0F8B}" destId="{FD1B9386-21FD-4658-8CF8-7BB64A1DBE2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BE59E-266B-458D-94CE-0FC1AF1BE3AF}">
      <dsp:nvSpPr>
        <dsp:cNvPr id="0" name=""/>
        <dsp:cNvSpPr/>
      </dsp:nvSpPr>
      <dsp:spPr>
        <a:xfrm>
          <a:off x="-4884512" y="-748522"/>
          <a:ext cx="5817525" cy="5817525"/>
        </a:xfrm>
        <a:prstGeom prst="blockArc">
          <a:avLst>
            <a:gd name="adj1" fmla="val 18900000"/>
            <a:gd name="adj2" fmla="val 2700000"/>
            <a:gd name="adj3" fmla="val 371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5A475E-5EE8-4B17-AFDE-6BECB55EE6C1}">
      <dsp:nvSpPr>
        <dsp:cNvPr id="0" name=""/>
        <dsp:cNvSpPr/>
      </dsp:nvSpPr>
      <dsp:spPr>
        <a:xfrm>
          <a:off x="408238" y="269943"/>
          <a:ext cx="5998392" cy="5402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8810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1. الهوية المرئية : مفهومها وأهميتها .</a:t>
          </a:r>
        </a:p>
      </dsp:txBody>
      <dsp:txXfrm>
        <a:off x="408238" y="269943"/>
        <a:ext cx="5998392" cy="540232"/>
      </dsp:txXfrm>
    </dsp:sp>
    <dsp:sp modelId="{27B1C41D-476E-4266-BEA4-01148561D22F}">
      <dsp:nvSpPr>
        <dsp:cNvPr id="0" name=""/>
        <dsp:cNvSpPr/>
      </dsp:nvSpPr>
      <dsp:spPr>
        <a:xfrm>
          <a:off x="70593" y="202414"/>
          <a:ext cx="675291" cy="675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5FCA58-DC14-41E9-87C3-4504160F56F6}">
      <dsp:nvSpPr>
        <dsp:cNvPr id="0" name=""/>
        <dsp:cNvSpPr/>
      </dsp:nvSpPr>
      <dsp:spPr>
        <a:xfrm>
          <a:off x="795353" y="1080033"/>
          <a:ext cx="5611277" cy="540232"/>
        </a:xfrm>
        <a:prstGeom prst="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8810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2. أنواع وعناصر الهوية المرئية .</a:t>
          </a:r>
        </a:p>
      </dsp:txBody>
      <dsp:txXfrm>
        <a:off x="795353" y="1080033"/>
        <a:ext cx="5611277" cy="540232"/>
      </dsp:txXfrm>
    </dsp:sp>
    <dsp:sp modelId="{262FD80F-2126-486C-8A5B-14729C73F88E}">
      <dsp:nvSpPr>
        <dsp:cNvPr id="0" name=""/>
        <dsp:cNvSpPr/>
      </dsp:nvSpPr>
      <dsp:spPr>
        <a:xfrm>
          <a:off x="442453" y="953511"/>
          <a:ext cx="675291" cy="675291"/>
        </a:xfrm>
        <a:prstGeom prst="ellipse">
          <a:avLst/>
        </a:prstGeom>
        <a:solidFill>
          <a:schemeClr val="bg1"/>
        </a:solidFill>
        <a:ln w="635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8F5CC1-4239-429B-B7A3-1208FB32AAEB}">
      <dsp:nvSpPr>
        <dsp:cNvPr id="0" name=""/>
        <dsp:cNvSpPr/>
      </dsp:nvSpPr>
      <dsp:spPr>
        <a:xfrm>
          <a:off x="914166" y="1890123"/>
          <a:ext cx="5492463" cy="540232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8810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3. الشعار , خصائصه وأنواعه .</a:t>
          </a:r>
        </a:p>
      </dsp:txBody>
      <dsp:txXfrm>
        <a:off x="914166" y="1890123"/>
        <a:ext cx="5492463" cy="540232"/>
      </dsp:txXfrm>
    </dsp:sp>
    <dsp:sp modelId="{A05A81D9-BB8E-4EF4-969A-91278725A528}">
      <dsp:nvSpPr>
        <dsp:cNvPr id="0" name=""/>
        <dsp:cNvSpPr/>
      </dsp:nvSpPr>
      <dsp:spPr>
        <a:xfrm>
          <a:off x="576521" y="1822594"/>
          <a:ext cx="675291" cy="675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95B75-A4CF-4F2F-AD89-1D59288F787B}">
      <dsp:nvSpPr>
        <dsp:cNvPr id="0" name=""/>
        <dsp:cNvSpPr/>
      </dsp:nvSpPr>
      <dsp:spPr>
        <a:xfrm>
          <a:off x="795353" y="2700213"/>
          <a:ext cx="5611277" cy="540232"/>
        </a:xfrm>
        <a:prstGeom prst="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8810" tIns="68580" rIns="68580" bIns="6858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700" b="1" kern="1200" dirty="0">
              <a:solidFill>
                <a:schemeClr val="tx1"/>
              </a:solidFill>
            </a:rPr>
            <a:t>4. الخطوات الإجرائية لتصميم الهويات</a:t>
          </a:r>
        </a:p>
      </dsp:txBody>
      <dsp:txXfrm>
        <a:off x="795353" y="2700213"/>
        <a:ext cx="5611277" cy="540232"/>
      </dsp:txXfrm>
    </dsp:sp>
    <dsp:sp modelId="{6FDB60EC-AD51-4A5E-A9B8-26C129006D42}">
      <dsp:nvSpPr>
        <dsp:cNvPr id="0" name=""/>
        <dsp:cNvSpPr/>
      </dsp:nvSpPr>
      <dsp:spPr>
        <a:xfrm>
          <a:off x="457708" y="2632684"/>
          <a:ext cx="675291" cy="675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A73951-BAD9-4427-BE94-A0187A0978A5}">
      <dsp:nvSpPr>
        <dsp:cNvPr id="0" name=""/>
        <dsp:cNvSpPr/>
      </dsp:nvSpPr>
      <dsp:spPr>
        <a:xfrm>
          <a:off x="408238" y="3510303"/>
          <a:ext cx="5998392" cy="540232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8810" tIns="68580" rIns="68580" bIns="68580" numCol="1" spcCol="1270" anchor="ctr" anchorCtr="0">
          <a:noAutofit/>
        </a:bodyPr>
        <a:lstStyle/>
        <a:p>
          <a:pPr marL="0" lvl="0" indent="0" algn="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700" b="1" kern="1200" dirty="0">
              <a:solidFill>
                <a:schemeClr val="tx1"/>
              </a:solidFill>
            </a:rPr>
            <a:t>5. المطبوعات والملحقات الرقمية للهوية المرئية</a:t>
          </a:r>
        </a:p>
      </dsp:txBody>
      <dsp:txXfrm>
        <a:off x="408238" y="3510303"/>
        <a:ext cx="5998392" cy="540232"/>
      </dsp:txXfrm>
    </dsp:sp>
    <dsp:sp modelId="{F6157B55-976B-4174-9E09-0FCDAB110430}">
      <dsp:nvSpPr>
        <dsp:cNvPr id="0" name=""/>
        <dsp:cNvSpPr/>
      </dsp:nvSpPr>
      <dsp:spPr>
        <a:xfrm>
          <a:off x="70593" y="3442774"/>
          <a:ext cx="675291" cy="675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574EA-2CFD-4FD6-B8D1-ABDD7414ACB6}">
      <dsp:nvSpPr>
        <dsp:cNvPr id="0" name=""/>
        <dsp:cNvSpPr/>
      </dsp:nvSpPr>
      <dsp:spPr>
        <a:xfrm>
          <a:off x="0" y="400453"/>
          <a:ext cx="756592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C780F-C985-487A-918F-1472AE5588B6}">
      <dsp:nvSpPr>
        <dsp:cNvPr id="0" name=""/>
        <dsp:cNvSpPr/>
      </dsp:nvSpPr>
      <dsp:spPr>
        <a:xfrm>
          <a:off x="378296" y="1933"/>
          <a:ext cx="5296146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182" tIns="0" rIns="200182" bIns="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000" b="1" kern="1200" dirty="0"/>
            <a:t>مميزاً وملفتاً للانتباه</a:t>
          </a:r>
        </a:p>
      </dsp:txBody>
      <dsp:txXfrm>
        <a:off x="417204" y="40841"/>
        <a:ext cx="5218330" cy="719224"/>
      </dsp:txXfrm>
    </dsp:sp>
    <dsp:sp modelId="{BA3C3E36-A165-4CEB-9367-DECC34367A77}">
      <dsp:nvSpPr>
        <dsp:cNvPr id="0" name=""/>
        <dsp:cNvSpPr/>
      </dsp:nvSpPr>
      <dsp:spPr>
        <a:xfrm>
          <a:off x="0" y="1625173"/>
          <a:ext cx="756592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AD9BB5-A522-484D-8ED0-D3E49E7B44EB}">
      <dsp:nvSpPr>
        <dsp:cNvPr id="0" name=""/>
        <dsp:cNvSpPr/>
      </dsp:nvSpPr>
      <dsp:spPr>
        <a:xfrm>
          <a:off x="378296" y="1226653"/>
          <a:ext cx="5296146" cy="7970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182" tIns="0" rIns="200182" bIns="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000" b="1" kern="1200" dirty="0">
              <a:solidFill>
                <a:srgbClr val="854A12"/>
              </a:solidFill>
            </a:rPr>
            <a:t>سهل النطق والتذكر </a:t>
          </a:r>
        </a:p>
      </dsp:txBody>
      <dsp:txXfrm>
        <a:off x="417204" y="1265561"/>
        <a:ext cx="5218330" cy="719224"/>
      </dsp:txXfrm>
    </dsp:sp>
    <dsp:sp modelId="{644024B2-72B6-4192-B488-8209EE95A8C9}">
      <dsp:nvSpPr>
        <dsp:cNvPr id="0" name=""/>
        <dsp:cNvSpPr/>
      </dsp:nvSpPr>
      <dsp:spPr>
        <a:xfrm>
          <a:off x="0" y="2849893"/>
          <a:ext cx="756592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314887-9556-475F-A22A-0BCCDF7AA1B1}">
      <dsp:nvSpPr>
        <dsp:cNvPr id="0" name=""/>
        <dsp:cNvSpPr/>
      </dsp:nvSpPr>
      <dsp:spPr>
        <a:xfrm>
          <a:off x="378296" y="2451373"/>
          <a:ext cx="5296146" cy="7970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182" tIns="0" rIns="200182" bIns="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rgbClr val="C00000"/>
              </a:solidFill>
            </a:rPr>
            <a:t>يعبر عن شخصية الهوية التجارية </a:t>
          </a:r>
        </a:p>
      </dsp:txBody>
      <dsp:txXfrm>
        <a:off x="417204" y="2490281"/>
        <a:ext cx="5218330" cy="719224"/>
      </dsp:txXfrm>
    </dsp:sp>
    <dsp:sp modelId="{FD1B9386-21FD-4658-8CF8-7BB64A1DBE24}">
      <dsp:nvSpPr>
        <dsp:cNvPr id="0" name=""/>
        <dsp:cNvSpPr/>
      </dsp:nvSpPr>
      <dsp:spPr>
        <a:xfrm>
          <a:off x="0" y="4074613"/>
          <a:ext cx="756592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68BF5-CC94-4147-8D0E-3937AEB20394}">
      <dsp:nvSpPr>
        <dsp:cNvPr id="0" name=""/>
        <dsp:cNvSpPr/>
      </dsp:nvSpPr>
      <dsp:spPr>
        <a:xfrm>
          <a:off x="378296" y="3676093"/>
          <a:ext cx="5296146" cy="7970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182" tIns="0" rIns="200182" bIns="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000" kern="1200" dirty="0">
              <a:solidFill>
                <a:srgbClr val="FF0000"/>
              </a:solidFill>
            </a:rPr>
            <a:t>موقع العلامة التجارية </a:t>
          </a:r>
        </a:p>
      </dsp:txBody>
      <dsp:txXfrm>
        <a:off x="417204" y="3715001"/>
        <a:ext cx="5218330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76E708D-AB36-426E-8EF8-09490B3CFB06}" type="datetimeFigureOut">
              <a:rPr lang="ar-SA" smtClean="0"/>
              <a:t>02/03/45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EAC4735-C2C2-4834-BFD0-0017B0B9515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2702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SA" dirty="0"/>
              <a:t>يمكن تغيير لون الخلفية من تنسيق الخلفية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2F118-1D9C-4211-9F14-073E7B9E5F77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23053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477D99-A2C4-4420-BA68-424C35865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7162475-4632-427D-ADF3-860770AF8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058C099-4DB6-4AFF-9D65-4323B84A3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EC16-6F13-47FE-8F06-F96E67B37FC3}" type="datetimeFigureOut">
              <a:rPr lang="ar-SA" smtClean="0"/>
              <a:t>01/03/45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536D74A-54F2-4C95-BBD8-F3F6A5761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EC2BAA-D9E5-4E2F-99C7-D112FEAD7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8B-230F-4382-B46B-E052321E66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70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B82FA21-07F1-4F0F-AC4A-0153573B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EC0B838-8A1E-46D4-8AEE-330DEB629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DE1ADA5-B045-4F35-B626-B00F037DE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EC16-6F13-47FE-8F06-F96E67B37FC3}" type="datetimeFigureOut">
              <a:rPr lang="ar-SA" smtClean="0"/>
              <a:t>01/03/45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4F4C6F6-1B52-43C4-B000-761C4CC31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E20E10F-2645-45E8-B8E7-CEABADDA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8B-230F-4382-B46B-E052321E66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0910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81245F2-DE04-41DE-8186-5FB7B64F3B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555FF50-7725-404F-A0C4-CFAF908A4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163AD22-7FDA-49B9-A213-15E93654E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EC16-6F13-47FE-8F06-F96E67B37FC3}" type="datetimeFigureOut">
              <a:rPr lang="ar-SA" smtClean="0"/>
              <a:t>01/03/45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6633BF-37B8-4E22-A704-B2CE592CF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2EED6A2-D284-41FC-BC18-649D0CB2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8B-230F-4382-B46B-E052321E66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3743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772647D-4112-4201-8A4B-6CC80CFC8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ACAF17-C8E1-4803-9B54-6AA7165FC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71EEED-145F-4476-8146-A4A63A14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EC16-6F13-47FE-8F06-F96E67B37FC3}" type="datetimeFigureOut">
              <a:rPr lang="ar-SA" smtClean="0"/>
              <a:t>01/03/45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710BC8-0944-424A-8F0F-CD22F42CC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71DD63-0F40-41FC-BD81-C6CB99B5A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8B-230F-4382-B46B-E052321E66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330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84B217-DB69-4604-89C2-F0E3A3817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0C7C63B-209A-4552-9938-73B58BA5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2E0D24-4445-4766-9CA8-B6615E1A3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EC16-6F13-47FE-8F06-F96E67B37FC3}" type="datetimeFigureOut">
              <a:rPr lang="ar-SA" smtClean="0"/>
              <a:t>01/03/45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9BB150B-2793-4D97-9818-1B9279015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4113AE6-FFD6-4E06-99FC-1718FB8F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8B-230F-4382-B46B-E052321E66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9577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0149C9-1C92-4E95-A729-6E2EE364F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2F5750F-46B1-4667-B5F4-665F8734C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201EF22-4837-4202-A05C-058492B3C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12A8F55-4120-4F9E-AD79-9EA06A106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EC16-6F13-47FE-8F06-F96E67B37FC3}" type="datetimeFigureOut">
              <a:rPr lang="ar-SA" smtClean="0"/>
              <a:t>01/03/45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AC3DCEF-3CF1-4124-B9B2-C8F2FAAFE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2549E4-C303-467B-9656-5430FF265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8B-230F-4382-B46B-E052321E66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5073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AB2839-FE83-4347-BED8-D0DE9E92A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3CA2AB4-615B-44A3-8D92-D4238F70F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9887DB8-288E-4044-8A9B-2ED557ABE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BB12BF7-F5F5-4F40-A1D7-60C1761E5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1464DDF-38E0-4C9C-A407-421561D90A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C6F6BE7-E554-4AFD-B169-AD5C797CC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EC16-6F13-47FE-8F06-F96E67B37FC3}" type="datetimeFigureOut">
              <a:rPr lang="ar-SA" smtClean="0"/>
              <a:t>01/03/45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06386C0-CA7C-474B-809F-5B196FED2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08D8708-BAFA-4CA8-8CD9-5C56E36D2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8B-230F-4382-B46B-E052321E66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3208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925C00-B96D-4641-8D3B-604287EC2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796EB2B-9069-4784-B8E9-2108F2B55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EC16-6F13-47FE-8F06-F96E67B37FC3}" type="datetimeFigureOut">
              <a:rPr lang="ar-SA" smtClean="0"/>
              <a:t>01/03/45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7C07C46-38D3-48B3-AE14-548F96715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3B988F4-75AE-4D8C-93ED-85691ED76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8B-230F-4382-B46B-E052321E66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582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4876667-916D-460C-8BC4-9D9C9065B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EC16-6F13-47FE-8F06-F96E67B37FC3}" type="datetimeFigureOut">
              <a:rPr lang="ar-SA" smtClean="0"/>
              <a:t>01/03/45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DDFE4B1-75EC-4515-84E1-C96CF1221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0044E6-4D25-484C-9A26-F105CE4C7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8B-230F-4382-B46B-E052321E66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506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F40439-C235-49F7-8D70-5044EFF4E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08F351-4084-41B4-8D2B-5DA901067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E74EEC3-848C-4F81-9238-0A601B01D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309958C-8B1C-429D-9705-D4D7E93F0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EC16-6F13-47FE-8F06-F96E67B37FC3}" type="datetimeFigureOut">
              <a:rPr lang="ar-SA" smtClean="0"/>
              <a:t>01/03/45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C5A06BE-441D-441A-920A-A7D05906F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F970DB3-548C-47C4-84E7-696077788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8B-230F-4382-B46B-E052321E66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0986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9E2DC8-5259-489F-B527-A1CF22C2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25ECA63-AF53-4EEB-AA4F-A36BBACB80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C163D90-562E-4713-93A7-48FBAC2B3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F488C66-6C9E-417A-BCCF-0AE6882F6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EC16-6F13-47FE-8F06-F96E67B37FC3}" type="datetimeFigureOut">
              <a:rPr lang="ar-SA" smtClean="0"/>
              <a:t>01/03/45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F44B24A-4CE7-48B1-A233-C1E1BA3ED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4DF7B7B-27BD-42DE-9979-282229C2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6A8B-230F-4382-B46B-E052321E66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086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A15EAFA-FD3A-4E61-861B-061C3F9FD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20C0090-CD50-491C-80AC-0151A6B8A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A273C1-AF8D-4AE7-BBD1-2D5AFD31CF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1EC16-6F13-47FE-8F06-F96E67B37FC3}" type="datetimeFigureOut">
              <a:rPr lang="ar-SA" smtClean="0"/>
              <a:t>01/03/45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2446561-AE2F-47ED-A00F-F7A5EC35A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AD490E-8247-4188-A5A0-21B36886E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06A8B-230F-4382-B46B-E052321E66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085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m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C4F90396-BCCE-429E-B6D2-6A1F50DA660E}"/>
              </a:ext>
            </a:extLst>
          </p:cNvPr>
          <p:cNvSpPr/>
          <p:nvPr/>
        </p:nvSpPr>
        <p:spPr>
          <a:xfrm>
            <a:off x="4796192" y="2833244"/>
            <a:ext cx="29209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cap="none" spc="0" dirty="0">
                <a:ln/>
                <a:solidFill>
                  <a:srgbClr val="E1821B"/>
                </a:solidFill>
                <a:effectLst/>
              </a:rPr>
              <a:t>الخطوات الإجرائية</a:t>
            </a:r>
          </a:p>
          <a:p>
            <a:pPr algn="ctr"/>
            <a:r>
              <a:rPr lang="ar-SA" sz="3600" b="1" cap="none" spc="0" dirty="0">
                <a:ln/>
                <a:solidFill>
                  <a:srgbClr val="E1821B"/>
                </a:solidFill>
                <a:effectLst/>
              </a:rPr>
              <a:t> لتصميم الهوايات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D41D032-338F-4903-959A-C4980E1AC7CF}"/>
              </a:ext>
            </a:extLst>
          </p:cNvPr>
          <p:cNvSpPr/>
          <p:nvPr/>
        </p:nvSpPr>
        <p:spPr>
          <a:xfrm>
            <a:off x="3886105" y="4024756"/>
            <a:ext cx="44197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>
                <a:ln/>
                <a:solidFill>
                  <a:srgbClr val="F7B4A7"/>
                </a:solidFill>
                <a:effectLst/>
              </a:rPr>
              <a:t>إعداد المعلمة المادة / فوزية الصافي</a:t>
            </a:r>
          </a:p>
        </p:txBody>
      </p:sp>
    </p:spTree>
    <p:extLst>
      <p:ext uri="{BB962C8B-B14F-4D97-AF65-F5344CB8AC3E}">
        <p14:creationId xmlns:p14="http://schemas.microsoft.com/office/powerpoint/2010/main" val="4417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74C85FB2-BBFE-4998-A039-D2DBDC63CBFC}"/>
              </a:ext>
            </a:extLst>
          </p:cNvPr>
          <p:cNvSpPr txBox="1"/>
          <p:nvPr/>
        </p:nvSpPr>
        <p:spPr>
          <a:xfrm>
            <a:off x="6861554" y="229301"/>
            <a:ext cx="502170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cs typeface="Sultan bold" pitchFamily="2" charset="-78"/>
              </a:rPr>
              <a:t>استراتيجية شاهد ودون</a:t>
            </a:r>
          </a:p>
        </p:txBody>
      </p:sp>
      <p:graphicFrame>
        <p:nvGraphicFramePr>
          <p:cNvPr id="5" name="جدول 7">
            <a:extLst>
              <a:ext uri="{FF2B5EF4-FFF2-40B4-BE49-F238E27FC236}">
                <a16:creationId xmlns:a16="http://schemas.microsoft.com/office/drawing/2014/main" id="{812CBA49-2E30-405C-8017-340F351C62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9443"/>
              </p:ext>
            </p:extLst>
          </p:nvPr>
        </p:nvGraphicFramePr>
        <p:xfrm>
          <a:off x="6793086" y="1151234"/>
          <a:ext cx="5021704" cy="2068874"/>
        </p:xfrm>
        <a:graphic>
          <a:graphicData uri="http://schemas.openxmlformats.org/drawingml/2006/table">
            <a:tbl>
              <a:tblPr rtl="1" firstRow="1" bandRow="1">
                <a:tableStyleId>{72833802-FEF1-4C79-8D5D-14CF1EAF98D9}</a:tableStyleId>
              </a:tblPr>
              <a:tblGrid>
                <a:gridCol w="2510852">
                  <a:extLst>
                    <a:ext uri="{9D8B030D-6E8A-4147-A177-3AD203B41FA5}">
                      <a16:colId xmlns:a16="http://schemas.microsoft.com/office/drawing/2014/main" val="3876195691"/>
                    </a:ext>
                  </a:extLst>
                </a:gridCol>
                <a:gridCol w="2510852">
                  <a:extLst>
                    <a:ext uri="{9D8B030D-6E8A-4147-A177-3AD203B41FA5}">
                      <a16:colId xmlns:a16="http://schemas.microsoft.com/office/drawing/2014/main" val="3240564782"/>
                    </a:ext>
                  </a:extLst>
                </a:gridCol>
              </a:tblGrid>
              <a:tr h="513105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0" dirty="0">
                          <a:cs typeface="Sultan bold" pitchFamily="2" charset="-78"/>
                        </a:rPr>
                        <a:t>موضوع المقطع</a:t>
                      </a:r>
                      <a:endParaRPr lang="ar-SA" sz="2400" b="0" dirty="0">
                        <a:latin typeface="Dubai" panose="020B0503030403030204" pitchFamily="34" charset="-78"/>
                        <a:cs typeface="Sultan bold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دون</a:t>
                      </a:r>
                      <a:endParaRPr lang="ar-SA" sz="2800" b="0" dirty="0">
                        <a:latin typeface="Dubai" panose="020B0503030403030204" pitchFamily="34" charset="-78"/>
                        <a:cs typeface="Sultan bold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928369"/>
                  </a:ext>
                </a:extLst>
              </a:tr>
              <a:tr h="1550714">
                <a:tc>
                  <a:txBody>
                    <a:bodyPr/>
                    <a:lstStyle/>
                    <a:p>
                      <a:pPr rtl="1"/>
                      <a:endParaRPr lang="ar-SA" b="0" dirty="0">
                        <a:cs typeface="Sultan bold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0" dirty="0">
                        <a:cs typeface="Sultan bold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318975"/>
                  </a:ext>
                </a:extLst>
              </a:tr>
            </a:tbl>
          </a:graphicData>
        </a:graphic>
      </p:graphicFrame>
      <p:pic>
        <p:nvPicPr>
          <p:cNvPr id="6" name="رسم 5" descr="مسرح خطوط عريضة">
            <a:extLst>
              <a:ext uri="{FF2B5EF4-FFF2-40B4-BE49-F238E27FC236}">
                <a16:creationId xmlns:a16="http://schemas.microsoft.com/office/drawing/2014/main" id="{51C3D4E1-2E0B-4485-8EDC-3C529B7F0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97260" y="1115904"/>
            <a:ext cx="513411" cy="51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04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هوية البصرية">
            <a:hlinkClick r:id="" action="ppaction://media"/>
            <a:extLst>
              <a:ext uri="{FF2B5EF4-FFF2-40B4-BE49-F238E27FC236}">
                <a16:creationId xmlns:a16="http://schemas.microsoft.com/office/drawing/2014/main" id="{F2C05368-93C8-4067-82D8-7EF20EEC6B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1522" y="1374058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7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عنوان 1">
            <a:extLst>
              <a:ext uri="{FF2B5EF4-FFF2-40B4-BE49-F238E27FC236}">
                <a16:creationId xmlns:a16="http://schemas.microsoft.com/office/drawing/2014/main" id="{1601FC35-1586-44CD-85B0-BB7EC897ACD1}"/>
              </a:ext>
            </a:extLst>
          </p:cNvPr>
          <p:cNvSpPr txBox="1">
            <a:spLocks/>
          </p:cNvSpPr>
          <p:nvPr/>
        </p:nvSpPr>
        <p:spPr>
          <a:xfrm>
            <a:off x="3436374" y="2309352"/>
            <a:ext cx="5294671" cy="2667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b="1" dirty="0">
                <a:solidFill>
                  <a:srgbClr val="CC798D"/>
                </a:solidFill>
              </a:rPr>
              <a:t>الهدف الأول :أن يكون الطلبة قادرين على تطبيق الخطوات الإجرائية لتصميم الهوايات</a:t>
            </a:r>
            <a:endParaRPr lang="ar-SA" dirty="0">
              <a:solidFill>
                <a:srgbClr val="CC79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07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العنوان 1">
            <a:extLst>
              <a:ext uri="{FF2B5EF4-FFF2-40B4-BE49-F238E27FC236}">
                <a16:creationId xmlns:a16="http://schemas.microsoft.com/office/drawing/2014/main" id="{5F6FFF8D-CA69-4617-B136-C7EE21302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932" y="340760"/>
            <a:ext cx="4704737" cy="752168"/>
          </a:xfr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rtlCol="1">
            <a:normAutofit/>
          </a:bodyPr>
          <a:lstStyle/>
          <a:p>
            <a:pPr algn="just"/>
            <a:r>
              <a:rPr lang="ar-SA" sz="3600">
                <a:solidFill>
                  <a:srgbClr val="773407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مراحل تصميم الهوية البصرية </a:t>
            </a:r>
            <a:endParaRPr lang="ar-SA" sz="3600" dirty="0">
              <a:solidFill>
                <a:srgbClr val="773407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855FC57-1694-41AF-8149-DD2D32935DB1}"/>
              </a:ext>
            </a:extLst>
          </p:cNvPr>
          <p:cNvSpPr txBox="1"/>
          <p:nvPr/>
        </p:nvSpPr>
        <p:spPr>
          <a:xfrm>
            <a:off x="0" y="1365039"/>
            <a:ext cx="1223624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65B103"/>
                </a:solidFill>
              </a:rPr>
              <a:t>قبل الشروع فعلياً في بناء الهوية البصرية ويجب  أن تكون لديك رؤية واضحة عن هوية مشروعك , وتصور كامل عن ماهيته من الإجابة على الأسئلة التالية :</a:t>
            </a:r>
          </a:p>
        </p:txBody>
      </p:sp>
      <p:sp>
        <p:nvSpPr>
          <p:cNvPr id="10" name="العنوان 1">
            <a:extLst>
              <a:ext uri="{FF2B5EF4-FFF2-40B4-BE49-F238E27FC236}">
                <a16:creationId xmlns:a16="http://schemas.microsoft.com/office/drawing/2014/main" id="{A601E393-6822-4801-B317-6F186DDCE4A0}"/>
              </a:ext>
            </a:extLst>
          </p:cNvPr>
          <p:cNvSpPr txBox="1">
            <a:spLocks/>
          </p:cNvSpPr>
          <p:nvPr/>
        </p:nvSpPr>
        <p:spPr>
          <a:xfrm>
            <a:off x="9397179" y="2804816"/>
            <a:ext cx="2708788" cy="830997"/>
          </a:xfrm>
          <a:prstGeom prst="rect">
            <a:avLst/>
          </a:prstGeom>
          <a:solidFill>
            <a:srgbClr val="EED08E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1" anchor="ctr">
            <a:normAutofit fontScale="925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ar-SA" sz="3200" b="1" dirty="0"/>
          </a:p>
          <a:p>
            <a:pPr algn="ctr"/>
            <a:r>
              <a:rPr lang="ar-SA" sz="3600" b="1" dirty="0">
                <a:solidFill>
                  <a:srgbClr val="F71E08"/>
                </a:solidFill>
              </a:rPr>
              <a:t>اولاً : من أنت ؟</a:t>
            </a:r>
          </a:p>
          <a:p>
            <a:pPr algn="ctr"/>
            <a:endParaRPr lang="ar-SA" sz="3600" dirty="0">
              <a:solidFill>
                <a:srgbClr val="773407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sp>
        <p:nvSpPr>
          <p:cNvPr id="12" name="العنوان 1">
            <a:extLst>
              <a:ext uri="{FF2B5EF4-FFF2-40B4-BE49-F238E27FC236}">
                <a16:creationId xmlns:a16="http://schemas.microsoft.com/office/drawing/2014/main" id="{6C03B21B-1EC5-4654-A246-4078D4B5023B}"/>
              </a:ext>
            </a:extLst>
          </p:cNvPr>
          <p:cNvSpPr txBox="1">
            <a:spLocks/>
          </p:cNvSpPr>
          <p:nvPr/>
        </p:nvSpPr>
        <p:spPr>
          <a:xfrm>
            <a:off x="6118123" y="3896618"/>
            <a:ext cx="2708788" cy="830997"/>
          </a:xfrm>
          <a:prstGeom prst="rect">
            <a:avLst/>
          </a:prstGeom>
          <a:solidFill>
            <a:srgbClr val="EB7368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1" anchor="ctr">
            <a:normAutofit fontScale="775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ar-SA" sz="3200" b="1" dirty="0">
              <a:solidFill>
                <a:schemeClr val="bg1"/>
              </a:solidFill>
            </a:endParaRPr>
          </a:p>
          <a:p>
            <a:r>
              <a:rPr lang="ar-SA" sz="3600" b="1" dirty="0">
                <a:solidFill>
                  <a:schemeClr val="bg1"/>
                </a:solidFill>
              </a:rPr>
              <a:t>ما هو قطاع النشاط ؟</a:t>
            </a:r>
          </a:p>
          <a:p>
            <a:pPr algn="ctr"/>
            <a:endParaRPr lang="ar-SA" sz="3600" dirty="0">
              <a:solidFill>
                <a:srgbClr val="773407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sp>
        <p:nvSpPr>
          <p:cNvPr id="13" name="العنوان 1">
            <a:extLst>
              <a:ext uri="{FF2B5EF4-FFF2-40B4-BE49-F238E27FC236}">
                <a16:creationId xmlns:a16="http://schemas.microsoft.com/office/drawing/2014/main" id="{C9CDA67E-3DCE-4BBA-A9C6-D20864E4EC97}"/>
              </a:ext>
            </a:extLst>
          </p:cNvPr>
          <p:cNvSpPr txBox="1">
            <a:spLocks/>
          </p:cNvSpPr>
          <p:nvPr/>
        </p:nvSpPr>
        <p:spPr>
          <a:xfrm>
            <a:off x="4898921" y="5751894"/>
            <a:ext cx="7207046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>
                <a:solidFill>
                  <a:srgbClr val="854A12"/>
                </a:solidFill>
              </a:rPr>
              <a:t>الفئة المستهدفة </a:t>
            </a:r>
            <a:r>
              <a:rPr lang="en-US" sz="3200" b="1" dirty="0">
                <a:solidFill>
                  <a:srgbClr val="854A12"/>
                </a:solidFill>
              </a:rPr>
              <a:t>Target audience </a:t>
            </a:r>
            <a:r>
              <a:rPr lang="ar-SA" sz="3200" b="1" dirty="0">
                <a:solidFill>
                  <a:srgbClr val="854A12"/>
                </a:solidFill>
              </a:rPr>
              <a:t> : من هم العملاء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47C926F-5B08-4E1C-9822-F0398697FE38}"/>
              </a:ext>
            </a:extLst>
          </p:cNvPr>
          <p:cNvSpPr txBox="1"/>
          <p:nvPr/>
        </p:nvSpPr>
        <p:spPr>
          <a:xfrm>
            <a:off x="-165919" y="132069"/>
            <a:ext cx="4428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ED7D31"/>
                </a:solidFill>
                <a:cs typeface="Sultan bold" pitchFamily="2" charset="-78"/>
              </a:rPr>
              <a:t>استراتيجية المناقشة النشطة</a:t>
            </a:r>
          </a:p>
        </p:txBody>
      </p:sp>
    </p:spTree>
    <p:extLst>
      <p:ext uri="{BB962C8B-B14F-4D97-AF65-F5344CB8AC3E}">
        <p14:creationId xmlns:p14="http://schemas.microsoft.com/office/powerpoint/2010/main" val="2544800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6F6282F3-66FD-4021-861D-2E52A3C9D11E}"/>
              </a:ext>
            </a:extLst>
          </p:cNvPr>
          <p:cNvSpPr/>
          <p:nvPr/>
        </p:nvSpPr>
        <p:spPr>
          <a:xfrm>
            <a:off x="3583858" y="917308"/>
            <a:ext cx="860814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rgbClr val="6183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أطلق اسماً على مشروعك : من خصائص اسم المشروع أن يكون :</a:t>
            </a:r>
          </a:p>
        </p:txBody>
      </p:sp>
      <p:graphicFrame>
        <p:nvGraphicFramePr>
          <p:cNvPr id="8" name="رسم تخطيطي 7">
            <a:extLst>
              <a:ext uri="{FF2B5EF4-FFF2-40B4-BE49-F238E27FC236}">
                <a16:creationId xmlns:a16="http://schemas.microsoft.com/office/drawing/2014/main" id="{4EB51F3A-558D-4125-B04C-039095F5F2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0531417"/>
              </p:ext>
            </p:extLst>
          </p:nvPr>
        </p:nvGraphicFramePr>
        <p:xfrm>
          <a:off x="176982" y="2101053"/>
          <a:ext cx="7565923" cy="4756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7058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عنوان 1">
            <a:extLst>
              <a:ext uri="{FF2B5EF4-FFF2-40B4-BE49-F238E27FC236}">
                <a16:creationId xmlns:a16="http://schemas.microsoft.com/office/drawing/2014/main" id="{7E40315F-54D0-45FE-AB66-7858B1692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2428" y="1776715"/>
            <a:ext cx="12683613" cy="2021628"/>
          </a:xfrm>
        </p:spPr>
        <p:txBody>
          <a:bodyPr rtlCol="1">
            <a:noAutofit/>
          </a:bodyPr>
          <a:lstStyle/>
          <a:p>
            <a:pPr algn="ctr" rtl="1"/>
            <a:br>
              <a:rPr lang="ar-SA" sz="3600" b="1" dirty="0">
                <a:solidFill>
                  <a:schemeClr val="bg1"/>
                </a:solidFill>
              </a:rPr>
            </a:br>
            <a:r>
              <a:rPr lang="ar-SA" sz="3600" b="1" dirty="0">
                <a:solidFill>
                  <a:srgbClr val="EF3526"/>
                </a:solidFill>
              </a:rPr>
              <a:t>حددي المنتج أو الخدمة المقدمة ومدى مناسبتها </a:t>
            </a:r>
            <a:br>
              <a:rPr lang="ar-SA" sz="3600" b="1" dirty="0">
                <a:solidFill>
                  <a:srgbClr val="EF3526"/>
                </a:solidFill>
              </a:rPr>
            </a:br>
            <a:r>
              <a:rPr lang="ar-SA" sz="3600" b="1" dirty="0">
                <a:solidFill>
                  <a:srgbClr val="EF3526"/>
                </a:solidFill>
              </a:rPr>
              <a:t>لاحتياجات العملاء من هم منافسوك ؟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DC49552B-BEBB-4E4F-A6BF-4BBE7A22D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38" y="4070471"/>
            <a:ext cx="2956283" cy="27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خطط انسيابي: استخراج 15">
            <a:extLst>
              <a:ext uri="{FF2B5EF4-FFF2-40B4-BE49-F238E27FC236}">
                <a16:creationId xmlns:a16="http://schemas.microsoft.com/office/drawing/2014/main" id="{E31C9358-DC1C-46BE-BCBA-E7BD04CB1DFC}"/>
              </a:ext>
            </a:extLst>
          </p:cNvPr>
          <p:cNvSpPr/>
          <p:nvPr/>
        </p:nvSpPr>
        <p:spPr>
          <a:xfrm>
            <a:off x="244571" y="4372784"/>
            <a:ext cx="2110154" cy="2110154"/>
          </a:xfrm>
          <a:prstGeom prst="flowChartExtra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خطط انسيابي: استخراج 17">
            <a:extLst>
              <a:ext uri="{FF2B5EF4-FFF2-40B4-BE49-F238E27FC236}">
                <a16:creationId xmlns:a16="http://schemas.microsoft.com/office/drawing/2014/main" id="{E4B605EE-0F59-4D5B-821A-27060851F149}"/>
              </a:ext>
            </a:extLst>
          </p:cNvPr>
          <p:cNvSpPr/>
          <p:nvPr/>
        </p:nvSpPr>
        <p:spPr>
          <a:xfrm>
            <a:off x="291463" y="4372784"/>
            <a:ext cx="2110154" cy="2110154"/>
          </a:xfrm>
          <a:prstGeom prst="flowChartExtra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C7B58E56-146F-462C-8098-7611D7C1DE11}"/>
              </a:ext>
            </a:extLst>
          </p:cNvPr>
          <p:cNvSpPr/>
          <p:nvPr/>
        </p:nvSpPr>
        <p:spPr>
          <a:xfrm>
            <a:off x="200025" y="6525143"/>
            <a:ext cx="2286000" cy="168812"/>
          </a:xfrm>
          <a:prstGeom prst="roundRect">
            <a:avLst>
              <a:gd name="adj" fmla="val 50000"/>
            </a:avLst>
          </a:prstGeom>
          <a:solidFill>
            <a:srgbClr val="432918"/>
          </a:solidFill>
          <a:ln>
            <a:solidFill>
              <a:srgbClr val="4329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خطط انسيابي: استخراج 19">
            <a:extLst>
              <a:ext uri="{FF2B5EF4-FFF2-40B4-BE49-F238E27FC236}">
                <a16:creationId xmlns:a16="http://schemas.microsoft.com/office/drawing/2014/main" id="{264C5349-4167-47C9-89DF-2B1A1384E2E5}"/>
              </a:ext>
            </a:extLst>
          </p:cNvPr>
          <p:cNvSpPr/>
          <p:nvPr/>
        </p:nvSpPr>
        <p:spPr>
          <a:xfrm flipV="1">
            <a:off x="244571" y="2192289"/>
            <a:ext cx="2110154" cy="2110154"/>
          </a:xfrm>
          <a:prstGeom prst="flowChartExtra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خطط انسيابي: استخراج 20">
            <a:extLst>
              <a:ext uri="{FF2B5EF4-FFF2-40B4-BE49-F238E27FC236}">
                <a16:creationId xmlns:a16="http://schemas.microsoft.com/office/drawing/2014/main" id="{29F4690E-2E5F-4840-BB1D-690117C435F9}"/>
              </a:ext>
            </a:extLst>
          </p:cNvPr>
          <p:cNvSpPr/>
          <p:nvPr/>
        </p:nvSpPr>
        <p:spPr>
          <a:xfrm flipV="1">
            <a:off x="291463" y="2192289"/>
            <a:ext cx="2110154" cy="2110154"/>
          </a:xfrm>
          <a:prstGeom prst="flowChartExtra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6B7A973F-97EB-41C1-8A9E-0374FC787910}"/>
              </a:ext>
            </a:extLst>
          </p:cNvPr>
          <p:cNvSpPr/>
          <p:nvPr/>
        </p:nvSpPr>
        <p:spPr>
          <a:xfrm flipV="1">
            <a:off x="200025" y="1981266"/>
            <a:ext cx="2286000" cy="168812"/>
          </a:xfrm>
          <a:prstGeom prst="roundRect">
            <a:avLst>
              <a:gd name="adj" fmla="val 50000"/>
            </a:avLst>
          </a:prstGeom>
          <a:solidFill>
            <a:srgbClr val="432918"/>
          </a:solidFill>
          <a:ln>
            <a:solidFill>
              <a:srgbClr val="4329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ABAB600C-9273-4432-A567-9252D6D8864C}"/>
              </a:ext>
            </a:extLst>
          </p:cNvPr>
          <p:cNvSpPr/>
          <p:nvPr/>
        </p:nvSpPr>
        <p:spPr>
          <a:xfrm>
            <a:off x="1327783" y="4541596"/>
            <a:ext cx="45719" cy="18569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6385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EA4FBA4-827B-4266-9393-C673CCA91F6B}"/>
              </a:ext>
            </a:extLst>
          </p:cNvPr>
          <p:cNvSpPr/>
          <p:nvPr/>
        </p:nvSpPr>
        <p:spPr>
          <a:xfrm>
            <a:off x="7645875" y="460884"/>
            <a:ext cx="4413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ثانياً : ماذا ؟ لماذا ؟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690DB37-FC5E-435D-8B73-67130B75E05C}"/>
              </a:ext>
            </a:extLst>
          </p:cNvPr>
          <p:cNvSpPr/>
          <p:nvPr/>
        </p:nvSpPr>
        <p:spPr>
          <a:xfrm>
            <a:off x="5579495" y="1432046"/>
            <a:ext cx="6333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استراتيجية الهوية التجارية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8E27244-E9E9-4EAD-851B-4329F81EE7F6}"/>
              </a:ext>
            </a:extLst>
          </p:cNvPr>
          <p:cNvSpPr/>
          <p:nvPr/>
        </p:nvSpPr>
        <p:spPr>
          <a:xfrm>
            <a:off x="5642814" y="2967335"/>
            <a:ext cx="6207148" cy="923330"/>
          </a:xfrm>
          <a:prstGeom prst="rect">
            <a:avLst/>
          </a:prstGeom>
          <a:solidFill>
            <a:srgbClr val="93DDDE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إلى ماذا يهدف مشروعك ؟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A1DD9D7-85C3-4B0F-AE62-A04CDAE1152D}"/>
              </a:ext>
            </a:extLst>
          </p:cNvPr>
          <p:cNvSpPr/>
          <p:nvPr/>
        </p:nvSpPr>
        <p:spPr>
          <a:xfrm>
            <a:off x="2068865" y="4909659"/>
            <a:ext cx="8738290" cy="923330"/>
          </a:xfrm>
          <a:prstGeom prst="rect">
            <a:avLst/>
          </a:prstGeom>
          <a:solidFill>
            <a:srgbClr val="E8E9EB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ما هو الدافع الأعمق للهوية التجارية؟</a:t>
            </a:r>
          </a:p>
        </p:txBody>
      </p:sp>
    </p:spTree>
    <p:extLst>
      <p:ext uri="{BB962C8B-B14F-4D97-AF65-F5344CB8AC3E}">
        <p14:creationId xmlns:p14="http://schemas.microsoft.com/office/powerpoint/2010/main" val="212195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FDA9D466-418C-46E4-8899-8728A3A62BE3}"/>
              </a:ext>
            </a:extLst>
          </p:cNvPr>
          <p:cNvSpPr/>
          <p:nvPr/>
        </p:nvSpPr>
        <p:spPr>
          <a:xfrm>
            <a:off x="2494089" y="2890628"/>
            <a:ext cx="66818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القيم الأساسية للمشروع 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:Corals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2668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E00AE53-15BE-4A8A-BA60-050DBDE30F02}"/>
              </a:ext>
            </a:extLst>
          </p:cNvPr>
          <p:cNvSpPr txBox="1"/>
          <p:nvPr/>
        </p:nvSpPr>
        <p:spPr>
          <a:xfrm>
            <a:off x="1460092" y="4839604"/>
            <a:ext cx="889327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02BFA0"/>
                </a:solidFill>
              </a:rPr>
              <a:t>مجموعة من المبادئ التوجيهية التي تستمد منها المشروع قيمته لتحقيق هدفه التجاري الأوسع ( الولاء ، الاتساق , الصدق ، الإبداع ، التعليم الملهم ، الصحة ، إلخ )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20785E7-2EFA-4097-8A46-D6AA644B8382}"/>
              </a:ext>
            </a:extLst>
          </p:cNvPr>
          <p:cNvSpPr/>
          <p:nvPr/>
        </p:nvSpPr>
        <p:spPr>
          <a:xfrm>
            <a:off x="4557900" y="2852347"/>
            <a:ext cx="64732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800" b="1" cap="none" spc="0" dirty="0">
                <a:ln/>
                <a:solidFill>
                  <a:srgbClr val="C6371F"/>
                </a:solidFill>
                <a:effectLst/>
              </a:rPr>
              <a:t>من أين يستمد المشروع قيمته ؟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6261671-6153-430D-9F5A-F41BA09D31A3}"/>
              </a:ext>
            </a:extLst>
          </p:cNvPr>
          <p:cNvSpPr/>
          <p:nvPr/>
        </p:nvSpPr>
        <p:spPr>
          <a:xfrm>
            <a:off x="4190153" y="3430476"/>
            <a:ext cx="60484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800" b="1" cap="none" spc="0" dirty="0">
                <a:ln/>
                <a:solidFill>
                  <a:srgbClr val="E6851F"/>
                </a:solidFill>
                <a:effectLst/>
              </a:rPr>
              <a:t>ما الذي يحفزك لمتابعة العمل؟</a:t>
            </a:r>
          </a:p>
        </p:txBody>
      </p:sp>
    </p:spTree>
    <p:extLst>
      <p:ext uri="{BB962C8B-B14F-4D97-AF65-F5344CB8AC3E}">
        <p14:creationId xmlns:p14="http://schemas.microsoft.com/office/powerpoint/2010/main" val="35913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5903472E-BE64-4205-A97C-2AAF92EA6B3A}"/>
              </a:ext>
            </a:extLst>
          </p:cNvPr>
          <p:cNvSpPr/>
          <p:nvPr/>
        </p:nvSpPr>
        <p:spPr>
          <a:xfrm>
            <a:off x="9072208" y="120896"/>
            <a:ext cx="2985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ثالثاً : كيف ؟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559016D-83A9-4078-B9C3-F8A0DCDD750D}"/>
              </a:ext>
            </a:extLst>
          </p:cNvPr>
          <p:cNvSpPr/>
          <p:nvPr/>
        </p:nvSpPr>
        <p:spPr>
          <a:xfrm>
            <a:off x="6271763" y="1610483"/>
            <a:ext cx="5785558" cy="769441"/>
          </a:xfrm>
          <a:prstGeom prst="rect">
            <a:avLst/>
          </a:prstGeom>
          <a:solidFill>
            <a:srgbClr val="D0C00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rgbClr val="BA123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كيف تنظر لمستقبل مشروعك ؟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2D9F1E3-5970-4121-90C4-233E6A78BB9C}"/>
              </a:ext>
            </a:extLst>
          </p:cNvPr>
          <p:cNvSpPr/>
          <p:nvPr/>
        </p:nvSpPr>
        <p:spPr>
          <a:xfrm>
            <a:off x="6371818" y="3404117"/>
            <a:ext cx="5585448" cy="1323439"/>
          </a:xfrm>
          <a:prstGeom prst="rect">
            <a:avLst/>
          </a:prstGeom>
          <a:solidFill>
            <a:srgbClr val="FF6F9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8B2FB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كيف سيتم بيع المنتج أو تقديم الخدمة ؟ وأين ؟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4D4B7AB-B731-4DF8-8C35-EA0C9DEFC09E}"/>
              </a:ext>
            </a:extLst>
          </p:cNvPr>
          <p:cNvSpPr/>
          <p:nvPr/>
        </p:nvSpPr>
        <p:spPr>
          <a:xfrm>
            <a:off x="5253187" y="5854988"/>
            <a:ext cx="6704079" cy="769441"/>
          </a:xfrm>
          <a:prstGeom prst="rect">
            <a:avLst/>
          </a:prstGeom>
          <a:solidFill>
            <a:srgbClr val="B32DD8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كيف ستتواصل مع الفئة المستهدفة؟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DA5250F-7CB3-4E88-A1CA-912373A4C4F9}"/>
              </a:ext>
            </a:extLst>
          </p:cNvPr>
          <p:cNvSpPr/>
          <p:nvPr/>
        </p:nvSpPr>
        <p:spPr>
          <a:xfrm>
            <a:off x="365315" y="3921114"/>
            <a:ext cx="3926466" cy="1446550"/>
          </a:xfrm>
          <a:prstGeom prst="rect">
            <a:avLst/>
          </a:prstGeom>
          <a:solidFill>
            <a:srgbClr val="00A1B5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ما هو الأسلوب الذي ستعتمده؟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40B273A-AE1B-406C-A18E-D38B485FB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05" b="97839" l="9947" r="89876">
                        <a14:foregroundMark x1="45826" y1="97839" x2="45826" y2="97839"/>
                        <a14:foregroundMark x1="57194" y1="17092" x2="57194" y2="17092"/>
                        <a14:foregroundMark x1="57194" y1="17092" x2="57194" y2="17092"/>
                        <a14:foregroundMark x1="48313" y1="5894" x2="48313" y2="5894"/>
                        <a14:foregroundMark x1="48313" y1="5894" x2="48313" y2="5894"/>
                        <a14:foregroundMark x1="53108" y1="5305" x2="53108" y2="5305"/>
                        <a14:foregroundMark x1="53108" y1="5305" x2="53108" y2="5305"/>
                        <a14:foregroundMark x1="53108" y1="5305" x2="53108" y2="5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896"/>
            <a:ext cx="2935953" cy="265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7CC9B90C-EB12-4274-BE9F-FF51E0DB3017}"/>
              </a:ext>
            </a:extLst>
          </p:cNvPr>
          <p:cNvSpPr/>
          <p:nvPr/>
        </p:nvSpPr>
        <p:spPr>
          <a:xfrm>
            <a:off x="8844510" y="1619213"/>
            <a:ext cx="1556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59BB8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 /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F83E601-7A7C-46F9-8B7A-8D706E0E819A}"/>
              </a:ext>
            </a:extLst>
          </p:cNvPr>
          <p:cNvSpPr/>
          <p:nvPr/>
        </p:nvSpPr>
        <p:spPr>
          <a:xfrm>
            <a:off x="4043835" y="1734290"/>
            <a:ext cx="2052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AFA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 /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58486C1-24D2-4E5A-AA4C-375FDE24F9B9}"/>
              </a:ext>
            </a:extLst>
          </p:cNvPr>
          <p:cNvSpPr/>
          <p:nvPr/>
        </p:nvSpPr>
        <p:spPr>
          <a:xfrm>
            <a:off x="8433010" y="2760859"/>
            <a:ext cx="2068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D73B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الحصة /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6133A94-C381-4715-96E9-4683B0A7E9E9}"/>
              </a:ext>
            </a:extLst>
          </p:cNvPr>
          <p:cNvSpPr/>
          <p:nvPr/>
        </p:nvSpPr>
        <p:spPr>
          <a:xfrm>
            <a:off x="2879753" y="2542543"/>
            <a:ext cx="34820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BFD52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عنوان الوحدة /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AA5C444-EF4C-478F-85A5-E329AAF748C2}"/>
              </a:ext>
            </a:extLst>
          </p:cNvPr>
          <p:cNvSpPr/>
          <p:nvPr/>
        </p:nvSpPr>
        <p:spPr>
          <a:xfrm>
            <a:off x="4906082" y="3906770"/>
            <a:ext cx="3526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3C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عنوان الدرس /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17AEE65-139B-4F35-9097-45766C434E29}"/>
              </a:ext>
            </a:extLst>
          </p:cNvPr>
          <p:cNvSpPr/>
          <p:nvPr/>
        </p:nvSpPr>
        <p:spPr>
          <a:xfrm>
            <a:off x="3139573" y="716651"/>
            <a:ext cx="5293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428DB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بسم الله الرحمن الرحيم </a:t>
            </a:r>
          </a:p>
        </p:txBody>
      </p:sp>
    </p:spTree>
    <p:extLst>
      <p:ext uri="{BB962C8B-B14F-4D97-AF65-F5344CB8AC3E}">
        <p14:creationId xmlns:p14="http://schemas.microsoft.com/office/powerpoint/2010/main" val="1871175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B5BE56-DBCF-437B-B8CA-C06EA3E1F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29151"/>
            <a:ext cx="10515600" cy="1325563"/>
          </a:xfrm>
        </p:spPr>
        <p:txBody>
          <a:bodyPr/>
          <a:lstStyle/>
          <a:p>
            <a:r>
              <a:rPr lang="ar-SA" dirty="0">
                <a:solidFill>
                  <a:srgbClr val="FF9A09"/>
                </a:solidFill>
              </a:rPr>
              <a:t>رابعاً : شكل ومظهر العلامة التجارية :</a:t>
            </a: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FD6D641B-7622-4A0B-A8B5-4E63108E90F6}"/>
              </a:ext>
            </a:extLst>
          </p:cNvPr>
          <p:cNvSpPr txBox="1">
            <a:spLocks/>
          </p:cNvSpPr>
          <p:nvPr/>
        </p:nvSpPr>
        <p:spPr>
          <a:xfrm>
            <a:off x="3082413" y="2239962"/>
            <a:ext cx="8917858" cy="4059391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4000" dirty="0">
                <a:solidFill>
                  <a:srgbClr val="02CBFB"/>
                </a:solidFill>
              </a:rPr>
              <a:t>الهوية البصرية : </a:t>
            </a:r>
            <a:r>
              <a:rPr lang="ar-SA" sz="4000" dirty="0">
                <a:solidFill>
                  <a:srgbClr val="F207E1"/>
                </a:solidFill>
              </a:rPr>
              <a:t>تتمثل هذه المرحلة في تحديد المفاهيم</a:t>
            </a:r>
          </a:p>
          <a:p>
            <a:r>
              <a:rPr lang="ar-SA" sz="4000" dirty="0">
                <a:solidFill>
                  <a:srgbClr val="F207E1"/>
                </a:solidFill>
              </a:rPr>
              <a:t>الجرافيكية التي تتوافق فكرة المشروع مع الفئة المستهدفة ، ثم يتم</a:t>
            </a:r>
          </a:p>
          <a:p>
            <a:r>
              <a:rPr lang="ar-SA" sz="4000" dirty="0">
                <a:solidFill>
                  <a:srgbClr val="F207E1"/>
                </a:solidFill>
              </a:rPr>
              <a:t>تحديد لوحة الاستلهام وعمل رسومات سريعة لتوليد الأفكار ، كتصور مبدئي لأسلوب التصميم ، ويمكن أن يأخذ أحد التصنيفات</a:t>
            </a:r>
          </a:p>
          <a:p>
            <a:r>
              <a:rPr lang="ar-SA" sz="4000" dirty="0">
                <a:solidFill>
                  <a:srgbClr val="F207E1"/>
                </a:solidFill>
              </a:rPr>
              <a:t>الموضحة في بنائه ، واعتماد التصميم النهائي للشعار وملحقاته</a:t>
            </a:r>
          </a:p>
          <a:p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2877353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D1D6D5AB-B213-4C72-B288-B7F34FA601CD}"/>
              </a:ext>
            </a:extLst>
          </p:cNvPr>
          <p:cNvSpPr/>
          <p:nvPr/>
        </p:nvSpPr>
        <p:spPr>
          <a:xfrm>
            <a:off x="2403986" y="681333"/>
            <a:ext cx="7905137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rgbClr val="BA12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فمثلاً يمكن اتخاذ الشعار رمزاً مباشراً لنوع الخدمة التي تقدمها</a:t>
            </a:r>
          </a:p>
          <a:p>
            <a:pPr algn="ctr"/>
            <a:r>
              <a:rPr lang="ar-SA" sz="4400" b="1" cap="none" spc="0" dirty="0">
                <a:ln w="0"/>
                <a:solidFill>
                  <a:srgbClr val="BA12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المؤسسة مثل تقديم القهوة ، فيكون كوباً ساخناً على أن </a:t>
            </a:r>
          </a:p>
          <a:p>
            <a:pPr algn="ctr"/>
            <a:r>
              <a:rPr lang="ar-SA" sz="4400" b="1" dirty="0">
                <a:ln w="0"/>
                <a:solidFill>
                  <a:srgbClr val="BA12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تكون فلسفة الشعار موافقة مع الاستراتيجية .</a:t>
            </a:r>
            <a:r>
              <a:rPr lang="ar-SA" sz="4400" b="1" cap="none" spc="0" dirty="0">
                <a:ln w="0"/>
                <a:solidFill>
                  <a:srgbClr val="BA12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C9F49BA-9643-4117-8103-BA6738D86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01" y="4924231"/>
            <a:ext cx="4317397" cy="144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437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A775666-72F3-4106-9F9E-1768439BC6FB}"/>
              </a:ext>
            </a:extLst>
          </p:cNvPr>
          <p:cNvSpPr/>
          <p:nvPr/>
        </p:nvSpPr>
        <p:spPr>
          <a:xfrm>
            <a:off x="4430152" y="917309"/>
            <a:ext cx="3095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D10A0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الهدف الثاني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5D3C8D1-3B1C-4608-A533-8C52CF3D65A6}"/>
              </a:ext>
            </a:extLst>
          </p:cNvPr>
          <p:cNvSpPr/>
          <p:nvPr/>
        </p:nvSpPr>
        <p:spPr>
          <a:xfrm>
            <a:off x="2388831" y="1840639"/>
            <a:ext cx="741433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693C1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يكون الطلبة قادرين على التعرف </a:t>
            </a:r>
          </a:p>
          <a:p>
            <a:pPr algn="ctr"/>
            <a:r>
              <a:rPr lang="ar-SA" sz="4800" dirty="0">
                <a:ln w="0"/>
                <a:solidFill>
                  <a:srgbClr val="693C1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برامج تصميم الهوية البصرية </a:t>
            </a:r>
          </a:p>
          <a:p>
            <a:pPr algn="ctr"/>
            <a:r>
              <a:rPr lang="ar-SA" sz="4800" b="0" cap="none" spc="0" dirty="0">
                <a:ln w="0"/>
                <a:solidFill>
                  <a:srgbClr val="693C1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وطرق توظيفها 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54DF3C-776F-481E-9B4D-48F82EDE4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57" y="4168378"/>
            <a:ext cx="3598607" cy="161299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DB2F65E-3C97-46AC-AC14-432383E42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256" y="4234746"/>
            <a:ext cx="1047896" cy="10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328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9A1790B1-BB8E-4F09-A00A-9B3C071BC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23" y="309716"/>
            <a:ext cx="10530348" cy="654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498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5ABB82C-4266-41A9-8945-A5477DD1F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987" y="943897"/>
            <a:ext cx="7447936" cy="497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02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4B180FA-C146-4C62-9499-7CC06F873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80"/>
            <a:ext cx="12300155" cy="65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635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 invX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336CE76-0357-44CF-9FCE-435998228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14" y="1091380"/>
            <a:ext cx="7801896" cy="467523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5D4233A-9EB0-4AB8-A012-B196BFB10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14" y="1091379"/>
            <a:ext cx="7801896" cy="46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75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CA90726-C7BE-441F-9387-71E3667F4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87" y="3111910"/>
            <a:ext cx="6533536" cy="169606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5822C71-1D3E-4A54-8E51-DE064CF52797}"/>
              </a:ext>
            </a:extLst>
          </p:cNvPr>
          <p:cNvSpPr/>
          <p:nvPr/>
        </p:nvSpPr>
        <p:spPr>
          <a:xfrm>
            <a:off x="7973961" y="3148781"/>
            <a:ext cx="1356852" cy="560438"/>
          </a:xfrm>
          <a:prstGeom prst="rect">
            <a:avLst/>
          </a:prstGeom>
          <a:solidFill>
            <a:srgbClr val="079C8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الواجب على منصة مدرستي </a:t>
            </a:r>
          </a:p>
        </p:txBody>
      </p:sp>
    </p:spTree>
    <p:extLst>
      <p:ext uri="{BB962C8B-B14F-4D97-AF65-F5344CB8AC3E}">
        <p14:creationId xmlns:p14="http://schemas.microsoft.com/office/powerpoint/2010/main" val="379415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4">
            <a:extLst>
              <a:ext uri="{FF2B5EF4-FFF2-40B4-BE49-F238E27FC236}">
                <a16:creationId xmlns:a16="http://schemas.microsoft.com/office/drawing/2014/main" id="{E63E22C4-DF4D-4BB8-BC6D-055173A8CD8E}"/>
              </a:ext>
            </a:extLst>
          </p:cNvPr>
          <p:cNvSpPr/>
          <p:nvPr/>
        </p:nvSpPr>
        <p:spPr>
          <a:xfrm flipH="1">
            <a:off x="7964129" y="1286534"/>
            <a:ext cx="3380852" cy="677108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اشراقة الصباح</a:t>
            </a:r>
          </a:p>
        </p:txBody>
      </p:sp>
      <p:pic>
        <p:nvPicPr>
          <p:cNvPr id="2" name="753088033">
            <a:hlinkClick r:id="" action="ppaction://media"/>
            <a:extLst>
              <a:ext uri="{FF2B5EF4-FFF2-40B4-BE49-F238E27FC236}">
                <a16:creationId xmlns:a16="http://schemas.microsoft.com/office/drawing/2014/main" id="{3D594EEF-7E15-4998-9B25-2CF557AA76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019" y="1078078"/>
            <a:ext cx="5951869" cy="302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30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75FAAD28-28ED-4253-A7F1-61105B76C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427" y="5552809"/>
            <a:ext cx="730651" cy="80726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2C69FCB-9B3A-4323-9873-BB9751A0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65" y="881807"/>
            <a:ext cx="5808154" cy="4788989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D003300C-5BBC-4162-8C70-CBAECDCBB624}"/>
              </a:ext>
            </a:extLst>
          </p:cNvPr>
          <p:cNvSpPr/>
          <p:nvPr/>
        </p:nvSpPr>
        <p:spPr>
          <a:xfrm>
            <a:off x="3996814" y="681694"/>
            <a:ext cx="2816942" cy="670483"/>
          </a:xfrm>
          <a:prstGeom prst="roundRect">
            <a:avLst/>
          </a:prstGeom>
          <a:solidFill>
            <a:srgbClr val="103313"/>
          </a:solidFill>
          <a:ln w="28575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cs typeface="Sultan bold" pitchFamily="2" charset="-78"/>
              </a:rPr>
              <a:t>النشيد الوطني</a:t>
            </a:r>
          </a:p>
        </p:txBody>
      </p:sp>
    </p:spTree>
    <p:extLst>
      <p:ext uri="{BB962C8B-B14F-4D97-AF65-F5344CB8AC3E}">
        <p14:creationId xmlns:p14="http://schemas.microsoft.com/office/powerpoint/2010/main" val="2043492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F0C5A109-398E-4692-86AC-4F3409FCF0E3}"/>
              </a:ext>
            </a:extLst>
          </p:cNvPr>
          <p:cNvSpPr/>
          <p:nvPr/>
        </p:nvSpPr>
        <p:spPr>
          <a:xfrm>
            <a:off x="898920" y="501443"/>
            <a:ext cx="3142138" cy="773723"/>
          </a:xfrm>
          <a:prstGeom prst="roundRect">
            <a:avLst/>
          </a:prstGeom>
          <a:solidFill>
            <a:srgbClr val="EBEBF3"/>
          </a:solidFill>
          <a:ln w="28575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2C2220"/>
                </a:solidFill>
                <a:cs typeface="Sultan bold" pitchFamily="2" charset="-78"/>
              </a:rPr>
              <a:t>الحضور والغياب</a:t>
            </a:r>
          </a:p>
        </p:txBody>
      </p:sp>
    </p:spTree>
    <p:extLst>
      <p:ext uri="{BB962C8B-B14F-4D97-AF65-F5344CB8AC3E}">
        <p14:creationId xmlns:p14="http://schemas.microsoft.com/office/powerpoint/2010/main" val="629782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B6867B5B-A9BC-4E08-A10D-01FB0A3FAF6E}"/>
              </a:ext>
            </a:extLst>
          </p:cNvPr>
          <p:cNvSpPr/>
          <p:nvPr/>
        </p:nvSpPr>
        <p:spPr>
          <a:xfrm>
            <a:off x="10596715" y="5766619"/>
            <a:ext cx="1386349" cy="943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687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مجموعة 51">
            <a:extLst>
              <a:ext uri="{FF2B5EF4-FFF2-40B4-BE49-F238E27FC236}">
                <a16:creationId xmlns:a16="http://schemas.microsoft.com/office/drawing/2014/main" id="{E03FE574-348B-489F-93E5-BE51897AFB43}"/>
              </a:ext>
            </a:extLst>
          </p:cNvPr>
          <p:cNvGrpSpPr/>
          <p:nvPr/>
        </p:nvGrpSpPr>
        <p:grpSpPr>
          <a:xfrm>
            <a:off x="77372" y="70338"/>
            <a:ext cx="12037255" cy="6717323"/>
            <a:chOff x="84408" y="70338"/>
            <a:chExt cx="12037255" cy="6717323"/>
          </a:xfrm>
        </p:grpSpPr>
        <p:sp>
          <p:nvSpPr>
            <p:cNvPr id="53" name="مستطيل 52">
              <a:extLst>
                <a:ext uri="{FF2B5EF4-FFF2-40B4-BE49-F238E27FC236}">
                  <a16:creationId xmlns:a16="http://schemas.microsoft.com/office/drawing/2014/main" id="{E78D83FC-C35E-4D07-BDAA-40FDC648D29D}"/>
                </a:ext>
              </a:extLst>
            </p:cNvPr>
            <p:cNvSpPr/>
            <p:nvPr/>
          </p:nvSpPr>
          <p:spPr>
            <a:xfrm>
              <a:off x="84408" y="70338"/>
              <a:ext cx="12037255" cy="6717323"/>
            </a:xfrm>
            <a:prstGeom prst="rect">
              <a:avLst/>
            </a:prstGeom>
            <a:solidFill>
              <a:srgbClr val="ECE0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id="{B072991A-9631-4FB1-9306-E5B1BBA1E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55" y="91407"/>
              <a:ext cx="11870690" cy="6675185"/>
            </a:xfrm>
            <a:prstGeom prst="rect">
              <a:avLst/>
            </a:prstGeom>
          </p:spPr>
        </p:pic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520C210-9858-437B-AFE5-DD556C66F488}"/>
              </a:ext>
            </a:extLst>
          </p:cNvPr>
          <p:cNvSpPr txBox="1"/>
          <p:nvPr/>
        </p:nvSpPr>
        <p:spPr>
          <a:xfrm>
            <a:off x="3052664" y="302207"/>
            <a:ext cx="567127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rgbClr val="ED7D31"/>
                </a:solidFill>
                <a:cs typeface="Sultan bold" pitchFamily="2" charset="-78"/>
              </a:rPr>
              <a:t>مراجعة الدرس السابق</a:t>
            </a:r>
          </a:p>
          <a:p>
            <a:pPr algn="ctr"/>
            <a:r>
              <a:rPr lang="ar-SA" sz="3600" dirty="0">
                <a:cs typeface="Sultan bold" pitchFamily="2" charset="-78"/>
              </a:rPr>
              <a:t>لعبة الصندوق السحري</a:t>
            </a:r>
          </a:p>
        </p:txBody>
      </p:sp>
      <p:grpSp>
        <p:nvGrpSpPr>
          <p:cNvPr id="21" name="صندوق">
            <a:extLst>
              <a:ext uri="{FF2B5EF4-FFF2-40B4-BE49-F238E27FC236}">
                <a16:creationId xmlns:a16="http://schemas.microsoft.com/office/drawing/2014/main" id="{C1F31D06-8DC6-44AD-9F71-179F3E3BE9A1}"/>
              </a:ext>
            </a:extLst>
          </p:cNvPr>
          <p:cNvGrpSpPr/>
          <p:nvPr/>
        </p:nvGrpSpPr>
        <p:grpSpPr>
          <a:xfrm>
            <a:off x="7445915" y="3922688"/>
            <a:ext cx="2423622" cy="1856546"/>
            <a:chOff x="839647" y="2298308"/>
            <a:chExt cx="4023485" cy="3082075"/>
          </a:xfrm>
          <a:solidFill>
            <a:srgbClr val="3F82D1"/>
          </a:solidFill>
        </p:grpSpPr>
        <p:grpSp>
          <p:nvGrpSpPr>
            <p:cNvPr id="22" name="Group 61">
              <a:extLst>
                <a:ext uri="{FF2B5EF4-FFF2-40B4-BE49-F238E27FC236}">
                  <a16:creationId xmlns:a16="http://schemas.microsoft.com/office/drawing/2014/main" id="{285BF43B-E19B-4656-ACAF-CECEDD568A9A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  <a:grpFill/>
          </p:grpSpPr>
          <p:sp>
            <p:nvSpPr>
              <p:cNvPr id="27" name="Freeform: Shape 66">
                <a:extLst>
                  <a:ext uri="{FF2B5EF4-FFF2-40B4-BE49-F238E27FC236}">
                    <a16:creationId xmlns:a16="http://schemas.microsoft.com/office/drawing/2014/main" id="{4DDA885E-3E12-4016-8706-F72A0840345D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67">
                <a:extLst>
                  <a:ext uri="{FF2B5EF4-FFF2-40B4-BE49-F238E27FC236}">
                    <a16:creationId xmlns:a16="http://schemas.microsoft.com/office/drawing/2014/main" id="{AD787EAC-879E-4597-B799-6F7C2FA3BE36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Isosceles Triangle 68">
                <a:extLst>
                  <a:ext uri="{FF2B5EF4-FFF2-40B4-BE49-F238E27FC236}">
                    <a16:creationId xmlns:a16="http://schemas.microsoft.com/office/drawing/2014/main" id="{CCA01879-8C7F-4FFD-B702-1A0B6043BFE0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Isosceles Triangle 69">
                <a:extLst>
                  <a:ext uri="{FF2B5EF4-FFF2-40B4-BE49-F238E27FC236}">
                    <a16:creationId xmlns:a16="http://schemas.microsoft.com/office/drawing/2014/main" id="{0C348DC5-0177-4A56-A322-7171DB93F660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id="{9C52AFDA-9D6E-4F3C-9373-A0331D8B8491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367CFE61-806E-4F72-BA11-26AD6B2E5FFD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A4E5C6BC-732F-437B-9D32-8723A4934759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12">
              <a:extLst>
                <a:ext uri="{FF2B5EF4-FFF2-40B4-BE49-F238E27FC236}">
                  <a16:creationId xmlns:a16="http://schemas.microsoft.com/office/drawing/2014/main" id="{6E935C74-EB3D-4855-A152-EAC417B4E549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rapezoid 17">
            <a:extLst>
              <a:ext uri="{FF2B5EF4-FFF2-40B4-BE49-F238E27FC236}">
                <a16:creationId xmlns:a16="http://schemas.microsoft.com/office/drawing/2014/main" id="{39A75B5E-0973-467A-88AD-337D9BA2DFDE}"/>
              </a:ext>
            </a:extLst>
          </p:cNvPr>
          <p:cNvSpPr/>
          <p:nvPr/>
        </p:nvSpPr>
        <p:spPr>
          <a:xfrm flipV="1">
            <a:off x="7193977" y="2160686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FFE265">
                  <a:alpha val="0"/>
                </a:srgbClr>
              </a:gs>
              <a:gs pos="0">
                <a:srgbClr val="FFCC66">
                  <a:alpha val="3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73">
            <a:extLst>
              <a:ext uri="{FF2B5EF4-FFF2-40B4-BE49-F238E27FC236}">
                <a16:creationId xmlns:a16="http://schemas.microsoft.com/office/drawing/2014/main" id="{20BD2590-75B0-4C17-BDE9-0F99F9C3AC50}"/>
              </a:ext>
            </a:extLst>
          </p:cNvPr>
          <p:cNvSpPr txBox="1"/>
          <p:nvPr/>
        </p:nvSpPr>
        <p:spPr>
          <a:xfrm>
            <a:off x="7099719" y="5800590"/>
            <a:ext cx="3109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مفهوم الشعار</a:t>
            </a:r>
            <a:endParaRPr lang="en-US" sz="24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64" name="صندوق">
            <a:extLst>
              <a:ext uri="{FF2B5EF4-FFF2-40B4-BE49-F238E27FC236}">
                <a16:creationId xmlns:a16="http://schemas.microsoft.com/office/drawing/2014/main" id="{E4399FBD-2B8B-4E68-9A67-EFB04FEE01FC}"/>
              </a:ext>
            </a:extLst>
          </p:cNvPr>
          <p:cNvGrpSpPr/>
          <p:nvPr/>
        </p:nvGrpSpPr>
        <p:grpSpPr>
          <a:xfrm>
            <a:off x="4668766" y="4028277"/>
            <a:ext cx="2423622" cy="1856546"/>
            <a:chOff x="839647" y="2298308"/>
            <a:chExt cx="4023485" cy="3082075"/>
          </a:xfrm>
          <a:solidFill>
            <a:srgbClr val="ED7D31"/>
          </a:solidFill>
        </p:grpSpPr>
        <p:grpSp>
          <p:nvGrpSpPr>
            <p:cNvPr id="65" name="Group 61">
              <a:extLst>
                <a:ext uri="{FF2B5EF4-FFF2-40B4-BE49-F238E27FC236}">
                  <a16:creationId xmlns:a16="http://schemas.microsoft.com/office/drawing/2014/main" id="{04536580-E222-4D17-8C55-3FEFA708F100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  <a:grpFill/>
          </p:grpSpPr>
          <p:sp>
            <p:nvSpPr>
              <p:cNvPr id="70" name="Freeform: Shape 66">
                <a:extLst>
                  <a:ext uri="{FF2B5EF4-FFF2-40B4-BE49-F238E27FC236}">
                    <a16:creationId xmlns:a16="http://schemas.microsoft.com/office/drawing/2014/main" id="{70849FBC-3892-4B45-A746-FD27E605E39C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67">
                <a:extLst>
                  <a:ext uri="{FF2B5EF4-FFF2-40B4-BE49-F238E27FC236}">
                    <a16:creationId xmlns:a16="http://schemas.microsoft.com/office/drawing/2014/main" id="{6A47509B-5541-4A87-B50C-ACE4D4D0A1F5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Isosceles Triangle 68">
                <a:extLst>
                  <a:ext uri="{FF2B5EF4-FFF2-40B4-BE49-F238E27FC236}">
                    <a16:creationId xmlns:a16="http://schemas.microsoft.com/office/drawing/2014/main" id="{02E94AAE-B31D-4A7D-A544-3CB34EA9FA83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Isosceles Triangle 69">
                <a:extLst>
                  <a:ext uri="{FF2B5EF4-FFF2-40B4-BE49-F238E27FC236}">
                    <a16:creationId xmlns:a16="http://schemas.microsoft.com/office/drawing/2014/main" id="{4196466F-0A0B-4767-A6B0-FAE2B0AB063D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Rectangle 12">
              <a:extLst>
                <a:ext uri="{FF2B5EF4-FFF2-40B4-BE49-F238E27FC236}">
                  <a16:creationId xmlns:a16="http://schemas.microsoft.com/office/drawing/2014/main" id="{C82C7836-11F0-4C6C-BA36-9EED78DE0E42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12">
              <a:extLst>
                <a:ext uri="{FF2B5EF4-FFF2-40B4-BE49-F238E27FC236}">
                  <a16:creationId xmlns:a16="http://schemas.microsoft.com/office/drawing/2014/main" id="{3D3D13DE-A37D-4037-A6BC-2ADD62C8BED5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12">
              <a:extLst>
                <a:ext uri="{FF2B5EF4-FFF2-40B4-BE49-F238E27FC236}">
                  <a16:creationId xmlns:a16="http://schemas.microsoft.com/office/drawing/2014/main" id="{D306224F-0761-472F-8873-8AF2E5AEA45D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12">
              <a:extLst>
                <a:ext uri="{FF2B5EF4-FFF2-40B4-BE49-F238E27FC236}">
                  <a16:creationId xmlns:a16="http://schemas.microsoft.com/office/drawing/2014/main" id="{997E4A37-9DF9-4529-9630-FFC7C7731F46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Trapezoid 17">
            <a:extLst>
              <a:ext uri="{FF2B5EF4-FFF2-40B4-BE49-F238E27FC236}">
                <a16:creationId xmlns:a16="http://schemas.microsoft.com/office/drawing/2014/main" id="{96D7CE67-C293-44A8-B7F1-2607DE14DD8D}"/>
              </a:ext>
            </a:extLst>
          </p:cNvPr>
          <p:cNvSpPr/>
          <p:nvPr/>
        </p:nvSpPr>
        <p:spPr>
          <a:xfrm flipV="1">
            <a:off x="4490114" y="2303314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FFE265">
                  <a:alpha val="0"/>
                </a:srgbClr>
              </a:gs>
              <a:gs pos="0">
                <a:srgbClr val="FFCC66">
                  <a:alpha val="3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3">
            <a:extLst>
              <a:ext uri="{FF2B5EF4-FFF2-40B4-BE49-F238E27FC236}">
                <a16:creationId xmlns:a16="http://schemas.microsoft.com/office/drawing/2014/main" id="{7D307E38-DE50-4419-91E3-17CB8731D19B}"/>
              </a:ext>
            </a:extLst>
          </p:cNvPr>
          <p:cNvSpPr txBox="1"/>
          <p:nvPr/>
        </p:nvSpPr>
        <p:spPr>
          <a:xfrm>
            <a:off x="4503173" y="6013579"/>
            <a:ext cx="2690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أنواع الشعار .....و ....</a:t>
            </a:r>
            <a:endParaRPr lang="en-US" sz="24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76" name="صندوق">
            <a:extLst>
              <a:ext uri="{FF2B5EF4-FFF2-40B4-BE49-F238E27FC236}">
                <a16:creationId xmlns:a16="http://schemas.microsoft.com/office/drawing/2014/main" id="{96F5C9D3-A8CB-4FDC-BF87-075D64BF8B20}"/>
              </a:ext>
            </a:extLst>
          </p:cNvPr>
          <p:cNvGrpSpPr/>
          <p:nvPr/>
        </p:nvGrpSpPr>
        <p:grpSpPr>
          <a:xfrm>
            <a:off x="1573140" y="4057693"/>
            <a:ext cx="2423622" cy="1856546"/>
            <a:chOff x="839647" y="2298308"/>
            <a:chExt cx="4023485" cy="3082075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77" name="Group 61">
              <a:extLst>
                <a:ext uri="{FF2B5EF4-FFF2-40B4-BE49-F238E27FC236}">
                  <a16:creationId xmlns:a16="http://schemas.microsoft.com/office/drawing/2014/main" id="{94F2C028-BC54-45E8-993B-8B93B76DD00C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  <a:grpFill/>
          </p:grpSpPr>
          <p:sp>
            <p:nvSpPr>
              <p:cNvPr id="82" name="Freeform: Shape 66">
                <a:extLst>
                  <a:ext uri="{FF2B5EF4-FFF2-40B4-BE49-F238E27FC236}">
                    <a16:creationId xmlns:a16="http://schemas.microsoft.com/office/drawing/2014/main" id="{48EE0175-B0C7-4139-A45F-ACB984DA040D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67">
                <a:extLst>
                  <a:ext uri="{FF2B5EF4-FFF2-40B4-BE49-F238E27FC236}">
                    <a16:creationId xmlns:a16="http://schemas.microsoft.com/office/drawing/2014/main" id="{A4943E07-B6FA-4781-A399-873EDC089B90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Isosceles Triangle 68">
                <a:extLst>
                  <a:ext uri="{FF2B5EF4-FFF2-40B4-BE49-F238E27FC236}">
                    <a16:creationId xmlns:a16="http://schemas.microsoft.com/office/drawing/2014/main" id="{D0194227-2516-44B2-B980-57DEDB428EB9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Isosceles Triangle 69">
                <a:extLst>
                  <a:ext uri="{FF2B5EF4-FFF2-40B4-BE49-F238E27FC236}">
                    <a16:creationId xmlns:a16="http://schemas.microsoft.com/office/drawing/2014/main" id="{8B2DB565-F14B-4362-8C1A-F7FD389B55F2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Rectangle 12">
              <a:extLst>
                <a:ext uri="{FF2B5EF4-FFF2-40B4-BE49-F238E27FC236}">
                  <a16:creationId xmlns:a16="http://schemas.microsoft.com/office/drawing/2014/main" id="{E09109FB-9AF5-488E-85DA-F312F6B16658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12">
              <a:extLst>
                <a:ext uri="{FF2B5EF4-FFF2-40B4-BE49-F238E27FC236}">
                  <a16:creationId xmlns:a16="http://schemas.microsoft.com/office/drawing/2014/main" id="{CA69B701-9BF9-41FF-8144-CEBC892E52B6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12">
              <a:extLst>
                <a:ext uri="{FF2B5EF4-FFF2-40B4-BE49-F238E27FC236}">
                  <a16:creationId xmlns:a16="http://schemas.microsoft.com/office/drawing/2014/main" id="{BAF7F097-8D7A-423E-8A64-B34E8F3D372E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12">
              <a:extLst>
                <a:ext uri="{FF2B5EF4-FFF2-40B4-BE49-F238E27FC236}">
                  <a16:creationId xmlns:a16="http://schemas.microsoft.com/office/drawing/2014/main" id="{184EA3C9-1EF6-4B17-A54C-49513B947387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Trapezoid 17">
            <a:extLst>
              <a:ext uri="{FF2B5EF4-FFF2-40B4-BE49-F238E27FC236}">
                <a16:creationId xmlns:a16="http://schemas.microsoft.com/office/drawing/2014/main" id="{528A351D-1D29-4D5E-BCE9-80FE3E7447A6}"/>
              </a:ext>
            </a:extLst>
          </p:cNvPr>
          <p:cNvSpPr/>
          <p:nvPr/>
        </p:nvSpPr>
        <p:spPr>
          <a:xfrm flipV="1">
            <a:off x="1321202" y="2295691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FFE265">
                  <a:alpha val="0"/>
                </a:srgbClr>
              </a:gs>
              <a:gs pos="0">
                <a:srgbClr val="FFCC66">
                  <a:alpha val="3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73">
            <a:extLst>
              <a:ext uri="{FF2B5EF4-FFF2-40B4-BE49-F238E27FC236}">
                <a16:creationId xmlns:a16="http://schemas.microsoft.com/office/drawing/2014/main" id="{3D1D9AA6-CF1C-4390-8F06-8DB0D8FD56AF}"/>
              </a:ext>
            </a:extLst>
          </p:cNvPr>
          <p:cNvSpPr txBox="1"/>
          <p:nvPr/>
        </p:nvSpPr>
        <p:spPr>
          <a:xfrm>
            <a:off x="1226944" y="5935595"/>
            <a:ext cx="3109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latin typeface="Dubai" panose="020B0503030403030204" pitchFamily="34" charset="-78"/>
                <a:cs typeface="Dubai" panose="020B0503030403030204" pitchFamily="34" charset="-78"/>
              </a:rPr>
              <a:t>عددي اثنين من خصائص الشعار ؟</a:t>
            </a:r>
            <a:endParaRPr lang="en-US" sz="24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0EA7B771-2442-4453-ABBD-78E8958DE6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84" t="-1301" r="32282" b="-2669"/>
          <a:stretch/>
        </p:blipFill>
        <p:spPr>
          <a:xfrm>
            <a:off x="9305722" y="1078766"/>
            <a:ext cx="3211939" cy="583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56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3" name="Produce2.wav"/>
          </p:stSnd>
        </p:sndAc>
      </p:transition>
    </mc:Choice>
    <mc:Fallback xmlns="">
      <p:transition spd="slow">
        <p:fade/>
        <p:sndAc>
          <p:stSnd>
            <p:snd r:embed="rId7" name="Produce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74" grpId="0" animBg="1"/>
      <p:bldP spid="75" grpId="0"/>
      <p:bldP spid="86" grpId="0" animBg="1"/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18F821DA-B84C-4F25-B029-B4996810DAD8}"/>
              </a:ext>
            </a:extLst>
          </p:cNvPr>
          <p:cNvSpPr/>
          <p:nvPr/>
        </p:nvSpPr>
        <p:spPr>
          <a:xfrm>
            <a:off x="8113904" y="459174"/>
            <a:ext cx="3898824" cy="923330"/>
          </a:xfrm>
          <a:prstGeom prst="rect">
            <a:avLst/>
          </a:prstGeom>
          <a:solidFill>
            <a:srgbClr val="F0BA96"/>
          </a:solidFill>
          <a:scene3d>
            <a:camera prst="orthographicFront"/>
            <a:lightRig rig="soft" dir="t">
              <a:rot lat="0" lon="0" rev="15600000"/>
            </a:lightRig>
          </a:scene3d>
          <a:sp3d>
            <a:bevelT prst="angle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rgbClr val="A72D00"/>
                </a:solidFill>
                <a:effectLst/>
              </a:rPr>
              <a:t>أهداف الموضوع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8B7683D-D2DA-49CE-AC9A-D57048C71DBC}"/>
              </a:ext>
            </a:extLst>
          </p:cNvPr>
          <p:cNvSpPr/>
          <p:nvPr/>
        </p:nvSpPr>
        <p:spPr>
          <a:xfrm>
            <a:off x="1120880" y="1765761"/>
            <a:ext cx="1235423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4800" b="1" cap="none" spc="50" dirty="0">
                <a:ln w="0"/>
                <a:solidFill>
                  <a:srgbClr val="0465F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يتوقع من الطلبة بعد دراسة هذا الموضوع</a:t>
            </a:r>
          </a:p>
          <a:p>
            <a:pPr algn="ctr" rtl="1"/>
            <a:r>
              <a:rPr lang="ar-SA" sz="4800" b="1" cap="none" spc="50" dirty="0">
                <a:ln w="0"/>
                <a:solidFill>
                  <a:srgbClr val="0465F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أن يكونوا قادرين على:</a:t>
            </a:r>
          </a:p>
          <a:p>
            <a:pPr marL="685800" indent="-685800" algn="ctr" rtl="1">
              <a:buFont typeface="Wingdings" panose="05000000000000000000" pitchFamily="2" charset="2"/>
              <a:buChar char="v"/>
            </a:pPr>
            <a:r>
              <a:rPr lang="ar-SA" sz="4800" b="1" cap="none" spc="50" dirty="0">
                <a:ln w="0"/>
                <a:solidFill>
                  <a:srgbClr val="FC05F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تطبيق الخطوات الإجرائية لتصميم الهوايات</a:t>
            </a:r>
          </a:p>
          <a:p>
            <a:pPr marL="685800" indent="-685800" algn="ctr" rtl="1">
              <a:buFont typeface="Wingdings" panose="05000000000000000000" pitchFamily="2" charset="2"/>
              <a:buChar char="v"/>
            </a:pPr>
            <a:r>
              <a:rPr lang="ar-SA" sz="4800" b="1" cap="none" spc="50" dirty="0">
                <a:ln w="0"/>
                <a:solidFill>
                  <a:srgbClr val="54E00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التعرف على برامج تصميم الهواية البصرية</a:t>
            </a:r>
          </a:p>
          <a:p>
            <a:pPr algn="ctr" rtl="1"/>
            <a:r>
              <a:rPr lang="ar-SA" sz="4800" b="1" spc="50" dirty="0">
                <a:ln w="0"/>
                <a:solidFill>
                  <a:srgbClr val="54E00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وطرق توظيفها</a:t>
            </a:r>
            <a:endParaRPr lang="ar-SA" sz="4800" b="1" cap="none" spc="50" dirty="0">
              <a:ln w="0"/>
              <a:solidFill>
                <a:srgbClr val="54E00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DCFB7687-990A-47BB-BE5B-A1D921872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4" b="94895" l="10000" r="92500">
                        <a14:foregroundMark x1="44500" y1="4204" x2="44500" y2="4204"/>
                        <a14:foregroundMark x1="61000" y1="94895" x2="61000" y2="94895"/>
                        <a14:foregroundMark x1="92500" y1="61862" x2="92500" y2="61862"/>
                        <a14:foregroundMark x1="22750" y1="49249" x2="22750" y2="49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414" y="5161936"/>
            <a:ext cx="2037314" cy="169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47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1D923CA6-4745-47E3-9F0F-A847F75B0679}"/>
              </a:ext>
            </a:extLst>
          </p:cNvPr>
          <p:cNvSpPr txBox="1">
            <a:spLocks/>
          </p:cNvSpPr>
          <p:nvPr/>
        </p:nvSpPr>
        <p:spPr>
          <a:xfrm>
            <a:off x="7381317" y="1588293"/>
            <a:ext cx="3871703" cy="161210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vert="horz" lIns="91440" tIns="45720" rIns="91440" bIns="45720" rtlCol="1" anchor="ctr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b="1" dirty="0">
                <a:solidFill>
                  <a:schemeClr val="bg1"/>
                </a:solidFill>
              </a:rPr>
              <a:t>الفصل الثاني: تصميم الهوية</a:t>
            </a:r>
          </a:p>
          <a:p>
            <a:pPr marL="0" indent="0" algn="ctr">
              <a:buNone/>
            </a:pPr>
            <a:r>
              <a:rPr lang="ar-SA" b="1" dirty="0">
                <a:solidFill>
                  <a:srgbClr val="FAB23C"/>
                </a:solidFill>
              </a:rPr>
              <a:t>  2-4 : الخطوات الإجرائية </a:t>
            </a:r>
          </a:p>
          <a:p>
            <a:pPr marL="0" indent="0" algn="ctr">
              <a:buNone/>
            </a:pPr>
            <a:r>
              <a:rPr lang="ar-SA" b="1" dirty="0">
                <a:solidFill>
                  <a:srgbClr val="FAB23C"/>
                </a:solidFill>
              </a:rPr>
              <a:t>لتصميم الهويات </a:t>
            </a:r>
          </a:p>
        </p:txBody>
      </p:sp>
      <p:graphicFrame>
        <p:nvGraphicFramePr>
          <p:cNvPr id="6" name="عنصر نائب للمحتوى 6">
            <a:extLst>
              <a:ext uri="{FF2B5EF4-FFF2-40B4-BE49-F238E27FC236}">
                <a16:creationId xmlns:a16="http://schemas.microsoft.com/office/drawing/2014/main" id="{FA2A9A4E-7CA2-492B-8F57-2E4596D206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0366470"/>
              </p:ext>
            </p:extLst>
          </p:nvPr>
        </p:nvGraphicFramePr>
        <p:xfrm>
          <a:off x="797461" y="502342"/>
          <a:ext cx="646586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raphic 12" descr="Checkmark with solid fill">
            <a:extLst>
              <a:ext uri="{FF2B5EF4-FFF2-40B4-BE49-F238E27FC236}">
                <a16:creationId xmlns:a16="http://schemas.microsoft.com/office/drawing/2014/main" id="{F5A1922B-4458-4678-A23E-5A5020FF9D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0961" y="3055758"/>
            <a:ext cx="810113" cy="8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80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2404</TotalTime>
  <Words>446</Words>
  <Application>Microsoft Office PowerPoint</Application>
  <PresentationFormat>شاشة عريضة</PresentationFormat>
  <Paragraphs>77</Paragraphs>
  <Slides>27</Slides>
  <Notes>1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5" baseType="lpstr">
      <vt:lpstr>A Jannat LT</vt:lpstr>
      <vt:lpstr>A Massir Ballpoint</vt:lpstr>
      <vt:lpstr>Arial</vt:lpstr>
      <vt:lpstr>Calibri</vt:lpstr>
      <vt:lpstr>Calibri Light</vt:lpstr>
      <vt:lpstr>Dubai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مراحل تصميم الهوية البصرية </vt:lpstr>
      <vt:lpstr>عرض تقديمي في PowerPoint</vt:lpstr>
      <vt:lpstr> حددي المنتج أو الخدمة المقدمة ومدى مناسبتها  لاحتياجات العملاء من هم منافسوك 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رابعاً : شكل ومظهر العلامة التجارية 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فوزيه الصافي</dc:creator>
  <cp:lastModifiedBy>فوزيه الصافي</cp:lastModifiedBy>
  <cp:revision>66</cp:revision>
  <dcterms:created xsi:type="dcterms:W3CDTF">2023-09-13T13:55:52Z</dcterms:created>
  <dcterms:modified xsi:type="dcterms:W3CDTF">2023-09-16T14:03:06Z</dcterms:modified>
</cp:coreProperties>
</file>