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3" r:id="rId8"/>
    <p:sldId id="262" r:id="rId9"/>
    <p:sldId id="272" r:id="rId10"/>
    <p:sldId id="273" r:id="rId11"/>
    <p:sldId id="274" r:id="rId12"/>
    <p:sldId id="264" r:id="rId13"/>
    <p:sldId id="266" r:id="rId14"/>
    <p:sldId id="275" r:id="rId15"/>
    <p:sldId id="265" r:id="rId16"/>
    <p:sldId id="269" r:id="rId17"/>
    <p:sldId id="268" r:id="rId18"/>
    <p:sldId id="267" r:id="rId19"/>
    <p:sldId id="271" r:id="rId20"/>
    <p:sldId id="276" r:id="rId21"/>
    <p:sldId id="277" r:id="rId22"/>
    <p:sldId id="278" r:id="rId23"/>
    <p:sldId id="279" r:id="rId24"/>
    <p:sldId id="280"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85F"/>
    <a:srgbClr val="E6EAEA"/>
    <a:srgbClr val="68529B"/>
    <a:srgbClr val="1E462E"/>
    <a:srgbClr val="B1A6CC"/>
    <a:srgbClr val="1A061C"/>
    <a:srgbClr val="604878"/>
    <a:srgbClr val="5C8D7C"/>
    <a:srgbClr val="66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Rana Al-Talhi" userId="e97a7d2e3d7748e3" providerId="LiveId" clId="{52188AC3-0855-415B-AECA-F279EC21B347}"/>
    <pc:docChg chg="undo custSel addSld delSld modSld sldOrd">
      <pc:chgData name="Ms.Rana Al-Talhi" userId="e97a7d2e3d7748e3" providerId="LiveId" clId="{52188AC3-0855-415B-AECA-F279EC21B347}" dt="2023-12-02T16:10:23.038" v="2433"/>
      <pc:docMkLst>
        <pc:docMk/>
      </pc:docMkLst>
      <pc:sldChg chg="modSp">
        <pc:chgData name="Ms.Rana Al-Talhi" userId="e97a7d2e3d7748e3" providerId="LiveId" clId="{52188AC3-0855-415B-AECA-F279EC21B347}" dt="2023-12-01T16:19:04.246" v="424" actId="1076"/>
        <pc:sldMkLst>
          <pc:docMk/>
          <pc:sldMk cId="4138518610" sldId="257"/>
        </pc:sldMkLst>
        <pc:picChg chg="mod">
          <ac:chgData name="Ms.Rana Al-Talhi" userId="e97a7d2e3d7748e3" providerId="LiveId" clId="{52188AC3-0855-415B-AECA-F279EC21B347}" dt="2023-12-01T14:05:19.423" v="0" actId="1076"/>
          <ac:picMkLst>
            <pc:docMk/>
            <pc:sldMk cId="4138518610" sldId="257"/>
            <ac:picMk id="2050" creationId="{1AECD8A0-25C1-D32F-1932-8E14A69FC7EA}"/>
          </ac:picMkLst>
        </pc:picChg>
        <pc:picChg chg="mod">
          <ac:chgData name="Ms.Rana Al-Talhi" userId="e97a7d2e3d7748e3" providerId="LiveId" clId="{52188AC3-0855-415B-AECA-F279EC21B347}" dt="2023-12-01T16:19:04.246" v="424" actId="1076"/>
          <ac:picMkLst>
            <pc:docMk/>
            <pc:sldMk cId="4138518610" sldId="257"/>
            <ac:picMk id="2052" creationId="{B5281BB3-CA32-FC0B-FD5C-F150E7516548}"/>
          </ac:picMkLst>
        </pc:picChg>
      </pc:sldChg>
      <pc:sldChg chg="addSp delSp modSp mod">
        <pc:chgData name="Ms.Rana Al-Talhi" userId="e97a7d2e3d7748e3" providerId="LiveId" clId="{52188AC3-0855-415B-AECA-F279EC21B347}" dt="2023-12-01T16:21:32.683" v="455" actId="1076"/>
        <pc:sldMkLst>
          <pc:docMk/>
          <pc:sldMk cId="2149395679" sldId="258"/>
        </pc:sldMkLst>
        <pc:spChg chg="mod">
          <ac:chgData name="Ms.Rana Al-Talhi" userId="e97a7d2e3d7748e3" providerId="LiveId" clId="{52188AC3-0855-415B-AECA-F279EC21B347}" dt="2023-12-01T16:21:32.683" v="455" actId="1076"/>
          <ac:spMkLst>
            <pc:docMk/>
            <pc:sldMk cId="2149395679" sldId="258"/>
            <ac:spMk id="3" creationId="{4033C05A-C3DC-9C1B-DBAF-95472BD52949}"/>
          </ac:spMkLst>
        </pc:spChg>
        <pc:spChg chg="add mod">
          <ac:chgData name="Ms.Rana Al-Talhi" userId="e97a7d2e3d7748e3" providerId="LiveId" clId="{52188AC3-0855-415B-AECA-F279EC21B347}" dt="2023-12-01T14:28:09.840" v="129" actId="208"/>
          <ac:spMkLst>
            <pc:docMk/>
            <pc:sldMk cId="2149395679" sldId="258"/>
            <ac:spMk id="4" creationId="{E13B9341-6DC1-F01A-EBE4-0CC4EB924982}"/>
          </ac:spMkLst>
        </pc:spChg>
        <pc:picChg chg="add del mod">
          <ac:chgData name="Ms.Rana Al-Talhi" userId="e97a7d2e3d7748e3" providerId="LiveId" clId="{52188AC3-0855-415B-AECA-F279EC21B347}" dt="2023-12-01T14:32:31.960" v="169" actId="21"/>
          <ac:picMkLst>
            <pc:docMk/>
            <pc:sldMk cId="2149395679" sldId="258"/>
            <ac:picMk id="4098" creationId="{7EA34129-3790-057C-0A0B-A43912BC4346}"/>
          </ac:picMkLst>
        </pc:picChg>
        <pc:picChg chg="add mod">
          <ac:chgData name="Ms.Rana Al-Talhi" userId="e97a7d2e3d7748e3" providerId="LiveId" clId="{52188AC3-0855-415B-AECA-F279EC21B347}" dt="2023-12-01T14:32:25.367" v="168" actId="1076"/>
          <ac:picMkLst>
            <pc:docMk/>
            <pc:sldMk cId="2149395679" sldId="258"/>
            <ac:picMk id="4100" creationId="{2BB15C03-58AE-84E7-5650-32582EA8F0A2}"/>
          </ac:picMkLst>
        </pc:picChg>
      </pc:sldChg>
      <pc:sldChg chg="addSp modSp mod">
        <pc:chgData name="Ms.Rana Al-Talhi" userId="e97a7d2e3d7748e3" providerId="LiveId" clId="{52188AC3-0855-415B-AECA-F279EC21B347}" dt="2023-12-01T16:28:22.829" v="565" actId="166"/>
        <pc:sldMkLst>
          <pc:docMk/>
          <pc:sldMk cId="4096230994" sldId="259"/>
        </pc:sldMkLst>
        <pc:spChg chg="mod">
          <ac:chgData name="Ms.Rana Al-Talhi" userId="e97a7d2e3d7748e3" providerId="LiveId" clId="{52188AC3-0855-415B-AECA-F279EC21B347}" dt="2023-12-01T16:27:12.538" v="557" actId="2710"/>
          <ac:spMkLst>
            <pc:docMk/>
            <pc:sldMk cId="4096230994" sldId="259"/>
            <ac:spMk id="3" creationId="{D621BFEA-439E-BE8C-3AFB-38E90926D8D2}"/>
          </ac:spMkLst>
        </pc:spChg>
        <pc:spChg chg="add mod">
          <ac:chgData name="Ms.Rana Al-Talhi" userId="e97a7d2e3d7748e3" providerId="LiveId" clId="{52188AC3-0855-415B-AECA-F279EC21B347}" dt="2023-12-01T14:32:58.899" v="172" actId="208"/>
          <ac:spMkLst>
            <pc:docMk/>
            <pc:sldMk cId="4096230994" sldId="259"/>
            <ac:spMk id="4" creationId="{DA669C2E-3B8B-FD6E-47A0-2F996E49368C}"/>
          </ac:spMkLst>
        </pc:spChg>
        <pc:picChg chg="add mod">
          <ac:chgData name="Ms.Rana Al-Talhi" userId="e97a7d2e3d7748e3" providerId="LiveId" clId="{52188AC3-0855-415B-AECA-F279EC21B347}" dt="2023-12-01T16:28:22.829" v="565" actId="166"/>
          <ac:picMkLst>
            <pc:docMk/>
            <pc:sldMk cId="4096230994" sldId="259"/>
            <ac:picMk id="5" creationId="{A4234A98-4478-6E59-306F-41EF29E8FF52}"/>
          </ac:picMkLst>
        </pc:picChg>
        <pc:picChg chg="add mod">
          <ac:chgData name="Ms.Rana Al-Talhi" userId="e97a7d2e3d7748e3" providerId="LiveId" clId="{52188AC3-0855-415B-AECA-F279EC21B347}" dt="2023-12-01T16:26:09.576" v="512" actId="1076"/>
          <ac:picMkLst>
            <pc:docMk/>
            <pc:sldMk cId="4096230994" sldId="259"/>
            <ac:picMk id="6" creationId="{507C9AEB-D866-1BC1-1B04-2A0113ABCFFB}"/>
          </ac:picMkLst>
        </pc:picChg>
        <pc:picChg chg="add mod">
          <ac:chgData name="Ms.Rana Al-Talhi" userId="e97a7d2e3d7748e3" providerId="LiveId" clId="{52188AC3-0855-415B-AECA-F279EC21B347}" dt="2023-12-01T16:28:17.083" v="563" actId="14100"/>
          <ac:picMkLst>
            <pc:docMk/>
            <pc:sldMk cId="4096230994" sldId="259"/>
            <ac:picMk id="8" creationId="{09E05731-590D-D21F-2676-355FB9266760}"/>
          </ac:picMkLst>
        </pc:picChg>
      </pc:sldChg>
      <pc:sldChg chg="addSp modSp mod">
        <pc:chgData name="Ms.Rana Al-Talhi" userId="e97a7d2e3d7748e3" providerId="LiveId" clId="{52188AC3-0855-415B-AECA-F279EC21B347}" dt="2023-12-01T14:09:30.396" v="42" actId="14100"/>
        <pc:sldMkLst>
          <pc:docMk/>
          <pc:sldMk cId="559924341" sldId="260"/>
        </pc:sldMkLst>
        <pc:spChg chg="mod">
          <ac:chgData name="Ms.Rana Al-Talhi" userId="e97a7d2e3d7748e3" providerId="LiveId" clId="{52188AC3-0855-415B-AECA-F279EC21B347}" dt="2023-12-01T14:09:26.426" v="41" actId="1076"/>
          <ac:spMkLst>
            <pc:docMk/>
            <pc:sldMk cId="559924341" sldId="260"/>
            <ac:spMk id="2" creationId="{CB5EDE57-F88C-9E58-A073-D0C50EA42CEA}"/>
          </ac:spMkLst>
        </pc:spChg>
        <pc:spChg chg="add mod">
          <ac:chgData name="Ms.Rana Al-Talhi" userId="e97a7d2e3d7748e3" providerId="LiveId" clId="{52188AC3-0855-415B-AECA-F279EC21B347}" dt="2023-12-01T14:07:19.057" v="22" actId="208"/>
          <ac:spMkLst>
            <pc:docMk/>
            <pc:sldMk cId="559924341" sldId="260"/>
            <ac:spMk id="3" creationId="{1398EF78-EAE6-105D-57E4-FDDC8363BF26}"/>
          </ac:spMkLst>
        </pc:spChg>
        <pc:picChg chg="mod">
          <ac:chgData name="Ms.Rana Al-Talhi" userId="e97a7d2e3d7748e3" providerId="LiveId" clId="{52188AC3-0855-415B-AECA-F279EC21B347}" dt="2023-12-01T14:09:30.396" v="42" actId="14100"/>
          <ac:picMkLst>
            <pc:docMk/>
            <pc:sldMk cId="559924341" sldId="260"/>
            <ac:picMk id="3074" creationId="{2EC03333-D79E-0957-1AFB-D2363317A731}"/>
          </ac:picMkLst>
        </pc:picChg>
      </pc:sldChg>
      <pc:sldChg chg="addSp delSp modSp add mod">
        <pc:chgData name="Ms.Rana Al-Talhi" userId="e97a7d2e3d7748e3" providerId="LiveId" clId="{52188AC3-0855-415B-AECA-F279EC21B347}" dt="2023-12-02T15:20:53.662" v="1739" actId="1076"/>
        <pc:sldMkLst>
          <pc:docMk/>
          <pc:sldMk cId="498292975" sldId="261"/>
        </pc:sldMkLst>
        <pc:spChg chg="add mod">
          <ac:chgData name="Ms.Rana Al-Talhi" userId="e97a7d2e3d7748e3" providerId="LiveId" clId="{52188AC3-0855-415B-AECA-F279EC21B347}" dt="2023-12-01T16:23:28.923" v="458" actId="14100"/>
          <ac:spMkLst>
            <pc:docMk/>
            <pc:sldMk cId="498292975" sldId="261"/>
            <ac:spMk id="2" creationId="{CDFB08C5-D100-9BA2-9A4B-39A28E4AE327}"/>
          </ac:spMkLst>
        </pc:spChg>
        <pc:spChg chg="mod">
          <ac:chgData name="Ms.Rana Al-Talhi" userId="e97a7d2e3d7748e3" providerId="LiveId" clId="{52188AC3-0855-415B-AECA-F279EC21B347}" dt="2023-12-01T16:26:50.661" v="554" actId="20577"/>
          <ac:spMkLst>
            <pc:docMk/>
            <pc:sldMk cId="498292975" sldId="261"/>
            <ac:spMk id="3" creationId="{4033C05A-C3DC-9C1B-DBAF-95472BD52949}"/>
          </ac:spMkLst>
        </pc:spChg>
        <pc:picChg chg="add del mod">
          <ac:chgData name="Ms.Rana Al-Talhi" userId="e97a7d2e3d7748e3" providerId="LiveId" clId="{52188AC3-0855-415B-AECA-F279EC21B347}" dt="2023-12-01T16:26:02.598" v="510" actId="21"/>
          <ac:picMkLst>
            <pc:docMk/>
            <pc:sldMk cId="498292975" sldId="261"/>
            <ac:picMk id="5" creationId="{34FDF14F-BB9A-7E17-6C98-7855E11C6E83}"/>
          </ac:picMkLst>
        </pc:picChg>
        <pc:picChg chg="add mod">
          <ac:chgData name="Ms.Rana Al-Talhi" userId="e97a7d2e3d7748e3" providerId="LiveId" clId="{52188AC3-0855-415B-AECA-F279EC21B347}" dt="2023-12-01T16:23:26.410" v="456" actId="1076"/>
          <ac:picMkLst>
            <pc:docMk/>
            <pc:sldMk cId="498292975" sldId="261"/>
            <ac:picMk id="5122" creationId="{CCEBD428-0177-B08D-788C-BD1BE1DDC5B6}"/>
          </ac:picMkLst>
        </pc:picChg>
        <pc:picChg chg="add mod">
          <ac:chgData name="Ms.Rana Al-Talhi" userId="e97a7d2e3d7748e3" providerId="LiveId" clId="{52188AC3-0855-415B-AECA-F279EC21B347}" dt="2023-12-02T15:20:53.662" v="1739" actId="1076"/>
          <ac:picMkLst>
            <pc:docMk/>
            <pc:sldMk cId="498292975" sldId="261"/>
            <ac:picMk id="5124" creationId="{36F88349-6EA0-D3B3-9833-DB58BE8BAA6D}"/>
          </ac:picMkLst>
        </pc:picChg>
      </pc:sldChg>
      <pc:sldChg chg="addSp delSp modSp add mod">
        <pc:chgData name="Ms.Rana Al-Talhi" userId="e97a7d2e3d7748e3" providerId="LiveId" clId="{52188AC3-0855-415B-AECA-F279EC21B347}" dt="2023-12-02T15:38:55.415" v="1932" actId="478"/>
        <pc:sldMkLst>
          <pc:docMk/>
          <pc:sldMk cId="9491122" sldId="262"/>
        </pc:sldMkLst>
        <pc:spChg chg="mod">
          <ac:chgData name="Ms.Rana Al-Talhi" userId="e97a7d2e3d7748e3" providerId="LiveId" clId="{52188AC3-0855-415B-AECA-F279EC21B347}" dt="2023-12-01T17:02:00.268" v="789" actId="1076"/>
          <ac:spMkLst>
            <pc:docMk/>
            <pc:sldMk cId="9491122" sldId="262"/>
            <ac:spMk id="3" creationId="{D621BFEA-439E-BE8C-3AFB-38E90926D8D2}"/>
          </ac:spMkLst>
        </pc:spChg>
        <pc:picChg chg="add del mod">
          <ac:chgData name="Ms.Rana Al-Talhi" userId="e97a7d2e3d7748e3" providerId="LiveId" clId="{52188AC3-0855-415B-AECA-F279EC21B347}" dt="2023-12-02T15:38:55.415" v="1932" actId="478"/>
          <ac:picMkLst>
            <pc:docMk/>
            <pc:sldMk cId="9491122" sldId="262"/>
            <ac:picMk id="5" creationId="{A4234A98-4478-6E59-306F-41EF29E8FF52}"/>
          </ac:picMkLst>
        </pc:picChg>
        <pc:picChg chg="add mod">
          <ac:chgData name="Ms.Rana Al-Talhi" userId="e97a7d2e3d7748e3" providerId="LiveId" clId="{52188AC3-0855-415B-AECA-F279EC21B347}" dt="2023-12-02T15:01:29.122" v="1488" actId="14100"/>
          <ac:picMkLst>
            <pc:docMk/>
            <pc:sldMk cId="9491122" sldId="262"/>
            <ac:picMk id="6" creationId="{CC5A5917-9791-D2BF-127C-8F3627F9D8F6}"/>
          </ac:picMkLst>
        </pc:picChg>
        <pc:picChg chg="add del mod">
          <ac:chgData name="Ms.Rana Al-Talhi" userId="e97a7d2e3d7748e3" providerId="LiveId" clId="{52188AC3-0855-415B-AECA-F279EC21B347}" dt="2023-12-02T15:38:55.227" v="1931"/>
          <ac:picMkLst>
            <pc:docMk/>
            <pc:sldMk cId="9491122" sldId="262"/>
            <ac:picMk id="10242" creationId="{83B1A205-8D7A-35E3-ED91-88ADC0A9D99E}"/>
          </ac:picMkLst>
        </pc:picChg>
      </pc:sldChg>
      <pc:sldChg chg="delSp modSp add mod">
        <pc:chgData name="Ms.Rana Al-Talhi" userId="e97a7d2e3d7748e3" providerId="LiveId" clId="{52188AC3-0855-415B-AECA-F279EC21B347}" dt="2023-12-01T16:29:23.173" v="573" actId="14100"/>
        <pc:sldMkLst>
          <pc:docMk/>
          <pc:sldMk cId="735327487" sldId="263"/>
        </pc:sldMkLst>
        <pc:spChg chg="mod">
          <ac:chgData name="Ms.Rana Al-Talhi" userId="e97a7d2e3d7748e3" providerId="LiveId" clId="{52188AC3-0855-415B-AECA-F279EC21B347}" dt="2023-12-01T16:29:17.778" v="569" actId="1076"/>
          <ac:spMkLst>
            <pc:docMk/>
            <pc:sldMk cId="735327487" sldId="263"/>
            <ac:spMk id="3" creationId="{D621BFEA-439E-BE8C-3AFB-38E90926D8D2}"/>
          </ac:spMkLst>
        </pc:spChg>
        <pc:picChg chg="mod">
          <ac:chgData name="Ms.Rana Al-Talhi" userId="e97a7d2e3d7748e3" providerId="LiveId" clId="{52188AC3-0855-415B-AECA-F279EC21B347}" dt="2023-12-01T16:29:23.173" v="573" actId="14100"/>
          <ac:picMkLst>
            <pc:docMk/>
            <pc:sldMk cId="735327487" sldId="263"/>
            <ac:picMk id="5" creationId="{A4234A98-4478-6E59-306F-41EF29E8FF52}"/>
          </ac:picMkLst>
        </pc:picChg>
        <pc:picChg chg="del">
          <ac:chgData name="Ms.Rana Al-Talhi" userId="e97a7d2e3d7748e3" providerId="LiveId" clId="{52188AC3-0855-415B-AECA-F279EC21B347}" dt="2023-12-01T16:26:39.782" v="518" actId="478"/>
          <ac:picMkLst>
            <pc:docMk/>
            <pc:sldMk cId="735327487" sldId="263"/>
            <ac:picMk id="6" creationId="{507C9AEB-D866-1BC1-1B04-2A0113ABCFFB}"/>
          </ac:picMkLst>
        </pc:picChg>
      </pc:sldChg>
      <pc:sldChg chg="addSp delSp modSp add mod">
        <pc:chgData name="Ms.Rana Al-Talhi" userId="e97a7d2e3d7748e3" providerId="LiveId" clId="{52188AC3-0855-415B-AECA-F279EC21B347}" dt="2023-12-02T15:51:10.326" v="2059" actId="478"/>
        <pc:sldMkLst>
          <pc:docMk/>
          <pc:sldMk cId="484256527" sldId="264"/>
        </pc:sldMkLst>
        <pc:spChg chg="del mod">
          <ac:chgData name="Ms.Rana Al-Talhi" userId="e97a7d2e3d7748e3" providerId="LiveId" clId="{52188AC3-0855-415B-AECA-F279EC21B347}" dt="2023-12-01T16:34:47.193" v="774" actId="478"/>
          <ac:spMkLst>
            <pc:docMk/>
            <pc:sldMk cId="484256527" sldId="264"/>
            <ac:spMk id="3" creationId="{D621BFEA-439E-BE8C-3AFB-38E90926D8D2}"/>
          </ac:spMkLst>
        </pc:spChg>
        <pc:spChg chg="add mod">
          <ac:chgData name="Ms.Rana Al-Talhi" userId="e97a7d2e3d7748e3" providerId="LiveId" clId="{52188AC3-0855-415B-AECA-F279EC21B347}" dt="2023-12-02T15:21:40.029" v="1740" actId="115"/>
          <ac:spMkLst>
            <pc:docMk/>
            <pc:sldMk cId="484256527" sldId="264"/>
            <ac:spMk id="6" creationId="{DA3C12A9-8B18-F8A9-9F7B-ABCFB31A23D4}"/>
          </ac:spMkLst>
        </pc:spChg>
        <pc:spChg chg="add del mod">
          <ac:chgData name="Ms.Rana Al-Talhi" userId="e97a7d2e3d7748e3" providerId="LiveId" clId="{52188AC3-0855-415B-AECA-F279EC21B347}" dt="2023-12-02T15:51:10.326" v="2059" actId="478"/>
          <ac:spMkLst>
            <pc:docMk/>
            <pc:sldMk cId="484256527" sldId="264"/>
            <ac:spMk id="7" creationId="{0EBE1796-DB9E-C654-E568-1945B55136CA}"/>
          </ac:spMkLst>
        </pc:spChg>
        <pc:picChg chg="add mod">
          <ac:chgData name="Ms.Rana Al-Talhi" userId="e97a7d2e3d7748e3" providerId="LiveId" clId="{52188AC3-0855-415B-AECA-F279EC21B347}" dt="2023-12-01T17:25:22.595" v="1330" actId="14100"/>
          <ac:picMkLst>
            <pc:docMk/>
            <pc:sldMk cId="484256527" sldId="264"/>
            <ac:picMk id="8194" creationId="{70CE74FC-67FD-0C65-E579-A7B04AE3DAC0}"/>
          </ac:picMkLst>
        </pc:picChg>
      </pc:sldChg>
      <pc:sldChg chg="addSp delSp modSp add mod">
        <pc:chgData name="Ms.Rana Al-Talhi" userId="e97a7d2e3d7748e3" providerId="LiveId" clId="{52188AC3-0855-415B-AECA-F279EC21B347}" dt="2023-12-02T15:55:36.211" v="2131" actId="403"/>
        <pc:sldMkLst>
          <pc:docMk/>
          <pc:sldMk cId="134130544" sldId="265"/>
        </pc:sldMkLst>
        <pc:spChg chg="add del">
          <ac:chgData name="Ms.Rana Al-Talhi" userId="e97a7d2e3d7748e3" providerId="LiveId" clId="{52188AC3-0855-415B-AECA-F279EC21B347}" dt="2023-12-01T17:28:28.651" v="1339" actId="478"/>
          <ac:spMkLst>
            <pc:docMk/>
            <pc:sldMk cId="134130544" sldId="265"/>
            <ac:spMk id="3" creationId="{6634680E-7B51-DA5E-51CF-34ABB682BCE9}"/>
          </ac:spMkLst>
        </pc:spChg>
        <pc:spChg chg="add mod">
          <ac:chgData name="Ms.Rana Al-Talhi" userId="e97a7d2e3d7748e3" providerId="LiveId" clId="{52188AC3-0855-415B-AECA-F279EC21B347}" dt="2023-12-02T15:55:36.211" v="2131" actId="403"/>
          <ac:spMkLst>
            <pc:docMk/>
            <pc:sldMk cId="134130544" sldId="265"/>
            <ac:spMk id="7" creationId="{EAAD729E-B9E6-F1A4-340D-615E018DA10D}"/>
          </ac:spMkLst>
        </pc:spChg>
        <pc:picChg chg="add mod">
          <ac:chgData name="Ms.Rana Al-Talhi" userId="e97a7d2e3d7748e3" providerId="LiveId" clId="{52188AC3-0855-415B-AECA-F279EC21B347}" dt="2023-12-01T17:56:44.183" v="1487" actId="14100"/>
          <ac:picMkLst>
            <pc:docMk/>
            <pc:sldMk cId="134130544" sldId="265"/>
            <ac:picMk id="9" creationId="{1651E83B-AA5C-80E3-C4B8-E71528431209}"/>
          </ac:picMkLst>
        </pc:picChg>
      </pc:sldChg>
      <pc:sldChg chg="addSp modSp add mod">
        <pc:chgData name="Ms.Rana Al-Talhi" userId="e97a7d2e3d7748e3" providerId="LiveId" clId="{52188AC3-0855-415B-AECA-F279EC21B347}" dt="2023-12-02T15:10:08.638" v="1669" actId="1076"/>
        <pc:sldMkLst>
          <pc:docMk/>
          <pc:sldMk cId="2183284034" sldId="266"/>
        </pc:sldMkLst>
        <pc:spChg chg="mod">
          <ac:chgData name="Ms.Rana Al-Talhi" userId="e97a7d2e3d7748e3" providerId="LiveId" clId="{52188AC3-0855-415B-AECA-F279EC21B347}" dt="2023-12-02T15:10:08.638" v="1669" actId="1076"/>
          <ac:spMkLst>
            <pc:docMk/>
            <pc:sldMk cId="2183284034" sldId="266"/>
            <ac:spMk id="6" creationId="{DA3C12A9-8B18-F8A9-9F7B-ABCFB31A23D4}"/>
          </ac:spMkLst>
        </pc:spChg>
        <pc:picChg chg="add mod">
          <ac:chgData name="Ms.Rana Al-Talhi" userId="e97a7d2e3d7748e3" providerId="LiveId" clId="{52188AC3-0855-415B-AECA-F279EC21B347}" dt="2023-12-01T17:24:28.570" v="1325" actId="14100"/>
          <ac:picMkLst>
            <pc:docMk/>
            <pc:sldMk cId="2183284034" sldId="266"/>
            <ac:picMk id="7170" creationId="{1BF25A43-4F7A-A94C-EB7B-72B8C3D3BB55}"/>
          </ac:picMkLst>
        </pc:picChg>
      </pc:sldChg>
      <pc:sldChg chg="addSp delSp modSp add mod">
        <pc:chgData name="Ms.Rana Al-Talhi" userId="e97a7d2e3d7748e3" providerId="LiveId" clId="{52188AC3-0855-415B-AECA-F279EC21B347}" dt="2023-12-02T15:17:46.416" v="1734" actId="14100"/>
        <pc:sldMkLst>
          <pc:docMk/>
          <pc:sldMk cId="2346519612" sldId="267"/>
        </pc:sldMkLst>
        <pc:spChg chg="add del mod">
          <ac:chgData name="Ms.Rana Al-Talhi" userId="e97a7d2e3d7748e3" providerId="LiveId" clId="{52188AC3-0855-415B-AECA-F279EC21B347}" dt="2023-12-01T17:44:40.583" v="1422" actId="478"/>
          <ac:spMkLst>
            <pc:docMk/>
            <pc:sldMk cId="2346519612" sldId="267"/>
            <ac:spMk id="3" creationId="{FED8C59C-80B0-FF1B-282E-76F9D7CCFC67}"/>
          </ac:spMkLst>
        </pc:spChg>
        <pc:spChg chg="add mod">
          <ac:chgData name="Ms.Rana Al-Talhi" userId="e97a7d2e3d7748e3" providerId="LiveId" clId="{52188AC3-0855-415B-AECA-F279EC21B347}" dt="2023-12-02T15:17:46.416" v="1734" actId="14100"/>
          <ac:spMkLst>
            <pc:docMk/>
            <pc:sldMk cId="2346519612" sldId="267"/>
            <ac:spMk id="7" creationId="{7ECADD07-F981-7648-900D-14FE062C024E}"/>
          </ac:spMkLst>
        </pc:spChg>
        <pc:picChg chg="mod">
          <ac:chgData name="Ms.Rana Al-Talhi" userId="e97a7d2e3d7748e3" providerId="LiveId" clId="{52188AC3-0855-415B-AECA-F279EC21B347}" dt="2023-12-01T17:48:14.976" v="1477" actId="14100"/>
          <ac:picMkLst>
            <pc:docMk/>
            <pc:sldMk cId="2346519612" sldId="267"/>
            <ac:picMk id="5" creationId="{A4234A98-4478-6E59-306F-41EF29E8FF52}"/>
          </ac:picMkLst>
        </pc:picChg>
        <pc:picChg chg="add mod modCrop">
          <ac:chgData name="Ms.Rana Al-Talhi" userId="e97a7d2e3d7748e3" providerId="LiveId" clId="{52188AC3-0855-415B-AECA-F279EC21B347}" dt="2023-12-02T15:15:22.074" v="1692"/>
          <ac:picMkLst>
            <pc:docMk/>
            <pc:sldMk cId="2346519612" sldId="267"/>
            <ac:picMk id="9" creationId="{ECDA0E4E-95BF-AF35-407C-54B6F7E52836}"/>
          </ac:picMkLst>
        </pc:picChg>
      </pc:sldChg>
      <pc:sldChg chg="addSp delSp modSp add mod">
        <pc:chgData name="Ms.Rana Al-Talhi" userId="e97a7d2e3d7748e3" providerId="LiveId" clId="{52188AC3-0855-415B-AECA-F279EC21B347}" dt="2023-12-02T16:10:23.038" v="2433"/>
        <pc:sldMkLst>
          <pc:docMk/>
          <pc:sldMk cId="2219123154" sldId="268"/>
        </pc:sldMkLst>
        <pc:spChg chg="mod">
          <ac:chgData name="Ms.Rana Al-Talhi" userId="e97a7d2e3d7748e3" providerId="LiveId" clId="{52188AC3-0855-415B-AECA-F279EC21B347}" dt="2023-12-02T15:14:02.016" v="1678" actId="1076"/>
          <ac:spMkLst>
            <pc:docMk/>
            <pc:sldMk cId="2219123154" sldId="268"/>
            <ac:spMk id="7" creationId="{EAAD729E-B9E6-F1A4-340D-615E018DA10D}"/>
          </ac:spMkLst>
        </pc:spChg>
        <pc:picChg chg="add del mod">
          <ac:chgData name="Ms.Rana Al-Talhi" userId="e97a7d2e3d7748e3" providerId="LiveId" clId="{52188AC3-0855-415B-AECA-F279EC21B347}" dt="2023-12-02T16:10:10.367" v="2428" actId="478"/>
          <ac:picMkLst>
            <pc:docMk/>
            <pc:sldMk cId="2219123154" sldId="268"/>
            <ac:picMk id="3" creationId="{AD090DBF-3CB6-FE5A-F279-906EA71FE664}"/>
          </ac:picMkLst>
        </pc:picChg>
        <pc:picChg chg="add mod">
          <ac:chgData name="Ms.Rana Al-Talhi" userId="e97a7d2e3d7748e3" providerId="LiveId" clId="{52188AC3-0855-415B-AECA-F279EC21B347}" dt="2023-12-02T16:10:23.038" v="2433"/>
          <ac:picMkLst>
            <pc:docMk/>
            <pc:sldMk cId="2219123154" sldId="268"/>
            <ac:picMk id="15362" creationId="{A3F36175-3192-6597-FF47-C419B977383E}"/>
          </ac:picMkLst>
        </pc:picChg>
      </pc:sldChg>
      <pc:sldChg chg="addSp modSp add mod">
        <pc:chgData name="Ms.Rana Al-Talhi" userId="e97a7d2e3d7748e3" providerId="LiveId" clId="{52188AC3-0855-415B-AECA-F279EC21B347}" dt="2023-12-02T15:12:11.796" v="1672" actId="2710"/>
        <pc:sldMkLst>
          <pc:docMk/>
          <pc:sldMk cId="3370602010" sldId="269"/>
        </pc:sldMkLst>
        <pc:spChg chg="mod">
          <ac:chgData name="Ms.Rana Al-Talhi" userId="e97a7d2e3d7748e3" providerId="LiveId" clId="{52188AC3-0855-415B-AECA-F279EC21B347}" dt="2023-12-02T15:12:11.796" v="1672" actId="2710"/>
          <ac:spMkLst>
            <pc:docMk/>
            <pc:sldMk cId="3370602010" sldId="269"/>
            <ac:spMk id="7" creationId="{EAAD729E-B9E6-F1A4-340D-615E018DA10D}"/>
          </ac:spMkLst>
        </pc:spChg>
        <pc:picChg chg="add mod">
          <ac:chgData name="Ms.Rana Al-Talhi" userId="e97a7d2e3d7748e3" providerId="LiveId" clId="{52188AC3-0855-415B-AECA-F279EC21B347}" dt="2023-12-01T17:41:54.951" v="1403" actId="14100"/>
          <ac:picMkLst>
            <pc:docMk/>
            <pc:sldMk cId="3370602010" sldId="269"/>
            <ac:picMk id="3" creationId="{27093EEE-953A-643B-75B3-EB4F747AD00F}"/>
          </ac:picMkLst>
        </pc:picChg>
      </pc:sldChg>
      <pc:sldChg chg="addSp modSp add mod">
        <pc:chgData name="Ms.Rana Al-Talhi" userId="e97a7d2e3d7748e3" providerId="LiveId" clId="{52188AC3-0855-415B-AECA-F279EC21B347}" dt="2023-12-02T15:58:21.310" v="2228" actId="113"/>
        <pc:sldMkLst>
          <pc:docMk/>
          <pc:sldMk cId="1744857067" sldId="270"/>
        </pc:sldMkLst>
        <pc:spChg chg="add mod">
          <ac:chgData name="Ms.Rana Al-Talhi" userId="e97a7d2e3d7748e3" providerId="LiveId" clId="{52188AC3-0855-415B-AECA-F279EC21B347}" dt="2023-12-02T15:58:21.310" v="2228" actId="113"/>
          <ac:spMkLst>
            <pc:docMk/>
            <pc:sldMk cId="1744857067" sldId="270"/>
            <ac:spMk id="2" creationId="{40E9C44E-B315-3BF6-D313-BB93FD33BD70}"/>
          </ac:spMkLst>
        </pc:spChg>
        <pc:picChg chg="add mod">
          <ac:chgData name="Ms.Rana Al-Talhi" userId="e97a7d2e3d7748e3" providerId="LiveId" clId="{52188AC3-0855-415B-AECA-F279EC21B347}" dt="2023-12-02T15:58:14.845" v="2225" actId="1076"/>
          <ac:picMkLst>
            <pc:docMk/>
            <pc:sldMk cId="1744857067" sldId="270"/>
            <ac:picMk id="12290" creationId="{FA8F1071-4FF5-FD40-F641-5D3135DCE69D}"/>
          </ac:picMkLst>
        </pc:picChg>
      </pc:sldChg>
      <pc:sldChg chg="addSp modSp add mod">
        <pc:chgData name="Ms.Rana Al-Talhi" userId="e97a7d2e3d7748e3" providerId="LiveId" clId="{52188AC3-0855-415B-AECA-F279EC21B347}" dt="2023-12-02T15:18:17.946" v="1736" actId="1076"/>
        <pc:sldMkLst>
          <pc:docMk/>
          <pc:sldMk cId="281550858" sldId="271"/>
        </pc:sldMkLst>
        <pc:spChg chg="mod">
          <ac:chgData name="Ms.Rana Al-Talhi" userId="e97a7d2e3d7748e3" providerId="LiveId" clId="{52188AC3-0855-415B-AECA-F279EC21B347}" dt="2023-12-02T15:18:17.946" v="1736" actId="1076"/>
          <ac:spMkLst>
            <pc:docMk/>
            <pc:sldMk cId="281550858" sldId="271"/>
            <ac:spMk id="7" creationId="{7ECADD07-F981-7648-900D-14FE062C024E}"/>
          </ac:spMkLst>
        </pc:spChg>
        <pc:picChg chg="add mod">
          <ac:chgData name="Ms.Rana Al-Talhi" userId="e97a7d2e3d7748e3" providerId="LiveId" clId="{52188AC3-0855-415B-AECA-F279EC21B347}" dt="2023-12-01T17:48:47.685" v="1485" actId="14100"/>
          <ac:picMkLst>
            <pc:docMk/>
            <pc:sldMk cId="281550858" sldId="271"/>
            <ac:picMk id="3" creationId="{E84E0560-8845-AD4B-EB46-028D28D6A2B8}"/>
          </ac:picMkLst>
        </pc:picChg>
      </pc:sldChg>
      <pc:sldChg chg="addSp delSp modSp new mod modAnim">
        <pc:chgData name="Ms.Rana Al-Talhi" userId="e97a7d2e3d7748e3" providerId="LiveId" clId="{52188AC3-0855-415B-AECA-F279EC21B347}" dt="2023-12-02T15:43:40.239" v="1987"/>
        <pc:sldMkLst>
          <pc:docMk/>
          <pc:sldMk cId="3858166752" sldId="272"/>
        </pc:sldMkLst>
        <pc:spChg chg="add mod">
          <ac:chgData name="Ms.Rana Al-Talhi" userId="e97a7d2e3d7748e3" providerId="LiveId" clId="{52188AC3-0855-415B-AECA-F279EC21B347}" dt="2023-12-02T15:24:10.231" v="1747" actId="14100"/>
          <ac:spMkLst>
            <pc:docMk/>
            <pc:sldMk cId="3858166752" sldId="272"/>
            <ac:spMk id="2" creationId="{730576E4-D2A2-2D88-91E9-3DA0DBD83502}"/>
          </ac:spMkLst>
        </pc:spChg>
        <pc:spChg chg="add mod">
          <ac:chgData name="Ms.Rana Al-Talhi" userId="e97a7d2e3d7748e3" providerId="LiveId" clId="{52188AC3-0855-415B-AECA-F279EC21B347}" dt="2023-12-02T15:27:41.640" v="1793" actId="1076"/>
          <ac:spMkLst>
            <pc:docMk/>
            <pc:sldMk cId="3858166752" sldId="272"/>
            <ac:spMk id="3" creationId="{47BA278A-5F18-83A1-9CD1-AC706820A617}"/>
          </ac:spMkLst>
        </pc:spChg>
        <pc:spChg chg="add mod">
          <ac:chgData name="Ms.Rana Al-Talhi" userId="e97a7d2e3d7748e3" providerId="LiveId" clId="{52188AC3-0855-415B-AECA-F279EC21B347}" dt="2023-12-02T15:28:44.090" v="1835" actId="20577"/>
          <ac:spMkLst>
            <pc:docMk/>
            <pc:sldMk cId="3858166752" sldId="272"/>
            <ac:spMk id="5" creationId="{45C99B98-E524-84A6-4A2D-3A93EF6C8EC7}"/>
          </ac:spMkLst>
        </pc:spChg>
        <pc:spChg chg="add mod">
          <ac:chgData name="Ms.Rana Al-Talhi" userId="e97a7d2e3d7748e3" providerId="LiveId" clId="{52188AC3-0855-415B-AECA-F279EC21B347}" dt="2023-12-02T15:36:52.696" v="1906" actId="1076"/>
          <ac:spMkLst>
            <pc:docMk/>
            <pc:sldMk cId="3858166752" sldId="272"/>
            <ac:spMk id="8" creationId="{2DA10EDA-2FCD-D7DA-4121-6910EE774F1C}"/>
          </ac:spMkLst>
        </pc:spChg>
        <pc:spChg chg="add mod">
          <ac:chgData name="Ms.Rana Al-Talhi" userId="e97a7d2e3d7748e3" providerId="LiveId" clId="{52188AC3-0855-415B-AECA-F279EC21B347}" dt="2023-12-02T15:35:39.160" v="1863" actId="1076"/>
          <ac:spMkLst>
            <pc:docMk/>
            <pc:sldMk cId="3858166752" sldId="272"/>
            <ac:spMk id="10" creationId="{68EE52CB-5E78-5166-D4C5-07CBECAC5A55}"/>
          </ac:spMkLst>
        </pc:spChg>
        <pc:spChg chg="add mod">
          <ac:chgData name="Ms.Rana Al-Talhi" userId="e97a7d2e3d7748e3" providerId="LiveId" clId="{52188AC3-0855-415B-AECA-F279EC21B347}" dt="2023-12-02T15:35:36.926" v="1862" actId="1076"/>
          <ac:spMkLst>
            <pc:docMk/>
            <pc:sldMk cId="3858166752" sldId="272"/>
            <ac:spMk id="11" creationId="{9229F367-35EA-EF1E-83CF-F26060A8EC81}"/>
          </ac:spMkLst>
        </pc:spChg>
        <pc:spChg chg="add mod">
          <ac:chgData name="Ms.Rana Al-Talhi" userId="e97a7d2e3d7748e3" providerId="LiveId" clId="{52188AC3-0855-415B-AECA-F279EC21B347}" dt="2023-12-02T15:36:45.066" v="1903" actId="113"/>
          <ac:spMkLst>
            <pc:docMk/>
            <pc:sldMk cId="3858166752" sldId="272"/>
            <ac:spMk id="12" creationId="{8BE5475E-4F37-0348-B949-6068B2DD7E08}"/>
          </ac:spMkLst>
        </pc:spChg>
        <pc:spChg chg="add mod">
          <ac:chgData name="Ms.Rana Al-Talhi" userId="e97a7d2e3d7748e3" providerId="LiveId" clId="{52188AC3-0855-415B-AECA-F279EC21B347}" dt="2023-12-02T15:37:18.112" v="1916" actId="20577"/>
          <ac:spMkLst>
            <pc:docMk/>
            <pc:sldMk cId="3858166752" sldId="272"/>
            <ac:spMk id="13" creationId="{BEEB7772-81E3-5746-DDC0-033FD55D17BA}"/>
          </ac:spMkLst>
        </pc:spChg>
        <pc:spChg chg="add mod">
          <ac:chgData name="Ms.Rana Al-Talhi" userId="e97a7d2e3d7748e3" providerId="LiveId" clId="{52188AC3-0855-415B-AECA-F279EC21B347}" dt="2023-12-02T15:37:22.367" v="1926" actId="20577"/>
          <ac:spMkLst>
            <pc:docMk/>
            <pc:sldMk cId="3858166752" sldId="272"/>
            <ac:spMk id="14" creationId="{70862F2B-2BF4-9605-67D0-EE06ADD41B44}"/>
          </ac:spMkLst>
        </pc:spChg>
        <pc:picChg chg="add mod">
          <ac:chgData name="Ms.Rana Al-Talhi" userId="e97a7d2e3d7748e3" providerId="LiveId" clId="{52188AC3-0855-415B-AECA-F279EC21B347}" dt="2023-12-02T15:31:26.627" v="1842" actId="1076"/>
          <ac:picMkLst>
            <pc:docMk/>
            <pc:sldMk cId="3858166752" sldId="272"/>
            <ac:picMk id="6" creationId="{8C5DA921-904A-CB14-493C-203D67DC3607}"/>
          </ac:picMkLst>
        </pc:picChg>
        <pc:picChg chg="add mod">
          <ac:chgData name="Ms.Rana Al-Talhi" userId="e97a7d2e3d7748e3" providerId="LiveId" clId="{52188AC3-0855-415B-AECA-F279EC21B347}" dt="2023-12-02T15:31:21.832" v="1841" actId="1076"/>
          <ac:picMkLst>
            <pc:docMk/>
            <pc:sldMk cId="3858166752" sldId="272"/>
            <ac:picMk id="7" creationId="{4FA6B76B-503C-FCC6-236D-E102BC26B937}"/>
          </ac:picMkLst>
        </pc:picChg>
        <pc:picChg chg="add del mod">
          <ac:chgData name="Ms.Rana Al-Talhi" userId="e97a7d2e3d7748e3" providerId="LiveId" clId="{52188AC3-0855-415B-AECA-F279EC21B347}" dt="2023-12-02T15:35:15.974" v="1858"/>
          <ac:picMkLst>
            <pc:docMk/>
            <pc:sldMk cId="3858166752" sldId="272"/>
            <ac:picMk id="9" creationId="{788D7D1D-4C44-045C-2C38-F8D2DFD4D4F3}"/>
          </ac:picMkLst>
        </pc:picChg>
        <pc:picChg chg="add mod">
          <ac:chgData name="Ms.Rana Al-Talhi" userId="e97a7d2e3d7748e3" providerId="LiveId" clId="{52188AC3-0855-415B-AECA-F279EC21B347}" dt="2023-12-02T15:27:37.677" v="1792" actId="14100"/>
          <ac:picMkLst>
            <pc:docMk/>
            <pc:sldMk cId="3858166752" sldId="272"/>
            <ac:picMk id="9218" creationId="{9562E8FD-7208-6589-6DC8-2DAA71594846}"/>
          </ac:picMkLst>
        </pc:picChg>
        <pc:picChg chg="add mod">
          <ac:chgData name="Ms.Rana Al-Talhi" userId="e97a7d2e3d7748e3" providerId="LiveId" clId="{52188AC3-0855-415B-AECA-F279EC21B347}" dt="2023-12-02T15:31:14.360" v="1838" actId="1076"/>
          <ac:picMkLst>
            <pc:docMk/>
            <pc:sldMk cId="3858166752" sldId="272"/>
            <ac:picMk id="9220" creationId="{696E3A9C-4E51-5DF0-4484-41AE31BAE93B}"/>
          </ac:picMkLst>
        </pc:picChg>
        <pc:picChg chg="add mod">
          <ac:chgData name="Ms.Rana Al-Talhi" userId="e97a7d2e3d7748e3" providerId="LiveId" clId="{52188AC3-0855-415B-AECA-F279EC21B347}" dt="2023-12-02T15:43:15.161" v="1986" actId="1076"/>
          <ac:picMkLst>
            <pc:docMk/>
            <pc:sldMk cId="3858166752" sldId="272"/>
            <ac:picMk id="9222" creationId="{309B6F73-02A9-E298-EDC6-9C270F4BD450}"/>
          </ac:picMkLst>
        </pc:picChg>
      </pc:sldChg>
      <pc:sldChg chg="addSp delSp modSp add mod">
        <pc:chgData name="Ms.Rana Al-Talhi" userId="e97a7d2e3d7748e3" providerId="LiveId" clId="{52188AC3-0855-415B-AECA-F279EC21B347}" dt="2023-12-02T15:46:55.595" v="2018" actId="20577"/>
        <pc:sldMkLst>
          <pc:docMk/>
          <pc:sldMk cId="2209418787" sldId="273"/>
        </pc:sldMkLst>
        <pc:spChg chg="del mod">
          <ac:chgData name="Ms.Rana Al-Talhi" userId="e97a7d2e3d7748e3" providerId="LiveId" clId="{52188AC3-0855-415B-AECA-F279EC21B347}" dt="2023-12-02T15:44:40.031" v="1992"/>
          <ac:spMkLst>
            <pc:docMk/>
            <pc:sldMk cId="2209418787" sldId="273"/>
            <ac:spMk id="5" creationId="{45C99B98-E524-84A6-4A2D-3A93EF6C8EC7}"/>
          </ac:spMkLst>
        </pc:spChg>
        <pc:spChg chg="add mod">
          <ac:chgData name="Ms.Rana Al-Talhi" userId="e97a7d2e3d7748e3" providerId="LiveId" clId="{52188AC3-0855-415B-AECA-F279EC21B347}" dt="2023-12-02T15:46:55.595" v="2018" actId="20577"/>
          <ac:spMkLst>
            <pc:docMk/>
            <pc:sldMk cId="2209418787" sldId="273"/>
            <ac:spMk id="9" creationId="{4956EACF-F276-B4B5-5F26-A42BEF49F5F7}"/>
          </ac:spMkLst>
        </pc:spChg>
        <pc:picChg chg="mod">
          <ac:chgData name="Ms.Rana Al-Talhi" userId="e97a7d2e3d7748e3" providerId="LiveId" clId="{52188AC3-0855-415B-AECA-F279EC21B347}" dt="2023-12-02T15:46:03.520" v="2001" actId="1076"/>
          <ac:picMkLst>
            <pc:docMk/>
            <pc:sldMk cId="2209418787" sldId="273"/>
            <ac:picMk id="9222" creationId="{309B6F73-02A9-E298-EDC6-9C270F4BD450}"/>
          </ac:picMkLst>
        </pc:picChg>
      </pc:sldChg>
      <pc:sldChg chg="modSp add mod">
        <pc:chgData name="Ms.Rana Al-Talhi" userId="e97a7d2e3d7748e3" providerId="LiveId" clId="{52188AC3-0855-415B-AECA-F279EC21B347}" dt="2023-12-02T15:48:55.978" v="2026" actId="1076"/>
        <pc:sldMkLst>
          <pc:docMk/>
          <pc:sldMk cId="2621360275" sldId="274"/>
        </pc:sldMkLst>
        <pc:spChg chg="mod">
          <ac:chgData name="Ms.Rana Al-Talhi" userId="e97a7d2e3d7748e3" providerId="LiveId" clId="{52188AC3-0855-415B-AECA-F279EC21B347}" dt="2023-12-02T15:48:40.833" v="2024" actId="20577"/>
          <ac:spMkLst>
            <pc:docMk/>
            <pc:sldMk cId="2621360275" sldId="274"/>
            <ac:spMk id="5" creationId="{45C99B98-E524-84A6-4A2D-3A93EF6C8EC7}"/>
          </ac:spMkLst>
        </pc:spChg>
        <pc:picChg chg="mod">
          <ac:chgData name="Ms.Rana Al-Talhi" userId="e97a7d2e3d7748e3" providerId="LiveId" clId="{52188AC3-0855-415B-AECA-F279EC21B347}" dt="2023-12-02T15:48:55.978" v="2026" actId="1076"/>
          <ac:picMkLst>
            <pc:docMk/>
            <pc:sldMk cId="2621360275" sldId="274"/>
            <ac:picMk id="9222" creationId="{309B6F73-02A9-E298-EDC6-9C270F4BD450}"/>
          </ac:picMkLst>
        </pc:picChg>
      </pc:sldChg>
      <pc:sldChg chg="addSp delSp modSp add mod ord modAnim">
        <pc:chgData name="Ms.Rana Al-Talhi" userId="e97a7d2e3d7748e3" providerId="LiveId" clId="{52188AC3-0855-415B-AECA-F279EC21B347}" dt="2023-12-02T15:55:13.653" v="2128" actId="164"/>
        <pc:sldMkLst>
          <pc:docMk/>
          <pc:sldMk cId="1895742393" sldId="275"/>
        </pc:sldMkLst>
        <pc:spChg chg="mod">
          <ac:chgData name="Ms.Rana Al-Talhi" userId="e97a7d2e3d7748e3" providerId="LiveId" clId="{52188AC3-0855-415B-AECA-F279EC21B347}" dt="2023-12-02T15:51:58.065" v="2110" actId="20577"/>
          <ac:spMkLst>
            <pc:docMk/>
            <pc:sldMk cId="1895742393" sldId="275"/>
            <ac:spMk id="5" creationId="{45C99B98-E524-84A6-4A2D-3A93EF6C8EC7}"/>
          </ac:spMkLst>
        </pc:spChg>
        <pc:spChg chg="del">
          <ac:chgData name="Ms.Rana Al-Talhi" userId="e97a7d2e3d7748e3" providerId="LiveId" clId="{52188AC3-0855-415B-AECA-F279EC21B347}" dt="2023-12-02T15:52:12.435" v="2111" actId="478"/>
          <ac:spMkLst>
            <pc:docMk/>
            <pc:sldMk cId="1895742393" sldId="275"/>
            <ac:spMk id="8" creationId="{2DA10EDA-2FCD-D7DA-4121-6910EE774F1C}"/>
          </ac:spMkLst>
        </pc:spChg>
        <pc:spChg chg="del">
          <ac:chgData name="Ms.Rana Al-Talhi" userId="e97a7d2e3d7748e3" providerId="LiveId" clId="{52188AC3-0855-415B-AECA-F279EC21B347}" dt="2023-12-02T15:52:12.435" v="2111" actId="478"/>
          <ac:spMkLst>
            <pc:docMk/>
            <pc:sldMk cId="1895742393" sldId="275"/>
            <ac:spMk id="10" creationId="{68EE52CB-5E78-5166-D4C5-07CBECAC5A55}"/>
          </ac:spMkLst>
        </pc:spChg>
        <pc:spChg chg="del">
          <ac:chgData name="Ms.Rana Al-Talhi" userId="e97a7d2e3d7748e3" providerId="LiveId" clId="{52188AC3-0855-415B-AECA-F279EC21B347}" dt="2023-12-02T15:52:12.435" v="2111" actId="478"/>
          <ac:spMkLst>
            <pc:docMk/>
            <pc:sldMk cId="1895742393" sldId="275"/>
            <ac:spMk id="11" creationId="{9229F367-35EA-EF1E-83CF-F26060A8EC81}"/>
          </ac:spMkLst>
        </pc:spChg>
        <pc:spChg chg="del">
          <ac:chgData name="Ms.Rana Al-Talhi" userId="e97a7d2e3d7748e3" providerId="LiveId" clId="{52188AC3-0855-415B-AECA-F279EC21B347}" dt="2023-12-02T15:52:12.435" v="2111" actId="478"/>
          <ac:spMkLst>
            <pc:docMk/>
            <pc:sldMk cId="1895742393" sldId="275"/>
            <ac:spMk id="12" creationId="{8BE5475E-4F37-0348-B949-6068B2DD7E08}"/>
          </ac:spMkLst>
        </pc:spChg>
        <pc:spChg chg="del">
          <ac:chgData name="Ms.Rana Al-Talhi" userId="e97a7d2e3d7748e3" providerId="LiveId" clId="{52188AC3-0855-415B-AECA-F279EC21B347}" dt="2023-12-02T15:52:12.435" v="2111" actId="478"/>
          <ac:spMkLst>
            <pc:docMk/>
            <pc:sldMk cId="1895742393" sldId="275"/>
            <ac:spMk id="13" creationId="{BEEB7772-81E3-5746-DDC0-033FD55D17BA}"/>
          </ac:spMkLst>
        </pc:spChg>
        <pc:spChg chg="del">
          <ac:chgData name="Ms.Rana Al-Talhi" userId="e97a7d2e3d7748e3" providerId="LiveId" clId="{52188AC3-0855-415B-AECA-F279EC21B347}" dt="2023-12-02T15:52:12.435" v="2111" actId="478"/>
          <ac:spMkLst>
            <pc:docMk/>
            <pc:sldMk cId="1895742393" sldId="275"/>
            <ac:spMk id="14" creationId="{70862F2B-2BF4-9605-67D0-EE06ADD41B44}"/>
          </ac:spMkLst>
        </pc:spChg>
        <pc:grpChg chg="add mod">
          <ac:chgData name="Ms.Rana Al-Talhi" userId="e97a7d2e3d7748e3" providerId="LiveId" clId="{52188AC3-0855-415B-AECA-F279EC21B347}" dt="2023-12-02T15:55:13.653" v="2128" actId="164"/>
          <ac:grpSpMkLst>
            <pc:docMk/>
            <pc:sldMk cId="1895742393" sldId="275"/>
            <ac:grpSpMk id="15" creationId="{064F0B08-9A4C-59E2-8A56-7ACEB1509DEC}"/>
          </ac:grpSpMkLst>
        </pc:grpChg>
        <pc:picChg chg="add mod">
          <ac:chgData name="Ms.Rana Al-Talhi" userId="e97a7d2e3d7748e3" providerId="LiveId" clId="{52188AC3-0855-415B-AECA-F279EC21B347}" dt="2023-12-02T15:55:13.653" v="2128" actId="164"/>
          <ac:picMkLst>
            <pc:docMk/>
            <pc:sldMk cId="1895742393" sldId="275"/>
            <ac:picMk id="4" creationId="{AAFA2A1B-F9CA-D241-E27B-BD7D724E7A80}"/>
          </ac:picMkLst>
        </pc:picChg>
        <pc:picChg chg="del">
          <ac:chgData name="Ms.Rana Al-Talhi" userId="e97a7d2e3d7748e3" providerId="LiveId" clId="{52188AC3-0855-415B-AECA-F279EC21B347}" dt="2023-12-02T15:52:12.435" v="2111" actId="478"/>
          <ac:picMkLst>
            <pc:docMk/>
            <pc:sldMk cId="1895742393" sldId="275"/>
            <ac:picMk id="6" creationId="{8C5DA921-904A-CB14-493C-203D67DC3607}"/>
          </ac:picMkLst>
        </pc:picChg>
        <pc:picChg chg="del">
          <ac:chgData name="Ms.Rana Al-Talhi" userId="e97a7d2e3d7748e3" providerId="LiveId" clId="{52188AC3-0855-415B-AECA-F279EC21B347}" dt="2023-12-02T15:52:12.435" v="2111" actId="478"/>
          <ac:picMkLst>
            <pc:docMk/>
            <pc:sldMk cId="1895742393" sldId="275"/>
            <ac:picMk id="7" creationId="{4FA6B76B-503C-FCC6-236D-E102BC26B937}"/>
          </ac:picMkLst>
        </pc:picChg>
        <pc:picChg chg="add mod">
          <ac:chgData name="Ms.Rana Al-Talhi" userId="e97a7d2e3d7748e3" providerId="LiveId" clId="{52188AC3-0855-415B-AECA-F279EC21B347}" dt="2023-12-02T15:55:13.653" v="2128" actId="164"/>
          <ac:picMkLst>
            <pc:docMk/>
            <pc:sldMk cId="1895742393" sldId="275"/>
            <ac:picMk id="9" creationId="{A6D15BF3-1147-28C2-545B-57B316DD8F2B}"/>
          </ac:picMkLst>
        </pc:picChg>
        <pc:picChg chg="del">
          <ac:chgData name="Ms.Rana Al-Talhi" userId="e97a7d2e3d7748e3" providerId="LiveId" clId="{52188AC3-0855-415B-AECA-F279EC21B347}" dt="2023-12-02T15:52:12.435" v="2111" actId="478"/>
          <ac:picMkLst>
            <pc:docMk/>
            <pc:sldMk cId="1895742393" sldId="275"/>
            <ac:picMk id="9220" creationId="{696E3A9C-4E51-5DF0-4484-41AE31BAE93B}"/>
          </ac:picMkLst>
        </pc:picChg>
        <pc:picChg chg="del">
          <ac:chgData name="Ms.Rana Al-Talhi" userId="e97a7d2e3d7748e3" providerId="LiveId" clId="{52188AC3-0855-415B-AECA-F279EC21B347}" dt="2023-12-02T15:52:12.435" v="2111" actId="478"/>
          <ac:picMkLst>
            <pc:docMk/>
            <pc:sldMk cId="1895742393" sldId="275"/>
            <ac:picMk id="9222" creationId="{309B6F73-02A9-E298-EDC6-9C270F4BD450}"/>
          </ac:picMkLst>
        </pc:picChg>
        <pc:picChg chg="add mod">
          <ac:chgData name="Ms.Rana Al-Talhi" userId="e97a7d2e3d7748e3" providerId="LiveId" clId="{52188AC3-0855-415B-AECA-F279EC21B347}" dt="2023-12-02T15:55:13.653" v="2128" actId="164"/>
          <ac:picMkLst>
            <pc:docMk/>
            <pc:sldMk cId="1895742393" sldId="275"/>
            <ac:picMk id="11266" creationId="{D25EFB86-3799-EA49-EF96-C3E50F2D1AFA}"/>
          </ac:picMkLst>
        </pc:picChg>
      </pc:sldChg>
      <pc:sldChg chg="add del">
        <pc:chgData name="Ms.Rana Al-Talhi" userId="e97a7d2e3d7748e3" providerId="LiveId" clId="{52188AC3-0855-415B-AECA-F279EC21B347}" dt="2023-12-02T15:49:22.403" v="2027" actId="2696"/>
        <pc:sldMkLst>
          <pc:docMk/>
          <pc:sldMk cId="3250524164" sldId="275"/>
        </pc:sldMkLst>
      </pc:sldChg>
      <pc:sldChg chg="addSp delSp modSp add mod ord">
        <pc:chgData name="Ms.Rana Al-Talhi" userId="e97a7d2e3d7748e3" providerId="LiveId" clId="{52188AC3-0855-415B-AECA-F279EC21B347}" dt="2023-12-02T16:00:11.984" v="2322" actId="1076"/>
        <pc:sldMkLst>
          <pc:docMk/>
          <pc:sldMk cId="542668924" sldId="276"/>
        </pc:sldMkLst>
        <pc:spChg chg="add del mod">
          <ac:chgData name="Ms.Rana Al-Talhi" userId="e97a7d2e3d7748e3" providerId="LiveId" clId="{52188AC3-0855-415B-AECA-F279EC21B347}" dt="2023-12-02T15:59:46.443" v="2292" actId="14100"/>
          <ac:spMkLst>
            <pc:docMk/>
            <pc:sldMk cId="542668924" sldId="276"/>
            <ac:spMk id="5" creationId="{45C99B98-E524-84A6-4A2D-3A93EF6C8EC7}"/>
          </ac:spMkLst>
        </pc:spChg>
        <pc:spChg chg="mod">
          <ac:chgData name="Ms.Rana Al-Talhi" userId="e97a7d2e3d7748e3" providerId="LiveId" clId="{52188AC3-0855-415B-AECA-F279EC21B347}" dt="2023-12-02T15:59:58.521" v="2305" actId="20577"/>
          <ac:spMkLst>
            <pc:docMk/>
            <pc:sldMk cId="542668924" sldId="276"/>
            <ac:spMk id="12" creationId="{8BE5475E-4F37-0348-B949-6068B2DD7E08}"/>
          </ac:spMkLst>
        </pc:spChg>
        <pc:spChg chg="mod">
          <ac:chgData name="Ms.Rana Al-Talhi" userId="e97a7d2e3d7748e3" providerId="LiveId" clId="{52188AC3-0855-415B-AECA-F279EC21B347}" dt="2023-12-02T16:00:03.093" v="2311" actId="20577"/>
          <ac:spMkLst>
            <pc:docMk/>
            <pc:sldMk cId="542668924" sldId="276"/>
            <ac:spMk id="13" creationId="{BEEB7772-81E3-5746-DDC0-033FD55D17BA}"/>
          </ac:spMkLst>
        </pc:spChg>
        <pc:spChg chg="mod">
          <ac:chgData name="Ms.Rana Al-Talhi" userId="e97a7d2e3d7748e3" providerId="LiveId" clId="{52188AC3-0855-415B-AECA-F279EC21B347}" dt="2023-12-02T16:00:08.594" v="2321" actId="20577"/>
          <ac:spMkLst>
            <pc:docMk/>
            <pc:sldMk cId="542668924" sldId="276"/>
            <ac:spMk id="14" creationId="{70862F2B-2BF4-9605-67D0-EE06ADD41B44}"/>
          </ac:spMkLst>
        </pc:spChg>
        <pc:picChg chg="add del mod">
          <ac:chgData name="Ms.Rana Al-Talhi" userId="e97a7d2e3d7748e3" providerId="LiveId" clId="{52188AC3-0855-415B-AECA-F279EC21B347}" dt="2023-12-02T15:59:24.586" v="2245"/>
          <ac:picMkLst>
            <pc:docMk/>
            <pc:sldMk cId="542668924" sldId="276"/>
            <ac:picMk id="4" creationId="{472B0B1E-C004-883C-E8AE-8ACC6ADB6009}"/>
          </ac:picMkLst>
        </pc:picChg>
        <pc:picChg chg="add mod">
          <ac:chgData name="Ms.Rana Al-Talhi" userId="e97a7d2e3d7748e3" providerId="LiveId" clId="{52188AC3-0855-415B-AECA-F279EC21B347}" dt="2023-12-02T15:59:52.158" v="2295" actId="1076"/>
          <ac:picMkLst>
            <pc:docMk/>
            <pc:sldMk cId="542668924" sldId="276"/>
            <ac:picMk id="9" creationId="{78383C77-460A-BCE8-03D3-63DB0ADDF692}"/>
          </ac:picMkLst>
        </pc:picChg>
        <pc:picChg chg="mod">
          <ac:chgData name="Ms.Rana Al-Talhi" userId="e97a7d2e3d7748e3" providerId="LiveId" clId="{52188AC3-0855-415B-AECA-F279EC21B347}" dt="2023-12-02T16:00:11.984" v="2322" actId="1076"/>
          <ac:picMkLst>
            <pc:docMk/>
            <pc:sldMk cId="542668924" sldId="276"/>
            <ac:picMk id="9222" creationId="{309B6F73-02A9-E298-EDC6-9C270F4BD450}"/>
          </ac:picMkLst>
        </pc:picChg>
      </pc:sldChg>
      <pc:sldChg chg="addSp delSp modSp add mod">
        <pc:chgData name="Ms.Rana Al-Talhi" userId="e97a7d2e3d7748e3" providerId="LiveId" clId="{52188AC3-0855-415B-AECA-F279EC21B347}" dt="2023-12-02T16:00:34.095" v="2328" actId="1076"/>
        <pc:sldMkLst>
          <pc:docMk/>
          <pc:sldMk cId="4023879868" sldId="277"/>
        </pc:sldMkLst>
        <pc:picChg chg="add mod">
          <ac:chgData name="Ms.Rana Al-Talhi" userId="e97a7d2e3d7748e3" providerId="LiveId" clId="{52188AC3-0855-415B-AECA-F279EC21B347}" dt="2023-12-02T16:00:31.377" v="2327" actId="1076"/>
          <ac:picMkLst>
            <pc:docMk/>
            <pc:sldMk cId="4023879868" sldId="277"/>
            <ac:picMk id="4" creationId="{C2C4AAB5-27BC-FBCD-E3DC-6FB71FEF2382}"/>
          </ac:picMkLst>
        </pc:picChg>
        <pc:picChg chg="del">
          <ac:chgData name="Ms.Rana Al-Talhi" userId="e97a7d2e3d7748e3" providerId="LiveId" clId="{52188AC3-0855-415B-AECA-F279EC21B347}" dt="2023-12-02T16:00:26.046" v="2324" actId="478"/>
          <ac:picMkLst>
            <pc:docMk/>
            <pc:sldMk cId="4023879868" sldId="277"/>
            <ac:picMk id="9" creationId="{78383C77-460A-BCE8-03D3-63DB0ADDF692}"/>
          </ac:picMkLst>
        </pc:picChg>
        <pc:picChg chg="mod">
          <ac:chgData name="Ms.Rana Al-Talhi" userId="e97a7d2e3d7748e3" providerId="LiveId" clId="{52188AC3-0855-415B-AECA-F279EC21B347}" dt="2023-12-02T16:00:34.095" v="2328" actId="1076"/>
          <ac:picMkLst>
            <pc:docMk/>
            <pc:sldMk cId="4023879868" sldId="277"/>
            <ac:picMk id="9222" creationId="{309B6F73-02A9-E298-EDC6-9C270F4BD450}"/>
          </ac:picMkLst>
        </pc:picChg>
      </pc:sldChg>
      <pc:sldChg chg="addSp delSp modSp add mod">
        <pc:chgData name="Ms.Rana Al-Talhi" userId="e97a7d2e3d7748e3" providerId="LiveId" clId="{52188AC3-0855-415B-AECA-F279EC21B347}" dt="2023-12-02T16:05:51.031" v="2361" actId="1076"/>
        <pc:sldMkLst>
          <pc:docMk/>
          <pc:sldMk cId="2890933462" sldId="278"/>
        </pc:sldMkLst>
        <pc:spChg chg="mod">
          <ac:chgData name="Ms.Rana Al-Talhi" userId="e97a7d2e3d7748e3" providerId="LiveId" clId="{52188AC3-0855-415B-AECA-F279EC21B347}" dt="2023-12-02T16:04:40.632" v="2337" actId="1076"/>
          <ac:spMkLst>
            <pc:docMk/>
            <pc:sldMk cId="2890933462" sldId="278"/>
            <ac:spMk id="10" creationId="{68EE52CB-5E78-5166-D4C5-07CBECAC5A55}"/>
          </ac:spMkLst>
        </pc:spChg>
        <pc:spChg chg="mod">
          <ac:chgData name="Ms.Rana Al-Talhi" userId="e97a7d2e3d7748e3" providerId="LiveId" clId="{52188AC3-0855-415B-AECA-F279EC21B347}" dt="2023-12-02T16:04:55.126" v="2339" actId="1076"/>
          <ac:spMkLst>
            <pc:docMk/>
            <pc:sldMk cId="2890933462" sldId="278"/>
            <ac:spMk id="12" creationId="{8BE5475E-4F37-0348-B949-6068B2DD7E08}"/>
          </ac:spMkLst>
        </pc:spChg>
        <pc:spChg chg="mod">
          <ac:chgData name="Ms.Rana Al-Talhi" userId="e97a7d2e3d7748e3" providerId="LiveId" clId="{52188AC3-0855-415B-AECA-F279EC21B347}" dt="2023-12-02T16:04:46.288" v="2338" actId="1076"/>
          <ac:spMkLst>
            <pc:docMk/>
            <pc:sldMk cId="2890933462" sldId="278"/>
            <ac:spMk id="13" creationId="{BEEB7772-81E3-5746-DDC0-033FD55D17BA}"/>
          </ac:spMkLst>
        </pc:spChg>
        <pc:spChg chg="mod">
          <ac:chgData name="Ms.Rana Al-Talhi" userId="e97a7d2e3d7748e3" providerId="LiveId" clId="{52188AC3-0855-415B-AECA-F279EC21B347}" dt="2023-12-02T16:05:44.314" v="2360" actId="20577"/>
          <ac:spMkLst>
            <pc:docMk/>
            <pc:sldMk cId="2890933462" sldId="278"/>
            <ac:spMk id="14" creationId="{70862F2B-2BF4-9605-67D0-EE06ADD41B44}"/>
          </ac:spMkLst>
        </pc:spChg>
        <pc:picChg chg="del">
          <ac:chgData name="Ms.Rana Al-Talhi" userId="e97a7d2e3d7748e3" providerId="LiveId" clId="{52188AC3-0855-415B-AECA-F279EC21B347}" dt="2023-12-02T16:04:09.127" v="2330" actId="478"/>
          <ac:picMkLst>
            <pc:docMk/>
            <pc:sldMk cId="2890933462" sldId="278"/>
            <ac:picMk id="4" creationId="{C2C4AAB5-27BC-FBCD-E3DC-6FB71FEF2382}"/>
          </ac:picMkLst>
        </pc:picChg>
        <pc:picChg chg="mod">
          <ac:chgData name="Ms.Rana Al-Talhi" userId="e97a7d2e3d7748e3" providerId="LiveId" clId="{52188AC3-0855-415B-AECA-F279EC21B347}" dt="2023-12-02T16:05:51.031" v="2361" actId="1076"/>
          <ac:picMkLst>
            <pc:docMk/>
            <pc:sldMk cId="2890933462" sldId="278"/>
            <ac:picMk id="9222" creationId="{309B6F73-02A9-E298-EDC6-9C270F4BD450}"/>
          </ac:picMkLst>
        </pc:picChg>
        <pc:picChg chg="add mod">
          <ac:chgData name="Ms.Rana Al-Talhi" userId="e97a7d2e3d7748e3" providerId="LiveId" clId="{52188AC3-0855-415B-AECA-F279EC21B347}" dt="2023-12-02T16:04:17.421" v="2334" actId="1076"/>
          <ac:picMkLst>
            <pc:docMk/>
            <pc:sldMk cId="2890933462" sldId="278"/>
            <ac:picMk id="13314" creationId="{FD981CC5-CFEC-836A-5887-6A4544FB805F}"/>
          </ac:picMkLst>
        </pc:picChg>
      </pc:sldChg>
      <pc:sldChg chg="addSp delSp modSp add mod">
        <pc:chgData name="Ms.Rana Al-Talhi" userId="e97a7d2e3d7748e3" providerId="LiveId" clId="{52188AC3-0855-415B-AECA-F279EC21B347}" dt="2023-12-02T16:09:39.598" v="2427" actId="1076"/>
        <pc:sldMkLst>
          <pc:docMk/>
          <pc:sldMk cId="84690832" sldId="279"/>
        </pc:sldMkLst>
        <pc:spChg chg="mod">
          <ac:chgData name="Ms.Rana Al-Talhi" userId="e97a7d2e3d7748e3" providerId="LiveId" clId="{52188AC3-0855-415B-AECA-F279EC21B347}" dt="2023-12-02T16:08:05.448" v="2383" actId="20577"/>
          <ac:spMkLst>
            <pc:docMk/>
            <pc:sldMk cId="84690832" sldId="279"/>
            <ac:spMk id="12" creationId="{8BE5475E-4F37-0348-B949-6068B2DD7E08}"/>
          </ac:spMkLst>
        </pc:spChg>
        <pc:spChg chg="mod">
          <ac:chgData name="Ms.Rana Al-Talhi" userId="e97a7d2e3d7748e3" providerId="LiveId" clId="{52188AC3-0855-415B-AECA-F279EC21B347}" dt="2023-12-02T16:07:53.223" v="2374" actId="1076"/>
          <ac:spMkLst>
            <pc:docMk/>
            <pc:sldMk cId="84690832" sldId="279"/>
            <ac:spMk id="13" creationId="{BEEB7772-81E3-5746-DDC0-033FD55D17BA}"/>
          </ac:spMkLst>
        </pc:spChg>
        <pc:spChg chg="mod">
          <ac:chgData name="Ms.Rana Al-Talhi" userId="e97a7d2e3d7748e3" providerId="LiveId" clId="{52188AC3-0855-415B-AECA-F279EC21B347}" dt="2023-12-02T16:07:58.108" v="2375" actId="1076"/>
          <ac:spMkLst>
            <pc:docMk/>
            <pc:sldMk cId="84690832" sldId="279"/>
            <ac:spMk id="14" creationId="{70862F2B-2BF4-9605-67D0-EE06ADD41B44}"/>
          </ac:spMkLst>
        </pc:spChg>
        <pc:picChg chg="add del mod">
          <ac:chgData name="Ms.Rana Al-Talhi" userId="e97a7d2e3d7748e3" providerId="LiveId" clId="{52188AC3-0855-415B-AECA-F279EC21B347}" dt="2023-12-02T16:06:51.758" v="2366" actId="478"/>
          <ac:picMkLst>
            <pc:docMk/>
            <pc:sldMk cId="84690832" sldId="279"/>
            <ac:picMk id="4" creationId="{215E4B1D-F5A0-D405-423C-B4CF8790141C}"/>
          </ac:picMkLst>
        </pc:picChg>
        <pc:picChg chg="mod">
          <ac:chgData name="Ms.Rana Al-Talhi" userId="e97a7d2e3d7748e3" providerId="LiveId" clId="{52188AC3-0855-415B-AECA-F279EC21B347}" dt="2023-12-02T16:09:39.598" v="2427" actId="1076"/>
          <ac:picMkLst>
            <pc:docMk/>
            <pc:sldMk cId="84690832" sldId="279"/>
            <ac:picMk id="9222" creationId="{309B6F73-02A9-E298-EDC6-9C270F4BD450}"/>
          </ac:picMkLst>
        </pc:picChg>
        <pc:picChg chg="del">
          <ac:chgData name="Ms.Rana Al-Talhi" userId="e97a7d2e3d7748e3" providerId="LiveId" clId="{52188AC3-0855-415B-AECA-F279EC21B347}" dt="2023-12-02T16:06:45.929" v="2363" actId="478"/>
          <ac:picMkLst>
            <pc:docMk/>
            <pc:sldMk cId="84690832" sldId="279"/>
            <ac:picMk id="13314" creationId="{FD981CC5-CFEC-836A-5887-6A4544FB805F}"/>
          </ac:picMkLst>
        </pc:picChg>
        <pc:picChg chg="add mod">
          <ac:chgData name="Ms.Rana Al-Talhi" userId="e97a7d2e3d7748e3" providerId="LiveId" clId="{52188AC3-0855-415B-AECA-F279EC21B347}" dt="2023-12-02T16:07:40.936" v="2372" actId="14100"/>
          <ac:picMkLst>
            <pc:docMk/>
            <pc:sldMk cId="84690832" sldId="279"/>
            <ac:picMk id="14338" creationId="{46A96930-0CE3-483B-D879-1A40A08DB9AB}"/>
          </ac:picMkLst>
        </pc:picChg>
      </pc:sldChg>
      <pc:sldChg chg="addSp delSp modSp add mod">
        <pc:chgData name="Ms.Rana Al-Talhi" userId="e97a7d2e3d7748e3" providerId="LiveId" clId="{52188AC3-0855-415B-AECA-F279EC21B347}" dt="2023-12-02T16:09:36.061" v="2426" actId="1076"/>
        <pc:sldMkLst>
          <pc:docMk/>
          <pc:sldMk cId="1605672541" sldId="280"/>
        </pc:sldMkLst>
        <pc:spChg chg="mod">
          <ac:chgData name="Ms.Rana Al-Talhi" userId="e97a7d2e3d7748e3" providerId="LiveId" clId="{52188AC3-0855-415B-AECA-F279EC21B347}" dt="2023-12-02T16:09:27.777" v="2425" actId="20577"/>
          <ac:spMkLst>
            <pc:docMk/>
            <pc:sldMk cId="1605672541" sldId="280"/>
            <ac:spMk id="12" creationId="{8BE5475E-4F37-0348-B949-6068B2DD7E08}"/>
          </ac:spMkLst>
        </pc:spChg>
        <pc:spChg chg="mod">
          <ac:chgData name="Ms.Rana Al-Talhi" userId="e97a7d2e3d7748e3" providerId="LiveId" clId="{52188AC3-0855-415B-AECA-F279EC21B347}" dt="2023-12-02T16:09:10.831" v="2416" actId="115"/>
          <ac:spMkLst>
            <pc:docMk/>
            <pc:sldMk cId="1605672541" sldId="280"/>
            <ac:spMk id="14" creationId="{70862F2B-2BF4-9605-67D0-EE06ADD41B44}"/>
          </ac:spMkLst>
        </pc:spChg>
        <pc:picChg chg="add mod">
          <ac:chgData name="Ms.Rana Al-Talhi" userId="e97a7d2e3d7748e3" providerId="LiveId" clId="{52188AC3-0855-415B-AECA-F279EC21B347}" dt="2023-12-02T16:08:52.144" v="2388" actId="1076"/>
          <ac:picMkLst>
            <pc:docMk/>
            <pc:sldMk cId="1605672541" sldId="280"/>
            <ac:picMk id="4" creationId="{917FBEBE-497D-E011-6BE9-981C2D3EE1C3}"/>
          </ac:picMkLst>
        </pc:picChg>
        <pc:picChg chg="mod">
          <ac:chgData name="Ms.Rana Al-Talhi" userId="e97a7d2e3d7748e3" providerId="LiveId" clId="{52188AC3-0855-415B-AECA-F279EC21B347}" dt="2023-12-02T16:09:36.061" v="2426" actId="1076"/>
          <ac:picMkLst>
            <pc:docMk/>
            <pc:sldMk cId="1605672541" sldId="280"/>
            <ac:picMk id="9222" creationId="{309B6F73-02A9-E298-EDC6-9C270F4BD450}"/>
          </ac:picMkLst>
        </pc:picChg>
        <pc:picChg chg="del">
          <ac:chgData name="Ms.Rana Al-Talhi" userId="e97a7d2e3d7748e3" providerId="LiveId" clId="{52188AC3-0855-415B-AECA-F279EC21B347}" dt="2023-12-02T16:08:47.978" v="2385" actId="478"/>
          <ac:picMkLst>
            <pc:docMk/>
            <pc:sldMk cId="1605672541" sldId="280"/>
            <ac:picMk id="14338" creationId="{46A96930-0CE3-483B-D879-1A40A08DB9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4A1A-9700-208D-A7D2-A0BFD647D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32C482-ACA3-BFD0-AB08-7E6F109C7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A1BF9D-AABE-DCBF-6AE0-F2446BE18BD0}"/>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BE44C278-E842-E944-C07B-DB532C3B3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959E9-31FF-FA5C-0FCA-02F93F00EF34}"/>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86611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9A4C-2807-E84B-3EA1-0F2FD4EE29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08EBE5-F326-FFD9-B80C-1EFD7E41B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F30AC5-1825-F110-8E89-D8E688E8A5D3}"/>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64B6E881-0D9C-DE76-08B5-C8ECA788A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24ADD-4601-F72D-9D5F-B72E835A4ECE}"/>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283469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C45E9-BE08-4513-5F54-6CF109BBC9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86137-9F1B-C460-841B-388C505077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490D11-7E28-32BE-D17B-74E7B93D94F2}"/>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7E3876E5-6B02-D902-5B21-44278095A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D7A521-93B6-94D2-B3AC-ABD4E4B52919}"/>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382729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F71B-C57E-B520-8A72-27A27DE5D2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533E3-2160-55E0-E619-36D55ABD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3CD2C2-C18D-6E45-2F08-632806E65E63}"/>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58AB4B99-A461-4422-713E-F26B09A50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4EF20-2690-5E15-DFD0-DF0D30846885}"/>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107741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ABA9-FF09-2B14-0575-D4D774BDF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27BC43-A489-C57A-73A5-50B4B1813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30FDE-3928-139C-4E7B-3CABF77CDE4A}"/>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C96832EB-7A87-48C7-768F-13C5E1890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93C936-26A6-EE0D-EC17-105F8F53F59C}"/>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407728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13C0-BABE-62D6-0602-747ECDAE64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C611E2-AFC6-7EBF-23D0-ECEE6EB7C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45243B-50D5-A9F1-2FC9-B17CD1FFF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CFABD5-44F4-F5CE-A1BD-650525FCA5A6}"/>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6" name="Footer Placeholder 5">
            <a:extLst>
              <a:ext uri="{FF2B5EF4-FFF2-40B4-BE49-F238E27FC236}">
                <a16:creationId xmlns:a16="http://schemas.microsoft.com/office/drawing/2014/main" id="{DEAEEB98-DE4F-E39F-8568-F35F429FE6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234720-A5FF-7718-50E4-A909E7F7A299}"/>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284527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702B-676B-10A5-0202-9769C79B72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A006D9-BFE9-86F9-B562-B9E13DBCB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AD74E-77FD-2B4F-1C41-8F10E05BC9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9CE1E6-E901-7DAA-67E7-E11496719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AF3AF-B2B7-F6F5-6DB5-52D9ACD30A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18EE10-1FA4-A940-2316-CD9298E8F883}"/>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8" name="Footer Placeholder 7">
            <a:extLst>
              <a:ext uri="{FF2B5EF4-FFF2-40B4-BE49-F238E27FC236}">
                <a16:creationId xmlns:a16="http://schemas.microsoft.com/office/drawing/2014/main" id="{6CA36E8B-13BB-A197-C02A-016F0A8643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6CB16D-D207-EF7F-6C25-DCE3F4F9A831}"/>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329061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E062-E30F-B393-2A7E-BA23726BF3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2017BE-9DF0-EB14-E6C7-D4699F91C566}"/>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4" name="Footer Placeholder 3">
            <a:extLst>
              <a:ext uri="{FF2B5EF4-FFF2-40B4-BE49-F238E27FC236}">
                <a16:creationId xmlns:a16="http://schemas.microsoft.com/office/drawing/2014/main" id="{EBF0782B-EBA4-EF47-865A-09EACDC78A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89ECA-0D9E-4D44-912C-3913A470B8CE}"/>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74922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2CE7C-5B8B-53C2-BFFE-BF90FF3A1180}"/>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3" name="Footer Placeholder 2">
            <a:extLst>
              <a:ext uri="{FF2B5EF4-FFF2-40B4-BE49-F238E27FC236}">
                <a16:creationId xmlns:a16="http://schemas.microsoft.com/office/drawing/2014/main" id="{31DA6990-21E5-B6A3-6073-916FFDB76F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DD252A-EDD2-36CC-65CA-F9936DAAC1EB}"/>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104371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691F-54FD-0937-E73B-C8ECB77CE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92B97A-F9CF-C7E4-948F-44B8A8C4E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A4E52D-B03E-C7C2-EA04-61FB2F761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346E7-4E9D-57C0-BFEE-EC78A3F45FD2}"/>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6" name="Footer Placeholder 5">
            <a:extLst>
              <a:ext uri="{FF2B5EF4-FFF2-40B4-BE49-F238E27FC236}">
                <a16:creationId xmlns:a16="http://schemas.microsoft.com/office/drawing/2014/main" id="{9951DE74-40C0-27FB-F0CE-DAC7ED555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9B15C8-7CB7-7591-D814-50B9F08CB490}"/>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24047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D2CA-C469-72A9-D90A-034DDFF4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ED2230-0CAE-CB86-60E9-A97D31EDE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0E66B-9A22-C986-A304-E13DF8DDB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C3666-7514-929E-FBD2-950C86874B5C}"/>
              </a:ext>
            </a:extLst>
          </p:cNvPr>
          <p:cNvSpPr>
            <a:spLocks noGrp="1"/>
          </p:cNvSpPr>
          <p:nvPr>
            <p:ph type="dt" sz="half" idx="10"/>
          </p:nvPr>
        </p:nvSpPr>
        <p:spPr/>
        <p:txBody>
          <a:bodyPr/>
          <a:lstStyle/>
          <a:p>
            <a:fld id="{51146327-1AD6-4400-B7C2-30A4381B452B}" type="datetimeFigureOut">
              <a:rPr lang="en-GB" smtClean="0"/>
              <a:t>01/12/2023</a:t>
            </a:fld>
            <a:endParaRPr lang="en-GB"/>
          </a:p>
        </p:txBody>
      </p:sp>
      <p:sp>
        <p:nvSpPr>
          <p:cNvPr id="6" name="Footer Placeholder 5">
            <a:extLst>
              <a:ext uri="{FF2B5EF4-FFF2-40B4-BE49-F238E27FC236}">
                <a16:creationId xmlns:a16="http://schemas.microsoft.com/office/drawing/2014/main" id="{A846E0EF-9485-FAD3-6E44-314904F03D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037C8-2C52-9BFE-4113-E35D90AE8825}"/>
              </a:ext>
            </a:extLst>
          </p:cNvPr>
          <p:cNvSpPr>
            <a:spLocks noGrp="1"/>
          </p:cNvSpPr>
          <p:nvPr>
            <p:ph type="sldNum" sz="quarter" idx="12"/>
          </p:nvPr>
        </p:nvSpPr>
        <p:spPr/>
        <p:txBody>
          <a:bodyPr/>
          <a:lstStyle/>
          <a:p>
            <a:fld id="{5583E51C-11FD-45A5-BF16-3329DB4DC797}" type="slidenum">
              <a:rPr lang="en-GB" smtClean="0"/>
              <a:t>‹#›</a:t>
            </a:fld>
            <a:endParaRPr lang="en-GB"/>
          </a:p>
        </p:txBody>
      </p:sp>
    </p:spTree>
    <p:extLst>
      <p:ext uri="{BB962C8B-B14F-4D97-AF65-F5344CB8AC3E}">
        <p14:creationId xmlns:p14="http://schemas.microsoft.com/office/powerpoint/2010/main" val="62843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43C61-32FE-E5E8-B2C6-13BDF323A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5C1436-E1A3-DEC7-E5B7-C617A5578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DAD71-315F-E7BE-0B60-B4DBA3C48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46327-1AD6-4400-B7C2-30A4381B452B}" type="datetimeFigureOut">
              <a:rPr lang="en-GB" smtClean="0"/>
              <a:t>01/12/2023</a:t>
            </a:fld>
            <a:endParaRPr lang="en-GB"/>
          </a:p>
        </p:txBody>
      </p:sp>
      <p:sp>
        <p:nvSpPr>
          <p:cNvPr id="5" name="Footer Placeholder 4">
            <a:extLst>
              <a:ext uri="{FF2B5EF4-FFF2-40B4-BE49-F238E27FC236}">
                <a16:creationId xmlns:a16="http://schemas.microsoft.com/office/drawing/2014/main" id="{8B345C70-4C63-5E7A-5E75-48C5503F3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67FF3A-5402-CBC0-BA91-B1F24940D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3E51C-11FD-45A5-BF16-3329DB4DC797}" type="slidenum">
              <a:rPr lang="en-GB" smtClean="0"/>
              <a:t>‹#›</a:t>
            </a:fld>
            <a:endParaRPr lang="en-GB"/>
          </a:p>
        </p:txBody>
      </p:sp>
    </p:spTree>
    <p:extLst>
      <p:ext uri="{BB962C8B-B14F-4D97-AF65-F5344CB8AC3E}">
        <p14:creationId xmlns:p14="http://schemas.microsoft.com/office/powerpoint/2010/main" val="246655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45D9-CBF2-7ECC-9B2E-4A77BE39D8AD}"/>
              </a:ext>
            </a:extLst>
          </p:cNvPr>
          <p:cNvSpPr>
            <a:spLocks noGrp="1"/>
          </p:cNvSpPr>
          <p:nvPr>
            <p:ph type="ctrTitle"/>
          </p:nvPr>
        </p:nvSpPr>
        <p:spPr/>
        <p:txBody>
          <a:bodyPr>
            <a:normAutofit/>
          </a:bodyPr>
          <a:lstStyle/>
          <a:p>
            <a:pPr rtl="1"/>
            <a:r>
              <a:rPr lang="ar-SA" sz="4800" b="1" dirty="0">
                <a:solidFill>
                  <a:srgbClr val="800000"/>
                </a:solidFill>
                <a:latin typeface="+mn-lt"/>
              </a:rPr>
              <a:t>أنواع الكاميرات وإخراج الصور</a:t>
            </a:r>
            <a:endParaRPr lang="en-GB" sz="4800" b="1" dirty="0">
              <a:solidFill>
                <a:srgbClr val="800000"/>
              </a:solidFill>
              <a:latin typeface="+mn-lt"/>
            </a:endParaRPr>
          </a:p>
        </p:txBody>
      </p:sp>
      <p:sp>
        <p:nvSpPr>
          <p:cNvPr id="3" name="Subtitle 2">
            <a:extLst>
              <a:ext uri="{FF2B5EF4-FFF2-40B4-BE49-F238E27FC236}">
                <a16:creationId xmlns:a16="http://schemas.microsoft.com/office/drawing/2014/main" id="{2BC27E5E-BE51-932E-384A-54481A3CC8B4}"/>
              </a:ext>
            </a:extLst>
          </p:cNvPr>
          <p:cNvSpPr>
            <a:spLocks noGrp="1"/>
          </p:cNvSpPr>
          <p:nvPr>
            <p:ph type="subTitle" idx="1"/>
          </p:nvPr>
        </p:nvSpPr>
        <p:spPr/>
        <p:txBody>
          <a:bodyPr/>
          <a:lstStyle/>
          <a:p>
            <a:pPr rtl="1"/>
            <a:r>
              <a:rPr lang="ar-SA" dirty="0"/>
              <a:t>اعداد الأستاذة:</a:t>
            </a:r>
            <a:r>
              <a:rPr lang="en-GB" dirty="0"/>
              <a:t> </a:t>
            </a:r>
            <a:r>
              <a:rPr lang="ar-SA" dirty="0"/>
              <a:t>رنا الطلحي </a:t>
            </a:r>
            <a:endParaRPr lang="en-GB" dirty="0"/>
          </a:p>
        </p:txBody>
      </p:sp>
      <p:sp>
        <p:nvSpPr>
          <p:cNvPr id="5" name="Rectangle: Rounded Corners 4">
            <a:extLst>
              <a:ext uri="{FF2B5EF4-FFF2-40B4-BE49-F238E27FC236}">
                <a16:creationId xmlns:a16="http://schemas.microsoft.com/office/drawing/2014/main" id="{30EDC3CB-4302-9DE2-0B23-3A6BFC06E281}"/>
              </a:ext>
            </a:extLst>
          </p:cNvPr>
          <p:cNvSpPr/>
          <p:nvPr/>
        </p:nvSpPr>
        <p:spPr>
          <a:xfrm>
            <a:off x="1106905" y="1122363"/>
            <a:ext cx="10010274" cy="4430027"/>
          </a:xfrm>
          <a:prstGeom prst="roundRect">
            <a:avLst/>
          </a:prstGeom>
          <a:no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descr="Sketchy Camera Stock Illustration - Download Image Now - Camera -  Photographic Equipment, Clip Art, Camera Flash - iStock">
            <a:extLst>
              <a:ext uri="{FF2B5EF4-FFF2-40B4-BE49-F238E27FC236}">
                <a16:creationId xmlns:a16="http://schemas.microsoft.com/office/drawing/2014/main" id="{E7E2F8E8-7D59-211F-5D43-5FEB52428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68" y="4757052"/>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7B49B4-BB12-6E79-DB1B-D140BCA01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3" y="173664"/>
            <a:ext cx="1700463" cy="742385"/>
          </a:xfrm>
          <a:prstGeom prst="rect">
            <a:avLst/>
          </a:prstGeom>
        </p:spPr>
      </p:pic>
      <p:pic>
        <p:nvPicPr>
          <p:cNvPr id="1030" name="Picture 6" descr="17+ Thousand Camera Clipart Royalty-Free Images, Stock Photos &amp; Pictures |  Shutterstock">
            <a:extLst>
              <a:ext uri="{FF2B5EF4-FFF2-40B4-BE49-F238E27FC236}">
                <a16:creationId xmlns:a16="http://schemas.microsoft.com/office/drawing/2014/main" id="{12BF703E-7D64-FC7B-6471-DA5DA352A61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0476"/>
          <a:stretch/>
        </p:blipFill>
        <p:spPr bwMode="auto">
          <a:xfrm>
            <a:off x="8778241" y="1691507"/>
            <a:ext cx="4048927" cy="465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0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8932244" y="4793381"/>
            <a:ext cx="2492943" cy="523220"/>
          </a:xfrm>
          <a:prstGeom prst="rect">
            <a:avLst/>
          </a:prstGeom>
          <a:noFill/>
        </p:spPr>
        <p:txBody>
          <a:bodyPr wrap="square" rtlCol="0">
            <a:spAutoFit/>
          </a:bodyPr>
          <a:lstStyle/>
          <a:p>
            <a:pPr algn="ctr"/>
            <a:r>
              <a:rPr lang="ar-SA" sz="2800" b="1" dirty="0"/>
              <a:t>الكاميرا الابتدائية</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4919710" y="4792574"/>
            <a:ext cx="2492943" cy="523220"/>
          </a:xfrm>
          <a:prstGeom prst="rect">
            <a:avLst/>
          </a:prstGeom>
          <a:noFill/>
        </p:spPr>
        <p:txBody>
          <a:bodyPr wrap="square" rtlCol="0">
            <a:spAutoFit/>
          </a:bodyPr>
          <a:lstStyle/>
          <a:p>
            <a:pPr algn="ctr"/>
            <a:r>
              <a:rPr lang="ar-SA" sz="2800" b="1" dirty="0"/>
              <a:t>الكاميرا المدمجة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79504" y="4809713"/>
            <a:ext cx="2492943" cy="523220"/>
          </a:xfrm>
          <a:prstGeom prst="rect">
            <a:avLst/>
          </a:prstGeom>
          <a:noFill/>
        </p:spPr>
        <p:txBody>
          <a:bodyPr wrap="square" rtlCol="0">
            <a:spAutoFit/>
          </a:bodyPr>
          <a:lstStyle/>
          <a:p>
            <a:pPr algn="ctr"/>
            <a:r>
              <a:rPr lang="ar-SA" sz="2800" b="1" dirty="0"/>
              <a:t>الكاميرا الاحترافية</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8859918" y="3250622"/>
            <a:ext cx="1097079" cy="10970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956EACF-F276-B4B5-5F26-A42BEF49F5F7}"/>
              </a:ext>
            </a:extLst>
          </p:cNvPr>
          <p:cNvSpPr txBox="1"/>
          <p:nvPr/>
        </p:nvSpPr>
        <p:spPr>
          <a:xfrm>
            <a:off x="964081" y="1411623"/>
            <a:ext cx="10193646" cy="1305165"/>
          </a:xfrm>
          <a:prstGeom prst="rect">
            <a:avLst/>
          </a:prstGeom>
          <a:noFill/>
        </p:spPr>
        <p:txBody>
          <a:bodyPr wrap="square">
            <a:spAutoFit/>
          </a:bodyPr>
          <a:lstStyle/>
          <a:p>
            <a:pPr algn="r" rtl="1">
              <a:lnSpc>
                <a:spcPct val="150000"/>
              </a:lnSpc>
            </a:pPr>
            <a:r>
              <a:rPr lang="ar-SA" sz="2800" dirty="0"/>
              <a:t>كاميرات بسيطة سهلة الاستخدام لا يتوفر بها العديد من المزايا مثل التقريب، وغالبا ما تقتصر على توثيق اللحظة والحدث من دون النظر لجوانب إبداعية وجمالية هي الكاميرا:</a:t>
            </a:r>
          </a:p>
        </p:txBody>
      </p:sp>
    </p:spTree>
    <p:extLst>
      <p:ext uri="{BB962C8B-B14F-4D97-AF65-F5344CB8AC3E}">
        <p14:creationId xmlns:p14="http://schemas.microsoft.com/office/powerpoint/2010/main" val="22094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1058779" y="1525067"/>
            <a:ext cx="10214811" cy="1951496"/>
          </a:xfrm>
          <a:prstGeom prst="rect">
            <a:avLst/>
          </a:prstGeom>
          <a:noFill/>
        </p:spPr>
        <p:txBody>
          <a:bodyPr wrap="square">
            <a:spAutoFit/>
          </a:bodyPr>
          <a:lstStyle/>
          <a:p>
            <a:pPr algn="r" rtl="1">
              <a:lnSpc>
                <a:spcPct val="150000"/>
              </a:lnSpc>
            </a:pPr>
            <a:r>
              <a:rPr lang="ar-SA" sz="2800" dirty="0"/>
              <a:t>كاميرا تأتي بحسـاس كامل، وتتميز بحدة ألوان أكبر وقلة تشويش بسبب حجم الحساس الكبير، كما تعطي زاوية أوسع لذلك هي مناسبة لتصوير الطبيعة والأماكن الشاسعة هي الكاميرا:</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8932244" y="4793381"/>
            <a:ext cx="2492943" cy="523220"/>
          </a:xfrm>
          <a:prstGeom prst="rect">
            <a:avLst/>
          </a:prstGeom>
          <a:noFill/>
        </p:spPr>
        <p:txBody>
          <a:bodyPr wrap="square" rtlCol="0">
            <a:spAutoFit/>
          </a:bodyPr>
          <a:lstStyle/>
          <a:p>
            <a:pPr algn="ctr"/>
            <a:r>
              <a:rPr lang="ar-SA" sz="2800" b="1" dirty="0"/>
              <a:t>الكاميرا الابتدائية</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4919710" y="4792574"/>
            <a:ext cx="2492943" cy="523220"/>
          </a:xfrm>
          <a:prstGeom prst="rect">
            <a:avLst/>
          </a:prstGeom>
          <a:noFill/>
        </p:spPr>
        <p:txBody>
          <a:bodyPr wrap="square" rtlCol="0">
            <a:spAutoFit/>
          </a:bodyPr>
          <a:lstStyle/>
          <a:p>
            <a:pPr algn="ctr"/>
            <a:r>
              <a:rPr lang="ar-SA" sz="2800" b="1" dirty="0"/>
              <a:t>الكاميرا المدمجة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79504" y="4809713"/>
            <a:ext cx="2492943" cy="523220"/>
          </a:xfrm>
          <a:prstGeom prst="rect">
            <a:avLst/>
          </a:prstGeom>
          <a:noFill/>
        </p:spPr>
        <p:txBody>
          <a:bodyPr wrap="square" rtlCol="0">
            <a:spAutoFit/>
          </a:bodyPr>
          <a:lstStyle/>
          <a:p>
            <a:pPr algn="ctr"/>
            <a:r>
              <a:rPr lang="ar-SA" sz="2800" b="1" dirty="0"/>
              <a:t>الكاميرا الاحترافية</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979504" y="3374837"/>
            <a:ext cx="1097079" cy="109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3C12A9-8B18-F8A9-9F7B-ABCFB31A23D4}"/>
              </a:ext>
            </a:extLst>
          </p:cNvPr>
          <p:cNvSpPr txBox="1"/>
          <p:nvPr/>
        </p:nvSpPr>
        <p:spPr>
          <a:xfrm>
            <a:off x="362870" y="1103243"/>
            <a:ext cx="10973147" cy="5078313"/>
          </a:xfrm>
          <a:prstGeom prst="rect">
            <a:avLst/>
          </a:prstGeom>
          <a:noFill/>
        </p:spPr>
        <p:txBody>
          <a:bodyPr wrap="square">
            <a:spAutoFit/>
          </a:bodyPr>
          <a:lstStyle/>
          <a:p>
            <a:pPr algn="r" rtl="1"/>
            <a:r>
              <a:rPr lang="en-GB" sz="2400" dirty="0" err="1"/>
              <a:t>يتم</a:t>
            </a:r>
            <a:r>
              <a:rPr lang="en-GB" sz="2400" dirty="0"/>
              <a:t> </a:t>
            </a:r>
            <a:r>
              <a:rPr lang="en-GB" sz="2400" dirty="0" err="1"/>
              <a:t>حفظ</a:t>
            </a:r>
            <a:r>
              <a:rPr lang="en-GB" sz="2400" dirty="0"/>
              <a:t> </a:t>
            </a:r>
            <a:r>
              <a:rPr lang="en-GB" sz="2400" dirty="0" err="1"/>
              <a:t>الملف</a:t>
            </a:r>
            <a:r>
              <a:rPr lang="en-GB" sz="2400" dirty="0"/>
              <a:t> </a:t>
            </a:r>
            <a:r>
              <a:rPr lang="en-GB" sz="2400" dirty="0" err="1"/>
              <a:t>في</a:t>
            </a:r>
            <a:r>
              <a:rPr lang="en-GB" sz="2400" dirty="0"/>
              <a:t> </a:t>
            </a:r>
            <a:r>
              <a:rPr lang="en-GB" sz="2400" dirty="0" err="1"/>
              <a:t>الكاميرا</a:t>
            </a:r>
            <a:r>
              <a:rPr lang="en-GB" sz="2400" dirty="0"/>
              <a:t> </a:t>
            </a:r>
            <a:r>
              <a:rPr lang="en-GB" sz="2400" dirty="0" err="1"/>
              <a:t>الرقمية</a:t>
            </a:r>
            <a:r>
              <a:rPr lang="en-GB" sz="2400" dirty="0"/>
              <a:t> </a:t>
            </a:r>
            <a:r>
              <a:rPr lang="en-GB" sz="2400" dirty="0" err="1"/>
              <a:t>عبر</a:t>
            </a:r>
            <a:r>
              <a:rPr lang="en-GB" sz="2400" dirty="0"/>
              <a:t> </a:t>
            </a:r>
            <a:r>
              <a:rPr lang="en-GB" sz="2400" u="sng" dirty="0" err="1"/>
              <a:t>طريقتين</a:t>
            </a:r>
            <a:r>
              <a:rPr lang="en-GB" sz="2400" u="sng" dirty="0"/>
              <a:t> </a:t>
            </a:r>
            <a:r>
              <a:rPr lang="en-GB" sz="2400" dirty="0" err="1"/>
              <a:t>إما</a:t>
            </a:r>
            <a:r>
              <a:rPr lang="en-GB" sz="2400" dirty="0"/>
              <a:t> RAW </a:t>
            </a:r>
            <a:r>
              <a:rPr lang="en-GB" sz="2400" dirty="0" err="1"/>
              <a:t>او</a:t>
            </a:r>
            <a:r>
              <a:rPr lang="en-GB" sz="2400" dirty="0"/>
              <a:t> JPG</a:t>
            </a:r>
            <a:r>
              <a:rPr lang="ar-SA" sz="2400" dirty="0"/>
              <a:t>  </a:t>
            </a:r>
            <a:r>
              <a:rPr lang="en-GB" sz="2400" dirty="0" err="1"/>
              <a:t>ولكل</a:t>
            </a:r>
            <a:r>
              <a:rPr lang="en-GB" sz="2400" dirty="0"/>
              <a:t> </a:t>
            </a:r>
            <a:r>
              <a:rPr lang="en-GB" sz="2400" dirty="0" err="1"/>
              <a:t>منهما</a:t>
            </a:r>
            <a:r>
              <a:rPr lang="en-GB" sz="2400" dirty="0"/>
              <a:t> </a:t>
            </a:r>
            <a:r>
              <a:rPr lang="en-GB" sz="2400" dirty="0" err="1"/>
              <a:t>مميزاته</a:t>
            </a:r>
            <a:r>
              <a:rPr lang="en-GB" sz="2400" dirty="0"/>
              <a:t> </a:t>
            </a:r>
            <a:r>
              <a:rPr lang="en-GB" sz="2400" dirty="0" err="1"/>
              <a:t>ومنها</a:t>
            </a:r>
            <a:r>
              <a:rPr lang="en-GB" sz="2400" dirty="0"/>
              <a:t>:</a:t>
            </a:r>
          </a:p>
          <a:p>
            <a:pPr marL="285750" indent="-285750" algn="r" rtl="1">
              <a:buFont typeface="Arial" panose="020B0604020202020204" pitchFamily="34" charset="0"/>
              <a:buChar char="•"/>
            </a:pPr>
            <a:r>
              <a:rPr lang="en-GB" sz="3600" dirty="0"/>
              <a:t>RAW1</a:t>
            </a:r>
          </a:p>
          <a:p>
            <a:pPr marL="342900" indent="-342900" algn="r" rtl="1">
              <a:buFont typeface="+mj-lt"/>
              <a:buAutoNum type="arabicPeriod"/>
            </a:pPr>
            <a:r>
              <a:rPr lang="en-GB" sz="2400" dirty="0" err="1"/>
              <a:t>يحتل</a:t>
            </a:r>
            <a:r>
              <a:rPr lang="en-GB" sz="2400" dirty="0"/>
              <a:t> </a:t>
            </a:r>
            <a:r>
              <a:rPr lang="en-GB" sz="2400" dirty="0" err="1"/>
              <a:t>مساحة</a:t>
            </a:r>
            <a:r>
              <a:rPr lang="en-GB" sz="2400" dirty="0"/>
              <a:t> </a:t>
            </a:r>
            <a:r>
              <a:rPr lang="en-GB" sz="2400" dirty="0" err="1"/>
              <a:t>واسعة</a:t>
            </a:r>
            <a:r>
              <a:rPr lang="en-GB" sz="2400" dirty="0"/>
              <a:t> </a:t>
            </a:r>
            <a:r>
              <a:rPr lang="en-GB" sz="2400" dirty="0" err="1"/>
              <a:t>من</a:t>
            </a:r>
            <a:r>
              <a:rPr lang="en-GB" sz="2400" dirty="0"/>
              <a:t> </a:t>
            </a:r>
            <a:r>
              <a:rPr lang="en-GB" sz="2400" dirty="0" err="1"/>
              <a:t>الذاكرة</a:t>
            </a:r>
            <a:r>
              <a:rPr lang="en-GB" sz="2400" dirty="0"/>
              <a:t>.</a:t>
            </a:r>
          </a:p>
          <a:p>
            <a:pPr marL="342900" indent="-342900" algn="r" rtl="1">
              <a:buFont typeface="+mj-lt"/>
              <a:buAutoNum type="arabicPeriod"/>
            </a:pPr>
            <a:r>
              <a:rPr lang="en-GB" sz="2400" dirty="0" err="1"/>
              <a:t>لا</a:t>
            </a:r>
            <a:r>
              <a:rPr lang="en-GB" sz="2400" dirty="0"/>
              <a:t> </a:t>
            </a:r>
            <a:r>
              <a:rPr lang="en-GB" sz="2400" dirty="0" err="1"/>
              <a:t>يستخدم</a:t>
            </a:r>
            <a:r>
              <a:rPr lang="en-GB" sz="2400" dirty="0"/>
              <a:t> </a:t>
            </a:r>
            <a:r>
              <a:rPr lang="en-GB" sz="2400" dirty="0" err="1"/>
              <a:t>مباشرة</a:t>
            </a:r>
            <a:r>
              <a:rPr lang="en-GB" sz="2400" dirty="0"/>
              <a:t> </a:t>
            </a:r>
            <a:r>
              <a:rPr lang="en-GB" sz="2400" dirty="0" err="1"/>
              <a:t>في</a:t>
            </a:r>
            <a:r>
              <a:rPr lang="en-GB" sz="2400" dirty="0"/>
              <a:t> </a:t>
            </a:r>
            <a:r>
              <a:rPr lang="en-GB" sz="2400" dirty="0" err="1"/>
              <a:t>الطباعة</a:t>
            </a:r>
            <a:r>
              <a:rPr lang="en-GB" sz="2400" dirty="0"/>
              <a:t> </a:t>
            </a:r>
            <a:r>
              <a:rPr lang="en-GB" sz="2400" dirty="0" err="1"/>
              <a:t>إلا</a:t>
            </a:r>
            <a:r>
              <a:rPr lang="en-GB" sz="2400" dirty="0"/>
              <a:t> </a:t>
            </a:r>
            <a:r>
              <a:rPr lang="en-GB" sz="2400" dirty="0" err="1"/>
              <a:t>بعد</a:t>
            </a:r>
            <a:r>
              <a:rPr lang="en-GB" sz="2400" dirty="0"/>
              <a:t> </a:t>
            </a:r>
            <a:r>
              <a:rPr lang="en-GB" sz="2400" dirty="0" err="1"/>
              <a:t>المعالجة</a:t>
            </a:r>
            <a:r>
              <a:rPr lang="en-GB" sz="2400" dirty="0"/>
              <a:t>.</a:t>
            </a:r>
          </a:p>
          <a:p>
            <a:pPr marL="342900" indent="-342900" algn="r" rtl="1">
              <a:buFont typeface="+mj-lt"/>
              <a:buAutoNum type="arabicPeriod"/>
            </a:pPr>
            <a:r>
              <a:rPr lang="en-GB" sz="2400" dirty="0" err="1"/>
              <a:t>يظهر</a:t>
            </a:r>
            <a:r>
              <a:rPr lang="en-GB" sz="2400" dirty="0"/>
              <a:t> </a:t>
            </a:r>
            <a:r>
              <a:rPr lang="en-GB" sz="2400" dirty="0" err="1"/>
              <a:t>تفاصيلا</a:t>
            </a:r>
            <a:r>
              <a:rPr lang="en-GB" sz="2400" dirty="0"/>
              <a:t> </a:t>
            </a:r>
            <a:r>
              <a:rPr lang="en-GB" sz="2400" dirty="0" err="1"/>
              <a:t>أعلى</a:t>
            </a:r>
            <a:r>
              <a:rPr lang="en-GB" sz="2400" dirty="0"/>
              <a:t> </a:t>
            </a:r>
            <a:r>
              <a:rPr lang="en-GB" sz="2400" dirty="0" err="1"/>
              <a:t>في</a:t>
            </a:r>
            <a:r>
              <a:rPr lang="en-GB" sz="2400" dirty="0"/>
              <a:t> </a:t>
            </a:r>
            <a:r>
              <a:rPr lang="en-GB" sz="2400" dirty="0" err="1"/>
              <a:t>كل</a:t>
            </a:r>
            <a:r>
              <a:rPr lang="en-GB" sz="2400" dirty="0"/>
              <a:t> </a:t>
            </a:r>
            <a:r>
              <a:rPr lang="en-GB" sz="2400" dirty="0" err="1"/>
              <a:t>من</a:t>
            </a:r>
            <a:r>
              <a:rPr lang="en-GB" sz="2400" dirty="0"/>
              <a:t> </a:t>
            </a:r>
            <a:r>
              <a:rPr lang="en-GB" sz="2400" dirty="0" err="1"/>
              <a:t>المناطق</a:t>
            </a:r>
            <a:r>
              <a:rPr lang="en-GB" sz="2400" dirty="0"/>
              <a:t> </a:t>
            </a:r>
            <a:r>
              <a:rPr lang="en-GB" sz="2400" dirty="0" err="1"/>
              <a:t>الداكنة</a:t>
            </a:r>
            <a:r>
              <a:rPr lang="en-GB" sz="2400" dirty="0"/>
              <a:t> </a:t>
            </a:r>
            <a:r>
              <a:rPr lang="en-GB" sz="2400" dirty="0" err="1"/>
              <a:t>والمضاءة</a:t>
            </a:r>
            <a:r>
              <a:rPr lang="en-GB" sz="2400" dirty="0"/>
              <a:t>.</a:t>
            </a:r>
          </a:p>
          <a:p>
            <a:pPr marL="342900" indent="-342900" algn="r" rtl="1">
              <a:buFont typeface="+mj-lt"/>
              <a:buAutoNum type="arabicPeriod"/>
            </a:pPr>
            <a:r>
              <a:rPr lang="en-GB" sz="2400" dirty="0" err="1"/>
              <a:t>يظهر</a:t>
            </a:r>
            <a:r>
              <a:rPr lang="en-GB" sz="2400" dirty="0"/>
              <a:t> </a:t>
            </a:r>
            <a:r>
              <a:rPr lang="en-GB" sz="2400" dirty="0" err="1"/>
              <a:t>تباينا</a:t>
            </a:r>
            <a:r>
              <a:rPr lang="en-GB" sz="2400" dirty="0"/>
              <a:t> </a:t>
            </a:r>
            <a:r>
              <a:rPr lang="en-GB" sz="2400" dirty="0" err="1"/>
              <a:t>ودقة</a:t>
            </a:r>
            <a:r>
              <a:rPr lang="en-GB" sz="2400" dirty="0"/>
              <a:t> </a:t>
            </a:r>
            <a:r>
              <a:rPr lang="en-GB" sz="2400" dirty="0" err="1"/>
              <a:t>أقل</a:t>
            </a:r>
            <a:r>
              <a:rPr lang="en-GB" sz="2400" dirty="0"/>
              <a:t> </a:t>
            </a:r>
            <a:r>
              <a:rPr lang="en-GB" sz="2400" dirty="0" err="1"/>
              <a:t>نسبيا</a:t>
            </a:r>
            <a:r>
              <a:rPr lang="en-GB" sz="2400" dirty="0"/>
              <a:t>.</a:t>
            </a:r>
          </a:p>
          <a:p>
            <a:pPr marL="342900" indent="-342900" algn="r" rtl="1">
              <a:buFont typeface="+mj-lt"/>
              <a:buAutoNum type="arabicPeriod"/>
            </a:pPr>
            <a:r>
              <a:rPr lang="en-GB" sz="2400" dirty="0" err="1"/>
              <a:t>يحتاج</a:t>
            </a:r>
            <a:r>
              <a:rPr lang="en-GB" sz="2400" dirty="0"/>
              <a:t> </a:t>
            </a:r>
            <a:r>
              <a:rPr lang="en-GB" sz="2400" dirty="0" err="1"/>
              <a:t>إلى</a:t>
            </a:r>
            <a:r>
              <a:rPr lang="en-GB" sz="2400" dirty="0"/>
              <a:t> </a:t>
            </a:r>
            <a:r>
              <a:rPr lang="en-GB" sz="2400" dirty="0" err="1"/>
              <a:t>برنامج</a:t>
            </a:r>
            <a:r>
              <a:rPr lang="en-GB" sz="2400" dirty="0"/>
              <a:t> </a:t>
            </a:r>
            <a:r>
              <a:rPr lang="en-GB" sz="2400" dirty="0" err="1"/>
              <a:t>خاص</a:t>
            </a:r>
            <a:r>
              <a:rPr lang="en-GB" sz="2400" dirty="0"/>
              <a:t> </a:t>
            </a:r>
            <a:r>
              <a:rPr lang="en-GB" sz="2400" dirty="0" err="1"/>
              <a:t>لمعالجته</a:t>
            </a:r>
            <a:r>
              <a:rPr lang="en-GB" sz="2400" dirty="0"/>
              <a:t>.</a:t>
            </a:r>
          </a:p>
          <a:p>
            <a:pPr marL="342900" indent="-342900" algn="r" rtl="1">
              <a:buFont typeface="+mj-lt"/>
              <a:buAutoNum type="arabicPeriod"/>
            </a:pPr>
            <a:r>
              <a:rPr lang="en-GB" sz="2400" dirty="0" err="1"/>
              <a:t>يعطي</a:t>
            </a:r>
            <a:r>
              <a:rPr lang="en-GB" sz="2400" dirty="0"/>
              <a:t> </a:t>
            </a:r>
            <a:r>
              <a:rPr lang="en-GB" sz="2400" dirty="0" err="1"/>
              <a:t>عمقا</a:t>
            </a:r>
            <a:r>
              <a:rPr lang="en-GB" sz="2400" dirty="0"/>
              <a:t> </a:t>
            </a:r>
            <a:r>
              <a:rPr lang="en-GB" sz="2400" dirty="0" err="1"/>
              <a:t>لونيا</a:t>
            </a:r>
            <a:r>
              <a:rPr lang="en-GB" sz="2400" dirty="0"/>
              <a:t> </a:t>
            </a:r>
            <a:r>
              <a:rPr lang="en-GB" sz="2400" dirty="0" err="1"/>
              <a:t>حتى</a:t>
            </a:r>
            <a:r>
              <a:rPr lang="en-GB" sz="2400" dirty="0"/>
              <a:t> 12</a:t>
            </a:r>
            <a:r>
              <a:rPr lang="ar-SA" sz="2400" dirty="0"/>
              <a:t> </a:t>
            </a:r>
            <a:r>
              <a:rPr lang="en-GB" sz="2400" dirty="0"/>
              <a:t>BIT</a:t>
            </a:r>
          </a:p>
          <a:p>
            <a:pPr marL="342900" indent="-342900" algn="r" rtl="1">
              <a:buFont typeface="+mj-lt"/>
              <a:buAutoNum type="arabicPeriod"/>
            </a:pPr>
            <a:r>
              <a:rPr lang="en-GB" sz="2400" dirty="0" err="1"/>
              <a:t>يسجل</a:t>
            </a:r>
            <a:r>
              <a:rPr lang="en-GB" sz="2400" dirty="0"/>
              <a:t> </a:t>
            </a:r>
            <a:r>
              <a:rPr lang="en-GB" sz="2400" dirty="0" err="1"/>
              <a:t>جميع</a:t>
            </a:r>
            <a:r>
              <a:rPr lang="en-GB" sz="2400" dirty="0"/>
              <a:t> </a:t>
            </a:r>
            <a:r>
              <a:rPr lang="en-GB" sz="2400" dirty="0" err="1"/>
              <a:t>إعدادات</a:t>
            </a:r>
            <a:r>
              <a:rPr lang="en-GB" sz="2400" dirty="0"/>
              <a:t> </a:t>
            </a:r>
            <a:r>
              <a:rPr lang="en-GB" sz="2400" dirty="0" err="1"/>
              <a:t>الكاميرا</a:t>
            </a:r>
            <a:r>
              <a:rPr lang="en-GB" sz="2400" dirty="0"/>
              <a:t> </a:t>
            </a:r>
            <a:r>
              <a:rPr lang="en-GB" sz="2400" dirty="0" err="1"/>
              <a:t>والعدسة</a:t>
            </a:r>
            <a:r>
              <a:rPr lang="en-GB" sz="2400" dirty="0"/>
              <a:t> </a:t>
            </a:r>
            <a:r>
              <a:rPr lang="en-GB" sz="2400" dirty="0" err="1"/>
              <a:t>المستخدمة</a:t>
            </a:r>
            <a:r>
              <a:rPr lang="en-GB" sz="2400" dirty="0"/>
              <a:t>.</a:t>
            </a:r>
          </a:p>
          <a:p>
            <a:pPr marL="342900" indent="-342900" algn="r" rtl="1">
              <a:buFont typeface="+mj-lt"/>
              <a:buAutoNum type="arabicPeriod"/>
            </a:pPr>
            <a:r>
              <a:rPr lang="en-GB" sz="2400" dirty="0" err="1"/>
              <a:t>لا</a:t>
            </a:r>
            <a:r>
              <a:rPr lang="en-GB" sz="2400" dirty="0"/>
              <a:t> </a:t>
            </a:r>
            <a:r>
              <a:rPr lang="en-GB" sz="2400" dirty="0" err="1"/>
              <a:t>يمكن</a:t>
            </a:r>
            <a:r>
              <a:rPr lang="en-GB" sz="2400" dirty="0"/>
              <a:t> </a:t>
            </a:r>
            <a:r>
              <a:rPr lang="en-GB" sz="2400" dirty="0" err="1"/>
              <a:t>التعديل</a:t>
            </a:r>
            <a:r>
              <a:rPr lang="en-GB" sz="2400" dirty="0"/>
              <a:t> </a:t>
            </a:r>
            <a:r>
              <a:rPr lang="en-GB" sz="2400" dirty="0" err="1"/>
              <a:t>على</a:t>
            </a:r>
            <a:r>
              <a:rPr lang="en-GB" sz="2400" dirty="0"/>
              <a:t> </a:t>
            </a:r>
            <a:r>
              <a:rPr lang="en-GB" sz="2400" dirty="0" err="1"/>
              <a:t>الملف</a:t>
            </a:r>
            <a:r>
              <a:rPr lang="en-GB" sz="2400" dirty="0"/>
              <a:t> </a:t>
            </a:r>
            <a:r>
              <a:rPr lang="en-GB" sz="2400" dirty="0" err="1"/>
              <a:t>الأصلي</a:t>
            </a:r>
            <a:r>
              <a:rPr lang="en-GB" sz="2400" dirty="0"/>
              <a:t>.</a:t>
            </a:r>
          </a:p>
          <a:p>
            <a:pPr marL="342900" indent="-342900" algn="r" rtl="1">
              <a:buFont typeface="+mj-lt"/>
              <a:buAutoNum type="arabicPeriod"/>
            </a:pPr>
            <a:r>
              <a:rPr lang="en-GB" sz="2400" dirty="0"/>
              <a:t> </a:t>
            </a:r>
            <a:r>
              <a:rPr lang="en-GB" sz="2400" dirty="0" err="1"/>
              <a:t>مداه</a:t>
            </a:r>
            <a:r>
              <a:rPr lang="en-GB" sz="2400" dirty="0"/>
              <a:t> </a:t>
            </a:r>
            <a:r>
              <a:rPr lang="en-GB" sz="2400" dirty="0" err="1"/>
              <a:t>الديناميكي</a:t>
            </a:r>
            <a:r>
              <a:rPr lang="en-GB" sz="2400" dirty="0"/>
              <a:t> </a:t>
            </a:r>
            <a:r>
              <a:rPr lang="en-GB" sz="2400" dirty="0" err="1"/>
              <a:t>عالي</a:t>
            </a:r>
            <a:r>
              <a:rPr lang="en-GB" sz="2400" dirty="0"/>
              <a:t> </a:t>
            </a:r>
            <a:r>
              <a:rPr lang="en-GB" sz="2400" dirty="0" err="1"/>
              <a:t>نسبيا</a:t>
            </a:r>
            <a:r>
              <a:rPr lang="en-GB" sz="2400" dirty="0"/>
              <a:t>.</a:t>
            </a:r>
          </a:p>
          <a:p>
            <a:pPr marL="342900" indent="-342900" algn="r" rtl="1">
              <a:buFont typeface="+mj-lt"/>
              <a:buAutoNum type="arabicPeriod"/>
            </a:pPr>
            <a:r>
              <a:rPr lang="en-GB" sz="2400" dirty="0"/>
              <a:t> </a:t>
            </a:r>
            <a:r>
              <a:rPr lang="en-GB" sz="2400" dirty="0" err="1"/>
              <a:t>يكون</a:t>
            </a:r>
            <a:r>
              <a:rPr lang="en-GB" sz="2400" dirty="0"/>
              <a:t> </a:t>
            </a:r>
            <a:r>
              <a:rPr lang="en-GB" sz="2400" dirty="0" err="1"/>
              <a:t>أقل</a:t>
            </a:r>
            <a:r>
              <a:rPr lang="en-GB" sz="2400" dirty="0"/>
              <a:t> </a:t>
            </a:r>
            <a:r>
              <a:rPr lang="en-GB" sz="2400" dirty="0" err="1"/>
              <a:t>وضوحا</a:t>
            </a:r>
            <a:r>
              <a:rPr lang="en-GB" sz="2400" dirty="0"/>
              <a:t>.</a:t>
            </a:r>
          </a:p>
          <a:p>
            <a:pPr algn="r" rtl="1"/>
            <a:endParaRPr lang="en-GB" sz="2400" dirty="0"/>
          </a:p>
        </p:txBody>
      </p:sp>
      <p:pic>
        <p:nvPicPr>
          <p:cNvPr id="8194" name="Picture 2" descr="Raw file - Free files and folders icons">
            <a:extLst>
              <a:ext uri="{FF2B5EF4-FFF2-40B4-BE49-F238E27FC236}">
                <a16:creationId xmlns:a16="http://schemas.microsoft.com/office/drawing/2014/main" id="{70CE74FC-67FD-0C65-E579-A7B04AE3D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84" y="1992429"/>
            <a:ext cx="1882540" cy="18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5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3C12A9-8B18-F8A9-9F7B-ABCFB31A23D4}"/>
              </a:ext>
            </a:extLst>
          </p:cNvPr>
          <p:cNvSpPr txBox="1"/>
          <p:nvPr/>
        </p:nvSpPr>
        <p:spPr>
          <a:xfrm>
            <a:off x="160024" y="863144"/>
            <a:ext cx="10973147" cy="4708981"/>
          </a:xfrm>
          <a:prstGeom prst="rect">
            <a:avLst/>
          </a:prstGeom>
          <a:noFill/>
        </p:spPr>
        <p:txBody>
          <a:bodyPr wrap="square">
            <a:spAutoFit/>
          </a:bodyPr>
          <a:lstStyle/>
          <a:p>
            <a:pPr algn="r" rtl="1"/>
            <a:endParaRPr lang="en-GB" sz="2400" dirty="0"/>
          </a:p>
          <a:p>
            <a:pPr marL="285750" indent="-285750" algn="r" rtl="1">
              <a:buFont typeface="Arial" panose="020B0604020202020204" pitchFamily="34" charset="0"/>
              <a:buChar char="•"/>
            </a:pPr>
            <a:r>
              <a:rPr lang="en-GB" sz="3600" dirty="0"/>
              <a:t>JPG</a:t>
            </a:r>
          </a:p>
          <a:p>
            <a:pPr marL="457200" indent="-457200" algn="r" rtl="1">
              <a:buFont typeface="+mj-lt"/>
              <a:buAutoNum type="arabicPeriod"/>
            </a:pPr>
            <a:r>
              <a:rPr lang="en-GB" sz="2400" dirty="0" err="1"/>
              <a:t>يحتل</a:t>
            </a:r>
            <a:r>
              <a:rPr lang="en-GB" sz="2400" dirty="0"/>
              <a:t> </a:t>
            </a:r>
            <a:r>
              <a:rPr lang="en-GB" sz="2400" dirty="0" err="1"/>
              <a:t>مساحة</a:t>
            </a:r>
            <a:r>
              <a:rPr lang="en-GB" sz="2400" dirty="0"/>
              <a:t> </a:t>
            </a:r>
            <a:r>
              <a:rPr lang="en-GB" sz="2400" dirty="0" err="1"/>
              <a:t>قليلة</a:t>
            </a:r>
            <a:r>
              <a:rPr lang="en-GB" sz="2400" dirty="0"/>
              <a:t> </a:t>
            </a:r>
            <a:r>
              <a:rPr lang="en-GB" sz="2400" dirty="0" err="1"/>
              <a:t>من</a:t>
            </a:r>
            <a:r>
              <a:rPr lang="en-GB" sz="2400" dirty="0"/>
              <a:t> </a:t>
            </a:r>
            <a:r>
              <a:rPr lang="en-GB" sz="2400" dirty="0" err="1"/>
              <a:t>الذاكرة</a:t>
            </a:r>
            <a:r>
              <a:rPr lang="en-GB" sz="2400" dirty="0"/>
              <a:t>.</a:t>
            </a:r>
          </a:p>
          <a:p>
            <a:pPr marL="457200" indent="-457200" algn="r" rtl="1">
              <a:buFont typeface="+mj-lt"/>
              <a:buAutoNum type="arabicPeriod"/>
            </a:pPr>
            <a:r>
              <a:rPr lang="en-GB" sz="2400" dirty="0" err="1"/>
              <a:t>معد</a:t>
            </a:r>
            <a:r>
              <a:rPr lang="en-GB" sz="2400" dirty="0"/>
              <a:t> </a:t>
            </a:r>
            <a:r>
              <a:rPr lang="en-GB" sz="2400" dirty="0" err="1"/>
              <a:t>للطباعة</a:t>
            </a:r>
            <a:r>
              <a:rPr lang="en-GB" sz="2400" dirty="0"/>
              <a:t> </a:t>
            </a:r>
            <a:r>
              <a:rPr lang="en-GB" sz="2400" dirty="0" err="1"/>
              <a:t>ولشبكة</a:t>
            </a:r>
            <a:r>
              <a:rPr lang="en-GB" sz="2400" dirty="0"/>
              <a:t> </a:t>
            </a:r>
            <a:r>
              <a:rPr lang="en-GB" sz="2400" dirty="0" err="1"/>
              <a:t>الإنترنت</a:t>
            </a:r>
            <a:r>
              <a:rPr lang="en-GB" sz="2400" dirty="0"/>
              <a:t>.</a:t>
            </a:r>
          </a:p>
          <a:p>
            <a:pPr marL="457200" indent="-457200" algn="r" rtl="1">
              <a:buFont typeface="+mj-lt"/>
              <a:buAutoNum type="arabicPeriod"/>
            </a:pPr>
            <a:r>
              <a:rPr lang="en-GB" sz="2400" dirty="0" err="1"/>
              <a:t>التفاصيل</a:t>
            </a:r>
            <a:r>
              <a:rPr lang="en-GB" sz="2400" dirty="0"/>
              <a:t> </a:t>
            </a:r>
            <a:r>
              <a:rPr lang="en-GB" sz="2400" dirty="0" err="1"/>
              <a:t>والتدرجات</a:t>
            </a:r>
            <a:r>
              <a:rPr lang="en-GB" sz="2400" dirty="0"/>
              <a:t> </a:t>
            </a:r>
            <a:r>
              <a:rPr lang="en-GB" sz="2400" dirty="0" err="1"/>
              <a:t>اللونية</a:t>
            </a:r>
            <a:r>
              <a:rPr lang="en-GB" sz="2400" dirty="0"/>
              <a:t> </a:t>
            </a:r>
            <a:r>
              <a:rPr lang="en-GB" sz="2400" dirty="0" err="1"/>
              <a:t>أقل</a:t>
            </a:r>
            <a:r>
              <a:rPr lang="en-GB" sz="2400" dirty="0"/>
              <a:t> </a:t>
            </a:r>
            <a:r>
              <a:rPr lang="en-GB" sz="2400" dirty="0" err="1"/>
              <a:t>نسبيا</a:t>
            </a:r>
            <a:r>
              <a:rPr lang="en-GB" sz="2400" dirty="0"/>
              <a:t>.</a:t>
            </a:r>
          </a:p>
          <a:p>
            <a:pPr marL="457200" indent="-457200" algn="r" rtl="1">
              <a:buFont typeface="+mj-lt"/>
              <a:buAutoNum type="arabicPeriod"/>
            </a:pPr>
            <a:r>
              <a:rPr lang="en-GB" sz="2400" dirty="0" err="1"/>
              <a:t>التباين</a:t>
            </a:r>
            <a:r>
              <a:rPr lang="en-GB" sz="2400" dirty="0"/>
              <a:t> </a:t>
            </a:r>
            <a:r>
              <a:rPr lang="en-GB" sz="2400" dirty="0" err="1"/>
              <a:t>مرتفع</a:t>
            </a:r>
            <a:r>
              <a:rPr lang="en-GB" sz="2400" dirty="0"/>
              <a:t> </a:t>
            </a:r>
            <a:r>
              <a:rPr lang="en-GB" sz="2400" dirty="0" err="1"/>
              <a:t>والتفاصيل</a:t>
            </a:r>
            <a:r>
              <a:rPr lang="en-GB" sz="2400" dirty="0"/>
              <a:t> </a:t>
            </a:r>
            <a:r>
              <a:rPr lang="en-GB" sz="2400" dirty="0" err="1"/>
              <a:t>أقل</a:t>
            </a:r>
            <a:r>
              <a:rPr lang="en-GB" sz="2400" dirty="0"/>
              <a:t>.</a:t>
            </a:r>
          </a:p>
          <a:p>
            <a:pPr marL="457200" indent="-457200" algn="r" rtl="1">
              <a:buFont typeface="+mj-lt"/>
              <a:buAutoNum type="arabicPeriod"/>
            </a:pPr>
            <a:r>
              <a:rPr lang="en-GB" sz="2400" dirty="0" err="1"/>
              <a:t>يفتح</a:t>
            </a:r>
            <a:r>
              <a:rPr lang="en-GB" sz="2400" dirty="0"/>
              <a:t> </a:t>
            </a:r>
            <a:r>
              <a:rPr lang="en-GB" sz="2400" dirty="0" err="1"/>
              <a:t>على</a:t>
            </a:r>
            <a:r>
              <a:rPr lang="en-GB" sz="2400" dirty="0"/>
              <a:t> </a:t>
            </a:r>
            <a:r>
              <a:rPr lang="en-GB" sz="2400" dirty="0" err="1"/>
              <a:t>جميع</a:t>
            </a:r>
            <a:r>
              <a:rPr lang="en-GB" sz="2400" dirty="0"/>
              <a:t> </a:t>
            </a:r>
            <a:r>
              <a:rPr lang="en-GB" sz="2400" dirty="0" err="1"/>
              <a:t>برامج</a:t>
            </a:r>
            <a:r>
              <a:rPr lang="en-GB" sz="2400" dirty="0"/>
              <a:t> </a:t>
            </a:r>
            <a:r>
              <a:rPr lang="en-GB" sz="2400" dirty="0" err="1"/>
              <a:t>الصور</a:t>
            </a:r>
            <a:r>
              <a:rPr lang="en-GB" sz="2400" dirty="0"/>
              <a:t>.</a:t>
            </a:r>
          </a:p>
          <a:p>
            <a:pPr marL="457200" indent="-457200" algn="r" rtl="1">
              <a:buFont typeface="+mj-lt"/>
              <a:buAutoNum type="arabicPeriod"/>
            </a:pPr>
            <a:r>
              <a:rPr lang="en-GB" sz="2400" dirty="0" err="1"/>
              <a:t>يعطي</a:t>
            </a:r>
            <a:r>
              <a:rPr lang="en-GB" sz="2400" dirty="0"/>
              <a:t> </a:t>
            </a:r>
            <a:r>
              <a:rPr lang="en-GB" sz="2400" dirty="0" err="1"/>
              <a:t>عمقا</a:t>
            </a:r>
            <a:r>
              <a:rPr lang="en-GB" sz="2400" dirty="0"/>
              <a:t> </a:t>
            </a:r>
            <a:r>
              <a:rPr lang="en-GB" sz="2400" dirty="0" err="1"/>
              <a:t>لونيا</a:t>
            </a:r>
            <a:r>
              <a:rPr lang="en-GB" sz="2400" dirty="0"/>
              <a:t> </a:t>
            </a:r>
            <a:r>
              <a:rPr lang="en-GB" sz="2400" dirty="0" err="1"/>
              <a:t>حتى</a:t>
            </a:r>
            <a:r>
              <a:rPr lang="en-GB" sz="2400" dirty="0"/>
              <a:t> BIT 8</a:t>
            </a:r>
            <a:r>
              <a:rPr lang="ar-SA" sz="2400" dirty="0"/>
              <a:t> .</a:t>
            </a:r>
          </a:p>
          <a:p>
            <a:pPr marL="457200" indent="-457200" algn="r" rtl="1">
              <a:buFont typeface="+mj-lt"/>
              <a:buAutoNum type="arabicPeriod"/>
            </a:pPr>
            <a:r>
              <a:rPr lang="en-GB" sz="2400" dirty="0" err="1"/>
              <a:t>قد</a:t>
            </a:r>
            <a:r>
              <a:rPr lang="en-GB" sz="2400" dirty="0"/>
              <a:t> </a:t>
            </a:r>
            <a:r>
              <a:rPr lang="en-GB" sz="2400" dirty="0" err="1"/>
              <a:t>يسجل</a:t>
            </a:r>
            <a:r>
              <a:rPr lang="en-GB" sz="2400" dirty="0"/>
              <a:t> </a:t>
            </a:r>
            <a:r>
              <a:rPr lang="en-GB" sz="2400" dirty="0" err="1"/>
              <a:t>بعض</a:t>
            </a:r>
            <a:r>
              <a:rPr lang="en-GB" sz="2400" dirty="0"/>
              <a:t> </a:t>
            </a:r>
            <a:r>
              <a:rPr lang="en-GB" sz="2400" dirty="0" err="1"/>
              <a:t>الإعدادات</a:t>
            </a:r>
            <a:r>
              <a:rPr lang="en-GB" sz="2400" dirty="0"/>
              <a:t> </a:t>
            </a:r>
            <a:r>
              <a:rPr lang="en-GB" sz="2400" dirty="0" err="1"/>
              <a:t>للكاميرا</a:t>
            </a:r>
            <a:r>
              <a:rPr lang="en-GB" sz="2400" dirty="0"/>
              <a:t> </a:t>
            </a:r>
            <a:r>
              <a:rPr lang="en-GB" sz="2400" dirty="0" err="1"/>
              <a:t>والعدسة</a:t>
            </a:r>
            <a:r>
              <a:rPr lang="en-GB" sz="2400" dirty="0"/>
              <a:t> </a:t>
            </a:r>
            <a:r>
              <a:rPr lang="en-GB" sz="2400" dirty="0" err="1"/>
              <a:t>المستخدمة</a:t>
            </a:r>
            <a:endParaRPr lang="ar-SA" sz="2400" dirty="0"/>
          </a:p>
          <a:p>
            <a:pPr marL="457200" indent="-457200" algn="r" rtl="1">
              <a:buFont typeface="+mj-lt"/>
              <a:buAutoNum type="arabicPeriod"/>
            </a:pPr>
            <a:r>
              <a:rPr lang="ar-SA" sz="2400" dirty="0"/>
              <a:t>يمكن التعديل على الملف الأصلي</a:t>
            </a:r>
          </a:p>
          <a:p>
            <a:pPr marL="457200" indent="-457200" algn="r" rtl="1">
              <a:buFont typeface="+mj-lt"/>
              <a:buAutoNum type="arabicPeriod"/>
            </a:pPr>
            <a:r>
              <a:rPr lang="ar-SA" sz="2400" dirty="0"/>
              <a:t>مداه الديناميكي منخفض نسبياً</a:t>
            </a:r>
          </a:p>
          <a:p>
            <a:pPr marL="457200" indent="-457200" algn="r" rtl="1">
              <a:buFont typeface="+mj-lt"/>
              <a:buAutoNum type="arabicPeriod"/>
            </a:pPr>
            <a:r>
              <a:rPr lang="ar-SA" sz="2400" dirty="0"/>
              <a:t>يكون أكثر وضوحاً</a:t>
            </a:r>
            <a:r>
              <a:rPr lang="en-GB" sz="2400" dirty="0"/>
              <a:t>.</a:t>
            </a:r>
            <a:endParaRPr lang="en-GB" sz="1600" dirty="0"/>
          </a:p>
        </p:txBody>
      </p:sp>
      <p:pic>
        <p:nvPicPr>
          <p:cNvPr id="7170" name="Picture 2" descr="Jpg - Free interface icons">
            <a:extLst>
              <a:ext uri="{FF2B5EF4-FFF2-40B4-BE49-F238E27FC236}">
                <a16:creationId xmlns:a16="http://schemas.microsoft.com/office/drawing/2014/main" id="{1BF25A43-4F7A-A94C-EB7B-72B8C3D3B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29" y="1285875"/>
            <a:ext cx="1565997" cy="156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8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1058779" y="1525067"/>
            <a:ext cx="10214811" cy="658835"/>
          </a:xfrm>
          <a:prstGeom prst="rect">
            <a:avLst/>
          </a:prstGeom>
          <a:noFill/>
        </p:spPr>
        <p:txBody>
          <a:bodyPr wrap="square">
            <a:spAutoFit/>
          </a:bodyPr>
          <a:lstStyle/>
          <a:p>
            <a:pPr algn="r" rtl="1">
              <a:lnSpc>
                <a:spcPct val="150000"/>
              </a:lnSpc>
            </a:pPr>
            <a:r>
              <a:rPr lang="ar-SA" sz="2800" dirty="0"/>
              <a:t>قارني بين طريقتي حفظ ملفات الكاميرا:</a:t>
            </a:r>
          </a:p>
        </p:txBody>
      </p:sp>
      <p:grpSp>
        <p:nvGrpSpPr>
          <p:cNvPr id="15" name="Group 14">
            <a:extLst>
              <a:ext uri="{FF2B5EF4-FFF2-40B4-BE49-F238E27FC236}">
                <a16:creationId xmlns:a16="http://schemas.microsoft.com/office/drawing/2014/main" id="{064F0B08-9A4C-59E2-8A56-7ACEB1509DEC}"/>
              </a:ext>
            </a:extLst>
          </p:cNvPr>
          <p:cNvGrpSpPr/>
          <p:nvPr/>
        </p:nvGrpSpPr>
        <p:grpSpPr>
          <a:xfrm>
            <a:off x="2848861" y="2543237"/>
            <a:ext cx="6968909" cy="3606716"/>
            <a:chOff x="2848861" y="2543237"/>
            <a:chExt cx="6968909" cy="3606716"/>
          </a:xfrm>
        </p:grpSpPr>
        <p:pic>
          <p:nvPicPr>
            <p:cNvPr id="11266" name="Picture 2" descr="PARCC Prep: Teaching Compare &amp; Contrast">
              <a:extLst>
                <a:ext uri="{FF2B5EF4-FFF2-40B4-BE49-F238E27FC236}">
                  <a16:creationId xmlns:a16="http://schemas.microsoft.com/office/drawing/2014/main" id="{D25EFB86-3799-EA49-EF96-C3E50F2D1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861" y="2543237"/>
              <a:ext cx="6968909" cy="360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w file - Free files and folders icons">
              <a:extLst>
                <a:ext uri="{FF2B5EF4-FFF2-40B4-BE49-F238E27FC236}">
                  <a16:creationId xmlns:a16="http://schemas.microsoft.com/office/drawing/2014/main" id="{AAFA2A1B-F9CA-D241-E27B-BD7D724E7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674" y="3031959"/>
              <a:ext cx="1034581" cy="1241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pg - Free interface icons">
              <a:extLst>
                <a:ext uri="{FF2B5EF4-FFF2-40B4-BE49-F238E27FC236}">
                  <a16:creationId xmlns:a16="http://schemas.microsoft.com/office/drawing/2014/main" id="{A6D15BF3-1147-28C2-545B-57B316DD8F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55" r="10960"/>
            <a:stretch/>
          </p:blipFill>
          <p:spPr bwMode="auto">
            <a:xfrm>
              <a:off x="7988967" y="3031959"/>
              <a:ext cx="952901" cy="12573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574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AD729E-B9E6-F1A4-340D-615E018DA10D}"/>
              </a:ext>
            </a:extLst>
          </p:cNvPr>
          <p:cNvSpPr txBox="1"/>
          <p:nvPr/>
        </p:nvSpPr>
        <p:spPr>
          <a:xfrm>
            <a:off x="1087655" y="1369861"/>
            <a:ext cx="10430510" cy="3541354"/>
          </a:xfrm>
          <a:prstGeom prst="rect">
            <a:avLst/>
          </a:prstGeom>
          <a:noFill/>
        </p:spPr>
        <p:txBody>
          <a:bodyPr wrap="square">
            <a:spAutoFit/>
          </a:bodyPr>
          <a:lstStyle/>
          <a:p>
            <a:pPr algn="r" rtl="1">
              <a:lnSpc>
                <a:spcPct val="150000"/>
              </a:lnSpc>
            </a:pPr>
            <a:r>
              <a:rPr lang="en-GB" sz="2400" dirty="0" err="1"/>
              <a:t>وهناك</a:t>
            </a:r>
            <a:r>
              <a:rPr lang="en-GB" sz="2400" dirty="0"/>
              <a:t> </a:t>
            </a:r>
            <a:r>
              <a:rPr lang="en-GB" sz="3200" b="1" dirty="0" err="1"/>
              <a:t>أدوات</a:t>
            </a:r>
            <a:r>
              <a:rPr lang="en-GB" sz="2400" dirty="0"/>
              <a:t> </a:t>
            </a:r>
            <a:r>
              <a:rPr lang="en-GB" sz="2400" dirty="0" err="1"/>
              <a:t>تساعد</a:t>
            </a:r>
            <a:r>
              <a:rPr lang="en-GB" sz="2400" dirty="0"/>
              <a:t> </a:t>
            </a:r>
            <a:r>
              <a:rPr lang="en-GB" sz="2400" dirty="0" err="1"/>
              <a:t>المصورين</a:t>
            </a:r>
            <a:r>
              <a:rPr lang="en-GB" sz="2400" dirty="0"/>
              <a:t> </a:t>
            </a:r>
            <a:r>
              <a:rPr lang="en-GB" sz="2400" dirty="0" err="1"/>
              <a:t>على</a:t>
            </a:r>
            <a:r>
              <a:rPr lang="en-GB" sz="2400" dirty="0"/>
              <a:t> </a:t>
            </a:r>
            <a:r>
              <a:rPr lang="en-GB" sz="2400" dirty="0" err="1"/>
              <a:t>إخراج</a:t>
            </a:r>
            <a:r>
              <a:rPr lang="en-GB" sz="2400" dirty="0"/>
              <a:t> </a:t>
            </a:r>
            <a:r>
              <a:rPr lang="en-GB" sz="2400" dirty="0" err="1"/>
              <a:t>الصورة</a:t>
            </a:r>
            <a:r>
              <a:rPr lang="en-GB" sz="2400" dirty="0"/>
              <a:t>، </a:t>
            </a:r>
            <a:r>
              <a:rPr lang="en-GB" sz="2400" dirty="0" err="1"/>
              <a:t>ومن</a:t>
            </a:r>
            <a:r>
              <a:rPr lang="en-GB" sz="2400" dirty="0"/>
              <a:t> </a:t>
            </a:r>
            <a:r>
              <a:rPr lang="en-GB" sz="2400" dirty="0" err="1"/>
              <a:t>تلك</a:t>
            </a:r>
            <a:r>
              <a:rPr lang="en-GB" sz="2400" dirty="0"/>
              <a:t> </a:t>
            </a:r>
            <a:r>
              <a:rPr lang="en-GB" sz="2400" dirty="0" err="1"/>
              <a:t>الأدوات</a:t>
            </a:r>
            <a:r>
              <a:rPr lang="en-GB" sz="2400" dirty="0"/>
              <a:t>:</a:t>
            </a:r>
          </a:p>
          <a:p>
            <a:pPr algn="r" rtl="1">
              <a:lnSpc>
                <a:spcPct val="150000"/>
              </a:lnSpc>
            </a:pPr>
            <a:r>
              <a:rPr lang="en-GB" sz="2400" dirty="0"/>
              <a:t>-1 </a:t>
            </a:r>
            <a:r>
              <a:rPr lang="en-GB" sz="2400" dirty="0" err="1"/>
              <a:t>عاكس</a:t>
            </a:r>
            <a:r>
              <a:rPr lang="en-GB" sz="2400" dirty="0"/>
              <a:t> </a:t>
            </a:r>
            <a:r>
              <a:rPr lang="en-GB" sz="2400" dirty="0" err="1"/>
              <a:t>الضوء</a:t>
            </a:r>
            <a:r>
              <a:rPr lang="en-GB" sz="2400" dirty="0"/>
              <a:t> </a:t>
            </a:r>
            <a:r>
              <a:rPr lang="en-GB" sz="2400" dirty="0" err="1"/>
              <a:t>الريفليكتر</a:t>
            </a:r>
            <a:r>
              <a:rPr lang="en-GB" sz="2400" dirty="0"/>
              <a:t> (REFLECTOR).</a:t>
            </a:r>
          </a:p>
          <a:p>
            <a:pPr algn="r" rtl="1">
              <a:lnSpc>
                <a:spcPct val="150000"/>
              </a:lnSpc>
            </a:pPr>
            <a:r>
              <a:rPr lang="en-GB" sz="2400" dirty="0" err="1"/>
              <a:t>وهـو</a:t>
            </a:r>
            <a:r>
              <a:rPr lang="en-GB" sz="2400" dirty="0"/>
              <a:t> </a:t>
            </a:r>
            <a:r>
              <a:rPr lang="en-GB" sz="2400" dirty="0" err="1"/>
              <a:t>عبارة</a:t>
            </a:r>
            <a:r>
              <a:rPr lang="en-GB" sz="2400" dirty="0"/>
              <a:t> </a:t>
            </a:r>
            <a:r>
              <a:rPr lang="en-GB" sz="2400" dirty="0" err="1"/>
              <a:t>عن</a:t>
            </a:r>
            <a:r>
              <a:rPr lang="en-GB" sz="2400" dirty="0"/>
              <a:t> </a:t>
            </a:r>
            <a:r>
              <a:rPr lang="en-GB" sz="2400" dirty="0" err="1"/>
              <a:t>عاكس</a:t>
            </a:r>
            <a:r>
              <a:rPr lang="en-GB" sz="2400" dirty="0"/>
              <a:t> </a:t>
            </a:r>
            <a:r>
              <a:rPr lang="en-GB" sz="2400" dirty="0" err="1"/>
              <a:t>ضوئي</a:t>
            </a:r>
            <a:r>
              <a:rPr lang="en-GB" sz="2400" dirty="0"/>
              <a:t> </a:t>
            </a:r>
            <a:r>
              <a:rPr lang="en-GB" sz="2400" dirty="0" err="1"/>
              <a:t>يقـوم</a:t>
            </a:r>
            <a:r>
              <a:rPr lang="en-GB" sz="2400" dirty="0"/>
              <a:t> </a:t>
            </a:r>
            <a:r>
              <a:rPr lang="en-GB" sz="2400" dirty="0" err="1"/>
              <a:t>بعكس</a:t>
            </a:r>
            <a:r>
              <a:rPr lang="en-GB" sz="2400" dirty="0"/>
              <a:t> </a:t>
            </a:r>
            <a:r>
              <a:rPr lang="en-GB" sz="2400" dirty="0" err="1"/>
              <a:t>الضوء</a:t>
            </a:r>
            <a:r>
              <a:rPr lang="en-GB" sz="2400" dirty="0"/>
              <a:t> </a:t>
            </a:r>
            <a:r>
              <a:rPr lang="en-GB" sz="2400" dirty="0" err="1"/>
              <a:t>بإتجاه</a:t>
            </a:r>
            <a:r>
              <a:rPr lang="en-GB" sz="2400" dirty="0"/>
              <a:t> </a:t>
            </a:r>
            <a:r>
              <a:rPr lang="en-GB" sz="2400" dirty="0" err="1"/>
              <a:t>الهدف</a:t>
            </a:r>
            <a:r>
              <a:rPr lang="en-GB" sz="2400" dirty="0"/>
              <a:t> </a:t>
            </a:r>
            <a:r>
              <a:rPr lang="en-GB" sz="2400" dirty="0" err="1"/>
              <a:t>الذي</a:t>
            </a:r>
            <a:r>
              <a:rPr lang="en-GB" sz="2400" dirty="0"/>
              <a:t> </a:t>
            </a:r>
            <a:r>
              <a:rPr lang="en-GB" sz="2400" dirty="0" err="1"/>
              <a:t>نرغب</a:t>
            </a:r>
            <a:r>
              <a:rPr lang="en-GB" sz="2400" dirty="0"/>
              <a:t> </a:t>
            </a:r>
            <a:r>
              <a:rPr lang="en-GB" sz="2400" dirty="0" err="1"/>
              <a:t>في</a:t>
            </a:r>
            <a:r>
              <a:rPr lang="en-GB" sz="2400" dirty="0"/>
              <a:t> </a:t>
            </a:r>
            <a:r>
              <a:rPr lang="en-GB" sz="2400" dirty="0" err="1"/>
              <a:t>تصويره</a:t>
            </a:r>
            <a:r>
              <a:rPr lang="en-GB" sz="2400" dirty="0"/>
              <a:t> </a:t>
            </a:r>
            <a:r>
              <a:rPr lang="en-GB" sz="2400" dirty="0" err="1"/>
              <a:t>لتقليل</a:t>
            </a:r>
            <a:r>
              <a:rPr lang="en-GB" sz="2400" dirty="0"/>
              <a:t> </a:t>
            </a:r>
            <a:r>
              <a:rPr lang="en-GB" sz="2400" dirty="0" err="1"/>
              <a:t>درجة</a:t>
            </a:r>
            <a:r>
              <a:rPr lang="en-GB" sz="2400" dirty="0"/>
              <a:t> </a:t>
            </a:r>
            <a:r>
              <a:rPr lang="en-GB" sz="2400" dirty="0" err="1"/>
              <a:t>حده</a:t>
            </a:r>
            <a:r>
              <a:rPr lang="en-GB" sz="2400" dirty="0"/>
              <a:t> </a:t>
            </a:r>
            <a:r>
              <a:rPr lang="en-GB" sz="2400" dirty="0" err="1"/>
              <a:t>الظل</a:t>
            </a:r>
            <a:r>
              <a:rPr lang="en-GB" sz="2400" dirty="0"/>
              <a:t> </a:t>
            </a:r>
            <a:r>
              <a:rPr lang="en-GB" sz="2400" dirty="0" err="1"/>
              <a:t>في</a:t>
            </a:r>
            <a:r>
              <a:rPr lang="en-GB" sz="2400" dirty="0"/>
              <a:t> </a:t>
            </a:r>
            <a:r>
              <a:rPr lang="en-GB" sz="2400" dirty="0" err="1"/>
              <a:t>بعض</a:t>
            </a:r>
            <a:r>
              <a:rPr lang="ar-SA" sz="2400" dirty="0"/>
              <a:t> </a:t>
            </a:r>
            <a:r>
              <a:rPr lang="en-GB" sz="2400" dirty="0" err="1"/>
              <a:t>الزوايا</a:t>
            </a:r>
            <a:r>
              <a:rPr lang="en-GB" sz="2400" dirty="0"/>
              <a:t> </a:t>
            </a:r>
            <a:r>
              <a:rPr lang="en-GB" sz="2400" dirty="0" err="1"/>
              <a:t>وتسليط</a:t>
            </a:r>
            <a:r>
              <a:rPr lang="en-GB" sz="2400" dirty="0"/>
              <a:t> </a:t>
            </a:r>
            <a:r>
              <a:rPr lang="en-GB" sz="2400" dirty="0" err="1"/>
              <a:t>الإضاءة</a:t>
            </a:r>
            <a:r>
              <a:rPr lang="en-GB" sz="2400" dirty="0"/>
              <a:t> </a:t>
            </a:r>
            <a:r>
              <a:rPr lang="en-GB" sz="2400" dirty="0" err="1"/>
              <a:t>على</a:t>
            </a:r>
            <a:r>
              <a:rPr lang="en-GB" sz="2400" dirty="0"/>
              <a:t> </a:t>
            </a:r>
            <a:r>
              <a:rPr lang="en-GB" sz="2400" dirty="0" err="1"/>
              <a:t>الأماكن</a:t>
            </a:r>
            <a:r>
              <a:rPr lang="en-GB" sz="2400" dirty="0"/>
              <a:t> </a:t>
            </a:r>
            <a:r>
              <a:rPr lang="en-GB" sz="2400" dirty="0" err="1"/>
              <a:t>الداكنة</a:t>
            </a:r>
            <a:r>
              <a:rPr lang="en-GB" sz="2400" dirty="0"/>
              <a:t>، </a:t>
            </a:r>
            <a:r>
              <a:rPr lang="en-GB" sz="2400" dirty="0" err="1"/>
              <a:t>ويستعمل</a:t>
            </a:r>
            <a:r>
              <a:rPr lang="en-GB" sz="2400" dirty="0"/>
              <a:t> </a:t>
            </a:r>
            <a:r>
              <a:rPr lang="en-GB" sz="2400" dirty="0" err="1"/>
              <a:t>غالبا</a:t>
            </a:r>
            <a:r>
              <a:rPr lang="en-GB" sz="2400" dirty="0"/>
              <a:t> </a:t>
            </a:r>
            <a:r>
              <a:rPr lang="en-GB" sz="2400" dirty="0" err="1"/>
              <a:t>في</a:t>
            </a:r>
            <a:r>
              <a:rPr lang="en-GB" sz="2400" dirty="0"/>
              <a:t> </a:t>
            </a:r>
            <a:r>
              <a:rPr lang="en-GB" sz="2400" dirty="0" err="1"/>
              <a:t>تصوير</a:t>
            </a:r>
            <a:r>
              <a:rPr lang="en-GB" sz="2400" dirty="0"/>
              <a:t> </a:t>
            </a:r>
            <a:r>
              <a:rPr lang="en-GB" sz="2400" dirty="0" err="1"/>
              <a:t>البورتريه</a:t>
            </a:r>
            <a:r>
              <a:rPr lang="en-GB" sz="2400" dirty="0"/>
              <a:t>، </a:t>
            </a:r>
            <a:r>
              <a:rPr lang="en-GB" sz="2400" dirty="0" err="1"/>
              <a:t>ويأتي</a:t>
            </a:r>
            <a:r>
              <a:rPr lang="en-GB" sz="2400" dirty="0"/>
              <a:t> </a:t>
            </a:r>
            <a:r>
              <a:rPr lang="en-GB" sz="2400" dirty="0" err="1"/>
              <a:t>في</a:t>
            </a:r>
            <a:r>
              <a:rPr lang="en-GB" sz="2400" dirty="0"/>
              <a:t> </a:t>
            </a:r>
            <a:r>
              <a:rPr lang="en-GB" sz="2400" dirty="0" err="1"/>
              <a:t>حقيبة</a:t>
            </a:r>
            <a:r>
              <a:rPr lang="en-GB" sz="2400" dirty="0"/>
              <a:t> </a:t>
            </a:r>
            <a:r>
              <a:rPr lang="en-GB" sz="2400" dirty="0" err="1"/>
              <a:t>صغيرة</a:t>
            </a:r>
            <a:r>
              <a:rPr lang="en-GB" sz="2400" dirty="0"/>
              <a:t>، </a:t>
            </a:r>
            <a:r>
              <a:rPr lang="en-GB" sz="2400" dirty="0" err="1"/>
              <a:t>وهو</a:t>
            </a:r>
            <a:r>
              <a:rPr lang="en-GB" sz="2400" dirty="0"/>
              <a:t> </a:t>
            </a:r>
            <a:r>
              <a:rPr lang="en-GB" sz="2400" dirty="0" err="1"/>
              <a:t>سهل</a:t>
            </a:r>
            <a:r>
              <a:rPr lang="en-GB" sz="2400" dirty="0"/>
              <a:t> </a:t>
            </a:r>
            <a:r>
              <a:rPr lang="en-GB" sz="2400" dirty="0" err="1"/>
              <a:t>الاستخدام</a:t>
            </a:r>
            <a:r>
              <a:rPr lang="ar-SA" sz="2400" dirty="0"/>
              <a:t> </a:t>
            </a:r>
            <a:r>
              <a:rPr lang="en-GB" sz="2400" dirty="0" err="1"/>
              <a:t>وخفيف</a:t>
            </a:r>
            <a:r>
              <a:rPr lang="en-GB" sz="2400" dirty="0"/>
              <a:t> </a:t>
            </a:r>
            <a:r>
              <a:rPr lang="en-GB" sz="2400" dirty="0" err="1"/>
              <a:t>الوزن</a:t>
            </a:r>
            <a:r>
              <a:rPr lang="en-GB" sz="2400" dirty="0"/>
              <a:t>، </a:t>
            </a:r>
            <a:r>
              <a:rPr lang="en-GB" sz="2400" dirty="0" err="1"/>
              <a:t>ومنه</a:t>
            </a:r>
            <a:r>
              <a:rPr lang="en-GB" sz="2400" dirty="0"/>
              <a:t> </a:t>
            </a:r>
            <a:r>
              <a:rPr lang="en-GB" sz="2400" dirty="0" err="1"/>
              <a:t>ما</a:t>
            </a:r>
            <a:r>
              <a:rPr lang="en-GB" sz="2400" dirty="0"/>
              <a:t> </a:t>
            </a:r>
            <a:r>
              <a:rPr lang="en-GB" sz="2400" dirty="0" err="1"/>
              <a:t>يكون</a:t>
            </a:r>
            <a:r>
              <a:rPr lang="en-GB" sz="2400" dirty="0"/>
              <a:t> </a:t>
            </a:r>
            <a:r>
              <a:rPr lang="en-GB" sz="2400" dirty="0" err="1"/>
              <a:t>بوجهين</a:t>
            </a:r>
            <a:r>
              <a:rPr lang="en-GB" sz="2400" dirty="0"/>
              <a:t> </a:t>
            </a:r>
            <a:r>
              <a:rPr lang="en-GB" sz="2400" dirty="0" err="1"/>
              <a:t>ومنه</a:t>
            </a:r>
            <a:r>
              <a:rPr lang="en-GB" sz="2400" dirty="0"/>
              <a:t> </a:t>
            </a:r>
            <a:r>
              <a:rPr lang="en-GB" sz="2400" dirty="0" err="1"/>
              <a:t>ما</a:t>
            </a:r>
            <a:r>
              <a:rPr lang="en-GB" sz="2400" dirty="0"/>
              <a:t> </a:t>
            </a:r>
            <a:r>
              <a:rPr lang="en-GB" sz="2400" dirty="0" err="1"/>
              <a:t>يكون</a:t>
            </a:r>
            <a:r>
              <a:rPr lang="en-GB" sz="2400" dirty="0"/>
              <a:t> </a:t>
            </a:r>
            <a:r>
              <a:rPr lang="en-GB" sz="2400" dirty="0" err="1"/>
              <a:t>بوجه</a:t>
            </a:r>
            <a:r>
              <a:rPr lang="en-GB" sz="2400" dirty="0"/>
              <a:t> </a:t>
            </a:r>
            <a:r>
              <a:rPr lang="en-GB" sz="2400" dirty="0" err="1"/>
              <a:t>واحد</a:t>
            </a:r>
            <a:r>
              <a:rPr lang="en-GB" sz="2400" dirty="0"/>
              <a:t>، </a:t>
            </a:r>
            <a:r>
              <a:rPr lang="en-GB" sz="2400" dirty="0" err="1"/>
              <a:t>ومنه</a:t>
            </a:r>
            <a:r>
              <a:rPr lang="en-GB" sz="2400" dirty="0"/>
              <a:t> </a:t>
            </a:r>
            <a:r>
              <a:rPr lang="en-GB" sz="2400" dirty="0" err="1"/>
              <a:t>الذهبي</a:t>
            </a:r>
            <a:r>
              <a:rPr lang="en-GB" sz="2400" dirty="0"/>
              <a:t> </a:t>
            </a:r>
            <a:r>
              <a:rPr lang="en-GB" sz="2400" dirty="0" err="1"/>
              <a:t>والفضي</a:t>
            </a:r>
            <a:r>
              <a:rPr lang="en-GB" sz="2400" dirty="0"/>
              <a:t> </a:t>
            </a:r>
            <a:r>
              <a:rPr lang="en-GB" sz="2400" dirty="0" err="1"/>
              <a:t>والأسود</a:t>
            </a:r>
            <a:r>
              <a:rPr lang="en-GB" sz="2400" dirty="0"/>
              <a:t> </a:t>
            </a:r>
            <a:r>
              <a:rPr lang="en-GB" sz="2400" dirty="0" err="1"/>
              <a:t>والأبيض</a:t>
            </a:r>
            <a:r>
              <a:rPr lang="en-GB" sz="2400" dirty="0"/>
              <a:t>.</a:t>
            </a:r>
          </a:p>
        </p:txBody>
      </p:sp>
      <p:pic>
        <p:nvPicPr>
          <p:cNvPr id="9" name="Picture 8">
            <a:extLst>
              <a:ext uri="{FF2B5EF4-FFF2-40B4-BE49-F238E27FC236}">
                <a16:creationId xmlns:a16="http://schemas.microsoft.com/office/drawing/2014/main" id="{1651E83B-AA5C-80E3-C4B8-E71528431209}"/>
              </a:ext>
            </a:extLst>
          </p:cNvPr>
          <p:cNvPicPr>
            <a:picLocks noChangeAspect="1"/>
          </p:cNvPicPr>
          <p:nvPr/>
        </p:nvPicPr>
        <p:blipFill>
          <a:blip r:embed="rId3"/>
          <a:stretch>
            <a:fillRect/>
          </a:stretch>
        </p:blipFill>
        <p:spPr>
          <a:xfrm>
            <a:off x="845031" y="924025"/>
            <a:ext cx="2322038" cy="1652494"/>
          </a:xfrm>
          <a:prstGeom prst="rect">
            <a:avLst/>
          </a:prstGeom>
        </p:spPr>
      </p:pic>
    </p:spTree>
    <p:extLst>
      <p:ext uri="{BB962C8B-B14F-4D97-AF65-F5344CB8AC3E}">
        <p14:creationId xmlns:p14="http://schemas.microsoft.com/office/powerpoint/2010/main" val="13413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AD729E-B9E6-F1A4-340D-615E018DA10D}"/>
              </a:ext>
            </a:extLst>
          </p:cNvPr>
          <p:cNvSpPr txBox="1"/>
          <p:nvPr/>
        </p:nvSpPr>
        <p:spPr>
          <a:xfrm>
            <a:off x="1168279" y="1369861"/>
            <a:ext cx="10430510" cy="3495188"/>
          </a:xfrm>
          <a:prstGeom prst="rect">
            <a:avLst/>
          </a:prstGeom>
          <a:noFill/>
        </p:spPr>
        <p:txBody>
          <a:bodyPr wrap="square">
            <a:spAutoFit/>
          </a:bodyPr>
          <a:lstStyle/>
          <a:p>
            <a:pPr algn="r" rtl="1">
              <a:lnSpc>
                <a:spcPct val="150000"/>
              </a:lnSpc>
            </a:pPr>
            <a:endParaRPr lang="en-GB" sz="2400" dirty="0"/>
          </a:p>
          <a:p>
            <a:pPr algn="r" rtl="1">
              <a:lnSpc>
                <a:spcPct val="200000"/>
              </a:lnSpc>
            </a:pPr>
            <a:r>
              <a:rPr lang="ar-SA" sz="2400" dirty="0"/>
              <a:t>2-</a:t>
            </a:r>
            <a:r>
              <a:rPr lang="en-GB" sz="2400" dirty="0"/>
              <a:t> </a:t>
            </a:r>
            <a:r>
              <a:rPr lang="en-GB" sz="2400" dirty="0" err="1"/>
              <a:t>حامل</a:t>
            </a:r>
            <a:r>
              <a:rPr lang="en-GB" sz="2400" dirty="0"/>
              <a:t> </a:t>
            </a:r>
            <a:r>
              <a:rPr lang="en-GB" sz="2400" dirty="0" err="1"/>
              <a:t>الهاتف</a:t>
            </a:r>
            <a:r>
              <a:rPr lang="en-GB" sz="2400" dirty="0"/>
              <a:t> </a:t>
            </a:r>
            <a:r>
              <a:rPr lang="en-GB" sz="2400" dirty="0" err="1"/>
              <a:t>النقال</a:t>
            </a:r>
            <a:r>
              <a:rPr lang="en-GB" sz="2400" dirty="0"/>
              <a:t> </a:t>
            </a:r>
            <a:r>
              <a:rPr lang="en-GB" sz="2400" dirty="0" err="1"/>
              <a:t>ثلاثي</a:t>
            </a:r>
            <a:r>
              <a:rPr lang="en-GB" sz="2400" dirty="0"/>
              <a:t> </a:t>
            </a:r>
            <a:r>
              <a:rPr lang="en-GB" sz="2400" dirty="0" err="1"/>
              <a:t>القوائم</a:t>
            </a:r>
            <a:r>
              <a:rPr lang="en-GB" sz="2400" dirty="0"/>
              <a:t> </a:t>
            </a:r>
            <a:r>
              <a:rPr lang="en-GB" sz="2400" dirty="0" err="1"/>
              <a:t>تراي</a:t>
            </a:r>
            <a:r>
              <a:rPr lang="en-GB" sz="2400" dirty="0"/>
              <a:t> </a:t>
            </a:r>
            <a:r>
              <a:rPr lang="en-GB" sz="2400" dirty="0" err="1"/>
              <a:t>بود</a:t>
            </a:r>
            <a:r>
              <a:rPr lang="en-GB" sz="2400" dirty="0"/>
              <a:t> (TRIPOD GORILLAPOD).</a:t>
            </a:r>
          </a:p>
          <a:p>
            <a:pPr algn="r" rtl="1">
              <a:lnSpc>
                <a:spcPct val="200000"/>
              </a:lnSpc>
            </a:pPr>
            <a:r>
              <a:rPr lang="en-GB" sz="2400" dirty="0" err="1"/>
              <a:t>ويستعمل</a:t>
            </a:r>
            <a:r>
              <a:rPr lang="en-GB" sz="2400" dirty="0"/>
              <a:t> </a:t>
            </a:r>
            <a:r>
              <a:rPr lang="en-GB" sz="2400" dirty="0" err="1"/>
              <a:t>لالتقاط</a:t>
            </a:r>
            <a:r>
              <a:rPr lang="en-GB" sz="2400" dirty="0"/>
              <a:t> </a:t>
            </a:r>
            <a:r>
              <a:rPr lang="en-GB" sz="2400" dirty="0" err="1"/>
              <a:t>صورة</a:t>
            </a:r>
            <a:r>
              <a:rPr lang="en-GB" sz="2400" dirty="0"/>
              <a:t> </a:t>
            </a:r>
            <a:r>
              <a:rPr lang="en-GB" sz="2400" dirty="0" err="1"/>
              <a:t>ثابتة</a:t>
            </a:r>
            <a:r>
              <a:rPr lang="en-GB" sz="2400" dirty="0"/>
              <a:t> </a:t>
            </a:r>
            <a:r>
              <a:rPr lang="en-GB" sz="2400" dirty="0" err="1"/>
              <a:t>بواسطة</a:t>
            </a:r>
            <a:r>
              <a:rPr lang="en-GB" sz="2400" dirty="0"/>
              <a:t> </a:t>
            </a:r>
            <a:r>
              <a:rPr lang="en-GB" sz="2400" dirty="0" err="1"/>
              <a:t>الهاتف</a:t>
            </a:r>
            <a:r>
              <a:rPr lang="en-GB" sz="2400" dirty="0"/>
              <a:t> </a:t>
            </a:r>
            <a:r>
              <a:rPr lang="en-GB" sz="2400" dirty="0" err="1"/>
              <a:t>النقال</a:t>
            </a:r>
            <a:r>
              <a:rPr lang="en-GB" sz="2400" dirty="0"/>
              <a:t> </a:t>
            </a:r>
            <a:r>
              <a:rPr lang="en-GB" sz="2400" dirty="0" err="1"/>
              <a:t>دون</a:t>
            </a:r>
            <a:r>
              <a:rPr lang="en-GB" sz="2400" dirty="0"/>
              <a:t> </a:t>
            </a:r>
            <a:r>
              <a:rPr lang="en-GB" sz="2400" dirty="0" err="1"/>
              <a:t>اهتزاز</a:t>
            </a:r>
            <a:r>
              <a:rPr lang="en-GB" sz="2400" dirty="0"/>
              <a:t>، </a:t>
            </a:r>
            <a:r>
              <a:rPr lang="en-GB" sz="2400" dirty="0" err="1"/>
              <a:t>وهي</a:t>
            </a:r>
            <a:r>
              <a:rPr lang="en-GB" sz="2400" dirty="0"/>
              <a:t> </a:t>
            </a:r>
            <a:r>
              <a:rPr lang="en-GB" sz="2400" dirty="0" err="1"/>
              <a:t>أداة</a:t>
            </a:r>
            <a:r>
              <a:rPr lang="en-GB" sz="2400" dirty="0"/>
              <a:t> </a:t>
            </a:r>
            <a:r>
              <a:rPr lang="en-GB" sz="2400" dirty="0" err="1"/>
              <a:t>مثالية</a:t>
            </a:r>
            <a:r>
              <a:rPr lang="en-GB" sz="2400" dirty="0"/>
              <a:t> </a:t>
            </a:r>
            <a:r>
              <a:rPr lang="en-GB" sz="2400" dirty="0" err="1"/>
              <a:t>تستخدم</a:t>
            </a:r>
            <a:r>
              <a:rPr lang="en-GB" sz="2400" dirty="0"/>
              <a:t> </a:t>
            </a:r>
            <a:r>
              <a:rPr lang="en-GB" sz="2400" dirty="0" err="1"/>
              <a:t>في</a:t>
            </a:r>
            <a:r>
              <a:rPr lang="en-GB" sz="2400" dirty="0"/>
              <a:t> </a:t>
            </a:r>
            <a:r>
              <a:rPr lang="en-GB" sz="2400" dirty="0" err="1"/>
              <a:t>كل</a:t>
            </a:r>
            <a:r>
              <a:rPr lang="en-GB" sz="2400" dirty="0"/>
              <a:t> </a:t>
            </a:r>
            <a:r>
              <a:rPr lang="en-GB" sz="2400" dirty="0" err="1"/>
              <a:t>مكان</a:t>
            </a:r>
            <a:r>
              <a:rPr lang="en-GB" sz="2400" dirty="0"/>
              <a:t>، </a:t>
            </a:r>
            <a:r>
              <a:rPr lang="en-GB" sz="2400" dirty="0" err="1"/>
              <a:t>كما</a:t>
            </a:r>
            <a:r>
              <a:rPr lang="en-GB" sz="2400" dirty="0"/>
              <a:t> </a:t>
            </a:r>
            <a:r>
              <a:rPr lang="en-GB" sz="2400" dirty="0" err="1"/>
              <a:t>أن</a:t>
            </a:r>
            <a:r>
              <a:rPr lang="en-GB" sz="2400" dirty="0"/>
              <a:t> </a:t>
            </a:r>
            <a:r>
              <a:rPr lang="en-GB" sz="2400" dirty="0" err="1"/>
              <a:t>التصميم</a:t>
            </a:r>
            <a:r>
              <a:rPr lang="ar-SA" sz="2400" dirty="0"/>
              <a:t> </a:t>
            </a:r>
            <a:r>
              <a:rPr lang="en-GB" sz="2400" dirty="0" err="1"/>
              <a:t>الذكـي</a:t>
            </a:r>
            <a:r>
              <a:rPr lang="en-GB" sz="2400" dirty="0"/>
              <a:t> </a:t>
            </a:r>
            <a:r>
              <a:rPr lang="en-GB" sz="2400" dirty="0" err="1"/>
              <a:t>لهـذا</a:t>
            </a:r>
            <a:r>
              <a:rPr lang="en-GB" sz="2400" dirty="0"/>
              <a:t> </a:t>
            </a:r>
            <a:r>
              <a:rPr lang="en-GB" sz="2400" dirty="0" err="1"/>
              <a:t>الحامل</a:t>
            </a:r>
            <a:r>
              <a:rPr lang="en-GB" sz="2400" dirty="0"/>
              <a:t> </a:t>
            </a:r>
            <a:r>
              <a:rPr lang="en-GB" sz="2400" dirty="0" err="1"/>
              <a:t>الثلاثي</a:t>
            </a:r>
            <a:r>
              <a:rPr lang="en-GB" sz="2400" dirty="0"/>
              <a:t> </a:t>
            </a:r>
            <a:r>
              <a:rPr lang="en-GB" sz="2400" dirty="0" err="1"/>
              <a:t>القوائم</a:t>
            </a:r>
            <a:r>
              <a:rPr lang="en-GB" sz="2400" dirty="0"/>
              <a:t> </a:t>
            </a:r>
            <a:r>
              <a:rPr lang="en-GB" sz="2400" dirty="0" err="1"/>
              <a:t>يمكنك</a:t>
            </a:r>
            <a:r>
              <a:rPr lang="en-GB" sz="2400" dirty="0"/>
              <a:t> </a:t>
            </a:r>
            <a:r>
              <a:rPr lang="en-GB" sz="2400" dirty="0" err="1"/>
              <a:t>من</a:t>
            </a:r>
            <a:r>
              <a:rPr lang="en-GB" sz="2400" dirty="0"/>
              <a:t> </a:t>
            </a:r>
            <a:r>
              <a:rPr lang="en-GB" sz="2400" dirty="0" err="1"/>
              <a:t>التحكم</a:t>
            </a:r>
            <a:r>
              <a:rPr lang="en-GB" sz="2400" dirty="0"/>
              <a:t> </a:t>
            </a:r>
            <a:r>
              <a:rPr lang="en-GB" sz="2400" dirty="0" err="1"/>
              <a:t>بالقوائم</a:t>
            </a:r>
            <a:r>
              <a:rPr lang="en-GB" sz="2400" dirty="0"/>
              <a:t> </a:t>
            </a:r>
            <a:r>
              <a:rPr lang="en-GB" sz="2400" dirty="0" err="1"/>
              <a:t>كما</a:t>
            </a:r>
            <a:r>
              <a:rPr lang="en-GB" sz="2400" dirty="0"/>
              <a:t> </a:t>
            </a:r>
            <a:r>
              <a:rPr lang="en-GB" sz="2400" dirty="0" err="1"/>
              <a:t>تشاء</a:t>
            </a:r>
            <a:r>
              <a:rPr lang="en-GB" sz="2400" dirty="0"/>
              <a:t>، </a:t>
            </a:r>
            <a:r>
              <a:rPr lang="en-GB" sz="2400" dirty="0" err="1"/>
              <a:t>ويمكنك</a:t>
            </a:r>
            <a:r>
              <a:rPr lang="en-GB" sz="2400" dirty="0"/>
              <a:t> </a:t>
            </a:r>
            <a:r>
              <a:rPr lang="en-GB" sz="2400" dirty="0" err="1"/>
              <a:t>لفها</a:t>
            </a:r>
            <a:r>
              <a:rPr lang="en-GB" sz="2400" dirty="0"/>
              <a:t> </a:t>
            </a:r>
            <a:r>
              <a:rPr lang="en-GB" sz="2400" dirty="0" err="1"/>
              <a:t>وتثبيتها</a:t>
            </a:r>
            <a:r>
              <a:rPr lang="en-GB" sz="2400" dirty="0"/>
              <a:t> </a:t>
            </a:r>
            <a:r>
              <a:rPr lang="en-GB" sz="2400" dirty="0" err="1"/>
              <a:t>على</a:t>
            </a:r>
            <a:r>
              <a:rPr lang="en-GB" sz="2400" dirty="0"/>
              <a:t> </a:t>
            </a:r>
            <a:r>
              <a:rPr lang="en-GB" sz="2400" dirty="0" err="1"/>
              <a:t>أي</a:t>
            </a:r>
            <a:r>
              <a:rPr lang="en-GB" sz="2400" dirty="0"/>
              <a:t> </a:t>
            </a:r>
            <a:r>
              <a:rPr lang="en-GB" sz="2400" dirty="0" err="1"/>
              <a:t>سـطح</a:t>
            </a:r>
            <a:r>
              <a:rPr lang="en-GB" sz="2400" dirty="0"/>
              <a:t> </a:t>
            </a:r>
            <a:r>
              <a:rPr lang="en-GB" sz="2400" dirty="0" err="1"/>
              <a:t>لتتمكن</a:t>
            </a:r>
            <a:r>
              <a:rPr lang="en-GB" sz="2400" dirty="0"/>
              <a:t> </a:t>
            </a:r>
            <a:r>
              <a:rPr lang="en-GB" sz="2400" dirty="0" err="1"/>
              <a:t>من</a:t>
            </a:r>
            <a:r>
              <a:rPr lang="ar-SA" sz="2400" dirty="0"/>
              <a:t> </a:t>
            </a:r>
            <a:r>
              <a:rPr lang="en-GB" sz="2400" dirty="0" err="1"/>
              <a:t>التصوير</a:t>
            </a:r>
            <a:r>
              <a:rPr lang="en-GB" sz="2400" dirty="0"/>
              <a:t> </a:t>
            </a:r>
            <a:r>
              <a:rPr lang="en-GB" sz="2400" dirty="0" err="1"/>
              <a:t>عن</a:t>
            </a:r>
            <a:r>
              <a:rPr lang="en-GB" sz="2400" dirty="0"/>
              <a:t> </a:t>
            </a:r>
            <a:r>
              <a:rPr lang="en-GB" sz="2400" dirty="0" err="1"/>
              <a:t>بعد</a:t>
            </a:r>
            <a:r>
              <a:rPr lang="en-GB" sz="2400" dirty="0"/>
              <a:t> </a:t>
            </a:r>
            <a:r>
              <a:rPr lang="en-GB" sz="2400" dirty="0" err="1"/>
              <a:t>مع</a:t>
            </a:r>
            <a:r>
              <a:rPr lang="en-GB" sz="2400" dirty="0"/>
              <a:t> </a:t>
            </a:r>
            <a:r>
              <a:rPr lang="en-GB" sz="2400" dirty="0" err="1"/>
              <a:t>استخدام</a:t>
            </a:r>
            <a:r>
              <a:rPr lang="en-GB" sz="2400" dirty="0"/>
              <a:t> </a:t>
            </a:r>
            <a:r>
              <a:rPr lang="en-GB" sz="2400" dirty="0" err="1"/>
              <a:t>المؤقت</a:t>
            </a:r>
            <a:r>
              <a:rPr lang="en-GB" sz="2400" dirty="0"/>
              <a:t> </a:t>
            </a:r>
            <a:r>
              <a:rPr lang="en-GB" sz="2400" dirty="0" err="1"/>
              <a:t>الذاتي</a:t>
            </a:r>
            <a:r>
              <a:rPr lang="en-GB" sz="2400" dirty="0"/>
              <a:t> </a:t>
            </a:r>
            <a:r>
              <a:rPr lang="en-GB" sz="2400" dirty="0" err="1"/>
              <a:t>للهاتف</a:t>
            </a:r>
            <a:r>
              <a:rPr lang="en-GB" sz="2400" dirty="0"/>
              <a:t> </a:t>
            </a:r>
            <a:r>
              <a:rPr lang="en-GB" sz="2400" dirty="0" err="1"/>
              <a:t>النقال</a:t>
            </a:r>
            <a:r>
              <a:rPr lang="en-GB" sz="2400" dirty="0"/>
              <a:t>.</a:t>
            </a:r>
          </a:p>
        </p:txBody>
      </p:sp>
      <p:pic>
        <p:nvPicPr>
          <p:cNvPr id="3" name="Picture 2">
            <a:extLst>
              <a:ext uri="{FF2B5EF4-FFF2-40B4-BE49-F238E27FC236}">
                <a16:creationId xmlns:a16="http://schemas.microsoft.com/office/drawing/2014/main" id="{27093EEE-953A-643B-75B3-EB4F747AD00F}"/>
              </a:ext>
            </a:extLst>
          </p:cNvPr>
          <p:cNvPicPr>
            <a:picLocks noChangeAspect="1"/>
          </p:cNvPicPr>
          <p:nvPr/>
        </p:nvPicPr>
        <p:blipFill>
          <a:blip r:embed="rId3"/>
          <a:stretch>
            <a:fillRect/>
          </a:stretch>
        </p:blipFill>
        <p:spPr>
          <a:xfrm>
            <a:off x="957202" y="1001026"/>
            <a:ext cx="2607962" cy="1504593"/>
          </a:xfrm>
          <a:prstGeom prst="rect">
            <a:avLst/>
          </a:prstGeom>
        </p:spPr>
      </p:pic>
    </p:spTree>
    <p:extLst>
      <p:ext uri="{BB962C8B-B14F-4D97-AF65-F5344CB8AC3E}">
        <p14:creationId xmlns:p14="http://schemas.microsoft.com/office/powerpoint/2010/main" val="337060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AD729E-B9E6-F1A4-340D-615E018DA10D}"/>
              </a:ext>
            </a:extLst>
          </p:cNvPr>
          <p:cNvSpPr txBox="1"/>
          <p:nvPr/>
        </p:nvSpPr>
        <p:spPr>
          <a:xfrm>
            <a:off x="1126156" y="1449063"/>
            <a:ext cx="10430510" cy="3900748"/>
          </a:xfrm>
          <a:prstGeom prst="rect">
            <a:avLst/>
          </a:prstGeom>
          <a:noFill/>
        </p:spPr>
        <p:txBody>
          <a:bodyPr wrap="square">
            <a:spAutoFit/>
          </a:bodyPr>
          <a:lstStyle/>
          <a:p>
            <a:pPr algn="r" rtl="1">
              <a:lnSpc>
                <a:spcPct val="150000"/>
              </a:lnSpc>
            </a:pPr>
            <a:r>
              <a:rPr lang="ar-SA" sz="2800" dirty="0"/>
              <a:t>3-</a:t>
            </a:r>
            <a:r>
              <a:rPr lang="en-GB" sz="2800" dirty="0" err="1"/>
              <a:t>عدسة</a:t>
            </a:r>
            <a:r>
              <a:rPr lang="en-GB" sz="2800" dirty="0"/>
              <a:t> </a:t>
            </a:r>
            <a:r>
              <a:rPr lang="en-GB" sz="2800" dirty="0" err="1"/>
              <a:t>هيلو</a:t>
            </a:r>
            <a:r>
              <a:rPr lang="en-GB" sz="2800" dirty="0"/>
              <a:t> (HILO).</a:t>
            </a:r>
          </a:p>
          <a:p>
            <a:pPr algn="r" rtl="1">
              <a:lnSpc>
                <a:spcPct val="150000"/>
              </a:lnSpc>
            </a:pPr>
            <a:r>
              <a:rPr lang="en-GB" sz="2800" dirty="0" err="1"/>
              <a:t>وهي</a:t>
            </a:r>
            <a:r>
              <a:rPr lang="en-GB" sz="2800" dirty="0"/>
              <a:t> </a:t>
            </a:r>
            <a:r>
              <a:rPr lang="en-GB" sz="2800" dirty="0" err="1"/>
              <a:t>عدسة</a:t>
            </a:r>
            <a:r>
              <a:rPr lang="en-GB" sz="2800" dirty="0"/>
              <a:t> </a:t>
            </a:r>
            <a:r>
              <a:rPr lang="en-GB" sz="2800" dirty="0" err="1"/>
              <a:t>للهواتف</a:t>
            </a:r>
            <a:r>
              <a:rPr lang="en-GB" sz="2800" dirty="0"/>
              <a:t> </a:t>
            </a:r>
            <a:r>
              <a:rPr lang="en-GB" sz="2800" dirty="0" err="1"/>
              <a:t>الذكية</a:t>
            </a:r>
            <a:r>
              <a:rPr lang="en-GB" sz="2800" dirty="0"/>
              <a:t> </a:t>
            </a:r>
            <a:r>
              <a:rPr lang="en-GB" sz="2800" dirty="0" err="1"/>
              <a:t>تساعد</a:t>
            </a:r>
            <a:r>
              <a:rPr lang="en-GB" sz="2800" dirty="0"/>
              <a:t> </a:t>
            </a:r>
            <a:r>
              <a:rPr lang="en-GB" sz="2800" dirty="0" err="1"/>
              <a:t>على</a:t>
            </a:r>
            <a:r>
              <a:rPr lang="en-GB" sz="2800" dirty="0"/>
              <a:t> </a:t>
            </a:r>
            <a:r>
              <a:rPr lang="en-GB" sz="2800" dirty="0" err="1"/>
              <a:t>التصوير</a:t>
            </a:r>
            <a:r>
              <a:rPr lang="en-GB" sz="2800" dirty="0"/>
              <a:t> </a:t>
            </a:r>
            <a:r>
              <a:rPr lang="en-GB" sz="2800" dirty="0" err="1"/>
              <a:t>من</a:t>
            </a:r>
            <a:r>
              <a:rPr lang="en-GB" sz="2800" dirty="0"/>
              <a:t> </a:t>
            </a:r>
            <a:r>
              <a:rPr lang="en-GB" sz="2800" dirty="0" err="1"/>
              <a:t>مستوى</a:t>
            </a:r>
            <a:r>
              <a:rPr lang="en-GB" sz="2800" dirty="0"/>
              <a:t> </a:t>
            </a:r>
            <a:r>
              <a:rPr lang="en-GB" sz="2800" dirty="0" err="1"/>
              <a:t>الهدف</a:t>
            </a:r>
            <a:r>
              <a:rPr lang="en-GB" sz="2800" dirty="0"/>
              <a:t> </a:t>
            </a:r>
            <a:r>
              <a:rPr lang="en-GB" sz="2800" dirty="0" err="1"/>
              <a:t>المراد</a:t>
            </a:r>
            <a:r>
              <a:rPr lang="en-GB" sz="2800" dirty="0"/>
              <a:t> </a:t>
            </a:r>
            <a:r>
              <a:rPr lang="en-GB" sz="2800" dirty="0" err="1"/>
              <a:t>تصويره</a:t>
            </a:r>
            <a:r>
              <a:rPr lang="en-GB" sz="2800" dirty="0"/>
              <a:t>،</a:t>
            </a:r>
            <a:r>
              <a:rPr lang="ar-SA" sz="2800" dirty="0"/>
              <a:t> </a:t>
            </a:r>
            <a:r>
              <a:rPr lang="en-GB" sz="2800" dirty="0" err="1"/>
              <a:t>حيث</a:t>
            </a:r>
            <a:r>
              <a:rPr lang="en-GB" sz="2800" dirty="0"/>
              <a:t> </a:t>
            </a:r>
            <a:r>
              <a:rPr lang="en-GB" sz="2800" dirty="0" err="1"/>
              <a:t>تتيح</a:t>
            </a:r>
            <a:r>
              <a:rPr lang="en-GB" sz="2800" dirty="0"/>
              <a:t> </a:t>
            </a:r>
            <a:r>
              <a:rPr lang="en-GB" sz="2800" dirty="0" err="1"/>
              <a:t>التصوير</a:t>
            </a:r>
            <a:r>
              <a:rPr lang="en-GB" sz="2800" dirty="0"/>
              <a:t> </a:t>
            </a:r>
            <a:r>
              <a:rPr lang="en-GB" sz="2800" dirty="0" err="1"/>
              <a:t>في</a:t>
            </a:r>
            <a:r>
              <a:rPr lang="en-GB" sz="2800" dirty="0"/>
              <a:t> </a:t>
            </a:r>
            <a:r>
              <a:rPr lang="en-GB" sz="2800" dirty="0" err="1"/>
              <a:t>زوايـا</a:t>
            </a:r>
            <a:r>
              <a:rPr lang="en-GB" sz="2800" dirty="0"/>
              <a:t> </a:t>
            </a:r>
            <a:r>
              <a:rPr lang="en-GB" sz="2800" dirty="0" err="1"/>
              <a:t>أفضل</a:t>
            </a:r>
            <a:r>
              <a:rPr lang="en-GB" sz="2800" dirty="0"/>
              <a:t>، </a:t>
            </a:r>
            <a:r>
              <a:rPr lang="en-GB" sz="2800" dirty="0" err="1"/>
              <a:t>ويمكن</a:t>
            </a:r>
            <a:r>
              <a:rPr lang="en-GB" sz="2800" dirty="0"/>
              <a:t> </a:t>
            </a:r>
            <a:r>
              <a:rPr lang="en-GB" sz="2800" dirty="0" err="1"/>
              <a:t>تركيبها</a:t>
            </a:r>
            <a:r>
              <a:rPr lang="en-GB" sz="2800" dirty="0"/>
              <a:t> </a:t>
            </a:r>
            <a:r>
              <a:rPr lang="en-GB" sz="2800" dirty="0" err="1"/>
              <a:t>على</a:t>
            </a:r>
            <a:r>
              <a:rPr lang="en-GB" sz="2800" dirty="0"/>
              <a:t> </a:t>
            </a:r>
            <a:r>
              <a:rPr lang="en-GB" sz="2800" dirty="0" err="1"/>
              <a:t>الهاتف</a:t>
            </a:r>
            <a:r>
              <a:rPr lang="en-GB" sz="2800" dirty="0"/>
              <a:t> </a:t>
            </a:r>
            <a:r>
              <a:rPr lang="en-GB" sz="2800" dirty="0" err="1"/>
              <a:t>النقال</a:t>
            </a:r>
            <a:r>
              <a:rPr lang="en-GB" sz="2800" dirty="0"/>
              <a:t> </a:t>
            </a:r>
            <a:r>
              <a:rPr lang="en-GB" sz="2800" dirty="0" err="1"/>
              <a:t>الذكي</a:t>
            </a:r>
            <a:r>
              <a:rPr lang="en-GB" sz="2800" dirty="0"/>
              <a:t> </a:t>
            </a:r>
            <a:r>
              <a:rPr lang="en-GB" sz="2800" dirty="0" err="1"/>
              <a:t>لتتحول</a:t>
            </a:r>
            <a:r>
              <a:rPr lang="ar-SA" sz="2800" dirty="0"/>
              <a:t> </a:t>
            </a:r>
            <a:r>
              <a:rPr lang="en-GB" sz="2800" dirty="0" err="1"/>
              <a:t>زاويـة</a:t>
            </a:r>
            <a:r>
              <a:rPr lang="en-GB" sz="2800" dirty="0"/>
              <a:t> </a:t>
            </a:r>
            <a:r>
              <a:rPr lang="en-GB" sz="2800" dirty="0" err="1"/>
              <a:t>الرؤيـا</a:t>
            </a:r>
            <a:r>
              <a:rPr lang="en-GB" sz="2800" dirty="0"/>
              <a:t> </a:t>
            </a:r>
            <a:r>
              <a:rPr lang="en-GB" sz="2800" dirty="0" err="1"/>
              <a:t>إلى</a:t>
            </a:r>
            <a:r>
              <a:rPr lang="en-GB" sz="2800" dirty="0"/>
              <a:t> </a:t>
            </a:r>
            <a:r>
              <a:rPr lang="en-GB" sz="2800" dirty="0" err="1"/>
              <a:t>زاوية</a:t>
            </a:r>
            <a:r>
              <a:rPr lang="en-GB" sz="2800" dirty="0"/>
              <a:t> 90 </a:t>
            </a:r>
            <a:r>
              <a:rPr lang="en-GB" sz="2800" dirty="0" err="1"/>
              <a:t>درجة</a:t>
            </a:r>
            <a:r>
              <a:rPr lang="en-GB" sz="2800" dirty="0"/>
              <a:t> </a:t>
            </a:r>
            <a:r>
              <a:rPr lang="en-GB" sz="2800" dirty="0" err="1"/>
              <a:t>وتأتي</a:t>
            </a:r>
            <a:r>
              <a:rPr lang="en-GB" sz="2800" dirty="0"/>
              <a:t> </a:t>
            </a:r>
            <a:r>
              <a:rPr lang="en-GB" sz="2800" dirty="0" err="1"/>
              <a:t>هذه</a:t>
            </a:r>
            <a:r>
              <a:rPr lang="en-GB" sz="2800" dirty="0"/>
              <a:t> </a:t>
            </a:r>
            <a:r>
              <a:rPr lang="en-GB" sz="2800" dirty="0" err="1"/>
              <a:t>العدسـة</a:t>
            </a:r>
            <a:r>
              <a:rPr lang="en-GB" sz="2800" dirty="0"/>
              <a:t> </a:t>
            </a:r>
            <a:r>
              <a:rPr lang="en-GB" sz="2800" dirty="0" err="1"/>
              <a:t>مع</a:t>
            </a:r>
            <a:r>
              <a:rPr lang="en-GB" sz="2800" dirty="0"/>
              <a:t> </a:t>
            </a:r>
            <a:r>
              <a:rPr lang="en-GB" sz="2800" dirty="0" err="1"/>
              <a:t>التطبيـق</a:t>
            </a:r>
            <a:r>
              <a:rPr lang="en-GB" sz="2800" dirty="0"/>
              <a:t> </a:t>
            </a:r>
            <a:r>
              <a:rPr lang="en-GB" sz="2800" dirty="0" err="1"/>
              <a:t>الخاص</a:t>
            </a:r>
            <a:r>
              <a:rPr lang="en-GB" sz="2800" dirty="0"/>
              <a:t> </a:t>
            </a:r>
            <a:r>
              <a:rPr lang="en-GB" sz="2800" dirty="0" err="1"/>
              <a:t>بها</a:t>
            </a:r>
            <a:r>
              <a:rPr lang="en-GB" sz="2800" dirty="0"/>
              <a:t> </a:t>
            </a:r>
            <a:r>
              <a:rPr lang="en-GB" sz="2800" dirty="0" err="1"/>
              <a:t>والذي</a:t>
            </a:r>
            <a:r>
              <a:rPr lang="ar-SA" sz="2800" dirty="0"/>
              <a:t> </a:t>
            </a:r>
            <a:r>
              <a:rPr lang="en-GB" sz="2800" dirty="0" err="1"/>
              <a:t>يحتوي</a:t>
            </a:r>
            <a:r>
              <a:rPr lang="en-GB" sz="2800" dirty="0"/>
              <a:t> </a:t>
            </a:r>
            <a:r>
              <a:rPr lang="en-GB" sz="2800" dirty="0" err="1"/>
              <a:t>على</a:t>
            </a:r>
            <a:r>
              <a:rPr lang="en-GB" sz="2800" dirty="0"/>
              <a:t> </a:t>
            </a:r>
            <a:r>
              <a:rPr lang="en-GB" sz="2800" dirty="0" err="1"/>
              <a:t>ميزات</a:t>
            </a:r>
            <a:r>
              <a:rPr lang="en-GB" sz="2800" dirty="0"/>
              <a:t> </a:t>
            </a:r>
            <a:r>
              <a:rPr lang="en-GB" sz="2800" dirty="0" err="1"/>
              <a:t>التحكم</a:t>
            </a:r>
            <a:r>
              <a:rPr lang="en-GB" sz="2800" dirty="0"/>
              <a:t> </a:t>
            </a:r>
            <a:r>
              <a:rPr lang="en-GB" sz="2800" dirty="0" err="1"/>
              <a:t>بالتصوير</a:t>
            </a:r>
            <a:r>
              <a:rPr lang="en-GB" sz="2800" dirty="0"/>
              <a:t> </a:t>
            </a:r>
            <a:r>
              <a:rPr lang="en-GB" sz="2800" dirty="0" err="1"/>
              <a:t>المختلفة</a:t>
            </a:r>
            <a:r>
              <a:rPr lang="en-GB" sz="2800" dirty="0"/>
              <a:t>، </a:t>
            </a:r>
            <a:r>
              <a:rPr lang="en-GB" sz="2800" dirty="0" err="1"/>
              <a:t>وتعد</a:t>
            </a:r>
            <a:r>
              <a:rPr lang="en-GB" sz="2800" dirty="0"/>
              <a:t> </a:t>
            </a:r>
            <a:r>
              <a:rPr lang="en-GB" sz="2800" dirty="0" err="1"/>
              <a:t>هذه</a:t>
            </a:r>
            <a:r>
              <a:rPr lang="en-GB" sz="2800" dirty="0"/>
              <a:t> </a:t>
            </a:r>
            <a:r>
              <a:rPr lang="en-GB" sz="2800" dirty="0" err="1"/>
              <a:t>الأداة</a:t>
            </a:r>
            <a:r>
              <a:rPr lang="en-GB" sz="2800" dirty="0"/>
              <a:t> </a:t>
            </a:r>
            <a:r>
              <a:rPr lang="en-GB" sz="2800" dirty="0" err="1"/>
              <a:t>ممتازة</a:t>
            </a:r>
            <a:r>
              <a:rPr lang="en-GB" sz="2800" dirty="0"/>
              <a:t> </a:t>
            </a:r>
            <a:r>
              <a:rPr lang="en-GB" sz="2800" dirty="0" err="1"/>
              <a:t>لكل</a:t>
            </a:r>
            <a:r>
              <a:rPr lang="en-GB" sz="2800" dirty="0"/>
              <a:t> </a:t>
            </a:r>
            <a:r>
              <a:rPr lang="en-GB" sz="2800" dirty="0" err="1"/>
              <a:t>من</a:t>
            </a:r>
            <a:r>
              <a:rPr lang="en-GB" sz="2800" dirty="0"/>
              <a:t> </a:t>
            </a:r>
            <a:r>
              <a:rPr lang="en-GB" sz="2800" dirty="0" err="1"/>
              <a:t>يهوى</a:t>
            </a:r>
            <a:r>
              <a:rPr lang="ar-SA" sz="2800" dirty="0"/>
              <a:t> </a:t>
            </a:r>
            <a:r>
              <a:rPr lang="en-GB" sz="2800" dirty="0" err="1"/>
              <a:t>التصوير</a:t>
            </a:r>
            <a:r>
              <a:rPr lang="en-GB" sz="2800" dirty="0"/>
              <a:t> </a:t>
            </a:r>
            <a:r>
              <a:rPr lang="en-GB" sz="2800" dirty="0" err="1"/>
              <a:t>الخاص</a:t>
            </a:r>
            <a:r>
              <a:rPr lang="en-GB" sz="2800" dirty="0"/>
              <a:t> </a:t>
            </a:r>
            <a:r>
              <a:rPr lang="en-GB" sz="2800" dirty="0" err="1"/>
              <a:t>بالشارع</a:t>
            </a:r>
            <a:r>
              <a:rPr lang="en-GB" sz="2800" dirty="0"/>
              <a:t> </a:t>
            </a:r>
            <a:r>
              <a:rPr lang="en-GB" sz="2800" dirty="0" err="1"/>
              <a:t>والمدينة</a:t>
            </a:r>
            <a:r>
              <a:rPr lang="en-GB" sz="2800" dirty="0"/>
              <a:t> </a:t>
            </a:r>
            <a:r>
              <a:rPr lang="en-GB" sz="2800" dirty="0" err="1"/>
              <a:t>من</a:t>
            </a:r>
            <a:r>
              <a:rPr lang="en-GB" sz="2800" dirty="0"/>
              <a:t> </a:t>
            </a:r>
            <a:r>
              <a:rPr lang="en-GB" sz="2800" dirty="0" err="1"/>
              <a:t>دون</a:t>
            </a:r>
            <a:r>
              <a:rPr lang="en-GB" sz="2800" dirty="0"/>
              <a:t> </a:t>
            </a:r>
            <a:r>
              <a:rPr lang="en-GB" sz="2800" dirty="0" err="1"/>
              <a:t>لفت</a:t>
            </a:r>
            <a:r>
              <a:rPr lang="en-GB" sz="2800" dirty="0"/>
              <a:t> </a:t>
            </a:r>
            <a:r>
              <a:rPr lang="en-GB" sz="2800" dirty="0" err="1"/>
              <a:t>النظر</a:t>
            </a:r>
            <a:r>
              <a:rPr lang="en-GB" sz="2800" dirty="0"/>
              <a:t> </a:t>
            </a:r>
            <a:r>
              <a:rPr lang="en-GB" sz="2800" dirty="0" err="1"/>
              <a:t>إليه</a:t>
            </a:r>
            <a:r>
              <a:rPr lang="en-GB" sz="2800" dirty="0"/>
              <a:t>.</a:t>
            </a:r>
          </a:p>
        </p:txBody>
      </p:sp>
      <p:pic>
        <p:nvPicPr>
          <p:cNvPr id="15362" name="Picture 2" descr="HiLo Lens For IPhone And IPad Cutting All The Right Angles!, 45% OFF">
            <a:extLst>
              <a:ext uri="{FF2B5EF4-FFF2-40B4-BE49-F238E27FC236}">
                <a16:creationId xmlns:a16="http://schemas.microsoft.com/office/drawing/2014/main" id="{A3F36175-3192-6597-FF47-C419B977383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3692" y="707770"/>
            <a:ext cx="1617796" cy="161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2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5" y="5061465"/>
            <a:ext cx="2018966" cy="16308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CADD07-F981-7648-900D-14FE062C024E}"/>
              </a:ext>
            </a:extLst>
          </p:cNvPr>
          <p:cNvSpPr txBox="1"/>
          <p:nvPr/>
        </p:nvSpPr>
        <p:spPr>
          <a:xfrm>
            <a:off x="1463040" y="1103243"/>
            <a:ext cx="10123796" cy="4467057"/>
          </a:xfrm>
          <a:prstGeom prst="rect">
            <a:avLst/>
          </a:prstGeom>
          <a:noFill/>
        </p:spPr>
        <p:txBody>
          <a:bodyPr wrap="square">
            <a:spAutoFit/>
          </a:bodyPr>
          <a:lstStyle/>
          <a:p>
            <a:pPr algn="r" rtl="1">
              <a:lnSpc>
                <a:spcPct val="150000"/>
              </a:lnSpc>
            </a:pPr>
            <a:r>
              <a:rPr lang="ar-SA" sz="2400" dirty="0"/>
              <a:t>4-</a:t>
            </a:r>
            <a:r>
              <a:rPr lang="en-GB" sz="2400" dirty="0"/>
              <a:t> </a:t>
            </a:r>
            <a:r>
              <a:rPr lang="en-GB" sz="2400" dirty="0" err="1"/>
              <a:t>المظلة</a:t>
            </a:r>
            <a:r>
              <a:rPr lang="en-GB" sz="2400" dirty="0"/>
              <a:t> (UMBRELLA).</a:t>
            </a:r>
          </a:p>
          <a:p>
            <a:pPr algn="r" rtl="1">
              <a:lnSpc>
                <a:spcPct val="150000"/>
              </a:lnSpc>
            </a:pPr>
            <a:r>
              <a:rPr lang="en-GB" sz="2400" dirty="0" err="1"/>
              <a:t>صنعـت</a:t>
            </a:r>
            <a:r>
              <a:rPr lang="en-GB" sz="2400" dirty="0"/>
              <a:t> </a:t>
            </a:r>
            <a:r>
              <a:rPr lang="en-GB" sz="2400" dirty="0" err="1"/>
              <a:t>المظلة</a:t>
            </a:r>
            <a:r>
              <a:rPr lang="en-GB" sz="2400" dirty="0"/>
              <a:t> </a:t>
            </a:r>
            <a:r>
              <a:rPr lang="en-GB" sz="2400" dirty="0" err="1"/>
              <a:t>لكي</a:t>
            </a:r>
            <a:r>
              <a:rPr lang="en-GB" sz="2400" dirty="0"/>
              <a:t> </a:t>
            </a:r>
            <a:r>
              <a:rPr lang="en-GB" sz="2400" dirty="0" err="1"/>
              <a:t>يتحكـم</a:t>
            </a:r>
            <a:r>
              <a:rPr lang="en-GB" sz="2400" dirty="0"/>
              <a:t> </a:t>
            </a:r>
            <a:r>
              <a:rPr lang="en-GB" sz="2400" dirty="0" err="1"/>
              <a:t>المصور</a:t>
            </a:r>
            <a:r>
              <a:rPr lang="en-GB" sz="2400" dirty="0"/>
              <a:t> </a:t>
            </a:r>
            <a:r>
              <a:rPr lang="en-GB" sz="2400" dirty="0" err="1"/>
              <a:t>بالإضاءة</a:t>
            </a:r>
            <a:r>
              <a:rPr lang="en-GB" sz="2400" dirty="0"/>
              <a:t>، </a:t>
            </a:r>
            <a:r>
              <a:rPr lang="en-GB" sz="2400" dirty="0" err="1"/>
              <a:t>ويوجهها</a:t>
            </a:r>
            <a:r>
              <a:rPr lang="en-GB" sz="2400" dirty="0"/>
              <a:t> </a:t>
            </a:r>
            <a:r>
              <a:rPr lang="en-GB" sz="2400" dirty="0" err="1"/>
              <a:t>إلى</a:t>
            </a:r>
            <a:r>
              <a:rPr lang="en-GB" sz="2400" dirty="0"/>
              <a:t> </a:t>
            </a:r>
            <a:r>
              <a:rPr lang="en-GB" sz="2400" dirty="0" err="1"/>
              <a:t>عـدة</a:t>
            </a:r>
            <a:r>
              <a:rPr lang="en-GB" sz="2400" dirty="0"/>
              <a:t> </a:t>
            </a:r>
            <a:r>
              <a:rPr lang="en-GB" sz="2400" dirty="0" err="1"/>
              <a:t>اتجاهات</a:t>
            </a:r>
            <a:r>
              <a:rPr lang="en-GB" sz="2400" dirty="0"/>
              <a:t> </a:t>
            </a:r>
            <a:r>
              <a:rPr lang="en-GB" sz="2400" dirty="0" err="1"/>
              <a:t>داخل</a:t>
            </a:r>
            <a:r>
              <a:rPr lang="en-GB" sz="2400" dirty="0"/>
              <a:t> </a:t>
            </a:r>
            <a:r>
              <a:rPr lang="en-GB" sz="2400" dirty="0" err="1"/>
              <a:t>الأماكن</a:t>
            </a:r>
            <a:r>
              <a:rPr lang="en-GB" sz="2400" dirty="0"/>
              <a:t> </a:t>
            </a:r>
            <a:r>
              <a:rPr lang="en-GB" sz="2400" dirty="0" err="1"/>
              <a:t>المخصصـة</a:t>
            </a:r>
            <a:r>
              <a:rPr lang="en-GB" sz="2400" dirty="0"/>
              <a:t> </a:t>
            </a:r>
            <a:r>
              <a:rPr lang="en-GB" sz="2400" dirty="0" err="1"/>
              <a:t>للتصويـر</a:t>
            </a:r>
            <a:r>
              <a:rPr lang="en-GB" sz="2400" dirty="0"/>
              <a:t>، </a:t>
            </a:r>
            <a:r>
              <a:rPr lang="en-GB" sz="2400" dirty="0" err="1"/>
              <a:t>حيث</a:t>
            </a:r>
            <a:r>
              <a:rPr lang="en-GB" sz="2400" dirty="0"/>
              <a:t> </a:t>
            </a:r>
            <a:r>
              <a:rPr lang="en-GB" sz="2400" dirty="0" err="1"/>
              <a:t>تعمل</a:t>
            </a:r>
            <a:r>
              <a:rPr lang="en-GB" sz="2400" dirty="0"/>
              <a:t> </a:t>
            </a:r>
            <a:r>
              <a:rPr lang="en-GB" sz="2400" dirty="0" err="1"/>
              <a:t>المظلة</a:t>
            </a:r>
            <a:r>
              <a:rPr lang="en-GB" sz="2400" dirty="0"/>
              <a:t> </a:t>
            </a:r>
            <a:r>
              <a:rPr lang="en-GB" sz="2400" dirty="0" err="1"/>
              <a:t>على</a:t>
            </a:r>
            <a:r>
              <a:rPr lang="en-GB" sz="2400" dirty="0"/>
              <a:t> </a:t>
            </a:r>
            <a:r>
              <a:rPr lang="en-GB" sz="2400" dirty="0" err="1"/>
              <a:t>توزيع</a:t>
            </a:r>
            <a:r>
              <a:rPr lang="en-GB" sz="2400" dirty="0"/>
              <a:t> </a:t>
            </a:r>
            <a:r>
              <a:rPr lang="en-GB" sz="2400" dirty="0" err="1"/>
              <a:t>الإضاءة</a:t>
            </a:r>
            <a:r>
              <a:rPr lang="en-GB" sz="2400" dirty="0"/>
              <a:t> </a:t>
            </a:r>
            <a:r>
              <a:rPr lang="en-GB" sz="2400" dirty="0" err="1"/>
              <a:t>بشكل</a:t>
            </a:r>
            <a:r>
              <a:rPr lang="en-GB" sz="2400" dirty="0"/>
              <a:t> </a:t>
            </a:r>
            <a:r>
              <a:rPr lang="en-GB" sz="2400" dirty="0" err="1"/>
              <a:t>لافت</a:t>
            </a:r>
            <a:r>
              <a:rPr lang="en-GB" sz="2400" dirty="0"/>
              <a:t> </a:t>
            </a:r>
            <a:r>
              <a:rPr lang="en-GB" sz="2400" dirty="0" err="1"/>
              <a:t>للنظر</a:t>
            </a:r>
            <a:r>
              <a:rPr lang="en-GB" sz="2400" dirty="0"/>
              <a:t>، </a:t>
            </a:r>
            <a:r>
              <a:rPr lang="en-GB" sz="2400" dirty="0" err="1"/>
              <a:t>إذ</a:t>
            </a:r>
            <a:r>
              <a:rPr lang="en-GB" sz="2400" dirty="0"/>
              <a:t> </a:t>
            </a:r>
            <a:r>
              <a:rPr lang="en-GB" sz="2400" dirty="0" err="1"/>
              <a:t>تعطي</a:t>
            </a:r>
            <a:r>
              <a:rPr lang="ar-SA" sz="2400" dirty="0"/>
              <a:t> </a:t>
            </a:r>
            <a:r>
              <a:rPr lang="en-GB" sz="2400" dirty="0" err="1"/>
              <a:t>الموضوع</a:t>
            </a:r>
            <a:r>
              <a:rPr lang="en-GB" sz="2400" dirty="0"/>
              <a:t> </a:t>
            </a:r>
            <a:r>
              <a:rPr lang="en-GB" sz="2400" dirty="0" err="1"/>
              <a:t>حدة</a:t>
            </a:r>
            <a:r>
              <a:rPr lang="en-GB" sz="2400" dirty="0"/>
              <a:t> </a:t>
            </a:r>
            <a:r>
              <a:rPr lang="en-GB" sz="2400" dirty="0" err="1"/>
              <a:t>نوعية</a:t>
            </a:r>
            <a:r>
              <a:rPr lang="en-GB" sz="2400" dirty="0"/>
              <a:t>، </a:t>
            </a:r>
            <a:r>
              <a:rPr lang="en-GB" sz="2400" dirty="0" err="1"/>
              <a:t>وهي</a:t>
            </a:r>
            <a:r>
              <a:rPr lang="en-GB" sz="2400" dirty="0"/>
              <a:t> </a:t>
            </a:r>
            <a:r>
              <a:rPr lang="en-GB" sz="2400" dirty="0" err="1"/>
              <a:t>مختلفة</a:t>
            </a:r>
            <a:r>
              <a:rPr lang="en-GB" sz="2400" dirty="0"/>
              <a:t> </a:t>
            </a:r>
            <a:r>
              <a:rPr lang="en-GB" sz="2400" dirty="0" err="1"/>
              <a:t>عن</a:t>
            </a:r>
            <a:r>
              <a:rPr lang="en-GB" sz="2400" dirty="0"/>
              <a:t> </a:t>
            </a:r>
            <a:r>
              <a:rPr lang="en-GB" sz="2400" dirty="0" err="1"/>
              <a:t>السوفت</a:t>
            </a:r>
            <a:r>
              <a:rPr lang="en-GB" sz="2400" dirty="0"/>
              <a:t> </a:t>
            </a:r>
            <a:r>
              <a:rPr lang="en-GB" sz="2400" dirty="0" err="1"/>
              <a:t>بوكس</a:t>
            </a:r>
            <a:r>
              <a:rPr lang="en-GB" sz="2400" dirty="0"/>
              <a:t>، </a:t>
            </a:r>
            <a:r>
              <a:rPr lang="en-GB" sz="2400" dirty="0" err="1"/>
              <a:t>ومنها</a:t>
            </a:r>
            <a:r>
              <a:rPr lang="en-GB" sz="2400" dirty="0"/>
              <a:t> </a:t>
            </a:r>
            <a:r>
              <a:rPr lang="en-GB" sz="2400" dirty="0" err="1"/>
              <a:t>ثلاثة</a:t>
            </a:r>
            <a:r>
              <a:rPr lang="en-GB" sz="2400" dirty="0"/>
              <a:t> </a:t>
            </a:r>
            <a:r>
              <a:rPr lang="en-GB" sz="2400" dirty="0" err="1"/>
              <a:t>أنواع</a:t>
            </a:r>
            <a:r>
              <a:rPr lang="en-GB" sz="2400" dirty="0"/>
              <a:t>:</a:t>
            </a:r>
          </a:p>
          <a:p>
            <a:pPr algn="r" rtl="1">
              <a:lnSpc>
                <a:spcPct val="150000"/>
              </a:lnSpc>
            </a:pPr>
            <a:r>
              <a:rPr lang="en-GB" sz="2400" dirty="0"/>
              <a:t>-</a:t>
            </a:r>
            <a:r>
              <a:rPr lang="en-GB" sz="2400" b="1" dirty="0" err="1">
                <a:solidFill>
                  <a:srgbClr val="0070C0"/>
                </a:solidFill>
              </a:rPr>
              <a:t>النوع</a:t>
            </a:r>
            <a:r>
              <a:rPr lang="en-GB" sz="2400" b="1" dirty="0">
                <a:solidFill>
                  <a:srgbClr val="0070C0"/>
                </a:solidFill>
              </a:rPr>
              <a:t> </a:t>
            </a:r>
            <a:r>
              <a:rPr lang="en-GB" sz="2400" b="1" dirty="0" err="1">
                <a:solidFill>
                  <a:srgbClr val="0070C0"/>
                </a:solidFill>
              </a:rPr>
              <a:t>الذهبي</a:t>
            </a:r>
            <a:r>
              <a:rPr lang="en-GB" sz="2400" dirty="0"/>
              <a:t>: </a:t>
            </a:r>
            <a:r>
              <a:rPr lang="en-GB" sz="2400" dirty="0" err="1"/>
              <a:t>ويستخدم</a:t>
            </a:r>
            <a:r>
              <a:rPr lang="en-GB" sz="2400" dirty="0"/>
              <a:t> </a:t>
            </a:r>
            <a:r>
              <a:rPr lang="en-GB" sz="2400" dirty="0" err="1"/>
              <a:t>لأصحاب</a:t>
            </a:r>
            <a:r>
              <a:rPr lang="en-GB" sz="2400" dirty="0"/>
              <a:t> </a:t>
            </a:r>
            <a:r>
              <a:rPr lang="en-GB" sz="2400" dirty="0" err="1"/>
              <a:t>البشرة</a:t>
            </a:r>
            <a:r>
              <a:rPr lang="en-GB" sz="2400" dirty="0"/>
              <a:t> </a:t>
            </a:r>
            <a:r>
              <a:rPr lang="en-GB" sz="2400" dirty="0" err="1"/>
              <a:t>البيضاء</a:t>
            </a:r>
            <a:r>
              <a:rPr lang="en-GB" sz="2400" dirty="0"/>
              <a:t>، </a:t>
            </a:r>
            <a:r>
              <a:rPr lang="en-GB" sz="2400" dirty="0" err="1"/>
              <a:t>إذ</a:t>
            </a:r>
            <a:r>
              <a:rPr lang="en-GB" sz="2400" dirty="0"/>
              <a:t> </a:t>
            </a:r>
            <a:r>
              <a:rPr lang="en-GB" sz="2400" dirty="0" err="1"/>
              <a:t>تعمل</a:t>
            </a:r>
            <a:r>
              <a:rPr lang="en-GB" sz="2400" dirty="0"/>
              <a:t> </a:t>
            </a:r>
            <a:r>
              <a:rPr lang="en-GB" sz="2400" dirty="0" err="1"/>
              <a:t>على</a:t>
            </a:r>
            <a:r>
              <a:rPr lang="en-GB" sz="2400" dirty="0"/>
              <a:t> </a:t>
            </a:r>
            <a:r>
              <a:rPr lang="en-GB" sz="2400" dirty="0" err="1"/>
              <a:t>إحداث</a:t>
            </a:r>
            <a:r>
              <a:rPr lang="en-GB" sz="2400" dirty="0"/>
              <a:t> </a:t>
            </a:r>
            <a:r>
              <a:rPr lang="en-GB" sz="2400" dirty="0" err="1"/>
              <a:t>التوازن</a:t>
            </a:r>
            <a:r>
              <a:rPr lang="en-GB" sz="2400" dirty="0"/>
              <a:t> </a:t>
            </a:r>
            <a:r>
              <a:rPr lang="en-GB" sz="2400" dirty="0" err="1"/>
              <a:t>ما</a:t>
            </a:r>
            <a:r>
              <a:rPr lang="en-GB" sz="2400" dirty="0"/>
              <a:t> </a:t>
            </a:r>
            <a:r>
              <a:rPr lang="en-GB" sz="2400" dirty="0" err="1"/>
              <a:t>بين</a:t>
            </a:r>
            <a:r>
              <a:rPr lang="en-GB" sz="2400" dirty="0"/>
              <a:t> </a:t>
            </a:r>
            <a:r>
              <a:rPr lang="en-GB" sz="2400" dirty="0" err="1"/>
              <a:t>البشرة</a:t>
            </a:r>
            <a:r>
              <a:rPr lang="en-GB" sz="2400" dirty="0"/>
              <a:t> </a:t>
            </a:r>
            <a:r>
              <a:rPr lang="en-GB" sz="2400" dirty="0" err="1"/>
              <a:t>والإضاءة</a:t>
            </a:r>
            <a:r>
              <a:rPr lang="en-GB" sz="2400" dirty="0"/>
              <a:t>.</a:t>
            </a:r>
          </a:p>
          <a:p>
            <a:pPr algn="r" rtl="1">
              <a:lnSpc>
                <a:spcPct val="150000"/>
              </a:lnSpc>
            </a:pPr>
            <a:r>
              <a:rPr lang="en-GB" sz="2400" dirty="0"/>
              <a:t>- </a:t>
            </a:r>
            <a:r>
              <a:rPr lang="en-GB" sz="2400" b="1" dirty="0" err="1">
                <a:solidFill>
                  <a:srgbClr val="0070C0"/>
                </a:solidFill>
              </a:rPr>
              <a:t>النوع</a:t>
            </a:r>
            <a:r>
              <a:rPr lang="en-GB" sz="2400" b="1" dirty="0">
                <a:solidFill>
                  <a:srgbClr val="0070C0"/>
                </a:solidFill>
              </a:rPr>
              <a:t> </a:t>
            </a:r>
            <a:r>
              <a:rPr lang="en-GB" sz="2400" b="1" dirty="0" err="1">
                <a:solidFill>
                  <a:srgbClr val="0070C0"/>
                </a:solidFill>
              </a:rPr>
              <a:t>الفضي</a:t>
            </a:r>
            <a:r>
              <a:rPr lang="en-GB" sz="2400" dirty="0">
                <a:solidFill>
                  <a:srgbClr val="0070C0"/>
                </a:solidFill>
              </a:rPr>
              <a:t>: </a:t>
            </a:r>
            <a:r>
              <a:rPr lang="en-GB" sz="2400" dirty="0" err="1"/>
              <a:t>ويمتاز</a:t>
            </a:r>
            <a:r>
              <a:rPr lang="en-GB" sz="2400" dirty="0"/>
              <a:t> </a:t>
            </a:r>
            <a:r>
              <a:rPr lang="en-GB" sz="2400" dirty="0" err="1"/>
              <a:t>بحدته</a:t>
            </a:r>
            <a:r>
              <a:rPr lang="en-GB" sz="2400" dirty="0"/>
              <a:t>، </a:t>
            </a:r>
            <a:r>
              <a:rPr lang="en-GB" sz="2400" dirty="0" err="1"/>
              <a:t>ويستخدم</a:t>
            </a:r>
            <a:r>
              <a:rPr lang="en-GB" sz="2400" dirty="0"/>
              <a:t> </a:t>
            </a:r>
            <a:r>
              <a:rPr lang="en-GB" sz="2400" dirty="0" err="1"/>
              <a:t>لإبراز</a:t>
            </a:r>
            <a:r>
              <a:rPr lang="en-GB" sz="2400" dirty="0"/>
              <a:t> </a:t>
            </a:r>
            <a:r>
              <a:rPr lang="en-GB" sz="2400" dirty="0" err="1"/>
              <a:t>الأمور</a:t>
            </a:r>
            <a:r>
              <a:rPr lang="en-GB" sz="2400" dirty="0"/>
              <a:t> </a:t>
            </a:r>
            <a:r>
              <a:rPr lang="en-GB" sz="2400" dirty="0" err="1"/>
              <a:t>الدقيقة</a:t>
            </a:r>
            <a:r>
              <a:rPr lang="en-GB" sz="2400" dirty="0"/>
              <a:t>، </a:t>
            </a:r>
            <a:r>
              <a:rPr lang="en-GB" sz="2400" dirty="0" err="1"/>
              <a:t>كتصوير</a:t>
            </a:r>
            <a:r>
              <a:rPr lang="en-GB" sz="2400" dirty="0"/>
              <a:t> </a:t>
            </a:r>
            <a:r>
              <a:rPr lang="en-GB" sz="2400" dirty="0" err="1"/>
              <a:t>بدلات</a:t>
            </a:r>
            <a:r>
              <a:rPr lang="en-GB" sz="2400" dirty="0"/>
              <a:t> </a:t>
            </a:r>
            <a:r>
              <a:rPr lang="en-GB" sz="2400" dirty="0" err="1"/>
              <a:t>الأعراس</a:t>
            </a:r>
            <a:r>
              <a:rPr lang="en-GB" sz="2400" dirty="0"/>
              <a:t> </a:t>
            </a:r>
            <a:r>
              <a:rPr lang="en-GB" sz="2400" dirty="0" err="1"/>
              <a:t>وإبراز</a:t>
            </a:r>
            <a:r>
              <a:rPr lang="en-GB" sz="2400" dirty="0"/>
              <a:t> </a:t>
            </a:r>
            <a:r>
              <a:rPr lang="en-GB" sz="2400" dirty="0" err="1"/>
              <a:t>تفاصيلها</a:t>
            </a:r>
            <a:r>
              <a:rPr lang="en-GB" sz="2400" dirty="0"/>
              <a:t>.</a:t>
            </a:r>
          </a:p>
          <a:p>
            <a:pPr algn="r" rtl="1">
              <a:lnSpc>
                <a:spcPct val="150000"/>
              </a:lnSpc>
            </a:pPr>
            <a:r>
              <a:rPr lang="en-GB" sz="2400" dirty="0"/>
              <a:t>- </a:t>
            </a:r>
            <a:r>
              <a:rPr lang="en-GB" sz="2400" b="1" dirty="0" err="1">
                <a:solidFill>
                  <a:srgbClr val="0070C0"/>
                </a:solidFill>
              </a:rPr>
              <a:t>النوع</a:t>
            </a:r>
            <a:r>
              <a:rPr lang="en-GB" sz="2400" b="1" dirty="0">
                <a:solidFill>
                  <a:srgbClr val="0070C0"/>
                </a:solidFill>
              </a:rPr>
              <a:t> </a:t>
            </a:r>
            <a:r>
              <a:rPr lang="en-GB" sz="2400" b="1" dirty="0" err="1">
                <a:solidFill>
                  <a:srgbClr val="0070C0"/>
                </a:solidFill>
              </a:rPr>
              <a:t>الأبيض</a:t>
            </a:r>
            <a:r>
              <a:rPr lang="en-GB" sz="2400" b="1" dirty="0">
                <a:solidFill>
                  <a:srgbClr val="0070C0"/>
                </a:solidFill>
              </a:rPr>
              <a:t>: </a:t>
            </a:r>
            <a:r>
              <a:rPr lang="en-GB" sz="2400" dirty="0" err="1"/>
              <a:t>ويستخدم</a:t>
            </a:r>
            <a:r>
              <a:rPr lang="en-GB" sz="2400" dirty="0"/>
              <a:t> </a:t>
            </a:r>
            <a:r>
              <a:rPr lang="en-GB" sz="2400" dirty="0" err="1"/>
              <a:t>عادة</a:t>
            </a:r>
            <a:r>
              <a:rPr lang="en-GB" sz="2400" dirty="0"/>
              <a:t> </a:t>
            </a:r>
            <a:r>
              <a:rPr lang="en-GB" sz="2400" dirty="0" err="1"/>
              <a:t>لمختلف</a:t>
            </a:r>
            <a:r>
              <a:rPr lang="en-GB" sz="2400" dirty="0"/>
              <a:t> </a:t>
            </a:r>
            <a:r>
              <a:rPr lang="en-GB" sz="2400" dirty="0" err="1"/>
              <a:t>أشكال</a:t>
            </a:r>
            <a:r>
              <a:rPr lang="en-GB" sz="2400" dirty="0"/>
              <a:t> </a:t>
            </a:r>
            <a:r>
              <a:rPr lang="en-GB" sz="2400" dirty="0" err="1"/>
              <a:t>التصوير</a:t>
            </a:r>
            <a:r>
              <a:rPr lang="en-GB" sz="2400" dirty="0"/>
              <a:t> </a:t>
            </a:r>
            <a:r>
              <a:rPr lang="en-GB" sz="2400" dirty="0" err="1"/>
              <a:t>وهو</a:t>
            </a:r>
            <a:r>
              <a:rPr lang="en-GB" sz="2400" dirty="0"/>
              <a:t> </a:t>
            </a:r>
            <a:r>
              <a:rPr lang="en-GB" sz="2400" dirty="0" err="1"/>
              <a:t>الأكثر</a:t>
            </a:r>
            <a:r>
              <a:rPr lang="en-GB" sz="2400" dirty="0"/>
              <a:t> </a:t>
            </a:r>
            <a:r>
              <a:rPr lang="en-GB" sz="2400" dirty="0" err="1"/>
              <a:t>استخداما</a:t>
            </a:r>
            <a:r>
              <a:rPr lang="en-GB" sz="2400" dirty="0"/>
              <a:t>.</a:t>
            </a:r>
          </a:p>
          <a:p>
            <a:pPr algn="r" rtl="1">
              <a:lnSpc>
                <a:spcPct val="150000"/>
              </a:lnSpc>
            </a:pPr>
            <a:endParaRPr lang="en-GB" sz="2400" dirty="0"/>
          </a:p>
        </p:txBody>
      </p:sp>
      <p:pic>
        <p:nvPicPr>
          <p:cNvPr id="9" name="Picture 8">
            <a:extLst>
              <a:ext uri="{FF2B5EF4-FFF2-40B4-BE49-F238E27FC236}">
                <a16:creationId xmlns:a16="http://schemas.microsoft.com/office/drawing/2014/main" id="{ECDA0E4E-95BF-AF35-407C-54B6F7E52836}"/>
              </a:ext>
            </a:extLst>
          </p:cNvPr>
          <p:cNvPicPr>
            <a:picLocks noChangeAspect="1"/>
          </p:cNvPicPr>
          <p:nvPr/>
        </p:nvPicPr>
        <p:blipFill rotWithShape="1">
          <a:blip r:embed="rId3">
            <a:clrChange>
              <a:clrFrom>
                <a:srgbClr val="FFFFFF"/>
              </a:clrFrom>
              <a:clrTo>
                <a:srgbClr val="FFFFFF">
                  <a:alpha val="0"/>
                </a:srgbClr>
              </a:clrTo>
            </a:clrChange>
          </a:blip>
          <a:srcRect b="12656"/>
          <a:stretch/>
        </p:blipFill>
        <p:spPr>
          <a:xfrm>
            <a:off x="605165" y="920143"/>
            <a:ext cx="1608646" cy="2311120"/>
          </a:xfrm>
          <a:prstGeom prst="rect">
            <a:avLst/>
          </a:prstGeom>
        </p:spPr>
      </p:pic>
    </p:spTree>
    <p:extLst>
      <p:ext uri="{BB962C8B-B14F-4D97-AF65-F5344CB8AC3E}">
        <p14:creationId xmlns:p14="http://schemas.microsoft.com/office/powerpoint/2010/main" val="234651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CADD07-F981-7648-900D-14FE062C024E}"/>
              </a:ext>
            </a:extLst>
          </p:cNvPr>
          <p:cNvSpPr txBox="1"/>
          <p:nvPr/>
        </p:nvSpPr>
        <p:spPr>
          <a:xfrm>
            <a:off x="739541" y="2391152"/>
            <a:ext cx="10712918" cy="2802690"/>
          </a:xfrm>
          <a:prstGeom prst="rect">
            <a:avLst/>
          </a:prstGeom>
          <a:noFill/>
        </p:spPr>
        <p:txBody>
          <a:bodyPr wrap="square">
            <a:spAutoFit/>
          </a:bodyPr>
          <a:lstStyle/>
          <a:p>
            <a:pPr algn="r" rtl="1">
              <a:lnSpc>
                <a:spcPct val="150000"/>
              </a:lnSpc>
            </a:pPr>
            <a:r>
              <a:rPr lang="ar-SA" sz="2400" dirty="0"/>
              <a:t>5-</a:t>
            </a:r>
            <a:r>
              <a:rPr lang="en-GB" sz="2400" dirty="0"/>
              <a:t> </a:t>
            </a:r>
            <a:r>
              <a:rPr lang="en-GB" sz="2400" dirty="0" err="1"/>
              <a:t>السوفت</a:t>
            </a:r>
            <a:r>
              <a:rPr lang="en-GB" sz="2400" dirty="0"/>
              <a:t> </a:t>
            </a:r>
            <a:r>
              <a:rPr lang="en-GB" sz="2400" dirty="0" err="1"/>
              <a:t>بوكس</a:t>
            </a:r>
            <a:r>
              <a:rPr lang="en-GB" sz="2400" dirty="0"/>
              <a:t> (SOFTBOX LIGHTIONG)</a:t>
            </a:r>
          </a:p>
          <a:p>
            <a:pPr algn="r" rtl="1">
              <a:lnSpc>
                <a:spcPct val="150000"/>
              </a:lnSpc>
            </a:pPr>
            <a:r>
              <a:rPr lang="en-GB" sz="2400" dirty="0" err="1"/>
              <a:t>هو</a:t>
            </a:r>
            <a:r>
              <a:rPr lang="en-GB" sz="2400" dirty="0"/>
              <a:t> </a:t>
            </a:r>
            <a:r>
              <a:rPr lang="en-GB" sz="2400" dirty="0" err="1"/>
              <a:t>عبارة</a:t>
            </a:r>
            <a:r>
              <a:rPr lang="en-GB" sz="2400" dirty="0"/>
              <a:t> </a:t>
            </a:r>
            <a:r>
              <a:rPr lang="en-GB" sz="2400" dirty="0" err="1"/>
              <a:t>عـن</a:t>
            </a:r>
            <a:r>
              <a:rPr lang="en-GB" sz="2400" dirty="0"/>
              <a:t> </a:t>
            </a:r>
            <a:r>
              <a:rPr lang="en-GB" sz="2400" dirty="0" err="1"/>
              <a:t>أداة</a:t>
            </a:r>
            <a:r>
              <a:rPr lang="en-GB" sz="2400" dirty="0"/>
              <a:t> </a:t>
            </a:r>
            <a:r>
              <a:rPr lang="en-GB" sz="2400" dirty="0" err="1"/>
              <a:t>مضافة</a:t>
            </a:r>
            <a:r>
              <a:rPr lang="en-GB" sz="2400" dirty="0"/>
              <a:t> </a:t>
            </a:r>
            <a:r>
              <a:rPr lang="en-GB" sz="2400" dirty="0" err="1"/>
              <a:t>إلى</a:t>
            </a:r>
            <a:r>
              <a:rPr lang="en-GB" sz="2400" dirty="0"/>
              <a:t> </a:t>
            </a:r>
            <a:r>
              <a:rPr lang="en-GB" sz="2400" dirty="0" err="1"/>
              <a:t>الفلاش</a:t>
            </a:r>
            <a:r>
              <a:rPr lang="en-GB" sz="2400" dirty="0"/>
              <a:t> </a:t>
            </a:r>
            <a:r>
              <a:rPr lang="en-GB" sz="2400" dirty="0" err="1"/>
              <a:t>في</a:t>
            </a:r>
            <a:r>
              <a:rPr lang="en-GB" sz="2400" dirty="0"/>
              <a:t> </a:t>
            </a:r>
            <a:r>
              <a:rPr lang="en-GB" sz="2400" dirty="0" err="1"/>
              <a:t>الاستديوهات</a:t>
            </a:r>
            <a:r>
              <a:rPr lang="en-GB" sz="2400" dirty="0"/>
              <a:t>،</a:t>
            </a:r>
            <a:r>
              <a:rPr lang="ar-SA" sz="2400" dirty="0"/>
              <a:t> </a:t>
            </a:r>
            <a:r>
              <a:rPr lang="en-GB" sz="2400" dirty="0" err="1"/>
              <a:t>ويتكون</a:t>
            </a:r>
            <a:r>
              <a:rPr lang="en-GB" sz="2400" dirty="0"/>
              <a:t> </a:t>
            </a:r>
            <a:r>
              <a:rPr lang="en-GB" sz="2400" dirty="0" err="1"/>
              <a:t>من</a:t>
            </a:r>
            <a:r>
              <a:rPr lang="en-GB" sz="2400" dirty="0"/>
              <a:t> </a:t>
            </a:r>
            <a:r>
              <a:rPr lang="en-GB" sz="2400" dirty="0" err="1"/>
              <a:t>طبقة</a:t>
            </a:r>
            <a:r>
              <a:rPr lang="en-GB" sz="2400" dirty="0"/>
              <a:t> </a:t>
            </a:r>
            <a:r>
              <a:rPr lang="en-GB" sz="2400" dirty="0" err="1"/>
              <a:t>خارجية</a:t>
            </a:r>
            <a:r>
              <a:rPr lang="en-GB" sz="2400" dirty="0"/>
              <a:t> </a:t>
            </a:r>
            <a:r>
              <a:rPr lang="en-GB" sz="2400" dirty="0" err="1"/>
              <a:t>سـوداء</a:t>
            </a:r>
            <a:r>
              <a:rPr lang="en-GB" sz="2400" dirty="0"/>
              <a:t> </a:t>
            </a:r>
            <a:r>
              <a:rPr lang="en-GB" sz="2400" dirty="0" err="1"/>
              <a:t>اللون</a:t>
            </a:r>
            <a:r>
              <a:rPr lang="en-GB" sz="2400" dirty="0"/>
              <a:t>، </a:t>
            </a:r>
            <a:r>
              <a:rPr lang="en-GB" sz="2400" dirty="0" err="1"/>
              <a:t>وطبقـة</a:t>
            </a:r>
            <a:r>
              <a:rPr lang="en-GB" sz="2400" dirty="0"/>
              <a:t> </a:t>
            </a:r>
            <a:r>
              <a:rPr lang="en-GB" sz="2400" dirty="0" err="1"/>
              <a:t>داخلية</a:t>
            </a:r>
            <a:r>
              <a:rPr lang="en-GB" sz="2400" dirty="0"/>
              <a:t> </a:t>
            </a:r>
            <a:r>
              <a:rPr lang="en-GB" sz="2400" dirty="0" err="1"/>
              <a:t>إما</a:t>
            </a:r>
            <a:r>
              <a:rPr lang="ar-SA" sz="2400" dirty="0"/>
              <a:t> </a:t>
            </a:r>
            <a:r>
              <a:rPr lang="en-GB" sz="2400" dirty="0" err="1"/>
              <a:t>أن</a:t>
            </a:r>
            <a:r>
              <a:rPr lang="en-GB" sz="2400" dirty="0"/>
              <a:t> </a:t>
            </a:r>
            <a:r>
              <a:rPr lang="en-GB" sz="2400" dirty="0" err="1"/>
              <a:t>تكـون</a:t>
            </a:r>
            <a:r>
              <a:rPr lang="en-GB" sz="2400" dirty="0"/>
              <a:t> </a:t>
            </a:r>
            <a:r>
              <a:rPr lang="en-GB" sz="2400" dirty="0" err="1"/>
              <a:t>بيضاء</a:t>
            </a:r>
            <a:r>
              <a:rPr lang="en-GB" sz="2400" dirty="0"/>
              <a:t> </a:t>
            </a:r>
            <a:r>
              <a:rPr lang="en-GB" sz="2400" dirty="0" err="1"/>
              <a:t>أو</a:t>
            </a:r>
            <a:r>
              <a:rPr lang="en-GB" sz="2400" dirty="0"/>
              <a:t> </a:t>
            </a:r>
            <a:r>
              <a:rPr lang="en-GB" sz="2400" dirty="0" err="1"/>
              <a:t>ذهبية</a:t>
            </a:r>
            <a:r>
              <a:rPr lang="en-GB" sz="2400" dirty="0"/>
              <a:t> </a:t>
            </a:r>
            <a:r>
              <a:rPr lang="en-GB" sz="2400" dirty="0" err="1"/>
              <a:t>أو</a:t>
            </a:r>
            <a:r>
              <a:rPr lang="en-GB" sz="2400" dirty="0"/>
              <a:t> </a:t>
            </a:r>
            <a:r>
              <a:rPr lang="en-GB" sz="2400" dirty="0" err="1"/>
              <a:t>فضية</a:t>
            </a:r>
            <a:r>
              <a:rPr lang="en-GB" sz="2400" dirty="0"/>
              <a:t> </a:t>
            </a:r>
            <a:r>
              <a:rPr lang="en-GB" sz="2400" dirty="0" err="1"/>
              <a:t>اللون</a:t>
            </a:r>
            <a:r>
              <a:rPr lang="en-GB" sz="2400" dirty="0"/>
              <a:t>، </a:t>
            </a:r>
            <a:r>
              <a:rPr lang="en-GB" sz="2400" dirty="0" err="1"/>
              <a:t>وظيفتها</a:t>
            </a:r>
            <a:r>
              <a:rPr lang="en-GB" sz="2400" dirty="0"/>
              <a:t> </a:t>
            </a:r>
            <a:r>
              <a:rPr lang="en-GB" sz="2400" dirty="0" err="1"/>
              <a:t>الأساسية</a:t>
            </a:r>
            <a:r>
              <a:rPr lang="ar-SA" sz="2400" dirty="0"/>
              <a:t> </a:t>
            </a:r>
            <a:r>
              <a:rPr lang="en-GB" sz="2400" dirty="0" err="1"/>
              <a:t>تخفيـف</a:t>
            </a:r>
            <a:r>
              <a:rPr lang="en-GB" sz="2400" dirty="0"/>
              <a:t> </a:t>
            </a:r>
            <a:r>
              <a:rPr lang="en-GB" sz="2400" dirty="0" err="1"/>
              <a:t>الإضاءة</a:t>
            </a:r>
            <a:r>
              <a:rPr lang="en-GB" sz="2400" dirty="0"/>
              <a:t> </a:t>
            </a:r>
            <a:r>
              <a:rPr lang="en-GB" sz="2400" dirty="0" err="1"/>
              <a:t>القوية</a:t>
            </a:r>
            <a:r>
              <a:rPr lang="en-GB" sz="2400" dirty="0"/>
              <a:t> </a:t>
            </a:r>
            <a:r>
              <a:rPr lang="en-GB" sz="2400" dirty="0" err="1"/>
              <a:t>لكي</a:t>
            </a:r>
            <a:r>
              <a:rPr lang="en-GB" sz="2400" dirty="0"/>
              <a:t> </a:t>
            </a:r>
            <a:r>
              <a:rPr lang="en-GB" sz="2400" dirty="0" err="1"/>
              <a:t>تملأ</a:t>
            </a:r>
            <a:r>
              <a:rPr lang="en-GB" sz="2400" dirty="0"/>
              <a:t> </a:t>
            </a:r>
            <a:r>
              <a:rPr lang="en-GB" sz="2400" dirty="0" err="1"/>
              <a:t>بعض</a:t>
            </a:r>
            <a:r>
              <a:rPr lang="en-GB" sz="2400" dirty="0"/>
              <a:t> </a:t>
            </a:r>
            <a:r>
              <a:rPr lang="en-GB" sz="2400" dirty="0" err="1"/>
              <a:t>الظلال</a:t>
            </a:r>
            <a:r>
              <a:rPr lang="en-GB" sz="2400" dirty="0"/>
              <a:t> </a:t>
            </a:r>
            <a:r>
              <a:rPr lang="en-GB" sz="2400" dirty="0" err="1"/>
              <a:t>غير</a:t>
            </a:r>
            <a:r>
              <a:rPr lang="en-GB" sz="2400" dirty="0"/>
              <a:t> </a:t>
            </a:r>
            <a:r>
              <a:rPr lang="en-GB" sz="2400" dirty="0" err="1"/>
              <a:t>المرغوب</a:t>
            </a:r>
            <a:r>
              <a:rPr lang="ar-SA" sz="2400" dirty="0"/>
              <a:t> </a:t>
            </a:r>
            <a:r>
              <a:rPr lang="en-GB" sz="2400" dirty="0" err="1"/>
              <a:t>فيه</a:t>
            </a:r>
            <a:r>
              <a:rPr lang="en-GB" sz="2400" dirty="0"/>
              <a:t>، </a:t>
            </a:r>
            <a:r>
              <a:rPr lang="en-GB" sz="2400" dirty="0" err="1"/>
              <a:t>ويأتي</a:t>
            </a:r>
            <a:r>
              <a:rPr lang="en-GB" sz="2400" dirty="0"/>
              <a:t> </a:t>
            </a:r>
            <a:r>
              <a:rPr lang="en-GB" sz="2400" dirty="0" err="1"/>
              <a:t>بعدة</a:t>
            </a:r>
            <a:r>
              <a:rPr lang="en-GB" sz="2400" dirty="0"/>
              <a:t> </a:t>
            </a:r>
            <a:r>
              <a:rPr lang="en-GB" sz="2400" dirty="0" err="1"/>
              <a:t>أحجام</a:t>
            </a:r>
            <a:r>
              <a:rPr lang="en-GB" sz="2400" dirty="0"/>
              <a:t>، و </a:t>
            </a:r>
            <a:r>
              <a:rPr lang="en-GB" sz="2400" dirty="0" err="1"/>
              <a:t>كلما</a:t>
            </a:r>
            <a:r>
              <a:rPr lang="en-GB" sz="2400" dirty="0"/>
              <a:t> </a:t>
            </a:r>
            <a:r>
              <a:rPr lang="en-GB" sz="2400" dirty="0" err="1"/>
              <a:t>كان</a:t>
            </a:r>
            <a:r>
              <a:rPr lang="en-GB" sz="2400" dirty="0"/>
              <a:t> </a:t>
            </a:r>
            <a:r>
              <a:rPr lang="en-GB" sz="2400" dirty="0" err="1"/>
              <a:t>السـوفت</a:t>
            </a:r>
            <a:r>
              <a:rPr lang="en-GB" sz="2400" dirty="0"/>
              <a:t> </a:t>
            </a:r>
            <a:r>
              <a:rPr lang="en-GB" sz="2400" dirty="0" err="1"/>
              <a:t>بوكس</a:t>
            </a:r>
            <a:r>
              <a:rPr lang="en-GB" sz="2400" dirty="0"/>
              <a:t> </a:t>
            </a:r>
            <a:r>
              <a:rPr lang="en-GB" sz="2400" dirty="0" err="1"/>
              <a:t>والإضاءة</a:t>
            </a:r>
            <a:r>
              <a:rPr lang="ar-SA" sz="2400" dirty="0"/>
              <a:t> أ</a:t>
            </a:r>
            <a:r>
              <a:rPr lang="en-GB" sz="2400" dirty="0" err="1"/>
              <a:t>قرب</a:t>
            </a:r>
            <a:r>
              <a:rPr lang="en-GB" sz="2400" dirty="0"/>
              <a:t> </a:t>
            </a:r>
            <a:r>
              <a:rPr lang="en-GB" sz="2400" dirty="0" err="1"/>
              <a:t>للجسم</a:t>
            </a:r>
            <a:r>
              <a:rPr lang="en-GB" sz="2400" dirty="0"/>
              <a:t> </a:t>
            </a:r>
            <a:r>
              <a:rPr lang="en-GB" sz="2400" dirty="0" err="1"/>
              <a:t>المراد</a:t>
            </a:r>
            <a:r>
              <a:rPr lang="en-GB" sz="2400" dirty="0"/>
              <a:t> </a:t>
            </a:r>
            <a:r>
              <a:rPr lang="en-GB" sz="2400" dirty="0" err="1"/>
              <a:t>تصويره</a:t>
            </a:r>
            <a:r>
              <a:rPr lang="en-GB" sz="2400" dirty="0"/>
              <a:t> </a:t>
            </a:r>
            <a:r>
              <a:rPr lang="en-GB" sz="2400" dirty="0" err="1"/>
              <a:t>أصبحت</a:t>
            </a:r>
            <a:r>
              <a:rPr lang="en-GB" sz="2400" dirty="0"/>
              <a:t> </a:t>
            </a:r>
            <a:r>
              <a:rPr lang="en-GB" sz="2400" dirty="0" err="1"/>
              <a:t>الإضاءة</a:t>
            </a:r>
            <a:r>
              <a:rPr lang="en-GB" sz="2400" dirty="0"/>
              <a:t> </a:t>
            </a:r>
            <a:r>
              <a:rPr lang="en-GB" sz="2400" dirty="0" err="1"/>
              <a:t>خفيفة</a:t>
            </a:r>
            <a:r>
              <a:rPr lang="en-GB" sz="2400" dirty="0"/>
              <a:t>.</a:t>
            </a:r>
          </a:p>
        </p:txBody>
      </p:sp>
      <p:pic>
        <p:nvPicPr>
          <p:cNvPr id="3" name="Picture 2">
            <a:extLst>
              <a:ext uri="{FF2B5EF4-FFF2-40B4-BE49-F238E27FC236}">
                <a16:creationId xmlns:a16="http://schemas.microsoft.com/office/drawing/2014/main" id="{E84E0560-8845-AD4B-EB46-028D28D6A2B8}"/>
              </a:ext>
            </a:extLst>
          </p:cNvPr>
          <p:cNvPicPr>
            <a:picLocks noChangeAspect="1"/>
          </p:cNvPicPr>
          <p:nvPr/>
        </p:nvPicPr>
        <p:blipFill>
          <a:blip r:embed="rId3"/>
          <a:stretch>
            <a:fillRect/>
          </a:stretch>
        </p:blipFill>
        <p:spPr>
          <a:xfrm>
            <a:off x="1019006" y="828623"/>
            <a:ext cx="3321988" cy="2217066"/>
          </a:xfrm>
          <a:prstGeom prst="rect">
            <a:avLst/>
          </a:prstGeom>
        </p:spPr>
      </p:pic>
    </p:spTree>
    <p:extLst>
      <p:ext uri="{BB962C8B-B14F-4D97-AF65-F5344CB8AC3E}">
        <p14:creationId xmlns:p14="http://schemas.microsoft.com/office/powerpoint/2010/main" val="28155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EDE57-F88C-9E58-A073-D0C50EA42CEA}"/>
              </a:ext>
            </a:extLst>
          </p:cNvPr>
          <p:cNvSpPr txBox="1"/>
          <p:nvPr/>
        </p:nvSpPr>
        <p:spPr>
          <a:xfrm>
            <a:off x="6580331" y="1582072"/>
            <a:ext cx="4011098" cy="3970318"/>
          </a:xfrm>
          <a:prstGeom prst="rect">
            <a:avLst/>
          </a:prstGeom>
          <a:noFill/>
        </p:spPr>
        <p:txBody>
          <a:bodyPr wrap="none" rtlCol="0">
            <a:spAutoFit/>
          </a:bodyPr>
          <a:lstStyle/>
          <a:p>
            <a:pPr algn="r">
              <a:lnSpc>
                <a:spcPct val="200000"/>
              </a:lnSpc>
            </a:pPr>
            <a:r>
              <a:rPr lang="ar-SA" sz="2800" b="1" dirty="0">
                <a:solidFill>
                  <a:schemeClr val="accent2">
                    <a:lumMod val="50000"/>
                  </a:schemeClr>
                </a:solidFill>
              </a:rPr>
              <a:t>الأهداف:</a:t>
            </a:r>
            <a:endParaRPr lang="en-GB" sz="2800" b="1" dirty="0">
              <a:solidFill>
                <a:schemeClr val="accent2">
                  <a:lumMod val="50000"/>
                </a:schemeClr>
              </a:solidFill>
            </a:endParaRPr>
          </a:p>
          <a:p>
            <a:pPr algn="r">
              <a:lnSpc>
                <a:spcPct val="200000"/>
              </a:lnSpc>
            </a:pPr>
            <a:r>
              <a:rPr lang="ar-SA" sz="2800" dirty="0"/>
              <a:t>1. التمييز بين أنواع الكاميرات.</a:t>
            </a:r>
          </a:p>
          <a:p>
            <a:pPr algn="r">
              <a:lnSpc>
                <a:spcPct val="200000"/>
              </a:lnSpc>
            </a:pPr>
            <a:r>
              <a:rPr lang="ar-SA" sz="2800" dirty="0"/>
              <a:t>2. حفظ وإخراج الصورة الرقمية.</a:t>
            </a:r>
          </a:p>
          <a:p>
            <a:pPr algn="r">
              <a:lnSpc>
                <a:spcPct val="200000"/>
              </a:lnSpc>
            </a:pPr>
            <a:endParaRPr lang="ar-SA" sz="2800" dirty="0"/>
          </a:p>
          <a:p>
            <a:pPr algn="r"/>
            <a:endParaRPr lang="en-GB" sz="2800" dirty="0"/>
          </a:p>
        </p:txBody>
      </p:sp>
      <p:pic>
        <p:nvPicPr>
          <p:cNvPr id="3" name="Picture 2">
            <a:extLst>
              <a:ext uri="{FF2B5EF4-FFF2-40B4-BE49-F238E27FC236}">
                <a16:creationId xmlns:a16="http://schemas.microsoft.com/office/drawing/2014/main" id="{5DC441C3-D2B5-4396-4B66-F22280BDA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3" y="173664"/>
            <a:ext cx="1700463" cy="742385"/>
          </a:xfrm>
          <a:prstGeom prst="rect">
            <a:avLst/>
          </a:prstGeom>
        </p:spPr>
      </p:pic>
      <p:sp>
        <p:nvSpPr>
          <p:cNvPr id="4" name="Rectangle: Rounded Corners 3">
            <a:extLst>
              <a:ext uri="{FF2B5EF4-FFF2-40B4-BE49-F238E27FC236}">
                <a16:creationId xmlns:a16="http://schemas.microsoft.com/office/drawing/2014/main" id="{B2A3A696-659C-F42E-51A3-B38EC917811B}"/>
              </a:ext>
            </a:extLst>
          </p:cNvPr>
          <p:cNvSpPr/>
          <p:nvPr/>
        </p:nvSpPr>
        <p:spPr>
          <a:xfrm>
            <a:off x="1106905" y="1122363"/>
            <a:ext cx="10010274" cy="4430027"/>
          </a:xfrm>
          <a:prstGeom prst="roundRect">
            <a:avLst/>
          </a:prstGeom>
          <a:noFill/>
          <a:ln w="38100">
            <a:solidFill>
              <a:srgbClr val="6633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50" name="Picture 2" descr="Digital Cameras Clip Art - Retro Camera Camera Clipart - 3364x2482 PNG  Download - PNGkit">
            <a:extLst>
              <a:ext uri="{FF2B5EF4-FFF2-40B4-BE49-F238E27FC236}">
                <a16:creationId xmlns:a16="http://schemas.microsoft.com/office/drawing/2014/main" id="{1AECD8A0-25C1-D32F-1932-8E14A69FC7EA}"/>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11011" y="4566011"/>
            <a:ext cx="2179120" cy="1714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set better goals – Career and Advising Center – North Dakota State  University">
            <a:extLst>
              <a:ext uri="{FF2B5EF4-FFF2-40B4-BE49-F238E27FC236}">
                <a16:creationId xmlns:a16="http://schemas.microsoft.com/office/drawing/2014/main" id="{B5281BB3-CA32-FC0B-FD5C-F150E7516548}"/>
              </a:ext>
            </a:extLst>
          </p:cNvPr>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489629" y="1305610"/>
            <a:ext cx="2243117" cy="126175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D14AFA1-8C6D-DCE3-F3E2-815497B61FC5}"/>
              </a:ext>
            </a:extLst>
          </p:cNvPr>
          <p:cNvCxnSpPr>
            <a:cxnSpLocks/>
          </p:cNvCxnSpPr>
          <p:nvPr/>
        </p:nvCxnSpPr>
        <p:spPr>
          <a:xfrm>
            <a:off x="9407522" y="2407262"/>
            <a:ext cx="1183907" cy="0"/>
          </a:xfrm>
          <a:prstGeom prst="line">
            <a:avLst/>
          </a:prstGeom>
          <a:ln w="19050">
            <a:solidFill>
              <a:srgbClr val="5C8D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51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7036067" y="1525067"/>
            <a:ext cx="4237523" cy="658835"/>
          </a:xfrm>
          <a:prstGeom prst="rect">
            <a:avLst/>
          </a:prstGeom>
          <a:noFill/>
        </p:spPr>
        <p:txBody>
          <a:bodyPr wrap="square">
            <a:spAutoFit/>
          </a:bodyPr>
          <a:lstStyle/>
          <a:p>
            <a:pPr algn="r" rtl="1">
              <a:lnSpc>
                <a:spcPct val="150000"/>
              </a:lnSpc>
            </a:pPr>
            <a:r>
              <a:rPr lang="ar-SA" sz="2800" dirty="0"/>
              <a:t>الأداة الموضحة في الصورة هي:</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8932770" y="4792574"/>
            <a:ext cx="2492943" cy="523220"/>
          </a:xfrm>
          <a:prstGeom prst="rect">
            <a:avLst/>
          </a:prstGeom>
          <a:noFill/>
        </p:spPr>
        <p:txBody>
          <a:bodyPr wrap="square" rtlCol="0">
            <a:spAutoFit/>
          </a:bodyPr>
          <a:lstStyle/>
          <a:p>
            <a:pPr algn="ctr"/>
            <a:r>
              <a:rPr lang="ar-SA" sz="2800" b="1" dirty="0"/>
              <a:t>سوفت بوكس</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4919710" y="4792574"/>
            <a:ext cx="2492943" cy="523220"/>
          </a:xfrm>
          <a:prstGeom prst="rect">
            <a:avLst/>
          </a:prstGeom>
          <a:noFill/>
        </p:spPr>
        <p:txBody>
          <a:bodyPr wrap="square" rtlCol="0">
            <a:spAutoFit/>
          </a:bodyPr>
          <a:lstStyle/>
          <a:p>
            <a:pPr algn="ctr"/>
            <a:r>
              <a:rPr lang="ar-SA" sz="2800" b="1" dirty="0"/>
              <a:t>المظلة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79504" y="4809713"/>
            <a:ext cx="2492943" cy="523220"/>
          </a:xfrm>
          <a:prstGeom prst="rect">
            <a:avLst/>
          </a:prstGeom>
          <a:noFill/>
        </p:spPr>
        <p:txBody>
          <a:bodyPr wrap="square" rtlCol="0">
            <a:spAutoFit/>
          </a:bodyPr>
          <a:lstStyle/>
          <a:p>
            <a:pPr algn="ctr"/>
            <a:r>
              <a:rPr lang="ar-SA" sz="2800" b="1" dirty="0" err="1"/>
              <a:t>اللإضاءة</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8994909" y="3249815"/>
            <a:ext cx="1097079" cy="1097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8383C77-460A-BCE8-03D3-63DB0ADDF692}"/>
              </a:ext>
            </a:extLst>
          </p:cNvPr>
          <p:cNvPicPr>
            <a:picLocks noChangeAspect="1"/>
          </p:cNvPicPr>
          <p:nvPr/>
        </p:nvPicPr>
        <p:blipFill>
          <a:blip r:embed="rId5"/>
          <a:stretch>
            <a:fillRect/>
          </a:stretch>
        </p:blipFill>
        <p:spPr>
          <a:xfrm>
            <a:off x="2572760" y="830839"/>
            <a:ext cx="3900704" cy="2603296"/>
          </a:xfrm>
          <a:prstGeom prst="rect">
            <a:avLst/>
          </a:prstGeom>
        </p:spPr>
      </p:pic>
    </p:spTree>
    <p:extLst>
      <p:ext uri="{BB962C8B-B14F-4D97-AF65-F5344CB8AC3E}">
        <p14:creationId xmlns:p14="http://schemas.microsoft.com/office/powerpoint/2010/main" val="5426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7036067" y="1525067"/>
            <a:ext cx="4237523" cy="658835"/>
          </a:xfrm>
          <a:prstGeom prst="rect">
            <a:avLst/>
          </a:prstGeom>
          <a:noFill/>
        </p:spPr>
        <p:txBody>
          <a:bodyPr wrap="square">
            <a:spAutoFit/>
          </a:bodyPr>
          <a:lstStyle/>
          <a:p>
            <a:pPr algn="r" rtl="1">
              <a:lnSpc>
                <a:spcPct val="150000"/>
              </a:lnSpc>
            </a:pPr>
            <a:r>
              <a:rPr lang="ar-SA" sz="2800" dirty="0"/>
              <a:t>الأداة الموضحة في الصورة هي:</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8932770" y="4792574"/>
            <a:ext cx="2492943" cy="523220"/>
          </a:xfrm>
          <a:prstGeom prst="rect">
            <a:avLst/>
          </a:prstGeom>
          <a:noFill/>
        </p:spPr>
        <p:txBody>
          <a:bodyPr wrap="square" rtlCol="0">
            <a:spAutoFit/>
          </a:bodyPr>
          <a:lstStyle/>
          <a:p>
            <a:pPr algn="ctr"/>
            <a:r>
              <a:rPr lang="ar-SA" sz="2800" b="1" dirty="0"/>
              <a:t>سوفت بوكس</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4919710" y="4792574"/>
            <a:ext cx="2492943" cy="523220"/>
          </a:xfrm>
          <a:prstGeom prst="rect">
            <a:avLst/>
          </a:prstGeom>
          <a:noFill/>
        </p:spPr>
        <p:txBody>
          <a:bodyPr wrap="square" rtlCol="0">
            <a:spAutoFit/>
          </a:bodyPr>
          <a:lstStyle/>
          <a:p>
            <a:pPr algn="ctr"/>
            <a:r>
              <a:rPr lang="ar-SA" sz="2800" b="1" dirty="0"/>
              <a:t>المظلة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79504" y="4809713"/>
            <a:ext cx="2492943" cy="523220"/>
          </a:xfrm>
          <a:prstGeom prst="rect">
            <a:avLst/>
          </a:prstGeom>
          <a:noFill/>
        </p:spPr>
        <p:txBody>
          <a:bodyPr wrap="square" rtlCol="0">
            <a:spAutoFit/>
          </a:bodyPr>
          <a:lstStyle/>
          <a:p>
            <a:pPr algn="ctr"/>
            <a:r>
              <a:rPr lang="ar-SA" sz="2800" b="1" dirty="0" err="1"/>
              <a:t>اللإضاءة</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4846858" y="3372361"/>
            <a:ext cx="1097079" cy="1097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2C4AAB5-27BC-FBCD-E3DC-6FB71FEF2382}"/>
              </a:ext>
            </a:extLst>
          </p:cNvPr>
          <p:cNvPicPr>
            <a:picLocks noChangeAspect="1"/>
          </p:cNvPicPr>
          <p:nvPr/>
        </p:nvPicPr>
        <p:blipFill rotWithShape="1">
          <a:blip r:embed="rId5">
            <a:clrChange>
              <a:clrFrom>
                <a:srgbClr val="FFFFFF"/>
              </a:clrFrom>
              <a:clrTo>
                <a:srgbClr val="FFFFFF">
                  <a:alpha val="0"/>
                </a:srgbClr>
              </a:clrTo>
            </a:clrChange>
          </a:blip>
          <a:srcRect b="12656"/>
          <a:stretch/>
        </p:blipFill>
        <p:spPr>
          <a:xfrm>
            <a:off x="4262006" y="276365"/>
            <a:ext cx="2314034" cy="3324541"/>
          </a:xfrm>
          <a:prstGeom prst="rect">
            <a:avLst/>
          </a:prstGeom>
        </p:spPr>
      </p:pic>
    </p:spTree>
    <p:extLst>
      <p:ext uri="{BB962C8B-B14F-4D97-AF65-F5344CB8AC3E}">
        <p14:creationId xmlns:p14="http://schemas.microsoft.com/office/powerpoint/2010/main" val="402387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7036067" y="1525067"/>
            <a:ext cx="4237523" cy="658835"/>
          </a:xfrm>
          <a:prstGeom prst="rect">
            <a:avLst/>
          </a:prstGeom>
          <a:noFill/>
        </p:spPr>
        <p:txBody>
          <a:bodyPr wrap="square">
            <a:spAutoFit/>
          </a:bodyPr>
          <a:lstStyle/>
          <a:p>
            <a:pPr algn="r" rtl="1">
              <a:lnSpc>
                <a:spcPct val="150000"/>
              </a:lnSpc>
            </a:pPr>
            <a:r>
              <a:rPr lang="ar-SA" sz="2800" dirty="0"/>
              <a:t>الأداة الموضحة في الصورة هي:</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4919709" y="4796009"/>
            <a:ext cx="2492943" cy="523220"/>
          </a:xfrm>
          <a:prstGeom prst="rect">
            <a:avLst/>
          </a:prstGeom>
          <a:noFill/>
        </p:spPr>
        <p:txBody>
          <a:bodyPr wrap="square" rtlCol="0">
            <a:spAutoFit/>
          </a:bodyPr>
          <a:lstStyle/>
          <a:p>
            <a:pPr algn="ctr"/>
            <a:r>
              <a:rPr lang="ar-SA" sz="2800" b="1" dirty="0"/>
              <a:t>سوفت بوكس</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1036932" y="4842461"/>
            <a:ext cx="2492943" cy="523220"/>
          </a:xfrm>
          <a:prstGeom prst="rect">
            <a:avLst/>
          </a:prstGeom>
          <a:noFill/>
        </p:spPr>
        <p:txBody>
          <a:bodyPr wrap="square" rtlCol="0">
            <a:spAutoFit/>
          </a:bodyPr>
          <a:lstStyle/>
          <a:p>
            <a:pPr algn="ctr"/>
            <a:r>
              <a:rPr lang="ar-SA" sz="2800" b="1" dirty="0"/>
              <a:t>المظلة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005623" y="4796009"/>
            <a:ext cx="2492943" cy="523220"/>
          </a:xfrm>
          <a:prstGeom prst="rect">
            <a:avLst/>
          </a:prstGeom>
          <a:noFill/>
        </p:spPr>
        <p:txBody>
          <a:bodyPr wrap="square" rtlCol="0">
            <a:spAutoFit/>
          </a:bodyPr>
          <a:lstStyle/>
          <a:p>
            <a:pPr algn="ctr"/>
            <a:r>
              <a:rPr lang="ar-SA" sz="2800" b="1" dirty="0"/>
              <a:t>عدسة </a:t>
            </a:r>
            <a:r>
              <a:rPr lang="ar-SA" sz="2800" b="1" dirty="0" err="1"/>
              <a:t>هيلو</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8994909" y="3201969"/>
            <a:ext cx="1097079" cy="109707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iLo Lens For IPhone And IPad Cutting All The Right Angles!, 45% OFF">
            <a:extLst>
              <a:ext uri="{FF2B5EF4-FFF2-40B4-BE49-F238E27FC236}">
                <a16:creationId xmlns:a16="http://schemas.microsoft.com/office/drawing/2014/main" id="{FD981CC5-CFEC-836A-5887-6A4544FB8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511" y="342539"/>
            <a:ext cx="3073946" cy="307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7036067" y="1525067"/>
            <a:ext cx="4237523" cy="658835"/>
          </a:xfrm>
          <a:prstGeom prst="rect">
            <a:avLst/>
          </a:prstGeom>
          <a:noFill/>
        </p:spPr>
        <p:txBody>
          <a:bodyPr wrap="square">
            <a:spAutoFit/>
          </a:bodyPr>
          <a:lstStyle/>
          <a:p>
            <a:pPr algn="r" rtl="1">
              <a:lnSpc>
                <a:spcPct val="150000"/>
              </a:lnSpc>
            </a:pPr>
            <a:r>
              <a:rPr lang="ar-SA" sz="2800" dirty="0"/>
              <a:t>الأداة الموضحة في الصورة هي:</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4919709" y="4796009"/>
            <a:ext cx="2492943" cy="523220"/>
          </a:xfrm>
          <a:prstGeom prst="rect">
            <a:avLst/>
          </a:prstGeom>
          <a:noFill/>
        </p:spPr>
        <p:txBody>
          <a:bodyPr wrap="square" rtlCol="0">
            <a:spAutoFit/>
          </a:bodyPr>
          <a:lstStyle/>
          <a:p>
            <a:pPr algn="ctr"/>
            <a:r>
              <a:rPr lang="ar-SA" sz="2800" b="1" dirty="0"/>
              <a:t>تراي بود</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9005623" y="4954146"/>
            <a:ext cx="2492943" cy="523220"/>
          </a:xfrm>
          <a:prstGeom prst="rect">
            <a:avLst/>
          </a:prstGeom>
          <a:noFill/>
        </p:spPr>
        <p:txBody>
          <a:bodyPr wrap="square" rtlCol="0">
            <a:spAutoFit/>
          </a:bodyPr>
          <a:lstStyle/>
          <a:p>
            <a:pPr algn="ctr"/>
            <a:r>
              <a:rPr lang="ar-SA" sz="2800" b="1" dirty="0"/>
              <a:t>المظلة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1067959" y="4849438"/>
            <a:ext cx="2492943" cy="523220"/>
          </a:xfrm>
          <a:prstGeom prst="rect">
            <a:avLst/>
          </a:prstGeom>
          <a:noFill/>
        </p:spPr>
        <p:txBody>
          <a:bodyPr wrap="square" rtlCol="0">
            <a:spAutoFit/>
          </a:bodyPr>
          <a:lstStyle/>
          <a:p>
            <a:pPr algn="ctr"/>
            <a:r>
              <a:rPr lang="ar-SA" sz="2800" b="1" dirty="0"/>
              <a:t>عدسة </a:t>
            </a:r>
            <a:r>
              <a:rPr lang="ar-SA" sz="2800" b="1" dirty="0" err="1"/>
              <a:t>هيلو</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5069101" y="3198922"/>
            <a:ext cx="1097079" cy="109707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ستاند جوال للتصوير من فوتيكس متعدد الوظائف 5 في 1 - اطلب اونلاين الآن - مكعب">
            <a:extLst>
              <a:ext uri="{FF2B5EF4-FFF2-40B4-BE49-F238E27FC236}">
                <a16:creationId xmlns:a16="http://schemas.microsoft.com/office/drawing/2014/main" id="{46A96930-0CE3-483B-D879-1A40A08DB9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175" b="19439"/>
          <a:stretch/>
        </p:blipFill>
        <p:spPr bwMode="auto">
          <a:xfrm>
            <a:off x="2078075" y="413762"/>
            <a:ext cx="4127712" cy="274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9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7036067" y="1525067"/>
            <a:ext cx="4237523" cy="658835"/>
          </a:xfrm>
          <a:prstGeom prst="rect">
            <a:avLst/>
          </a:prstGeom>
          <a:noFill/>
        </p:spPr>
        <p:txBody>
          <a:bodyPr wrap="square">
            <a:spAutoFit/>
          </a:bodyPr>
          <a:lstStyle/>
          <a:p>
            <a:pPr algn="r" rtl="1">
              <a:lnSpc>
                <a:spcPct val="150000"/>
              </a:lnSpc>
            </a:pPr>
            <a:r>
              <a:rPr lang="ar-SA" sz="2800" dirty="0"/>
              <a:t>الأداة الموضحة في الصورة هي:</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4919709" y="4796009"/>
            <a:ext cx="2492943" cy="523220"/>
          </a:xfrm>
          <a:prstGeom prst="rect">
            <a:avLst/>
          </a:prstGeom>
          <a:noFill/>
        </p:spPr>
        <p:txBody>
          <a:bodyPr wrap="square" rtlCol="0">
            <a:spAutoFit/>
          </a:bodyPr>
          <a:lstStyle/>
          <a:p>
            <a:pPr algn="ctr"/>
            <a:r>
              <a:rPr lang="ar-SA" sz="2800" b="1" dirty="0"/>
              <a:t>سوفت بوكس</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9005623" y="4954146"/>
            <a:ext cx="2492943" cy="523220"/>
          </a:xfrm>
          <a:prstGeom prst="rect">
            <a:avLst/>
          </a:prstGeom>
          <a:noFill/>
        </p:spPr>
        <p:txBody>
          <a:bodyPr wrap="square" rtlCol="0">
            <a:spAutoFit/>
          </a:bodyPr>
          <a:lstStyle/>
          <a:p>
            <a:pPr algn="ctr"/>
            <a:r>
              <a:rPr lang="ar-SA" sz="2800" b="1" dirty="0"/>
              <a:t>المظلة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1067959" y="4849438"/>
            <a:ext cx="2492943" cy="523220"/>
          </a:xfrm>
          <a:prstGeom prst="rect">
            <a:avLst/>
          </a:prstGeom>
          <a:noFill/>
        </p:spPr>
        <p:txBody>
          <a:bodyPr wrap="square" rtlCol="0">
            <a:spAutoFit/>
          </a:bodyPr>
          <a:lstStyle/>
          <a:p>
            <a:pPr algn="ctr"/>
            <a:r>
              <a:rPr lang="ar-SA" sz="2800" b="1" dirty="0"/>
              <a:t>عاكس الضوء</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1067959" y="3244461"/>
            <a:ext cx="1097079" cy="1097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7FBEBE-497D-E011-6BE9-981C2D3EE1C3}"/>
              </a:ext>
            </a:extLst>
          </p:cNvPr>
          <p:cNvPicPr>
            <a:picLocks noChangeAspect="1"/>
          </p:cNvPicPr>
          <p:nvPr/>
        </p:nvPicPr>
        <p:blipFill>
          <a:blip r:embed="rId5"/>
          <a:stretch>
            <a:fillRect/>
          </a:stretch>
        </p:blipFill>
        <p:spPr>
          <a:xfrm>
            <a:off x="3325732" y="668205"/>
            <a:ext cx="3187954" cy="2268729"/>
          </a:xfrm>
          <a:prstGeom prst="rect">
            <a:avLst/>
          </a:prstGeom>
        </p:spPr>
      </p:pic>
    </p:spTree>
    <p:extLst>
      <p:ext uri="{BB962C8B-B14F-4D97-AF65-F5344CB8AC3E}">
        <p14:creationId xmlns:p14="http://schemas.microsoft.com/office/powerpoint/2010/main" val="16056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844" y="4726549"/>
            <a:ext cx="2433591" cy="1965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0E9C44E-B315-3BF6-D313-BB93FD33BD70}"/>
              </a:ext>
            </a:extLst>
          </p:cNvPr>
          <p:cNvSpPr txBox="1"/>
          <p:nvPr/>
        </p:nvSpPr>
        <p:spPr>
          <a:xfrm>
            <a:off x="2628435" y="2582774"/>
            <a:ext cx="8017844" cy="1692451"/>
          </a:xfrm>
          <a:prstGeom prst="rect">
            <a:avLst/>
          </a:prstGeom>
          <a:noFill/>
        </p:spPr>
        <p:txBody>
          <a:bodyPr wrap="square" rtlCol="0">
            <a:spAutoFit/>
          </a:bodyPr>
          <a:lstStyle/>
          <a:p>
            <a:pPr algn="r">
              <a:lnSpc>
                <a:spcPct val="200000"/>
              </a:lnSpc>
            </a:pPr>
            <a:r>
              <a:rPr lang="ar-SA" sz="2800" b="1" dirty="0">
                <a:solidFill>
                  <a:srgbClr val="0070C0"/>
                </a:solidFill>
              </a:rPr>
              <a:t>التقويم الختامي </a:t>
            </a:r>
          </a:p>
          <a:p>
            <a:pPr algn="r">
              <a:lnSpc>
                <a:spcPct val="200000"/>
              </a:lnSpc>
            </a:pPr>
            <a:r>
              <a:rPr lang="ar-SA" sz="2800" dirty="0"/>
              <a:t>بالتعاون مع أفراد مجموعتك لخصي </a:t>
            </a:r>
            <a:r>
              <a:rPr lang="ar-SA" sz="2800" dirty="0" err="1"/>
              <a:t>ماتعلمته</a:t>
            </a:r>
            <a:r>
              <a:rPr lang="ar-SA" sz="2800" dirty="0"/>
              <a:t> في خريطة مفاهيم </a:t>
            </a:r>
            <a:endParaRPr lang="en-GB" sz="2800" dirty="0"/>
          </a:p>
        </p:txBody>
      </p:sp>
      <p:pic>
        <p:nvPicPr>
          <p:cNvPr id="12290" name="Picture 2" descr="صور خريطة مفاهيم على شكل غيوم, خريطة مفاهيم فارغة PDF وword">
            <a:extLst>
              <a:ext uri="{FF2B5EF4-FFF2-40B4-BE49-F238E27FC236}">
                <a16:creationId xmlns:a16="http://schemas.microsoft.com/office/drawing/2014/main" id="{FA8F1071-4FF5-FD40-F641-5D3135DCE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r="17191"/>
          <a:stretch/>
        </p:blipFill>
        <p:spPr bwMode="auto">
          <a:xfrm>
            <a:off x="861118" y="905192"/>
            <a:ext cx="3151822" cy="28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5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EDE57-F88C-9E58-A073-D0C50EA42CEA}"/>
              </a:ext>
            </a:extLst>
          </p:cNvPr>
          <p:cNvSpPr txBox="1"/>
          <p:nvPr/>
        </p:nvSpPr>
        <p:spPr>
          <a:xfrm>
            <a:off x="734887" y="864356"/>
            <a:ext cx="10722225" cy="4832092"/>
          </a:xfrm>
          <a:prstGeom prst="rect">
            <a:avLst/>
          </a:prstGeom>
          <a:noFill/>
        </p:spPr>
        <p:txBody>
          <a:bodyPr wrap="square" rtlCol="0">
            <a:spAutoFit/>
          </a:bodyPr>
          <a:lstStyle/>
          <a:p>
            <a:pPr algn="r" rtl="1"/>
            <a:endParaRPr lang="ar-SA" sz="2800" dirty="0"/>
          </a:p>
          <a:p>
            <a:pPr algn="r" rtl="1"/>
            <a:r>
              <a:rPr lang="ar-SA" sz="2800" dirty="0"/>
              <a:t>يمثل التصوير عالمًا من الإبداع والتميز لمن هم مميزون؛ وحيث إنه هناك الكثير من الكاميرات الرقمية بأنواع مختلفة ولا</a:t>
            </a:r>
            <a:r>
              <a:rPr lang="en-GB" sz="2800" dirty="0"/>
              <a:t> </a:t>
            </a:r>
            <a:r>
              <a:rPr lang="ar-SA" sz="2800" dirty="0"/>
              <a:t>تقل أهمية عن العدسات التي بدورها تشكل دورًا مهمًا في إخراج الصورة المطلوبة؛ إذ يتمثل مئات العدسات المختلفة والتي قد</a:t>
            </a:r>
            <a:r>
              <a:rPr lang="en-GB" sz="2800" dirty="0"/>
              <a:t> </a:t>
            </a:r>
            <a:r>
              <a:rPr lang="ar-SA" sz="2800" dirty="0"/>
              <a:t>يصل سعر العدسة الواحدة منها لأكثر من 100 ألف ريال؛ وما يميز تلك العدسات أنها تحتوي على قوة كبيرة لكن في مواضيع</a:t>
            </a:r>
            <a:r>
              <a:rPr lang="en-GB" sz="2800" dirty="0"/>
              <a:t> </a:t>
            </a:r>
            <a:r>
              <a:rPr lang="ar-SA" sz="2800" dirty="0"/>
              <a:t>محددة.؛ فهناك عدسات خاصة للرياضيين وهناك عدسات أخرى لتصوير المجرات وغيرها؛ ولكن عدسات الهاتف النقال قد</a:t>
            </a:r>
            <a:r>
              <a:rPr lang="en-GB" sz="2800" dirty="0"/>
              <a:t> </a:t>
            </a:r>
            <a:r>
              <a:rPr lang="ar-SA" sz="2800" dirty="0"/>
              <a:t>تحصل على بعض تلك الامتيازات عبر الإصدارات الأخيرة منها لشركات الهواتف النقالة؛ وما زالت بصدد منافسة قوية في طرح</a:t>
            </a:r>
            <a:r>
              <a:rPr lang="en-GB" sz="2800" dirty="0"/>
              <a:t> </a:t>
            </a:r>
            <a:r>
              <a:rPr lang="ar-SA" sz="2800" dirty="0"/>
              <a:t>الأفضل؛ لكن يجب أن ندرك أننا في عالم التصوير الاحترافي نحتاج إلى بعض تلك العدسات في التصوير والإخراج الدقيق</a:t>
            </a:r>
            <a:r>
              <a:rPr lang="en-GB" sz="2800" dirty="0"/>
              <a:t> </a:t>
            </a:r>
            <a:r>
              <a:rPr lang="ar-SA" sz="2800" dirty="0"/>
              <a:t>للصورة.</a:t>
            </a:r>
          </a:p>
          <a:p>
            <a:pPr algn="r" rtl="1"/>
            <a:endParaRPr lang="en-GB" sz="2800" dirty="0"/>
          </a:p>
        </p:txBody>
      </p:sp>
      <p:sp>
        <p:nvSpPr>
          <p:cNvPr id="3" name="Rectangle: Rounded Corners 2">
            <a:extLst>
              <a:ext uri="{FF2B5EF4-FFF2-40B4-BE49-F238E27FC236}">
                <a16:creationId xmlns:a16="http://schemas.microsoft.com/office/drawing/2014/main" id="{1398EF78-EAE6-105D-57E4-FDDC8363BF26}"/>
              </a:ext>
            </a:extLst>
          </p:cNvPr>
          <p:cNvSpPr/>
          <p:nvPr/>
        </p:nvSpPr>
        <p:spPr>
          <a:xfrm>
            <a:off x="496958" y="707770"/>
            <a:ext cx="11332172" cy="5442459"/>
          </a:xfrm>
          <a:prstGeom prst="roundRect">
            <a:avLst/>
          </a:prstGeom>
          <a:noFill/>
          <a:ln w="38100">
            <a:solidFill>
              <a:srgbClr val="60487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074" name="Picture 2" descr="camera clipart - Clip Art Library">
            <a:extLst>
              <a:ext uri="{FF2B5EF4-FFF2-40B4-BE49-F238E27FC236}">
                <a16:creationId xmlns:a16="http://schemas.microsoft.com/office/drawing/2014/main" id="{2EC03333-D79E-0957-1AFB-D2363317A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91" y="5006028"/>
            <a:ext cx="1845914" cy="156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3C05A-C3DC-9C1B-DBAF-95472BD52949}"/>
              </a:ext>
            </a:extLst>
          </p:cNvPr>
          <p:cNvSpPr txBox="1"/>
          <p:nvPr/>
        </p:nvSpPr>
        <p:spPr>
          <a:xfrm>
            <a:off x="775164" y="1103243"/>
            <a:ext cx="10406269" cy="4549835"/>
          </a:xfrm>
          <a:prstGeom prst="rect">
            <a:avLst/>
          </a:prstGeom>
          <a:noFill/>
        </p:spPr>
        <p:txBody>
          <a:bodyPr wrap="square">
            <a:spAutoFit/>
          </a:bodyPr>
          <a:lstStyle/>
          <a:p>
            <a:pPr algn="r" rtl="1">
              <a:lnSpc>
                <a:spcPct val="150000"/>
              </a:lnSpc>
            </a:pPr>
            <a:r>
              <a:rPr lang="ar-SA" sz="2800" dirty="0"/>
              <a:t>يجب على المصور أن يكون صاحب رسالة هادفة تتضح من خلال الصورة الملتقطة، فالتصوير</a:t>
            </a:r>
            <a:r>
              <a:rPr lang="en-GB" sz="2800" dirty="0"/>
              <a:t> </a:t>
            </a:r>
            <a:r>
              <a:rPr lang="ar-SA" sz="2800" dirty="0"/>
              <a:t>أساسه رسالة يوصلها حسب الهـدف المـراد منه، فقد يغامر صحفي في التقاط صورة تحمل في معانيهـا الهدف المراد منها، ولكن لا يجب على المصور أن</a:t>
            </a:r>
          </a:p>
          <a:p>
            <a:pPr algn="r" rtl="1">
              <a:lnSpc>
                <a:spcPct val="150000"/>
              </a:lnSpc>
            </a:pPr>
            <a:r>
              <a:rPr lang="ar-SA" sz="2800" dirty="0"/>
              <a:t>يغامر بنفسـه أو بالكاميرا الرقمية الخاصة به أو بالهاتف النقال الذي يملكه تحت أي ظرف كان؛ فالسلامة العامة أولوية من المهم أن يراعيها الطالب أثناء التقاط صورة بعيدا عن المغامرة في العملية التصويرية.</a:t>
            </a:r>
          </a:p>
          <a:p>
            <a:pPr algn="r" rtl="1">
              <a:lnSpc>
                <a:spcPct val="150000"/>
              </a:lnSpc>
            </a:pPr>
            <a:endParaRPr lang="en-GB" sz="2800" dirty="0"/>
          </a:p>
        </p:txBody>
      </p:sp>
      <p:sp>
        <p:nvSpPr>
          <p:cNvPr id="4" name="Rectangle: Rounded Corners 3">
            <a:extLst>
              <a:ext uri="{FF2B5EF4-FFF2-40B4-BE49-F238E27FC236}">
                <a16:creationId xmlns:a16="http://schemas.microsoft.com/office/drawing/2014/main" id="{E13B9341-6DC1-F01A-EBE4-0CC4EB924982}"/>
              </a:ext>
            </a:extLst>
          </p:cNvPr>
          <p:cNvSpPr/>
          <p:nvPr/>
        </p:nvSpPr>
        <p:spPr>
          <a:xfrm>
            <a:off x="496958" y="707770"/>
            <a:ext cx="11332172" cy="5046987"/>
          </a:xfrm>
          <a:prstGeom prst="roundRect">
            <a:avLst/>
          </a:prstGeom>
          <a:noFill/>
          <a:ln w="38100">
            <a:solidFill>
              <a:srgbClr val="1A061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100" name="Picture 4" descr="Anne Frank (1929-1945) | Images | Beyond Secondary">
            <a:extLst>
              <a:ext uri="{FF2B5EF4-FFF2-40B4-BE49-F238E27FC236}">
                <a16:creationId xmlns:a16="http://schemas.microsoft.com/office/drawing/2014/main" id="{2BB15C03-58AE-84E7-5650-32582EA8F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70" y="4484523"/>
            <a:ext cx="3564425" cy="20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3C05A-C3DC-9C1B-DBAF-95472BD52949}"/>
              </a:ext>
            </a:extLst>
          </p:cNvPr>
          <p:cNvSpPr txBox="1"/>
          <p:nvPr/>
        </p:nvSpPr>
        <p:spPr>
          <a:xfrm>
            <a:off x="608974" y="1041217"/>
            <a:ext cx="11063023" cy="4339650"/>
          </a:xfrm>
          <a:prstGeom prst="rect">
            <a:avLst/>
          </a:prstGeom>
          <a:noFill/>
        </p:spPr>
        <p:txBody>
          <a:bodyPr wrap="square">
            <a:spAutoFit/>
          </a:bodyPr>
          <a:lstStyle/>
          <a:p>
            <a:pPr algn="ctr" rtl="1"/>
            <a:r>
              <a:rPr lang="ar-SA" sz="3600" b="1" dirty="0">
                <a:solidFill>
                  <a:srgbClr val="68529B"/>
                </a:solidFill>
              </a:rPr>
              <a:t>أنواع الكاميرات </a:t>
            </a:r>
          </a:p>
          <a:p>
            <a:pPr algn="r" rtl="1">
              <a:lnSpc>
                <a:spcPct val="150000"/>
              </a:lnSpc>
            </a:pPr>
            <a:r>
              <a:rPr lang="ar-SA" sz="2400" dirty="0"/>
              <a:t>يوجد أنواع من الكاميرات من حيث المواصفات والتي تصدر عن عدد من الشركات وتعد بعض الشركات العالمية رائدة في مجال الكاميرات الرقمية وخدماتها، وذلك لما توفره هذه الشركات من إمكانيات هيأت لهم الاستحواذ على أكبر نسبة من حجم السوق العالمي. كما يوجد كاميرات من شـركات أخرى اتخذت هذه الشركات منافسة على تقديم الأفضل للمستخدمين.</a:t>
            </a:r>
          </a:p>
          <a:p>
            <a:pPr algn="r" rtl="1">
              <a:lnSpc>
                <a:spcPct val="150000"/>
              </a:lnSpc>
            </a:pPr>
            <a:r>
              <a:rPr lang="ar-SA" sz="2400" dirty="0"/>
              <a:t> ويمكن تصنيف أنواع الكاميرات بشكل عام إلى ثلاث فئات: </a:t>
            </a:r>
          </a:p>
          <a:p>
            <a:pPr algn="r" rtl="1">
              <a:lnSpc>
                <a:spcPct val="150000"/>
              </a:lnSpc>
            </a:pPr>
            <a:r>
              <a:rPr lang="ar-SA" sz="2400" dirty="0"/>
              <a:t>                                   كاميرات ابتدائية، وكاميرات مدمجة، وكاميرات احترافية.</a:t>
            </a:r>
          </a:p>
          <a:p>
            <a:pPr algn="r" rtl="1"/>
            <a:endParaRPr lang="en-GB" sz="2400" dirty="0"/>
          </a:p>
        </p:txBody>
      </p:sp>
      <p:sp>
        <p:nvSpPr>
          <p:cNvPr id="2" name="Rectangle: Rounded Corners 1">
            <a:extLst>
              <a:ext uri="{FF2B5EF4-FFF2-40B4-BE49-F238E27FC236}">
                <a16:creationId xmlns:a16="http://schemas.microsoft.com/office/drawing/2014/main" id="{CDFB08C5-D100-9BA2-9A4B-39A28E4AE327}"/>
              </a:ext>
            </a:extLst>
          </p:cNvPr>
          <p:cNvSpPr/>
          <p:nvPr/>
        </p:nvSpPr>
        <p:spPr>
          <a:xfrm>
            <a:off x="474400" y="684903"/>
            <a:ext cx="11332172" cy="5513766"/>
          </a:xfrm>
          <a:prstGeom prst="roundRect">
            <a:avLst/>
          </a:prstGeom>
          <a:noFill/>
          <a:ln w="38100">
            <a:solidFill>
              <a:srgbClr val="68529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122" name="Picture 2" descr="The Best Careers in Photography | How To Make Money With Your Passion">
            <a:extLst>
              <a:ext uri="{FF2B5EF4-FFF2-40B4-BE49-F238E27FC236}">
                <a16:creationId xmlns:a16="http://schemas.microsoft.com/office/drawing/2014/main" id="{CCEBD428-0177-B08D-788C-BD1BE1DDC5B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3718" y="5175192"/>
            <a:ext cx="2682854" cy="15104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grapher | Animation design, Portfolio web design, Photographer design">
            <a:extLst>
              <a:ext uri="{FF2B5EF4-FFF2-40B4-BE49-F238E27FC236}">
                <a16:creationId xmlns:a16="http://schemas.microsoft.com/office/drawing/2014/main" id="{36F88349-6EA0-D3B3-9833-DB58BE8BA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62" y="4226734"/>
            <a:ext cx="2013929" cy="151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9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1BFEA-439E-BE8C-3AFB-38E90926D8D2}"/>
              </a:ext>
            </a:extLst>
          </p:cNvPr>
          <p:cNvSpPr txBox="1"/>
          <p:nvPr/>
        </p:nvSpPr>
        <p:spPr>
          <a:xfrm>
            <a:off x="616017" y="875318"/>
            <a:ext cx="10788012" cy="4271169"/>
          </a:xfrm>
          <a:prstGeom prst="rect">
            <a:avLst/>
          </a:prstGeom>
          <a:noFill/>
        </p:spPr>
        <p:txBody>
          <a:bodyPr wrap="square">
            <a:spAutoFit/>
          </a:bodyPr>
          <a:lstStyle/>
          <a:p>
            <a:pPr algn="r" rtl="1">
              <a:lnSpc>
                <a:spcPct val="150000"/>
              </a:lnSpc>
            </a:pPr>
            <a:r>
              <a:rPr lang="ar-SA" sz="2400" b="1" dirty="0"/>
              <a:t>1-الكاميرات الابتدائية:</a:t>
            </a:r>
          </a:p>
          <a:p>
            <a:pPr algn="r" rtl="1">
              <a:lnSpc>
                <a:spcPct val="150000"/>
              </a:lnSpc>
            </a:pPr>
            <a:r>
              <a:rPr lang="ar-SA" sz="2400" dirty="0"/>
              <a:t>هي كاميرات بسيطة سهلة الاستخدام لا يتوفر بها العديد من المزايا مثل التقريب،</a:t>
            </a:r>
          </a:p>
          <a:p>
            <a:pPr algn="r" rtl="1">
              <a:lnSpc>
                <a:spcPct val="150000"/>
              </a:lnSpc>
            </a:pPr>
            <a:r>
              <a:rPr lang="ar-SA" sz="2400" dirty="0"/>
              <a:t>وغالبا ما تقتصر على توثيق اللحظة والحدث من دون النظر لجوانب إبداعية وجمالية.</a:t>
            </a:r>
          </a:p>
          <a:p>
            <a:pPr algn="r" rtl="1"/>
            <a:endParaRPr lang="ar-SA" sz="2400" dirty="0"/>
          </a:p>
          <a:p>
            <a:pPr algn="r" rtl="1">
              <a:lnSpc>
                <a:spcPct val="150000"/>
              </a:lnSpc>
            </a:pPr>
            <a:r>
              <a:rPr lang="ar-SA" sz="2400" b="1" dirty="0"/>
              <a:t>2-الكاميرات المدمجة:</a:t>
            </a:r>
          </a:p>
          <a:p>
            <a:pPr algn="r" rtl="1">
              <a:lnSpc>
                <a:spcPct val="150000"/>
              </a:lnSpc>
            </a:pPr>
            <a:r>
              <a:rPr lang="ar-SA" sz="2400" dirty="0"/>
              <a:t>هي كاميرات ذات عدسـة ثابتة غير منفصلـة تتميز بخاصية التقريب لدرجات معينة</a:t>
            </a:r>
          </a:p>
          <a:p>
            <a:pPr algn="r" rtl="1">
              <a:lnSpc>
                <a:spcPct val="150000"/>
              </a:lnSpc>
            </a:pPr>
            <a:r>
              <a:rPr lang="ar-SA" sz="2400" dirty="0"/>
              <a:t>تختلف حسـب إصـدار الكاميرا، وتستخدم لتوثيق الحدث وتسجيل اللحظة بالإضافة</a:t>
            </a:r>
          </a:p>
          <a:p>
            <a:pPr algn="r" rtl="1">
              <a:lnSpc>
                <a:spcPct val="150000"/>
              </a:lnSpc>
            </a:pPr>
            <a:r>
              <a:rPr lang="ar-SA" sz="2400" dirty="0"/>
              <a:t>لاستخدامها في جوانب إبداعية وجمالية، ولكن بمحدودية.</a:t>
            </a:r>
          </a:p>
        </p:txBody>
      </p:sp>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507C9AEB-D866-1BC1-1B04-2A0113ABCFFB}"/>
              </a:ext>
            </a:extLst>
          </p:cNvPr>
          <p:cNvPicPr>
            <a:picLocks noChangeAspect="1"/>
          </p:cNvPicPr>
          <p:nvPr/>
        </p:nvPicPr>
        <p:blipFill>
          <a:blip r:embed="rId2"/>
          <a:stretch>
            <a:fillRect/>
          </a:stretch>
        </p:blipFill>
        <p:spPr>
          <a:xfrm>
            <a:off x="683453" y="1103243"/>
            <a:ext cx="2413706" cy="1629692"/>
          </a:xfrm>
          <a:prstGeom prst="rect">
            <a:avLst/>
          </a:prstGeom>
        </p:spPr>
      </p:pic>
      <p:pic>
        <p:nvPicPr>
          <p:cNvPr id="8" name="Picture 7">
            <a:extLst>
              <a:ext uri="{FF2B5EF4-FFF2-40B4-BE49-F238E27FC236}">
                <a16:creationId xmlns:a16="http://schemas.microsoft.com/office/drawing/2014/main" id="{09E05731-590D-D21F-2676-355FB9266760}"/>
              </a:ext>
            </a:extLst>
          </p:cNvPr>
          <p:cNvPicPr>
            <a:picLocks noChangeAspect="1"/>
          </p:cNvPicPr>
          <p:nvPr/>
        </p:nvPicPr>
        <p:blipFill>
          <a:blip r:embed="rId3"/>
          <a:stretch>
            <a:fillRect/>
          </a:stretch>
        </p:blipFill>
        <p:spPr>
          <a:xfrm>
            <a:off x="787971" y="3524960"/>
            <a:ext cx="2224736" cy="1580734"/>
          </a:xfrm>
          <a:prstGeom prst="rect">
            <a:avLst/>
          </a:prstGeom>
        </p:spPr>
      </p:pic>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916" y="4917060"/>
            <a:ext cx="2217119" cy="179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3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1BFEA-439E-BE8C-3AFB-38E90926D8D2}"/>
              </a:ext>
            </a:extLst>
          </p:cNvPr>
          <p:cNvSpPr txBox="1"/>
          <p:nvPr/>
        </p:nvSpPr>
        <p:spPr>
          <a:xfrm>
            <a:off x="576865" y="744924"/>
            <a:ext cx="10788012" cy="5009833"/>
          </a:xfrm>
          <a:prstGeom prst="rect">
            <a:avLst/>
          </a:prstGeom>
          <a:noFill/>
        </p:spPr>
        <p:txBody>
          <a:bodyPr wrap="square">
            <a:spAutoFit/>
          </a:bodyPr>
          <a:lstStyle/>
          <a:p>
            <a:pPr algn="r" rtl="1">
              <a:lnSpc>
                <a:spcPct val="150000"/>
              </a:lnSpc>
            </a:pPr>
            <a:r>
              <a:rPr lang="ar-SA" sz="2400" dirty="0"/>
              <a:t>أنواع أخرى من الكاميرات:</a:t>
            </a:r>
          </a:p>
          <a:p>
            <a:pPr algn="r" rtl="1">
              <a:lnSpc>
                <a:spcPct val="150000"/>
              </a:lnSpc>
            </a:pPr>
            <a:r>
              <a:rPr lang="ar-SA" sz="2400" dirty="0"/>
              <a:t>- كاميرا </a:t>
            </a:r>
            <a:r>
              <a:rPr lang="en-GB" sz="2400" dirty="0"/>
              <a:t>SLR</a:t>
            </a:r>
          </a:p>
          <a:p>
            <a:pPr algn="r" rtl="1">
              <a:lnSpc>
                <a:spcPct val="150000"/>
              </a:lnSpc>
            </a:pPr>
            <a:r>
              <a:rPr lang="en-GB" sz="2400" dirty="0"/>
              <a:t>- </a:t>
            </a:r>
            <a:r>
              <a:rPr lang="ar-SA" sz="2400" dirty="0"/>
              <a:t>كاميرا </a:t>
            </a:r>
            <a:r>
              <a:rPr lang="en-GB" sz="2400" dirty="0"/>
              <a:t>Single-Lens Reflex Camera</a:t>
            </a:r>
          </a:p>
          <a:p>
            <a:pPr algn="r" rtl="1">
              <a:lnSpc>
                <a:spcPct val="150000"/>
              </a:lnSpc>
            </a:pPr>
            <a:r>
              <a:rPr lang="en-GB" sz="2400" dirty="0"/>
              <a:t>- </a:t>
            </a:r>
            <a:r>
              <a:rPr lang="ar-SA" sz="2400" dirty="0"/>
              <a:t>كاميرا فلمية ذات عدسات قابلة للإزالة</a:t>
            </a:r>
          </a:p>
          <a:p>
            <a:pPr algn="r" rtl="1">
              <a:lnSpc>
                <a:spcPct val="150000"/>
              </a:lnSpc>
            </a:pPr>
            <a:r>
              <a:rPr lang="ar-SA" sz="2400" dirty="0"/>
              <a:t>- كاميرات </a:t>
            </a:r>
            <a:r>
              <a:rPr lang="en-GB" sz="2400" dirty="0"/>
              <a:t>DSLR</a:t>
            </a:r>
          </a:p>
          <a:p>
            <a:pPr algn="r" rtl="1">
              <a:lnSpc>
                <a:spcPct val="150000"/>
              </a:lnSpc>
            </a:pPr>
            <a:r>
              <a:rPr lang="en-GB" sz="2400" dirty="0"/>
              <a:t>- </a:t>
            </a:r>
            <a:r>
              <a:rPr lang="ar-SA" sz="2400" dirty="0"/>
              <a:t>كاميرا رقمية </a:t>
            </a:r>
            <a:r>
              <a:rPr lang="en-GB" sz="2400" dirty="0"/>
              <a:t>Digital Single-Lens Reflex Camera</a:t>
            </a:r>
          </a:p>
          <a:p>
            <a:pPr algn="r" rtl="1">
              <a:lnSpc>
                <a:spcPct val="150000"/>
              </a:lnSpc>
            </a:pPr>
            <a:r>
              <a:rPr lang="ar-SA" sz="2400" dirty="0"/>
              <a:t>هي كاميرات ذات عدسة منفصلة تتميز بإمكانية تبديلها بأنواع متعددة من العدسات والتي تضيف قيما جمالية للصورة.</a:t>
            </a:r>
          </a:p>
          <a:p>
            <a:pPr algn="r" rtl="1">
              <a:lnSpc>
                <a:spcPct val="150000"/>
              </a:lnSpc>
            </a:pPr>
            <a:endParaRPr lang="ar-SA" sz="2400" dirty="0"/>
          </a:p>
        </p:txBody>
      </p:sp>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131" y="4899259"/>
            <a:ext cx="2416267" cy="195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2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1BFEA-439E-BE8C-3AFB-38E90926D8D2}"/>
              </a:ext>
            </a:extLst>
          </p:cNvPr>
          <p:cNvSpPr txBox="1"/>
          <p:nvPr/>
        </p:nvSpPr>
        <p:spPr>
          <a:xfrm>
            <a:off x="496958" y="707770"/>
            <a:ext cx="10838047" cy="5018682"/>
          </a:xfrm>
          <a:prstGeom prst="rect">
            <a:avLst/>
          </a:prstGeom>
          <a:noFill/>
        </p:spPr>
        <p:txBody>
          <a:bodyPr wrap="square">
            <a:spAutoFit/>
          </a:bodyPr>
          <a:lstStyle/>
          <a:p>
            <a:pPr algn="r" rtl="1">
              <a:lnSpc>
                <a:spcPct val="150000"/>
              </a:lnSpc>
            </a:pPr>
            <a:r>
              <a:rPr lang="ar-SA" sz="2400" b="1" dirty="0">
                <a:solidFill>
                  <a:srgbClr val="0070C0"/>
                </a:solidFill>
              </a:rPr>
              <a:t>تأتي الكاميرا الاحترافية بنوعين:</a:t>
            </a:r>
          </a:p>
          <a:p>
            <a:pPr algn="r" rtl="1">
              <a:lnSpc>
                <a:spcPct val="150000"/>
              </a:lnSpc>
            </a:pPr>
            <a:r>
              <a:rPr lang="ar-SA" sz="2400" b="1" dirty="0"/>
              <a:t>النوع الأول: </a:t>
            </a:r>
            <a:r>
              <a:rPr lang="ar-SA" sz="2400" dirty="0"/>
              <a:t>يأتي بحساس مقصوص، وتعطي تقريبا أكثر للصور، وهي مناسبة لتصوير </a:t>
            </a:r>
            <a:endParaRPr lang="en-GB" sz="2400" dirty="0"/>
          </a:p>
          <a:p>
            <a:pPr algn="r" rtl="1">
              <a:lnSpc>
                <a:spcPct val="150000"/>
              </a:lnSpc>
            </a:pPr>
            <a:r>
              <a:rPr lang="ar-SA" sz="2400" dirty="0"/>
              <a:t>المواضيع البعيدة كالطيور على سبيل المثال وغيرها من المواضيع المحددة وغير</a:t>
            </a:r>
            <a:endParaRPr lang="en-GB" sz="2400" dirty="0"/>
          </a:p>
          <a:p>
            <a:pPr algn="r" rtl="1">
              <a:lnSpc>
                <a:spcPct val="150000"/>
              </a:lnSpc>
            </a:pPr>
            <a:r>
              <a:rPr lang="ar-SA" sz="2400" dirty="0"/>
              <a:t> المتسعة في مساحتها.</a:t>
            </a:r>
          </a:p>
          <a:p>
            <a:pPr algn="r" rtl="1">
              <a:lnSpc>
                <a:spcPct val="150000"/>
              </a:lnSpc>
            </a:pPr>
            <a:r>
              <a:rPr lang="ar-SA" sz="2400" b="1" dirty="0"/>
              <a:t>النوع الثاني: </a:t>
            </a:r>
            <a:r>
              <a:rPr lang="ar-SA" sz="2400" dirty="0"/>
              <a:t>يأتي بحسـاس كامل، وتتميز بحدة ألوان أكبر وقلة تشويش بسبب حجم الحساس الكبير، كما تعطي زاوية أوسع لذلك هي مناسبة لتصوير الطبيعة والأماكن الشاسعة.</a:t>
            </a:r>
          </a:p>
          <a:p>
            <a:pPr algn="r" rtl="1">
              <a:lnSpc>
                <a:spcPct val="150000"/>
              </a:lnSpc>
            </a:pPr>
            <a:r>
              <a:rPr lang="ar-SA" sz="2400" dirty="0"/>
              <a:t>ولا تقل كاميرا الهاتف النقال الذكي أهمية عن غيرها، حيث إن هناك الكثير من عمليات</a:t>
            </a:r>
            <a:r>
              <a:rPr lang="en-GB" sz="2400" dirty="0"/>
              <a:t> </a:t>
            </a:r>
            <a:r>
              <a:rPr lang="ar-SA" sz="2400" dirty="0"/>
              <a:t>التصوير التي يمكن لكاميرا الهاتف النقال القيام بها فنسبة 80% من الصور في المجلات العالمية هي من كاميرا الهاتف النقال</a:t>
            </a:r>
            <a:endParaRPr lang="en-GB" sz="2400" dirty="0"/>
          </a:p>
          <a:p>
            <a:pPr algn="r" rtl="1">
              <a:lnSpc>
                <a:spcPct val="150000"/>
              </a:lnSpc>
            </a:pPr>
            <a:r>
              <a:rPr lang="ar-SA" sz="2400" dirty="0"/>
              <a:t> </a:t>
            </a:r>
            <a:r>
              <a:rPr lang="ar-SA" sz="2400" u="sng" dirty="0"/>
              <a:t>لذا تم إفراد الدرس اللاحق لإكساب مهارات التصوير به  </a:t>
            </a:r>
            <a:endParaRPr lang="en-GB" sz="2400" u="sng" dirty="0"/>
          </a:p>
        </p:txBody>
      </p:sp>
      <p:sp>
        <p:nvSpPr>
          <p:cNvPr id="4" name="Rectangle: Rounded Corners 3">
            <a:extLst>
              <a:ext uri="{FF2B5EF4-FFF2-40B4-BE49-F238E27FC236}">
                <a16:creationId xmlns:a16="http://schemas.microsoft.com/office/drawing/2014/main" id="{DA669C2E-3B8B-FD6E-47A0-2F996E49368C}"/>
              </a:ext>
            </a:extLst>
          </p:cNvPr>
          <p:cNvSpPr/>
          <p:nvPr/>
        </p:nvSpPr>
        <p:spPr>
          <a:xfrm>
            <a:off x="496958" y="707770"/>
            <a:ext cx="11332172" cy="5046987"/>
          </a:xfrm>
          <a:prstGeom prst="roundRect">
            <a:avLst/>
          </a:prstGeom>
          <a:noFill/>
          <a:ln w="38100">
            <a:solidFill>
              <a:srgbClr val="1E462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2" descr="Camera Clipart Images – Browse 25,426 Stock Photos, Vectors, and Video |  Adobe Stock">
            <a:extLst>
              <a:ext uri="{FF2B5EF4-FFF2-40B4-BE49-F238E27FC236}">
                <a16:creationId xmlns:a16="http://schemas.microsoft.com/office/drawing/2014/main" id="{A4234A98-4478-6E59-306F-41EF29E8FF5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205" y="4953250"/>
            <a:ext cx="2433591" cy="1965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C5A5917-9791-D2BF-127C-8F3627F9D8F6}"/>
              </a:ext>
            </a:extLst>
          </p:cNvPr>
          <p:cNvPicPr>
            <a:picLocks noChangeAspect="1"/>
          </p:cNvPicPr>
          <p:nvPr/>
        </p:nvPicPr>
        <p:blipFill>
          <a:blip r:embed="rId3">
            <a:clrChange>
              <a:clrFrom>
                <a:srgbClr val="FFFFFA"/>
              </a:clrFrom>
              <a:clrTo>
                <a:srgbClr val="FFFFFA">
                  <a:alpha val="0"/>
                </a:srgbClr>
              </a:clrTo>
            </a:clrChange>
          </a:blip>
          <a:stretch>
            <a:fillRect/>
          </a:stretch>
        </p:blipFill>
        <p:spPr>
          <a:xfrm>
            <a:off x="539471" y="1373713"/>
            <a:ext cx="2400093" cy="1494615"/>
          </a:xfrm>
          <a:prstGeom prst="rect">
            <a:avLst/>
          </a:prstGeom>
        </p:spPr>
      </p:pic>
    </p:spTree>
    <p:extLst>
      <p:ext uri="{BB962C8B-B14F-4D97-AF65-F5344CB8AC3E}">
        <p14:creationId xmlns:p14="http://schemas.microsoft.com/office/powerpoint/2010/main" val="949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576E4-D2A2-2D88-91E9-3DA0DBD83502}"/>
              </a:ext>
            </a:extLst>
          </p:cNvPr>
          <p:cNvSpPr/>
          <p:nvPr/>
        </p:nvSpPr>
        <p:spPr>
          <a:xfrm>
            <a:off x="308008" y="173255"/>
            <a:ext cx="11579192" cy="645855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47BA278A-5F18-83A1-9CD1-AC706820A617}"/>
              </a:ext>
            </a:extLst>
          </p:cNvPr>
          <p:cNvSpPr txBox="1"/>
          <p:nvPr/>
        </p:nvSpPr>
        <p:spPr>
          <a:xfrm>
            <a:off x="8556860" y="668205"/>
            <a:ext cx="1973178" cy="523220"/>
          </a:xfrm>
          <a:prstGeom prst="rect">
            <a:avLst/>
          </a:prstGeom>
          <a:noFill/>
          <a:ln>
            <a:noFill/>
          </a:ln>
        </p:spPr>
        <p:txBody>
          <a:bodyPr wrap="square" rtlCol="0">
            <a:spAutoFit/>
          </a:bodyPr>
          <a:lstStyle/>
          <a:p>
            <a:pPr algn="r"/>
            <a:r>
              <a:rPr lang="ar-SA" sz="2800" b="1" dirty="0">
                <a:solidFill>
                  <a:srgbClr val="0070C0"/>
                </a:solidFill>
              </a:rPr>
              <a:t>تقويم تكويني:</a:t>
            </a:r>
            <a:endParaRPr lang="en-GB" sz="2800" b="1" dirty="0">
              <a:solidFill>
                <a:srgbClr val="0070C0"/>
              </a:solidFill>
            </a:endParaRPr>
          </a:p>
        </p:txBody>
      </p:sp>
      <p:pic>
        <p:nvPicPr>
          <p:cNvPr id="9218" name="Picture 2" descr="Vector Bubbles With Question Mark Question Icons Isolated On White Stock  Illustration - Download Image Now - iStock">
            <a:extLst>
              <a:ext uri="{FF2B5EF4-FFF2-40B4-BE49-F238E27FC236}">
                <a16:creationId xmlns:a16="http://schemas.microsoft.com/office/drawing/2014/main" id="{9562E8FD-7208-6589-6DC8-2DAA7159484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30038" y="346510"/>
            <a:ext cx="1255377" cy="10053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99B98-E524-84A6-4A2D-3A93EF6C8EC7}"/>
              </a:ext>
            </a:extLst>
          </p:cNvPr>
          <p:cNvSpPr txBox="1"/>
          <p:nvPr/>
        </p:nvSpPr>
        <p:spPr>
          <a:xfrm>
            <a:off x="1058779" y="1525067"/>
            <a:ext cx="10214811" cy="1951496"/>
          </a:xfrm>
          <a:prstGeom prst="rect">
            <a:avLst/>
          </a:prstGeom>
          <a:noFill/>
        </p:spPr>
        <p:txBody>
          <a:bodyPr wrap="square">
            <a:spAutoFit/>
          </a:bodyPr>
          <a:lstStyle/>
          <a:p>
            <a:pPr algn="r" rtl="1">
              <a:lnSpc>
                <a:spcPct val="150000"/>
              </a:lnSpc>
            </a:pPr>
            <a:r>
              <a:rPr lang="ar-SA" sz="2800" dirty="0"/>
              <a:t>الكاميرا  ذات العدسـة الثابتة غير منفصلـة تتميز بخاصية التقريب لدرجات معينة تختلف حسـب إصـدار الكاميرا، وتستخدم لتوثيق الحدث وتسجيل اللحظة بالإضافة لاستخدامها في جوانب إبداعية وجمالية، ولكن بمحدودية هي الكاميرا:</a:t>
            </a:r>
          </a:p>
        </p:txBody>
      </p:sp>
      <p:pic>
        <p:nvPicPr>
          <p:cNvPr id="9220" name="Picture 4" descr="Free cameras, Download Free cameras png images, Free ClipArts on Clipart  Library">
            <a:extLst>
              <a:ext uri="{FF2B5EF4-FFF2-40B4-BE49-F238E27FC236}">
                <a16:creationId xmlns:a16="http://schemas.microsoft.com/office/drawing/2014/main" id="{696E3A9C-4E51-5DF0-4484-41AE31BA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49"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ameras, Download Free cameras png images, Free ClipArts on Clipart  Library">
            <a:extLst>
              <a:ext uri="{FF2B5EF4-FFF2-40B4-BE49-F238E27FC236}">
                <a16:creationId xmlns:a16="http://schemas.microsoft.com/office/drawing/2014/main" id="{8C5DA921-904A-CB14-493C-203D67DC3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12"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cameras, Download Free cameras png images, Free ClipArts on Clipart  Library">
            <a:extLst>
              <a:ext uri="{FF2B5EF4-FFF2-40B4-BE49-F238E27FC236}">
                <a16:creationId xmlns:a16="http://schemas.microsoft.com/office/drawing/2014/main" id="{4FA6B76B-503C-FCC6-236D-E102BC26B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390" y="3704016"/>
            <a:ext cx="1271587" cy="900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Top Corners Snipped 7">
            <a:extLst>
              <a:ext uri="{FF2B5EF4-FFF2-40B4-BE49-F238E27FC236}">
                <a16:creationId xmlns:a16="http://schemas.microsoft.com/office/drawing/2014/main" id="{2DA10EDA-2FCD-D7DA-4121-6910EE774F1C}"/>
              </a:ext>
            </a:extLst>
          </p:cNvPr>
          <p:cNvSpPr/>
          <p:nvPr/>
        </p:nvSpPr>
        <p:spPr>
          <a:xfrm rot="10800000">
            <a:off x="8859918" y="4649066"/>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Snipped 9">
            <a:extLst>
              <a:ext uri="{FF2B5EF4-FFF2-40B4-BE49-F238E27FC236}">
                <a16:creationId xmlns:a16="http://schemas.microsoft.com/office/drawing/2014/main" id="{68EE52CB-5E78-5166-D4C5-07CBECAC5A55}"/>
              </a:ext>
            </a:extLst>
          </p:cNvPr>
          <p:cNvSpPr/>
          <p:nvPr/>
        </p:nvSpPr>
        <p:spPr>
          <a:xfrm rot="10800000">
            <a:off x="4846859"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Snipped 10">
            <a:extLst>
              <a:ext uri="{FF2B5EF4-FFF2-40B4-BE49-F238E27FC236}">
                <a16:creationId xmlns:a16="http://schemas.microsoft.com/office/drawing/2014/main" id="{9229F367-35EA-EF1E-83CF-F26060A8EC81}"/>
              </a:ext>
            </a:extLst>
          </p:cNvPr>
          <p:cNvSpPr/>
          <p:nvPr/>
        </p:nvSpPr>
        <p:spPr>
          <a:xfrm rot="10800000">
            <a:off x="964081" y="4649067"/>
            <a:ext cx="2638648" cy="968899"/>
          </a:xfrm>
          <a:prstGeom prst="snip2SameRect">
            <a:avLst/>
          </a:prstGeom>
          <a:solidFill>
            <a:srgbClr val="E6EAE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E5475E-4F37-0348-B949-6068B2DD7E08}"/>
              </a:ext>
            </a:extLst>
          </p:cNvPr>
          <p:cNvSpPr txBox="1"/>
          <p:nvPr/>
        </p:nvSpPr>
        <p:spPr>
          <a:xfrm>
            <a:off x="8932244" y="4793381"/>
            <a:ext cx="2492943" cy="523220"/>
          </a:xfrm>
          <a:prstGeom prst="rect">
            <a:avLst/>
          </a:prstGeom>
          <a:noFill/>
        </p:spPr>
        <p:txBody>
          <a:bodyPr wrap="square" rtlCol="0">
            <a:spAutoFit/>
          </a:bodyPr>
          <a:lstStyle/>
          <a:p>
            <a:pPr algn="ctr"/>
            <a:r>
              <a:rPr lang="ar-SA" sz="2800" b="1" dirty="0"/>
              <a:t>الكاميرا الابتدائية</a:t>
            </a:r>
            <a:endParaRPr lang="en-GB" sz="2800" b="1" dirty="0"/>
          </a:p>
        </p:txBody>
      </p:sp>
      <p:sp>
        <p:nvSpPr>
          <p:cNvPr id="13" name="TextBox 12">
            <a:extLst>
              <a:ext uri="{FF2B5EF4-FFF2-40B4-BE49-F238E27FC236}">
                <a16:creationId xmlns:a16="http://schemas.microsoft.com/office/drawing/2014/main" id="{BEEB7772-81E3-5746-DDC0-033FD55D17BA}"/>
              </a:ext>
            </a:extLst>
          </p:cNvPr>
          <p:cNvSpPr txBox="1"/>
          <p:nvPr/>
        </p:nvSpPr>
        <p:spPr>
          <a:xfrm>
            <a:off x="4919710" y="4792574"/>
            <a:ext cx="2492943" cy="523220"/>
          </a:xfrm>
          <a:prstGeom prst="rect">
            <a:avLst/>
          </a:prstGeom>
          <a:noFill/>
        </p:spPr>
        <p:txBody>
          <a:bodyPr wrap="square" rtlCol="0">
            <a:spAutoFit/>
          </a:bodyPr>
          <a:lstStyle/>
          <a:p>
            <a:pPr algn="ctr"/>
            <a:r>
              <a:rPr lang="ar-SA" sz="2800" b="1" dirty="0"/>
              <a:t>الكاميرا المدمجة</a:t>
            </a:r>
            <a:endParaRPr lang="en-GB" sz="2800" b="1" dirty="0"/>
          </a:p>
        </p:txBody>
      </p:sp>
      <p:sp>
        <p:nvSpPr>
          <p:cNvPr id="14" name="TextBox 13">
            <a:extLst>
              <a:ext uri="{FF2B5EF4-FFF2-40B4-BE49-F238E27FC236}">
                <a16:creationId xmlns:a16="http://schemas.microsoft.com/office/drawing/2014/main" id="{70862F2B-2BF4-9605-67D0-EE06ADD41B44}"/>
              </a:ext>
            </a:extLst>
          </p:cNvPr>
          <p:cNvSpPr txBox="1"/>
          <p:nvPr/>
        </p:nvSpPr>
        <p:spPr>
          <a:xfrm>
            <a:off x="979504" y="4809713"/>
            <a:ext cx="2492943" cy="523220"/>
          </a:xfrm>
          <a:prstGeom prst="rect">
            <a:avLst/>
          </a:prstGeom>
          <a:noFill/>
        </p:spPr>
        <p:txBody>
          <a:bodyPr wrap="square" rtlCol="0">
            <a:spAutoFit/>
          </a:bodyPr>
          <a:lstStyle/>
          <a:p>
            <a:pPr algn="ctr"/>
            <a:r>
              <a:rPr lang="ar-SA" sz="2800" b="1" dirty="0"/>
              <a:t>الكاميرا الاحترافية</a:t>
            </a:r>
            <a:endParaRPr lang="en-GB" sz="2800" b="1" dirty="0"/>
          </a:p>
        </p:txBody>
      </p:sp>
      <p:pic>
        <p:nvPicPr>
          <p:cNvPr id="9222" name="Picture 6" descr="Free Vectors | flash">
            <a:extLst>
              <a:ext uri="{FF2B5EF4-FFF2-40B4-BE49-F238E27FC236}">
                <a16:creationId xmlns:a16="http://schemas.microsoft.com/office/drawing/2014/main" id="{309B6F73-02A9-E298-EDC6-9C270F4BD450}"/>
              </a:ext>
            </a:extLst>
          </p:cNvPr>
          <p:cNvPicPr>
            <a:picLocks noChangeAspect="1" noChangeArrowheads="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4721993" y="3408566"/>
            <a:ext cx="1097079" cy="109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animEffect transition="in" filter="fade">
                                      <p:cBhvr>
                                        <p:cTn id="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1262</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أنواع الكاميرات وإخراج الصور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الكاميرات وإخراج الصور</dc:title>
  <dc:creator>Ms.Rana Al-Talhi</dc:creator>
  <cp:lastModifiedBy>Ms.Rana Al-Talhi</cp:lastModifiedBy>
  <cp:revision>1</cp:revision>
  <dcterms:created xsi:type="dcterms:W3CDTF">2023-12-01T12:30:36Z</dcterms:created>
  <dcterms:modified xsi:type="dcterms:W3CDTF">2023-12-02T16:11:28Z</dcterms:modified>
</cp:coreProperties>
</file>