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.Rana Al-Talhi" userId="e97a7d2e3d7748e3" providerId="LiveId" clId="{742D9651-0250-47F2-A822-F69A60D2021F}"/>
    <pc:docChg chg="delSld modSld">
      <pc:chgData name="Ms.Rana Al-Talhi" userId="e97a7d2e3d7748e3" providerId="LiveId" clId="{742D9651-0250-47F2-A822-F69A60D2021F}" dt="2023-11-30T08:13:16.789" v="230" actId="207"/>
      <pc:docMkLst>
        <pc:docMk/>
      </pc:docMkLst>
      <pc:sldChg chg="addSp delSp modSp mod">
        <pc:chgData name="Ms.Rana Al-Talhi" userId="e97a7d2e3d7748e3" providerId="LiveId" clId="{742D9651-0250-47F2-A822-F69A60D2021F}" dt="2023-11-30T08:12:27.191" v="176" actId="14100"/>
        <pc:sldMkLst>
          <pc:docMk/>
          <pc:sldMk cId="2758133906" sldId="258"/>
        </pc:sldMkLst>
        <pc:spChg chg="add mod">
          <ac:chgData name="Ms.Rana Al-Talhi" userId="e97a7d2e3d7748e3" providerId="LiveId" clId="{742D9651-0250-47F2-A822-F69A60D2021F}" dt="2023-11-30T08:10:48.117" v="74" actId="571"/>
          <ac:spMkLst>
            <pc:docMk/>
            <pc:sldMk cId="2758133906" sldId="258"/>
            <ac:spMk id="6" creationId="{20DCA1C3-5F1F-284A-EB01-9F9E5796D206}"/>
          </ac:spMkLst>
        </pc:spChg>
        <pc:spChg chg="add del mod">
          <ac:chgData name="Ms.Rana Al-Talhi" userId="e97a7d2e3d7748e3" providerId="LiveId" clId="{742D9651-0250-47F2-A822-F69A60D2021F}" dt="2023-11-30T08:10:46.446" v="73"/>
          <ac:spMkLst>
            <pc:docMk/>
            <pc:sldMk cId="2758133906" sldId="258"/>
            <ac:spMk id="7" creationId="{04C023E4-5C14-DF43-85E2-19C20C510A3A}"/>
          </ac:spMkLst>
        </pc:spChg>
        <pc:spChg chg="add mod">
          <ac:chgData name="Ms.Rana Al-Talhi" userId="e97a7d2e3d7748e3" providerId="LiveId" clId="{742D9651-0250-47F2-A822-F69A60D2021F}" dt="2023-11-30T08:12:27.191" v="176" actId="14100"/>
          <ac:spMkLst>
            <pc:docMk/>
            <pc:sldMk cId="2758133906" sldId="258"/>
            <ac:spMk id="8" creationId="{AA1EE06B-8AAB-A3ED-360F-6A0800539D94}"/>
          </ac:spMkLst>
        </pc:spChg>
      </pc:sldChg>
      <pc:sldChg chg="addSp modSp mod">
        <pc:chgData name="Ms.Rana Al-Talhi" userId="e97a7d2e3d7748e3" providerId="LiveId" clId="{742D9651-0250-47F2-A822-F69A60D2021F}" dt="2023-11-30T08:12:16.257" v="173" actId="113"/>
        <pc:sldMkLst>
          <pc:docMk/>
          <pc:sldMk cId="1871762430" sldId="259"/>
        </pc:sldMkLst>
        <pc:spChg chg="add mod">
          <ac:chgData name="Ms.Rana Al-Talhi" userId="e97a7d2e3d7748e3" providerId="LiveId" clId="{742D9651-0250-47F2-A822-F69A60D2021F}" dt="2023-11-30T08:12:16.257" v="173" actId="113"/>
          <ac:spMkLst>
            <pc:docMk/>
            <pc:sldMk cId="1871762430" sldId="259"/>
            <ac:spMk id="9" creationId="{CA44FA81-4B9D-DBC1-A269-8B35738E41F6}"/>
          </ac:spMkLst>
        </pc:spChg>
      </pc:sldChg>
      <pc:sldChg chg="addSp modSp mod">
        <pc:chgData name="Ms.Rana Al-Talhi" userId="e97a7d2e3d7748e3" providerId="LiveId" clId="{742D9651-0250-47F2-A822-F69A60D2021F}" dt="2023-11-30T08:12:10.610" v="171" actId="113"/>
        <pc:sldMkLst>
          <pc:docMk/>
          <pc:sldMk cId="4120303452" sldId="260"/>
        </pc:sldMkLst>
        <pc:spChg chg="add mod">
          <ac:chgData name="Ms.Rana Al-Talhi" userId="e97a7d2e3d7748e3" providerId="LiveId" clId="{742D9651-0250-47F2-A822-F69A60D2021F}" dt="2023-11-30T08:12:10.610" v="171" actId="113"/>
          <ac:spMkLst>
            <pc:docMk/>
            <pc:sldMk cId="4120303452" sldId="260"/>
            <ac:spMk id="9" creationId="{76BFACA7-7CB8-312B-8FF6-EDC73E654C93}"/>
          </ac:spMkLst>
        </pc:spChg>
      </pc:sldChg>
      <pc:sldChg chg="addSp modSp mod">
        <pc:chgData name="Ms.Rana Al-Talhi" userId="e97a7d2e3d7748e3" providerId="LiveId" clId="{742D9651-0250-47F2-A822-F69A60D2021F}" dt="2023-11-30T08:11:59.431" v="169" actId="113"/>
        <pc:sldMkLst>
          <pc:docMk/>
          <pc:sldMk cId="1553637039" sldId="261"/>
        </pc:sldMkLst>
        <pc:spChg chg="add mod">
          <ac:chgData name="Ms.Rana Al-Talhi" userId="e97a7d2e3d7748e3" providerId="LiveId" clId="{742D9651-0250-47F2-A822-F69A60D2021F}" dt="2023-11-30T08:11:59.431" v="169" actId="113"/>
          <ac:spMkLst>
            <pc:docMk/>
            <pc:sldMk cId="1553637039" sldId="261"/>
            <ac:spMk id="12" creationId="{7DEB023F-A423-A0F5-543D-6AC3A1AA6844}"/>
          </ac:spMkLst>
        </pc:spChg>
      </pc:sldChg>
      <pc:sldChg chg="addSp modSp mod">
        <pc:chgData name="Ms.Rana Al-Talhi" userId="e97a7d2e3d7748e3" providerId="LiveId" clId="{742D9651-0250-47F2-A822-F69A60D2021F}" dt="2023-11-30T08:13:16.789" v="230" actId="207"/>
        <pc:sldMkLst>
          <pc:docMk/>
          <pc:sldMk cId="1549732718" sldId="267"/>
        </pc:sldMkLst>
        <pc:spChg chg="add mod">
          <ac:chgData name="Ms.Rana Al-Talhi" userId="e97a7d2e3d7748e3" providerId="LiveId" clId="{742D9651-0250-47F2-A822-F69A60D2021F}" dt="2023-11-30T08:13:16.789" v="230" actId="207"/>
          <ac:spMkLst>
            <pc:docMk/>
            <pc:sldMk cId="1549732718" sldId="267"/>
            <ac:spMk id="4" creationId="{4A3F8FEF-2A6B-DAAF-9DB6-5CB75B741CDA}"/>
          </ac:spMkLst>
        </pc:spChg>
      </pc:sldChg>
      <pc:sldChg chg="del">
        <pc:chgData name="Ms.Rana Al-Talhi" userId="e97a7d2e3d7748e3" providerId="LiveId" clId="{742D9651-0250-47F2-A822-F69A60D2021F}" dt="2023-11-30T08:09:44.673" v="40" actId="2696"/>
        <pc:sldMkLst>
          <pc:docMk/>
          <pc:sldMk cId="256899039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40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7EB14E-A678-4BFF-9A05-375999533B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2262D8-70CF-42A5-8E21-CD60EF435B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2DB4-5D64-F40D-DE96-21BA8AAF5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0330" y="758952"/>
            <a:ext cx="11646010" cy="3566160"/>
          </a:xfrm>
        </p:spPr>
        <p:txBody>
          <a:bodyPr/>
          <a:lstStyle/>
          <a:p>
            <a:pPr algn="r"/>
            <a:r>
              <a:rPr lang="ar-SA" dirty="0"/>
              <a:t>  </a:t>
            </a:r>
            <a:r>
              <a:rPr lang="en-US" dirty="0"/>
              <a:t>          </a:t>
            </a:r>
            <a:r>
              <a:rPr lang="ar-SA" dirty="0"/>
              <a:t> </a:t>
            </a:r>
            <a:r>
              <a:rPr lang="ar-SA" sz="6600" dirty="0"/>
              <a:t>أسس التصوير الرقمي </a:t>
            </a:r>
            <a:r>
              <a:rPr lang="en-US" sz="6600" dirty="0"/>
              <a:t>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A2C51-985E-3A49-5A8E-777136DF3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234" y="4422705"/>
            <a:ext cx="10058400" cy="1143000"/>
          </a:xfrm>
        </p:spPr>
        <p:txBody>
          <a:bodyPr/>
          <a:lstStyle/>
          <a:p>
            <a:pPr algn="r"/>
            <a:r>
              <a:rPr lang="ar-SA" dirty="0"/>
              <a:t>اعداد الأستاذة: رنا الطلحي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37AC67-06E8-1110-A948-F15B56F74A41}"/>
              </a:ext>
            </a:extLst>
          </p:cNvPr>
          <p:cNvSpPr/>
          <p:nvPr/>
        </p:nvSpPr>
        <p:spPr>
          <a:xfrm>
            <a:off x="940904" y="728870"/>
            <a:ext cx="10214776" cy="4717773"/>
          </a:xfrm>
          <a:prstGeom prst="roundRect">
            <a:avLst/>
          </a:prstGeom>
          <a:noFill/>
          <a:ln w="57150">
            <a:solidFill>
              <a:srgbClr val="4742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graph Cliparts, Download Free Photograph Cliparts png images,  Free ClipArts on Clipart Library">
            <a:extLst>
              <a:ext uri="{FF2B5EF4-FFF2-40B4-BE49-F238E27FC236}">
                <a16:creationId xmlns:a16="http://schemas.microsoft.com/office/drawing/2014/main" id="{2FD24D04-7491-802D-2D43-24A34BDF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4" y="4131987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08C568-4BBA-CBD9-F6D1-1D96392BF5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5403" cy="853686"/>
          </a:xfrm>
          <a:prstGeom prst="rect">
            <a:avLst/>
          </a:prstGeom>
        </p:spPr>
      </p:pic>
      <p:pic>
        <p:nvPicPr>
          <p:cNvPr id="1028" name="Picture 4" descr="Camera Clipart-dslr camera icon vector illustration clip art">
            <a:extLst>
              <a:ext uri="{FF2B5EF4-FFF2-40B4-BE49-F238E27FC236}">
                <a16:creationId xmlns:a16="http://schemas.microsoft.com/office/drawing/2014/main" id="{06D9216D-7FF4-E03D-0F8A-8DB1814D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96" y="4422705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EBD7E-8123-9C45-8316-E63744C3F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2" t="15300" r="11522" b="30038"/>
          <a:stretch/>
        </p:blipFill>
        <p:spPr>
          <a:xfrm>
            <a:off x="4244698" y="795832"/>
            <a:ext cx="6820868" cy="4382993"/>
          </a:xfrm>
          <a:prstGeom prst="rect">
            <a:avLst/>
          </a:prstGeom>
        </p:spPr>
      </p:pic>
      <p:pic>
        <p:nvPicPr>
          <p:cNvPr id="7170" name="Picture 2" descr="Slr Camera PNG Picture, Handheld Gray Slr Camera, Clipart, Cute, Color PNG  Image For Free Download | Camera clip art, Camera drawing, Camera cartoon">
            <a:extLst>
              <a:ext uri="{FF2B5EF4-FFF2-40B4-BE49-F238E27FC236}">
                <a16:creationId xmlns:a16="http://schemas.microsoft.com/office/drawing/2014/main" id="{331D10D1-BC54-4E3E-1909-73769B992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1096375" y="2389784"/>
            <a:ext cx="3429000" cy="31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1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2EBED-D220-3F79-E79A-5DA4CF29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8" t="28589" r="13479" b="15299"/>
          <a:stretch/>
        </p:blipFill>
        <p:spPr>
          <a:xfrm>
            <a:off x="329032" y="322608"/>
            <a:ext cx="11134098" cy="51694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emale Photographer PNG Image, Cute Female Photographer Is Taking Pictures,  Flowers, Blue, Orange PNG Image For Free Download">
            <a:extLst>
              <a:ext uri="{FF2B5EF4-FFF2-40B4-BE49-F238E27FC236}">
                <a16:creationId xmlns:a16="http://schemas.microsoft.com/office/drawing/2014/main" id="{A29C07EE-FB99-F335-4847-07C6E24EC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6" y="3736406"/>
            <a:ext cx="1955403" cy="19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9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,000+ Film Slate Illustrations, Royalty-Free Vector Graphics &amp; Clip Art -  iStock | Film slate vector, Film slate isolated, Film slate icon">
            <a:extLst>
              <a:ext uri="{FF2B5EF4-FFF2-40B4-BE49-F238E27FC236}">
                <a16:creationId xmlns:a16="http://schemas.microsoft.com/office/drawing/2014/main" id="{E8CE212C-DC15-1A20-5485-0CDA162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818" y="4398732"/>
            <a:ext cx="2157930" cy="1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lipart Images – Browse 25,427 Stock Photos, Vectors, and Video |  Adobe Stock">
            <a:extLst>
              <a:ext uri="{FF2B5EF4-FFF2-40B4-BE49-F238E27FC236}">
                <a16:creationId xmlns:a16="http://schemas.microsoft.com/office/drawing/2014/main" id="{FFF5634C-5870-6AB9-AC0F-5F05960C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4" y="346445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3F8FEF-2A6B-DAAF-9DB6-5CB75B741CDA}"/>
              </a:ext>
            </a:extLst>
          </p:cNvPr>
          <p:cNvSpPr txBox="1"/>
          <p:nvPr/>
        </p:nvSpPr>
        <p:spPr>
          <a:xfrm>
            <a:off x="2186608" y="1882230"/>
            <a:ext cx="6824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dirty="0">
                <a:solidFill>
                  <a:srgbClr val="002060"/>
                </a:solidFill>
              </a:rPr>
              <a:t>ماذا تعلمتِ في درس اليوم؟</a:t>
            </a:r>
          </a:p>
          <a:p>
            <a:pPr algn="r"/>
            <a:r>
              <a:rPr lang="ar-SA" sz="4400" dirty="0">
                <a:solidFill>
                  <a:srgbClr val="002060"/>
                </a:solidFill>
              </a:rPr>
              <a:t>لخصي ذلك في خريطة مفاهيم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3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C6BCA3-8384-51D6-769D-260B630D3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2" t="30909" r="7609" b="47825"/>
          <a:stretch/>
        </p:blipFill>
        <p:spPr>
          <a:xfrm>
            <a:off x="1845245" y="1505562"/>
            <a:ext cx="9998765" cy="2888974"/>
          </a:xfrm>
          <a:prstGeom prst="rect">
            <a:avLst/>
          </a:prstGeom>
        </p:spPr>
      </p:pic>
      <p:pic>
        <p:nvPicPr>
          <p:cNvPr id="2" name="Picture 6" descr="movie-film-clip-art-movies – Peel Centenary Centre">
            <a:extLst>
              <a:ext uri="{FF2B5EF4-FFF2-40B4-BE49-F238E27FC236}">
                <a16:creationId xmlns:a16="http://schemas.microsoft.com/office/drawing/2014/main" id="{152FA4F3-A570-28E9-85CD-591C77B9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0" y="415185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B1646-25C6-B411-F804-75CC7A6B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55" y="-3313"/>
            <a:ext cx="1657851" cy="1657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7B5AA-2C5C-56D1-9BA5-D89EAE2C1E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5403" cy="8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,000+ Film Slate Illustrations, Royalty-Free Vector Graphics &amp; Clip Art -  iStock | Film slate vector, Film slate isolated, Film slate icon">
            <a:extLst>
              <a:ext uri="{FF2B5EF4-FFF2-40B4-BE49-F238E27FC236}">
                <a16:creationId xmlns:a16="http://schemas.microsoft.com/office/drawing/2014/main" id="{E8CE212C-DC15-1A20-5485-0CDA162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818" y="4398732"/>
            <a:ext cx="2157930" cy="1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lipart Images – Browse 25,427 Stock Photos, Vectors, and Video |  Adobe Stock">
            <a:extLst>
              <a:ext uri="{FF2B5EF4-FFF2-40B4-BE49-F238E27FC236}">
                <a16:creationId xmlns:a16="http://schemas.microsoft.com/office/drawing/2014/main" id="{FFF5634C-5870-6AB9-AC0F-5F05960C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4" y="346445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2FEB6-286D-EBCC-5CA3-A6EA2C9790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2" t="42895" r="14021" b="37832"/>
          <a:stretch/>
        </p:blipFill>
        <p:spPr>
          <a:xfrm>
            <a:off x="635484" y="1712034"/>
            <a:ext cx="10787270" cy="2160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EE06B-8AAB-A3ED-360F-6A0800539D94}"/>
              </a:ext>
            </a:extLst>
          </p:cNvPr>
          <p:cNvSpPr txBox="1"/>
          <p:nvPr/>
        </p:nvSpPr>
        <p:spPr>
          <a:xfrm>
            <a:off x="4850296" y="1286081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2060"/>
                </a:solidFill>
              </a:rPr>
              <a:t>مقدمة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,000+ Film Slate Illustrations, Royalty-Free Vector Graphics &amp; Clip Art -  iStock | Film slate vector, Film slate isolated, Film slate icon">
            <a:extLst>
              <a:ext uri="{FF2B5EF4-FFF2-40B4-BE49-F238E27FC236}">
                <a16:creationId xmlns:a16="http://schemas.microsoft.com/office/drawing/2014/main" id="{E8CE212C-DC15-1A20-5485-0CDA162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818" y="4398732"/>
            <a:ext cx="2157930" cy="1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lipart Images – Browse 25,427 Stock Photos, Vectors, and Video |  Adobe Stock">
            <a:extLst>
              <a:ext uri="{FF2B5EF4-FFF2-40B4-BE49-F238E27FC236}">
                <a16:creationId xmlns:a16="http://schemas.microsoft.com/office/drawing/2014/main" id="{FFF5634C-5870-6AB9-AC0F-5F05960C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4" y="346445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CFEF4-121A-CB7B-95D8-1AE0758D6D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0" t="35162" r="12609" b="40865"/>
          <a:stretch/>
        </p:blipFill>
        <p:spPr>
          <a:xfrm>
            <a:off x="894521" y="1291097"/>
            <a:ext cx="10402957" cy="280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4FA81-4B9D-DBC1-A269-8B35738E41F6}"/>
              </a:ext>
            </a:extLst>
          </p:cNvPr>
          <p:cNvSpPr txBox="1"/>
          <p:nvPr/>
        </p:nvSpPr>
        <p:spPr>
          <a:xfrm>
            <a:off x="5961407" y="570649"/>
            <a:ext cx="46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2060"/>
                </a:solidFill>
              </a:rPr>
              <a:t>تعريف التصوير الرقمي: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1003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,000+ Film Slate Illustrations, Royalty-Free Vector Graphics &amp; Clip Art -  iStock | Film slate vector, Film slate isolated, Film slate icon">
            <a:extLst>
              <a:ext uri="{FF2B5EF4-FFF2-40B4-BE49-F238E27FC236}">
                <a16:creationId xmlns:a16="http://schemas.microsoft.com/office/drawing/2014/main" id="{E8CE212C-DC15-1A20-5485-0CDA162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818" y="4398732"/>
            <a:ext cx="2157930" cy="1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lipart Images – Browse 25,427 Stock Photos, Vectors, and Video |  Adobe Stock">
            <a:extLst>
              <a:ext uri="{FF2B5EF4-FFF2-40B4-BE49-F238E27FC236}">
                <a16:creationId xmlns:a16="http://schemas.microsoft.com/office/drawing/2014/main" id="{FFF5634C-5870-6AB9-AC0F-5F05960C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4" y="346445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E4E8C-14BF-CFF4-7C85-CEAC9F68EC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2" t="23175" r="11087" b="62132"/>
          <a:stretch/>
        </p:blipFill>
        <p:spPr>
          <a:xfrm>
            <a:off x="728870" y="2787036"/>
            <a:ext cx="10432422" cy="1630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8D9EB-631A-F011-171D-54D49A8AF0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1" t="37095" r="12609" b="41966"/>
          <a:stretch/>
        </p:blipFill>
        <p:spPr>
          <a:xfrm>
            <a:off x="728870" y="1197781"/>
            <a:ext cx="10525808" cy="1956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BFACA7-7CB8-312B-8FF6-EDC73E654C93}"/>
              </a:ext>
            </a:extLst>
          </p:cNvPr>
          <p:cNvSpPr txBox="1"/>
          <p:nvPr/>
        </p:nvSpPr>
        <p:spPr>
          <a:xfrm>
            <a:off x="5961407" y="570649"/>
            <a:ext cx="46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2060"/>
                </a:solidFill>
              </a:rPr>
              <a:t>أساس التصوير الرقمي: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0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,000+ Film Slate Illustrations, Royalty-Free Vector Graphics &amp; Clip Art -  iStock | Film slate vector, Film slate isolated, Film slate icon">
            <a:extLst>
              <a:ext uri="{FF2B5EF4-FFF2-40B4-BE49-F238E27FC236}">
                <a16:creationId xmlns:a16="http://schemas.microsoft.com/office/drawing/2014/main" id="{E8CE212C-DC15-1A20-5485-0CDA162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818" y="4398732"/>
            <a:ext cx="2157930" cy="1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lipart Images – Browse 25,427 Stock Photos, Vectors, and Video |  Adobe Stock">
            <a:extLst>
              <a:ext uri="{FF2B5EF4-FFF2-40B4-BE49-F238E27FC236}">
                <a16:creationId xmlns:a16="http://schemas.microsoft.com/office/drawing/2014/main" id="{FFF5634C-5870-6AB9-AC0F-5F05960C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4" y="346445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2DD99-BBC3-FA48-E25C-299A682FA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25" t="37868" r="10109" b="37833"/>
          <a:stretch/>
        </p:blipFill>
        <p:spPr>
          <a:xfrm>
            <a:off x="4531056" y="780924"/>
            <a:ext cx="6652801" cy="203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C2738-F25B-1DB6-E2AC-7014A16DFA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12" t="18811" r="19348" b="25205"/>
          <a:stretch/>
        </p:blipFill>
        <p:spPr>
          <a:xfrm>
            <a:off x="5261113" y="2903983"/>
            <a:ext cx="5459896" cy="2675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176D7B-3248-1781-C100-CFAD3E8ED3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72" t="24805" r="38586" b="26172"/>
          <a:stretch/>
        </p:blipFill>
        <p:spPr>
          <a:xfrm>
            <a:off x="1008142" y="1073429"/>
            <a:ext cx="3384838" cy="3034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EB023F-A423-A0F5-543D-6AC3A1AA6844}"/>
              </a:ext>
            </a:extLst>
          </p:cNvPr>
          <p:cNvSpPr txBox="1"/>
          <p:nvPr/>
        </p:nvSpPr>
        <p:spPr>
          <a:xfrm>
            <a:off x="5881894" y="395797"/>
            <a:ext cx="467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002060"/>
                </a:solidFill>
              </a:rPr>
              <a:t>مبادئ التصوير الرقمي: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3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4E7CA-AA0C-7098-16F0-D73A17C20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6" t="29841" r="11343" b="13890"/>
          <a:stretch/>
        </p:blipFill>
        <p:spPr>
          <a:xfrm>
            <a:off x="496647" y="780425"/>
            <a:ext cx="11198706" cy="4518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6" y="302729"/>
            <a:ext cx="1955403" cy="853686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B6AC986-9DD6-7E76-4D96-EC8BB15C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7" y="4537614"/>
            <a:ext cx="1869572" cy="17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1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E2FC331-2746-118F-97EE-C62AC01B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7" y="4537614"/>
            <a:ext cx="1869572" cy="17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36FFA-9F92-9763-EA70-CCAE422A4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8" t="26456" r="12127" b="32329"/>
          <a:stretch/>
        </p:blipFill>
        <p:spPr>
          <a:xfrm>
            <a:off x="450132" y="1223756"/>
            <a:ext cx="11238730" cy="31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8E861-5DCA-3D1A-1BEA-07347DDC4A20}"/>
              </a:ext>
            </a:extLst>
          </p:cNvPr>
          <p:cNvSpPr/>
          <p:nvPr/>
        </p:nvSpPr>
        <p:spPr>
          <a:xfrm>
            <a:off x="357810" y="302729"/>
            <a:ext cx="11423374" cy="536920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,000+ Film Slate Illustrations, Royalty-Free Vector Graphics &amp; Clip Art -  iStock | Film slate vector, Film slate isolated, Film slate icon">
            <a:extLst>
              <a:ext uri="{FF2B5EF4-FFF2-40B4-BE49-F238E27FC236}">
                <a16:creationId xmlns:a16="http://schemas.microsoft.com/office/drawing/2014/main" id="{E8CE212C-DC15-1A20-5485-0CDA162D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818" y="4398732"/>
            <a:ext cx="2157930" cy="1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lipart Images – Browse 25,427 Stock Photos, Vectors, and Video |  Adobe Stock">
            <a:extLst>
              <a:ext uri="{FF2B5EF4-FFF2-40B4-BE49-F238E27FC236}">
                <a16:creationId xmlns:a16="http://schemas.microsoft.com/office/drawing/2014/main" id="{FFF5634C-5870-6AB9-AC0F-5F05960C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4" y="346445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59271-8462-ACF8-749A-C62EB7258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370070"/>
            <a:ext cx="1955403" cy="85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7F0C8-8995-BF2E-2385-C469C29DB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8" t="36902" r="10870" b="37832"/>
          <a:stretch/>
        </p:blipFill>
        <p:spPr>
          <a:xfrm>
            <a:off x="891208" y="1484784"/>
            <a:ext cx="10409583" cy="2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96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33</TotalTime>
  <Words>33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             أسس التصوير الرقمي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أسس التصوير الرقمي   </dc:title>
  <dc:creator>Ms.Rana Al-Talhi</dc:creator>
  <cp:lastModifiedBy>Ms.Rana Al-Talhi</cp:lastModifiedBy>
  <cp:revision>1</cp:revision>
  <dcterms:created xsi:type="dcterms:W3CDTF">2023-11-30T07:39:37Z</dcterms:created>
  <dcterms:modified xsi:type="dcterms:W3CDTF">2023-11-30T08:13:18Z</dcterms:modified>
</cp:coreProperties>
</file>