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handoutMasterIdLst>
    <p:handoutMasterId r:id="rId18"/>
  </p:handoutMasterIdLst>
  <p:sldIdLst>
    <p:sldId id="621" r:id="rId2"/>
    <p:sldId id="260" r:id="rId3"/>
    <p:sldId id="622" r:id="rId4"/>
    <p:sldId id="623" r:id="rId5"/>
    <p:sldId id="624" r:id="rId6"/>
    <p:sldId id="625" r:id="rId7"/>
    <p:sldId id="616" r:id="rId8"/>
    <p:sldId id="626" r:id="rId9"/>
    <p:sldId id="627" r:id="rId10"/>
    <p:sldId id="628" r:id="rId11"/>
    <p:sldId id="629" r:id="rId12"/>
    <p:sldId id="630" r:id="rId13"/>
    <p:sldId id="631" r:id="rId14"/>
    <p:sldId id="632" r:id="rId15"/>
    <p:sldId id="633" r:id="rId16"/>
  </p:sldIdLst>
  <p:sldSz cx="12192000" cy="6858000"/>
  <p:notesSz cx="6858000" cy="9144000"/>
  <p:embeddedFontLst>
    <p:embeddedFont>
      <p:font typeface="맑은 고딕" panose="020B0503020000020004" pitchFamily="34" charset="-127"/>
      <p:regular r:id="rId19"/>
      <p:bold r:id="rId20"/>
    </p:embeddedFont>
    <p:embeddedFont>
      <p:font typeface="Bebas Neue" panose="020B0606020202050201" pitchFamily="34" charset="0"/>
      <p:regular r:id="rId21"/>
    </p:embeddedFont>
    <p:embeddedFont>
      <p:font typeface="Calibri" panose="020F0502020204030204" pitchFamily="34" charset="0"/>
      <p:regular r:id="rId22"/>
      <p:bold r:id="rId23"/>
      <p:italic r:id="rId24"/>
      <p:boldItalic r:id="rId25"/>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A5D"/>
    <a:srgbClr val="006F7E"/>
    <a:srgbClr val="00221C"/>
    <a:srgbClr val="008269"/>
    <a:srgbClr val="003E32"/>
    <a:srgbClr val="F3C138"/>
    <a:srgbClr val="1FA5F8"/>
    <a:srgbClr val="214F93"/>
    <a:srgbClr val="265DAB"/>
    <a:srgbClr val="F19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1" autoAdjust="0"/>
    <p:restoredTop sz="95828" autoAdjust="0"/>
  </p:normalViewPr>
  <p:slideViewPr>
    <p:cSldViewPr snapToGrid="0">
      <p:cViewPr varScale="1">
        <p:scale>
          <a:sx n="102" d="100"/>
          <a:sy n="102" d="100"/>
        </p:scale>
        <p:origin x="216" y="30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5" name="날짜 개체 틀 4"/>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2C7AC-713F-46E8-8FC7-F75E459997C2}" type="datetimeFigureOut">
              <a:rPr lang="ko-KR" altLang="en-US" smtClean="0"/>
              <a:t>2023. 12. 3.</a:t>
            </a:fld>
            <a:endParaRPr lang="ko-KR" altLang="en-US"/>
          </a:p>
        </p:txBody>
      </p:sp>
    </p:spTree>
    <p:extLst>
      <p:ext uri="{BB962C8B-B14F-4D97-AF65-F5344CB8AC3E}">
        <p14:creationId xmlns:p14="http://schemas.microsoft.com/office/powerpoint/2010/main" val="310062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1BCCA-8342-4B16-AA96-B36E90B93CCD}" type="datetimeFigureOut">
              <a:rPr lang="ko-KR" altLang="en-US" smtClean="0"/>
              <a:t>2023. 12. 3.</a:t>
            </a:fld>
            <a:endParaRPr lang="ko-KR" altLang="en-US" dirty="0"/>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3ED1D-5744-49B6-86B0-A532027227D0}" type="slidenum">
              <a:rPr lang="ko-KR" altLang="en-US" smtClean="0"/>
              <a:t>‹#›</a:t>
            </a:fld>
            <a:endParaRPr lang="ko-KR" altLang="en-US" dirty="0"/>
          </a:p>
        </p:txBody>
      </p:sp>
    </p:spTree>
    <p:extLst>
      <p:ext uri="{BB962C8B-B14F-4D97-AF65-F5344CB8AC3E}">
        <p14:creationId xmlns:p14="http://schemas.microsoft.com/office/powerpoint/2010/main" val="173141008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4033ED1D-5744-49B6-86B0-A532027227D0}"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ko-KR" altLang="en-US" sz="12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09331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033ED1D-5744-49B6-86B0-A532027227D0}" type="slidenum">
              <a:rPr lang="ko-KR" altLang="en-US" smtClean="0"/>
              <a:t>7</a:t>
            </a:fld>
            <a:endParaRPr lang="ko-KR" altLang="en-US"/>
          </a:p>
        </p:txBody>
      </p:sp>
    </p:spTree>
    <p:extLst>
      <p:ext uri="{BB962C8B-B14F-4D97-AF65-F5344CB8AC3E}">
        <p14:creationId xmlns:p14="http://schemas.microsoft.com/office/powerpoint/2010/main" val="3451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14" name="날짜 개체 틀 3"/>
          <p:cNvSpPr>
            <a:spLocks noGrp="1"/>
          </p:cNvSpPr>
          <p:nvPr>
            <p:ph type="dt" sz="half" idx="10"/>
          </p:nvPr>
        </p:nvSpPr>
        <p:spPr>
          <a:xfrm>
            <a:off x="838200" y="6356350"/>
            <a:ext cx="2743200" cy="365125"/>
          </a:xfrm>
        </p:spPr>
        <p:txBody>
          <a:bodyPr/>
          <a:lstStyle/>
          <a:p>
            <a:fld id="{B679626A-030A-428A-8F6C-02DBBBCEF8B9}" type="datetimeFigureOut">
              <a:rPr lang="ko-KR" altLang="en-US" smtClean="0"/>
              <a:t>2023. 12. 3.</a:t>
            </a:fld>
            <a:endParaRPr lang="ko-KR" altLang="en-US" dirty="0"/>
          </a:p>
        </p:txBody>
      </p:sp>
      <p:sp>
        <p:nvSpPr>
          <p:cNvPr id="15" name="바닥글 개체 틀 4"/>
          <p:cNvSpPr>
            <a:spLocks noGrp="1"/>
          </p:cNvSpPr>
          <p:nvPr>
            <p:ph type="ftr" sz="quarter" idx="11"/>
          </p:nvPr>
        </p:nvSpPr>
        <p:spPr>
          <a:xfrm>
            <a:off x="4038600" y="6356350"/>
            <a:ext cx="4114800" cy="365125"/>
          </a:xfrm>
        </p:spPr>
        <p:txBody>
          <a:bodyPr/>
          <a:lstStyle/>
          <a:p>
            <a:endParaRPr lang="ko-KR" altLang="en-US" dirty="0"/>
          </a:p>
        </p:txBody>
      </p:sp>
      <p:sp>
        <p:nvSpPr>
          <p:cNvPr id="16" name="슬라이드 번호 개체 틀 5"/>
          <p:cNvSpPr>
            <a:spLocks noGrp="1"/>
          </p:cNvSpPr>
          <p:nvPr>
            <p:ph type="sldNum" sz="quarter" idx="12"/>
          </p:nvPr>
        </p:nvSpPr>
        <p:spPr>
          <a:xfrm>
            <a:off x="8610600" y="6356350"/>
            <a:ext cx="2743200" cy="365125"/>
          </a:xfrm>
        </p:spPr>
        <p:txBody>
          <a:bodyPr/>
          <a:lstStyle/>
          <a:p>
            <a:fld id="{9B6ADB28-AEB7-4A17-B82E-FB255641344D}" type="slidenum">
              <a:rPr lang="ko-KR" altLang="en-US" smtClean="0"/>
              <a:t>‹#›</a:t>
            </a:fld>
            <a:endParaRPr lang="ko-KR" altLang="en-US" dirty="0"/>
          </a:p>
        </p:txBody>
      </p:sp>
      <p:sp>
        <p:nvSpPr>
          <p:cNvPr id="3" name="그림 개체 틀 2"/>
          <p:cNvSpPr>
            <a:spLocks noGrp="1"/>
          </p:cNvSpPr>
          <p:nvPr>
            <p:ph type="pic" sz="quarter" idx="13"/>
          </p:nvPr>
        </p:nvSpPr>
        <p:spPr>
          <a:xfrm>
            <a:off x="0" y="0"/>
            <a:ext cx="12191999" cy="6858000"/>
          </a:xfrm>
        </p:spPr>
        <p:txBody>
          <a:bodyPr/>
          <a:lstStyle/>
          <a:p>
            <a:endParaRPr lang="ko-KR" altLang="en-US"/>
          </a:p>
        </p:txBody>
      </p:sp>
      <p:sp>
        <p:nvSpPr>
          <p:cNvPr id="2" name="제목 1"/>
          <p:cNvSpPr>
            <a:spLocks noGrp="1"/>
          </p:cNvSpPr>
          <p:nvPr>
            <p:ph type="title"/>
          </p:nvPr>
        </p:nvSpPr>
        <p:spPr>
          <a:xfrm>
            <a:off x="2443732" y="2103437"/>
            <a:ext cx="5157218" cy="1325563"/>
          </a:xfrm>
        </p:spPr>
        <p:txBody>
          <a:bodyPr>
            <a:noAutofit/>
          </a:bodyPr>
          <a:lstStyle>
            <a:lvl1pPr marL="0" algn="ctr" defTabSz="914400" rtl="0" eaLnBrk="1" latinLnBrk="1" hangingPunct="1">
              <a:defRPr lang="ko-KR" altLang="en-US" sz="7200" kern="1200">
                <a:ln>
                  <a:solidFill>
                    <a:schemeClr val="accent1">
                      <a:alpha val="0"/>
                    </a:schemeClr>
                  </a:solidFill>
                </a:ln>
                <a:solidFill>
                  <a:schemeClr val="bg1"/>
                </a:solidFill>
                <a:latin typeface="+mj-lt"/>
                <a:ea typeface="Calibri" panose="020F0502020204030204" pitchFamily="34" charset="0"/>
                <a:cs typeface="+mn-cs"/>
              </a:defRPr>
            </a:lvl1pPr>
          </a:lstStyle>
          <a:p>
            <a:r>
              <a:rPr lang="ko-KR" altLang="en-US"/>
              <a:t>마스터 제목 스타일 편집</a:t>
            </a:r>
          </a:p>
        </p:txBody>
      </p:sp>
    </p:spTree>
    <p:extLst>
      <p:ext uri="{BB962C8B-B14F-4D97-AF65-F5344CB8AC3E}">
        <p14:creationId xmlns:p14="http://schemas.microsoft.com/office/powerpoint/2010/main" val="340369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7" name="날짜 개체 틀 3"/>
          <p:cNvSpPr>
            <a:spLocks noGrp="1"/>
          </p:cNvSpPr>
          <p:nvPr>
            <p:ph type="dt" sz="half" idx="10"/>
          </p:nvPr>
        </p:nvSpPr>
        <p:spPr>
          <a:xfrm>
            <a:off x="838200" y="6356350"/>
            <a:ext cx="2743200" cy="365125"/>
          </a:xfrm>
        </p:spPr>
        <p:txBody>
          <a:bodyPr/>
          <a:lstStyle/>
          <a:p>
            <a:fld id="{B679626A-030A-428A-8F6C-02DBBBCEF8B9}" type="datetimeFigureOut">
              <a:rPr lang="ko-KR" altLang="en-US" smtClean="0"/>
              <a:t>2023. 12. 3.</a:t>
            </a:fld>
            <a:endParaRPr lang="ko-KR" altLang="en-US" dirty="0"/>
          </a:p>
        </p:txBody>
      </p:sp>
      <p:sp>
        <p:nvSpPr>
          <p:cNvPr id="8" name="바닥글 개체 틀 4"/>
          <p:cNvSpPr>
            <a:spLocks noGrp="1"/>
          </p:cNvSpPr>
          <p:nvPr>
            <p:ph type="ftr" sz="quarter" idx="11"/>
          </p:nvPr>
        </p:nvSpPr>
        <p:spPr>
          <a:xfrm>
            <a:off x="4038600" y="6356350"/>
            <a:ext cx="4114800" cy="365125"/>
          </a:xfrm>
        </p:spPr>
        <p:txBody>
          <a:bodyPr/>
          <a:lstStyle/>
          <a:p>
            <a:endParaRPr lang="ko-KR" altLang="en-US" dirty="0"/>
          </a:p>
        </p:txBody>
      </p:sp>
      <p:sp>
        <p:nvSpPr>
          <p:cNvPr id="9" name="슬라이드 번호 개체 틀 5"/>
          <p:cNvSpPr>
            <a:spLocks noGrp="1"/>
          </p:cNvSpPr>
          <p:nvPr>
            <p:ph type="sldNum" sz="quarter" idx="12"/>
          </p:nvPr>
        </p:nvSpPr>
        <p:spPr>
          <a:xfrm>
            <a:off x="8610600" y="6356350"/>
            <a:ext cx="2743200" cy="365125"/>
          </a:xfrm>
        </p:spPr>
        <p:txBody>
          <a:bodyPr/>
          <a:lstStyle/>
          <a:p>
            <a:fld id="{9B6ADB28-AEB7-4A17-B82E-FB255641344D}" type="slidenum">
              <a:rPr lang="ko-KR" altLang="en-US" smtClean="0"/>
              <a:t>‹#›</a:t>
            </a:fld>
            <a:endParaRPr lang="ko-KR" altLang="en-US" dirty="0"/>
          </a:p>
        </p:txBody>
      </p:sp>
      <p:sp>
        <p:nvSpPr>
          <p:cNvPr id="2" name="그림 개체 틀 2">
            <a:extLst>
              <a:ext uri="{FF2B5EF4-FFF2-40B4-BE49-F238E27FC236}">
                <a16:creationId xmlns:a16="http://schemas.microsoft.com/office/drawing/2014/main" id="{FB3F91FD-FCEA-763B-CB5F-AB1666E765B4}"/>
              </a:ext>
            </a:extLst>
          </p:cNvPr>
          <p:cNvSpPr>
            <a:spLocks noGrp="1"/>
          </p:cNvSpPr>
          <p:nvPr>
            <p:ph type="pic" sz="quarter" idx="13"/>
          </p:nvPr>
        </p:nvSpPr>
        <p:spPr>
          <a:xfrm>
            <a:off x="0" y="0"/>
            <a:ext cx="12191999" cy="6858000"/>
          </a:xfrm>
        </p:spPr>
        <p:txBody>
          <a:bodyPr/>
          <a:lstStyle/>
          <a:p>
            <a:endParaRPr lang="ko-KR" altLang="en-US"/>
          </a:p>
        </p:txBody>
      </p:sp>
    </p:spTree>
    <p:extLst>
      <p:ext uri="{BB962C8B-B14F-4D97-AF65-F5344CB8AC3E}">
        <p14:creationId xmlns:p14="http://schemas.microsoft.com/office/powerpoint/2010/main" val="2163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353D9810-7F4C-DA0E-43F2-F95561616160}"/>
              </a:ext>
            </a:extLst>
          </p:cNvPr>
          <p:cNvSpPr>
            <a:spLocks noGrp="1"/>
          </p:cNvSpPr>
          <p:nvPr>
            <p:ph type="pic" sz="quarter" idx="13"/>
          </p:nvPr>
        </p:nvSpPr>
        <p:spPr>
          <a:xfrm>
            <a:off x="3533774" y="0"/>
            <a:ext cx="8658225" cy="3429000"/>
          </a:xfrm>
        </p:spPr>
        <p:txBody>
          <a:bodyPr/>
          <a:lstStyle/>
          <a:p>
            <a:endParaRPr lang="ko-KR" altLang="en-US"/>
          </a:p>
        </p:txBody>
      </p:sp>
      <p:sp>
        <p:nvSpPr>
          <p:cNvPr id="7" name="날짜 개체 틀 3">
            <a:extLst>
              <a:ext uri="{FF2B5EF4-FFF2-40B4-BE49-F238E27FC236}">
                <a16:creationId xmlns:a16="http://schemas.microsoft.com/office/drawing/2014/main" id="{F6C374D6-6FF0-46B4-8A9E-13B3A5550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3D0C0-5561-4C98-808A-433DC7FFAFE3}" type="datetimeFigureOut">
              <a:rPr lang="ko-KR" altLang="en-US" smtClean="0"/>
              <a:t>2023. 12. 3.</a:t>
            </a:fld>
            <a:endParaRPr lang="ko-KR" altLang="en-US" dirty="0"/>
          </a:p>
        </p:txBody>
      </p:sp>
      <p:sp>
        <p:nvSpPr>
          <p:cNvPr id="9" name="바닥글 개체 틀 4">
            <a:extLst>
              <a:ext uri="{FF2B5EF4-FFF2-40B4-BE49-F238E27FC236}">
                <a16:creationId xmlns:a16="http://schemas.microsoft.com/office/drawing/2014/main" id="{E3D05EFA-F8A6-458C-AC16-64EAC6E3F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11" name="슬라이드 번호 개체 틀 5">
            <a:extLst>
              <a:ext uri="{FF2B5EF4-FFF2-40B4-BE49-F238E27FC236}">
                <a16:creationId xmlns:a16="http://schemas.microsoft.com/office/drawing/2014/main" id="{CE5D421B-EE57-42ED-825F-DBDF313BC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84E43-31B2-45CF-BDA5-AA5C5336A78C}" type="slidenum">
              <a:rPr lang="ko-KR" altLang="en-US" smtClean="0"/>
              <a:t>‹#›</a:t>
            </a:fld>
            <a:endParaRPr lang="ko-KR" altLang="en-US" dirty="0"/>
          </a:p>
        </p:txBody>
      </p:sp>
    </p:spTree>
    <p:extLst>
      <p:ext uri="{BB962C8B-B14F-4D97-AF65-F5344CB8AC3E}">
        <p14:creationId xmlns:p14="http://schemas.microsoft.com/office/powerpoint/2010/main" val="346992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DA3CB493-3AEF-A06A-B2F5-B992BD445001}"/>
              </a:ext>
            </a:extLst>
          </p:cNvPr>
          <p:cNvSpPr>
            <a:spLocks noGrp="1"/>
          </p:cNvSpPr>
          <p:nvPr>
            <p:ph type="pic" sz="quarter" idx="13"/>
          </p:nvPr>
        </p:nvSpPr>
        <p:spPr>
          <a:xfrm>
            <a:off x="972456" y="-1"/>
            <a:ext cx="4702630" cy="3905249"/>
          </a:xfrm>
        </p:spPr>
        <p:txBody>
          <a:bodyPr/>
          <a:lstStyle/>
          <a:p>
            <a:endParaRPr lang="ko-KR" altLang="en-US"/>
          </a:p>
        </p:txBody>
      </p:sp>
      <p:sp>
        <p:nvSpPr>
          <p:cNvPr id="4" name="날짜 개체 틀 3">
            <a:extLst>
              <a:ext uri="{FF2B5EF4-FFF2-40B4-BE49-F238E27FC236}">
                <a16:creationId xmlns:a16="http://schemas.microsoft.com/office/drawing/2014/main" id="{7E6C176D-6C25-437F-A8EA-6A4937871AFA}"/>
              </a:ext>
            </a:extLst>
          </p:cNvPr>
          <p:cNvSpPr>
            <a:spLocks noGrp="1"/>
          </p:cNvSpPr>
          <p:nvPr>
            <p:ph type="dt" sz="half" idx="10"/>
          </p:nvPr>
        </p:nvSpPr>
        <p:spPr>
          <a:xfrm>
            <a:off x="838200" y="6356350"/>
            <a:ext cx="2743200" cy="365125"/>
          </a:xfrm>
        </p:spPr>
        <p:txBody>
          <a:bodyPr/>
          <a:lstStyle/>
          <a:p>
            <a:fld id="{B679626A-030A-428A-8F6C-02DBBBCEF8B9}" type="datetimeFigureOut">
              <a:rPr lang="ko-KR" altLang="en-US" smtClean="0"/>
              <a:t>2023. 12. 3.</a:t>
            </a:fld>
            <a:endParaRPr lang="ko-KR" altLang="en-US" dirty="0"/>
          </a:p>
        </p:txBody>
      </p:sp>
      <p:sp>
        <p:nvSpPr>
          <p:cNvPr id="5" name="바닥글 개체 틀 4">
            <a:extLst>
              <a:ext uri="{FF2B5EF4-FFF2-40B4-BE49-F238E27FC236}">
                <a16:creationId xmlns:a16="http://schemas.microsoft.com/office/drawing/2014/main" id="{397E35ED-D7CA-470F-88E0-74FC2C37A9A0}"/>
              </a:ext>
            </a:extLst>
          </p:cNvPr>
          <p:cNvSpPr>
            <a:spLocks noGrp="1"/>
          </p:cNvSpPr>
          <p:nvPr>
            <p:ph type="ftr" sz="quarter" idx="11"/>
          </p:nvPr>
        </p:nvSpPr>
        <p:spPr>
          <a:xfrm>
            <a:off x="4038600" y="6356350"/>
            <a:ext cx="4114800" cy="365125"/>
          </a:xfrm>
        </p:spPr>
        <p:txBody>
          <a:bodyPr/>
          <a:lstStyle/>
          <a:p>
            <a:endParaRPr lang="ko-KR" altLang="en-US" dirty="0"/>
          </a:p>
        </p:txBody>
      </p:sp>
      <p:sp>
        <p:nvSpPr>
          <p:cNvPr id="6" name="슬라이드 번호 개체 틀 5">
            <a:extLst>
              <a:ext uri="{FF2B5EF4-FFF2-40B4-BE49-F238E27FC236}">
                <a16:creationId xmlns:a16="http://schemas.microsoft.com/office/drawing/2014/main" id="{19E6753F-B7DB-4745-A3A3-FFC9C55B12DF}"/>
              </a:ext>
            </a:extLst>
          </p:cNvPr>
          <p:cNvSpPr>
            <a:spLocks noGrp="1"/>
          </p:cNvSpPr>
          <p:nvPr>
            <p:ph type="sldNum" sz="quarter" idx="12"/>
          </p:nvPr>
        </p:nvSpPr>
        <p:spPr>
          <a:xfrm>
            <a:off x="8610600" y="6356350"/>
            <a:ext cx="2743200" cy="365125"/>
          </a:xfrm>
        </p:spPr>
        <p:txBody>
          <a:bodyPr/>
          <a:lstStyle/>
          <a:p>
            <a:fld id="{9B6ADB28-AEB7-4A17-B82E-FB255641344D}" type="slidenum">
              <a:rPr lang="ko-KR" altLang="en-US" smtClean="0"/>
              <a:t>‹#›</a:t>
            </a:fld>
            <a:endParaRPr lang="ko-KR" altLang="en-US" dirty="0"/>
          </a:p>
        </p:txBody>
      </p:sp>
    </p:spTree>
    <p:extLst>
      <p:ext uri="{BB962C8B-B14F-4D97-AF65-F5344CB8AC3E}">
        <p14:creationId xmlns:p14="http://schemas.microsoft.com/office/powerpoint/2010/main" val="329910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사용자 지정 레이아웃">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EFAE29EA-8C4D-2652-7CE5-6895EE14EFB1}"/>
              </a:ext>
            </a:extLst>
          </p:cNvPr>
          <p:cNvSpPr/>
          <p:nvPr userDrawn="1"/>
        </p:nvSpPr>
        <p:spPr>
          <a:xfrm>
            <a:off x="0" y="1409700"/>
            <a:ext cx="12192000" cy="5448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텍스트 개체 틀 8">
            <a:extLst>
              <a:ext uri="{FF2B5EF4-FFF2-40B4-BE49-F238E27FC236}">
                <a16:creationId xmlns:a16="http://schemas.microsoft.com/office/drawing/2014/main" id="{46BA606C-6C00-4CE5-981A-574E2465E85F}"/>
              </a:ext>
            </a:extLst>
          </p:cNvPr>
          <p:cNvSpPr>
            <a:spLocks noGrp="1"/>
          </p:cNvSpPr>
          <p:nvPr>
            <p:ph type="body" sz="quarter" idx="16"/>
          </p:nvPr>
        </p:nvSpPr>
        <p:spPr>
          <a:xfrm>
            <a:off x="819150" y="1619250"/>
            <a:ext cx="10382252" cy="4304752"/>
          </a:xfrm>
          <a:noFill/>
          <a:ln>
            <a:noFill/>
          </a:ln>
        </p:spPr>
        <p:style>
          <a:lnRef idx="1">
            <a:schemeClr val="accent1"/>
          </a:lnRef>
          <a:fillRef idx="0">
            <a:schemeClr val="accent1"/>
          </a:fillRef>
          <a:effectRef idx="0">
            <a:schemeClr val="accent1"/>
          </a:effectRef>
          <a:fontRef idx="minor">
            <a:schemeClr val="tx1"/>
          </a:fontRef>
        </p:style>
        <p:txBody>
          <a:bodyPr>
            <a:normAutofit/>
          </a:bodyPr>
          <a:lstStyle>
            <a:lvl1pPr marL="0" indent="0" algn="l" defTabSz="914400" rtl="0" eaLnBrk="1" latinLnBrk="1" hangingPunct="1">
              <a:lnSpc>
                <a:spcPct val="100000"/>
              </a:lnSpc>
              <a:buNone/>
              <a:defRPr lang="en-US" altLang="en-US" sz="1600" b="0" i="0" kern="1200" dirty="0">
                <a:solidFill>
                  <a:schemeClr val="tx1"/>
                </a:solidFill>
                <a:latin typeface="+mn-lt"/>
                <a:ea typeface="맑은 고딕" panose="020B0503020000020004" pitchFamily="50" charset="-127"/>
                <a:cs typeface="Arial" panose="02000000000000000000" pitchFamily="2" charset="0"/>
              </a:defRPr>
            </a:lvl1pPr>
          </a:lstStyle>
          <a:p>
            <a:pPr marL="0" lvl="0" indent="0" algn="l" defTabSz="914400" rtl="0" eaLnBrk="1" latinLnBrk="1" hangingPunct="1">
              <a:spcBef>
                <a:spcPct val="20000"/>
              </a:spcBef>
              <a:buFont typeface="Arial" pitchFamily="34" charset="0"/>
              <a:buNone/>
            </a:pPr>
            <a:endParaRPr lang="en-US" dirty="0"/>
          </a:p>
        </p:txBody>
      </p:sp>
      <p:sp>
        <p:nvSpPr>
          <p:cNvPr id="2" name="제목 1">
            <a:extLst>
              <a:ext uri="{FF2B5EF4-FFF2-40B4-BE49-F238E27FC236}">
                <a16:creationId xmlns:a16="http://schemas.microsoft.com/office/drawing/2014/main" id="{6D52B1C0-ABCC-48ED-A4A9-884B66749A1D}"/>
              </a:ext>
            </a:extLst>
          </p:cNvPr>
          <p:cNvSpPr>
            <a:spLocks noGrp="1"/>
          </p:cNvSpPr>
          <p:nvPr>
            <p:ph type="title"/>
          </p:nvPr>
        </p:nvSpPr>
        <p:spPr>
          <a:xfrm>
            <a:off x="819150" y="127000"/>
            <a:ext cx="10463590" cy="1225550"/>
          </a:xfrm>
        </p:spPr>
        <p:txBody>
          <a:bodyPr>
            <a:noAutofit/>
          </a:bodyPr>
          <a:lstStyle>
            <a:lvl1pPr algn="ctr">
              <a:defRPr lang="ko-KR" altLang="en-US" sz="4800" kern="1200" spc="0">
                <a:solidFill>
                  <a:schemeClr val="accent2"/>
                </a:solidFill>
                <a:latin typeface="+mj-lt"/>
                <a:ea typeface="Calibri" panose="020F0502020204030204" pitchFamily="34" charset="0"/>
                <a:cs typeface="+mn-cs"/>
              </a:defRPr>
            </a:lvl1pPr>
          </a:lstStyle>
          <a:p>
            <a:r>
              <a:rPr lang="ko-KR" altLang="en-US" dirty="0"/>
              <a:t>마스터 제목 스타일 편집</a:t>
            </a:r>
          </a:p>
        </p:txBody>
      </p:sp>
      <p:sp>
        <p:nvSpPr>
          <p:cNvPr id="3" name="직사각형 2">
            <a:extLst>
              <a:ext uri="{FF2B5EF4-FFF2-40B4-BE49-F238E27FC236}">
                <a16:creationId xmlns:a16="http://schemas.microsoft.com/office/drawing/2014/main" id="{1BAAD56F-E555-1259-3ACF-528BF575B70C}"/>
              </a:ext>
            </a:extLst>
          </p:cNvPr>
          <p:cNvSpPr/>
          <p:nvPr userDrawn="1"/>
        </p:nvSpPr>
        <p:spPr>
          <a:xfrm>
            <a:off x="4610100" y="0"/>
            <a:ext cx="2971800" cy="88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bIns="108000" rtlCol="0" anchor="ctr"/>
          <a:lstStyle/>
          <a:p>
            <a:pPr algn="ctr"/>
            <a:endParaRPr lang="ko-KR" altLang="en-US" sz="6000">
              <a:ln>
                <a:solidFill>
                  <a:schemeClr val="accent1">
                    <a:alpha val="0"/>
                  </a:schemeClr>
                </a:solidFill>
              </a:ln>
              <a:solidFill>
                <a:schemeClr val="bg1"/>
              </a:solidFill>
              <a:latin typeface="+mj-lt"/>
            </a:endParaRPr>
          </a:p>
        </p:txBody>
      </p:sp>
    </p:spTree>
    <p:extLst>
      <p:ext uri="{BB962C8B-B14F-4D97-AF65-F5344CB8AC3E}">
        <p14:creationId xmlns:p14="http://schemas.microsoft.com/office/powerpoint/2010/main" val="149556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사용자 지정 레이아웃">
    <p:spTree>
      <p:nvGrpSpPr>
        <p:cNvPr id="1" name=""/>
        <p:cNvGrpSpPr/>
        <p:nvPr/>
      </p:nvGrpSpPr>
      <p:grpSpPr>
        <a:xfrm>
          <a:off x="0" y="0"/>
          <a:ext cx="0" cy="0"/>
          <a:chOff x="0" y="0"/>
          <a:chExt cx="0" cy="0"/>
        </a:xfrm>
      </p:grpSpPr>
      <p:sp>
        <p:nvSpPr>
          <p:cNvPr id="3" name="그림 개체 틀 2"/>
          <p:cNvSpPr>
            <a:spLocks noGrp="1"/>
          </p:cNvSpPr>
          <p:nvPr>
            <p:ph type="pic" sz="quarter" idx="13"/>
          </p:nvPr>
        </p:nvSpPr>
        <p:spPr>
          <a:xfrm>
            <a:off x="0" y="1"/>
            <a:ext cx="12192000" cy="6858000"/>
          </a:xfrm>
        </p:spPr>
        <p:txBody>
          <a:bodyPr/>
          <a:lstStyle/>
          <a:p>
            <a:endParaRPr lang="ko-KR" altLang="en-US"/>
          </a:p>
        </p:txBody>
      </p:sp>
      <p:sp>
        <p:nvSpPr>
          <p:cNvPr id="8" name="날짜 개체 틀 3"/>
          <p:cNvSpPr>
            <a:spLocks noGrp="1"/>
          </p:cNvSpPr>
          <p:nvPr>
            <p:ph type="dt" sz="half" idx="10"/>
          </p:nvPr>
        </p:nvSpPr>
        <p:spPr>
          <a:xfrm>
            <a:off x="838200" y="6356350"/>
            <a:ext cx="2743200" cy="365125"/>
          </a:xfrm>
        </p:spPr>
        <p:txBody>
          <a:bodyPr/>
          <a:lstStyle/>
          <a:p>
            <a:fld id="{B679626A-030A-428A-8F6C-02DBBBCEF8B9}" type="datetimeFigureOut">
              <a:rPr lang="ko-KR" altLang="en-US" smtClean="0"/>
              <a:t>2023. 12. 3.</a:t>
            </a:fld>
            <a:endParaRPr lang="ko-KR" altLang="en-US" dirty="0"/>
          </a:p>
        </p:txBody>
      </p:sp>
      <p:sp>
        <p:nvSpPr>
          <p:cNvPr id="9" name="바닥글 개체 틀 4"/>
          <p:cNvSpPr>
            <a:spLocks noGrp="1"/>
          </p:cNvSpPr>
          <p:nvPr>
            <p:ph type="ftr" sz="quarter" idx="11"/>
          </p:nvPr>
        </p:nvSpPr>
        <p:spPr>
          <a:xfrm>
            <a:off x="4038600" y="6356350"/>
            <a:ext cx="4114800" cy="365125"/>
          </a:xfrm>
        </p:spPr>
        <p:txBody>
          <a:bodyPr/>
          <a:lstStyle/>
          <a:p>
            <a:endParaRPr lang="ko-KR" altLang="en-US" dirty="0"/>
          </a:p>
        </p:txBody>
      </p:sp>
      <p:sp>
        <p:nvSpPr>
          <p:cNvPr id="10" name="슬라이드 번호 개체 틀 5"/>
          <p:cNvSpPr>
            <a:spLocks noGrp="1"/>
          </p:cNvSpPr>
          <p:nvPr>
            <p:ph type="sldNum" sz="quarter" idx="12"/>
          </p:nvPr>
        </p:nvSpPr>
        <p:spPr>
          <a:xfrm>
            <a:off x="8610600" y="6356350"/>
            <a:ext cx="2743200" cy="365125"/>
          </a:xfrm>
        </p:spPr>
        <p:txBody>
          <a:bodyPr/>
          <a:lstStyle/>
          <a:p>
            <a:fld id="{9B6ADB28-AEB7-4A17-B82E-FB255641344D}" type="slidenum">
              <a:rPr lang="ko-KR" altLang="en-US" smtClean="0"/>
              <a:t>‹#›</a:t>
            </a:fld>
            <a:endParaRPr lang="ko-KR" altLang="en-US" dirty="0"/>
          </a:p>
        </p:txBody>
      </p:sp>
    </p:spTree>
    <p:extLst>
      <p:ext uri="{BB962C8B-B14F-4D97-AF65-F5344CB8AC3E}">
        <p14:creationId xmlns:p14="http://schemas.microsoft.com/office/powerpoint/2010/main" val="2831370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3D0C0-5561-4C98-808A-433DC7FFAFE3}" type="datetimeFigureOut">
              <a:rPr lang="ko-KR" altLang="en-US" smtClean="0"/>
              <a:t>2023. 12. 3.</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84E43-31B2-45CF-BDA5-AA5C5336A78C}" type="slidenum">
              <a:rPr lang="ko-KR" altLang="en-US" smtClean="0"/>
              <a:t>‹#›</a:t>
            </a:fld>
            <a:endParaRPr lang="ko-KR" altLang="en-US" dirty="0"/>
          </a:p>
        </p:txBody>
      </p:sp>
    </p:spTree>
    <p:extLst>
      <p:ext uri="{BB962C8B-B14F-4D97-AF65-F5344CB8AC3E}">
        <p14:creationId xmlns:p14="http://schemas.microsoft.com/office/powerpoint/2010/main" val="12773758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2" r:id="rId4"/>
    <p:sldLayoutId id="2147483653" r:id="rId5"/>
    <p:sldLayoutId id="2147483654"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개체 틀 8">
            <a:extLst>
              <a:ext uri="{FF2B5EF4-FFF2-40B4-BE49-F238E27FC236}">
                <a16:creationId xmlns:a16="http://schemas.microsoft.com/office/drawing/2014/main" id="{818461F4-084A-6CA4-9AD2-3FAD2105E328}"/>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Lst>
          </a:blip>
          <a:srcRect t="69" b="69"/>
          <a:stretch>
            <a:fillRect/>
          </a:stretch>
        </p:blipFill>
        <p:spPr/>
      </p:pic>
      <p:sp>
        <p:nvSpPr>
          <p:cNvPr id="10" name="직사각형 9">
            <a:extLst>
              <a:ext uri="{FF2B5EF4-FFF2-40B4-BE49-F238E27FC236}">
                <a16:creationId xmlns:a16="http://schemas.microsoft.com/office/drawing/2014/main" id="{EFF6F039-B4E2-6E45-60C8-342CA6B568F7}"/>
              </a:ext>
            </a:extLst>
          </p:cNvPr>
          <p:cNvSpPr/>
          <p:nvPr/>
        </p:nvSpPr>
        <p:spPr>
          <a:xfrm>
            <a:off x="0" y="0"/>
            <a:ext cx="12192000" cy="6858000"/>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2" name="직사각형 1">
            <a:extLst>
              <a:ext uri="{FF2B5EF4-FFF2-40B4-BE49-F238E27FC236}">
                <a16:creationId xmlns:a16="http://schemas.microsoft.com/office/drawing/2014/main" id="{AE6AE0BD-6884-6906-7559-5C7C0F88FE31}"/>
              </a:ext>
            </a:extLst>
          </p:cNvPr>
          <p:cNvSpPr/>
          <p:nvPr/>
        </p:nvSpPr>
        <p:spPr>
          <a:xfrm>
            <a:off x="2362201" y="2104017"/>
            <a:ext cx="5320282" cy="1193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ko-KR" altLang="en-US" sz="6000">
              <a:ln>
                <a:solidFill>
                  <a:schemeClr val="accent1">
                    <a:alpha val="0"/>
                  </a:schemeClr>
                </a:solidFill>
              </a:ln>
              <a:solidFill>
                <a:schemeClr val="bg1"/>
              </a:solidFill>
              <a:latin typeface="+mj-lt"/>
            </a:endParaRPr>
          </a:p>
        </p:txBody>
      </p:sp>
      <p:sp>
        <p:nvSpPr>
          <p:cNvPr id="3" name="직사각형 2">
            <a:extLst>
              <a:ext uri="{FF2B5EF4-FFF2-40B4-BE49-F238E27FC236}">
                <a16:creationId xmlns:a16="http://schemas.microsoft.com/office/drawing/2014/main" id="{C38DE150-0904-08B9-4498-2FEAAC9949C9}"/>
              </a:ext>
            </a:extLst>
          </p:cNvPr>
          <p:cNvSpPr/>
          <p:nvPr/>
        </p:nvSpPr>
        <p:spPr>
          <a:xfrm>
            <a:off x="4509518" y="3297311"/>
            <a:ext cx="5320282" cy="1193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ko-KR" altLang="en-US" sz="6600">
              <a:ln>
                <a:solidFill>
                  <a:schemeClr val="accent1">
                    <a:alpha val="0"/>
                  </a:schemeClr>
                </a:solidFill>
              </a:ln>
              <a:solidFill>
                <a:schemeClr val="bg1"/>
              </a:solidFill>
              <a:latin typeface="+mj-lt"/>
            </a:endParaRPr>
          </a:p>
        </p:txBody>
      </p:sp>
      <p:sp>
        <p:nvSpPr>
          <p:cNvPr id="7" name="직사각형 6">
            <a:extLst>
              <a:ext uri="{FF2B5EF4-FFF2-40B4-BE49-F238E27FC236}">
                <a16:creationId xmlns:a16="http://schemas.microsoft.com/office/drawing/2014/main" id="{229E0BBF-581F-7222-02C5-5514FED815B7}"/>
              </a:ext>
            </a:extLst>
          </p:cNvPr>
          <p:cNvSpPr/>
          <p:nvPr/>
        </p:nvSpPr>
        <p:spPr>
          <a:xfrm flipH="1">
            <a:off x="7742298" y="2398508"/>
            <a:ext cx="2925702" cy="830997"/>
          </a:xfrm>
          <a:prstGeom prst="rect">
            <a:avLst/>
          </a:prstGeom>
        </p:spPr>
        <p:txBody>
          <a:bodyPr wrap="square">
            <a:spAutoFit/>
          </a:bodyPr>
          <a:lstStyle/>
          <a:p>
            <a:pPr algn="r" rtl="1"/>
            <a:r>
              <a:rPr lang="ar-SA" sz="4800" b="1" dirty="0">
                <a:solidFill>
                  <a:schemeClr val="bg1"/>
                </a:solidFill>
              </a:rPr>
              <a:t>ماهية تصميم</a:t>
            </a:r>
            <a:endParaRPr lang="en-US" altLang="ko-KR" sz="4800" b="1" dirty="0">
              <a:solidFill>
                <a:schemeClr val="bg1"/>
              </a:solidFill>
              <a:ea typeface="Noto Sans" panose="020B0502040504020204" pitchFamily="34" charset="0"/>
              <a:cs typeface="Calibri" panose="020F0502020204030204" pitchFamily="34" charset="0"/>
            </a:endParaRPr>
          </a:p>
        </p:txBody>
      </p:sp>
      <p:sp>
        <p:nvSpPr>
          <p:cNvPr id="5" name="제목 4"/>
          <p:cNvSpPr>
            <a:spLocks noGrp="1"/>
          </p:cNvSpPr>
          <p:nvPr>
            <p:ph type="title"/>
          </p:nvPr>
        </p:nvSpPr>
        <p:spPr/>
        <p:txBody>
          <a:bodyPr/>
          <a:lstStyle/>
          <a:p>
            <a:pPr rtl="1"/>
            <a:r>
              <a:rPr lang="ar-SA" sz="4000" b="1" dirty="0">
                <a:latin typeface="A Jannat LT" pitchFamily="2" charset="-78"/>
                <a:cs typeface="A Jannat LT" pitchFamily="2" charset="-78"/>
              </a:rPr>
              <a:t>واجهة المستخدم </a:t>
            </a:r>
            <a:r>
              <a:rPr lang="en-US" sz="4000" b="1" dirty="0">
                <a:latin typeface="A Jannat LT" pitchFamily="2" charset="-78"/>
                <a:cs typeface="A Jannat LT" pitchFamily="2" charset="-78"/>
              </a:rPr>
              <a:t>UI</a:t>
            </a:r>
            <a:endParaRPr lang="ko-KR" altLang="en-US" sz="4000" b="1" dirty="0">
              <a:latin typeface="A Jannat LT" pitchFamily="2" charset="-78"/>
              <a:cs typeface="A Jannat LT" pitchFamily="2" charset="-78"/>
            </a:endParaRPr>
          </a:p>
        </p:txBody>
      </p:sp>
      <p:sp>
        <p:nvSpPr>
          <p:cNvPr id="60" name="직사각형 59">
            <a:extLst>
              <a:ext uri="{FF2B5EF4-FFF2-40B4-BE49-F238E27FC236}">
                <a16:creationId xmlns:a16="http://schemas.microsoft.com/office/drawing/2014/main" id="{9878A5AD-6E7D-39E6-BC5D-A5C92D957BC1}"/>
              </a:ext>
            </a:extLst>
          </p:cNvPr>
          <p:cNvSpPr/>
          <p:nvPr/>
        </p:nvSpPr>
        <p:spPr>
          <a:xfrm>
            <a:off x="4116000" y="0"/>
            <a:ext cx="3960000" cy="889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bIns="108000" rtlCol="0" anchor="ctr"/>
          <a:lstStyle/>
          <a:p>
            <a:pPr algn="ctr"/>
            <a:endParaRPr lang="ko-KR" altLang="en-US" sz="6000">
              <a:ln>
                <a:solidFill>
                  <a:schemeClr val="accent1">
                    <a:alpha val="0"/>
                  </a:schemeClr>
                </a:solidFill>
              </a:ln>
              <a:solidFill>
                <a:schemeClr val="bg1"/>
              </a:solidFill>
              <a:latin typeface="+mj-lt"/>
            </a:endParaRPr>
          </a:p>
        </p:txBody>
      </p:sp>
      <p:sp>
        <p:nvSpPr>
          <p:cNvPr id="11" name="직사각형 10"/>
          <p:cNvSpPr/>
          <p:nvPr/>
        </p:nvSpPr>
        <p:spPr>
          <a:xfrm>
            <a:off x="4637707" y="3520672"/>
            <a:ext cx="4777740" cy="707886"/>
          </a:xfrm>
          <a:prstGeom prst="rect">
            <a:avLst/>
          </a:prstGeom>
        </p:spPr>
        <p:txBody>
          <a:bodyPr wrap="square">
            <a:spAutoFit/>
          </a:bodyPr>
          <a:lstStyle/>
          <a:p>
            <a:pPr lvl="0" algn="ctr" rtl="1"/>
            <a:r>
              <a:rPr lang="ar-SA" altLang="en-US" sz="4000" b="1" dirty="0">
                <a:ln>
                  <a:solidFill>
                    <a:schemeClr val="accent1">
                      <a:alpha val="0"/>
                    </a:schemeClr>
                  </a:solidFill>
                </a:ln>
                <a:solidFill>
                  <a:schemeClr val="bg1"/>
                </a:solidFill>
                <a:latin typeface="A Jannat LT" pitchFamily="2" charset="-78"/>
                <a:ea typeface="Calibri" panose="020F0502020204030204" pitchFamily="34" charset="0"/>
                <a:cs typeface="A Jannat LT" pitchFamily="2" charset="-78"/>
              </a:rPr>
              <a:t>وتجربة المستخدم </a:t>
            </a:r>
            <a:r>
              <a:rPr lang="en-US" sz="4000" b="1" dirty="0">
                <a:ln>
                  <a:solidFill>
                    <a:schemeClr val="accent1">
                      <a:alpha val="0"/>
                    </a:schemeClr>
                  </a:solidFill>
                </a:ln>
                <a:solidFill>
                  <a:schemeClr val="bg1"/>
                </a:solidFill>
                <a:latin typeface="A Jannat LT" pitchFamily="2" charset="-78"/>
                <a:ea typeface="Calibri" panose="020F0502020204030204" pitchFamily="34" charset="0"/>
                <a:cs typeface="A Jannat LT" pitchFamily="2" charset="-78"/>
              </a:rPr>
              <a:t>UX</a:t>
            </a:r>
            <a:endParaRPr lang="ko-KR" altLang="en-US" sz="4000" b="1" dirty="0">
              <a:ln>
                <a:solidFill>
                  <a:schemeClr val="accent1">
                    <a:alpha val="0"/>
                  </a:schemeClr>
                </a:solidFill>
              </a:ln>
              <a:solidFill>
                <a:schemeClr val="bg1"/>
              </a:solidFill>
              <a:latin typeface="A Jannat LT" pitchFamily="2" charset="-78"/>
              <a:ea typeface="Calibri" panose="020F0502020204030204" pitchFamily="34" charset="0"/>
              <a:cs typeface="A Jannat LT" pitchFamily="2" charset="-78"/>
            </a:endParaRPr>
          </a:p>
        </p:txBody>
      </p:sp>
      <p:sp>
        <p:nvSpPr>
          <p:cNvPr id="64" name="TextBox 63">
            <a:extLst>
              <a:ext uri="{FF2B5EF4-FFF2-40B4-BE49-F238E27FC236}">
                <a16:creationId xmlns:a16="http://schemas.microsoft.com/office/drawing/2014/main" id="{E607A63A-249B-3EC6-8665-006BEF033CFA}"/>
              </a:ext>
            </a:extLst>
          </p:cNvPr>
          <p:cNvSpPr txBox="1"/>
          <p:nvPr/>
        </p:nvSpPr>
        <p:spPr>
          <a:xfrm>
            <a:off x="6506418" y="5735880"/>
            <a:ext cx="5818059" cy="1631216"/>
          </a:xfrm>
          <a:prstGeom prst="rect">
            <a:avLst/>
          </a:prstGeom>
          <a:noFill/>
        </p:spPr>
        <p:txBody>
          <a:bodyPr wrap="square" anchor="b">
            <a:spAutoFit/>
          </a:bodyPr>
          <a:lstStyle/>
          <a:p>
            <a:pPr algn="dist"/>
            <a:r>
              <a:rPr lang="ko-KR" altLang="en-US" sz="10000">
                <a:ln>
                  <a:solidFill>
                    <a:schemeClr val="accent1">
                      <a:alpha val="0"/>
                    </a:schemeClr>
                  </a:solidFill>
                </a:ln>
                <a:solidFill>
                  <a:schemeClr val="bg1">
                    <a:alpha val="15000"/>
                  </a:schemeClr>
                </a:solidFill>
                <a:latin typeface="+mj-lt"/>
              </a:rPr>
              <a:t>business</a:t>
            </a:r>
          </a:p>
        </p:txBody>
      </p:sp>
    </p:spTree>
    <p:extLst>
      <p:ext uri="{BB962C8B-B14F-4D97-AF65-F5344CB8AC3E}">
        <p14:creationId xmlns:p14="http://schemas.microsoft.com/office/powerpoint/2010/main" val="7488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9400" t="47289" r="42200" b="25689"/>
          <a:stretch/>
        </p:blipFill>
        <p:spPr>
          <a:xfrm>
            <a:off x="337525" y="1536192"/>
            <a:ext cx="11088303" cy="4389120"/>
          </a:xfrm>
          <a:prstGeom prst="rect">
            <a:avLst/>
          </a:prstGeom>
        </p:spPr>
      </p:pic>
      <p:sp>
        <p:nvSpPr>
          <p:cNvPr id="3" name="مستطيل 2"/>
          <p:cNvSpPr/>
          <p:nvPr/>
        </p:nvSpPr>
        <p:spPr>
          <a:xfrm>
            <a:off x="7510272" y="2889504"/>
            <a:ext cx="2097024"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4" name="مستطيل 3"/>
          <p:cNvSpPr/>
          <p:nvPr/>
        </p:nvSpPr>
        <p:spPr>
          <a:xfrm>
            <a:off x="7284720" y="3553968"/>
            <a:ext cx="2097024"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 name="مستطيل 4"/>
          <p:cNvSpPr/>
          <p:nvPr/>
        </p:nvSpPr>
        <p:spPr>
          <a:xfrm>
            <a:off x="7510272" y="4242816"/>
            <a:ext cx="2097024"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 name="مستطيل 5"/>
          <p:cNvSpPr/>
          <p:nvPr/>
        </p:nvSpPr>
        <p:spPr>
          <a:xfrm>
            <a:off x="6327648" y="4931664"/>
            <a:ext cx="3279648"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7" name="مستطيل 6"/>
          <p:cNvSpPr/>
          <p:nvPr/>
        </p:nvSpPr>
        <p:spPr>
          <a:xfrm>
            <a:off x="1692763" y="4931664"/>
            <a:ext cx="3279648"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8" name="مستطيل 7"/>
          <p:cNvSpPr/>
          <p:nvPr/>
        </p:nvSpPr>
        <p:spPr>
          <a:xfrm>
            <a:off x="1692763" y="4242816"/>
            <a:ext cx="3279648"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9" name="مستطيل 8"/>
          <p:cNvSpPr/>
          <p:nvPr/>
        </p:nvSpPr>
        <p:spPr>
          <a:xfrm>
            <a:off x="1784203" y="3544824"/>
            <a:ext cx="3279648"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0" name="مستطيل 9"/>
          <p:cNvSpPr/>
          <p:nvPr/>
        </p:nvSpPr>
        <p:spPr>
          <a:xfrm>
            <a:off x="1912219" y="2915412"/>
            <a:ext cx="3279648"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1" name="مربع نص 10"/>
          <p:cNvSpPr txBox="1"/>
          <p:nvPr/>
        </p:nvSpPr>
        <p:spPr>
          <a:xfrm>
            <a:off x="8943794" y="1563845"/>
            <a:ext cx="1821742" cy="584775"/>
          </a:xfrm>
          <a:prstGeom prst="rect">
            <a:avLst/>
          </a:prstGeom>
          <a:noFill/>
        </p:spPr>
        <p:txBody>
          <a:bodyPr wrap="square" rtlCol="1">
            <a:spAutoFit/>
          </a:bodyPr>
          <a:lstStyle/>
          <a:p>
            <a:r>
              <a:rPr lang="ar-SA" sz="3200" b="1" dirty="0">
                <a:solidFill>
                  <a:srgbClr val="0070C0"/>
                </a:solidFill>
              </a:rPr>
              <a:t>قارني بين  </a:t>
            </a:r>
          </a:p>
        </p:txBody>
      </p:sp>
    </p:spTree>
    <p:extLst>
      <p:ext uri="{BB962C8B-B14F-4D97-AF65-F5344CB8AC3E}">
        <p14:creationId xmlns:p14="http://schemas.microsoft.com/office/powerpoint/2010/main" val="334191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9600" t="61994" r="38100" b="24444"/>
          <a:stretch/>
        </p:blipFill>
        <p:spPr>
          <a:xfrm>
            <a:off x="121919" y="3291840"/>
            <a:ext cx="11966353" cy="2157984"/>
          </a:xfrm>
          <a:prstGeom prst="rect">
            <a:avLst/>
          </a:prstGeom>
        </p:spPr>
      </p:pic>
      <p:sp>
        <p:nvSpPr>
          <p:cNvPr id="3" name="مربع نص 2"/>
          <p:cNvSpPr txBox="1"/>
          <p:nvPr/>
        </p:nvSpPr>
        <p:spPr>
          <a:xfrm>
            <a:off x="621792" y="2011680"/>
            <a:ext cx="9927287" cy="523220"/>
          </a:xfrm>
          <a:prstGeom prst="rect">
            <a:avLst/>
          </a:prstGeom>
          <a:noFill/>
        </p:spPr>
        <p:txBody>
          <a:bodyPr wrap="square" rtlCol="1">
            <a:spAutoFit/>
          </a:bodyPr>
          <a:lstStyle/>
          <a:p>
            <a:pPr algn="r" rtl="1"/>
            <a:r>
              <a:rPr lang="ar-SA" altLang="en-US" sz="2800" b="1" dirty="0">
                <a:solidFill>
                  <a:schemeClr val="accent2"/>
                </a:solidFill>
                <a:latin typeface="+mj-lt"/>
                <a:ea typeface="Calibri" panose="020F0502020204030204" pitchFamily="34" charset="0"/>
              </a:rPr>
              <a:t>قومي تحديد وظيفة واجهة المستخدم و تجربة المستخدم من خلال الصورة التالية </a:t>
            </a:r>
          </a:p>
        </p:txBody>
      </p:sp>
      <p:sp>
        <p:nvSpPr>
          <p:cNvPr id="4" name="سحابة 3"/>
          <p:cNvSpPr/>
          <p:nvPr/>
        </p:nvSpPr>
        <p:spPr>
          <a:xfrm>
            <a:off x="121919" y="243840"/>
            <a:ext cx="2572513" cy="13533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a:t>العصف الذهني</a:t>
            </a:r>
            <a:endParaRPr lang="ar-SA" sz="2400" dirty="0"/>
          </a:p>
        </p:txBody>
      </p:sp>
    </p:spTree>
    <p:extLst>
      <p:ext uri="{BB962C8B-B14F-4D97-AF65-F5344CB8AC3E}">
        <p14:creationId xmlns:p14="http://schemas.microsoft.com/office/powerpoint/2010/main" val="75298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srcRect l="18800" t="28267" r="63000" b="43111"/>
          <a:stretch/>
        </p:blipFill>
        <p:spPr>
          <a:xfrm>
            <a:off x="2548128" y="865632"/>
            <a:ext cx="6376416" cy="5640676"/>
          </a:xfrm>
          <a:prstGeom prst="rect">
            <a:avLst/>
          </a:prstGeom>
        </p:spPr>
      </p:pic>
    </p:spTree>
    <p:extLst>
      <p:ext uri="{BB962C8B-B14F-4D97-AF65-F5344CB8AC3E}">
        <p14:creationId xmlns:p14="http://schemas.microsoft.com/office/powerpoint/2010/main" val="163720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6600" t="41244" r="38700" b="20888"/>
          <a:stretch/>
        </p:blipFill>
        <p:spPr>
          <a:xfrm>
            <a:off x="912683" y="1452075"/>
            <a:ext cx="9950389" cy="4741461"/>
          </a:xfrm>
          <a:prstGeom prst="rect">
            <a:avLst/>
          </a:prstGeom>
        </p:spPr>
      </p:pic>
    </p:spTree>
    <p:extLst>
      <p:ext uri="{BB962C8B-B14F-4D97-AF65-F5344CB8AC3E}">
        <p14:creationId xmlns:p14="http://schemas.microsoft.com/office/powerpoint/2010/main" val="133037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l="30500" t="34134" r="34000" b="15021"/>
          <a:stretch/>
        </p:blipFill>
        <p:spPr>
          <a:xfrm>
            <a:off x="2182367" y="597408"/>
            <a:ext cx="7369979" cy="5937504"/>
          </a:xfrm>
          <a:prstGeom prst="rect">
            <a:avLst/>
          </a:prstGeom>
        </p:spPr>
      </p:pic>
    </p:spTree>
    <p:extLst>
      <p:ext uri="{BB962C8B-B14F-4D97-AF65-F5344CB8AC3E}">
        <p14:creationId xmlns:p14="http://schemas.microsoft.com/office/powerpoint/2010/main" val="46979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35300" t="37951" r="37798" b="50044"/>
          <a:stretch/>
        </p:blipFill>
        <p:spPr>
          <a:xfrm>
            <a:off x="1956276" y="2731008"/>
            <a:ext cx="7431564" cy="1865376"/>
          </a:xfrm>
          <a:prstGeom prst="rect">
            <a:avLst/>
          </a:prstGeom>
        </p:spPr>
      </p:pic>
    </p:spTree>
    <p:extLst>
      <p:ext uri="{BB962C8B-B14F-4D97-AF65-F5344CB8AC3E}">
        <p14:creationId xmlns:p14="http://schemas.microsoft.com/office/powerpoint/2010/main" val="183968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9"/>
          <p:cNvSpPr>
            <a:spLocks noGrp="1"/>
          </p:cNvSpPr>
          <p:nvPr>
            <p:ph type="body" sz="quarter" idx="16"/>
          </p:nvPr>
        </p:nvSpPr>
        <p:spPr/>
        <p:txBody>
          <a:bodyPr>
            <a:normAutofit/>
          </a:bodyPr>
          <a:lstStyle/>
          <a:p>
            <a:pPr algn="r" rtl="1"/>
            <a:r>
              <a:rPr lang="ar-SA" sz="2400" dirty="0"/>
              <a:t>أصبحت الأعمال - والحياة بشــكل عام - تعتمد بشــكل ٍ متزايد على الإنترنت وتطبيقات الويب وتطبيقات الأجهزة المحمولة؛ لذلك وجدت المنظمات بمختلف أهدافها في القطاع الحكومي والقطاع الخاص، وبمختلف الأنشطة الخدمية في التعليم، وفي السياسة، وفي التجارة ..و غيرها، أن أفضل طريقة للتعريف عن أهدافها أو تقديم خدماتها والتواصل مع المجموعات المستهدفة؛ ٍ هي إنشــاء موقع ٍ إلكتروني للمنافســة على الويب بإعطاء الأولوية لبناء واجهة مستخدم ٍ جذابة ٍ وفعالة تعمل على تحسين تجربة المستخدم.</a:t>
            </a:r>
            <a:endParaRPr lang="en-US" altLang="ko-KR" sz="2400" dirty="0"/>
          </a:p>
        </p:txBody>
      </p:sp>
      <p:sp>
        <p:nvSpPr>
          <p:cNvPr id="3" name="제목 2"/>
          <p:cNvSpPr>
            <a:spLocks noGrp="1"/>
          </p:cNvSpPr>
          <p:nvPr>
            <p:ph type="title"/>
          </p:nvPr>
        </p:nvSpPr>
        <p:spPr/>
        <p:txBody>
          <a:bodyPr/>
          <a:lstStyle/>
          <a:p>
            <a:pPr rtl="1"/>
            <a:r>
              <a:rPr lang="ar-SA" sz="2800" b="1" dirty="0">
                <a:latin typeface="A Jannat LT" pitchFamily="2" charset="-78"/>
                <a:cs typeface="A Jannat LT" pitchFamily="2" charset="-78"/>
              </a:rPr>
              <a:t>أهمية تصميم </a:t>
            </a:r>
            <a:br>
              <a:rPr lang="ar-SA" sz="2800" b="1" dirty="0">
                <a:latin typeface="A Jannat LT" pitchFamily="2" charset="-78"/>
                <a:cs typeface="A Jannat LT" pitchFamily="2" charset="-78"/>
              </a:rPr>
            </a:br>
            <a:r>
              <a:rPr lang="ar-SA" sz="2800" b="1" dirty="0">
                <a:latin typeface="A Jannat LT" pitchFamily="2" charset="-78"/>
                <a:cs typeface="A Jannat LT" pitchFamily="2" charset="-78"/>
              </a:rPr>
              <a:t>واجهة المستخدم </a:t>
            </a:r>
            <a:r>
              <a:rPr lang="en-US" sz="2800" b="1" dirty="0">
                <a:latin typeface="A Jannat LT" pitchFamily="2" charset="-78"/>
                <a:cs typeface="A Jannat LT" pitchFamily="2" charset="-78"/>
              </a:rPr>
              <a:t>UI </a:t>
            </a:r>
            <a:r>
              <a:rPr lang="ar-SA" sz="2800" b="1" dirty="0">
                <a:latin typeface="A Jannat LT" pitchFamily="2" charset="-78"/>
                <a:cs typeface="A Jannat LT" pitchFamily="2" charset="-78"/>
              </a:rPr>
              <a:t> وتجربة المستخدم </a:t>
            </a:r>
            <a:r>
              <a:rPr lang="en-US" sz="2800" b="1" dirty="0">
                <a:latin typeface="A Jannat LT" pitchFamily="2" charset="-78"/>
                <a:cs typeface="A Jannat LT" pitchFamily="2" charset="-78"/>
              </a:rPr>
              <a:t>UX</a:t>
            </a:r>
            <a:endParaRPr lang="ko-KR" altLang="en-US" sz="2800" b="1" dirty="0">
              <a:latin typeface="A Jannat LT" pitchFamily="2" charset="-78"/>
              <a:cs typeface="A Jannat LT" pitchFamily="2" charset="-78"/>
            </a:endParaRPr>
          </a:p>
        </p:txBody>
      </p:sp>
    </p:spTree>
    <p:extLst>
      <p:ext uri="{BB962C8B-B14F-4D97-AF65-F5344CB8AC3E}">
        <p14:creationId xmlns:p14="http://schemas.microsoft.com/office/powerpoint/2010/main" val="334576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9"/>
          <p:cNvSpPr>
            <a:spLocks noGrp="1"/>
          </p:cNvSpPr>
          <p:nvPr>
            <p:ph type="body" sz="quarter" idx="16"/>
          </p:nvPr>
        </p:nvSpPr>
        <p:spPr/>
        <p:txBody>
          <a:bodyPr>
            <a:normAutofit/>
          </a:bodyPr>
          <a:lstStyle/>
          <a:p>
            <a:pPr algn="r" rtl="1"/>
            <a:r>
              <a:rPr lang="ar-SA" sz="2400" dirty="0"/>
              <a:t>هي الوســيلة أو العنصر المادي الذي يتفاعل معه المســتخدم لتحقيق هدف يريد الوصول إليه؛ حيث تهتم</a:t>
            </a:r>
          </a:p>
          <a:p>
            <a:pPr algn="r" rtl="1"/>
            <a:r>
              <a:rPr lang="ar-SA" sz="2400" dirty="0"/>
              <a:t> واجهة المستخدم بالتصميم المرئي، وهو مكان تحدث فيه التفاعلات بين البشر الآلات الكمال مهمة أو </a:t>
            </a:r>
          </a:p>
          <a:p>
            <a:pPr algn="r" rtl="1"/>
            <a:r>
              <a:rPr lang="ar-SA" sz="2400" dirty="0"/>
              <a:t>تحقيق هدف معين. مثل: </a:t>
            </a:r>
          </a:p>
          <a:p>
            <a:pPr marL="342900" indent="-342900" algn="r" rtl="1">
              <a:buFont typeface="Arial" panose="020B0604020202020204" pitchFamily="34" charset="0"/>
              <a:buChar char="•"/>
            </a:pPr>
            <a:r>
              <a:rPr lang="ar-SA" sz="2400" dirty="0"/>
              <a:t>محرك بحث للوصول إلى معلومات</a:t>
            </a:r>
          </a:p>
          <a:p>
            <a:pPr marL="342900" indent="-342900" algn="r" rtl="1">
              <a:buFont typeface="Arial" panose="020B0604020202020204" pitchFamily="34" charset="0"/>
              <a:buChar char="•"/>
            </a:pPr>
            <a:r>
              <a:rPr lang="ar-SA" sz="2400" dirty="0"/>
              <a:t> موقع للتسوق الإلكتروني لغرض </a:t>
            </a:r>
            <a:r>
              <a:rPr lang="ar-SA" sz="2400" dirty="0" err="1"/>
              <a:t>شراءالمنتجات</a:t>
            </a:r>
            <a:endParaRPr lang="ar-SA" sz="2400" dirty="0"/>
          </a:p>
          <a:p>
            <a:pPr marL="342900" indent="-342900" algn="r" rtl="1">
              <a:buFont typeface="Arial" panose="020B0604020202020204" pitchFamily="34" charset="0"/>
              <a:buChar char="•"/>
            </a:pPr>
            <a:r>
              <a:rPr lang="ar-SA" sz="2400" dirty="0"/>
              <a:t>تنزيل تطبيق معين</a:t>
            </a:r>
            <a:endParaRPr lang="en-US" altLang="ko-KR" sz="2400" dirty="0"/>
          </a:p>
        </p:txBody>
      </p:sp>
      <p:sp>
        <p:nvSpPr>
          <p:cNvPr id="3" name="제목 2"/>
          <p:cNvSpPr>
            <a:spLocks noGrp="1"/>
          </p:cNvSpPr>
          <p:nvPr>
            <p:ph type="title"/>
          </p:nvPr>
        </p:nvSpPr>
        <p:spPr/>
        <p:txBody>
          <a:bodyPr/>
          <a:lstStyle/>
          <a:p>
            <a:pPr rtl="1"/>
            <a:r>
              <a:rPr lang="ar-SA" sz="2800" dirty="0"/>
              <a:t>واجهة المستخدم </a:t>
            </a:r>
            <a:r>
              <a:rPr lang="en-US" sz="2800" dirty="0"/>
              <a:t>Interface User </a:t>
            </a:r>
            <a:endParaRPr lang="ko-KR" altLang="en-US" sz="2800" b="1" dirty="0">
              <a:latin typeface="A Jannat LT" pitchFamily="2" charset="-78"/>
              <a:cs typeface="A Jannat LT" pitchFamily="2" charset="-78"/>
            </a:endParaRPr>
          </a:p>
        </p:txBody>
      </p:sp>
    </p:spTree>
    <p:extLst>
      <p:ext uri="{BB962C8B-B14F-4D97-AF65-F5344CB8AC3E}">
        <p14:creationId xmlns:p14="http://schemas.microsoft.com/office/powerpoint/2010/main" val="200928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pPr rtl="1"/>
            <a:br>
              <a:rPr lang="ar-SA" sz="2800" b="1" dirty="0">
                <a:latin typeface="A Jannat LT" pitchFamily="2" charset="-78"/>
                <a:cs typeface="A Jannat LT" pitchFamily="2" charset="-78"/>
              </a:rPr>
            </a:br>
            <a:r>
              <a:rPr lang="ar-SA" sz="2800" b="1" dirty="0">
                <a:latin typeface="A Jannat LT" pitchFamily="2" charset="-78"/>
                <a:cs typeface="A Jannat LT" pitchFamily="2" charset="-78"/>
              </a:rPr>
              <a:t>أنواع واجهة المستخدم </a:t>
            </a:r>
            <a:r>
              <a:rPr lang="en-US" sz="2800" b="1" dirty="0">
                <a:latin typeface="A Jannat LT" pitchFamily="2" charset="-78"/>
                <a:cs typeface="A Jannat LT" pitchFamily="2" charset="-78"/>
              </a:rPr>
              <a:t>UI</a:t>
            </a:r>
            <a:endParaRPr lang="ko-KR" altLang="en-US" sz="2800" b="1" dirty="0">
              <a:latin typeface="A Jannat LT" pitchFamily="2" charset="-78"/>
              <a:cs typeface="A Jannat LT" pitchFamily="2" charset="-78"/>
            </a:endParaRPr>
          </a:p>
        </p:txBody>
      </p:sp>
      <p:pic>
        <p:nvPicPr>
          <p:cNvPr id="4" name="صورة 3"/>
          <p:cNvPicPr>
            <a:picLocks noChangeAspect="1"/>
          </p:cNvPicPr>
          <p:nvPr/>
        </p:nvPicPr>
        <p:blipFill rotWithShape="1">
          <a:blip r:embed="rId2"/>
          <a:srcRect l="19000" t="42668" r="39000" b="19111"/>
          <a:stretch/>
        </p:blipFill>
        <p:spPr>
          <a:xfrm>
            <a:off x="949028" y="1352550"/>
            <a:ext cx="10333712" cy="5289877"/>
          </a:xfrm>
          <a:prstGeom prst="rect">
            <a:avLst/>
          </a:prstGeom>
        </p:spPr>
      </p:pic>
    </p:spTree>
    <p:extLst>
      <p:ext uri="{BB962C8B-B14F-4D97-AF65-F5344CB8AC3E}">
        <p14:creationId xmlns:p14="http://schemas.microsoft.com/office/powerpoint/2010/main" val="53610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pPr rtl="1"/>
            <a:br>
              <a:rPr lang="ar-SA" sz="2800" b="1" dirty="0">
                <a:latin typeface="A Jannat LT" pitchFamily="2" charset="-78"/>
                <a:cs typeface="A Jannat LT" pitchFamily="2" charset="-78"/>
              </a:rPr>
            </a:br>
            <a:r>
              <a:rPr lang="ar-SA" sz="2800" b="1" dirty="0">
                <a:latin typeface="A Jannat LT" pitchFamily="2" charset="-78"/>
                <a:cs typeface="A Jannat LT" pitchFamily="2" charset="-78"/>
              </a:rPr>
              <a:t>أنواع واجهة المستخدم </a:t>
            </a:r>
            <a:r>
              <a:rPr lang="en-US" sz="2800" b="1" dirty="0">
                <a:latin typeface="A Jannat LT" pitchFamily="2" charset="-78"/>
                <a:cs typeface="A Jannat LT" pitchFamily="2" charset="-78"/>
              </a:rPr>
              <a:t>UI</a:t>
            </a:r>
            <a:endParaRPr lang="ko-KR" altLang="en-US" sz="2800" b="1" dirty="0">
              <a:latin typeface="A Jannat LT" pitchFamily="2" charset="-78"/>
              <a:cs typeface="A Jannat LT" pitchFamily="2" charset="-78"/>
            </a:endParaRPr>
          </a:p>
        </p:txBody>
      </p:sp>
      <p:pic>
        <p:nvPicPr>
          <p:cNvPr id="2" name="صورة 1"/>
          <p:cNvPicPr>
            <a:picLocks noChangeAspect="1"/>
          </p:cNvPicPr>
          <p:nvPr/>
        </p:nvPicPr>
        <p:blipFill rotWithShape="1">
          <a:blip r:embed="rId2"/>
          <a:srcRect l="19729" t="20978" r="39601" b="55308"/>
          <a:stretch/>
        </p:blipFill>
        <p:spPr>
          <a:xfrm>
            <a:off x="140211" y="1670304"/>
            <a:ext cx="11821468" cy="3877056"/>
          </a:xfrm>
          <a:prstGeom prst="rect">
            <a:avLst/>
          </a:prstGeom>
        </p:spPr>
      </p:pic>
    </p:spTree>
    <p:extLst>
      <p:ext uri="{BB962C8B-B14F-4D97-AF65-F5344CB8AC3E}">
        <p14:creationId xmlns:p14="http://schemas.microsoft.com/office/powerpoint/2010/main" val="370331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pPr rtl="1"/>
            <a:r>
              <a:rPr lang="ar-SA" sz="2800" dirty="0"/>
              <a:t>تجربة المستخدم </a:t>
            </a:r>
            <a:r>
              <a:rPr lang="en-US" sz="2800" dirty="0"/>
              <a:t>Experience User </a:t>
            </a:r>
            <a:endParaRPr lang="ko-KR" altLang="en-US" sz="2800" b="1" dirty="0">
              <a:latin typeface="A Jannat LT" pitchFamily="2" charset="-78"/>
              <a:cs typeface="A Jannat LT" pitchFamily="2" charset="-78"/>
            </a:endParaRPr>
          </a:p>
        </p:txBody>
      </p:sp>
      <p:sp>
        <p:nvSpPr>
          <p:cNvPr id="4" name="مستطيل 3"/>
          <p:cNvSpPr/>
          <p:nvPr/>
        </p:nvSpPr>
        <p:spPr>
          <a:xfrm>
            <a:off x="745568" y="2214848"/>
            <a:ext cx="10610753" cy="2862322"/>
          </a:xfrm>
          <a:prstGeom prst="rect">
            <a:avLst/>
          </a:prstGeom>
        </p:spPr>
        <p:txBody>
          <a:bodyPr wrap="square">
            <a:spAutoFit/>
          </a:bodyPr>
          <a:lstStyle/>
          <a:p>
            <a:pPr algn="r" rtl="1"/>
            <a:r>
              <a:rPr lang="ar-SA" sz="3600" dirty="0"/>
              <a:t>وتشــمل جميع أنــواع التفاعل الذي يصدر عن المســتخدمين للواجهــة وخدماتها ومنتجاتها، ويشمل ذلك مشاعرهم التي يشعرون بها أثناء</a:t>
            </a:r>
          </a:p>
          <a:p>
            <a:pPr algn="r" rtl="1"/>
            <a:r>
              <a:rPr lang="ar-SA" sz="3600" dirty="0"/>
              <a:t> التفاعل مع منتج ما سواء أكان ً ذلك الشــعور سلبا أم إيجابا ،</a:t>
            </a:r>
          </a:p>
          <a:p>
            <a:pPr algn="r" rtl="1"/>
            <a:r>
              <a:rPr lang="ar-SA" sz="3600" dirty="0"/>
              <a:t>فعملية رضا المستخدمين وولائهم تأتي من خلال تحسين قابلية الاستخدام وسهولته والمتعة التي تحدث نتيجة التفاعل بين المستخدم والمنتج</a:t>
            </a:r>
          </a:p>
        </p:txBody>
      </p:sp>
    </p:spTree>
    <p:extLst>
      <p:ext uri="{BB962C8B-B14F-4D97-AF65-F5344CB8AC3E}">
        <p14:creationId xmlns:p14="http://schemas.microsoft.com/office/powerpoint/2010/main" val="1676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073F4A4-0380-2607-3489-BFC7461C55D0}"/>
              </a:ext>
            </a:extLst>
          </p:cNvPr>
          <p:cNvSpPr/>
          <p:nvPr/>
        </p:nvSpPr>
        <p:spPr>
          <a:xfrm>
            <a:off x="0" y="0"/>
            <a:ext cx="35337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78E233A9-5670-53A0-F65A-32782172BC45}"/>
              </a:ext>
            </a:extLst>
          </p:cNvPr>
          <p:cNvSpPr txBox="1"/>
          <p:nvPr/>
        </p:nvSpPr>
        <p:spPr>
          <a:xfrm>
            <a:off x="0" y="3013502"/>
            <a:ext cx="3533775" cy="830997"/>
          </a:xfrm>
          <a:prstGeom prst="rect">
            <a:avLst/>
          </a:prstGeom>
          <a:noFill/>
          <a:effectLst/>
        </p:spPr>
        <p:txBody>
          <a:bodyPr wrap="square" lIns="0" tIns="0" rIns="0" bIns="0" anchor="ctr">
            <a:spAutoFit/>
          </a:bodyPr>
          <a:lstStyle/>
          <a:p>
            <a:pPr algn="ctr">
              <a:spcBef>
                <a:spcPct val="0"/>
              </a:spcBef>
              <a:spcAft>
                <a:spcPts val="200"/>
              </a:spcAft>
            </a:pPr>
            <a:r>
              <a:rPr lang="en-US" altLang="ko-KR" sz="5400" dirty="0">
                <a:ln>
                  <a:solidFill>
                    <a:schemeClr val="accent1">
                      <a:alpha val="0"/>
                    </a:schemeClr>
                  </a:solidFill>
                </a:ln>
                <a:solidFill>
                  <a:schemeClr val="bg1"/>
                </a:solidFill>
                <a:latin typeface="+mj-lt"/>
                <a:ea typeface="Calibri" panose="020F0502020204030204" pitchFamily="34" charset="0"/>
              </a:rPr>
              <a:t>EU</a:t>
            </a:r>
            <a:endParaRPr lang="en-US" altLang="ko-KR" sz="4000" dirty="0">
              <a:ln>
                <a:solidFill>
                  <a:schemeClr val="accent1">
                    <a:alpha val="0"/>
                  </a:schemeClr>
                </a:solidFill>
              </a:ln>
              <a:solidFill>
                <a:schemeClr val="bg1"/>
              </a:solidFill>
              <a:effectLst/>
              <a:latin typeface="+mj-lt"/>
              <a:ea typeface="Calibri" panose="020F0502020204030204" pitchFamily="34" charset="0"/>
            </a:endParaRPr>
          </a:p>
        </p:txBody>
      </p:sp>
      <p:pic>
        <p:nvPicPr>
          <p:cNvPr id="11" name="그림 개체 틀 10" descr="텍스트, 노트북, 컴퓨터, 사용이(가) 표시된 사진&#10;&#10;자동 생성된 설명">
            <a:extLst>
              <a:ext uri="{FF2B5EF4-FFF2-40B4-BE49-F238E27FC236}">
                <a16:creationId xmlns:a16="http://schemas.microsoft.com/office/drawing/2014/main" id="{ECBEFCA4-3C8A-D0E8-0D2B-36378B25894E}"/>
              </a:ext>
            </a:extLst>
          </p:cNvPr>
          <p:cNvPicPr>
            <a:picLocks noGrp="1" noChangeAspect="1"/>
          </p:cNvPicPr>
          <p:nvPr>
            <p:ph type="pic" sz="quarter" idx="13"/>
          </p:nvPr>
        </p:nvPicPr>
        <p:blipFill>
          <a:blip r:embed="rId3"/>
          <a:srcRect t="20285" b="20285"/>
          <a:stretch>
            <a:fillRect/>
          </a:stretch>
        </p:blipFill>
        <p:spPr/>
      </p:pic>
      <p:sp>
        <p:nvSpPr>
          <p:cNvPr id="12" name="직사각형 11">
            <a:extLst>
              <a:ext uri="{FF2B5EF4-FFF2-40B4-BE49-F238E27FC236}">
                <a16:creationId xmlns:a16="http://schemas.microsoft.com/office/drawing/2014/main" id="{80FA5395-8905-E14E-5076-9E3D4EE09814}"/>
              </a:ext>
            </a:extLst>
          </p:cNvPr>
          <p:cNvSpPr/>
          <p:nvPr/>
        </p:nvSpPr>
        <p:spPr>
          <a:xfrm>
            <a:off x="3533774" y="0"/>
            <a:ext cx="8658226" cy="3429000"/>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16" name="직선 연결선 15">
            <a:extLst>
              <a:ext uri="{FF2B5EF4-FFF2-40B4-BE49-F238E27FC236}">
                <a16:creationId xmlns:a16="http://schemas.microsoft.com/office/drawing/2014/main" id="{27821E8B-5A6C-4182-18D3-1F4F91F07EFE}"/>
              </a:ext>
            </a:extLst>
          </p:cNvPr>
          <p:cNvCxnSpPr>
            <a:cxnSpLocks/>
          </p:cNvCxnSpPr>
          <p:nvPr/>
        </p:nvCxnSpPr>
        <p:spPr>
          <a:xfrm>
            <a:off x="1766887" y="1"/>
            <a:ext cx="0" cy="26996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타원 3">
            <a:extLst>
              <a:ext uri="{FF2B5EF4-FFF2-40B4-BE49-F238E27FC236}">
                <a16:creationId xmlns:a16="http://schemas.microsoft.com/office/drawing/2014/main" id="{72223F3C-2213-9CE0-BA8E-3F38ABE06E1D}"/>
              </a:ext>
            </a:extLst>
          </p:cNvPr>
          <p:cNvSpPr/>
          <p:nvPr/>
        </p:nvSpPr>
        <p:spPr>
          <a:xfrm>
            <a:off x="4800599" y="2919412"/>
            <a:ext cx="1019176" cy="101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99ECB877-D63C-7F86-9695-56098B40F6D7}"/>
              </a:ext>
            </a:extLst>
          </p:cNvPr>
          <p:cNvSpPr/>
          <p:nvPr/>
        </p:nvSpPr>
        <p:spPr>
          <a:xfrm flipH="1">
            <a:off x="3855977" y="4288304"/>
            <a:ext cx="2587685" cy="707886"/>
          </a:xfrm>
          <a:prstGeom prst="rect">
            <a:avLst/>
          </a:prstGeom>
        </p:spPr>
        <p:txBody>
          <a:bodyPr wrap="square">
            <a:spAutoFit/>
          </a:bodyPr>
          <a:lstStyle/>
          <a:p>
            <a:pPr algn="ctr"/>
            <a:r>
              <a:rPr lang="ar-SA" altLang="ko-KR" sz="2000" dirty="0">
                <a:ln>
                  <a:solidFill>
                    <a:schemeClr val="accent1">
                      <a:alpha val="0"/>
                    </a:schemeClr>
                  </a:solidFill>
                </a:ln>
                <a:solidFill>
                  <a:schemeClr val="accent1"/>
                </a:solidFill>
                <a:latin typeface="A Jannat LT" pitchFamily="2" charset="-78"/>
                <a:ea typeface="Calibri" panose="020F0502020204030204" pitchFamily="34" charset="0"/>
                <a:cs typeface="A Jannat LT" pitchFamily="2" charset="-78"/>
              </a:rPr>
              <a:t>تحليل المستخدمين ورغبتهم</a:t>
            </a:r>
            <a:endParaRPr lang="en-US" altLang="ko-KR" sz="2000" dirty="0">
              <a:ln>
                <a:solidFill>
                  <a:schemeClr val="accent1">
                    <a:alpha val="0"/>
                  </a:schemeClr>
                </a:solidFill>
              </a:ln>
              <a:solidFill>
                <a:schemeClr val="accent2"/>
              </a:solidFill>
              <a:latin typeface="A Jannat LT" pitchFamily="2" charset="-78"/>
              <a:ea typeface="Calibri" panose="020F0502020204030204" pitchFamily="34" charset="0"/>
              <a:cs typeface="A Jannat LT" pitchFamily="2" charset="-78"/>
            </a:endParaRPr>
          </a:p>
        </p:txBody>
      </p:sp>
      <p:sp>
        <p:nvSpPr>
          <p:cNvPr id="10" name="타원 9">
            <a:extLst>
              <a:ext uri="{FF2B5EF4-FFF2-40B4-BE49-F238E27FC236}">
                <a16:creationId xmlns:a16="http://schemas.microsoft.com/office/drawing/2014/main" id="{951C2D71-7E78-BD31-AF12-4E7AFC969917}"/>
              </a:ext>
            </a:extLst>
          </p:cNvPr>
          <p:cNvSpPr/>
          <p:nvPr/>
        </p:nvSpPr>
        <p:spPr>
          <a:xfrm>
            <a:off x="7353299" y="2919412"/>
            <a:ext cx="1019176" cy="101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02EC3C99-32E7-513B-7778-54868FD5ACA2}"/>
              </a:ext>
            </a:extLst>
          </p:cNvPr>
          <p:cNvSpPr/>
          <p:nvPr/>
        </p:nvSpPr>
        <p:spPr>
          <a:xfrm flipH="1">
            <a:off x="6729412" y="4288304"/>
            <a:ext cx="2266950" cy="400110"/>
          </a:xfrm>
          <a:prstGeom prst="rect">
            <a:avLst/>
          </a:prstGeom>
        </p:spPr>
        <p:txBody>
          <a:bodyPr wrap="square">
            <a:spAutoFit/>
          </a:bodyPr>
          <a:lstStyle/>
          <a:p>
            <a:pPr algn="ctr"/>
            <a:r>
              <a:rPr lang="ar-SA" altLang="ko-KR" sz="2000" dirty="0">
                <a:ln>
                  <a:solidFill>
                    <a:schemeClr val="accent1">
                      <a:alpha val="0"/>
                    </a:schemeClr>
                  </a:solidFill>
                </a:ln>
                <a:solidFill>
                  <a:schemeClr val="accent1"/>
                </a:solidFill>
                <a:latin typeface="A Jannat LT" pitchFamily="2" charset="-78"/>
                <a:ea typeface="Calibri" panose="020F0502020204030204" pitchFamily="34" charset="0"/>
                <a:cs typeface="A Jannat LT" pitchFamily="2" charset="-78"/>
              </a:rPr>
              <a:t>استطلاع الرأي</a:t>
            </a:r>
            <a:endParaRPr lang="en-US" altLang="ko-KR" sz="2000" dirty="0">
              <a:ln>
                <a:solidFill>
                  <a:schemeClr val="accent1">
                    <a:alpha val="0"/>
                  </a:schemeClr>
                </a:solidFill>
              </a:ln>
              <a:solidFill>
                <a:schemeClr val="accent2"/>
              </a:solidFill>
              <a:latin typeface="A Jannat LT" pitchFamily="2" charset="-78"/>
              <a:ea typeface="Calibri" panose="020F0502020204030204" pitchFamily="34" charset="0"/>
              <a:cs typeface="A Jannat LT" pitchFamily="2" charset="-78"/>
            </a:endParaRPr>
          </a:p>
        </p:txBody>
      </p:sp>
      <p:sp>
        <p:nvSpPr>
          <p:cNvPr id="17" name="타원 16">
            <a:extLst>
              <a:ext uri="{FF2B5EF4-FFF2-40B4-BE49-F238E27FC236}">
                <a16:creationId xmlns:a16="http://schemas.microsoft.com/office/drawing/2014/main" id="{F2FB5800-8F6C-B86E-5703-13A5F80834B4}"/>
              </a:ext>
            </a:extLst>
          </p:cNvPr>
          <p:cNvSpPr/>
          <p:nvPr/>
        </p:nvSpPr>
        <p:spPr>
          <a:xfrm>
            <a:off x="9905999" y="2919412"/>
            <a:ext cx="1019176" cy="1019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a:extLst>
              <a:ext uri="{FF2B5EF4-FFF2-40B4-BE49-F238E27FC236}">
                <a16:creationId xmlns:a16="http://schemas.microsoft.com/office/drawing/2014/main" id="{459F8819-DF58-D509-0435-D883BF800149}"/>
              </a:ext>
            </a:extLst>
          </p:cNvPr>
          <p:cNvSpPr/>
          <p:nvPr/>
        </p:nvSpPr>
        <p:spPr>
          <a:xfrm flipH="1">
            <a:off x="9282112" y="4288304"/>
            <a:ext cx="2266950" cy="400110"/>
          </a:xfrm>
          <a:prstGeom prst="rect">
            <a:avLst/>
          </a:prstGeom>
        </p:spPr>
        <p:txBody>
          <a:bodyPr wrap="square">
            <a:spAutoFit/>
          </a:bodyPr>
          <a:lstStyle/>
          <a:p>
            <a:pPr algn="ctr"/>
            <a:r>
              <a:rPr lang="ar-SA" altLang="ko-KR" sz="2000" dirty="0">
                <a:ln>
                  <a:solidFill>
                    <a:schemeClr val="accent1">
                      <a:alpha val="0"/>
                    </a:schemeClr>
                  </a:solidFill>
                </a:ln>
                <a:solidFill>
                  <a:schemeClr val="accent1"/>
                </a:solidFill>
                <a:latin typeface="A Jannat LT" pitchFamily="2" charset="-78"/>
                <a:ea typeface="Calibri" panose="020F0502020204030204" pitchFamily="34" charset="0"/>
                <a:cs typeface="A Jannat LT" pitchFamily="2" charset="-78"/>
              </a:rPr>
              <a:t>المقابلات </a:t>
            </a:r>
            <a:endParaRPr lang="en-US" altLang="ko-KR" sz="2000" dirty="0">
              <a:ln>
                <a:solidFill>
                  <a:schemeClr val="accent1">
                    <a:alpha val="0"/>
                  </a:schemeClr>
                </a:solidFill>
              </a:ln>
              <a:solidFill>
                <a:schemeClr val="accent2"/>
              </a:solidFill>
              <a:latin typeface="A Jannat LT" pitchFamily="2" charset="-78"/>
              <a:ea typeface="Calibri" panose="020F0502020204030204" pitchFamily="34" charset="0"/>
              <a:cs typeface="A Jannat LT" pitchFamily="2" charset="-78"/>
            </a:endParaRPr>
          </a:p>
        </p:txBody>
      </p:sp>
      <p:grpSp>
        <p:nvGrpSpPr>
          <p:cNvPr id="21" name="그룹 20">
            <a:extLst>
              <a:ext uri="{FF2B5EF4-FFF2-40B4-BE49-F238E27FC236}">
                <a16:creationId xmlns:a16="http://schemas.microsoft.com/office/drawing/2014/main" id="{D14A8939-7E96-CFF9-DB4E-A728BA8C232F}"/>
              </a:ext>
            </a:extLst>
          </p:cNvPr>
          <p:cNvGrpSpPr/>
          <p:nvPr/>
        </p:nvGrpSpPr>
        <p:grpSpPr>
          <a:xfrm>
            <a:off x="10075574" y="3229039"/>
            <a:ext cx="566401" cy="399922"/>
            <a:chOff x="5054225" y="2489200"/>
            <a:chExt cx="966787" cy="682625"/>
          </a:xfrm>
          <a:solidFill>
            <a:schemeClr val="bg1"/>
          </a:solidFill>
        </p:grpSpPr>
        <p:sp>
          <p:nvSpPr>
            <p:cNvPr id="40" name="Freeform 32">
              <a:extLst>
                <a:ext uri="{FF2B5EF4-FFF2-40B4-BE49-F238E27FC236}">
                  <a16:creationId xmlns:a16="http://schemas.microsoft.com/office/drawing/2014/main" id="{B250E430-63D1-60D0-5440-651E34363196}"/>
                </a:ext>
              </a:extLst>
            </p:cNvPr>
            <p:cNvSpPr>
              <a:spLocks/>
            </p:cNvSpPr>
            <p:nvPr/>
          </p:nvSpPr>
          <p:spPr bwMode="auto">
            <a:xfrm>
              <a:off x="5054225" y="2647950"/>
              <a:ext cx="192087" cy="209550"/>
            </a:xfrm>
            <a:custGeom>
              <a:avLst/>
              <a:gdLst>
                <a:gd name="T0" fmla="*/ 163 w 178"/>
                <a:gd name="T1" fmla="*/ 194 h 194"/>
                <a:gd name="T2" fmla="*/ 149 w 178"/>
                <a:gd name="T3" fmla="*/ 183 h 194"/>
                <a:gd name="T4" fmla="*/ 146 w 178"/>
                <a:gd name="T5" fmla="*/ 167 h 194"/>
                <a:gd name="T6" fmla="*/ 5 w 178"/>
                <a:gd name="T7" fmla="*/ 25 h 194"/>
                <a:gd name="T8" fmla="*/ 5 w 178"/>
                <a:gd name="T9" fmla="*/ 5 h 194"/>
                <a:gd name="T10" fmla="*/ 25 w 178"/>
                <a:gd name="T11" fmla="*/ 5 h 194"/>
                <a:gd name="T12" fmla="*/ 169 w 178"/>
                <a:gd name="T13" fmla="*/ 150 h 194"/>
                <a:gd name="T14" fmla="*/ 173 w 178"/>
                <a:gd name="T15" fmla="*/ 157 h 194"/>
                <a:gd name="T16" fmla="*/ 177 w 178"/>
                <a:gd name="T17" fmla="*/ 177 h 194"/>
                <a:gd name="T18" fmla="*/ 166 w 178"/>
                <a:gd name="T19" fmla="*/ 194 h 194"/>
                <a:gd name="T20" fmla="*/ 163 w 178"/>
                <a:gd name="T2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94">
                  <a:moveTo>
                    <a:pt x="163" y="194"/>
                  </a:moveTo>
                  <a:cubicBezTo>
                    <a:pt x="156" y="194"/>
                    <a:pt x="151" y="189"/>
                    <a:pt x="149" y="183"/>
                  </a:cubicBezTo>
                  <a:cubicBezTo>
                    <a:pt x="146" y="167"/>
                    <a:pt x="146" y="167"/>
                    <a:pt x="146" y="167"/>
                  </a:cubicBezTo>
                  <a:cubicBezTo>
                    <a:pt x="5" y="25"/>
                    <a:pt x="5" y="25"/>
                    <a:pt x="5" y="25"/>
                  </a:cubicBezTo>
                  <a:cubicBezTo>
                    <a:pt x="0" y="19"/>
                    <a:pt x="0" y="11"/>
                    <a:pt x="5" y="5"/>
                  </a:cubicBezTo>
                  <a:cubicBezTo>
                    <a:pt x="11" y="0"/>
                    <a:pt x="19" y="0"/>
                    <a:pt x="25" y="5"/>
                  </a:cubicBezTo>
                  <a:cubicBezTo>
                    <a:pt x="169" y="150"/>
                    <a:pt x="169" y="150"/>
                    <a:pt x="169" y="150"/>
                  </a:cubicBezTo>
                  <a:cubicBezTo>
                    <a:pt x="171" y="152"/>
                    <a:pt x="172" y="155"/>
                    <a:pt x="173" y="157"/>
                  </a:cubicBezTo>
                  <a:cubicBezTo>
                    <a:pt x="177" y="177"/>
                    <a:pt x="177" y="177"/>
                    <a:pt x="177" y="177"/>
                  </a:cubicBezTo>
                  <a:cubicBezTo>
                    <a:pt x="178" y="185"/>
                    <a:pt x="173" y="192"/>
                    <a:pt x="166" y="194"/>
                  </a:cubicBezTo>
                  <a:cubicBezTo>
                    <a:pt x="165" y="194"/>
                    <a:pt x="164" y="194"/>
                    <a:pt x="16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1" name="Freeform 33">
              <a:extLst>
                <a:ext uri="{FF2B5EF4-FFF2-40B4-BE49-F238E27FC236}">
                  <a16:creationId xmlns:a16="http://schemas.microsoft.com/office/drawing/2014/main" id="{BC148C85-4CD0-8E5C-A429-824B4E4A303C}"/>
                </a:ext>
              </a:extLst>
            </p:cNvPr>
            <p:cNvSpPr>
              <a:spLocks/>
            </p:cNvSpPr>
            <p:nvPr/>
          </p:nvSpPr>
          <p:spPr bwMode="auto">
            <a:xfrm>
              <a:off x="5179638" y="2751138"/>
              <a:ext cx="665162" cy="420687"/>
            </a:xfrm>
            <a:custGeom>
              <a:avLst/>
              <a:gdLst>
                <a:gd name="T0" fmla="*/ 211 w 617"/>
                <a:gd name="T1" fmla="*/ 375 h 389"/>
                <a:gd name="T2" fmla="*/ 198 w 617"/>
                <a:gd name="T3" fmla="*/ 341 h 389"/>
                <a:gd name="T4" fmla="*/ 147 w 617"/>
                <a:gd name="T5" fmla="*/ 327 h 389"/>
                <a:gd name="T6" fmla="*/ 126 w 617"/>
                <a:gd name="T7" fmla="*/ 283 h 389"/>
                <a:gd name="T8" fmla="*/ 68 w 617"/>
                <a:gd name="T9" fmla="*/ 232 h 389"/>
                <a:gd name="T10" fmla="*/ 67 w 617"/>
                <a:gd name="T11" fmla="*/ 229 h 389"/>
                <a:gd name="T12" fmla="*/ 42 w 617"/>
                <a:gd name="T13" fmla="*/ 124 h 389"/>
                <a:gd name="T14" fmla="*/ 62 w 617"/>
                <a:gd name="T15" fmla="*/ 144 h 389"/>
                <a:gd name="T16" fmla="*/ 67 w 617"/>
                <a:gd name="T17" fmla="*/ 201 h 389"/>
                <a:gd name="T18" fmla="*/ 90 w 617"/>
                <a:gd name="T19" fmla="*/ 189 h 389"/>
                <a:gd name="T20" fmla="*/ 109 w 617"/>
                <a:gd name="T21" fmla="*/ 210 h 389"/>
                <a:gd name="T22" fmla="*/ 96 w 617"/>
                <a:gd name="T23" fmla="*/ 231 h 389"/>
                <a:gd name="T24" fmla="*/ 141 w 617"/>
                <a:gd name="T25" fmla="*/ 250 h 389"/>
                <a:gd name="T26" fmla="*/ 164 w 617"/>
                <a:gd name="T27" fmla="*/ 247 h 389"/>
                <a:gd name="T28" fmla="*/ 160 w 617"/>
                <a:gd name="T29" fmla="*/ 271 h 389"/>
                <a:gd name="T30" fmla="*/ 165 w 617"/>
                <a:gd name="T31" fmla="*/ 305 h 389"/>
                <a:gd name="T32" fmla="*/ 207 w 617"/>
                <a:gd name="T33" fmla="*/ 302 h 389"/>
                <a:gd name="T34" fmla="*/ 231 w 617"/>
                <a:gd name="T35" fmla="*/ 316 h 389"/>
                <a:gd name="T36" fmla="*/ 284 w 617"/>
                <a:gd name="T37" fmla="*/ 342 h 389"/>
                <a:gd name="T38" fmla="*/ 337 w 617"/>
                <a:gd name="T39" fmla="*/ 309 h 389"/>
                <a:gd name="T40" fmla="*/ 385 w 617"/>
                <a:gd name="T41" fmla="*/ 277 h 389"/>
                <a:gd name="T42" fmla="*/ 406 w 617"/>
                <a:gd name="T43" fmla="*/ 258 h 389"/>
                <a:gd name="T44" fmla="*/ 448 w 617"/>
                <a:gd name="T45" fmla="*/ 240 h 389"/>
                <a:gd name="T46" fmla="*/ 447 w 617"/>
                <a:gd name="T47" fmla="*/ 216 h 389"/>
                <a:gd name="T48" fmla="*/ 470 w 617"/>
                <a:gd name="T49" fmla="*/ 222 h 389"/>
                <a:gd name="T50" fmla="*/ 516 w 617"/>
                <a:gd name="T51" fmla="*/ 235 h 389"/>
                <a:gd name="T52" fmla="*/ 513 w 617"/>
                <a:gd name="T53" fmla="*/ 161 h 389"/>
                <a:gd name="T54" fmla="*/ 579 w 617"/>
                <a:gd name="T55" fmla="*/ 170 h 389"/>
                <a:gd name="T56" fmla="*/ 573 w 617"/>
                <a:gd name="T57" fmla="*/ 119 h 389"/>
                <a:gd name="T58" fmla="*/ 479 w 617"/>
                <a:gd name="T59" fmla="*/ 25 h 389"/>
                <a:gd name="T60" fmla="*/ 499 w 617"/>
                <a:gd name="T61" fmla="*/ 5 h 389"/>
                <a:gd name="T62" fmla="*/ 616 w 617"/>
                <a:gd name="T63" fmla="*/ 148 h 389"/>
                <a:gd name="T64" fmla="*/ 553 w 617"/>
                <a:gd name="T65" fmla="*/ 203 h 389"/>
                <a:gd name="T66" fmla="*/ 500 w 617"/>
                <a:gd name="T67" fmla="*/ 269 h 389"/>
                <a:gd name="T68" fmla="*/ 477 w 617"/>
                <a:gd name="T69" fmla="*/ 300 h 389"/>
                <a:gd name="T70" fmla="*/ 429 w 617"/>
                <a:gd name="T71" fmla="*/ 307 h 389"/>
                <a:gd name="T72" fmla="*/ 329 w 617"/>
                <a:gd name="T73" fmla="*/ 338 h 389"/>
                <a:gd name="T74" fmla="*/ 303 w 617"/>
                <a:gd name="T75" fmla="*/ 3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7" h="389">
                  <a:moveTo>
                    <a:pt x="245" y="389"/>
                  </a:moveTo>
                  <a:cubicBezTo>
                    <a:pt x="233" y="389"/>
                    <a:pt x="221" y="385"/>
                    <a:pt x="211" y="375"/>
                  </a:cubicBezTo>
                  <a:cubicBezTo>
                    <a:pt x="211" y="375"/>
                    <a:pt x="210" y="374"/>
                    <a:pt x="210" y="374"/>
                  </a:cubicBezTo>
                  <a:cubicBezTo>
                    <a:pt x="210" y="373"/>
                    <a:pt x="199" y="360"/>
                    <a:pt x="198" y="341"/>
                  </a:cubicBezTo>
                  <a:cubicBezTo>
                    <a:pt x="196" y="341"/>
                    <a:pt x="193" y="342"/>
                    <a:pt x="191" y="342"/>
                  </a:cubicBezTo>
                  <a:cubicBezTo>
                    <a:pt x="176" y="344"/>
                    <a:pt x="161" y="339"/>
                    <a:pt x="147" y="327"/>
                  </a:cubicBezTo>
                  <a:cubicBezTo>
                    <a:pt x="133" y="314"/>
                    <a:pt x="125" y="300"/>
                    <a:pt x="125" y="285"/>
                  </a:cubicBezTo>
                  <a:cubicBezTo>
                    <a:pt x="125" y="285"/>
                    <a:pt x="126" y="284"/>
                    <a:pt x="126" y="283"/>
                  </a:cubicBezTo>
                  <a:cubicBezTo>
                    <a:pt x="114" y="283"/>
                    <a:pt x="102" y="279"/>
                    <a:pt x="88" y="268"/>
                  </a:cubicBezTo>
                  <a:cubicBezTo>
                    <a:pt x="72" y="255"/>
                    <a:pt x="69" y="241"/>
                    <a:pt x="68" y="232"/>
                  </a:cubicBezTo>
                  <a:cubicBezTo>
                    <a:pt x="68" y="231"/>
                    <a:pt x="68" y="230"/>
                    <a:pt x="68" y="229"/>
                  </a:cubicBezTo>
                  <a:cubicBezTo>
                    <a:pt x="68" y="229"/>
                    <a:pt x="67" y="229"/>
                    <a:pt x="67" y="229"/>
                  </a:cubicBezTo>
                  <a:cubicBezTo>
                    <a:pt x="57" y="229"/>
                    <a:pt x="42" y="225"/>
                    <a:pt x="28" y="209"/>
                  </a:cubicBezTo>
                  <a:cubicBezTo>
                    <a:pt x="0" y="179"/>
                    <a:pt x="25" y="140"/>
                    <a:pt x="42" y="124"/>
                  </a:cubicBezTo>
                  <a:cubicBezTo>
                    <a:pt x="48" y="119"/>
                    <a:pt x="57" y="119"/>
                    <a:pt x="62" y="124"/>
                  </a:cubicBezTo>
                  <a:cubicBezTo>
                    <a:pt x="67" y="130"/>
                    <a:pt x="67" y="139"/>
                    <a:pt x="62" y="144"/>
                  </a:cubicBezTo>
                  <a:cubicBezTo>
                    <a:pt x="61" y="144"/>
                    <a:pt x="32" y="173"/>
                    <a:pt x="48" y="190"/>
                  </a:cubicBezTo>
                  <a:cubicBezTo>
                    <a:pt x="54" y="197"/>
                    <a:pt x="60" y="201"/>
                    <a:pt x="67" y="201"/>
                  </a:cubicBezTo>
                  <a:cubicBezTo>
                    <a:pt x="75" y="201"/>
                    <a:pt x="83" y="196"/>
                    <a:pt x="87" y="192"/>
                  </a:cubicBezTo>
                  <a:cubicBezTo>
                    <a:pt x="88" y="191"/>
                    <a:pt x="90" y="190"/>
                    <a:pt x="90" y="189"/>
                  </a:cubicBezTo>
                  <a:cubicBezTo>
                    <a:pt x="96" y="185"/>
                    <a:pt x="104" y="185"/>
                    <a:pt x="109" y="190"/>
                  </a:cubicBezTo>
                  <a:cubicBezTo>
                    <a:pt x="114" y="196"/>
                    <a:pt x="114" y="204"/>
                    <a:pt x="109" y="210"/>
                  </a:cubicBezTo>
                  <a:cubicBezTo>
                    <a:pt x="109" y="210"/>
                    <a:pt x="108" y="211"/>
                    <a:pt x="106" y="213"/>
                  </a:cubicBezTo>
                  <a:cubicBezTo>
                    <a:pt x="102" y="217"/>
                    <a:pt x="96" y="224"/>
                    <a:pt x="96" y="231"/>
                  </a:cubicBezTo>
                  <a:cubicBezTo>
                    <a:pt x="96" y="233"/>
                    <a:pt x="97" y="239"/>
                    <a:pt x="106" y="246"/>
                  </a:cubicBezTo>
                  <a:cubicBezTo>
                    <a:pt x="123" y="260"/>
                    <a:pt x="135" y="255"/>
                    <a:pt x="141" y="250"/>
                  </a:cubicBezTo>
                  <a:cubicBezTo>
                    <a:pt x="143" y="248"/>
                    <a:pt x="145" y="247"/>
                    <a:pt x="145" y="246"/>
                  </a:cubicBezTo>
                  <a:cubicBezTo>
                    <a:pt x="151" y="242"/>
                    <a:pt x="159" y="242"/>
                    <a:pt x="164" y="247"/>
                  </a:cubicBezTo>
                  <a:cubicBezTo>
                    <a:pt x="169" y="252"/>
                    <a:pt x="169" y="261"/>
                    <a:pt x="165" y="266"/>
                  </a:cubicBezTo>
                  <a:cubicBezTo>
                    <a:pt x="163" y="268"/>
                    <a:pt x="162" y="269"/>
                    <a:pt x="160" y="271"/>
                  </a:cubicBezTo>
                  <a:cubicBezTo>
                    <a:pt x="157" y="274"/>
                    <a:pt x="153" y="280"/>
                    <a:pt x="153" y="286"/>
                  </a:cubicBezTo>
                  <a:cubicBezTo>
                    <a:pt x="153" y="292"/>
                    <a:pt x="157" y="299"/>
                    <a:pt x="165" y="305"/>
                  </a:cubicBezTo>
                  <a:cubicBezTo>
                    <a:pt x="173" y="312"/>
                    <a:pt x="180" y="315"/>
                    <a:pt x="187" y="314"/>
                  </a:cubicBezTo>
                  <a:cubicBezTo>
                    <a:pt x="198" y="313"/>
                    <a:pt x="207" y="302"/>
                    <a:pt x="207" y="302"/>
                  </a:cubicBezTo>
                  <a:cubicBezTo>
                    <a:pt x="211" y="296"/>
                    <a:pt x="219" y="294"/>
                    <a:pt x="225" y="298"/>
                  </a:cubicBezTo>
                  <a:cubicBezTo>
                    <a:pt x="231" y="302"/>
                    <a:pt x="234" y="310"/>
                    <a:pt x="231" y="316"/>
                  </a:cubicBezTo>
                  <a:cubicBezTo>
                    <a:pt x="220" y="337"/>
                    <a:pt x="229" y="353"/>
                    <a:pt x="232" y="356"/>
                  </a:cubicBezTo>
                  <a:cubicBezTo>
                    <a:pt x="249" y="372"/>
                    <a:pt x="282" y="344"/>
                    <a:pt x="284" y="342"/>
                  </a:cubicBezTo>
                  <a:cubicBezTo>
                    <a:pt x="318" y="309"/>
                    <a:pt x="318" y="309"/>
                    <a:pt x="318" y="309"/>
                  </a:cubicBezTo>
                  <a:cubicBezTo>
                    <a:pt x="324" y="304"/>
                    <a:pt x="332" y="304"/>
                    <a:pt x="337" y="309"/>
                  </a:cubicBezTo>
                  <a:cubicBezTo>
                    <a:pt x="338" y="309"/>
                    <a:pt x="378" y="344"/>
                    <a:pt x="395" y="327"/>
                  </a:cubicBezTo>
                  <a:cubicBezTo>
                    <a:pt x="413" y="310"/>
                    <a:pt x="386" y="277"/>
                    <a:pt x="385" y="277"/>
                  </a:cubicBezTo>
                  <a:cubicBezTo>
                    <a:pt x="380" y="271"/>
                    <a:pt x="381" y="263"/>
                    <a:pt x="387" y="258"/>
                  </a:cubicBezTo>
                  <a:cubicBezTo>
                    <a:pt x="392" y="253"/>
                    <a:pt x="401" y="253"/>
                    <a:pt x="406" y="258"/>
                  </a:cubicBezTo>
                  <a:cubicBezTo>
                    <a:pt x="414" y="266"/>
                    <a:pt x="444" y="293"/>
                    <a:pt x="457" y="280"/>
                  </a:cubicBezTo>
                  <a:cubicBezTo>
                    <a:pt x="469" y="268"/>
                    <a:pt x="455" y="247"/>
                    <a:pt x="448" y="240"/>
                  </a:cubicBezTo>
                  <a:cubicBezTo>
                    <a:pt x="447" y="238"/>
                    <a:pt x="446" y="236"/>
                    <a:pt x="445" y="236"/>
                  </a:cubicBezTo>
                  <a:cubicBezTo>
                    <a:pt x="440" y="230"/>
                    <a:pt x="441" y="221"/>
                    <a:pt x="447" y="216"/>
                  </a:cubicBezTo>
                  <a:cubicBezTo>
                    <a:pt x="452" y="212"/>
                    <a:pt x="461" y="212"/>
                    <a:pt x="466" y="217"/>
                  </a:cubicBezTo>
                  <a:cubicBezTo>
                    <a:pt x="467" y="219"/>
                    <a:pt x="469" y="220"/>
                    <a:pt x="470" y="222"/>
                  </a:cubicBezTo>
                  <a:cubicBezTo>
                    <a:pt x="477" y="229"/>
                    <a:pt x="490" y="241"/>
                    <a:pt x="502" y="241"/>
                  </a:cubicBezTo>
                  <a:cubicBezTo>
                    <a:pt x="505" y="241"/>
                    <a:pt x="510" y="241"/>
                    <a:pt x="516" y="235"/>
                  </a:cubicBezTo>
                  <a:cubicBezTo>
                    <a:pt x="539" y="213"/>
                    <a:pt x="513" y="181"/>
                    <a:pt x="512" y="180"/>
                  </a:cubicBezTo>
                  <a:cubicBezTo>
                    <a:pt x="508" y="174"/>
                    <a:pt x="508" y="166"/>
                    <a:pt x="513" y="161"/>
                  </a:cubicBezTo>
                  <a:cubicBezTo>
                    <a:pt x="519" y="156"/>
                    <a:pt x="527" y="156"/>
                    <a:pt x="533" y="161"/>
                  </a:cubicBezTo>
                  <a:cubicBezTo>
                    <a:pt x="533" y="161"/>
                    <a:pt x="563" y="188"/>
                    <a:pt x="579" y="170"/>
                  </a:cubicBezTo>
                  <a:cubicBezTo>
                    <a:pt x="588" y="160"/>
                    <a:pt x="591" y="150"/>
                    <a:pt x="586" y="137"/>
                  </a:cubicBezTo>
                  <a:cubicBezTo>
                    <a:pt x="581" y="127"/>
                    <a:pt x="574" y="119"/>
                    <a:pt x="573" y="119"/>
                  </a:cubicBezTo>
                  <a:cubicBezTo>
                    <a:pt x="573" y="119"/>
                    <a:pt x="573" y="119"/>
                    <a:pt x="573" y="119"/>
                  </a:cubicBezTo>
                  <a:cubicBezTo>
                    <a:pt x="479" y="25"/>
                    <a:pt x="479" y="25"/>
                    <a:pt x="479" y="25"/>
                  </a:cubicBezTo>
                  <a:cubicBezTo>
                    <a:pt x="474" y="19"/>
                    <a:pt x="474" y="11"/>
                    <a:pt x="479" y="5"/>
                  </a:cubicBezTo>
                  <a:cubicBezTo>
                    <a:pt x="485" y="0"/>
                    <a:pt x="493" y="0"/>
                    <a:pt x="499" y="5"/>
                  </a:cubicBezTo>
                  <a:cubicBezTo>
                    <a:pt x="593" y="99"/>
                    <a:pt x="593" y="99"/>
                    <a:pt x="593" y="99"/>
                  </a:cubicBezTo>
                  <a:cubicBezTo>
                    <a:pt x="596" y="102"/>
                    <a:pt x="615" y="121"/>
                    <a:pt x="616" y="148"/>
                  </a:cubicBezTo>
                  <a:cubicBezTo>
                    <a:pt x="617" y="163"/>
                    <a:pt x="611" y="177"/>
                    <a:pt x="599" y="190"/>
                  </a:cubicBezTo>
                  <a:cubicBezTo>
                    <a:pt x="585" y="205"/>
                    <a:pt x="568" y="207"/>
                    <a:pt x="553" y="203"/>
                  </a:cubicBezTo>
                  <a:cubicBezTo>
                    <a:pt x="555" y="220"/>
                    <a:pt x="552" y="239"/>
                    <a:pt x="536" y="255"/>
                  </a:cubicBezTo>
                  <a:cubicBezTo>
                    <a:pt x="526" y="265"/>
                    <a:pt x="513" y="270"/>
                    <a:pt x="500" y="269"/>
                  </a:cubicBezTo>
                  <a:cubicBezTo>
                    <a:pt x="497" y="269"/>
                    <a:pt x="493" y="268"/>
                    <a:pt x="490" y="267"/>
                  </a:cubicBezTo>
                  <a:cubicBezTo>
                    <a:pt x="490" y="279"/>
                    <a:pt x="487" y="290"/>
                    <a:pt x="477" y="300"/>
                  </a:cubicBezTo>
                  <a:cubicBezTo>
                    <a:pt x="469" y="308"/>
                    <a:pt x="459" y="312"/>
                    <a:pt x="448" y="311"/>
                  </a:cubicBezTo>
                  <a:cubicBezTo>
                    <a:pt x="441" y="311"/>
                    <a:pt x="435" y="310"/>
                    <a:pt x="429" y="307"/>
                  </a:cubicBezTo>
                  <a:cubicBezTo>
                    <a:pt x="430" y="321"/>
                    <a:pt x="427" y="335"/>
                    <a:pt x="415" y="347"/>
                  </a:cubicBezTo>
                  <a:cubicBezTo>
                    <a:pt x="390" y="372"/>
                    <a:pt x="353" y="356"/>
                    <a:pt x="329" y="338"/>
                  </a:cubicBezTo>
                  <a:cubicBezTo>
                    <a:pt x="304" y="362"/>
                    <a:pt x="304" y="362"/>
                    <a:pt x="304" y="362"/>
                  </a:cubicBezTo>
                  <a:cubicBezTo>
                    <a:pt x="304" y="362"/>
                    <a:pt x="304" y="362"/>
                    <a:pt x="303" y="362"/>
                  </a:cubicBezTo>
                  <a:cubicBezTo>
                    <a:pt x="290" y="375"/>
                    <a:pt x="267" y="389"/>
                    <a:pt x="245"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2" name="Freeform 34">
              <a:extLst>
                <a:ext uri="{FF2B5EF4-FFF2-40B4-BE49-F238E27FC236}">
                  <a16:creationId xmlns:a16="http://schemas.microsoft.com/office/drawing/2014/main" id="{137B4697-1603-BB5C-9ECB-58A408252145}"/>
                </a:ext>
              </a:extLst>
            </p:cNvPr>
            <p:cNvSpPr>
              <a:spLocks/>
            </p:cNvSpPr>
            <p:nvPr/>
          </p:nvSpPr>
          <p:spPr bwMode="auto">
            <a:xfrm>
              <a:off x="5425700" y="2490788"/>
              <a:ext cx="436562" cy="322262"/>
            </a:xfrm>
            <a:custGeom>
              <a:avLst/>
              <a:gdLst>
                <a:gd name="T0" fmla="*/ 70 w 405"/>
                <a:gd name="T1" fmla="*/ 298 h 298"/>
                <a:gd name="T2" fmla="*/ 29 w 405"/>
                <a:gd name="T3" fmla="*/ 281 h 298"/>
                <a:gd name="T4" fmla="*/ 25 w 405"/>
                <a:gd name="T5" fmla="*/ 197 h 298"/>
                <a:gd name="T6" fmla="*/ 26 w 405"/>
                <a:gd name="T7" fmla="*/ 195 h 298"/>
                <a:gd name="T8" fmla="*/ 77 w 405"/>
                <a:gd name="T9" fmla="*/ 144 h 298"/>
                <a:gd name="T10" fmla="*/ 282 w 405"/>
                <a:gd name="T11" fmla="*/ 104 h 298"/>
                <a:gd name="T12" fmla="*/ 380 w 405"/>
                <a:gd name="T13" fmla="*/ 5 h 298"/>
                <a:gd name="T14" fmla="*/ 400 w 405"/>
                <a:gd name="T15" fmla="*/ 5 h 298"/>
                <a:gd name="T16" fmla="*/ 400 w 405"/>
                <a:gd name="T17" fmla="*/ 25 h 298"/>
                <a:gd name="T18" fmla="*/ 294 w 405"/>
                <a:gd name="T19" fmla="*/ 132 h 298"/>
                <a:gd name="T20" fmla="*/ 275 w 405"/>
                <a:gd name="T21" fmla="*/ 133 h 298"/>
                <a:gd name="T22" fmla="*/ 98 w 405"/>
                <a:gd name="T23" fmla="*/ 163 h 298"/>
                <a:gd name="T24" fmla="*/ 97 w 405"/>
                <a:gd name="T25" fmla="*/ 164 h 298"/>
                <a:gd name="T26" fmla="*/ 47 w 405"/>
                <a:gd name="T27" fmla="*/ 214 h 298"/>
                <a:gd name="T28" fmla="*/ 49 w 405"/>
                <a:gd name="T29" fmla="*/ 261 h 298"/>
                <a:gd name="T30" fmla="*/ 102 w 405"/>
                <a:gd name="T31" fmla="*/ 260 h 298"/>
                <a:gd name="T32" fmla="*/ 144 w 405"/>
                <a:gd name="T33" fmla="*/ 218 h 298"/>
                <a:gd name="T34" fmla="*/ 187 w 405"/>
                <a:gd name="T35" fmla="*/ 192 h 298"/>
                <a:gd name="T36" fmla="*/ 235 w 405"/>
                <a:gd name="T37" fmla="*/ 210 h 298"/>
                <a:gd name="T38" fmla="*/ 235 w 405"/>
                <a:gd name="T39" fmla="*/ 230 h 298"/>
                <a:gd name="T40" fmla="*/ 215 w 405"/>
                <a:gd name="T41" fmla="*/ 230 h 298"/>
                <a:gd name="T42" fmla="*/ 190 w 405"/>
                <a:gd name="T43" fmla="*/ 219 h 298"/>
                <a:gd name="T44" fmla="*/ 167 w 405"/>
                <a:gd name="T45" fmla="*/ 235 h 298"/>
                <a:gd name="T46" fmla="*/ 165 w 405"/>
                <a:gd name="T47" fmla="*/ 237 h 298"/>
                <a:gd name="T48" fmla="*/ 121 w 405"/>
                <a:gd name="T49" fmla="*/ 281 h 298"/>
                <a:gd name="T50" fmla="*/ 119 w 405"/>
                <a:gd name="T51" fmla="*/ 283 h 298"/>
                <a:gd name="T52" fmla="*/ 70 w 405"/>
                <a:gd name="T53"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5" h="298">
                  <a:moveTo>
                    <a:pt x="70" y="298"/>
                  </a:moveTo>
                  <a:cubicBezTo>
                    <a:pt x="56" y="298"/>
                    <a:pt x="42" y="294"/>
                    <a:pt x="29" y="281"/>
                  </a:cubicBezTo>
                  <a:cubicBezTo>
                    <a:pt x="0" y="251"/>
                    <a:pt x="13" y="213"/>
                    <a:pt x="25" y="197"/>
                  </a:cubicBezTo>
                  <a:cubicBezTo>
                    <a:pt x="25" y="196"/>
                    <a:pt x="26" y="196"/>
                    <a:pt x="26" y="195"/>
                  </a:cubicBezTo>
                  <a:cubicBezTo>
                    <a:pt x="77" y="144"/>
                    <a:pt x="77" y="144"/>
                    <a:pt x="77" y="144"/>
                  </a:cubicBezTo>
                  <a:cubicBezTo>
                    <a:pt x="164" y="44"/>
                    <a:pt x="252" y="85"/>
                    <a:pt x="282" y="104"/>
                  </a:cubicBezTo>
                  <a:cubicBezTo>
                    <a:pt x="380" y="5"/>
                    <a:pt x="380" y="5"/>
                    <a:pt x="380" y="5"/>
                  </a:cubicBezTo>
                  <a:cubicBezTo>
                    <a:pt x="386" y="0"/>
                    <a:pt x="394" y="0"/>
                    <a:pt x="400" y="5"/>
                  </a:cubicBezTo>
                  <a:cubicBezTo>
                    <a:pt x="405" y="10"/>
                    <a:pt x="405" y="19"/>
                    <a:pt x="400" y="25"/>
                  </a:cubicBezTo>
                  <a:cubicBezTo>
                    <a:pt x="294" y="132"/>
                    <a:pt x="294" y="132"/>
                    <a:pt x="294" y="132"/>
                  </a:cubicBezTo>
                  <a:cubicBezTo>
                    <a:pt x="289" y="137"/>
                    <a:pt x="281" y="137"/>
                    <a:pt x="275" y="133"/>
                  </a:cubicBezTo>
                  <a:cubicBezTo>
                    <a:pt x="271" y="130"/>
                    <a:pt x="186" y="60"/>
                    <a:pt x="98" y="163"/>
                  </a:cubicBezTo>
                  <a:cubicBezTo>
                    <a:pt x="97" y="163"/>
                    <a:pt x="97" y="164"/>
                    <a:pt x="97" y="164"/>
                  </a:cubicBezTo>
                  <a:cubicBezTo>
                    <a:pt x="47" y="214"/>
                    <a:pt x="47" y="214"/>
                    <a:pt x="47" y="214"/>
                  </a:cubicBezTo>
                  <a:cubicBezTo>
                    <a:pt x="43" y="219"/>
                    <a:pt x="30" y="243"/>
                    <a:pt x="49" y="261"/>
                  </a:cubicBezTo>
                  <a:cubicBezTo>
                    <a:pt x="67" y="279"/>
                    <a:pt x="96" y="263"/>
                    <a:pt x="102" y="260"/>
                  </a:cubicBezTo>
                  <a:cubicBezTo>
                    <a:pt x="144" y="218"/>
                    <a:pt x="144" y="218"/>
                    <a:pt x="144" y="218"/>
                  </a:cubicBezTo>
                  <a:cubicBezTo>
                    <a:pt x="148" y="213"/>
                    <a:pt x="163" y="194"/>
                    <a:pt x="187" y="192"/>
                  </a:cubicBezTo>
                  <a:cubicBezTo>
                    <a:pt x="203" y="190"/>
                    <a:pt x="219" y="196"/>
                    <a:pt x="235" y="210"/>
                  </a:cubicBezTo>
                  <a:cubicBezTo>
                    <a:pt x="240" y="215"/>
                    <a:pt x="241" y="224"/>
                    <a:pt x="235" y="230"/>
                  </a:cubicBezTo>
                  <a:cubicBezTo>
                    <a:pt x="230" y="235"/>
                    <a:pt x="221" y="236"/>
                    <a:pt x="215" y="230"/>
                  </a:cubicBezTo>
                  <a:cubicBezTo>
                    <a:pt x="207" y="222"/>
                    <a:pt x="198" y="218"/>
                    <a:pt x="190" y="219"/>
                  </a:cubicBezTo>
                  <a:cubicBezTo>
                    <a:pt x="177" y="221"/>
                    <a:pt x="167" y="235"/>
                    <a:pt x="167" y="235"/>
                  </a:cubicBezTo>
                  <a:cubicBezTo>
                    <a:pt x="166" y="236"/>
                    <a:pt x="166" y="236"/>
                    <a:pt x="165" y="237"/>
                  </a:cubicBezTo>
                  <a:cubicBezTo>
                    <a:pt x="121" y="281"/>
                    <a:pt x="121" y="281"/>
                    <a:pt x="121" y="281"/>
                  </a:cubicBezTo>
                  <a:cubicBezTo>
                    <a:pt x="120" y="282"/>
                    <a:pt x="119" y="282"/>
                    <a:pt x="119" y="283"/>
                  </a:cubicBezTo>
                  <a:cubicBezTo>
                    <a:pt x="117" y="284"/>
                    <a:pt x="95" y="298"/>
                    <a:pt x="70"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Freeform 35">
              <a:extLst>
                <a:ext uri="{FF2B5EF4-FFF2-40B4-BE49-F238E27FC236}">
                  <a16:creationId xmlns:a16="http://schemas.microsoft.com/office/drawing/2014/main" id="{0CECEA2A-79E8-3594-EAFB-D89F3AD8C813}"/>
                </a:ext>
              </a:extLst>
            </p:cNvPr>
            <p:cNvSpPr>
              <a:spLocks/>
            </p:cNvSpPr>
            <p:nvPr/>
          </p:nvSpPr>
          <p:spPr bwMode="auto">
            <a:xfrm>
              <a:off x="5219325" y="2489200"/>
              <a:ext cx="280987" cy="160337"/>
            </a:xfrm>
            <a:custGeom>
              <a:avLst/>
              <a:gdLst>
                <a:gd name="T0" fmla="*/ 135 w 261"/>
                <a:gd name="T1" fmla="*/ 149 h 149"/>
                <a:gd name="T2" fmla="*/ 125 w 261"/>
                <a:gd name="T3" fmla="*/ 145 h 149"/>
                <a:gd name="T4" fmla="*/ 5 w 261"/>
                <a:gd name="T5" fmla="*/ 25 h 149"/>
                <a:gd name="T6" fmla="*/ 5 w 261"/>
                <a:gd name="T7" fmla="*/ 5 h 149"/>
                <a:gd name="T8" fmla="*/ 25 w 261"/>
                <a:gd name="T9" fmla="*/ 5 h 149"/>
                <a:gd name="T10" fmla="*/ 137 w 261"/>
                <a:gd name="T11" fmla="*/ 117 h 149"/>
                <a:gd name="T12" fmla="*/ 252 w 261"/>
                <a:gd name="T13" fmla="*/ 118 h 149"/>
                <a:gd name="T14" fmla="*/ 257 w 261"/>
                <a:gd name="T15" fmla="*/ 137 h 149"/>
                <a:gd name="T16" fmla="*/ 238 w 261"/>
                <a:gd name="T17" fmla="*/ 142 h 149"/>
                <a:gd name="T18" fmla="*/ 143 w 261"/>
                <a:gd name="T19" fmla="*/ 146 h 149"/>
                <a:gd name="T20" fmla="*/ 135 w 261"/>
                <a:gd name="T21"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49">
                  <a:moveTo>
                    <a:pt x="135" y="149"/>
                  </a:moveTo>
                  <a:cubicBezTo>
                    <a:pt x="131" y="149"/>
                    <a:pt x="128" y="148"/>
                    <a:pt x="125" y="145"/>
                  </a:cubicBezTo>
                  <a:cubicBezTo>
                    <a:pt x="5" y="25"/>
                    <a:pt x="5" y="25"/>
                    <a:pt x="5" y="25"/>
                  </a:cubicBezTo>
                  <a:cubicBezTo>
                    <a:pt x="0" y="19"/>
                    <a:pt x="0" y="11"/>
                    <a:pt x="5" y="5"/>
                  </a:cubicBezTo>
                  <a:cubicBezTo>
                    <a:pt x="11" y="0"/>
                    <a:pt x="19" y="0"/>
                    <a:pt x="25" y="5"/>
                  </a:cubicBezTo>
                  <a:cubicBezTo>
                    <a:pt x="137" y="117"/>
                    <a:pt x="137" y="117"/>
                    <a:pt x="137" y="117"/>
                  </a:cubicBezTo>
                  <a:cubicBezTo>
                    <a:pt x="156" y="107"/>
                    <a:pt x="200" y="91"/>
                    <a:pt x="252" y="118"/>
                  </a:cubicBezTo>
                  <a:cubicBezTo>
                    <a:pt x="258" y="121"/>
                    <a:pt x="261" y="130"/>
                    <a:pt x="257" y="137"/>
                  </a:cubicBezTo>
                  <a:cubicBezTo>
                    <a:pt x="254" y="143"/>
                    <a:pt x="245" y="146"/>
                    <a:pt x="238" y="142"/>
                  </a:cubicBezTo>
                  <a:cubicBezTo>
                    <a:pt x="186" y="115"/>
                    <a:pt x="144" y="146"/>
                    <a:pt x="143" y="146"/>
                  </a:cubicBezTo>
                  <a:cubicBezTo>
                    <a:pt x="141" y="148"/>
                    <a:pt x="138" y="149"/>
                    <a:pt x="13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36">
              <a:extLst>
                <a:ext uri="{FF2B5EF4-FFF2-40B4-BE49-F238E27FC236}">
                  <a16:creationId xmlns:a16="http://schemas.microsoft.com/office/drawing/2014/main" id="{EEF3797C-EDE4-04A0-12BF-C780628503CF}"/>
                </a:ext>
              </a:extLst>
            </p:cNvPr>
            <p:cNvSpPr>
              <a:spLocks/>
            </p:cNvSpPr>
            <p:nvPr/>
          </p:nvSpPr>
          <p:spPr bwMode="auto">
            <a:xfrm>
              <a:off x="5901950" y="2655888"/>
              <a:ext cx="119062" cy="117475"/>
            </a:xfrm>
            <a:custGeom>
              <a:avLst/>
              <a:gdLst>
                <a:gd name="T0" fmla="*/ 15 w 110"/>
                <a:gd name="T1" fmla="*/ 109 h 109"/>
                <a:gd name="T2" fmla="*/ 5 w 110"/>
                <a:gd name="T3" fmla="*/ 105 h 109"/>
                <a:gd name="T4" fmla="*/ 5 w 110"/>
                <a:gd name="T5" fmla="*/ 85 h 109"/>
                <a:gd name="T6" fmla="*/ 85 w 110"/>
                <a:gd name="T7" fmla="*/ 5 h 109"/>
                <a:gd name="T8" fmla="*/ 105 w 110"/>
                <a:gd name="T9" fmla="*/ 5 h 109"/>
                <a:gd name="T10" fmla="*/ 105 w 110"/>
                <a:gd name="T11" fmla="*/ 25 h 109"/>
                <a:gd name="T12" fmla="*/ 25 w 110"/>
                <a:gd name="T13" fmla="*/ 105 h 109"/>
                <a:gd name="T14" fmla="*/ 15 w 110"/>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9">
                  <a:moveTo>
                    <a:pt x="15" y="109"/>
                  </a:moveTo>
                  <a:cubicBezTo>
                    <a:pt x="11" y="109"/>
                    <a:pt x="8" y="108"/>
                    <a:pt x="5" y="105"/>
                  </a:cubicBezTo>
                  <a:cubicBezTo>
                    <a:pt x="0" y="99"/>
                    <a:pt x="0" y="91"/>
                    <a:pt x="5" y="85"/>
                  </a:cubicBezTo>
                  <a:cubicBezTo>
                    <a:pt x="85" y="5"/>
                    <a:pt x="85" y="5"/>
                    <a:pt x="85" y="5"/>
                  </a:cubicBezTo>
                  <a:cubicBezTo>
                    <a:pt x="91" y="0"/>
                    <a:pt x="99" y="0"/>
                    <a:pt x="105" y="5"/>
                  </a:cubicBezTo>
                  <a:cubicBezTo>
                    <a:pt x="110" y="11"/>
                    <a:pt x="110" y="19"/>
                    <a:pt x="105" y="25"/>
                  </a:cubicBezTo>
                  <a:cubicBezTo>
                    <a:pt x="25" y="105"/>
                    <a:pt x="25" y="105"/>
                    <a:pt x="25" y="105"/>
                  </a:cubicBezTo>
                  <a:cubicBezTo>
                    <a:pt x="22" y="108"/>
                    <a:pt x="19" y="109"/>
                    <a:pt x="1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Freeform 37">
              <a:extLst>
                <a:ext uri="{FF2B5EF4-FFF2-40B4-BE49-F238E27FC236}">
                  <a16:creationId xmlns:a16="http://schemas.microsoft.com/office/drawing/2014/main" id="{2A8E1BCC-EB3C-C790-BCEF-872FB1DC54EB}"/>
                </a:ext>
              </a:extLst>
            </p:cNvPr>
            <p:cNvSpPr>
              <a:spLocks/>
            </p:cNvSpPr>
            <p:nvPr/>
          </p:nvSpPr>
          <p:spPr bwMode="auto">
            <a:xfrm>
              <a:off x="5816225" y="2776538"/>
              <a:ext cx="82550" cy="142875"/>
            </a:xfrm>
            <a:custGeom>
              <a:avLst/>
              <a:gdLst>
                <a:gd name="T0" fmla="*/ 16 w 77"/>
                <a:gd name="T1" fmla="*/ 132 h 132"/>
                <a:gd name="T2" fmla="*/ 5 w 77"/>
                <a:gd name="T3" fmla="*/ 126 h 132"/>
                <a:gd name="T4" fmla="*/ 8 w 77"/>
                <a:gd name="T5" fmla="*/ 107 h 132"/>
                <a:gd name="T6" fmla="*/ 31 w 77"/>
                <a:gd name="T7" fmla="*/ 34 h 132"/>
                <a:gd name="T8" fmla="*/ 35 w 77"/>
                <a:gd name="T9" fmla="*/ 22 h 132"/>
                <a:gd name="T10" fmla="*/ 52 w 77"/>
                <a:gd name="T11" fmla="*/ 5 h 132"/>
                <a:gd name="T12" fmla="*/ 72 w 77"/>
                <a:gd name="T13" fmla="*/ 5 h 132"/>
                <a:gd name="T14" fmla="*/ 72 w 77"/>
                <a:gd name="T15" fmla="*/ 25 h 132"/>
                <a:gd name="T16" fmla="*/ 60 w 77"/>
                <a:gd name="T17" fmla="*/ 37 h 132"/>
                <a:gd name="T18" fmla="*/ 24 w 77"/>
                <a:gd name="T19" fmla="*/ 129 h 132"/>
                <a:gd name="T20" fmla="*/ 16 w 77"/>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32">
                  <a:moveTo>
                    <a:pt x="16" y="132"/>
                  </a:moveTo>
                  <a:cubicBezTo>
                    <a:pt x="12" y="132"/>
                    <a:pt x="7" y="130"/>
                    <a:pt x="5" y="126"/>
                  </a:cubicBezTo>
                  <a:cubicBezTo>
                    <a:pt x="0" y="120"/>
                    <a:pt x="2" y="111"/>
                    <a:pt x="8" y="107"/>
                  </a:cubicBezTo>
                  <a:cubicBezTo>
                    <a:pt x="9" y="106"/>
                    <a:pt x="39" y="83"/>
                    <a:pt x="31" y="34"/>
                  </a:cubicBezTo>
                  <a:cubicBezTo>
                    <a:pt x="30" y="30"/>
                    <a:pt x="32" y="25"/>
                    <a:pt x="35" y="22"/>
                  </a:cubicBezTo>
                  <a:cubicBezTo>
                    <a:pt x="52" y="5"/>
                    <a:pt x="52" y="5"/>
                    <a:pt x="52" y="5"/>
                  </a:cubicBezTo>
                  <a:cubicBezTo>
                    <a:pt x="58" y="0"/>
                    <a:pt x="66" y="0"/>
                    <a:pt x="72" y="5"/>
                  </a:cubicBezTo>
                  <a:cubicBezTo>
                    <a:pt x="77" y="11"/>
                    <a:pt x="77" y="19"/>
                    <a:pt x="72" y="25"/>
                  </a:cubicBezTo>
                  <a:cubicBezTo>
                    <a:pt x="60" y="37"/>
                    <a:pt x="60" y="37"/>
                    <a:pt x="60" y="37"/>
                  </a:cubicBezTo>
                  <a:cubicBezTo>
                    <a:pt x="66" y="99"/>
                    <a:pt x="26" y="128"/>
                    <a:pt x="24" y="129"/>
                  </a:cubicBezTo>
                  <a:cubicBezTo>
                    <a:pt x="22" y="131"/>
                    <a:pt x="19" y="132"/>
                    <a:pt x="1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Freeform 38">
              <a:extLst>
                <a:ext uri="{FF2B5EF4-FFF2-40B4-BE49-F238E27FC236}">
                  <a16:creationId xmlns:a16="http://schemas.microsoft.com/office/drawing/2014/main" id="{65C21647-9EE2-3312-0795-0381A5A8CBCD}"/>
                </a:ext>
              </a:extLst>
            </p:cNvPr>
            <p:cNvSpPr>
              <a:spLocks/>
            </p:cNvSpPr>
            <p:nvPr/>
          </p:nvSpPr>
          <p:spPr bwMode="auto">
            <a:xfrm>
              <a:off x="5217738" y="2816225"/>
              <a:ext cx="157162" cy="166687"/>
            </a:xfrm>
            <a:custGeom>
              <a:avLst/>
              <a:gdLst>
                <a:gd name="T0" fmla="*/ 63 w 146"/>
                <a:gd name="T1" fmla="*/ 155 h 155"/>
                <a:gd name="T2" fmla="*/ 53 w 146"/>
                <a:gd name="T3" fmla="*/ 151 h 155"/>
                <a:gd name="T4" fmla="*/ 53 w 146"/>
                <a:gd name="T5" fmla="*/ 131 h 155"/>
                <a:gd name="T6" fmla="*/ 100 w 146"/>
                <a:gd name="T7" fmla="*/ 82 h 155"/>
                <a:gd name="T8" fmla="*/ 101 w 146"/>
                <a:gd name="T9" fmla="*/ 46 h 155"/>
                <a:gd name="T10" fmla="*/ 68 w 146"/>
                <a:gd name="T11" fmla="*/ 48 h 155"/>
                <a:gd name="T12" fmla="*/ 25 w 146"/>
                <a:gd name="T13" fmla="*/ 85 h 155"/>
                <a:gd name="T14" fmla="*/ 6 w 146"/>
                <a:gd name="T15" fmla="*/ 84 h 155"/>
                <a:gd name="T16" fmla="*/ 7 w 146"/>
                <a:gd name="T17" fmla="*/ 65 h 155"/>
                <a:gd name="T18" fmla="*/ 50 w 146"/>
                <a:gd name="T19" fmla="*/ 27 h 155"/>
                <a:gd name="T20" fmla="*/ 50 w 146"/>
                <a:gd name="T21" fmla="*/ 26 h 155"/>
                <a:gd name="T22" fmla="*/ 122 w 146"/>
                <a:gd name="T23" fmla="*/ 28 h 155"/>
                <a:gd name="T24" fmla="*/ 122 w 146"/>
                <a:gd name="T25" fmla="*/ 100 h 155"/>
                <a:gd name="T26" fmla="*/ 121 w 146"/>
                <a:gd name="T27" fmla="*/ 101 h 155"/>
                <a:gd name="T28" fmla="*/ 73 w 146"/>
                <a:gd name="T29" fmla="*/ 151 h 155"/>
                <a:gd name="T30" fmla="*/ 63 w 146"/>
                <a:gd name="T3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55">
                  <a:moveTo>
                    <a:pt x="63" y="155"/>
                  </a:moveTo>
                  <a:cubicBezTo>
                    <a:pt x="60" y="155"/>
                    <a:pt x="56" y="154"/>
                    <a:pt x="53" y="151"/>
                  </a:cubicBezTo>
                  <a:cubicBezTo>
                    <a:pt x="48" y="146"/>
                    <a:pt x="48" y="137"/>
                    <a:pt x="53" y="131"/>
                  </a:cubicBezTo>
                  <a:cubicBezTo>
                    <a:pt x="100" y="82"/>
                    <a:pt x="100" y="82"/>
                    <a:pt x="100" y="82"/>
                  </a:cubicBezTo>
                  <a:cubicBezTo>
                    <a:pt x="103" y="79"/>
                    <a:pt x="114" y="61"/>
                    <a:pt x="101" y="46"/>
                  </a:cubicBezTo>
                  <a:cubicBezTo>
                    <a:pt x="88" y="33"/>
                    <a:pt x="72" y="45"/>
                    <a:pt x="68" y="48"/>
                  </a:cubicBezTo>
                  <a:cubicBezTo>
                    <a:pt x="25" y="85"/>
                    <a:pt x="25" y="85"/>
                    <a:pt x="25" y="85"/>
                  </a:cubicBezTo>
                  <a:cubicBezTo>
                    <a:pt x="19" y="91"/>
                    <a:pt x="11" y="90"/>
                    <a:pt x="6" y="84"/>
                  </a:cubicBezTo>
                  <a:cubicBezTo>
                    <a:pt x="0" y="78"/>
                    <a:pt x="1" y="70"/>
                    <a:pt x="7" y="65"/>
                  </a:cubicBezTo>
                  <a:cubicBezTo>
                    <a:pt x="50" y="27"/>
                    <a:pt x="50" y="27"/>
                    <a:pt x="50" y="27"/>
                  </a:cubicBezTo>
                  <a:cubicBezTo>
                    <a:pt x="50" y="26"/>
                    <a:pt x="50" y="26"/>
                    <a:pt x="50" y="26"/>
                  </a:cubicBezTo>
                  <a:cubicBezTo>
                    <a:pt x="64" y="15"/>
                    <a:pt x="97" y="0"/>
                    <a:pt x="122" y="28"/>
                  </a:cubicBezTo>
                  <a:cubicBezTo>
                    <a:pt x="146" y="54"/>
                    <a:pt x="132" y="86"/>
                    <a:pt x="122" y="100"/>
                  </a:cubicBezTo>
                  <a:cubicBezTo>
                    <a:pt x="122" y="100"/>
                    <a:pt x="121" y="100"/>
                    <a:pt x="121" y="101"/>
                  </a:cubicBezTo>
                  <a:cubicBezTo>
                    <a:pt x="73" y="151"/>
                    <a:pt x="73" y="151"/>
                    <a:pt x="73" y="151"/>
                  </a:cubicBezTo>
                  <a:cubicBezTo>
                    <a:pt x="70" y="154"/>
                    <a:pt x="67" y="155"/>
                    <a:pt x="6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7" name="Freeform 39">
              <a:extLst>
                <a:ext uri="{FF2B5EF4-FFF2-40B4-BE49-F238E27FC236}">
                  <a16:creationId xmlns:a16="http://schemas.microsoft.com/office/drawing/2014/main" id="{22E00A4B-B714-14D2-EF03-032B76E57F7F}"/>
                </a:ext>
              </a:extLst>
            </p:cNvPr>
            <p:cNvSpPr>
              <a:spLocks/>
            </p:cNvSpPr>
            <p:nvPr/>
          </p:nvSpPr>
          <p:spPr bwMode="auto">
            <a:xfrm>
              <a:off x="5263775" y="2878138"/>
              <a:ext cx="174625" cy="176212"/>
            </a:xfrm>
            <a:custGeom>
              <a:avLst/>
              <a:gdLst>
                <a:gd name="T0" fmla="*/ 66 w 161"/>
                <a:gd name="T1" fmla="*/ 163 h 163"/>
                <a:gd name="T2" fmla="*/ 56 w 161"/>
                <a:gd name="T3" fmla="*/ 159 h 163"/>
                <a:gd name="T4" fmla="*/ 56 w 161"/>
                <a:gd name="T5" fmla="*/ 139 h 163"/>
                <a:gd name="T6" fmla="*/ 117 w 161"/>
                <a:gd name="T7" fmla="*/ 79 h 163"/>
                <a:gd name="T8" fmla="*/ 115 w 161"/>
                <a:gd name="T9" fmla="*/ 45 h 163"/>
                <a:gd name="T10" fmla="*/ 83 w 161"/>
                <a:gd name="T11" fmla="*/ 45 h 163"/>
                <a:gd name="T12" fmla="*/ 25 w 161"/>
                <a:gd name="T13" fmla="*/ 96 h 163"/>
                <a:gd name="T14" fmla="*/ 6 w 161"/>
                <a:gd name="T15" fmla="*/ 95 h 163"/>
                <a:gd name="T16" fmla="*/ 7 w 161"/>
                <a:gd name="T17" fmla="*/ 76 h 163"/>
                <a:gd name="T18" fmla="*/ 64 w 161"/>
                <a:gd name="T19" fmla="*/ 25 h 163"/>
                <a:gd name="T20" fmla="*/ 133 w 161"/>
                <a:gd name="T21" fmla="*/ 23 h 163"/>
                <a:gd name="T22" fmla="*/ 139 w 161"/>
                <a:gd name="T23" fmla="*/ 96 h 163"/>
                <a:gd name="T24" fmla="*/ 138 w 161"/>
                <a:gd name="T25" fmla="*/ 98 h 163"/>
                <a:gd name="T26" fmla="*/ 76 w 161"/>
                <a:gd name="T27" fmla="*/ 159 h 163"/>
                <a:gd name="T28" fmla="*/ 66 w 161"/>
                <a:gd name="T2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163">
                  <a:moveTo>
                    <a:pt x="66" y="163"/>
                  </a:moveTo>
                  <a:cubicBezTo>
                    <a:pt x="62" y="163"/>
                    <a:pt x="59" y="162"/>
                    <a:pt x="56" y="159"/>
                  </a:cubicBezTo>
                  <a:cubicBezTo>
                    <a:pt x="51" y="153"/>
                    <a:pt x="51" y="144"/>
                    <a:pt x="56" y="139"/>
                  </a:cubicBezTo>
                  <a:cubicBezTo>
                    <a:pt x="117" y="79"/>
                    <a:pt x="117" y="79"/>
                    <a:pt x="117" y="79"/>
                  </a:cubicBezTo>
                  <a:cubicBezTo>
                    <a:pt x="121" y="74"/>
                    <a:pt x="131" y="57"/>
                    <a:pt x="115" y="45"/>
                  </a:cubicBezTo>
                  <a:cubicBezTo>
                    <a:pt x="99" y="32"/>
                    <a:pt x="85" y="43"/>
                    <a:pt x="83" y="45"/>
                  </a:cubicBezTo>
                  <a:cubicBezTo>
                    <a:pt x="25" y="96"/>
                    <a:pt x="25" y="96"/>
                    <a:pt x="25" y="96"/>
                  </a:cubicBezTo>
                  <a:cubicBezTo>
                    <a:pt x="20" y="102"/>
                    <a:pt x="11" y="101"/>
                    <a:pt x="6" y="95"/>
                  </a:cubicBezTo>
                  <a:cubicBezTo>
                    <a:pt x="0" y="90"/>
                    <a:pt x="1" y="81"/>
                    <a:pt x="7" y="76"/>
                  </a:cubicBezTo>
                  <a:cubicBezTo>
                    <a:pt x="64" y="25"/>
                    <a:pt x="64" y="25"/>
                    <a:pt x="64" y="25"/>
                  </a:cubicBezTo>
                  <a:cubicBezTo>
                    <a:pt x="75" y="14"/>
                    <a:pt x="104" y="0"/>
                    <a:pt x="133" y="23"/>
                  </a:cubicBezTo>
                  <a:cubicBezTo>
                    <a:pt x="161" y="45"/>
                    <a:pt x="152" y="79"/>
                    <a:pt x="139" y="96"/>
                  </a:cubicBezTo>
                  <a:cubicBezTo>
                    <a:pt x="139" y="97"/>
                    <a:pt x="138" y="97"/>
                    <a:pt x="138" y="98"/>
                  </a:cubicBezTo>
                  <a:cubicBezTo>
                    <a:pt x="76" y="159"/>
                    <a:pt x="76" y="159"/>
                    <a:pt x="76" y="159"/>
                  </a:cubicBezTo>
                  <a:cubicBezTo>
                    <a:pt x="73" y="162"/>
                    <a:pt x="70" y="163"/>
                    <a:pt x="66"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8" name="Freeform 40">
              <a:extLst>
                <a:ext uri="{FF2B5EF4-FFF2-40B4-BE49-F238E27FC236}">
                  <a16:creationId xmlns:a16="http://schemas.microsoft.com/office/drawing/2014/main" id="{7CBDC740-0443-877D-CC7A-33C6EC9123BC}"/>
                </a:ext>
              </a:extLst>
            </p:cNvPr>
            <p:cNvSpPr>
              <a:spLocks/>
            </p:cNvSpPr>
            <p:nvPr/>
          </p:nvSpPr>
          <p:spPr bwMode="auto">
            <a:xfrm>
              <a:off x="5319338" y="2933700"/>
              <a:ext cx="187325" cy="177800"/>
            </a:xfrm>
            <a:custGeom>
              <a:avLst/>
              <a:gdLst>
                <a:gd name="T0" fmla="*/ 82 w 174"/>
                <a:gd name="T1" fmla="*/ 165 h 165"/>
                <a:gd name="T2" fmla="*/ 72 w 174"/>
                <a:gd name="T3" fmla="*/ 161 h 165"/>
                <a:gd name="T4" fmla="*/ 72 w 174"/>
                <a:gd name="T5" fmla="*/ 141 h 165"/>
                <a:gd name="T6" fmla="*/ 133 w 174"/>
                <a:gd name="T7" fmla="*/ 79 h 165"/>
                <a:gd name="T8" fmla="*/ 126 w 174"/>
                <a:gd name="T9" fmla="*/ 42 h 165"/>
                <a:gd name="T10" fmla="*/ 91 w 174"/>
                <a:gd name="T11" fmla="*/ 44 h 165"/>
                <a:gd name="T12" fmla="*/ 25 w 174"/>
                <a:gd name="T13" fmla="*/ 108 h 165"/>
                <a:gd name="T14" fmla="*/ 5 w 174"/>
                <a:gd name="T15" fmla="*/ 108 h 165"/>
                <a:gd name="T16" fmla="*/ 5 w 174"/>
                <a:gd name="T17" fmla="*/ 88 h 165"/>
                <a:gd name="T18" fmla="*/ 72 w 174"/>
                <a:gd name="T19" fmla="*/ 23 h 165"/>
                <a:gd name="T20" fmla="*/ 74 w 174"/>
                <a:gd name="T21" fmla="*/ 21 h 165"/>
                <a:gd name="T22" fmla="*/ 144 w 174"/>
                <a:gd name="T23" fmla="*/ 22 h 165"/>
                <a:gd name="T24" fmla="*/ 156 w 174"/>
                <a:gd name="T25" fmla="*/ 96 h 165"/>
                <a:gd name="T26" fmla="*/ 154 w 174"/>
                <a:gd name="T27" fmla="*/ 98 h 165"/>
                <a:gd name="T28" fmla="*/ 92 w 174"/>
                <a:gd name="T29" fmla="*/ 161 h 165"/>
                <a:gd name="T30" fmla="*/ 82 w 174"/>
                <a:gd name="T31"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165">
                  <a:moveTo>
                    <a:pt x="82" y="165"/>
                  </a:moveTo>
                  <a:cubicBezTo>
                    <a:pt x="78" y="165"/>
                    <a:pt x="75" y="164"/>
                    <a:pt x="72" y="161"/>
                  </a:cubicBezTo>
                  <a:cubicBezTo>
                    <a:pt x="67" y="156"/>
                    <a:pt x="67" y="147"/>
                    <a:pt x="72" y="141"/>
                  </a:cubicBezTo>
                  <a:cubicBezTo>
                    <a:pt x="133" y="79"/>
                    <a:pt x="133" y="79"/>
                    <a:pt x="133" y="79"/>
                  </a:cubicBezTo>
                  <a:cubicBezTo>
                    <a:pt x="136" y="74"/>
                    <a:pt x="143" y="58"/>
                    <a:pt x="126" y="42"/>
                  </a:cubicBezTo>
                  <a:cubicBezTo>
                    <a:pt x="114" y="31"/>
                    <a:pt x="95" y="42"/>
                    <a:pt x="91" y="44"/>
                  </a:cubicBezTo>
                  <a:cubicBezTo>
                    <a:pt x="25" y="108"/>
                    <a:pt x="25" y="108"/>
                    <a:pt x="25" y="108"/>
                  </a:cubicBezTo>
                  <a:cubicBezTo>
                    <a:pt x="19" y="113"/>
                    <a:pt x="10" y="113"/>
                    <a:pt x="5" y="108"/>
                  </a:cubicBezTo>
                  <a:cubicBezTo>
                    <a:pt x="0" y="102"/>
                    <a:pt x="0" y="93"/>
                    <a:pt x="5" y="88"/>
                  </a:cubicBezTo>
                  <a:cubicBezTo>
                    <a:pt x="72" y="23"/>
                    <a:pt x="72" y="23"/>
                    <a:pt x="72" y="23"/>
                  </a:cubicBezTo>
                  <a:cubicBezTo>
                    <a:pt x="73" y="22"/>
                    <a:pt x="73" y="22"/>
                    <a:pt x="74" y="21"/>
                  </a:cubicBezTo>
                  <a:cubicBezTo>
                    <a:pt x="89" y="11"/>
                    <a:pt x="121" y="0"/>
                    <a:pt x="144" y="22"/>
                  </a:cubicBezTo>
                  <a:cubicBezTo>
                    <a:pt x="174" y="49"/>
                    <a:pt x="165" y="82"/>
                    <a:pt x="156" y="96"/>
                  </a:cubicBezTo>
                  <a:cubicBezTo>
                    <a:pt x="155" y="97"/>
                    <a:pt x="155" y="97"/>
                    <a:pt x="154" y="98"/>
                  </a:cubicBezTo>
                  <a:cubicBezTo>
                    <a:pt x="92" y="161"/>
                    <a:pt x="92" y="161"/>
                    <a:pt x="92" y="161"/>
                  </a:cubicBezTo>
                  <a:cubicBezTo>
                    <a:pt x="89" y="164"/>
                    <a:pt x="86" y="165"/>
                    <a:pt x="82"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Freeform 41">
              <a:extLst>
                <a:ext uri="{FF2B5EF4-FFF2-40B4-BE49-F238E27FC236}">
                  <a16:creationId xmlns:a16="http://schemas.microsoft.com/office/drawing/2014/main" id="{E153AFC8-085B-BDDF-91FA-3D44B86F8690}"/>
                </a:ext>
              </a:extLst>
            </p:cNvPr>
            <p:cNvSpPr>
              <a:spLocks/>
            </p:cNvSpPr>
            <p:nvPr/>
          </p:nvSpPr>
          <p:spPr bwMode="auto">
            <a:xfrm>
              <a:off x="5398713" y="2994025"/>
              <a:ext cx="166687" cy="150812"/>
            </a:xfrm>
            <a:custGeom>
              <a:avLst/>
              <a:gdLst>
                <a:gd name="T0" fmla="*/ 93 w 155"/>
                <a:gd name="T1" fmla="*/ 140 h 140"/>
                <a:gd name="T2" fmla="*/ 83 w 155"/>
                <a:gd name="T3" fmla="*/ 136 h 140"/>
                <a:gd name="T4" fmla="*/ 83 w 155"/>
                <a:gd name="T5" fmla="*/ 116 h 140"/>
                <a:gd name="T6" fmla="*/ 108 w 155"/>
                <a:gd name="T7" fmla="*/ 90 h 140"/>
                <a:gd name="T8" fmla="*/ 109 w 155"/>
                <a:gd name="T9" fmla="*/ 50 h 140"/>
                <a:gd name="T10" fmla="*/ 71 w 155"/>
                <a:gd name="T11" fmla="*/ 49 h 140"/>
                <a:gd name="T12" fmla="*/ 25 w 155"/>
                <a:gd name="T13" fmla="*/ 96 h 140"/>
                <a:gd name="T14" fmla="*/ 5 w 155"/>
                <a:gd name="T15" fmla="*/ 96 h 140"/>
                <a:gd name="T16" fmla="*/ 5 w 155"/>
                <a:gd name="T17" fmla="*/ 76 h 140"/>
                <a:gd name="T18" fmla="*/ 52 w 155"/>
                <a:gd name="T19" fmla="*/ 29 h 140"/>
                <a:gd name="T20" fmla="*/ 53 w 155"/>
                <a:gd name="T21" fmla="*/ 28 h 140"/>
                <a:gd name="T22" fmla="*/ 129 w 155"/>
                <a:gd name="T23" fmla="*/ 31 h 140"/>
                <a:gd name="T24" fmla="*/ 130 w 155"/>
                <a:gd name="T25" fmla="*/ 108 h 140"/>
                <a:gd name="T26" fmla="*/ 129 w 155"/>
                <a:gd name="T27" fmla="*/ 109 h 140"/>
                <a:gd name="T28" fmla="*/ 103 w 155"/>
                <a:gd name="T29" fmla="*/ 136 h 140"/>
                <a:gd name="T30" fmla="*/ 93 w 155"/>
                <a:gd name="T3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40">
                  <a:moveTo>
                    <a:pt x="93" y="140"/>
                  </a:moveTo>
                  <a:cubicBezTo>
                    <a:pt x="90" y="140"/>
                    <a:pt x="86" y="139"/>
                    <a:pt x="83" y="136"/>
                  </a:cubicBezTo>
                  <a:cubicBezTo>
                    <a:pt x="78" y="131"/>
                    <a:pt x="78" y="122"/>
                    <a:pt x="83" y="116"/>
                  </a:cubicBezTo>
                  <a:cubicBezTo>
                    <a:pt x="108" y="90"/>
                    <a:pt x="108" y="90"/>
                    <a:pt x="108" y="90"/>
                  </a:cubicBezTo>
                  <a:cubicBezTo>
                    <a:pt x="111" y="86"/>
                    <a:pt x="124" y="66"/>
                    <a:pt x="109" y="50"/>
                  </a:cubicBezTo>
                  <a:cubicBezTo>
                    <a:pt x="94" y="33"/>
                    <a:pt x="76" y="46"/>
                    <a:pt x="71" y="49"/>
                  </a:cubicBezTo>
                  <a:cubicBezTo>
                    <a:pt x="25" y="96"/>
                    <a:pt x="25" y="96"/>
                    <a:pt x="25" y="96"/>
                  </a:cubicBezTo>
                  <a:cubicBezTo>
                    <a:pt x="19" y="101"/>
                    <a:pt x="11" y="101"/>
                    <a:pt x="5" y="96"/>
                  </a:cubicBezTo>
                  <a:cubicBezTo>
                    <a:pt x="0" y="90"/>
                    <a:pt x="0" y="82"/>
                    <a:pt x="5" y="76"/>
                  </a:cubicBezTo>
                  <a:cubicBezTo>
                    <a:pt x="52" y="29"/>
                    <a:pt x="52" y="29"/>
                    <a:pt x="52" y="29"/>
                  </a:cubicBezTo>
                  <a:cubicBezTo>
                    <a:pt x="52" y="29"/>
                    <a:pt x="53" y="29"/>
                    <a:pt x="53" y="28"/>
                  </a:cubicBezTo>
                  <a:cubicBezTo>
                    <a:pt x="68" y="16"/>
                    <a:pt x="103" y="0"/>
                    <a:pt x="129" y="31"/>
                  </a:cubicBezTo>
                  <a:cubicBezTo>
                    <a:pt x="155" y="59"/>
                    <a:pt x="141" y="93"/>
                    <a:pt x="130" y="108"/>
                  </a:cubicBezTo>
                  <a:cubicBezTo>
                    <a:pt x="130" y="108"/>
                    <a:pt x="129" y="108"/>
                    <a:pt x="129" y="109"/>
                  </a:cubicBezTo>
                  <a:cubicBezTo>
                    <a:pt x="103" y="136"/>
                    <a:pt x="103" y="136"/>
                    <a:pt x="103" y="136"/>
                  </a:cubicBezTo>
                  <a:cubicBezTo>
                    <a:pt x="100" y="139"/>
                    <a:pt x="97" y="140"/>
                    <a:pt x="9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42">
              <a:extLst>
                <a:ext uri="{FF2B5EF4-FFF2-40B4-BE49-F238E27FC236}">
                  <a16:creationId xmlns:a16="http://schemas.microsoft.com/office/drawing/2014/main" id="{4E3365A2-3DF8-786C-596D-DDCC66ADAB4A}"/>
                </a:ext>
              </a:extLst>
            </p:cNvPr>
            <p:cNvSpPr>
              <a:spLocks/>
            </p:cNvSpPr>
            <p:nvPr/>
          </p:nvSpPr>
          <p:spPr bwMode="auto">
            <a:xfrm>
              <a:off x="5597150" y="2921000"/>
              <a:ext cx="90487" cy="90487"/>
            </a:xfrm>
            <a:custGeom>
              <a:avLst/>
              <a:gdLst>
                <a:gd name="T0" fmla="*/ 69 w 84"/>
                <a:gd name="T1" fmla="*/ 84 h 84"/>
                <a:gd name="T2" fmla="*/ 59 w 84"/>
                <a:gd name="T3" fmla="*/ 80 h 84"/>
                <a:gd name="T4" fmla="*/ 5 w 84"/>
                <a:gd name="T5" fmla="*/ 25 h 84"/>
                <a:gd name="T6" fmla="*/ 5 w 84"/>
                <a:gd name="T7" fmla="*/ 5 h 84"/>
                <a:gd name="T8" fmla="*/ 25 w 84"/>
                <a:gd name="T9" fmla="*/ 5 h 84"/>
                <a:gd name="T10" fmla="*/ 79 w 84"/>
                <a:gd name="T11" fmla="*/ 60 h 84"/>
                <a:gd name="T12" fmla="*/ 79 w 84"/>
                <a:gd name="T13" fmla="*/ 80 h 84"/>
                <a:gd name="T14" fmla="*/ 69 w 84"/>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69" y="84"/>
                  </a:moveTo>
                  <a:cubicBezTo>
                    <a:pt x="65" y="84"/>
                    <a:pt x="62" y="83"/>
                    <a:pt x="59" y="80"/>
                  </a:cubicBezTo>
                  <a:cubicBezTo>
                    <a:pt x="5" y="25"/>
                    <a:pt x="5" y="25"/>
                    <a:pt x="5" y="25"/>
                  </a:cubicBezTo>
                  <a:cubicBezTo>
                    <a:pt x="0" y="19"/>
                    <a:pt x="0" y="10"/>
                    <a:pt x="5" y="5"/>
                  </a:cubicBezTo>
                  <a:cubicBezTo>
                    <a:pt x="11" y="0"/>
                    <a:pt x="20" y="0"/>
                    <a:pt x="25" y="5"/>
                  </a:cubicBezTo>
                  <a:cubicBezTo>
                    <a:pt x="79" y="60"/>
                    <a:pt x="79" y="60"/>
                    <a:pt x="79" y="60"/>
                  </a:cubicBezTo>
                  <a:cubicBezTo>
                    <a:pt x="84" y="66"/>
                    <a:pt x="84" y="75"/>
                    <a:pt x="79" y="80"/>
                  </a:cubicBezTo>
                  <a:cubicBezTo>
                    <a:pt x="76" y="83"/>
                    <a:pt x="73" y="84"/>
                    <a:pt x="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43">
              <a:extLst>
                <a:ext uri="{FF2B5EF4-FFF2-40B4-BE49-F238E27FC236}">
                  <a16:creationId xmlns:a16="http://schemas.microsoft.com/office/drawing/2014/main" id="{08E5274A-49BC-0888-B428-F2CB36ADB8F8}"/>
                </a:ext>
              </a:extLst>
            </p:cNvPr>
            <p:cNvSpPr>
              <a:spLocks/>
            </p:cNvSpPr>
            <p:nvPr/>
          </p:nvSpPr>
          <p:spPr bwMode="auto">
            <a:xfrm>
              <a:off x="5555875" y="2989263"/>
              <a:ext cx="77787" cy="76200"/>
            </a:xfrm>
            <a:custGeom>
              <a:avLst/>
              <a:gdLst>
                <a:gd name="T0" fmla="*/ 57 w 72"/>
                <a:gd name="T1" fmla="*/ 71 h 71"/>
                <a:gd name="T2" fmla="*/ 47 w 72"/>
                <a:gd name="T3" fmla="*/ 67 h 71"/>
                <a:gd name="T4" fmla="*/ 5 w 72"/>
                <a:gd name="T5" fmla="*/ 25 h 71"/>
                <a:gd name="T6" fmla="*/ 5 w 72"/>
                <a:gd name="T7" fmla="*/ 5 h 71"/>
                <a:gd name="T8" fmla="*/ 25 w 72"/>
                <a:gd name="T9" fmla="*/ 5 h 71"/>
                <a:gd name="T10" fmla="*/ 67 w 72"/>
                <a:gd name="T11" fmla="*/ 47 h 71"/>
                <a:gd name="T12" fmla="*/ 67 w 72"/>
                <a:gd name="T13" fmla="*/ 67 h 71"/>
                <a:gd name="T14" fmla="*/ 57 w 7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57" y="71"/>
                  </a:moveTo>
                  <a:cubicBezTo>
                    <a:pt x="53" y="71"/>
                    <a:pt x="50" y="70"/>
                    <a:pt x="47" y="67"/>
                  </a:cubicBezTo>
                  <a:cubicBezTo>
                    <a:pt x="5" y="25"/>
                    <a:pt x="5" y="25"/>
                    <a:pt x="5" y="25"/>
                  </a:cubicBezTo>
                  <a:cubicBezTo>
                    <a:pt x="0" y="19"/>
                    <a:pt x="0" y="11"/>
                    <a:pt x="5" y="5"/>
                  </a:cubicBezTo>
                  <a:cubicBezTo>
                    <a:pt x="11" y="0"/>
                    <a:pt x="19" y="0"/>
                    <a:pt x="25" y="5"/>
                  </a:cubicBezTo>
                  <a:cubicBezTo>
                    <a:pt x="67" y="47"/>
                    <a:pt x="67" y="47"/>
                    <a:pt x="67" y="47"/>
                  </a:cubicBezTo>
                  <a:cubicBezTo>
                    <a:pt x="72" y="53"/>
                    <a:pt x="72" y="61"/>
                    <a:pt x="67" y="67"/>
                  </a:cubicBezTo>
                  <a:cubicBezTo>
                    <a:pt x="64" y="70"/>
                    <a:pt x="61" y="71"/>
                    <a:pt x="57"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Freeform 44">
              <a:extLst>
                <a:ext uri="{FF2B5EF4-FFF2-40B4-BE49-F238E27FC236}">
                  <a16:creationId xmlns:a16="http://schemas.microsoft.com/office/drawing/2014/main" id="{4C475CDA-D1A6-7C34-7DCB-D4669FDDEF7E}"/>
                </a:ext>
              </a:extLst>
            </p:cNvPr>
            <p:cNvSpPr>
              <a:spLocks/>
            </p:cNvSpPr>
            <p:nvPr/>
          </p:nvSpPr>
          <p:spPr bwMode="auto">
            <a:xfrm>
              <a:off x="5662238" y="2855913"/>
              <a:ext cx="90487" cy="90487"/>
            </a:xfrm>
            <a:custGeom>
              <a:avLst/>
              <a:gdLst>
                <a:gd name="T0" fmla="*/ 69 w 84"/>
                <a:gd name="T1" fmla="*/ 83 h 83"/>
                <a:gd name="T2" fmla="*/ 59 w 84"/>
                <a:gd name="T3" fmla="*/ 79 h 83"/>
                <a:gd name="T4" fmla="*/ 5 w 84"/>
                <a:gd name="T5" fmla="*/ 25 h 83"/>
                <a:gd name="T6" fmla="*/ 5 w 84"/>
                <a:gd name="T7" fmla="*/ 5 h 83"/>
                <a:gd name="T8" fmla="*/ 25 w 84"/>
                <a:gd name="T9" fmla="*/ 5 h 83"/>
                <a:gd name="T10" fmla="*/ 79 w 84"/>
                <a:gd name="T11" fmla="*/ 59 h 83"/>
                <a:gd name="T12" fmla="*/ 79 w 84"/>
                <a:gd name="T13" fmla="*/ 79 h 83"/>
                <a:gd name="T14" fmla="*/ 69 w 84"/>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3">
                  <a:moveTo>
                    <a:pt x="69" y="83"/>
                  </a:moveTo>
                  <a:cubicBezTo>
                    <a:pt x="65" y="83"/>
                    <a:pt x="62" y="82"/>
                    <a:pt x="59" y="79"/>
                  </a:cubicBezTo>
                  <a:cubicBezTo>
                    <a:pt x="5" y="25"/>
                    <a:pt x="5" y="25"/>
                    <a:pt x="5" y="25"/>
                  </a:cubicBezTo>
                  <a:cubicBezTo>
                    <a:pt x="0" y="19"/>
                    <a:pt x="0" y="11"/>
                    <a:pt x="5" y="5"/>
                  </a:cubicBezTo>
                  <a:cubicBezTo>
                    <a:pt x="11" y="0"/>
                    <a:pt x="19" y="0"/>
                    <a:pt x="25" y="5"/>
                  </a:cubicBezTo>
                  <a:cubicBezTo>
                    <a:pt x="79" y="59"/>
                    <a:pt x="79" y="59"/>
                    <a:pt x="79" y="59"/>
                  </a:cubicBezTo>
                  <a:cubicBezTo>
                    <a:pt x="84" y="65"/>
                    <a:pt x="84" y="73"/>
                    <a:pt x="79" y="79"/>
                  </a:cubicBezTo>
                  <a:cubicBezTo>
                    <a:pt x="76" y="82"/>
                    <a:pt x="73" y="83"/>
                    <a:pt x="6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3" name="직사각형 52">
            <a:extLst>
              <a:ext uri="{FF2B5EF4-FFF2-40B4-BE49-F238E27FC236}">
                <a16:creationId xmlns:a16="http://schemas.microsoft.com/office/drawing/2014/main" id="{3616E5D1-C7BB-E45E-4BAC-9304B0CC3D08}"/>
              </a:ext>
            </a:extLst>
          </p:cNvPr>
          <p:cNvSpPr/>
          <p:nvPr/>
        </p:nvSpPr>
        <p:spPr>
          <a:xfrm flipH="1">
            <a:off x="3855977" y="1216958"/>
            <a:ext cx="7795260" cy="1323439"/>
          </a:xfrm>
          <a:prstGeom prst="rect">
            <a:avLst/>
          </a:prstGeom>
        </p:spPr>
        <p:txBody>
          <a:bodyPr wrap="square">
            <a:spAutoFit/>
          </a:bodyPr>
          <a:lstStyle/>
          <a:p>
            <a:pPr algn="ctr" rtl="1"/>
            <a:r>
              <a:rPr lang="ar-SA" altLang="ko-KR" sz="4000" dirty="0">
                <a:ln>
                  <a:solidFill>
                    <a:schemeClr val="accent1">
                      <a:alpha val="0"/>
                    </a:schemeClr>
                  </a:solidFill>
                </a:ln>
                <a:solidFill>
                  <a:schemeClr val="bg1"/>
                </a:solidFill>
                <a:latin typeface="A Jannat LT" pitchFamily="2" charset="-78"/>
                <a:ea typeface="Calibri" panose="020F0502020204030204" pitchFamily="34" charset="0"/>
                <a:cs typeface="A Jannat LT" pitchFamily="2" charset="-78"/>
              </a:rPr>
              <a:t>طرق التعرف على </a:t>
            </a:r>
          </a:p>
          <a:p>
            <a:pPr algn="ctr" rtl="1"/>
            <a:r>
              <a:rPr lang="ar-SA" sz="4000" dirty="0">
                <a:solidFill>
                  <a:schemeClr val="bg1"/>
                </a:solidFill>
                <a:latin typeface="A Jannat LT" pitchFamily="2" charset="-78"/>
                <a:cs typeface="A Jannat LT" pitchFamily="2" charset="-78"/>
              </a:rPr>
              <a:t>تجربة المستخدم </a:t>
            </a:r>
            <a:r>
              <a:rPr lang="en-US" sz="4000" dirty="0">
                <a:solidFill>
                  <a:schemeClr val="bg1"/>
                </a:solidFill>
                <a:latin typeface="A Jannat LT" pitchFamily="2" charset="-78"/>
                <a:cs typeface="A Jannat LT" pitchFamily="2" charset="-78"/>
              </a:rPr>
              <a:t>Experience User </a:t>
            </a:r>
            <a:endParaRPr lang="en-US" altLang="ko-KR" sz="4000" dirty="0">
              <a:ln>
                <a:solidFill>
                  <a:schemeClr val="accent1">
                    <a:alpha val="0"/>
                  </a:schemeClr>
                </a:solidFill>
              </a:ln>
              <a:solidFill>
                <a:schemeClr val="bg1"/>
              </a:solidFill>
              <a:latin typeface="A Jannat LT" pitchFamily="2" charset="-78"/>
              <a:ea typeface="Calibri" panose="020F0502020204030204" pitchFamily="34" charset="0"/>
              <a:cs typeface="A Jannat LT" pitchFamily="2" charset="-78"/>
            </a:endParaRPr>
          </a:p>
        </p:txBody>
      </p:sp>
      <p:sp>
        <p:nvSpPr>
          <p:cNvPr id="54" name="직사각형 53">
            <a:extLst>
              <a:ext uri="{FF2B5EF4-FFF2-40B4-BE49-F238E27FC236}">
                <a16:creationId xmlns:a16="http://schemas.microsoft.com/office/drawing/2014/main" id="{9878A5AD-6E7D-39E6-BC5D-A5C92D957BC1}"/>
              </a:ext>
            </a:extLst>
          </p:cNvPr>
          <p:cNvSpPr/>
          <p:nvPr/>
        </p:nvSpPr>
        <p:spPr>
          <a:xfrm>
            <a:off x="5882887" y="0"/>
            <a:ext cx="3960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ko-KR" altLang="en-US" sz="6000">
              <a:ln>
                <a:solidFill>
                  <a:schemeClr val="accent1">
                    <a:alpha val="0"/>
                  </a:schemeClr>
                </a:solidFill>
              </a:ln>
              <a:solidFill>
                <a:schemeClr val="bg1"/>
              </a:solidFill>
              <a:latin typeface="+mj-lt"/>
            </a:endParaRPr>
          </a:p>
        </p:txBody>
      </p:sp>
      <p:grpSp>
        <p:nvGrpSpPr>
          <p:cNvPr id="55" name="그룹 21">
            <a:extLst>
              <a:ext uri="{FF2B5EF4-FFF2-40B4-BE49-F238E27FC236}">
                <a16:creationId xmlns:a16="http://schemas.microsoft.com/office/drawing/2014/main" id="{7036FC96-12F5-6ACB-1851-A43761B0A65D}"/>
              </a:ext>
            </a:extLst>
          </p:cNvPr>
          <p:cNvGrpSpPr/>
          <p:nvPr/>
        </p:nvGrpSpPr>
        <p:grpSpPr>
          <a:xfrm>
            <a:off x="5083724" y="3152775"/>
            <a:ext cx="398062" cy="552450"/>
            <a:chOff x="6781800" y="2305050"/>
            <a:chExt cx="679450" cy="942975"/>
          </a:xfrm>
          <a:solidFill>
            <a:schemeClr val="bg1"/>
          </a:solidFill>
        </p:grpSpPr>
        <p:sp>
          <p:nvSpPr>
            <p:cNvPr id="56" name="Freeform 45">
              <a:extLst>
                <a:ext uri="{FF2B5EF4-FFF2-40B4-BE49-F238E27FC236}">
                  <a16:creationId xmlns:a16="http://schemas.microsoft.com/office/drawing/2014/main" id="{10E0B697-5164-DA01-54D0-A018601FC5C4}"/>
                </a:ext>
              </a:extLst>
            </p:cNvPr>
            <p:cNvSpPr>
              <a:spLocks/>
            </p:cNvSpPr>
            <p:nvPr/>
          </p:nvSpPr>
          <p:spPr bwMode="auto">
            <a:xfrm>
              <a:off x="6781800" y="2305050"/>
              <a:ext cx="679450" cy="606425"/>
            </a:xfrm>
            <a:custGeom>
              <a:avLst/>
              <a:gdLst>
                <a:gd name="T0" fmla="*/ 125 w 629"/>
                <a:gd name="T1" fmla="*/ 562 h 562"/>
                <a:gd name="T2" fmla="*/ 116 w 629"/>
                <a:gd name="T3" fmla="*/ 559 h 562"/>
                <a:gd name="T4" fmla="*/ 0 w 629"/>
                <a:gd name="T5" fmla="*/ 314 h 562"/>
                <a:gd name="T6" fmla="*/ 314 w 629"/>
                <a:gd name="T7" fmla="*/ 0 h 562"/>
                <a:gd name="T8" fmla="*/ 629 w 629"/>
                <a:gd name="T9" fmla="*/ 314 h 562"/>
                <a:gd name="T10" fmla="*/ 518 w 629"/>
                <a:gd name="T11" fmla="*/ 554 h 562"/>
                <a:gd name="T12" fmla="*/ 498 w 629"/>
                <a:gd name="T13" fmla="*/ 552 h 562"/>
                <a:gd name="T14" fmla="*/ 500 w 629"/>
                <a:gd name="T15" fmla="*/ 532 h 562"/>
                <a:gd name="T16" fmla="*/ 601 w 629"/>
                <a:gd name="T17" fmla="*/ 314 h 562"/>
                <a:gd name="T18" fmla="*/ 314 w 629"/>
                <a:gd name="T19" fmla="*/ 28 h 562"/>
                <a:gd name="T20" fmla="*/ 28 w 629"/>
                <a:gd name="T21" fmla="*/ 314 h 562"/>
                <a:gd name="T22" fmla="*/ 134 w 629"/>
                <a:gd name="T23" fmla="*/ 537 h 562"/>
                <a:gd name="T24" fmla="*/ 136 w 629"/>
                <a:gd name="T25" fmla="*/ 557 h 562"/>
                <a:gd name="T26" fmla="*/ 125 w 629"/>
                <a:gd name="T27"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562">
                  <a:moveTo>
                    <a:pt x="125" y="562"/>
                  </a:moveTo>
                  <a:cubicBezTo>
                    <a:pt x="122" y="562"/>
                    <a:pt x="119" y="561"/>
                    <a:pt x="116" y="559"/>
                  </a:cubicBezTo>
                  <a:cubicBezTo>
                    <a:pt x="42" y="499"/>
                    <a:pt x="0" y="410"/>
                    <a:pt x="0" y="314"/>
                  </a:cubicBezTo>
                  <a:cubicBezTo>
                    <a:pt x="0" y="141"/>
                    <a:pt x="141" y="0"/>
                    <a:pt x="314" y="0"/>
                  </a:cubicBezTo>
                  <a:cubicBezTo>
                    <a:pt x="488" y="0"/>
                    <a:pt x="629" y="141"/>
                    <a:pt x="629" y="314"/>
                  </a:cubicBezTo>
                  <a:cubicBezTo>
                    <a:pt x="629" y="407"/>
                    <a:pt x="589" y="494"/>
                    <a:pt x="518" y="554"/>
                  </a:cubicBezTo>
                  <a:cubicBezTo>
                    <a:pt x="512" y="559"/>
                    <a:pt x="503" y="558"/>
                    <a:pt x="498" y="552"/>
                  </a:cubicBezTo>
                  <a:cubicBezTo>
                    <a:pt x="493" y="546"/>
                    <a:pt x="494" y="537"/>
                    <a:pt x="500" y="532"/>
                  </a:cubicBezTo>
                  <a:cubicBezTo>
                    <a:pt x="564" y="478"/>
                    <a:pt x="601" y="398"/>
                    <a:pt x="601" y="314"/>
                  </a:cubicBezTo>
                  <a:cubicBezTo>
                    <a:pt x="601" y="156"/>
                    <a:pt x="472" y="28"/>
                    <a:pt x="314" y="28"/>
                  </a:cubicBezTo>
                  <a:cubicBezTo>
                    <a:pt x="156" y="28"/>
                    <a:pt x="28" y="156"/>
                    <a:pt x="28" y="314"/>
                  </a:cubicBezTo>
                  <a:cubicBezTo>
                    <a:pt x="28" y="401"/>
                    <a:pt x="67" y="483"/>
                    <a:pt x="134" y="537"/>
                  </a:cubicBezTo>
                  <a:cubicBezTo>
                    <a:pt x="140" y="542"/>
                    <a:pt x="141" y="551"/>
                    <a:pt x="136" y="557"/>
                  </a:cubicBezTo>
                  <a:cubicBezTo>
                    <a:pt x="133" y="560"/>
                    <a:pt x="129" y="562"/>
                    <a:pt x="125" y="5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Freeform 46">
              <a:extLst>
                <a:ext uri="{FF2B5EF4-FFF2-40B4-BE49-F238E27FC236}">
                  <a16:creationId xmlns:a16="http://schemas.microsoft.com/office/drawing/2014/main" id="{5F50628E-8B91-35DC-D829-3C68604EBCEB}"/>
                </a:ext>
              </a:extLst>
            </p:cNvPr>
            <p:cNvSpPr>
              <a:spLocks/>
            </p:cNvSpPr>
            <p:nvPr/>
          </p:nvSpPr>
          <p:spPr bwMode="auto">
            <a:xfrm>
              <a:off x="7042150" y="3197225"/>
              <a:ext cx="161925" cy="50800"/>
            </a:xfrm>
            <a:custGeom>
              <a:avLst/>
              <a:gdLst>
                <a:gd name="T0" fmla="*/ 74 w 150"/>
                <a:gd name="T1" fmla="*/ 47 h 47"/>
                <a:gd name="T2" fmla="*/ 7 w 150"/>
                <a:gd name="T3" fmla="*/ 28 h 47"/>
                <a:gd name="T4" fmla="*/ 5 w 150"/>
                <a:gd name="T5" fmla="*/ 8 h 47"/>
                <a:gd name="T6" fmla="*/ 25 w 150"/>
                <a:gd name="T7" fmla="*/ 6 h 47"/>
                <a:gd name="T8" fmla="*/ 74 w 150"/>
                <a:gd name="T9" fmla="*/ 19 h 47"/>
                <a:gd name="T10" fmla="*/ 126 w 150"/>
                <a:gd name="T11" fmla="*/ 5 h 47"/>
                <a:gd name="T12" fmla="*/ 145 w 150"/>
                <a:gd name="T13" fmla="*/ 8 h 47"/>
                <a:gd name="T14" fmla="*/ 142 w 150"/>
                <a:gd name="T15" fmla="*/ 27 h 47"/>
                <a:gd name="T16" fmla="*/ 74 w 150"/>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47">
                  <a:moveTo>
                    <a:pt x="74" y="47"/>
                  </a:moveTo>
                  <a:cubicBezTo>
                    <a:pt x="54" y="47"/>
                    <a:pt x="29" y="45"/>
                    <a:pt x="7" y="28"/>
                  </a:cubicBezTo>
                  <a:cubicBezTo>
                    <a:pt x="1" y="23"/>
                    <a:pt x="0" y="14"/>
                    <a:pt x="5" y="8"/>
                  </a:cubicBezTo>
                  <a:cubicBezTo>
                    <a:pt x="10" y="2"/>
                    <a:pt x="19" y="1"/>
                    <a:pt x="25" y="6"/>
                  </a:cubicBezTo>
                  <a:cubicBezTo>
                    <a:pt x="39" y="17"/>
                    <a:pt x="58" y="19"/>
                    <a:pt x="74" y="19"/>
                  </a:cubicBezTo>
                  <a:cubicBezTo>
                    <a:pt x="96" y="19"/>
                    <a:pt x="113" y="14"/>
                    <a:pt x="126" y="5"/>
                  </a:cubicBezTo>
                  <a:cubicBezTo>
                    <a:pt x="132" y="0"/>
                    <a:pt x="141" y="1"/>
                    <a:pt x="145" y="8"/>
                  </a:cubicBezTo>
                  <a:cubicBezTo>
                    <a:pt x="150" y="14"/>
                    <a:pt x="149" y="23"/>
                    <a:pt x="142" y="27"/>
                  </a:cubicBezTo>
                  <a:cubicBezTo>
                    <a:pt x="125" y="41"/>
                    <a:pt x="102" y="47"/>
                    <a:pt x="7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Freeform 47">
              <a:extLst>
                <a:ext uri="{FF2B5EF4-FFF2-40B4-BE49-F238E27FC236}">
                  <a16:creationId xmlns:a16="http://schemas.microsoft.com/office/drawing/2014/main" id="{36CB710E-F113-B43E-711A-6A24BEB6BA04}"/>
                </a:ext>
              </a:extLst>
            </p:cNvPr>
            <p:cNvSpPr>
              <a:spLocks noEditPoints="1"/>
            </p:cNvSpPr>
            <p:nvPr/>
          </p:nvSpPr>
          <p:spPr bwMode="auto">
            <a:xfrm>
              <a:off x="6918325" y="2909888"/>
              <a:ext cx="407987" cy="282575"/>
            </a:xfrm>
            <a:custGeom>
              <a:avLst/>
              <a:gdLst>
                <a:gd name="T0" fmla="*/ 323 w 377"/>
                <a:gd name="T1" fmla="*/ 261 h 261"/>
                <a:gd name="T2" fmla="*/ 54 w 377"/>
                <a:gd name="T3" fmla="*/ 261 h 261"/>
                <a:gd name="T4" fmla="*/ 0 w 377"/>
                <a:gd name="T5" fmla="*/ 207 h 261"/>
                <a:gd name="T6" fmla="*/ 16 w 377"/>
                <a:gd name="T7" fmla="*/ 168 h 261"/>
                <a:gd name="T8" fmla="*/ 0 w 377"/>
                <a:gd name="T9" fmla="*/ 130 h 261"/>
                <a:gd name="T10" fmla="*/ 16 w 377"/>
                <a:gd name="T11" fmla="*/ 92 h 261"/>
                <a:gd name="T12" fmla="*/ 0 w 377"/>
                <a:gd name="T13" fmla="*/ 54 h 261"/>
                <a:gd name="T14" fmla="*/ 54 w 377"/>
                <a:gd name="T15" fmla="*/ 0 h 261"/>
                <a:gd name="T16" fmla="*/ 323 w 377"/>
                <a:gd name="T17" fmla="*/ 0 h 261"/>
                <a:gd name="T18" fmla="*/ 377 w 377"/>
                <a:gd name="T19" fmla="*/ 54 h 261"/>
                <a:gd name="T20" fmla="*/ 361 w 377"/>
                <a:gd name="T21" fmla="*/ 92 h 261"/>
                <a:gd name="T22" fmla="*/ 377 w 377"/>
                <a:gd name="T23" fmla="*/ 130 h 261"/>
                <a:gd name="T24" fmla="*/ 361 w 377"/>
                <a:gd name="T25" fmla="*/ 168 h 261"/>
                <a:gd name="T26" fmla="*/ 377 w 377"/>
                <a:gd name="T27" fmla="*/ 207 h 261"/>
                <a:gd name="T28" fmla="*/ 323 w 377"/>
                <a:gd name="T29" fmla="*/ 261 h 261"/>
                <a:gd name="T30" fmla="*/ 54 w 377"/>
                <a:gd name="T31" fmla="*/ 28 h 261"/>
                <a:gd name="T32" fmla="*/ 28 w 377"/>
                <a:gd name="T33" fmla="*/ 54 h 261"/>
                <a:gd name="T34" fmla="*/ 46 w 377"/>
                <a:gd name="T35" fmla="*/ 79 h 261"/>
                <a:gd name="T36" fmla="*/ 56 w 377"/>
                <a:gd name="T37" fmla="*/ 92 h 261"/>
                <a:gd name="T38" fmla="*/ 46 w 377"/>
                <a:gd name="T39" fmla="*/ 105 h 261"/>
                <a:gd name="T40" fmla="*/ 28 w 377"/>
                <a:gd name="T41" fmla="*/ 130 h 261"/>
                <a:gd name="T42" fmla="*/ 46 w 377"/>
                <a:gd name="T43" fmla="*/ 155 h 261"/>
                <a:gd name="T44" fmla="*/ 56 w 377"/>
                <a:gd name="T45" fmla="*/ 168 h 261"/>
                <a:gd name="T46" fmla="*/ 46 w 377"/>
                <a:gd name="T47" fmla="*/ 181 h 261"/>
                <a:gd name="T48" fmla="*/ 28 w 377"/>
                <a:gd name="T49" fmla="*/ 207 h 261"/>
                <a:gd name="T50" fmla="*/ 54 w 377"/>
                <a:gd name="T51" fmla="*/ 233 h 261"/>
                <a:gd name="T52" fmla="*/ 323 w 377"/>
                <a:gd name="T53" fmla="*/ 233 h 261"/>
                <a:gd name="T54" fmla="*/ 349 w 377"/>
                <a:gd name="T55" fmla="*/ 207 h 261"/>
                <a:gd name="T56" fmla="*/ 331 w 377"/>
                <a:gd name="T57" fmla="*/ 181 h 261"/>
                <a:gd name="T58" fmla="*/ 321 w 377"/>
                <a:gd name="T59" fmla="*/ 168 h 261"/>
                <a:gd name="T60" fmla="*/ 331 w 377"/>
                <a:gd name="T61" fmla="*/ 155 h 261"/>
                <a:gd name="T62" fmla="*/ 349 w 377"/>
                <a:gd name="T63" fmla="*/ 130 h 261"/>
                <a:gd name="T64" fmla="*/ 331 w 377"/>
                <a:gd name="T65" fmla="*/ 105 h 261"/>
                <a:gd name="T66" fmla="*/ 321 w 377"/>
                <a:gd name="T67" fmla="*/ 92 h 261"/>
                <a:gd name="T68" fmla="*/ 331 w 377"/>
                <a:gd name="T69" fmla="*/ 79 h 261"/>
                <a:gd name="T70" fmla="*/ 349 w 377"/>
                <a:gd name="T71" fmla="*/ 54 h 261"/>
                <a:gd name="T72" fmla="*/ 323 w 377"/>
                <a:gd name="T73" fmla="*/ 28 h 261"/>
                <a:gd name="T74" fmla="*/ 54 w 377"/>
                <a:gd name="T75" fmla="*/ 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 h="261">
                  <a:moveTo>
                    <a:pt x="323" y="261"/>
                  </a:moveTo>
                  <a:cubicBezTo>
                    <a:pt x="54" y="261"/>
                    <a:pt x="54" y="261"/>
                    <a:pt x="54" y="261"/>
                  </a:cubicBezTo>
                  <a:cubicBezTo>
                    <a:pt x="24" y="261"/>
                    <a:pt x="0" y="237"/>
                    <a:pt x="0" y="207"/>
                  </a:cubicBezTo>
                  <a:cubicBezTo>
                    <a:pt x="0" y="192"/>
                    <a:pt x="6" y="178"/>
                    <a:pt x="16" y="168"/>
                  </a:cubicBezTo>
                  <a:cubicBezTo>
                    <a:pt x="6" y="158"/>
                    <a:pt x="0" y="145"/>
                    <a:pt x="0" y="130"/>
                  </a:cubicBezTo>
                  <a:cubicBezTo>
                    <a:pt x="0" y="115"/>
                    <a:pt x="6" y="102"/>
                    <a:pt x="16" y="92"/>
                  </a:cubicBezTo>
                  <a:cubicBezTo>
                    <a:pt x="6" y="82"/>
                    <a:pt x="0" y="69"/>
                    <a:pt x="0" y="54"/>
                  </a:cubicBezTo>
                  <a:cubicBezTo>
                    <a:pt x="0" y="24"/>
                    <a:pt x="24" y="0"/>
                    <a:pt x="54" y="0"/>
                  </a:cubicBezTo>
                  <a:cubicBezTo>
                    <a:pt x="323" y="0"/>
                    <a:pt x="323" y="0"/>
                    <a:pt x="323" y="0"/>
                  </a:cubicBezTo>
                  <a:cubicBezTo>
                    <a:pt x="353" y="0"/>
                    <a:pt x="377" y="24"/>
                    <a:pt x="377" y="54"/>
                  </a:cubicBezTo>
                  <a:cubicBezTo>
                    <a:pt x="377" y="69"/>
                    <a:pt x="371" y="82"/>
                    <a:pt x="361" y="92"/>
                  </a:cubicBezTo>
                  <a:cubicBezTo>
                    <a:pt x="371" y="102"/>
                    <a:pt x="377" y="115"/>
                    <a:pt x="377" y="130"/>
                  </a:cubicBezTo>
                  <a:cubicBezTo>
                    <a:pt x="377" y="145"/>
                    <a:pt x="371" y="158"/>
                    <a:pt x="361" y="168"/>
                  </a:cubicBezTo>
                  <a:cubicBezTo>
                    <a:pt x="371" y="178"/>
                    <a:pt x="377" y="192"/>
                    <a:pt x="377" y="207"/>
                  </a:cubicBezTo>
                  <a:cubicBezTo>
                    <a:pt x="377" y="237"/>
                    <a:pt x="353" y="261"/>
                    <a:pt x="323" y="261"/>
                  </a:cubicBezTo>
                  <a:close/>
                  <a:moveTo>
                    <a:pt x="54" y="28"/>
                  </a:moveTo>
                  <a:cubicBezTo>
                    <a:pt x="40" y="28"/>
                    <a:pt x="28" y="40"/>
                    <a:pt x="28" y="54"/>
                  </a:cubicBezTo>
                  <a:cubicBezTo>
                    <a:pt x="28" y="65"/>
                    <a:pt x="35" y="75"/>
                    <a:pt x="46" y="79"/>
                  </a:cubicBezTo>
                  <a:cubicBezTo>
                    <a:pt x="52" y="80"/>
                    <a:pt x="56" y="86"/>
                    <a:pt x="56" y="92"/>
                  </a:cubicBezTo>
                  <a:cubicBezTo>
                    <a:pt x="56" y="98"/>
                    <a:pt x="52" y="104"/>
                    <a:pt x="46" y="105"/>
                  </a:cubicBezTo>
                  <a:cubicBezTo>
                    <a:pt x="35" y="109"/>
                    <a:pt x="28" y="119"/>
                    <a:pt x="28" y="130"/>
                  </a:cubicBezTo>
                  <a:cubicBezTo>
                    <a:pt x="28" y="141"/>
                    <a:pt x="35" y="151"/>
                    <a:pt x="46" y="155"/>
                  </a:cubicBezTo>
                  <a:cubicBezTo>
                    <a:pt x="52" y="156"/>
                    <a:pt x="56" y="162"/>
                    <a:pt x="56" y="168"/>
                  </a:cubicBezTo>
                  <a:cubicBezTo>
                    <a:pt x="56" y="174"/>
                    <a:pt x="52" y="180"/>
                    <a:pt x="46" y="181"/>
                  </a:cubicBezTo>
                  <a:cubicBezTo>
                    <a:pt x="36" y="185"/>
                    <a:pt x="28" y="195"/>
                    <a:pt x="28" y="207"/>
                  </a:cubicBezTo>
                  <a:cubicBezTo>
                    <a:pt x="28" y="221"/>
                    <a:pt x="40" y="233"/>
                    <a:pt x="54" y="233"/>
                  </a:cubicBezTo>
                  <a:cubicBezTo>
                    <a:pt x="323" y="233"/>
                    <a:pt x="323" y="233"/>
                    <a:pt x="323" y="233"/>
                  </a:cubicBezTo>
                  <a:cubicBezTo>
                    <a:pt x="337" y="233"/>
                    <a:pt x="349" y="221"/>
                    <a:pt x="349" y="207"/>
                  </a:cubicBezTo>
                  <a:cubicBezTo>
                    <a:pt x="349" y="195"/>
                    <a:pt x="341" y="185"/>
                    <a:pt x="331" y="181"/>
                  </a:cubicBezTo>
                  <a:cubicBezTo>
                    <a:pt x="325" y="180"/>
                    <a:pt x="321" y="174"/>
                    <a:pt x="321" y="168"/>
                  </a:cubicBezTo>
                  <a:cubicBezTo>
                    <a:pt x="321" y="162"/>
                    <a:pt x="325" y="156"/>
                    <a:pt x="331" y="155"/>
                  </a:cubicBezTo>
                  <a:cubicBezTo>
                    <a:pt x="342" y="151"/>
                    <a:pt x="349" y="141"/>
                    <a:pt x="349" y="130"/>
                  </a:cubicBezTo>
                  <a:cubicBezTo>
                    <a:pt x="349" y="119"/>
                    <a:pt x="342" y="109"/>
                    <a:pt x="331" y="105"/>
                  </a:cubicBezTo>
                  <a:cubicBezTo>
                    <a:pt x="325" y="104"/>
                    <a:pt x="321" y="98"/>
                    <a:pt x="321" y="92"/>
                  </a:cubicBezTo>
                  <a:cubicBezTo>
                    <a:pt x="321" y="86"/>
                    <a:pt x="325" y="80"/>
                    <a:pt x="331" y="79"/>
                  </a:cubicBezTo>
                  <a:cubicBezTo>
                    <a:pt x="342" y="75"/>
                    <a:pt x="349" y="65"/>
                    <a:pt x="349" y="54"/>
                  </a:cubicBezTo>
                  <a:cubicBezTo>
                    <a:pt x="349" y="40"/>
                    <a:pt x="337" y="28"/>
                    <a:pt x="323" y="28"/>
                  </a:cubicBezTo>
                  <a:lnTo>
                    <a:pt x="5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48">
              <a:extLst>
                <a:ext uri="{FF2B5EF4-FFF2-40B4-BE49-F238E27FC236}">
                  <a16:creationId xmlns:a16="http://schemas.microsoft.com/office/drawing/2014/main" id="{9110D30C-1A67-11E1-AFB6-D57160B1E9F4}"/>
                </a:ext>
              </a:extLst>
            </p:cNvPr>
            <p:cNvSpPr>
              <a:spLocks/>
            </p:cNvSpPr>
            <p:nvPr/>
          </p:nvSpPr>
          <p:spPr bwMode="auto">
            <a:xfrm>
              <a:off x="6999288" y="2995613"/>
              <a:ext cx="246062" cy="30162"/>
            </a:xfrm>
            <a:custGeom>
              <a:avLst/>
              <a:gdLst>
                <a:gd name="T0" fmla="*/ 213 w 227"/>
                <a:gd name="T1" fmla="*/ 28 h 28"/>
                <a:gd name="T2" fmla="*/ 14 w 227"/>
                <a:gd name="T3" fmla="*/ 28 h 28"/>
                <a:gd name="T4" fmla="*/ 0 w 227"/>
                <a:gd name="T5" fmla="*/ 14 h 28"/>
                <a:gd name="T6" fmla="*/ 14 w 227"/>
                <a:gd name="T7" fmla="*/ 0 h 28"/>
                <a:gd name="T8" fmla="*/ 213 w 227"/>
                <a:gd name="T9" fmla="*/ 0 h 28"/>
                <a:gd name="T10" fmla="*/ 227 w 227"/>
                <a:gd name="T11" fmla="*/ 14 h 28"/>
                <a:gd name="T12" fmla="*/ 213 w 22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27" h="28">
                  <a:moveTo>
                    <a:pt x="213" y="28"/>
                  </a:moveTo>
                  <a:cubicBezTo>
                    <a:pt x="14" y="28"/>
                    <a:pt x="14" y="28"/>
                    <a:pt x="14" y="28"/>
                  </a:cubicBezTo>
                  <a:cubicBezTo>
                    <a:pt x="6" y="28"/>
                    <a:pt x="0" y="22"/>
                    <a:pt x="0" y="14"/>
                  </a:cubicBezTo>
                  <a:cubicBezTo>
                    <a:pt x="0" y="6"/>
                    <a:pt x="6" y="0"/>
                    <a:pt x="14" y="0"/>
                  </a:cubicBezTo>
                  <a:cubicBezTo>
                    <a:pt x="213" y="0"/>
                    <a:pt x="213" y="0"/>
                    <a:pt x="213" y="0"/>
                  </a:cubicBezTo>
                  <a:cubicBezTo>
                    <a:pt x="221" y="0"/>
                    <a:pt x="227" y="6"/>
                    <a:pt x="227" y="14"/>
                  </a:cubicBezTo>
                  <a:cubicBezTo>
                    <a:pt x="227" y="22"/>
                    <a:pt x="221" y="28"/>
                    <a:pt x="2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0" name="Freeform 49">
              <a:extLst>
                <a:ext uri="{FF2B5EF4-FFF2-40B4-BE49-F238E27FC236}">
                  <a16:creationId xmlns:a16="http://schemas.microsoft.com/office/drawing/2014/main" id="{4192E0E0-8715-BF4F-1B26-988F6B282413}"/>
                </a:ext>
              </a:extLst>
            </p:cNvPr>
            <p:cNvSpPr>
              <a:spLocks/>
            </p:cNvSpPr>
            <p:nvPr/>
          </p:nvSpPr>
          <p:spPr bwMode="auto">
            <a:xfrm>
              <a:off x="6999288" y="3076575"/>
              <a:ext cx="246062" cy="30162"/>
            </a:xfrm>
            <a:custGeom>
              <a:avLst/>
              <a:gdLst>
                <a:gd name="T0" fmla="*/ 213 w 227"/>
                <a:gd name="T1" fmla="*/ 28 h 28"/>
                <a:gd name="T2" fmla="*/ 14 w 227"/>
                <a:gd name="T3" fmla="*/ 28 h 28"/>
                <a:gd name="T4" fmla="*/ 0 w 227"/>
                <a:gd name="T5" fmla="*/ 14 h 28"/>
                <a:gd name="T6" fmla="*/ 14 w 227"/>
                <a:gd name="T7" fmla="*/ 0 h 28"/>
                <a:gd name="T8" fmla="*/ 213 w 227"/>
                <a:gd name="T9" fmla="*/ 0 h 28"/>
                <a:gd name="T10" fmla="*/ 227 w 227"/>
                <a:gd name="T11" fmla="*/ 14 h 28"/>
                <a:gd name="T12" fmla="*/ 213 w 22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27" h="28">
                  <a:moveTo>
                    <a:pt x="213" y="28"/>
                  </a:moveTo>
                  <a:cubicBezTo>
                    <a:pt x="14" y="28"/>
                    <a:pt x="14" y="28"/>
                    <a:pt x="14" y="28"/>
                  </a:cubicBezTo>
                  <a:cubicBezTo>
                    <a:pt x="6" y="28"/>
                    <a:pt x="0" y="22"/>
                    <a:pt x="0" y="14"/>
                  </a:cubicBezTo>
                  <a:cubicBezTo>
                    <a:pt x="0" y="6"/>
                    <a:pt x="6" y="0"/>
                    <a:pt x="14" y="0"/>
                  </a:cubicBezTo>
                  <a:cubicBezTo>
                    <a:pt x="213" y="0"/>
                    <a:pt x="213" y="0"/>
                    <a:pt x="213" y="0"/>
                  </a:cubicBezTo>
                  <a:cubicBezTo>
                    <a:pt x="221" y="0"/>
                    <a:pt x="227" y="6"/>
                    <a:pt x="227" y="14"/>
                  </a:cubicBezTo>
                  <a:cubicBezTo>
                    <a:pt x="227" y="22"/>
                    <a:pt x="221" y="28"/>
                    <a:pt x="2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1" name="Freeform 50">
              <a:extLst>
                <a:ext uri="{FF2B5EF4-FFF2-40B4-BE49-F238E27FC236}">
                  <a16:creationId xmlns:a16="http://schemas.microsoft.com/office/drawing/2014/main" id="{41A1A21B-0666-D87B-8AD3-684A5A0AA4C1}"/>
                </a:ext>
              </a:extLst>
            </p:cNvPr>
            <p:cNvSpPr>
              <a:spLocks/>
            </p:cNvSpPr>
            <p:nvPr/>
          </p:nvSpPr>
          <p:spPr bwMode="auto">
            <a:xfrm>
              <a:off x="7016750" y="2562225"/>
              <a:ext cx="211137" cy="376237"/>
            </a:xfrm>
            <a:custGeom>
              <a:avLst/>
              <a:gdLst>
                <a:gd name="T0" fmla="*/ 195 w 195"/>
                <a:gd name="T1" fmla="*/ 17 h 347"/>
                <a:gd name="T2" fmla="*/ 188 w 195"/>
                <a:gd name="T3" fmla="*/ 4 h 347"/>
                <a:gd name="T4" fmla="*/ 169 w 195"/>
                <a:gd name="T5" fmla="*/ 9 h 347"/>
                <a:gd name="T6" fmla="*/ 153 w 195"/>
                <a:gd name="T7" fmla="*/ 39 h 347"/>
                <a:gd name="T8" fmla="*/ 139 w 195"/>
                <a:gd name="T9" fmla="*/ 13 h 347"/>
                <a:gd name="T10" fmla="*/ 132 w 195"/>
                <a:gd name="T11" fmla="*/ 4 h 347"/>
                <a:gd name="T12" fmla="*/ 113 w 195"/>
                <a:gd name="T13" fmla="*/ 9 h 347"/>
                <a:gd name="T14" fmla="*/ 97 w 195"/>
                <a:gd name="T15" fmla="*/ 39 h 347"/>
                <a:gd name="T16" fmla="*/ 84 w 195"/>
                <a:gd name="T17" fmla="*/ 13 h 347"/>
                <a:gd name="T18" fmla="*/ 77 w 195"/>
                <a:gd name="T19" fmla="*/ 4 h 347"/>
                <a:gd name="T20" fmla="*/ 58 w 195"/>
                <a:gd name="T21" fmla="*/ 9 h 347"/>
                <a:gd name="T22" fmla="*/ 41 w 195"/>
                <a:gd name="T23" fmla="*/ 39 h 347"/>
                <a:gd name="T24" fmla="*/ 26 w 195"/>
                <a:gd name="T25" fmla="*/ 11 h 347"/>
                <a:gd name="T26" fmla="*/ 8 w 195"/>
                <a:gd name="T27" fmla="*/ 5 h 347"/>
                <a:gd name="T28" fmla="*/ 0 w 195"/>
                <a:gd name="T29" fmla="*/ 17 h 347"/>
                <a:gd name="T30" fmla="*/ 0 w 195"/>
                <a:gd name="T31" fmla="*/ 18 h 347"/>
                <a:gd name="T32" fmla="*/ 0 w 195"/>
                <a:gd name="T33" fmla="*/ 281 h 347"/>
                <a:gd name="T34" fmla="*/ 14 w 195"/>
                <a:gd name="T35" fmla="*/ 295 h 347"/>
                <a:gd name="T36" fmla="*/ 28 w 195"/>
                <a:gd name="T37" fmla="*/ 281 h 347"/>
                <a:gd name="T38" fmla="*/ 28 w 195"/>
                <a:gd name="T39" fmla="*/ 74 h 347"/>
                <a:gd name="T40" fmla="*/ 29 w 195"/>
                <a:gd name="T41" fmla="*/ 75 h 347"/>
                <a:gd name="T42" fmla="*/ 41 w 195"/>
                <a:gd name="T43" fmla="*/ 83 h 347"/>
                <a:gd name="T44" fmla="*/ 41 w 195"/>
                <a:gd name="T45" fmla="*/ 83 h 347"/>
                <a:gd name="T46" fmla="*/ 53 w 195"/>
                <a:gd name="T47" fmla="*/ 76 h 347"/>
                <a:gd name="T48" fmla="*/ 69 w 195"/>
                <a:gd name="T49" fmla="*/ 46 h 347"/>
                <a:gd name="T50" fmla="*/ 85 w 195"/>
                <a:gd name="T51" fmla="*/ 75 h 347"/>
                <a:gd name="T52" fmla="*/ 97 w 195"/>
                <a:gd name="T53" fmla="*/ 83 h 347"/>
                <a:gd name="T54" fmla="*/ 97 w 195"/>
                <a:gd name="T55" fmla="*/ 83 h 347"/>
                <a:gd name="T56" fmla="*/ 109 w 195"/>
                <a:gd name="T57" fmla="*/ 76 h 347"/>
                <a:gd name="T58" fmla="*/ 125 w 195"/>
                <a:gd name="T59" fmla="*/ 46 h 347"/>
                <a:gd name="T60" fmla="*/ 141 w 195"/>
                <a:gd name="T61" fmla="*/ 76 h 347"/>
                <a:gd name="T62" fmla="*/ 153 w 195"/>
                <a:gd name="T63" fmla="*/ 83 h 347"/>
                <a:gd name="T64" fmla="*/ 153 w 195"/>
                <a:gd name="T65" fmla="*/ 83 h 347"/>
                <a:gd name="T66" fmla="*/ 165 w 195"/>
                <a:gd name="T67" fmla="*/ 76 h 347"/>
                <a:gd name="T68" fmla="*/ 167 w 195"/>
                <a:gd name="T69" fmla="*/ 72 h 347"/>
                <a:gd name="T70" fmla="*/ 167 w 195"/>
                <a:gd name="T71" fmla="*/ 333 h 347"/>
                <a:gd name="T72" fmla="*/ 181 w 195"/>
                <a:gd name="T73" fmla="*/ 347 h 347"/>
                <a:gd name="T74" fmla="*/ 195 w 195"/>
                <a:gd name="T75" fmla="*/ 333 h 347"/>
                <a:gd name="T76" fmla="*/ 195 w 195"/>
                <a:gd name="T77" fmla="*/ 18 h 347"/>
                <a:gd name="T78" fmla="*/ 195 w 195"/>
                <a:gd name="T79" fmla="*/ 1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347">
                  <a:moveTo>
                    <a:pt x="195" y="17"/>
                  </a:moveTo>
                  <a:cubicBezTo>
                    <a:pt x="195" y="12"/>
                    <a:pt x="193" y="6"/>
                    <a:pt x="188" y="4"/>
                  </a:cubicBezTo>
                  <a:cubicBezTo>
                    <a:pt x="181" y="0"/>
                    <a:pt x="172" y="3"/>
                    <a:pt x="169" y="9"/>
                  </a:cubicBezTo>
                  <a:cubicBezTo>
                    <a:pt x="153" y="39"/>
                    <a:pt x="153" y="39"/>
                    <a:pt x="153" y="39"/>
                  </a:cubicBezTo>
                  <a:cubicBezTo>
                    <a:pt x="139" y="13"/>
                    <a:pt x="139" y="13"/>
                    <a:pt x="139" y="13"/>
                  </a:cubicBezTo>
                  <a:cubicBezTo>
                    <a:pt x="138" y="9"/>
                    <a:pt x="135" y="6"/>
                    <a:pt x="132" y="4"/>
                  </a:cubicBezTo>
                  <a:cubicBezTo>
                    <a:pt x="125" y="0"/>
                    <a:pt x="116" y="3"/>
                    <a:pt x="113" y="9"/>
                  </a:cubicBezTo>
                  <a:cubicBezTo>
                    <a:pt x="97" y="39"/>
                    <a:pt x="97" y="39"/>
                    <a:pt x="97" y="39"/>
                  </a:cubicBezTo>
                  <a:cubicBezTo>
                    <a:pt x="84" y="13"/>
                    <a:pt x="84" y="13"/>
                    <a:pt x="84" y="13"/>
                  </a:cubicBezTo>
                  <a:cubicBezTo>
                    <a:pt x="83" y="9"/>
                    <a:pt x="80" y="6"/>
                    <a:pt x="77" y="4"/>
                  </a:cubicBezTo>
                  <a:cubicBezTo>
                    <a:pt x="70" y="0"/>
                    <a:pt x="61" y="2"/>
                    <a:pt x="58" y="9"/>
                  </a:cubicBezTo>
                  <a:cubicBezTo>
                    <a:pt x="41" y="39"/>
                    <a:pt x="41" y="39"/>
                    <a:pt x="41" y="39"/>
                  </a:cubicBezTo>
                  <a:cubicBezTo>
                    <a:pt x="26" y="11"/>
                    <a:pt x="26" y="11"/>
                    <a:pt x="26" y="11"/>
                  </a:cubicBezTo>
                  <a:cubicBezTo>
                    <a:pt x="23" y="4"/>
                    <a:pt x="14" y="1"/>
                    <a:pt x="8" y="5"/>
                  </a:cubicBezTo>
                  <a:cubicBezTo>
                    <a:pt x="3" y="7"/>
                    <a:pt x="0" y="12"/>
                    <a:pt x="0" y="17"/>
                  </a:cubicBezTo>
                  <a:cubicBezTo>
                    <a:pt x="0" y="18"/>
                    <a:pt x="0" y="18"/>
                    <a:pt x="0" y="18"/>
                  </a:cubicBezTo>
                  <a:cubicBezTo>
                    <a:pt x="0" y="281"/>
                    <a:pt x="0" y="281"/>
                    <a:pt x="0" y="281"/>
                  </a:cubicBezTo>
                  <a:cubicBezTo>
                    <a:pt x="0" y="289"/>
                    <a:pt x="6" y="295"/>
                    <a:pt x="14" y="295"/>
                  </a:cubicBezTo>
                  <a:cubicBezTo>
                    <a:pt x="22" y="295"/>
                    <a:pt x="28" y="289"/>
                    <a:pt x="28" y="281"/>
                  </a:cubicBezTo>
                  <a:cubicBezTo>
                    <a:pt x="28" y="74"/>
                    <a:pt x="28" y="74"/>
                    <a:pt x="28" y="74"/>
                  </a:cubicBezTo>
                  <a:cubicBezTo>
                    <a:pt x="29" y="75"/>
                    <a:pt x="29" y="75"/>
                    <a:pt x="29" y="75"/>
                  </a:cubicBezTo>
                  <a:cubicBezTo>
                    <a:pt x="31" y="80"/>
                    <a:pt x="36" y="83"/>
                    <a:pt x="41" y="83"/>
                  </a:cubicBezTo>
                  <a:cubicBezTo>
                    <a:pt x="41" y="83"/>
                    <a:pt x="41" y="83"/>
                    <a:pt x="41" y="83"/>
                  </a:cubicBezTo>
                  <a:cubicBezTo>
                    <a:pt x="46" y="83"/>
                    <a:pt x="51" y="80"/>
                    <a:pt x="53" y="76"/>
                  </a:cubicBezTo>
                  <a:cubicBezTo>
                    <a:pt x="69" y="46"/>
                    <a:pt x="69" y="46"/>
                    <a:pt x="69" y="46"/>
                  </a:cubicBezTo>
                  <a:cubicBezTo>
                    <a:pt x="85" y="75"/>
                    <a:pt x="85" y="75"/>
                    <a:pt x="85" y="75"/>
                  </a:cubicBezTo>
                  <a:cubicBezTo>
                    <a:pt x="87" y="80"/>
                    <a:pt x="92" y="83"/>
                    <a:pt x="97" y="83"/>
                  </a:cubicBezTo>
                  <a:cubicBezTo>
                    <a:pt x="97" y="83"/>
                    <a:pt x="97" y="83"/>
                    <a:pt x="97" y="83"/>
                  </a:cubicBezTo>
                  <a:cubicBezTo>
                    <a:pt x="102" y="83"/>
                    <a:pt x="107" y="80"/>
                    <a:pt x="109" y="76"/>
                  </a:cubicBezTo>
                  <a:cubicBezTo>
                    <a:pt x="125" y="46"/>
                    <a:pt x="125" y="46"/>
                    <a:pt x="125" y="46"/>
                  </a:cubicBezTo>
                  <a:cubicBezTo>
                    <a:pt x="141" y="76"/>
                    <a:pt x="141" y="76"/>
                    <a:pt x="141" y="76"/>
                  </a:cubicBezTo>
                  <a:cubicBezTo>
                    <a:pt x="143" y="80"/>
                    <a:pt x="148" y="83"/>
                    <a:pt x="153" y="83"/>
                  </a:cubicBezTo>
                  <a:cubicBezTo>
                    <a:pt x="153" y="83"/>
                    <a:pt x="153" y="83"/>
                    <a:pt x="153" y="83"/>
                  </a:cubicBezTo>
                  <a:cubicBezTo>
                    <a:pt x="158" y="83"/>
                    <a:pt x="163" y="80"/>
                    <a:pt x="165" y="76"/>
                  </a:cubicBezTo>
                  <a:cubicBezTo>
                    <a:pt x="167" y="72"/>
                    <a:pt x="167" y="72"/>
                    <a:pt x="167" y="72"/>
                  </a:cubicBezTo>
                  <a:cubicBezTo>
                    <a:pt x="167" y="333"/>
                    <a:pt x="167" y="333"/>
                    <a:pt x="167" y="333"/>
                  </a:cubicBezTo>
                  <a:cubicBezTo>
                    <a:pt x="167" y="341"/>
                    <a:pt x="173" y="347"/>
                    <a:pt x="181" y="347"/>
                  </a:cubicBezTo>
                  <a:cubicBezTo>
                    <a:pt x="189" y="347"/>
                    <a:pt x="195" y="341"/>
                    <a:pt x="195" y="333"/>
                  </a:cubicBezTo>
                  <a:cubicBezTo>
                    <a:pt x="195" y="18"/>
                    <a:pt x="195" y="18"/>
                    <a:pt x="195" y="18"/>
                  </a:cubicBezTo>
                  <a:cubicBezTo>
                    <a:pt x="195" y="18"/>
                    <a:pt x="195" y="18"/>
                    <a:pt x="19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62" name="그룹 22">
            <a:extLst>
              <a:ext uri="{FF2B5EF4-FFF2-40B4-BE49-F238E27FC236}">
                <a16:creationId xmlns:a16="http://schemas.microsoft.com/office/drawing/2014/main" id="{1411F2C9-CF9A-5CF5-EAE0-F6A328A9EE47}"/>
              </a:ext>
            </a:extLst>
          </p:cNvPr>
          <p:cNvGrpSpPr/>
          <p:nvPr/>
        </p:nvGrpSpPr>
        <p:grpSpPr>
          <a:xfrm>
            <a:off x="7581888" y="3167656"/>
            <a:ext cx="504087" cy="522688"/>
            <a:chOff x="3367561" y="3794125"/>
            <a:chExt cx="860425" cy="892175"/>
          </a:xfrm>
          <a:solidFill>
            <a:schemeClr val="bg1"/>
          </a:solidFill>
        </p:grpSpPr>
        <p:sp>
          <p:nvSpPr>
            <p:cNvPr id="63" name="Freeform 14">
              <a:extLst>
                <a:ext uri="{FF2B5EF4-FFF2-40B4-BE49-F238E27FC236}">
                  <a16:creationId xmlns:a16="http://schemas.microsoft.com/office/drawing/2014/main" id="{851CF1E1-CE5A-191F-A5C2-1993A4AA3B74}"/>
                </a:ext>
              </a:extLst>
            </p:cNvPr>
            <p:cNvSpPr>
              <a:spLocks/>
            </p:cNvSpPr>
            <p:nvPr/>
          </p:nvSpPr>
          <p:spPr bwMode="auto">
            <a:xfrm>
              <a:off x="3735861" y="4473575"/>
              <a:ext cx="120650" cy="192087"/>
            </a:xfrm>
            <a:custGeom>
              <a:avLst/>
              <a:gdLst>
                <a:gd name="T0" fmla="*/ 56 w 112"/>
                <a:gd name="T1" fmla="*/ 177 h 177"/>
                <a:gd name="T2" fmla="*/ 0 w 112"/>
                <a:gd name="T3" fmla="*/ 121 h 177"/>
                <a:gd name="T4" fmla="*/ 0 w 112"/>
                <a:gd name="T5" fmla="*/ 14 h 177"/>
                <a:gd name="T6" fmla="*/ 14 w 112"/>
                <a:gd name="T7" fmla="*/ 0 h 177"/>
                <a:gd name="T8" fmla="*/ 28 w 112"/>
                <a:gd name="T9" fmla="*/ 14 h 177"/>
                <a:gd name="T10" fmla="*/ 28 w 112"/>
                <a:gd name="T11" fmla="*/ 121 h 177"/>
                <a:gd name="T12" fmla="*/ 56 w 112"/>
                <a:gd name="T13" fmla="*/ 149 h 177"/>
                <a:gd name="T14" fmla="*/ 84 w 112"/>
                <a:gd name="T15" fmla="*/ 121 h 177"/>
                <a:gd name="T16" fmla="*/ 84 w 112"/>
                <a:gd name="T17" fmla="*/ 14 h 177"/>
                <a:gd name="T18" fmla="*/ 98 w 112"/>
                <a:gd name="T19" fmla="*/ 0 h 177"/>
                <a:gd name="T20" fmla="*/ 112 w 112"/>
                <a:gd name="T21" fmla="*/ 14 h 177"/>
                <a:gd name="T22" fmla="*/ 112 w 112"/>
                <a:gd name="T23" fmla="*/ 121 h 177"/>
                <a:gd name="T24" fmla="*/ 56 w 112"/>
                <a:gd name="T2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56" y="177"/>
                  </a:moveTo>
                  <a:cubicBezTo>
                    <a:pt x="25" y="177"/>
                    <a:pt x="0" y="152"/>
                    <a:pt x="0" y="121"/>
                  </a:cubicBezTo>
                  <a:cubicBezTo>
                    <a:pt x="0" y="14"/>
                    <a:pt x="0" y="14"/>
                    <a:pt x="0" y="14"/>
                  </a:cubicBezTo>
                  <a:cubicBezTo>
                    <a:pt x="0" y="6"/>
                    <a:pt x="6" y="0"/>
                    <a:pt x="14" y="0"/>
                  </a:cubicBezTo>
                  <a:cubicBezTo>
                    <a:pt x="22" y="0"/>
                    <a:pt x="28" y="6"/>
                    <a:pt x="28" y="14"/>
                  </a:cubicBezTo>
                  <a:cubicBezTo>
                    <a:pt x="28" y="121"/>
                    <a:pt x="28" y="121"/>
                    <a:pt x="28" y="121"/>
                  </a:cubicBezTo>
                  <a:cubicBezTo>
                    <a:pt x="28" y="136"/>
                    <a:pt x="41" y="149"/>
                    <a:pt x="56" y="149"/>
                  </a:cubicBezTo>
                  <a:cubicBezTo>
                    <a:pt x="72" y="149"/>
                    <a:pt x="84" y="137"/>
                    <a:pt x="84" y="121"/>
                  </a:cubicBezTo>
                  <a:cubicBezTo>
                    <a:pt x="84" y="14"/>
                    <a:pt x="84" y="14"/>
                    <a:pt x="84" y="14"/>
                  </a:cubicBezTo>
                  <a:cubicBezTo>
                    <a:pt x="84" y="6"/>
                    <a:pt x="90" y="0"/>
                    <a:pt x="98" y="0"/>
                  </a:cubicBezTo>
                  <a:cubicBezTo>
                    <a:pt x="106" y="0"/>
                    <a:pt x="112" y="6"/>
                    <a:pt x="112" y="14"/>
                  </a:cubicBezTo>
                  <a:cubicBezTo>
                    <a:pt x="112" y="121"/>
                    <a:pt x="112" y="121"/>
                    <a:pt x="112" y="121"/>
                  </a:cubicBezTo>
                  <a:cubicBezTo>
                    <a:pt x="112" y="152"/>
                    <a:pt x="87" y="177"/>
                    <a:pt x="56"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4" name="Freeform 15">
              <a:extLst>
                <a:ext uri="{FF2B5EF4-FFF2-40B4-BE49-F238E27FC236}">
                  <a16:creationId xmlns:a16="http://schemas.microsoft.com/office/drawing/2014/main" id="{D05491B5-31F6-5414-A6EB-11FA1F51396D}"/>
                </a:ext>
              </a:extLst>
            </p:cNvPr>
            <p:cNvSpPr>
              <a:spLocks/>
            </p:cNvSpPr>
            <p:nvPr/>
          </p:nvSpPr>
          <p:spPr bwMode="auto">
            <a:xfrm>
              <a:off x="3508848" y="4468813"/>
              <a:ext cx="223837" cy="217487"/>
            </a:xfrm>
            <a:custGeom>
              <a:avLst/>
              <a:gdLst>
                <a:gd name="T0" fmla="*/ 60 w 206"/>
                <a:gd name="T1" fmla="*/ 202 h 202"/>
                <a:gd name="T2" fmla="*/ 18 w 206"/>
                <a:gd name="T3" fmla="*/ 184 h 202"/>
                <a:gd name="T4" fmla="*/ 18 w 206"/>
                <a:gd name="T5" fmla="*/ 184 h 202"/>
                <a:gd name="T6" fmla="*/ 0 w 206"/>
                <a:gd name="T7" fmla="*/ 140 h 202"/>
                <a:gd name="T8" fmla="*/ 13 w 206"/>
                <a:gd name="T9" fmla="*/ 110 h 202"/>
                <a:gd name="T10" fmla="*/ 118 w 206"/>
                <a:gd name="T11" fmla="*/ 5 h 202"/>
                <a:gd name="T12" fmla="*/ 138 w 206"/>
                <a:gd name="T13" fmla="*/ 5 h 202"/>
                <a:gd name="T14" fmla="*/ 138 w 206"/>
                <a:gd name="T15" fmla="*/ 25 h 202"/>
                <a:gd name="T16" fmla="*/ 33 w 206"/>
                <a:gd name="T17" fmla="*/ 130 h 202"/>
                <a:gd name="T18" fmla="*/ 33 w 206"/>
                <a:gd name="T19" fmla="*/ 130 h 202"/>
                <a:gd name="T20" fmla="*/ 28 w 206"/>
                <a:gd name="T21" fmla="*/ 141 h 202"/>
                <a:gd name="T22" fmla="*/ 38 w 206"/>
                <a:gd name="T23" fmla="*/ 164 h 202"/>
                <a:gd name="T24" fmla="*/ 61 w 206"/>
                <a:gd name="T25" fmla="*/ 174 h 202"/>
                <a:gd name="T26" fmla="*/ 72 w 206"/>
                <a:gd name="T27" fmla="*/ 169 h 202"/>
                <a:gd name="T28" fmla="*/ 72 w 206"/>
                <a:gd name="T29" fmla="*/ 169 h 202"/>
                <a:gd name="T30" fmla="*/ 181 w 206"/>
                <a:gd name="T31" fmla="*/ 61 h 202"/>
                <a:gd name="T32" fmla="*/ 201 w 206"/>
                <a:gd name="T33" fmla="*/ 61 h 202"/>
                <a:gd name="T34" fmla="*/ 201 w 206"/>
                <a:gd name="T35" fmla="*/ 81 h 202"/>
                <a:gd name="T36" fmla="*/ 92 w 206"/>
                <a:gd name="T37" fmla="*/ 189 h 202"/>
                <a:gd name="T38" fmla="*/ 62 w 206"/>
                <a:gd name="T39" fmla="*/ 202 h 202"/>
                <a:gd name="T40" fmla="*/ 60 w 206"/>
                <a:gd name="T4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202">
                  <a:moveTo>
                    <a:pt x="60" y="202"/>
                  </a:moveTo>
                  <a:cubicBezTo>
                    <a:pt x="46" y="202"/>
                    <a:pt x="30" y="196"/>
                    <a:pt x="18" y="184"/>
                  </a:cubicBezTo>
                  <a:cubicBezTo>
                    <a:pt x="18" y="184"/>
                    <a:pt x="18" y="184"/>
                    <a:pt x="18" y="184"/>
                  </a:cubicBezTo>
                  <a:cubicBezTo>
                    <a:pt x="6" y="171"/>
                    <a:pt x="0" y="155"/>
                    <a:pt x="0" y="140"/>
                  </a:cubicBezTo>
                  <a:cubicBezTo>
                    <a:pt x="0" y="128"/>
                    <a:pt x="5" y="118"/>
                    <a:pt x="13" y="110"/>
                  </a:cubicBezTo>
                  <a:cubicBezTo>
                    <a:pt x="118" y="5"/>
                    <a:pt x="118" y="5"/>
                    <a:pt x="118" y="5"/>
                  </a:cubicBezTo>
                  <a:cubicBezTo>
                    <a:pt x="124" y="0"/>
                    <a:pt x="132" y="0"/>
                    <a:pt x="138" y="5"/>
                  </a:cubicBezTo>
                  <a:cubicBezTo>
                    <a:pt x="143" y="11"/>
                    <a:pt x="143" y="19"/>
                    <a:pt x="138" y="25"/>
                  </a:cubicBezTo>
                  <a:cubicBezTo>
                    <a:pt x="33" y="130"/>
                    <a:pt x="33" y="130"/>
                    <a:pt x="33" y="130"/>
                  </a:cubicBezTo>
                  <a:cubicBezTo>
                    <a:pt x="33" y="130"/>
                    <a:pt x="33" y="130"/>
                    <a:pt x="33" y="130"/>
                  </a:cubicBezTo>
                  <a:cubicBezTo>
                    <a:pt x="30" y="133"/>
                    <a:pt x="28" y="136"/>
                    <a:pt x="28" y="141"/>
                  </a:cubicBezTo>
                  <a:cubicBezTo>
                    <a:pt x="28" y="149"/>
                    <a:pt x="31" y="157"/>
                    <a:pt x="38" y="164"/>
                  </a:cubicBezTo>
                  <a:cubicBezTo>
                    <a:pt x="45" y="171"/>
                    <a:pt x="53" y="174"/>
                    <a:pt x="61" y="174"/>
                  </a:cubicBezTo>
                  <a:cubicBezTo>
                    <a:pt x="66" y="174"/>
                    <a:pt x="69" y="172"/>
                    <a:pt x="72" y="169"/>
                  </a:cubicBezTo>
                  <a:cubicBezTo>
                    <a:pt x="72" y="169"/>
                    <a:pt x="72" y="169"/>
                    <a:pt x="72" y="169"/>
                  </a:cubicBezTo>
                  <a:cubicBezTo>
                    <a:pt x="181" y="61"/>
                    <a:pt x="181" y="61"/>
                    <a:pt x="181" y="61"/>
                  </a:cubicBezTo>
                  <a:cubicBezTo>
                    <a:pt x="187" y="56"/>
                    <a:pt x="196" y="56"/>
                    <a:pt x="201" y="61"/>
                  </a:cubicBezTo>
                  <a:cubicBezTo>
                    <a:pt x="206" y="67"/>
                    <a:pt x="206" y="76"/>
                    <a:pt x="201" y="81"/>
                  </a:cubicBezTo>
                  <a:cubicBezTo>
                    <a:pt x="92" y="189"/>
                    <a:pt x="92" y="189"/>
                    <a:pt x="92" y="189"/>
                  </a:cubicBezTo>
                  <a:cubicBezTo>
                    <a:pt x="84" y="197"/>
                    <a:pt x="74" y="202"/>
                    <a:pt x="62" y="202"/>
                  </a:cubicBezTo>
                  <a:cubicBezTo>
                    <a:pt x="61" y="202"/>
                    <a:pt x="61" y="202"/>
                    <a:pt x="60"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16">
              <a:extLst>
                <a:ext uri="{FF2B5EF4-FFF2-40B4-BE49-F238E27FC236}">
                  <a16:creationId xmlns:a16="http://schemas.microsoft.com/office/drawing/2014/main" id="{A59DBBC6-81AE-F5D3-1E2C-FB17E3B3FB3B}"/>
                </a:ext>
              </a:extLst>
            </p:cNvPr>
            <p:cNvSpPr>
              <a:spLocks/>
            </p:cNvSpPr>
            <p:nvPr/>
          </p:nvSpPr>
          <p:spPr bwMode="auto">
            <a:xfrm>
              <a:off x="3869211" y="4468813"/>
              <a:ext cx="220662" cy="217487"/>
            </a:xfrm>
            <a:custGeom>
              <a:avLst/>
              <a:gdLst>
                <a:gd name="T0" fmla="*/ 145 w 205"/>
                <a:gd name="T1" fmla="*/ 202 h 202"/>
                <a:gd name="T2" fmla="*/ 144 w 205"/>
                <a:gd name="T3" fmla="*/ 202 h 202"/>
                <a:gd name="T4" fmla="*/ 113 w 205"/>
                <a:gd name="T5" fmla="*/ 189 h 202"/>
                <a:gd name="T6" fmla="*/ 5 w 205"/>
                <a:gd name="T7" fmla="*/ 81 h 202"/>
                <a:gd name="T8" fmla="*/ 5 w 205"/>
                <a:gd name="T9" fmla="*/ 61 h 202"/>
                <a:gd name="T10" fmla="*/ 25 w 205"/>
                <a:gd name="T11" fmla="*/ 61 h 202"/>
                <a:gd name="T12" fmla="*/ 133 w 205"/>
                <a:gd name="T13" fmla="*/ 169 h 202"/>
                <a:gd name="T14" fmla="*/ 133 w 205"/>
                <a:gd name="T15" fmla="*/ 169 h 202"/>
                <a:gd name="T16" fmla="*/ 145 w 205"/>
                <a:gd name="T17" fmla="*/ 174 h 202"/>
                <a:gd name="T18" fmla="*/ 167 w 205"/>
                <a:gd name="T19" fmla="*/ 164 h 202"/>
                <a:gd name="T20" fmla="*/ 177 w 205"/>
                <a:gd name="T21" fmla="*/ 141 h 202"/>
                <a:gd name="T22" fmla="*/ 172 w 205"/>
                <a:gd name="T23" fmla="*/ 130 h 202"/>
                <a:gd name="T24" fmla="*/ 172 w 205"/>
                <a:gd name="T25" fmla="*/ 130 h 202"/>
                <a:gd name="T26" fmla="*/ 68 w 205"/>
                <a:gd name="T27" fmla="*/ 25 h 202"/>
                <a:gd name="T28" fmla="*/ 68 w 205"/>
                <a:gd name="T29" fmla="*/ 5 h 202"/>
                <a:gd name="T30" fmla="*/ 88 w 205"/>
                <a:gd name="T31" fmla="*/ 5 h 202"/>
                <a:gd name="T32" fmla="*/ 192 w 205"/>
                <a:gd name="T33" fmla="*/ 110 h 202"/>
                <a:gd name="T34" fmla="*/ 205 w 205"/>
                <a:gd name="T35" fmla="*/ 140 h 202"/>
                <a:gd name="T36" fmla="*/ 187 w 205"/>
                <a:gd name="T37" fmla="*/ 184 h 202"/>
                <a:gd name="T38" fmla="*/ 187 w 205"/>
                <a:gd name="T39" fmla="*/ 184 h 202"/>
                <a:gd name="T40" fmla="*/ 145 w 205"/>
                <a:gd name="T41"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02">
                  <a:moveTo>
                    <a:pt x="145" y="202"/>
                  </a:moveTo>
                  <a:cubicBezTo>
                    <a:pt x="145" y="202"/>
                    <a:pt x="144" y="202"/>
                    <a:pt x="144" y="202"/>
                  </a:cubicBezTo>
                  <a:cubicBezTo>
                    <a:pt x="132" y="202"/>
                    <a:pt x="121" y="197"/>
                    <a:pt x="113" y="189"/>
                  </a:cubicBezTo>
                  <a:cubicBezTo>
                    <a:pt x="5" y="81"/>
                    <a:pt x="5" y="81"/>
                    <a:pt x="5" y="81"/>
                  </a:cubicBezTo>
                  <a:cubicBezTo>
                    <a:pt x="0" y="75"/>
                    <a:pt x="0" y="67"/>
                    <a:pt x="5" y="61"/>
                  </a:cubicBezTo>
                  <a:cubicBezTo>
                    <a:pt x="11" y="56"/>
                    <a:pt x="19" y="56"/>
                    <a:pt x="25" y="61"/>
                  </a:cubicBezTo>
                  <a:cubicBezTo>
                    <a:pt x="133" y="169"/>
                    <a:pt x="133" y="169"/>
                    <a:pt x="133" y="169"/>
                  </a:cubicBezTo>
                  <a:cubicBezTo>
                    <a:pt x="133" y="169"/>
                    <a:pt x="133" y="169"/>
                    <a:pt x="133" y="169"/>
                  </a:cubicBezTo>
                  <a:cubicBezTo>
                    <a:pt x="137" y="173"/>
                    <a:pt x="141" y="174"/>
                    <a:pt x="145" y="174"/>
                  </a:cubicBezTo>
                  <a:cubicBezTo>
                    <a:pt x="152" y="174"/>
                    <a:pt x="161" y="170"/>
                    <a:pt x="167" y="164"/>
                  </a:cubicBezTo>
                  <a:cubicBezTo>
                    <a:pt x="173" y="157"/>
                    <a:pt x="177" y="149"/>
                    <a:pt x="177" y="141"/>
                  </a:cubicBezTo>
                  <a:cubicBezTo>
                    <a:pt x="177" y="136"/>
                    <a:pt x="175" y="133"/>
                    <a:pt x="172" y="130"/>
                  </a:cubicBezTo>
                  <a:cubicBezTo>
                    <a:pt x="172" y="130"/>
                    <a:pt x="172" y="130"/>
                    <a:pt x="172" y="130"/>
                  </a:cubicBezTo>
                  <a:cubicBezTo>
                    <a:pt x="68" y="25"/>
                    <a:pt x="68" y="25"/>
                    <a:pt x="68" y="25"/>
                  </a:cubicBezTo>
                  <a:cubicBezTo>
                    <a:pt x="63" y="19"/>
                    <a:pt x="63" y="10"/>
                    <a:pt x="68" y="5"/>
                  </a:cubicBezTo>
                  <a:cubicBezTo>
                    <a:pt x="74" y="0"/>
                    <a:pt x="83" y="0"/>
                    <a:pt x="88" y="5"/>
                  </a:cubicBezTo>
                  <a:cubicBezTo>
                    <a:pt x="192" y="110"/>
                    <a:pt x="192" y="110"/>
                    <a:pt x="192" y="110"/>
                  </a:cubicBezTo>
                  <a:cubicBezTo>
                    <a:pt x="200" y="118"/>
                    <a:pt x="205" y="128"/>
                    <a:pt x="205" y="140"/>
                  </a:cubicBezTo>
                  <a:cubicBezTo>
                    <a:pt x="205" y="155"/>
                    <a:pt x="199" y="171"/>
                    <a:pt x="187" y="184"/>
                  </a:cubicBezTo>
                  <a:cubicBezTo>
                    <a:pt x="187" y="184"/>
                    <a:pt x="187" y="184"/>
                    <a:pt x="187" y="184"/>
                  </a:cubicBezTo>
                  <a:cubicBezTo>
                    <a:pt x="176" y="195"/>
                    <a:pt x="160" y="202"/>
                    <a:pt x="145"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6" name="Freeform 17">
              <a:extLst>
                <a:ext uri="{FF2B5EF4-FFF2-40B4-BE49-F238E27FC236}">
                  <a16:creationId xmlns:a16="http://schemas.microsoft.com/office/drawing/2014/main" id="{D156570E-DD4C-D46C-C15B-C708332B6821}"/>
                </a:ext>
              </a:extLst>
            </p:cNvPr>
            <p:cNvSpPr>
              <a:spLocks/>
            </p:cNvSpPr>
            <p:nvPr/>
          </p:nvSpPr>
          <p:spPr bwMode="auto">
            <a:xfrm>
              <a:off x="3367561" y="3794125"/>
              <a:ext cx="860425" cy="120650"/>
            </a:xfrm>
            <a:custGeom>
              <a:avLst/>
              <a:gdLst>
                <a:gd name="T0" fmla="*/ 741 w 797"/>
                <a:gd name="T1" fmla="*/ 112 h 112"/>
                <a:gd name="T2" fmla="*/ 56 w 797"/>
                <a:gd name="T3" fmla="*/ 112 h 112"/>
                <a:gd name="T4" fmla="*/ 0 w 797"/>
                <a:gd name="T5" fmla="*/ 56 h 112"/>
                <a:gd name="T6" fmla="*/ 56 w 797"/>
                <a:gd name="T7" fmla="*/ 0 h 112"/>
                <a:gd name="T8" fmla="*/ 587 w 797"/>
                <a:gd name="T9" fmla="*/ 0 h 112"/>
                <a:gd name="T10" fmla="*/ 601 w 797"/>
                <a:gd name="T11" fmla="*/ 14 h 112"/>
                <a:gd name="T12" fmla="*/ 587 w 797"/>
                <a:gd name="T13" fmla="*/ 28 h 112"/>
                <a:gd name="T14" fmla="*/ 56 w 797"/>
                <a:gd name="T15" fmla="*/ 28 h 112"/>
                <a:gd name="T16" fmla="*/ 28 w 797"/>
                <a:gd name="T17" fmla="*/ 56 h 112"/>
                <a:gd name="T18" fmla="*/ 56 w 797"/>
                <a:gd name="T19" fmla="*/ 84 h 112"/>
                <a:gd name="T20" fmla="*/ 741 w 797"/>
                <a:gd name="T21" fmla="*/ 84 h 112"/>
                <a:gd name="T22" fmla="*/ 769 w 797"/>
                <a:gd name="T23" fmla="*/ 56 h 112"/>
                <a:gd name="T24" fmla="*/ 741 w 797"/>
                <a:gd name="T25" fmla="*/ 28 h 112"/>
                <a:gd name="T26" fmla="*/ 634 w 797"/>
                <a:gd name="T27" fmla="*/ 28 h 112"/>
                <a:gd name="T28" fmla="*/ 620 w 797"/>
                <a:gd name="T29" fmla="*/ 14 h 112"/>
                <a:gd name="T30" fmla="*/ 634 w 797"/>
                <a:gd name="T31" fmla="*/ 0 h 112"/>
                <a:gd name="T32" fmla="*/ 741 w 797"/>
                <a:gd name="T33" fmla="*/ 0 h 112"/>
                <a:gd name="T34" fmla="*/ 797 w 797"/>
                <a:gd name="T35" fmla="*/ 56 h 112"/>
                <a:gd name="T36" fmla="*/ 741 w 797"/>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7" h="112">
                  <a:moveTo>
                    <a:pt x="741" y="112"/>
                  </a:moveTo>
                  <a:cubicBezTo>
                    <a:pt x="56" y="112"/>
                    <a:pt x="56" y="112"/>
                    <a:pt x="56" y="112"/>
                  </a:cubicBezTo>
                  <a:cubicBezTo>
                    <a:pt x="25" y="112"/>
                    <a:pt x="0" y="87"/>
                    <a:pt x="0" y="56"/>
                  </a:cubicBezTo>
                  <a:cubicBezTo>
                    <a:pt x="0" y="24"/>
                    <a:pt x="24" y="0"/>
                    <a:pt x="56" y="0"/>
                  </a:cubicBezTo>
                  <a:cubicBezTo>
                    <a:pt x="587" y="0"/>
                    <a:pt x="587" y="0"/>
                    <a:pt x="587" y="0"/>
                  </a:cubicBezTo>
                  <a:cubicBezTo>
                    <a:pt x="595" y="0"/>
                    <a:pt x="601" y="6"/>
                    <a:pt x="601" y="14"/>
                  </a:cubicBezTo>
                  <a:cubicBezTo>
                    <a:pt x="601" y="22"/>
                    <a:pt x="595" y="28"/>
                    <a:pt x="587" y="28"/>
                  </a:cubicBezTo>
                  <a:cubicBezTo>
                    <a:pt x="56" y="28"/>
                    <a:pt x="56" y="28"/>
                    <a:pt x="56" y="28"/>
                  </a:cubicBezTo>
                  <a:cubicBezTo>
                    <a:pt x="40" y="28"/>
                    <a:pt x="28" y="40"/>
                    <a:pt x="28" y="56"/>
                  </a:cubicBezTo>
                  <a:cubicBezTo>
                    <a:pt x="28" y="72"/>
                    <a:pt x="40" y="84"/>
                    <a:pt x="56" y="84"/>
                  </a:cubicBezTo>
                  <a:cubicBezTo>
                    <a:pt x="741" y="84"/>
                    <a:pt x="741" y="84"/>
                    <a:pt x="741" y="84"/>
                  </a:cubicBezTo>
                  <a:cubicBezTo>
                    <a:pt x="756" y="84"/>
                    <a:pt x="769" y="71"/>
                    <a:pt x="769" y="56"/>
                  </a:cubicBezTo>
                  <a:cubicBezTo>
                    <a:pt x="769" y="40"/>
                    <a:pt x="757" y="28"/>
                    <a:pt x="741" y="28"/>
                  </a:cubicBezTo>
                  <a:cubicBezTo>
                    <a:pt x="634" y="28"/>
                    <a:pt x="634" y="28"/>
                    <a:pt x="634" y="28"/>
                  </a:cubicBezTo>
                  <a:cubicBezTo>
                    <a:pt x="626" y="28"/>
                    <a:pt x="620" y="22"/>
                    <a:pt x="620" y="14"/>
                  </a:cubicBezTo>
                  <a:cubicBezTo>
                    <a:pt x="620" y="6"/>
                    <a:pt x="626" y="0"/>
                    <a:pt x="634" y="0"/>
                  </a:cubicBezTo>
                  <a:cubicBezTo>
                    <a:pt x="741" y="0"/>
                    <a:pt x="741" y="0"/>
                    <a:pt x="741" y="0"/>
                  </a:cubicBezTo>
                  <a:cubicBezTo>
                    <a:pt x="772" y="0"/>
                    <a:pt x="797" y="25"/>
                    <a:pt x="797" y="56"/>
                  </a:cubicBezTo>
                  <a:cubicBezTo>
                    <a:pt x="797" y="87"/>
                    <a:pt x="772" y="112"/>
                    <a:pt x="74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7" name="Freeform 18">
              <a:extLst>
                <a:ext uri="{FF2B5EF4-FFF2-40B4-BE49-F238E27FC236}">
                  <a16:creationId xmlns:a16="http://schemas.microsoft.com/office/drawing/2014/main" id="{9E3C24BB-A385-97F4-0428-9120A61E9250}"/>
                </a:ext>
              </a:extLst>
            </p:cNvPr>
            <p:cNvSpPr>
              <a:spLocks/>
            </p:cNvSpPr>
            <p:nvPr/>
          </p:nvSpPr>
          <p:spPr bwMode="auto">
            <a:xfrm>
              <a:off x="3367561" y="4338638"/>
              <a:ext cx="860425" cy="120650"/>
            </a:xfrm>
            <a:custGeom>
              <a:avLst/>
              <a:gdLst>
                <a:gd name="T0" fmla="*/ 741 w 797"/>
                <a:gd name="T1" fmla="*/ 112 h 112"/>
                <a:gd name="T2" fmla="*/ 56 w 797"/>
                <a:gd name="T3" fmla="*/ 112 h 112"/>
                <a:gd name="T4" fmla="*/ 0 w 797"/>
                <a:gd name="T5" fmla="*/ 56 h 112"/>
                <a:gd name="T6" fmla="*/ 56 w 797"/>
                <a:gd name="T7" fmla="*/ 0 h 112"/>
                <a:gd name="T8" fmla="*/ 111 w 797"/>
                <a:gd name="T9" fmla="*/ 0 h 112"/>
                <a:gd name="T10" fmla="*/ 125 w 797"/>
                <a:gd name="T11" fmla="*/ 14 h 112"/>
                <a:gd name="T12" fmla="*/ 111 w 797"/>
                <a:gd name="T13" fmla="*/ 28 h 112"/>
                <a:gd name="T14" fmla="*/ 56 w 797"/>
                <a:gd name="T15" fmla="*/ 28 h 112"/>
                <a:gd name="T16" fmla="*/ 28 w 797"/>
                <a:gd name="T17" fmla="*/ 56 h 112"/>
                <a:gd name="T18" fmla="*/ 56 w 797"/>
                <a:gd name="T19" fmla="*/ 84 h 112"/>
                <a:gd name="T20" fmla="*/ 741 w 797"/>
                <a:gd name="T21" fmla="*/ 84 h 112"/>
                <a:gd name="T22" fmla="*/ 769 w 797"/>
                <a:gd name="T23" fmla="*/ 56 h 112"/>
                <a:gd name="T24" fmla="*/ 741 w 797"/>
                <a:gd name="T25" fmla="*/ 28 h 112"/>
                <a:gd name="T26" fmla="*/ 163 w 797"/>
                <a:gd name="T27" fmla="*/ 28 h 112"/>
                <a:gd name="T28" fmla="*/ 149 w 797"/>
                <a:gd name="T29" fmla="*/ 14 h 112"/>
                <a:gd name="T30" fmla="*/ 163 w 797"/>
                <a:gd name="T31" fmla="*/ 0 h 112"/>
                <a:gd name="T32" fmla="*/ 741 w 797"/>
                <a:gd name="T33" fmla="*/ 0 h 112"/>
                <a:gd name="T34" fmla="*/ 797 w 797"/>
                <a:gd name="T35" fmla="*/ 56 h 112"/>
                <a:gd name="T36" fmla="*/ 741 w 797"/>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7" h="112">
                  <a:moveTo>
                    <a:pt x="741" y="112"/>
                  </a:moveTo>
                  <a:cubicBezTo>
                    <a:pt x="56" y="112"/>
                    <a:pt x="56" y="112"/>
                    <a:pt x="56" y="112"/>
                  </a:cubicBezTo>
                  <a:cubicBezTo>
                    <a:pt x="25" y="112"/>
                    <a:pt x="0" y="87"/>
                    <a:pt x="0" y="56"/>
                  </a:cubicBezTo>
                  <a:cubicBezTo>
                    <a:pt x="0" y="24"/>
                    <a:pt x="24" y="0"/>
                    <a:pt x="56" y="0"/>
                  </a:cubicBezTo>
                  <a:cubicBezTo>
                    <a:pt x="111" y="0"/>
                    <a:pt x="111" y="0"/>
                    <a:pt x="111" y="0"/>
                  </a:cubicBezTo>
                  <a:cubicBezTo>
                    <a:pt x="119" y="0"/>
                    <a:pt x="125" y="6"/>
                    <a:pt x="125" y="14"/>
                  </a:cubicBezTo>
                  <a:cubicBezTo>
                    <a:pt x="125" y="22"/>
                    <a:pt x="119" y="28"/>
                    <a:pt x="111" y="28"/>
                  </a:cubicBezTo>
                  <a:cubicBezTo>
                    <a:pt x="56" y="28"/>
                    <a:pt x="56" y="28"/>
                    <a:pt x="56" y="28"/>
                  </a:cubicBezTo>
                  <a:cubicBezTo>
                    <a:pt x="40" y="28"/>
                    <a:pt x="28" y="40"/>
                    <a:pt x="28" y="56"/>
                  </a:cubicBezTo>
                  <a:cubicBezTo>
                    <a:pt x="28" y="72"/>
                    <a:pt x="40" y="84"/>
                    <a:pt x="56" y="84"/>
                  </a:cubicBezTo>
                  <a:cubicBezTo>
                    <a:pt x="741" y="84"/>
                    <a:pt x="741" y="84"/>
                    <a:pt x="741" y="84"/>
                  </a:cubicBezTo>
                  <a:cubicBezTo>
                    <a:pt x="756" y="84"/>
                    <a:pt x="769" y="71"/>
                    <a:pt x="769" y="56"/>
                  </a:cubicBezTo>
                  <a:cubicBezTo>
                    <a:pt x="769" y="40"/>
                    <a:pt x="757" y="28"/>
                    <a:pt x="741" y="28"/>
                  </a:cubicBezTo>
                  <a:cubicBezTo>
                    <a:pt x="163" y="28"/>
                    <a:pt x="163" y="28"/>
                    <a:pt x="163" y="28"/>
                  </a:cubicBezTo>
                  <a:cubicBezTo>
                    <a:pt x="155" y="28"/>
                    <a:pt x="149" y="22"/>
                    <a:pt x="149" y="14"/>
                  </a:cubicBezTo>
                  <a:cubicBezTo>
                    <a:pt x="149" y="6"/>
                    <a:pt x="155" y="0"/>
                    <a:pt x="163" y="0"/>
                  </a:cubicBezTo>
                  <a:cubicBezTo>
                    <a:pt x="741" y="0"/>
                    <a:pt x="741" y="0"/>
                    <a:pt x="741" y="0"/>
                  </a:cubicBezTo>
                  <a:cubicBezTo>
                    <a:pt x="772" y="0"/>
                    <a:pt x="797" y="25"/>
                    <a:pt x="797" y="56"/>
                  </a:cubicBezTo>
                  <a:cubicBezTo>
                    <a:pt x="797" y="87"/>
                    <a:pt x="772" y="112"/>
                    <a:pt x="74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8" name="Freeform 19">
              <a:extLst>
                <a:ext uri="{FF2B5EF4-FFF2-40B4-BE49-F238E27FC236}">
                  <a16:creationId xmlns:a16="http://schemas.microsoft.com/office/drawing/2014/main" id="{FE355F5C-58C3-8AB1-2B89-9ED4D0C9488A}"/>
                </a:ext>
              </a:extLst>
            </p:cNvPr>
            <p:cNvSpPr>
              <a:spLocks/>
            </p:cNvSpPr>
            <p:nvPr/>
          </p:nvSpPr>
          <p:spPr bwMode="auto">
            <a:xfrm>
              <a:off x="3613623" y="3971925"/>
              <a:ext cx="334962" cy="336550"/>
            </a:xfrm>
            <a:custGeom>
              <a:avLst/>
              <a:gdLst>
                <a:gd name="T0" fmla="*/ 155 w 311"/>
                <a:gd name="T1" fmla="*/ 311 h 311"/>
                <a:gd name="T2" fmla="*/ 0 w 311"/>
                <a:gd name="T3" fmla="*/ 156 h 311"/>
                <a:gd name="T4" fmla="*/ 64 w 311"/>
                <a:gd name="T5" fmla="*/ 31 h 311"/>
                <a:gd name="T6" fmla="*/ 83 w 311"/>
                <a:gd name="T7" fmla="*/ 34 h 311"/>
                <a:gd name="T8" fmla="*/ 80 w 311"/>
                <a:gd name="T9" fmla="*/ 53 h 311"/>
                <a:gd name="T10" fmla="*/ 28 w 311"/>
                <a:gd name="T11" fmla="*/ 156 h 311"/>
                <a:gd name="T12" fmla="*/ 155 w 311"/>
                <a:gd name="T13" fmla="*/ 283 h 311"/>
                <a:gd name="T14" fmla="*/ 281 w 311"/>
                <a:gd name="T15" fmla="*/ 177 h 311"/>
                <a:gd name="T16" fmla="*/ 158 w 311"/>
                <a:gd name="T17" fmla="*/ 177 h 311"/>
                <a:gd name="T18" fmla="*/ 144 w 311"/>
                <a:gd name="T19" fmla="*/ 163 h 311"/>
                <a:gd name="T20" fmla="*/ 144 w 311"/>
                <a:gd name="T21" fmla="*/ 29 h 311"/>
                <a:gd name="T22" fmla="*/ 116 w 311"/>
                <a:gd name="T23" fmla="*/ 35 h 311"/>
                <a:gd name="T24" fmla="*/ 98 w 311"/>
                <a:gd name="T25" fmla="*/ 27 h 311"/>
                <a:gd name="T26" fmla="*/ 106 w 311"/>
                <a:gd name="T27" fmla="*/ 9 h 311"/>
                <a:gd name="T28" fmla="*/ 155 w 311"/>
                <a:gd name="T29" fmla="*/ 0 h 311"/>
                <a:gd name="T30" fmla="*/ 158 w 311"/>
                <a:gd name="T31" fmla="*/ 0 h 311"/>
                <a:gd name="T32" fmla="*/ 172 w 311"/>
                <a:gd name="T33" fmla="*/ 14 h 311"/>
                <a:gd name="T34" fmla="*/ 172 w 311"/>
                <a:gd name="T35" fmla="*/ 149 h 311"/>
                <a:gd name="T36" fmla="*/ 297 w 311"/>
                <a:gd name="T37" fmla="*/ 149 h 311"/>
                <a:gd name="T38" fmla="*/ 307 w 311"/>
                <a:gd name="T39" fmla="*/ 153 h 311"/>
                <a:gd name="T40" fmla="*/ 311 w 311"/>
                <a:gd name="T41" fmla="*/ 164 h 311"/>
                <a:gd name="T42" fmla="*/ 155 w 311"/>
                <a:gd name="T4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11">
                  <a:moveTo>
                    <a:pt x="155" y="311"/>
                  </a:moveTo>
                  <a:cubicBezTo>
                    <a:pt x="70" y="311"/>
                    <a:pt x="0" y="241"/>
                    <a:pt x="0" y="156"/>
                  </a:cubicBezTo>
                  <a:cubicBezTo>
                    <a:pt x="0" y="106"/>
                    <a:pt x="24" y="59"/>
                    <a:pt x="64" y="31"/>
                  </a:cubicBezTo>
                  <a:cubicBezTo>
                    <a:pt x="70" y="26"/>
                    <a:pt x="79" y="28"/>
                    <a:pt x="83" y="34"/>
                  </a:cubicBezTo>
                  <a:cubicBezTo>
                    <a:pt x="88" y="40"/>
                    <a:pt x="86" y="49"/>
                    <a:pt x="80" y="53"/>
                  </a:cubicBezTo>
                  <a:cubicBezTo>
                    <a:pt x="47" y="77"/>
                    <a:pt x="28" y="115"/>
                    <a:pt x="28" y="156"/>
                  </a:cubicBezTo>
                  <a:cubicBezTo>
                    <a:pt x="28" y="226"/>
                    <a:pt x="85" y="283"/>
                    <a:pt x="155" y="283"/>
                  </a:cubicBezTo>
                  <a:cubicBezTo>
                    <a:pt x="218" y="283"/>
                    <a:pt x="271" y="238"/>
                    <a:pt x="281" y="177"/>
                  </a:cubicBezTo>
                  <a:cubicBezTo>
                    <a:pt x="158" y="177"/>
                    <a:pt x="158" y="177"/>
                    <a:pt x="158" y="177"/>
                  </a:cubicBezTo>
                  <a:cubicBezTo>
                    <a:pt x="151" y="177"/>
                    <a:pt x="144" y="171"/>
                    <a:pt x="144" y="163"/>
                  </a:cubicBezTo>
                  <a:cubicBezTo>
                    <a:pt x="144" y="29"/>
                    <a:pt x="144" y="29"/>
                    <a:pt x="144" y="29"/>
                  </a:cubicBezTo>
                  <a:cubicBezTo>
                    <a:pt x="135" y="30"/>
                    <a:pt x="125" y="32"/>
                    <a:pt x="116" y="35"/>
                  </a:cubicBezTo>
                  <a:cubicBezTo>
                    <a:pt x="108" y="38"/>
                    <a:pt x="100" y="34"/>
                    <a:pt x="98" y="27"/>
                  </a:cubicBezTo>
                  <a:cubicBezTo>
                    <a:pt x="95" y="19"/>
                    <a:pt x="99" y="11"/>
                    <a:pt x="106" y="9"/>
                  </a:cubicBezTo>
                  <a:cubicBezTo>
                    <a:pt x="123" y="3"/>
                    <a:pt x="139" y="0"/>
                    <a:pt x="155" y="0"/>
                  </a:cubicBezTo>
                  <a:cubicBezTo>
                    <a:pt x="158" y="0"/>
                    <a:pt x="158" y="0"/>
                    <a:pt x="158" y="0"/>
                  </a:cubicBezTo>
                  <a:cubicBezTo>
                    <a:pt x="166" y="0"/>
                    <a:pt x="172" y="6"/>
                    <a:pt x="172" y="14"/>
                  </a:cubicBezTo>
                  <a:cubicBezTo>
                    <a:pt x="172" y="149"/>
                    <a:pt x="172" y="149"/>
                    <a:pt x="172" y="149"/>
                  </a:cubicBezTo>
                  <a:cubicBezTo>
                    <a:pt x="297" y="149"/>
                    <a:pt x="297" y="149"/>
                    <a:pt x="297" y="149"/>
                  </a:cubicBezTo>
                  <a:cubicBezTo>
                    <a:pt x="301" y="149"/>
                    <a:pt x="305" y="151"/>
                    <a:pt x="307" y="153"/>
                  </a:cubicBezTo>
                  <a:cubicBezTo>
                    <a:pt x="310" y="156"/>
                    <a:pt x="311" y="160"/>
                    <a:pt x="311" y="164"/>
                  </a:cubicBezTo>
                  <a:cubicBezTo>
                    <a:pt x="307" y="246"/>
                    <a:pt x="238" y="311"/>
                    <a:pt x="155"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9" name="Freeform 20">
              <a:extLst>
                <a:ext uri="{FF2B5EF4-FFF2-40B4-BE49-F238E27FC236}">
                  <a16:creationId xmlns:a16="http://schemas.microsoft.com/office/drawing/2014/main" id="{9D162CC3-2CB6-AAFE-FBAF-90AA49DFF2DC}"/>
                </a:ext>
              </a:extLst>
            </p:cNvPr>
            <p:cNvSpPr>
              <a:spLocks noEditPoints="1"/>
            </p:cNvSpPr>
            <p:nvPr/>
          </p:nvSpPr>
          <p:spPr bwMode="auto">
            <a:xfrm>
              <a:off x="3823173" y="3944938"/>
              <a:ext cx="150812" cy="158750"/>
            </a:xfrm>
            <a:custGeom>
              <a:avLst/>
              <a:gdLst>
                <a:gd name="T0" fmla="*/ 124 w 139"/>
                <a:gd name="T1" fmla="*/ 146 h 146"/>
                <a:gd name="T2" fmla="*/ 14 w 139"/>
                <a:gd name="T3" fmla="*/ 146 h 146"/>
                <a:gd name="T4" fmla="*/ 0 w 139"/>
                <a:gd name="T5" fmla="*/ 132 h 146"/>
                <a:gd name="T6" fmla="*/ 0 w 139"/>
                <a:gd name="T7" fmla="*/ 14 h 146"/>
                <a:gd name="T8" fmla="*/ 4 w 139"/>
                <a:gd name="T9" fmla="*/ 4 h 146"/>
                <a:gd name="T10" fmla="*/ 14 w 139"/>
                <a:gd name="T11" fmla="*/ 0 h 146"/>
                <a:gd name="T12" fmla="*/ 139 w 139"/>
                <a:gd name="T13" fmla="*/ 126 h 146"/>
                <a:gd name="T14" fmla="*/ 137 w 139"/>
                <a:gd name="T15" fmla="*/ 138 h 146"/>
                <a:gd name="T16" fmla="*/ 124 w 139"/>
                <a:gd name="T17" fmla="*/ 146 h 146"/>
                <a:gd name="T18" fmla="*/ 28 w 139"/>
                <a:gd name="T19" fmla="*/ 118 h 146"/>
                <a:gd name="T20" fmla="*/ 111 w 139"/>
                <a:gd name="T21" fmla="*/ 118 h 146"/>
                <a:gd name="T22" fmla="*/ 28 w 139"/>
                <a:gd name="T23" fmla="*/ 29 h 146"/>
                <a:gd name="T24" fmla="*/ 28 w 139"/>
                <a:gd name="T25"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6">
                  <a:moveTo>
                    <a:pt x="124" y="146"/>
                  </a:moveTo>
                  <a:cubicBezTo>
                    <a:pt x="14" y="146"/>
                    <a:pt x="14" y="146"/>
                    <a:pt x="14" y="146"/>
                  </a:cubicBezTo>
                  <a:cubicBezTo>
                    <a:pt x="6" y="146"/>
                    <a:pt x="0" y="140"/>
                    <a:pt x="0" y="132"/>
                  </a:cubicBezTo>
                  <a:cubicBezTo>
                    <a:pt x="0" y="14"/>
                    <a:pt x="0" y="14"/>
                    <a:pt x="0" y="14"/>
                  </a:cubicBezTo>
                  <a:cubicBezTo>
                    <a:pt x="0" y="10"/>
                    <a:pt x="2" y="7"/>
                    <a:pt x="4" y="4"/>
                  </a:cubicBezTo>
                  <a:cubicBezTo>
                    <a:pt x="7" y="1"/>
                    <a:pt x="10" y="0"/>
                    <a:pt x="14" y="0"/>
                  </a:cubicBezTo>
                  <a:cubicBezTo>
                    <a:pt x="83" y="1"/>
                    <a:pt x="139" y="58"/>
                    <a:pt x="139" y="126"/>
                  </a:cubicBezTo>
                  <a:cubicBezTo>
                    <a:pt x="139" y="129"/>
                    <a:pt x="139" y="133"/>
                    <a:pt x="137" y="138"/>
                  </a:cubicBezTo>
                  <a:cubicBezTo>
                    <a:pt x="134" y="143"/>
                    <a:pt x="129" y="146"/>
                    <a:pt x="124" y="146"/>
                  </a:cubicBezTo>
                  <a:close/>
                  <a:moveTo>
                    <a:pt x="28" y="118"/>
                  </a:moveTo>
                  <a:cubicBezTo>
                    <a:pt x="111" y="118"/>
                    <a:pt x="111" y="118"/>
                    <a:pt x="111" y="118"/>
                  </a:cubicBezTo>
                  <a:cubicBezTo>
                    <a:pt x="107" y="73"/>
                    <a:pt x="72" y="36"/>
                    <a:pt x="28" y="29"/>
                  </a:cubicBezTo>
                  <a:lnTo>
                    <a:pt x="2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0" name="Freeform 94">
              <a:extLst>
                <a:ext uri="{FF2B5EF4-FFF2-40B4-BE49-F238E27FC236}">
                  <a16:creationId xmlns:a16="http://schemas.microsoft.com/office/drawing/2014/main" id="{6F80ED8D-D429-9497-FECA-C41A8814D45D}"/>
                </a:ext>
              </a:extLst>
            </p:cNvPr>
            <p:cNvSpPr>
              <a:spLocks/>
            </p:cNvSpPr>
            <p:nvPr/>
          </p:nvSpPr>
          <p:spPr bwMode="auto">
            <a:xfrm>
              <a:off x="3432648" y="3954463"/>
              <a:ext cx="30162" cy="363537"/>
            </a:xfrm>
            <a:custGeom>
              <a:avLst/>
              <a:gdLst>
                <a:gd name="T0" fmla="*/ 14 w 28"/>
                <a:gd name="T1" fmla="*/ 336 h 336"/>
                <a:gd name="T2" fmla="*/ 0 w 28"/>
                <a:gd name="T3" fmla="*/ 322 h 336"/>
                <a:gd name="T4" fmla="*/ 0 w 28"/>
                <a:gd name="T5" fmla="*/ 14 h 336"/>
                <a:gd name="T6" fmla="*/ 14 w 28"/>
                <a:gd name="T7" fmla="*/ 0 h 336"/>
                <a:gd name="T8" fmla="*/ 28 w 28"/>
                <a:gd name="T9" fmla="*/ 14 h 336"/>
                <a:gd name="T10" fmla="*/ 28 w 28"/>
                <a:gd name="T11" fmla="*/ 322 h 336"/>
                <a:gd name="T12" fmla="*/ 14 w 2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28" h="336">
                  <a:moveTo>
                    <a:pt x="14" y="336"/>
                  </a:moveTo>
                  <a:cubicBezTo>
                    <a:pt x="6" y="336"/>
                    <a:pt x="0" y="330"/>
                    <a:pt x="0" y="322"/>
                  </a:cubicBezTo>
                  <a:cubicBezTo>
                    <a:pt x="0" y="14"/>
                    <a:pt x="0" y="14"/>
                    <a:pt x="0" y="14"/>
                  </a:cubicBezTo>
                  <a:cubicBezTo>
                    <a:pt x="0" y="6"/>
                    <a:pt x="6" y="0"/>
                    <a:pt x="14" y="0"/>
                  </a:cubicBezTo>
                  <a:cubicBezTo>
                    <a:pt x="22" y="0"/>
                    <a:pt x="28" y="6"/>
                    <a:pt x="28" y="14"/>
                  </a:cubicBezTo>
                  <a:cubicBezTo>
                    <a:pt x="28" y="322"/>
                    <a:pt x="28" y="322"/>
                    <a:pt x="28" y="322"/>
                  </a:cubicBezTo>
                  <a:cubicBezTo>
                    <a:pt x="28" y="330"/>
                    <a:pt x="22" y="336"/>
                    <a:pt x="14"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Freeform 95">
              <a:extLst>
                <a:ext uri="{FF2B5EF4-FFF2-40B4-BE49-F238E27FC236}">
                  <a16:creationId xmlns:a16="http://schemas.microsoft.com/office/drawing/2014/main" id="{1E2A0CAB-94CE-8C34-E745-C4FC53941259}"/>
                </a:ext>
              </a:extLst>
            </p:cNvPr>
            <p:cNvSpPr>
              <a:spLocks/>
            </p:cNvSpPr>
            <p:nvPr/>
          </p:nvSpPr>
          <p:spPr bwMode="auto">
            <a:xfrm>
              <a:off x="4137498" y="3954463"/>
              <a:ext cx="30162" cy="363537"/>
            </a:xfrm>
            <a:custGeom>
              <a:avLst/>
              <a:gdLst>
                <a:gd name="T0" fmla="*/ 14 w 28"/>
                <a:gd name="T1" fmla="*/ 336 h 336"/>
                <a:gd name="T2" fmla="*/ 0 w 28"/>
                <a:gd name="T3" fmla="*/ 322 h 336"/>
                <a:gd name="T4" fmla="*/ 0 w 28"/>
                <a:gd name="T5" fmla="*/ 14 h 336"/>
                <a:gd name="T6" fmla="*/ 14 w 28"/>
                <a:gd name="T7" fmla="*/ 0 h 336"/>
                <a:gd name="T8" fmla="*/ 28 w 28"/>
                <a:gd name="T9" fmla="*/ 14 h 336"/>
                <a:gd name="T10" fmla="*/ 28 w 28"/>
                <a:gd name="T11" fmla="*/ 322 h 336"/>
                <a:gd name="T12" fmla="*/ 14 w 2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28" h="336">
                  <a:moveTo>
                    <a:pt x="14" y="336"/>
                  </a:moveTo>
                  <a:cubicBezTo>
                    <a:pt x="6" y="336"/>
                    <a:pt x="0" y="330"/>
                    <a:pt x="0" y="322"/>
                  </a:cubicBezTo>
                  <a:cubicBezTo>
                    <a:pt x="0" y="14"/>
                    <a:pt x="0" y="14"/>
                    <a:pt x="0" y="14"/>
                  </a:cubicBezTo>
                  <a:cubicBezTo>
                    <a:pt x="0" y="6"/>
                    <a:pt x="6" y="0"/>
                    <a:pt x="14" y="0"/>
                  </a:cubicBezTo>
                  <a:cubicBezTo>
                    <a:pt x="22" y="0"/>
                    <a:pt x="28" y="6"/>
                    <a:pt x="28" y="14"/>
                  </a:cubicBezTo>
                  <a:cubicBezTo>
                    <a:pt x="28" y="322"/>
                    <a:pt x="28" y="322"/>
                    <a:pt x="28" y="322"/>
                  </a:cubicBezTo>
                  <a:cubicBezTo>
                    <a:pt x="28" y="330"/>
                    <a:pt x="22" y="336"/>
                    <a:pt x="14"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261803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srcRect l="19900" t="40178" r="67400" b="33333"/>
          <a:stretch/>
        </p:blipFill>
        <p:spPr>
          <a:xfrm>
            <a:off x="2934148" y="377952"/>
            <a:ext cx="5060944" cy="5937643"/>
          </a:xfrm>
          <a:prstGeom prst="rect">
            <a:avLst/>
          </a:prstGeom>
        </p:spPr>
      </p:pic>
    </p:spTree>
    <p:extLst>
      <p:ext uri="{BB962C8B-B14F-4D97-AF65-F5344CB8AC3E}">
        <p14:creationId xmlns:p14="http://schemas.microsoft.com/office/powerpoint/2010/main" val="413156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9400" t="47289" r="42200" b="25689"/>
          <a:stretch/>
        </p:blipFill>
        <p:spPr>
          <a:xfrm>
            <a:off x="337525" y="1536192"/>
            <a:ext cx="11088303" cy="4389120"/>
          </a:xfrm>
          <a:prstGeom prst="rect">
            <a:avLst/>
          </a:prstGeom>
        </p:spPr>
      </p:pic>
    </p:spTree>
    <p:extLst>
      <p:ext uri="{BB962C8B-B14F-4D97-AF65-F5344CB8AC3E}">
        <p14:creationId xmlns:p14="http://schemas.microsoft.com/office/powerpoint/2010/main" val="1128491798"/>
      </p:ext>
    </p:extLst>
  </p:cSld>
  <p:clrMapOvr>
    <a:masterClrMapping/>
  </p:clrMapOvr>
</p:sld>
</file>

<file path=ppt/theme/theme1.xml><?xml version="1.0" encoding="utf-8"?>
<a:theme xmlns:a="http://schemas.openxmlformats.org/drawingml/2006/main" name="Office 테마">
  <a:themeElements>
    <a:clrScheme name="사용자 지정 12">
      <a:dk1>
        <a:sysClr val="windowText" lastClr="000000"/>
      </a:dk1>
      <a:lt1>
        <a:sysClr val="window" lastClr="FFFFFF"/>
      </a:lt1>
      <a:dk2>
        <a:srgbClr val="242852"/>
      </a:dk2>
      <a:lt2>
        <a:srgbClr val="8BD6F6"/>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bas Neue, Calibri">
      <a:majorFont>
        <a:latin typeface="Bebas Neue"/>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17312</TotalTime>
  <Words>257</Words>
  <Application>Microsoft Macintosh PowerPoint</Application>
  <PresentationFormat>شاشة عريضة</PresentationFormat>
  <Paragraphs>30</Paragraphs>
  <Slides>15</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맑은 고딕</vt:lpstr>
      <vt:lpstr>Bebas Neue</vt:lpstr>
      <vt:lpstr>A Jannat LT</vt:lpstr>
      <vt:lpstr>Arial</vt:lpstr>
      <vt:lpstr>Calibri</vt:lpstr>
      <vt:lpstr>Office 테마</vt:lpstr>
      <vt:lpstr>واجهة المستخدم UI</vt:lpstr>
      <vt:lpstr>أهمية تصميم  واجهة المستخدم UI  وتجربة المستخدم UX</vt:lpstr>
      <vt:lpstr>واجهة المستخدم Interface User </vt:lpstr>
      <vt:lpstr> أنواع واجهة المستخدم UI</vt:lpstr>
      <vt:lpstr> أنواع واجهة المستخدم UI</vt:lpstr>
      <vt:lpstr>تجربة المستخدم Experience User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Diagram, Chart, Google slides, Keynote</dc:subject>
  <dc:creator>Slide Members by MJ.KIM</dc:creator>
  <cp:keywords>SlideMembers, ppt, PPT Templates, Presentation, Diagram, Chart, Yesform, Google slides, Keynote, Free Slides</cp:keywords>
  <dc:description>The copyright of this document is at Slide Members. Unauthorized copying may result in legal sanctions.</dc:description>
  <cp:lastModifiedBy>Terminator</cp:lastModifiedBy>
  <cp:revision>11</cp:revision>
  <dcterms:created xsi:type="dcterms:W3CDTF">2019-02-04T04:34:17Z</dcterms:created>
  <dcterms:modified xsi:type="dcterms:W3CDTF">2023-12-03T12:17:09Z</dcterms:modified>
  <cp:category>www.slidemembers.com</cp:category>
</cp:coreProperties>
</file>