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notesMasterIdLst>
    <p:notesMasterId r:id="rId28"/>
  </p:notesMasterIdLst>
  <p:sldIdLst>
    <p:sldId id="321" r:id="rId2"/>
    <p:sldId id="258" r:id="rId3"/>
    <p:sldId id="259" r:id="rId4"/>
    <p:sldId id="260" r:id="rId5"/>
    <p:sldId id="348" r:id="rId6"/>
    <p:sldId id="293" r:id="rId7"/>
    <p:sldId id="349" r:id="rId8"/>
    <p:sldId id="350" r:id="rId9"/>
    <p:sldId id="354" r:id="rId10"/>
    <p:sldId id="351" r:id="rId11"/>
    <p:sldId id="352" r:id="rId12"/>
    <p:sldId id="362" r:id="rId13"/>
    <p:sldId id="353" r:id="rId14"/>
    <p:sldId id="359" r:id="rId15"/>
    <p:sldId id="284" r:id="rId16"/>
    <p:sldId id="356" r:id="rId17"/>
    <p:sldId id="355" r:id="rId18"/>
    <p:sldId id="357" r:id="rId19"/>
    <p:sldId id="358" r:id="rId20"/>
    <p:sldId id="285" r:id="rId21"/>
    <p:sldId id="360" r:id="rId22"/>
    <p:sldId id="299" r:id="rId23"/>
    <p:sldId id="314" r:id="rId24"/>
    <p:sldId id="347" r:id="rId25"/>
    <p:sldId id="361" r:id="rId26"/>
    <p:sldId id="341" r:id="rId27"/>
  </p:sldIdLst>
  <p:sldSz cx="12192000" cy="6858000"/>
  <p:notesSz cx="6858000" cy="9144000"/>
  <p:custDataLst>
    <p:tags r:id="rId29"/>
  </p:custDataLst>
  <p:defaultText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9A826"/>
    <a:srgbClr val="8F6D6E"/>
    <a:srgbClr val="FFD042"/>
    <a:srgbClr val="FEFEFE"/>
    <a:srgbClr val="EAEDFE"/>
    <a:srgbClr val="FCFCFE"/>
    <a:srgbClr val="FDFDFD"/>
    <a:srgbClr val="F2A46F"/>
    <a:srgbClr val="FFFFFF"/>
    <a:srgbClr val="FBE5D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نمط متوسط 2 - تميي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4865" autoAdjust="0"/>
    <p:restoredTop sz="94660"/>
  </p:normalViewPr>
  <p:slideViewPr>
    <p:cSldViewPr snapToGrid="0">
      <p:cViewPr varScale="1">
        <p:scale>
          <a:sx n="63" d="100"/>
          <a:sy n="63" d="100"/>
        </p:scale>
        <p:origin x="796"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رأس 1"/>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endParaRPr lang="ar-SA"/>
          </a:p>
        </p:txBody>
      </p:sp>
      <p:sp>
        <p:nvSpPr>
          <p:cNvPr id="3" name="عنصر نائب للتاريخ 2"/>
          <p:cNvSpPr>
            <a:spLocks noGrp="1"/>
          </p:cNvSpPr>
          <p:nvPr>
            <p:ph type="dt" idx="1"/>
          </p:nvPr>
        </p:nvSpPr>
        <p:spPr>
          <a:xfrm>
            <a:off x="1588" y="0"/>
            <a:ext cx="2971800" cy="458788"/>
          </a:xfrm>
          <a:prstGeom prst="rect">
            <a:avLst/>
          </a:prstGeom>
        </p:spPr>
        <p:txBody>
          <a:bodyPr vert="horz" lIns="91440" tIns="45720" rIns="91440" bIns="45720" rtlCol="1"/>
          <a:lstStyle>
            <a:lvl1pPr algn="l">
              <a:defRPr sz="1200"/>
            </a:lvl1pPr>
          </a:lstStyle>
          <a:p>
            <a:fld id="{1DC57BDE-B911-4151-815C-A61907F5B304}" type="datetimeFigureOut">
              <a:rPr lang="ar-SA" smtClean="0"/>
              <a:t>11/02/45</a:t>
            </a:fld>
            <a:endParaRPr lang="ar-SA"/>
          </a:p>
        </p:txBody>
      </p:sp>
      <p:sp>
        <p:nvSpPr>
          <p:cNvPr id="4" name="عنصر نائب لصورة الشريحة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1" anchor="ctr"/>
          <a:lstStyle/>
          <a:p>
            <a:endParaRPr lang="ar-SA"/>
          </a:p>
        </p:txBody>
      </p:sp>
      <p:sp>
        <p:nvSpPr>
          <p:cNvPr id="5" name="عنصر نائب للملاحظات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6" name="عنصر نائب للتذييل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r">
              <a:defRPr sz="1200"/>
            </a:lvl1pPr>
          </a:lstStyle>
          <a:p>
            <a:endParaRPr lang="ar-SA"/>
          </a:p>
        </p:txBody>
      </p:sp>
      <p:sp>
        <p:nvSpPr>
          <p:cNvPr id="7" name="عنصر نائب لرقم الشريحة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l">
              <a:defRPr sz="1200"/>
            </a:lvl1pPr>
          </a:lstStyle>
          <a:p>
            <a:fld id="{EF937A34-C1F8-4395-A9EB-8CD4527F7CAD}" type="slidenum">
              <a:rPr lang="ar-SA" smtClean="0"/>
              <a:t>‹#›</a:t>
            </a:fld>
            <a:endParaRPr lang="ar-SA"/>
          </a:p>
        </p:txBody>
      </p:sp>
    </p:spTree>
    <p:extLst>
      <p:ext uri="{BB962C8B-B14F-4D97-AF65-F5344CB8AC3E}">
        <p14:creationId xmlns:p14="http://schemas.microsoft.com/office/powerpoint/2010/main" val="4014769880"/>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8D014AF3-A6F9-4F79-8ED3-88913AFFCAB2}"/>
              </a:ext>
            </a:extLst>
          </p:cNvPr>
          <p:cNvSpPr>
            <a:spLocks noGrp="1"/>
          </p:cNvSpPr>
          <p:nvPr>
            <p:ph type="ctrTitle"/>
          </p:nvPr>
        </p:nvSpPr>
        <p:spPr>
          <a:xfrm>
            <a:off x="1524000" y="1122363"/>
            <a:ext cx="9144000" cy="2387600"/>
          </a:xfrm>
        </p:spPr>
        <p:txBody>
          <a:bodyPr anchor="b"/>
          <a:lstStyle>
            <a:lvl1pPr algn="ctr">
              <a:defRPr sz="6000"/>
            </a:lvl1pPr>
          </a:lstStyle>
          <a:p>
            <a:r>
              <a:rPr lang="ar-SA"/>
              <a:t>انقر لتحرير نمط عنوان الشكل الرئيسي</a:t>
            </a:r>
          </a:p>
        </p:txBody>
      </p:sp>
      <p:sp>
        <p:nvSpPr>
          <p:cNvPr id="3" name="عنوان فرعي 2">
            <a:extLst>
              <a:ext uri="{FF2B5EF4-FFF2-40B4-BE49-F238E27FC236}">
                <a16:creationId xmlns:a16="http://schemas.microsoft.com/office/drawing/2014/main" id="{87786DC3-D07E-4F87-A065-3FB5DD266DB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ar-SA"/>
              <a:t>انقر لتحرير نمط العنوان الفرعي للشكل الرئيسي</a:t>
            </a:r>
          </a:p>
        </p:txBody>
      </p:sp>
      <p:sp>
        <p:nvSpPr>
          <p:cNvPr id="4" name="عنصر نائب للتاريخ 3">
            <a:extLst>
              <a:ext uri="{FF2B5EF4-FFF2-40B4-BE49-F238E27FC236}">
                <a16:creationId xmlns:a16="http://schemas.microsoft.com/office/drawing/2014/main" id="{A1310560-CB10-47AB-87DA-27CF5A291CF9}"/>
              </a:ext>
            </a:extLst>
          </p:cNvPr>
          <p:cNvSpPr>
            <a:spLocks noGrp="1"/>
          </p:cNvSpPr>
          <p:nvPr>
            <p:ph type="dt" sz="half" idx="10"/>
          </p:nvPr>
        </p:nvSpPr>
        <p:spPr/>
        <p:txBody>
          <a:bodyPr/>
          <a:lstStyle/>
          <a:p>
            <a:fld id="{205BBEA3-215B-4BC0-B1EA-FCC3B87E8317}" type="uaqdatetime1">
              <a:rPr lang="ar-SA" smtClean="0"/>
              <a:t>11/02/45</a:t>
            </a:fld>
            <a:endParaRPr lang="ar-SA"/>
          </a:p>
        </p:txBody>
      </p:sp>
      <p:sp>
        <p:nvSpPr>
          <p:cNvPr id="5" name="عنصر نائب للتذييل 4">
            <a:extLst>
              <a:ext uri="{FF2B5EF4-FFF2-40B4-BE49-F238E27FC236}">
                <a16:creationId xmlns:a16="http://schemas.microsoft.com/office/drawing/2014/main" id="{7F64355A-D965-437E-95A5-0D6493F3549D}"/>
              </a:ext>
            </a:extLst>
          </p:cNvPr>
          <p:cNvSpPr>
            <a:spLocks noGrp="1"/>
          </p:cNvSpPr>
          <p:nvPr>
            <p:ph type="ftr" sz="quarter" idx="11"/>
          </p:nvPr>
        </p:nvSpPr>
        <p:spPr/>
        <p:txBody>
          <a:bodyPr/>
          <a:lstStyle/>
          <a:p>
            <a:r>
              <a:rPr lang="ar-SA"/>
              <a:t>أ.حليمة المالكي</a:t>
            </a:r>
          </a:p>
        </p:txBody>
      </p:sp>
      <p:sp>
        <p:nvSpPr>
          <p:cNvPr id="6" name="عنصر نائب لرقم الشريحة 5">
            <a:extLst>
              <a:ext uri="{FF2B5EF4-FFF2-40B4-BE49-F238E27FC236}">
                <a16:creationId xmlns:a16="http://schemas.microsoft.com/office/drawing/2014/main" id="{DC2B97E0-024B-44C9-86F0-6CA38D16349A}"/>
              </a:ext>
            </a:extLst>
          </p:cNvPr>
          <p:cNvSpPr>
            <a:spLocks noGrp="1"/>
          </p:cNvSpPr>
          <p:nvPr>
            <p:ph type="sldNum" sz="quarter" idx="12"/>
          </p:nvPr>
        </p:nvSpPr>
        <p:spPr/>
        <p:txBody>
          <a:bodyPr/>
          <a:lstStyle/>
          <a:p>
            <a:fld id="{EDD7A941-AB1E-4368-AAD1-D914DAFF4D53}" type="slidenum">
              <a:rPr lang="ar-SA" smtClean="0"/>
              <a:t>‹#›</a:t>
            </a:fld>
            <a:endParaRPr lang="ar-SA"/>
          </a:p>
        </p:txBody>
      </p:sp>
    </p:spTree>
    <p:extLst>
      <p:ext uri="{BB962C8B-B14F-4D97-AF65-F5344CB8AC3E}">
        <p14:creationId xmlns:p14="http://schemas.microsoft.com/office/powerpoint/2010/main" val="22517149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2F2B6C23-07EB-46DE-9ECF-BD61E98C5B44}"/>
              </a:ext>
            </a:extLst>
          </p:cNvPr>
          <p:cNvSpPr>
            <a:spLocks noGrp="1"/>
          </p:cNvSpPr>
          <p:nvPr>
            <p:ph type="title"/>
          </p:nvPr>
        </p:nvSpPr>
        <p:spPr/>
        <p:txBody>
          <a:bodyPr/>
          <a:lstStyle/>
          <a:p>
            <a:r>
              <a:rPr lang="ar-SA"/>
              <a:t>انقر لتحرير نمط عنوان الشكل الرئيسي</a:t>
            </a:r>
          </a:p>
        </p:txBody>
      </p:sp>
      <p:sp>
        <p:nvSpPr>
          <p:cNvPr id="3" name="عنصر نائب للعنوان العمودي 2">
            <a:extLst>
              <a:ext uri="{FF2B5EF4-FFF2-40B4-BE49-F238E27FC236}">
                <a16:creationId xmlns:a16="http://schemas.microsoft.com/office/drawing/2014/main" id="{551F2852-4D0E-499C-9018-50899C0DD52B}"/>
              </a:ext>
            </a:extLst>
          </p:cNvPr>
          <p:cNvSpPr>
            <a:spLocks noGrp="1"/>
          </p:cNvSpPr>
          <p:nvPr>
            <p:ph type="body" orient="vert" idx="1"/>
          </p:nvPr>
        </p:nvSpPr>
        <p:spPr/>
        <p:txBody>
          <a:bodyPr vert="eaVert"/>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a:extLst>
              <a:ext uri="{FF2B5EF4-FFF2-40B4-BE49-F238E27FC236}">
                <a16:creationId xmlns:a16="http://schemas.microsoft.com/office/drawing/2014/main" id="{2A593302-8425-4BB9-9D56-A8567FC33A85}"/>
              </a:ext>
            </a:extLst>
          </p:cNvPr>
          <p:cNvSpPr>
            <a:spLocks noGrp="1"/>
          </p:cNvSpPr>
          <p:nvPr>
            <p:ph type="dt" sz="half" idx="10"/>
          </p:nvPr>
        </p:nvSpPr>
        <p:spPr/>
        <p:txBody>
          <a:bodyPr/>
          <a:lstStyle/>
          <a:p>
            <a:fld id="{324B7D26-0336-46E5-82A3-8F4C88EFF517}" type="uaqdatetime1">
              <a:rPr lang="ar-SA" smtClean="0"/>
              <a:t>11/02/45</a:t>
            </a:fld>
            <a:endParaRPr lang="ar-SA"/>
          </a:p>
        </p:txBody>
      </p:sp>
      <p:sp>
        <p:nvSpPr>
          <p:cNvPr id="5" name="عنصر نائب للتذييل 4">
            <a:extLst>
              <a:ext uri="{FF2B5EF4-FFF2-40B4-BE49-F238E27FC236}">
                <a16:creationId xmlns:a16="http://schemas.microsoft.com/office/drawing/2014/main" id="{4E2E693F-832C-4502-B0F6-1989AF430420}"/>
              </a:ext>
            </a:extLst>
          </p:cNvPr>
          <p:cNvSpPr>
            <a:spLocks noGrp="1"/>
          </p:cNvSpPr>
          <p:nvPr>
            <p:ph type="ftr" sz="quarter" idx="11"/>
          </p:nvPr>
        </p:nvSpPr>
        <p:spPr/>
        <p:txBody>
          <a:bodyPr/>
          <a:lstStyle/>
          <a:p>
            <a:r>
              <a:rPr lang="ar-SA"/>
              <a:t>أ.حليمة المالكي</a:t>
            </a:r>
          </a:p>
        </p:txBody>
      </p:sp>
      <p:sp>
        <p:nvSpPr>
          <p:cNvPr id="6" name="عنصر نائب لرقم الشريحة 5">
            <a:extLst>
              <a:ext uri="{FF2B5EF4-FFF2-40B4-BE49-F238E27FC236}">
                <a16:creationId xmlns:a16="http://schemas.microsoft.com/office/drawing/2014/main" id="{FF9B48B2-1505-4C96-A1A7-6084CDAF8142}"/>
              </a:ext>
            </a:extLst>
          </p:cNvPr>
          <p:cNvSpPr>
            <a:spLocks noGrp="1"/>
          </p:cNvSpPr>
          <p:nvPr>
            <p:ph type="sldNum" sz="quarter" idx="12"/>
          </p:nvPr>
        </p:nvSpPr>
        <p:spPr/>
        <p:txBody>
          <a:bodyPr/>
          <a:lstStyle/>
          <a:p>
            <a:fld id="{EDD7A941-AB1E-4368-AAD1-D914DAFF4D53}" type="slidenum">
              <a:rPr lang="ar-SA" smtClean="0"/>
              <a:t>‹#›</a:t>
            </a:fld>
            <a:endParaRPr lang="ar-SA"/>
          </a:p>
        </p:txBody>
      </p:sp>
    </p:spTree>
    <p:extLst>
      <p:ext uri="{BB962C8B-B14F-4D97-AF65-F5344CB8AC3E}">
        <p14:creationId xmlns:p14="http://schemas.microsoft.com/office/powerpoint/2010/main" val="29729018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a:extLst>
              <a:ext uri="{FF2B5EF4-FFF2-40B4-BE49-F238E27FC236}">
                <a16:creationId xmlns:a16="http://schemas.microsoft.com/office/drawing/2014/main" id="{4B7C3B20-64E8-4341-BEC1-1026E5648EC1}"/>
              </a:ext>
            </a:extLst>
          </p:cNvPr>
          <p:cNvSpPr>
            <a:spLocks noGrp="1"/>
          </p:cNvSpPr>
          <p:nvPr>
            <p:ph type="title" orient="vert"/>
          </p:nvPr>
        </p:nvSpPr>
        <p:spPr>
          <a:xfrm>
            <a:off x="8724900" y="365125"/>
            <a:ext cx="2628900" cy="5811838"/>
          </a:xfrm>
        </p:spPr>
        <p:txBody>
          <a:bodyPr vert="eaVert"/>
          <a:lstStyle/>
          <a:p>
            <a:r>
              <a:rPr lang="ar-SA"/>
              <a:t>انقر لتحرير نمط عنوان الشكل الرئيسي</a:t>
            </a:r>
          </a:p>
        </p:txBody>
      </p:sp>
      <p:sp>
        <p:nvSpPr>
          <p:cNvPr id="3" name="عنصر نائب للعنوان العمودي 2">
            <a:extLst>
              <a:ext uri="{FF2B5EF4-FFF2-40B4-BE49-F238E27FC236}">
                <a16:creationId xmlns:a16="http://schemas.microsoft.com/office/drawing/2014/main" id="{CFB1A01E-3B40-4EBD-AA14-F5F8E69A2ACE}"/>
              </a:ext>
            </a:extLst>
          </p:cNvPr>
          <p:cNvSpPr>
            <a:spLocks noGrp="1"/>
          </p:cNvSpPr>
          <p:nvPr>
            <p:ph type="body" orient="vert" idx="1"/>
          </p:nvPr>
        </p:nvSpPr>
        <p:spPr>
          <a:xfrm>
            <a:off x="838200" y="365125"/>
            <a:ext cx="7734300" cy="5811838"/>
          </a:xfrm>
        </p:spPr>
        <p:txBody>
          <a:bodyPr vert="eaVert"/>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a:extLst>
              <a:ext uri="{FF2B5EF4-FFF2-40B4-BE49-F238E27FC236}">
                <a16:creationId xmlns:a16="http://schemas.microsoft.com/office/drawing/2014/main" id="{7CCD9F15-DCAD-4DE8-913D-B3E2349BD25B}"/>
              </a:ext>
            </a:extLst>
          </p:cNvPr>
          <p:cNvSpPr>
            <a:spLocks noGrp="1"/>
          </p:cNvSpPr>
          <p:nvPr>
            <p:ph type="dt" sz="half" idx="10"/>
          </p:nvPr>
        </p:nvSpPr>
        <p:spPr/>
        <p:txBody>
          <a:bodyPr/>
          <a:lstStyle/>
          <a:p>
            <a:fld id="{D6116C9C-14CC-4F44-A826-F5DFF49C2747}" type="uaqdatetime1">
              <a:rPr lang="ar-SA" smtClean="0"/>
              <a:t>11/02/45</a:t>
            </a:fld>
            <a:endParaRPr lang="ar-SA"/>
          </a:p>
        </p:txBody>
      </p:sp>
      <p:sp>
        <p:nvSpPr>
          <p:cNvPr id="5" name="عنصر نائب للتذييل 4">
            <a:extLst>
              <a:ext uri="{FF2B5EF4-FFF2-40B4-BE49-F238E27FC236}">
                <a16:creationId xmlns:a16="http://schemas.microsoft.com/office/drawing/2014/main" id="{9D1408EA-F486-4B59-B8E8-CCB7F5CF4A4C}"/>
              </a:ext>
            </a:extLst>
          </p:cNvPr>
          <p:cNvSpPr>
            <a:spLocks noGrp="1"/>
          </p:cNvSpPr>
          <p:nvPr>
            <p:ph type="ftr" sz="quarter" idx="11"/>
          </p:nvPr>
        </p:nvSpPr>
        <p:spPr/>
        <p:txBody>
          <a:bodyPr/>
          <a:lstStyle/>
          <a:p>
            <a:r>
              <a:rPr lang="ar-SA"/>
              <a:t>أ.حليمة المالكي</a:t>
            </a:r>
          </a:p>
        </p:txBody>
      </p:sp>
      <p:sp>
        <p:nvSpPr>
          <p:cNvPr id="6" name="عنصر نائب لرقم الشريحة 5">
            <a:extLst>
              <a:ext uri="{FF2B5EF4-FFF2-40B4-BE49-F238E27FC236}">
                <a16:creationId xmlns:a16="http://schemas.microsoft.com/office/drawing/2014/main" id="{2E498DDB-17FE-4FEE-AFC7-B69B5D7A08DB}"/>
              </a:ext>
            </a:extLst>
          </p:cNvPr>
          <p:cNvSpPr>
            <a:spLocks noGrp="1"/>
          </p:cNvSpPr>
          <p:nvPr>
            <p:ph type="sldNum" sz="quarter" idx="12"/>
          </p:nvPr>
        </p:nvSpPr>
        <p:spPr/>
        <p:txBody>
          <a:bodyPr/>
          <a:lstStyle/>
          <a:p>
            <a:fld id="{EDD7A941-AB1E-4368-AAD1-D914DAFF4D53}" type="slidenum">
              <a:rPr lang="ar-SA" smtClean="0"/>
              <a:t>‹#›</a:t>
            </a:fld>
            <a:endParaRPr lang="ar-SA"/>
          </a:p>
        </p:txBody>
      </p:sp>
    </p:spTree>
    <p:extLst>
      <p:ext uri="{BB962C8B-B14F-4D97-AF65-F5344CB8AC3E}">
        <p14:creationId xmlns:p14="http://schemas.microsoft.com/office/powerpoint/2010/main" val="40792165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444A2277-7A2D-4218-B882-01D0AD9210E1}"/>
              </a:ext>
            </a:extLst>
          </p:cNvPr>
          <p:cNvSpPr>
            <a:spLocks noGrp="1"/>
          </p:cNvSpPr>
          <p:nvPr>
            <p:ph type="title"/>
          </p:nvPr>
        </p:nvSpPr>
        <p:spPr/>
        <p:txBody>
          <a:bodyPr/>
          <a:lstStyle/>
          <a:p>
            <a:r>
              <a:rPr lang="ar-SA"/>
              <a:t>انقر لتحرير نمط عنوان الشكل الرئيسي</a:t>
            </a:r>
          </a:p>
        </p:txBody>
      </p:sp>
      <p:sp>
        <p:nvSpPr>
          <p:cNvPr id="3" name="عنصر نائب للمحتوى 2">
            <a:extLst>
              <a:ext uri="{FF2B5EF4-FFF2-40B4-BE49-F238E27FC236}">
                <a16:creationId xmlns:a16="http://schemas.microsoft.com/office/drawing/2014/main" id="{4A2476A0-2E37-4F85-9382-24FDB4836005}"/>
              </a:ext>
            </a:extLst>
          </p:cNvPr>
          <p:cNvSpPr>
            <a:spLocks noGrp="1"/>
          </p:cNvSpPr>
          <p:nvPr>
            <p:ph idx="1"/>
          </p:nvPr>
        </p:nvSpPr>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a:extLst>
              <a:ext uri="{FF2B5EF4-FFF2-40B4-BE49-F238E27FC236}">
                <a16:creationId xmlns:a16="http://schemas.microsoft.com/office/drawing/2014/main" id="{D5653025-9C7D-467B-B17A-2F0A6B548D6D}"/>
              </a:ext>
            </a:extLst>
          </p:cNvPr>
          <p:cNvSpPr>
            <a:spLocks noGrp="1"/>
          </p:cNvSpPr>
          <p:nvPr>
            <p:ph type="dt" sz="half" idx="10"/>
          </p:nvPr>
        </p:nvSpPr>
        <p:spPr/>
        <p:txBody>
          <a:bodyPr/>
          <a:lstStyle/>
          <a:p>
            <a:fld id="{CF6BF2F8-D30C-4B28-AECB-5EDFDBBC5DF1}" type="uaqdatetime1">
              <a:rPr lang="ar-SA" smtClean="0"/>
              <a:t>11/02/45</a:t>
            </a:fld>
            <a:endParaRPr lang="ar-SA"/>
          </a:p>
        </p:txBody>
      </p:sp>
      <p:sp>
        <p:nvSpPr>
          <p:cNvPr id="5" name="عنصر نائب للتذييل 4">
            <a:extLst>
              <a:ext uri="{FF2B5EF4-FFF2-40B4-BE49-F238E27FC236}">
                <a16:creationId xmlns:a16="http://schemas.microsoft.com/office/drawing/2014/main" id="{AFF5BB13-B861-4823-8972-BEEB335BD433}"/>
              </a:ext>
            </a:extLst>
          </p:cNvPr>
          <p:cNvSpPr>
            <a:spLocks noGrp="1"/>
          </p:cNvSpPr>
          <p:nvPr>
            <p:ph type="ftr" sz="quarter" idx="11"/>
          </p:nvPr>
        </p:nvSpPr>
        <p:spPr/>
        <p:txBody>
          <a:bodyPr/>
          <a:lstStyle/>
          <a:p>
            <a:r>
              <a:rPr lang="ar-SA"/>
              <a:t>أ.حليمة المالكي</a:t>
            </a:r>
          </a:p>
        </p:txBody>
      </p:sp>
      <p:sp>
        <p:nvSpPr>
          <p:cNvPr id="6" name="عنصر نائب لرقم الشريحة 5">
            <a:extLst>
              <a:ext uri="{FF2B5EF4-FFF2-40B4-BE49-F238E27FC236}">
                <a16:creationId xmlns:a16="http://schemas.microsoft.com/office/drawing/2014/main" id="{FF98FF09-FD47-4CAC-A846-B1F70ED92B91}"/>
              </a:ext>
            </a:extLst>
          </p:cNvPr>
          <p:cNvSpPr>
            <a:spLocks noGrp="1"/>
          </p:cNvSpPr>
          <p:nvPr>
            <p:ph type="sldNum" sz="quarter" idx="12"/>
          </p:nvPr>
        </p:nvSpPr>
        <p:spPr/>
        <p:txBody>
          <a:bodyPr/>
          <a:lstStyle/>
          <a:p>
            <a:fld id="{EDD7A941-AB1E-4368-AAD1-D914DAFF4D53}" type="slidenum">
              <a:rPr lang="ar-SA" smtClean="0"/>
              <a:t>‹#›</a:t>
            </a:fld>
            <a:endParaRPr lang="ar-SA"/>
          </a:p>
        </p:txBody>
      </p:sp>
    </p:spTree>
    <p:extLst>
      <p:ext uri="{BB962C8B-B14F-4D97-AF65-F5344CB8AC3E}">
        <p14:creationId xmlns:p14="http://schemas.microsoft.com/office/powerpoint/2010/main" val="12372748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79146769-61F4-45D4-87A9-4A92FA9F884D}"/>
              </a:ext>
            </a:extLst>
          </p:cNvPr>
          <p:cNvSpPr>
            <a:spLocks noGrp="1"/>
          </p:cNvSpPr>
          <p:nvPr>
            <p:ph type="title"/>
          </p:nvPr>
        </p:nvSpPr>
        <p:spPr>
          <a:xfrm>
            <a:off x="831850" y="1709738"/>
            <a:ext cx="10515600" cy="2852737"/>
          </a:xfrm>
        </p:spPr>
        <p:txBody>
          <a:bodyPr anchor="b"/>
          <a:lstStyle>
            <a:lvl1pPr>
              <a:defRPr sz="6000"/>
            </a:lvl1pPr>
          </a:lstStyle>
          <a:p>
            <a:r>
              <a:rPr lang="ar-SA"/>
              <a:t>انقر لتحرير نمط عنوان الشكل الرئيسي</a:t>
            </a:r>
          </a:p>
        </p:txBody>
      </p:sp>
      <p:sp>
        <p:nvSpPr>
          <p:cNvPr id="3" name="عنصر نائب للنص 2">
            <a:extLst>
              <a:ext uri="{FF2B5EF4-FFF2-40B4-BE49-F238E27FC236}">
                <a16:creationId xmlns:a16="http://schemas.microsoft.com/office/drawing/2014/main" id="{8A36435A-0275-4C09-A774-B23D28F7401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ar-SA"/>
              <a:t>انقر لتحرير أنماط نص الشكل الرئيسي</a:t>
            </a:r>
          </a:p>
        </p:txBody>
      </p:sp>
      <p:sp>
        <p:nvSpPr>
          <p:cNvPr id="4" name="عنصر نائب للتاريخ 3">
            <a:extLst>
              <a:ext uri="{FF2B5EF4-FFF2-40B4-BE49-F238E27FC236}">
                <a16:creationId xmlns:a16="http://schemas.microsoft.com/office/drawing/2014/main" id="{28BF5E4F-7E29-47CC-8C0F-E31173B5A8E6}"/>
              </a:ext>
            </a:extLst>
          </p:cNvPr>
          <p:cNvSpPr>
            <a:spLocks noGrp="1"/>
          </p:cNvSpPr>
          <p:nvPr>
            <p:ph type="dt" sz="half" idx="10"/>
          </p:nvPr>
        </p:nvSpPr>
        <p:spPr/>
        <p:txBody>
          <a:bodyPr/>
          <a:lstStyle/>
          <a:p>
            <a:fld id="{C3951C25-216F-4E45-82B0-90FDB177F834}" type="uaqdatetime1">
              <a:rPr lang="ar-SA" smtClean="0"/>
              <a:t>11/02/45</a:t>
            </a:fld>
            <a:endParaRPr lang="ar-SA"/>
          </a:p>
        </p:txBody>
      </p:sp>
      <p:sp>
        <p:nvSpPr>
          <p:cNvPr id="5" name="عنصر نائب للتذييل 4">
            <a:extLst>
              <a:ext uri="{FF2B5EF4-FFF2-40B4-BE49-F238E27FC236}">
                <a16:creationId xmlns:a16="http://schemas.microsoft.com/office/drawing/2014/main" id="{D7A78EF4-0FE9-4FBF-83C3-022284A16A82}"/>
              </a:ext>
            </a:extLst>
          </p:cNvPr>
          <p:cNvSpPr>
            <a:spLocks noGrp="1"/>
          </p:cNvSpPr>
          <p:nvPr>
            <p:ph type="ftr" sz="quarter" idx="11"/>
          </p:nvPr>
        </p:nvSpPr>
        <p:spPr/>
        <p:txBody>
          <a:bodyPr/>
          <a:lstStyle/>
          <a:p>
            <a:r>
              <a:rPr lang="ar-SA"/>
              <a:t>أ.حليمة المالكي</a:t>
            </a:r>
          </a:p>
        </p:txBody>
      </p:sp>
      <p:sp>
        <p:nvSpPr>
          <p:cNvPr id="6" name="عنصر نائب لرقم الشريحة 5">
            <a:extLst>
              <a:ext uri="{FF2B5EF4-FFF2-40B4-BE49-F238E27FC236}">
                <a16:creationId xmlns:a16="http://schemas.microsoft.com/office/drawing/2014/main" id="{D02B7A85-CF13-4812-9F95-4C462AD9A63A}"/>
              </a:ext>
            </a:extLst>
          </p:cNvPr>
          <p:cNvSpPr>
            <a:spLocks noGrp="1"/>
          </p:cNvSpPr>
          <p:nvPr>
            <p:ph type="sldNum" sz="quarter" idx="12"/>
          </p:nvPr>
        </p:nvSpPr>
        <p:spPr/>
        <p:txBody>
          <a:bodyPr/>
          <a:lstStyle/>
          <a:p>
            <a:fld id="{EDD7A941-AB1E-4368-AAD1-D914DAFF4D53}" type="slidenum">
              <a:rPr lang="ar-SA" smtClean="0"/>
              <a:t>‹#›</a:t>
            </a:fld>
            <a:endParaRPr lang="ar-SA"/>
          </a:p>
        </p:txBody>
      </p:sp>
    </p:spTree>
    <p:extLst>
      <p:ext uri="{BB962C8B-B14F-4D97-AF65-F5344CB8AC3E}">
        <p14:creationId xmlns:p14="http://schemas.microsoft.com/office/powerpoint/2010/main" val="5635371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محتويان">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9D605EAA-9D23-4C94-A6B9-571604315AF7}"/>
              </a:ext>
            </a:extLst>
          </p:cNvPr>
          <p:cNvSpPr>
            <a:spLocks noGrp="1"/>
          </p:cNvSpPr>
          <p:nvPr>
            <p:ph type="title"/>
          </p:nvPr>
        </p:nvSpPr>
        <p:spPr/>
        <p:txBody>
          <a:bodyPr/>
          <a:lstStyle/>
          <a:p>
            <a:r>
              <a:rPr lang="ar-SA"/>
              <a:t>انقر لتحرير نمط عنوان الشكل الرئيسي</a:t>
            </a:r>
          </a:p>
        </p:txBody>
      </p:sp>
      <p:sp>
        <p:nvSpPr>
          <p:cNvPr id="3" name="عنصر نائب للمحتوى 2">
            <a:extLst>
              <a:ext uri="{FF2B5EF4-FFF2-40B4-BE49-F238E27FC236}">
                <a16:creationId xmlns:a16="http://schemas.microsoft.com/office/drawing/2014/main" id="{4125652D-2BCD-4408-B8C2-CCD5D6CD3EAE}"/>
              </a:ext>
            </a:extLst>
          </p:cNvPr>
          <p:cNvSpPr>
            <a:spLocks noGrp="1"/>
          </p:cNvSpPr>
          <p:nvPr>
            <p:ph sz="half" idx="1"/>
          </p:nvPr>
        </p:nvSpPr>
        <p:spPr>
          <a:xfrm>
            <a:off x="838200" y="1825625"/>
            <a:ext cx="5181600" cy="435133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محتوى 3">
            <a:extLst>
              <a:ext uri="{FF2B5EF4-FFF2-40B4-BE49-F238E27FC236}">
                <a16:creationId xmlns:a16="http://schemas.microsoft.com/office/drawing/2014/main" id="{B220ADBA-3E09-40F7-A453-1F4ABAB568DF}"/>
              </a:ext>
            </a:extLst>
          </p:cNvPr>
          <p:cNvSpPr>
            <a:spLocks noGrp="1"/>
          </p:cNvSpPr>
          <p:nvPr>
            <p:ph sz="half" idx="2"/>
          </p:nvPr>
        </p:nvSpPr>
        <p:spPr>
          <a:xfrm>
            <a:off x="6172200" y="1825625"/>
            <a:ext cx="5181600" cy="435133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5" name="عنصر نائب للتاريخ 4">
            <a:extLst>
              <a:ext uri="{FF2B5EF4-FFF2-40B4-BE49-F238E27FC236}">
                <a16:creationId xmlns:a16="http://schemas.microsoft.com/office/drawing/2014/main" id="{C9D15A1E-29AE-4416-9397-767AEA725234}"/>
              </a:ext>
            </a:extLst>
          </p:cNvPr>
          <p:cNvSpPr>
            <a:spLocks noGrp="1"/>
          </p:cNvSpPr>
          <p:nvPr>
            <p:ph type="dt" sz="half" idx="10"/>
          </p:nvPr>
        </p:nvSpPr>
        <p:spPr/>
        <p:txBody>
          <a:bodyPr/>
          <a:lstStyle/>
          <a:p>
            <a:fld id="{C115FB5E-6F2E-430F-8392-CB3359A295EB}" type="uaqdatetime1">
              <a:rPr lang="ar-SA" smtClean="0"/>
              <a:t>11/02/45</a:t>
            </a:fld>
            <a:endParaRPr lang="ar-SA"/>
          </a:p>
        </p:txBody>
      </p:sp>
      <p:sp>
        <p:nvSpPr>
          <p:cNvPr id="6" name="عنصر نائب للتذييل 5">
            <a:extLst>
              <a:ext uri="{FF2B5EF4-FFF2-40B4-BE49-F238E27FC236}">
                <a16:creationId xmlns:a16="http://schemas.microsoft.com/office/drawing/2014/main" id="{A5D3E249-CEE3-42AE-86D1-5F540CFF13C2}"/>
              </a:ext>
            </a:extLst>
          </p:cNvPr>
          <p:cNvSpPr>
            <a:spLocks noGrp="1"/>
          </p:cNvSpPr>
          <p:nvPr>
            <p:ph type="ftr" sz="quarter" idx="11"/>
          </p:nvPr>
        </p:nvSpPr>
        <p:spPr/>
        <p:txBody>
          <a:bodyPr/>
          <a:lstStyle/>
          <a:p>
            <a:r>
              <a:rPr lang="ar-SA"/>
              <a:t>أ.حليمة المالكي</a:t>
            </a:r>
          </a:p>
        </p:txBody>
      </p:sp>
      <p:sp>
        <p:nvSpPr>
          <p:cNvPr id="7" name="عنصر نائب لرقم الشريحة 6">
            <a:extLst>
              <a:ext uri="{FF2B5EF4-FFF2-40B4-BE49-F238E27FC236}">
                <a16:creationId xmlns:a16="http://schemas.microsoft.com/office/drawing/2014/main" id="{1B69C2BE-9F01-4DB7-B92F-D94C43132EE4}"/>
              </a:ext>
            </a:extLst>
          </p:cNvPr>
          <p:cNvSpPr>
            <a:spLocks noGrp="1"/>
          </p:cNvSpPr>
          <p:nvPr>
            <p:ph type="sldNum" sz="quarter" idx="12"/>
          </p:nvPr>
        </p:nvSpPr>
        <p:spPr/>
        <p:txBody>
          <a:bodyPr/>
          <a:lstStyle/>
          <a:p>
            <a:fld id="{EDD7A941-AB1E-4368-AAD1-D914DAFF4D53}" type="slidenum">
              <a:rPr lang="ar-SA" smtClean="0"/>
              <a:t>‹#›</a:t>
            </a:fld>
            <a:endParaRPr lang="ar-SA"/>
          </a:p>
        </p:txBody>
      </p:sp>
    </p:spTree>
    <p:extLst>
      <p:ext uri="{BB962C8B-B14F-4D97-AF65-F5344CB8AC3E}">
        <p14:creationId xmlns:p14="http://schemas.microsoft.com/office/powerpoint/2010/main" val="2303830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DAF42817-2835-4E9B-802E-92D84EA646B1}"/>
              </a:ext>
            </a:extLst>
          </p:cNvPr>
          <p:cNvSpPr>
            <a:spLocks noGrp="1"/>
          </p:cNvSpPr>
          <p:nvPr>
            <p:ph type="title"/>
          </p:nvPr>
        </p:nvSpPr>
        <p:spPr>
          <a:xfrm>
            <a:off x="839788" y="365125"/>
            <a:ext cx="10515600" cy="1325563"/>
          </a:xfrm>
        </p:spPr>
        <p:txBody>
          <a:bodyPr/>
          <a:lstStyle/>
          <a:p>
            <a:r>
              <a:rPr lang="ar-SA"/>
              <a:t>انقر لتحرير نمط عنوان الشكل الرئيسي</a:t>
            </a:r>
          </a:p>
        </p:txBody>
      </p:sp>
      <p:sp>
        <p:nvSpPr>
          <p:cNvPr id="3" name="عنصر نائب للنص 2">
            <a:extLst>
              <a:ext uri="{FF2B5EF4-FFF2-40B4-BE49-F238E27FC236}">
                <a16:creationId xmlns:a16="http://schemas.microsoft.com/office/drawing/2014/main" id="{082DDBFB-CF53-4D3D-A543-387ACA76029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نص الشكل الرئيسي</a:t>
            </a:r>
          </a:p>
        </p:txBody>
      </p:sp>
      <p:sp>
        <p:nvSpPr>
          <p:cNvPr id="4" name="عنصر نائب للمحتوى 3">
            <a:extLst>
              <a:ext uri="{FF2B5EF4-FFF2-40B4-BE49-F238E27FC236}">
                <a16:creationId xmlns:a16="http://schemas.microsoft.com/office/drawing/2014/main" id="{97F4FC0D-5945-4389-871D-9CB49794C62E}"/>
              </a:ext>
            </a:extLst>
          </p:cNvPr>
          <p:cNvSpPr>
            <a:spLocks noGrp="1"/>
          </p:cNvSpPr>
          <p:nvPr>
            <p:ph sz="half" idx="2"/>
          </p:nvPr>
        </p:nvSpPr>
        <p:spPr>
          <a:xfrm>
            <a:off x="839788" y="2505075"/>
            <a:ext cx="5157787" cy="368458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5" name="عنصر نائب للنص 4">
            <a:extLst>
              <a:ext uri="{FF2B5EF4-FFF2-40B4-BE49-F238E27FC236}">
                <a16:creationId xmlns:a16="http://schemas.microsoft.com/office/drawing/2014/main" id="{D9013375-6AEC-4A63-90F8-10265578084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نص الشكل الرئيسي</a:t>
            </a:r>
          </a:p>
        </p:txBody>
      </p:sp>
      <p:sp>
        <p:nvSpPr>
          <p:cNvPr id="6" name="عنصر نائب للمحتوى 5">
            <a:extLst>
              <a:ext uri="{FF2B5EF4-FFF2-40B4-BE49-F238E27FC236}">
                <a16:creationId xmlns:a16="http://schemas.microsoft.com/office/drawing/2014/main" id="{4C5DF7C4-763E-4513-829D-B33658C7BFBE}"/>
              </a:ext>
            </a:extLst>
          </p:cNvPr>
          <p:cNvSpPr>
            <a:spLocks noGrp="1"/>
          </p:cNvSpPr>
          <p:nvPr>
            <p:ph sz="quarter" idx="4"/>
          </p:nvPr>
        </p:nvSpPr>
        <p:spPr>
          <a:xfrm>
            <a:off x="6172200" y="2505075"/>
            <a:ext cx="5183188" cy="368458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7" name="عنصر نائب للتاريخ 6">
            <a:extLst>
              <a:ext uri="{FF2B5EF4-FFF2-40B4-BE49-F238E27FC236}">
                <a16:creationId xmlns:a16="http://schemas.microsoft.com/office/drawing/2014/main" id="{54678468-5A70-4036-A7A1-20507035D5AD}"/>
              </a:ext>
            </a:extLst>
          </p:cNvPr>
          <p:cNvSpPr>
            <a:spLocks noGrp="1"/>
          </p:cNvSpPr>
          <p:nvPr>
            <p:ph type="dt" sz="half" idx="10"/>
          </p:nvPr>
        </p:nvSpPr>
        <p:spPr/>
        <p:txBody>
          <a:bodyPr/>
          <a:lstStyle/>
          <a:p>
            <a:fld id="{39AE2B52-789A-43AF-8FF6-8FE899A97423}" type="uaqdatetime1">
              <a:rPr lang="ar-SA" smtClean="0"/>
              <a:t>11/02/45</a:t>
            </a:fld>
            <a:endParaRPr lang="ar-SA"/>
          </a:p>
        </p:txBody>
      </p:sp>
      <p:sp>
        <p:nvSpPr>
          <p:cNvPr id="8" name="عنصر نائب للتذييل 7">
            <a:extLst>
              <a:ext uri="{FF2B5EF4-FFF2-40B4-BE49-F238E27FC236}">
                <a16:creationId xmlns:a16="http://schemas.microsoft.com/office/drawing/2014/main" id="{05C9399A-9BC8-412B-9D1E-7C15AC7E15EF}"/>
              </a:ext>
            </a:extLst>
          </p:cNvPr>
          <p:cNvSpPr>
            <a:spLocks noGrp="1"/>
          </p:cNvSpPr>
          <p:nvPr>
            <p:ph type="ftr" sz="quarter" idx="11"/>
          </p:nvPr>
        </p:nvSpPr>
        <p:spPr/>
        <p:txBody>
          <a:bodyPr/>
          <a:lstStyle/>
          <a:p>
            <a:r>
              <a:rPr lang="ar-SA"/>
              <a:t>أ.حليمة المالكي</a:t>
            </a:r>
          </a:p>
        </p:txBody>
      </p:sp>
      <p:sp>
        <p:nvSpPr>
          <p:cNvPr id="9" name="عنصر نائب لرقم الشريحة 8">
            <a:extLst>
              <a:ext uri="{FF2B5EF4-FFF2-40B4-BE49-F238E27FC236}">
                <a16:creationId xmlns:a16="http://schemas.microsoft.com/office/drawing/2014/main" id="{C6C4CE75-FC8F-43D8-A421-E1CAA029BB8D}"/>
              </a:ext>
            </a:extLst>
          </p:cNvPr>
          <p:cNvSpPr>
            <a:spLocks noGrp="1"/>
          </p:cNvSpPr>
          <p:nvPr>
            <p:ph type="sldNum" sz="quarter" idx="12"/>
          </p:nvPr>
        </p:nvSpPr>
        <p:spPr/>
        <p:txBody>
          <a:bodyPr/>
          <a:lstStyle/>
          <a:p>
            <a:fld id="{EDD7A941-AB1E-4368-AAD1-D914DAFF4D53}" type="slidenum">
              <a:rPr lang="ar-SA" smtClean="0"/>
              <a:t>‹#›</a:t>
            </a:fld>
            <a:endParaRPr lang="ar-SA"/>
          </a:p>
        </p:txBody>
      </p:sp>
    </p:spTree>
    <p:extLst>
      <p:ext uri="{BB962C8B-B14F-4D97-AF65-F5344CB8AC3E}">
        <p14:creationId xmlns:p14="http://schemas.microsoft.com/office/powerpoint/2010/main" val="2927988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022CDF6B-6F2F-4AFA-A40E-E91184AC4B06}"/>
              </a:ext>
            </a:extLst>
          </p:cNvPr>
          <p:cNvSpPr>
            <a:spLocks noGrp="1"/>
          </p:cNvSpPr>
          <p:nvPr>
            <p:ph type="title"/>
          </p:nvPr>
        </p:nvSpPr>
        <p:spPr/>
        <p:txBody>
          <a:bodyPr/>
          <a:lstStyle/>
          <a:p>
            <a:r>
              <a:rPr lang="ar-SA"/>
              <a:t>انقر لتحرير نمط عنوان الشكل الرئيسي</a:t>
            </a:r>
          </a:p>
        </p:txBody>
      </p:sp>
      <p:sp>
        <p:nvSpPr>
          <p:cNvPr id="3" name="عنصر نائب للتاريخ 2">
            <a:extLst>
              <a:ext uri="{FF2B5EF4-FFF2-40B4-BE49-F238E27FC236}">
                <a16:creationId xmlns:a16="http://schemas.microsoft.com/office/drawing/2014/main" id="{E9CA16F2-0643-4AE5-B9EB-1F0C116E827D}"/>
              </a:ext>
            </a:extLst>
          </p:cNvPr>
          <p:cNvSpPr>
            <a:spLocks noGrp="1"/>
          </p:cNvSpPr>
          <p:nvPr>
            <p:ph type="dt" sz="half" idx="10"/>
          </p:nvPr>
        </p:nvSpPr>
        <p:spPr/>
        <p:txBody>
          <a:bodyPr/>
          <a:lstStyle/>
          <a:p>
            <a:fld id="{B8EAC99C-E7AB-410F-9DFE-98ABC17CD976}" type="uaqdatetime1">
              <a:rPr lang="ar-SA" smtClean="0"/>
              <a:t>11/02/45</a:t>
            </a:fld>
            <a:endParaRPr lang="ar-SA"/>
          </a:p>
        </p:txBody>
      </p:sp>
      <p:sp>
        <p:nvSpPr>
          <p:cNvPr id="4" name="عنصر نائب للتذييل 3">
            <a:extLst>
              <a:ext uri="{FF2B5EF4-FFF2-40B4-BE49-F238E27FC236}">
                <a16:creationId xmlns:a16="http://schemas.microsoft.com/office/drawing/2014/main" id="{01890C72-2B2C-4A1F-AF71-E57ADB0F5E4B}"/>
              </a:ext>
            </a:extLst>
          </p:cNvPr>
          <p:cNvSpPr>
            <a:spLocks noGrp="1"/>
          </p:cNvSpPr>
          <p:nvPr>
            <p:ph type="ftr" sz="quarter" idx="11"/>
          </p:nvPr>
        </p:nvSpPr>
        <p:spPr/>
        <p:txBody>
          <a:bodyPr/>
          <a:lstStyle/>
          <a:p>
            <a:r>
              <a:rPr lang="ar-SA"/>
              <a:t>أ.حليمة المالكي</a:t>
            </a:r>
          </a:p>
        </p:txBody>
      </p:sp>
      <p:sp>
        <p:nvSpPr>
          <p:cNvPr id="5" name="عنصر نائب لرقم الشريحة 4">
            <a:extLst>
              <a:ext uri="{FF2B5EF4-FFF2-40B4-BE49-F238E27FC236}">
                <a16:creationId xmlns:a16="http://schemas.microsoft.com/office/drawing/2014/main" id="{5C81B225-D74A-44C7-B376-988B1AE1B084}"/>
              </a:ext>
            </a:extLst>
          </p:cNvPr>
          <p:cNvSpPr>
            <a:spLocks noGrp="1"/>
          </p:cNvSpPr>
          <p:nvPr>
            <p:ph type="sldNum" sz="quarter" idx="12"/>
          </p:nvPr>
        </p:nvSpPr>
        <p:spPr/>
        <p:txBody>
          <a:bodyPr/>
          <a:lstStyle/>
          <a:p>
            <a:fld id="{EDD7A941-AB1E-4368-AAD1-D914DAFF4D53}" type="slidenum">
              <a:rPr lang="ar-SA" smtClean="0"/>
              <a:t>‹#›</a:t>
            </a:fld>
            <a:endParaRPr lang="ar-SA"/>
          </a:p>
        </p:txBody>
      </p:sp>
    </p:spTree>
    <p:extLst>
      <p:ext uri="{BB962C8B-B14F-4D97-AF65-F5344CB8AC3E}">
        <p14:creationId xmlns:p14="http://schemas.microsoft.com/office/powerpoint/2010/main" val="25878276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عنصر نائب للتاريخ 1">
            <a:extLst>
              <a:ext uri="{FF2B5EF4-FFF2-40B4-BE49-F238E27FC236}">
                <a16:creationId xmlns:a16="http://schemas.microsoft.com/office/drawing/2014/main" id="{BB07EC8E-D712-450C-9729-1DE3EE74E336}"/>
              </a:ext>
            </a:extLst>
          </p:cNvPr>
          <p:cNvSpPr>
            <a:spLocks noGrp="1"/>
          </p:cNvSpPr>
          <p:nvPr>
            <p:ph type="dt" sz="half" idx="10"/>
          </p:nvPr>
        </p:nvSpPr>
        <p:spPr/>
        <p:txBody>
          <a:bodyPr/>
          <a:lstStyle/>
          <a:p>
            <a:fld id="{346B2ACC-184B-4C9E-9297-827259A99C08}" type="uaqdatetime1">
              <a:rPr lang="ar-SA" smtClean="0"/>
              <a:t>11/02/45</a:t>
            </a:fld>
            <a:endParaRPr lang="ar-SA"/>
          </a:p>
        </p:txBody>
      </p:sp>
      <p:sp>
        <p:nvSpPr>
          <p:cNvPr id="3" name="عنصر نائب للتذييل 2">
            <a:extLst>
              <a:ext uri="{FF2B5EF4-FFF2-40B4-BE49-F238E27FC236}">
                <a16:creationId xmlns:a16="http://schemas.microsoft.com/office/drawing/2014/main" id="{21D17F24-5260-4DF2-B69A-1F96DA4F93DC}"/>
              </a:ext>
            </a:extLst>
          </p:cNvPr>
          <p:cNvSpPr>
            <a:spLocks noGrp="1"/>
          </p:cNvSpPr>
          <p:nvPr>
            <p:ph type="ftr" sz="quarter" idx="11"/>
          </p:nvPr>
        </p:nvSpPr>
        <p:spPr/>
        <p:txBody>
          <a:bodyPr/>
          <a:lstStyle/>
          <a:p>
            <a:r>
              <a:rPr lang="ar-SA"/>
              <a:t>أ.حليمة المالكي</a:t>
            </a:r>
          </a:p>
        </p:txBody>
      </p:sp>
      <p:sp>
        <p:nvSpPr>
          <p:cNvPr id="4" name="عنصر نائب لرقم الشريحة 3">
            <a:extLst>
              <a:ext uri="{FF2B5EF4-FFF2-40B4-BE49-F238E27FC236}">
                <a16:creationId xmlns:a16="http://schemas.microsoft.com/office/drawing/2014/main" id="{CBA3BC16-E89A-4A33-B718-F8999931F3F3}"/>
              </a:ext>
            </a:extLst>
          </p:cNvPr>
          <p:cNvSpPr>
            <a:spLocks noGrp="1"/>
          </p:cNvSpPr>
          <p:nvPr>
            <p:ph type="sldNum" sz="quarter" idx="12"/>
          </p:nvPr>
        </p:nvSpPr>
        <p:spPr/>
        <p:txBody>
          <a:bodyPr/>
          <a:lstStyle/>
          <a:p>
            <a:fld id="{EDD7A941-AB1E-4368-AAD1-D914DAFF4D53}" type="slidenum">
              <a:rPr lang="ar-SA" smtClean="0"/>
              <a:t>‹#›</a:t>
            </a:fld>
            <a:endParaRPr lang="ar-SA"/>
          </a:p>
        </p:txBody>
      </p:sp>
    </p:spTree>
    <p:extLst>
      <p:ext uri="{BB962C8B-B14F-4D97-AF65-F5344CB8AC3E}">
        <p14:creationId xmlns:p14="http://schemas.microsoft.com/office/powerpoint/2010/main" val="42028905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محتوى مع تسمية توضيحية">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3D779512-D5B5-411E-A2C1-125C924D208B}"/>
              </a:ext>
            </a:extLst>
          </p:cNvPr>
          <p:cNvSpPr>
            <a:spLocks noGrp="1"/>
          </p:cNvSpPr>
          <p:nvPr>
            <p:ph type="title"/>
          </p:nvPr>
        </p:nvSpPr>
        <p:spPr>
          <a:xfrm>
            <a:off x="839788" y="457200"/>
            <a:ext cx="3932237" cy="1600200"/>
          </a:xfrm>
        </p:spPr>
        <p:txBody>
          <a:bodyPr anchor="b"/>
          <a:lstStyle>
            <a:lvl1pPr>
              <a:defRPr sz="3200"/>
            </a:lvl1pPr>
          </a:lstStyle>
          <a:p>
            <a:r>
              <a:rPr lang="ar-SA"/>
              <a:t>انقر لتحرير نمط عنوان الشكل الرئيسي</a:t>
            </a:r>
          </a:p>
        </p:txBody>
      </p:sp>
      <p:sp>
        <p:nvSpPr>
          <p:cNvPr id="3" name="عنصر نائب للمحتوى 2">
            <a:extLst>
              <a:ext uri="{FF2B5EF4-FFF2-40B4-BE49-F238E27FC236}">
                <a16:creationId xmlns:a16="http://schemas.microsoft.com/office/drawing/2014/main" id="{9E1E3C23-7FB4-406C-8BF1-548E1CC0B77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نص 3">
            <a:extLst>
              <a:ext uri="{FF2B5EF4-FFF2-40B4-BE49-F238E27FC236}">
                <a16:creationId xmlns:a16="http://schemas.microsoft.com/office/drawing/2014/main" id="{A9DDB0B5-A248-4CC6-95B2-9DCE349441F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ar-SA"/>
              <a:t>انقر لتحرير أنماط نص الشكل الرئيسي</a:t>
            </a:r>
          </a:p>
        </p:txBody>
      </p:sp>
      <p:sp>
        <p:nvSpPr>
          <p:cNvPr id="5" name="عنصر نائب للتاريخ 4">
            <a:extLst>
              <a:ext uri="{FF2B5EF4-FFF2-40B4-BE49-F238E27FC236}">
                <a16:creationId xmlns:a16="http://schemas.microsoft.com/office/drawing/2014/main" id="{48140CF9-584F-476A-83BB-52A52D2F01F3}"/>
              </a:ext>
            </a:extLst>
          </p:cNvPr>
          <p:cNvSpPr>
            <a:spLocks noGrp="1"/>
          </p:cNvSpPr>
          <p:nvPr>
            <p:ph type="dt" sz="half" idx="10"/>
          </p:nvPr>
        </p:nvSpPr>
        <p:spPr/>
        <p:txBody>
          <a:bodyPr/>
          <a:lstStyle/>
          <a:p>
            <a:fld id="{230E53DF-403B-4AF4-B71A-94590FC7EFDF}" type="uaqdatetime1">
              <a:rPr lang="ar-SA" smtClean="0"/>
              <a:t>11/02/45</a:t>
            </a:fld>
            <a:endParaRPr lang="ar-SA"/>
          </a:p>
        </p:txBody>
      </p:sp>
      <p:sp>
        <p:nvSpPr>
          <p:cNvPr id="6" name="عنصر نائب للتذييل 5">
            <a:extLst>
              <a:ext uri="{FF2B5EF4-FFF2-40B4-BE49-F238E27FC236}">
                <a16:creationId xmlns:a16="http://schemas.microsoft.com/office/drawing/2014/main" id="{B894225F-CD0F-4B17-873C-F4F7EA31F74C}"/>
              </a:ext>
            </a:extLst>
          </p:cNvPr>
          <p:cNvSpPr>
            <a:spLocks noGrp="1"/>
          </p:cNvSpPr>
          <p:nvPr>
            <p:ph type="ftr" sz="quarter" idx="11"/>
          </p:nvPr>
        </p:nvSpPr>
        <p:spPr/>
        <p:txBody>
          <a:bodyPr/>
          <a:lstStyle/>
          <a:p>
            <a:r>
              <a:rPr lang="ar-SA"/>
              <a:t>أ.حليمة المالكي</a:t>
            </a:r>
          </a:p>
        </p:txBody>
      </p:sp>
      <p:sp>
        <p:nvSpPr>
          <p:cNvPr id="7" name="عنصر نائب لرقم الشريحة 6">
            <a:extLst>
              <a:ext uri="{FF2B5EF4-FFF2-40B4-BE49-F238E27FC236}">
                <a16:creationId xmlns:a16="http://schemas.microsoft.com/office/drawing/2014/main" id="{91C49B2C-E31F-49B9-9AB1-164AB14598B2}"/>
              </a:ext>
            </a:extLst>
          </p:cNvPr>
          <p:cNvSpPr>
            <a:spLocks noGrp="1"/>
          </p:cNvSpPr>
          <p:nvPr>
            <p:ph type="sldNum" sz="quarter" idx="12"/>
          </p:nvPr>
        </p:nvSpPr>
        <p:spPr/>
        <p:txBody>
          <a:bodyPr/>
          <a:lstStyle/>
          <a:p>
            <a:fld id="{EDD7A941-AB1E-4368-AAD1-D914DAFF4D53}" type="slidenum">
              <a:rPr lang="ar-SA" smtClean="0"/>
              <a:t>‹#›</a:t>
            </a:fld>
            <a:endParaRPr lang="ar-SA"/>
          </a:p>
        </p:txBody>
      </p:sp>
    </p:spTree>
    <p:extLst>
      <p:ext uri="{BB962C8B-B14F-4D97-AF65-F5344CB8AC3E}">
        <p14:creationId xmlns:p14="http://schemas.microsoft.com/office/powerpoint/2010/main" val="32187629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صورة مع تسمية توضيحية">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9CCBFA3D-09CD-4EF8-9999-3D09ADCBED84}"/>
              </a:ext>
            </a:extLst>
          </p:cNvPr>
          <p:cNvSpPr>
            <a:spLocks noGrp="1"/>
          </p:cNvSpPr>
          <p:nvPr>
            <p:ph type="title"/>
          </p:nvPr>
        </p:nvSpPr>
        <p:spPr>
          <a:xfrm>
            <a:off x="839788" y="457200"/>
            <a:ext cx="3932237" cy="1600200"/>
          </a:xfrm>
        </p:spPr>
        <p:txBody>
          <a:bodyPr anchor="b"/>
          <a:lstStyle>
            <a:lvl1pPr>
              <a:defRPr sz="3200"/>
            </a:lvl1pPr>
          </a:lstStyle>
          <a:p>
            <a:r>
              <a:rPr lang="ar-SA"/>
              <a:t>انقر لتحرير نمط عنوان الشكل الرئيسي</a:t>
            </a:r>
          </a:p>
        </p:txBody>
      </p:sp>
      <p:sp>
        <p:nvSpPr>
          <p:cNvPr id="3" name="عنصر نائب للصورة 2">
            <a:extLst>
              <a:ext uri="{FF2B5EF4-FFF2-40B4-BE49-F238E27FC236}">
                <a16:creationId xmlns:a16="http://schemas.microsoft.com/office/drawing/2014/main" id="{04959C4E-06E1-46C1-AE1F-0C9D039F2C9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r-SA"/>
          </a:p>
        </p:txBody>
      </p:sp>
      <p:sp>
        <p:nvSpPr>
          <p:cNvPr id="4" name="عنصر نائب للنص 3">
            <a:extLst>
              <a:ext uri="{FF2B5EF4-FFF2-40B4-BE49-F238E27FC236}">
                <a16:creationId xmlns:a16="http://schemas.microsoft.com/office/drawing/2014/main" id="{4656F27F-6AED-4635-AB8D-904989F76B0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ar-SA"/>
              <a:t>انقر لتحرير أنماط نص الشكل الرئيسي</a:t>
            </a:r>
          </a:p>
        </p:txBody>
      </p:sp>
      <p:sp>
        <p:nvSpPr>
          <p:cNvPr id="5" name="عنصر نائب للتاريخ 4">
            <a:extLst>
              <a:ext uri="{FF2B5EF4-FFF2-40B4-BE49-F238E27FC236}">
                <a16:creationId xmlns:a16="http://schemas.microsoft.com/office/drawing/2014/main" id="{83C80337-4042-4335-A7A8-05E7CFE4872F}"/>
              </a:ext>
            </a:extLst>
          </p:cNvPr>
          <p:cNvSpPr>
            <a:spLocks noGrp="1"/>
          </p:cNvSpPr>
          <p:nvPr>
            <p:ph type="dt" sz="half" idx="10"/>
          </p:nvPr>
        </p:nvSpPr>
        <p:spPr/>
        <p:txBody>
          <a:bodyPr/>
          <a:lstStyle/>
          <a:p>
            <a:fld id="{9D413719-F2A9-495D-8395-532F72DD79C9}" type="uaqdatetime1">
              <a:rPr lang="ar-SA" smtClean="0"/>
              <a:t>11/02/45</a:t>
            </a:fld>
            <a:endParaRPr lang="ar-SA"/>
          </a:p>
        </p:txBody>
      </p:sp>
      <p:sp>
        <p:nvSpPr>
          <p:cNvPr id="6" name="عنصر نائب للتذييل 5">
            <a:extLst>
              <a:ext uri="{FF2B5EF4-FFF2-40B4-BE49-F238E27FC236}">
                <a16:creationId xmlns:a16="http://schemas.microsoft.com/office/drawing/2014/main" id="{CCF68E6C-E3C4-4641-A017-C75F3A042053}"/>
              </a:ext>
            </a:extLst>
          </p:cNvPr>
          <p:cNvSpPr>
            <a:spLocks noGrp="1"/>
          </p:cNvSpPr>
          <p:nvPr>
            <p:ph type="ftr" sz="quarter" idx="11"/>
          </p:nvPr>
        </p:nvSpPr>
        <p:spPr/>
        <p:txBody>
          <a:bodyPr/>
          <a:lstStyle/>
          <a:p>
            <a:r>
              <a:rPr lang="ar-SA"/>
              <a:t>أ.حليمة المالكي</a:t>
            </a:r>
          </a:p>
        </p:txBody>
      </p:sp>
      <p:sp>
        <p:nvSpPr>
          <p:cNvPr id="7" name="عنصر نائب لرقم الشريحة 6">
            <a:extLst>
              <a:ext uri="{FF2B5EF4-FFF2-40B4-BE49-F238E27FC236}">
                <a16:creationId xmlns:a16="http://schemas.microsoft.com/office/drawing/2014/main" id="{8E459A24-E4F1-4A03-B5BC-124509C65136}"/>
              </a:ext>
            </a:extLst>
          </p:cNvPr>
          <p:cNvSpPr>
            <a:spLocks noGrp="1"/>
          </p:cNvSpPr>
          <p:nvPr>
            <p:ph type="sldNum" sz="quarter" idx="12"/>
          </p:nvPr>
        </p:nvSpPr>
        <p:spPr/>
        <p:txBody>
          <a:bodyPr/>
          <a:lstStyle/>
          <a:p>
            <a:fld id="{EDD7A941-AB1E-4368-AAD1-D914DAFF4D53}" type="slidenum">
              <a:rPr lang="ar-SA" smtClean="0"/>
              <a:t>‹#›</a:t>
            </a:fld>
            <a:endParaRPr lang="ar-SA"/>
          </a:p>
        </p:txBody>
      </p:sp>
    </p:spTree>
    <p:extLst>
      <p:ext uri="{BB962C8B-B14F-4D97-AF65-F5344CB8AC3E}">
        <p14:creationId xmlns:p14="http://schemas.microsoft.com/office/powerpoint/2010/main" val="15406969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عنوان 1">
            <a:extLst>
              <a:ext uri="{FF2B5EF4-FFF2-40B4-BE49-F238E27FC236}">
                <a16:creationId xmlns:a16="http://schemas.microsoft.com/office/drawing/2014/main" id="{E3C40690-BBE8-4E5E-B038-DC800DC3D15A}"/>
              </a:ext>
            </a:extLst>
          </p:cNvPr>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ar-SA"/>
              <a:t>انقر لتحرير نمط عنوان الشكل الرئيسي</a:t>
            </a:r>
          </a:p>
        </p:txBody>
      </p:sp>
      <p:sp>
        <p:nvSpPr>
          <p:cNvPr id="3" name="عنصر نائب للنص 2">
            <a:extLst>
              <a:ext uri="{FF2B5EF4-FFF2-40B4-BE49-F238E27FC236}">
                <a16:creationId xmlns:a16="http://schemas.microsoft.com/office/drawing/2014/main" id="{D1983950-27CF-4A0B-8329-4360C592C3FE}"/>
              </a:ext>
            </a:extLst>
          </p:cNvPr>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a:extLst>
              <a:ext uri="{FF2B5EF4-FFF2-40B4-BE49-F238E27FC236}">
                <a16:creationId xmlns:a16="http://schemas.microsoft.com/office/drawing/2014/main" id="{DF353348-FB9D-4FD7-AC26-BE95B31806DE}"/>
              </a:ext>
            </a:extLst>
          </p:cNvPr>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C72A8203-AB7C-4389-A2D7-98C308D76343}" type="uaqdatetime1">
              <a:rPr lang="ar-SA" smtClean="0"/>
              <a:t>11/02/45</a:t>
            </a:fld>
            <a:endParaRPr lang="ar-SA"/>
          </a:p>
        </p:txBody>
      </p:sp>
      <p:sp>
        <p:nvSpPr>
          <p:cNvPr id="5" name="عنصر نائب للتذييل 4">
            <a:extLst>
              <a:ext uri="{FF2B5EF4-FFF2-40B4-BE49-F238E27FC236}">
                <a16:creationId xmlns:a16="http://schemas.microsoft.com/office/drawing/2014/main" id="{4671DBC5-F551-435A-96C2-36B022C6257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r>
              <a:rPr lang="ar-SA"/>
              <a:t>أ.حليمة المالكي</a:t>
            </a:r>
          </a:p>
        </p:txBody>
      </p:sp>
      <p:sp>
        <p:nvSpPr>
          <p:cNvPr id="6" name="عنصر نائب لرقم الشريحة 5">
            <a:extLst>
              <a:ext uri="{FF2B5EF4-FFF2-40B4-BE49-F238E27FC236}">
                <a16:creationId xmlns:a16="http://schemas.microsoft.com/office/drawing/2014/main" id="{8C9EA29A-C0A0-4375-83F0-2044AF354FD6}"/>
              </a:ext>
            </a:extLst>
          </p:cNvPr>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EDD7A941-AB1E-4368-AAD1-D914DAFF4D53}" type="slidenum">
              <a:rPr lang="ar-SA" smtClean="0"/>
              <a:t>‹#›</a:t>
            </a:fld>
            <a:endParaRPr lang="ar-SA"/>
          </a:p>
        </p:txBody>
      </p:sp>
    </p:spTree>
    <p:extLst>
      <p:ext uri="{BB962C8B-B14F-4D97-AF65-F5344CB8AC3E}">
        <p14:creationId xmlns:p14="http://schemas.microsoft.com/office/powerpoint/2010/main" val="37556218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dt="0"/>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2.xml"/><Relationship Id="rId1" Type="http://schemas.openxmlformats.org/officeDocument/2006/relationships/tags" Target="../tags/tag9.xml"/><Relationship Id="rId5" Type="http://schemas.openxmlformats.org/officeDocument/2006/relationships/image" Target="../media/image25.png"/><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2.xml"/><Relationship Id="rId1" Type="http://schemas.openxmlformats.org/officeDocument/2006/relationships/tags" Target="../tags/tag10.xml"/><Relationship Id="rId4" Type="http://schemas.microsoft.com/office/2007/relationships/hdphoto" Target="../media/hdphoto3.wdp"/></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Layout" Target="../slideLayouts/slideLayout2.xml"/><Relationship Id="rId1" Type="http://schemas.openxmlformats.org/officeDocument/2006/relationships/tags" Target="../tags/tag11.xml"/></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2.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Layout" Target="../slideLayouts/slideLayout2.xml"/><Relationship Id="rId1" Type="http://schemas.openxmlformats.org/officeDocument/2006/relationships/tags" Target="../tags/tag13.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7" Type="http://schemas.microsoft.com/office/2007/relationships/hdphoto" Target="../media/hdphoto2.wdp"/><Relationship Id="rId2" Type="http://schemas.openxmlformats.org/officeDocument/2006/relationships/slideLayout" Target="../slideLayouts/slideLayout2.xml"/><Relationship Id="rId1" Type="http://schemas.openxmlformats.org/officeDocument/2006/relationships/tags" Target="../tags/tag14.xml"/><Relationship Id="rId6" Type="http://schemas.openxmlformats.org/officeDocument/2006/relationships/image" Target="../media/image15.png"/><Relationship Id="rId5" Type="http://schemas.openxmlformats.org/officeDocument/2006/relationships/image" Target="../media/image6.pn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5.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Layout" Target="../slideLayouts/slideLayout2.xml"/><Relationship Id="rId1" Type="http://schemas.openxmlformats.org/officeDocument/2006/relationships/tags" Target="../tags/tag16.xml"/></Relationships>
</file>

<file path=ppt/slides/_rels/slide2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slideLayout" Target="../slideLayouts/slideLayout2.xml"/><Relationship Id="rId1" Type="http://schemas.openxmlformats.org/officeDocument/2006/relationships/tags" Target="../tags/tag17.xm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Layout" Target="../slideLayouts/slideLayout2.xml"/><Relationship Id="rId1" Type="http://schemas.openxmlformats.org/officeDocument/2006/relationships/tags" Target="../tags/tag18.xml"/><Relationship Id="rId6" Type="http://schemas.openxmlformats.org/officeDocument/2006/relationships/image" Target="../media/image35.jpg"/><Relationship Id="rId5" Type="http://schemas.openxmlformats.org/officeDocument/2006/relationships/image" Target="../media/image34.jpeg"/><Relationship Id="rId4" Type="http://schemas.microsoft.com/office/2007/relationships/hdphoto" Target="../media/hdphoto4.wdp"/></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2.xml"/><Relationship Id="rId1" Type="http://schemas.openxmlformats.org/officeDocument/2006/relationships/tags" Target="../tags/tag19.xml"/><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2.xml"/><Relationship Id="rId1" Type="http://schemas.openxmlformats.org/officeDocument/2006/relationships/tags" Target="../tags/tag20.xml"/></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1.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4.svg"/><Relationship Id="rId5" Type="http://schemas.openxmlformats.org/officeDocument/2006/relationships/image" Target="../media/image3.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slideLayout" Target="../slideLayouts/slideLayout2.xml"/><Relationship Id="rId1" Type="http://schemas.openxmlformats.org/officeDocument/2006/relationships/tags" Target="../tags/tag5.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1.png"/></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5.png"/><Relationship Id="rId7" Type="http://schemas.openxmlformats.org/officeDocument/2006/relationships/image" Target="../media/image10.png"/><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image" Target="../media/image12.png"/><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7" Type="http://schemas.microsoft.com/office/2007/relationships/hdphoto" Target="../media/hdphoto2.wdp"/><Relationship Id="rId2" Type="http://schemas.openxmlformats.org/officeDocument/2006/relationships/slideLayout" Target="../slideLayouts/slideLayout2.xml"/><Relationship Id="rId1" Type="http://schemas.openxmlformats.org/officeDocument/2006/relationships/tags" Target="../tags/tag7.xml"/><Relationship Id="rId6" Type="http://schemas.openxmlformats.org/officeDocument/2006/relationships/image" Target="../media/image15.png"/><Relationship Id="rId5" Type="http://schemas.openxmlformats.org/officeDocument/2006/relationships/image" Target="../media/image6.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8.xml"/></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4">
            <a:extLst>
              <a:ext uri="{FF2B5EF4-FFF2-40B4-BE49-F238E27FC236}">
                <a16:creationId xmlns:a16="http://schemas.microsoft.com/office/drawing/2014/main" id="{4BBFD2EF-0EF5-6CAA-CC60-E0B27C7BF681}"/>
              </a:ext>
            </a:extLst>
          </p:cNvPr>
          <p:cNvSpPr txBox="1"/>
          <p:nvPr/>
        </p:nvSpPr>
        <p:spPr>
          <a:xfrm>
            <a:off x="1016000" y="691858"/>
            <a:ext cx="9743440" cy="1797342"/>
          </a:xfrm>
          <a:prstGeom prst="rect">
            <a:avLst/>
          </a:prstGeom>
        </p:spPr>
        <p:txBody>
          <a:bodyPr spcFirstLastPara="1" wrap="square" lIns="91425" tIns="91425" rIns="91425" bIns="91425" anchor="ctr" anchorCtr="0">
            <a:noAutofit/>
          </a:bodyPr>
          <a:lstStyle>
            <a:defPPr>
              <a:defRPr lang="en-US"/>
            </a:defPPr>
            <a:lvl1pPr algn="ctr" defTabSz="914423" rtl="1">
              <a:lnSpc>
                <a:spcPct val="90000"/>
              </a:lnSpc>
              <a:spcBef>
                <a:spcPts val="0"/>
              </a:spcBef>
              <a:buNone/>
              <a:defRPr sz="5400">
                <a:effectLst>
                  <a:outerShdw blurRad="38100" dist="38100" dir="2700000" algn="tl">
                    <a:srgbClr val="000000">
                      <a:alpha val="43137"/>
                    </a:srgbClr>
                  </a:outerShdw>
                </a:effectLst>
                <a:latin typeface="Aref Ruqaa"/>
                <a:ea typeface="+mj-ea"/>
                <a:cs typeface="Aref Ruqaa"/>
              </a:defRPr>
            </a:lvl1pPr>
            <a:lvl2pPr rtl="1" fontAlgn="base">
              <a:spcBef>
                <a:spcPct val="0"/>
              </a:spcBef>
              <a:spcAft>
                <a:spcPct val="0"/>
              </a:spcAft>
              <a:defRPr sz="3200">
                <a:solidFill>
                  <a:schemeClr val="bg1"/>
                </a:solidFill>
                <a:latin typeface="Verdana" panose="020B0604030504040204" pitchFamily="34" charset="0"/>
              </a:defRPr>
            </a:lvl2pPr>
            <a:lvl3pPr rtl="1" fontAlgn="base">
              <a:spcBef>
                <a:spcPct val="0"/>
              </a:spcBef>
              <a:spcAft>
                <a:spcPct val="0"/>
              </a:spcAft>
              <a:defRPr sz="3200">
                <a:solidFill>
                  <a:schemeClr val="bg1"/>
                </a:solidFill>
                <a:latin typeface="Verdana" panose="020B0604030504040204" pitchFamily="34" charset="0"/>
              </a:defRPr>
            </a:lvl3pPr>
            <a:lvl4pPr rtl="1" fontAlgn="base">
              <a:spcBef>
                <a:spcPct val="0"/>
              </a:spcBef>
              <a:spcAft>
                <a:spcPct val="0"/>
              </a:spcAft>
              <a:defRPr sz="3200">
                <a:solidFill>
                  <a:schemeClr val="bg1"/>
                </a:solidFill>
                <a:latin typeface="Verdana" panose="020B0604030504040204" pitchFamily="34" charset="0"/>
              </a:defRPr>
            </a:lvl4pPr>
            <a:lvl5pPr rtl="1" fontAlgn="base">
              <a:spcBef>
                <a:spcPct val="0"/>
              </a:spcBef>
              <a:spcAft>
                <a:spcPct val="0"/>
              </a:spcAft>
              <a:defRPr sz="3200">
                <a:solidFill>
                  <a:schemeClr val="bg1"/>
                </a:solidFill>
                <a:latin typeface="Verdana" panose="020B0604030504040204" pitchFamily="34" charset="0"/>
              </a:defRPr>
            </a:lvl5pPr>
            <a:lvl6pPr marL="457200" rtl="1" fontAlgn="base">
              <a:spcBef>
                <a:spcPct val="0"/>
              </a:spcBef>
              <a:spcAft>
                <a:spcPct val="0"/>
              </a:spcAft>
              <a:defRPr sz="3200">
                <a:solidFill>
                  <a:schemeClr val="bg1"/>
                </a:solidFill>
                <a:latin typeface="Verdana" panose="020B0604030504040204" pitchFamily="34" charset="0"/>
              </a:defRPr>
            </a:lvl6pPr>
            <a:lvl7pPr marL="914400" rtl="1" fontAlgn="base">
              <a:spcBef>
                <a:spcPct val="0"/>
              </a:spcBef>
              <a:spcAft>
                <a:spcPct val="0"/>
              </a:spcAft>
              <a:defRPr sz="3200">
                <a:solidFill>
                  <a:schemeClr val="bg1"/>
                </a:solidFill>
                <a:latin typeface="Verdana" panose="020B0604030504040204" pitchFamily="34" charset="0"/>
              </a:defRPr>
            </a:lvl7pPr>
            <a:lvl8pPr marL="1371600" rtl="1" fontAlgn="base">
              <a:spcBef>
                <a:spcPct val="0"/>
              </a:spcBef>
              <a:spcAft>
                <a:spcPct val="0"/>
              </a:spcAft>
              <a:defRPr sz="3200">
                <a:solidFill>
                  <a:schemeClr val="bg1"/>
                </a:solidFill>
                <a:latin typeface="Verdana" panose="020B0604030504040204" pitchFamily="34" charset="0"/>
              </a:defRPr>
            </a:lvl8pPr>
            <a:lvl9pPr marL="1828800" rtl="1" fontAlgn="base">
              <a:spcBef>
                <a:spcPct val="0"/>
              </a:spcBef>
              <a:spcAft>
                <a:spcPct val="0"/>
              </a:spcAft>
              <a:defRPr sz="3200">
                <a:solidFill>
                  <a:schemeClr val="bg1"/>
                </a:solidFill>
                <a:latin typeface="Verdana" panose="020B0604030504040204" pitchFamily="34" charset="0"/>
              </a:defRPr>
            </a:lvl9pPr>
          </a:lstStyle>
          <a:p>
            <a:r>
              <a:rPr lang="ar-SA" sz="4800" dirty="0">
                <a:solidFill>
                  <a:srgbClr val="FFC000"/>
                </a:solidFill>
                <a:cs typeface="+mn-cs"/>
              </a:rPr>
              <a:t>الوحدة الأولى</a:t>
            </a:r>
          </a:p>
          <a:p>
            <a:r>
              <a:rPr lang="ar-SA" sz="4800" dirty="0">
                <a:solidFill>
                  <a:srgbClr val="FFC000"/>
                </a:solidFill>
                <a:cs typeface="+mn-cs"/>
              </a:rPr>
              <a:t> </a:t>
            </a:r>
          </a:p>
          <a:p>
            <a:r>
              <a:rPr lang="ar-SA" sz="4800" dirty="0">
                <a:solidFill>
                  <a:srgbClr val="FFC000"/>
                </a:solidFill>
                <a:cs typeface="+mn-cs"/>
              </a:rPr>
              <a:t> الدرس الثاني : معايير تصميم الاتصال المرئي</a:t>
            </a:r>
            <a:endParaRPr lang="en-US" sz="4800" dirty="0">
              <a:solidFill>
                <a:srgbClr val="FFC000"/>
              </a:solidFill>
              <a:cs typeface="+mn-cs"/>
            </a:endParaRPr>
          </a:p>
        </p:txBody>
      </p:sp>
      <p:pic>
        <p:nvPicPr>
          <p:cNvPr id="3" name="صورة 2" descr="صورة تحتوي على نص, الرسومات, لقطة شاشة, الخط&#10;&#10;تم إنشاء الوصف تلقائياً">
            <a:extLst>
              <a:ext uri="{FF2B5EF4-FFF2-40B4-BE49-F238E27FC236}">
                <a16:creationId xmlns:a16="http://schemas.microsoft.com/office/drawing/2014/main" id="{D835C8BC-0AA4-8404-AE45-0CDA8C3B65E2}"/>
              </a:ext>
            </a:extLst>
          </p:cNvPr>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2702560" y="3409255"/>
            <a:ext cx="6123940" cy="3448745"/>
          </a:xfrm>
          <a:prstGeom prst="rect">
            <a:avLst/>
          </a:prstGeom>
        </p:spPr>
      </p:pic>
      <p:sp>
        <p:nvSpPr>
          <p:cNvPr id="4" name="عنصر نائب للتذييل 3">
            <a:extLst>
              <a:ext uri="{FF2B5EF4-FFF2-40B4-BE49-F238E27FC236}">
                <a16:creationId xmlns:a16="http://schemas.microsoft.com/office/drawing/2014/main" id="{8F928AE5-9451-F2A1-C978-631CCAC14030}"/>
              </a:ext>
            </a:extLst>
          </p:cNvPr>
          <p:cNvSpPr>
            <a:spLocks noGrp="1"/>
          </p:cNvSpPr>
          <p:nvPr>
            <p:ph type="ftr" sz="quarter" idx="11"/>
          </p:nvPr>
        </p:nvSpPr>
        <p:spPr>
          <a:xfrm>
            <a:off x="3707130" y="2927693"/>
            <a:ext cx="4114800" cy="365125"/>
          </a:xfrm>
        </p:spPr>
        <p:txBody>
          <a:bodyPr/>
          <a:lstStyle/>
          <a:p>
            <a:r>
              <a:rPr lang="ar-SA" sz="2400" b="1" dirty="0"/>
              <a:t>أ. حليمة المالكي</a:t>
            </a:r>
          </a:p>
        </p:txBody>
      </p:sp>
    </p:spTree>
    <p:custDataLst>
      <p:tags r:id="rId1"/>
    </p:custDataLst>
    <p:extLst>
      <p:ext uri="{BB962C8B-B14F-4D97-AF65-F5344CB8AC3E}">
        <p14:creationId xmlns:p14="http://schemas.microsoft.com/office/powerpoint/2010/main" val="36294131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ستطيل: زوايا مستديرة 3">
            <a:extLst>
              <a:ext uri="{FF2B5EF4-FFF2-40B4-BE49-F238E27FC236}">
                <a16:creationId xmlns:a16="http://schemas.microsoft.com/office/drawing/2014/main" id="{AD887676-9E1C-B815-0A79-DA0352E3DED9}"/>
              </a:ext>
            </a:extLst>
          </p:cNvPr>
          <p:cNvSpPr/>
          <p:nvPr/>
        </p:nvSpPr>
        <p:spPr>
          <a:xfrm>
            <a:off x="1733227" y="363777"/>
            <a:ext cx="8725545" cy="913308"/>
          </a:xfrm>
          <a:prstGeom prst="roundRect">
            <a:avLst/>
          </a:prstGeom>
          <a:solidFill>
            <a:srgbClr val="F9A82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400" b="1" dirty="0">
                <a:solidFill>
                  <a:schemeClr val="bg1"/>
                </a:solidFill>
              </a:rPr>
              <a:t>اللون </a:t>
            </a:r>
            <a:r>
              <a:rPr lang="en-US" sz="4400" b="1" dirty="0">
                <a:solidFill>
                  <a:schemeClr val="bg1"/>
                </a:solidFill>
              </a:rPr>
              <a:t>color</a:t>
            </a:r>
            <a:endParaRPr lang="ar-SA" sz="4400" b="1" dirty="0">
              <a:solidFill>
                <a:schemeClr val="bg1"/>
              </a:solidFill>
            </a:endParaRPr>
          </a:p>
        </p:txBody>
      </p:sp>
      <p:pic>
        <p:nvPicPr>
          <p:cNvPr id="3" name="صورة 2">
            <a:extLst>
              <a:ext uri="{FF2B5EF4-FFF2-40B4-BE49-F238E27FC236}">
                <a16:creationId xmlns:a16="http://schemas.microsoft.com/office/drawing/2014/main" id="{F0A2AE79-0936-3D95-F6EB-EABE57102D5B}"/>
              </a:ext>
            </a:extLst>
          </p:cNvPr>
          <p:cNvPicPr>
            <a:picLocks noChangeAspect="1"/>
          </p:cNvPicPr>
          <p:nvPr/>
        </p:nvPicPr>
        <p:blipFill rotWithShape="1">
          <a:blip r:embed="rId2"/>
          <a:srcRect l="19859" t="22519" r="14216" b="37481"/>
          <a:stretch/>
        </p:blipFill>
        <p:spPr>
          <a:xfrm>
            <a:off x="284480" y="1767840"/>
            <a:ext cx="11907520" cy="4064000"/>
          </a:xfrm>
          <a:prstGeom prst="rect">
            <a:avLst/>
          </a:prstGeom>
        </p:spPr>
      </p:pic>
      <p:sp>
        <p:nvSpPr>
          <p:cNvPr id="7" name="عنصر نائب للمحتوى 2">
            <a:extLst>
              <a:ext uri="{FF2B5EF4-FFF2-40B4-BE49-F238E27FC236}">
                <a16:creationId xmlns:a16="http://schemas.microsoft.com/office/drawing/2014/main" id="{F3DD2734-9780-7250-688D-A21DD2F8BE1F}"/>
              </a:ext>
            </a:extLst>
          </p:cNvPr>
          <p:cNvSpPr txBox="1">
            <a:spLocks/>
          </p:cNvSpPr>
          <p:nvPr/>
        </p:nvSpPr>
        <p:spPr>
          <a:xfrm>
            <a:off x="-629921" y="6245923"/>
            <a:ext cx="5152391" cy="394999"/>
          </a:xfrm>
          <a:prstGeom prst="rect">
            <a:avLst/>
          </a:prstGeom>
        </p:spPr>
        <p:txBody>
          <a:bodyPr vert="horz" lIns="91440" tIns="45720" rIns="91440" bIns="45720" rtlCol="1">
            <a:normAutofit fontScale="92500" lnSpcReduction="20000"/>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ar-SA" dirty="0"/>
              <a:t>تحليل عناصر تصميم الاتصال المرئي .</a:t>
            </a:r>
          </a:p>
        </p:txBody>
      </p:sp>
      <p:sp>
        <p:nvSpPr>
          <p:cNvPr id="2" name="عنصر نائب للتذييل 1">
            <a:extLst>
              <a:ext uri="{FF2B5EF4-FFF2-40B4-BE49-F238E27FC236}">
                <a16:creationId xmlns:a16="http://schemas.microsoft.com/office/drawing/2014/main" id="{52735075-8908-0908-0205-E14CBE8DFDFF}"/>
              </a:ext>
            </a:extLst>
          </p:cNvPr>
          <p:cNvSpPr>
            <a:spLocks noGrp="1"/>
          </p:cNvSpPr>
          <p:nvPr>
            <p:ph type="ftr" sz="quarter" idx="11"/>
          </p:nvPr>
        </p:nvSpPr>
        <p:spPr/>
        <p:txBody>
          <a:bodyPr/>
          <a:lstStyle/>
          <a:p>
            <a:r>
              <a:rPr lang="ar-SA"/>
              <a:t>أ.حليمة المالكي</a:t>
            </a:r>
          </a:p>
        </p:txBody>
      </p:sp>
    </p:spTree>
    <p:extLst>
      <p:ext uri="{BB962C8B-B14F-4D97-AF65-F5344CB8AC3E}">
        <p14:creationId xmlns:p14="http://schemas.microsoft.com/office/powerpoint/2010/main" val="1871566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p:cTn id="7" dur="500" fill="hold"/>
                                        <p:tgtEl>
                                          <p:spTgt spid="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7">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ستطيل: زوايا مستديرة 3">
            <a:extLst>
              <a:ext uri="{FF2B5EF4-FFF2-40B4-BE49-F238E27FC236}">
                <a16:creationId xmlns:a16="http://schemas.microsoft.com/office/drawing/2014/main" id="{AD887676-9E1C-B815-0A79-DA0352E3DED9}"/>
              </a:ext>
            </a:extLst>
          </p:cNvPr>
          <p:cNvSpPr/>
          <p:nvPr/>
        </p:nvSpPr>
        <p:spPr>
          <a:xfrm>
            <a:off x="1733227" y="414577"/>
            <a:ext cx="8725545" cy="913308"/>
          </a:xfrm>
          <a:prstGeom prst="roundRect">
            <a:avLst/>
          </a:prstGeom>
          <a:solidFill>
            <a:srgbClr val="F9A82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400" b="1" dirty="0">
                <a:solidFill>
                  <a:schemeClr val="bg1"/>
                </a:solidFill>
              </a:rPr>
              <a:t>اللون </a:t>
            </a:r>
            <a:r>
              <a:rPr lang="en-US" sz="4400" b="1" dirty="0">
                <a:solidFill>
                  <a:schemeClr val="bg1"/>
                </a:solidFill>
              </a:rPr>
              <a:t>color</a:t>
            </a:r>
            <a:endParaRPr lang="ar-SA" sz="4400" b="1" dirty="0">
              <a:solidFill>
                <a:schemeClr val="bg1"/>
              </a:solidFill>
            </a:endParaRPr>
          </a:p>
        </p:txBody>
      </p:sp>
      <p:pic>
        <p:nvPicPr>
          <p:cNvPr id="5" name="صورة 4">
            <a:extLst>
              <a:ext uri="{FF2B5EF4-FFF2-40B4-BE49-F238E27FC236}">
                <a16:creationId xmlns:a16="http://schemas.microsoft.com/office/drawing/2014/main" id="{99E04037-31B9-DBD5-C667-6599297E12AC}"/>
              </a:ext>
            </a:extLst>
          </p:cNvPr>
          <p:cNvPicPr>
            <a:picLocks noChangeAspect="1"/>
          </p:cNvPicPr>
          <p:nvPr/>
        </p:nvPicPr>
        <p:blipFill rotWithShape="1">
          <a:blip r:embed="rId2"/>
          <a:srcRect l="14215" t="31851" r="14217" b="9926"/>
          <a:stretch/>
        </p:blipFill>
        <p:spPr>
          <a:xfrm>
            <a:off x="975360" y="1673243"/>
            <a:ext cx="10424160" cy="4770180"/>
          </a:xfrm>
          <a:prstGeom prst="rect">
            <a:avLst/>
          </a:prstGeom>
        </p:spPr>
      </p:pic>
      <p:sp>
        <p:nvSpPr>
          <p:cNvPr id="6" name="عنصر نائب للمحتوى 2">
            <a:extLst>
              <a:ext uri="{FF2B5EF4-FFF2-40B4-BE49-F238E27FC236}">
                <a16:creationId xmlns:a16="http://schemas.microsoft.com/office/drawing/2014/main" id="{BD73B0B9-E584-D7A1-783D-3AE566EBDBEA}"/>
              </a:ext>
            </a:extLst>
          </p:cNvPr>
          <p:cNvSpPr txBox="1">
            <a:spLocks/>
          </p:cNvSpPr>
          <p:nvPr/>
        </p:nvSpPr>
        <p:spPr>
          <a:xfrm>
            <a:off x="-629921" y="6245923"/>
            <a:ext cx="5152391" cy="394999"/>
          </a:xfrm>
          <a:prstGeom prst="rect">
            <a:avLst/>
          </a:prstGeom>
        </p:spPr>
        <p:txBody>
          <a:bodyPr vert="horz" lIns="91440" tIns="45720" rIns="91440" bIns="45720" rtlCol="1">
            <a:normAutofit fontScale="92500" lnSpcReduction="20000"/>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ar-SA" dirty="0"/>
              <a:t>تحليل عناصر تصميم الاتصال المرئي .</a:t>
            </a:r>
          </a:p>
        </p:txBody>
      </p:sp>
      <p:sp>
        <p:nvSpPr>
          <p:cNvPr id="2" name="عنصر نائب للتذييل 1">
            <a:extLst>
              <a:ext uri="{FF2B5EF4-FFF2-40B4-BE49-F238E27FC236}">
                <a16:creationId xmlns:a16="http://schemas.microsoft.com/office/drawing/2014/main" id="{EC69659B-2BDC-51E2-66A2-7516F586A3DA}"/>
              </a:ext>
            </a:extLst>
          </p:cNvPr>
          <p:cNvSpPr>
            <a:spLocks noGrp="1"/>
          </p:cNvSpPr>
          <p:nvPr>
            <p:ph type="ftr" sz="quarter" idx="11"/>
          </p:nvPr>
        </p:nvSpPr>
        <p:spPr/>
        <p:txBody>
          <a:bodyPr/>
          <a:lstStyle/>
          <a:p>
            <a:r>
              <a:rPr lang="ar-SA"/>
              <a:t>أ.حليمة المالكي</a:t>
            </a:r>
          </a:p>
        </p:txBody>
      </p:sp>
    </p:spTree>
    <p:extLst>
      <p:ext uri="{BB962C8B-B14F-4D97-AF65-F5344CB8AC3E}">
        <p14:creationId xmlns:p14="http://schemas.microsoft.com/office/powerpoint/2010/main" val="175475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ستطيل: زوايا مستديرة 3">
            <a:extLst>
              <a:ext uri="{FF2B5EF4-FFF2-40B4-BE49-F238E27FC236}">
                <a16:creationId xmlns:a16="http://schemas.microsoft.com/office/drawing/2014/main" id="{AD887676-9E1C-B815-0A79-DA0352E3DED9}"/>
              </a:ext>
            </a:extLst>
          </p:cNvPr>
          <p:cNvSpPr/>
          <p:nvPr/>
        </p:nvSpPr>
        <p:spPr>
          <a:xfrm>
            <a:off x="1733227" y="414577"/>
            <a:ext cx="8725545" cy="913308"/>
          </a:xfrm>
          <a:prstGeom prst="roundRect">
            <a:avLst/>
          </a:prstGeom>
          <a:solidFill>
            <a:srgbClr val="F9A82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400" dirty="0"/>
              <a:t>الملمس </a:t>
            </a:r>
            <a:r>
              <a:rPr lang="en-US" sz="4400" dirty="0"/>
              <a:t>Texture:</a:t>
            </a:r>
            <a:endParaRPr lang="ar-SA" sz="4400" b="1" dirty="0">
              <a:solidFill>
                <a:schemeClr val="bg1"/>
              </a:solidFill>
            </a:endParaRPr>
          </a:p>
        </p:txBody>
      </p:sp>
      <p:sp>
        <p:nvSpPr>
          <p:cNvPr id="6" name="عنصر نائب للمحتوى 2">
            <a:extLst>
              <a:ext uri="{FF2B5EF4-FFF2-40B4-BE49-F238E27FC236}">
                <a16:creationId xmlns:a16="http://schemas.microsoft.com/office/drawing/2014/main" id="{BD73B0B9-E584-D7A1-783D-3AE566EBDBEA}"/>
              </a:ext>
            </a:extLst>
          </p:cNvPr>
          <p:cNvSpPr txBox="1">
            <a:spLocks/>
          </p:cNvSpPr>
          <p:nvPr/>
        </p:nvSpPr>
        <p:spPr>
          <a:xfrm>
            <a:off x="-629921" y="6245923"/>
            <a:ext cx="5152391" cy="394999"/>
          </a:xfrm>
          <a:prstGeom prst="rect">
            <a:avLst/>
          </a:prstGeom>
        </p:spPr>
        <p:txBody>
          <a:bodyPr vert="horz" lIns="91440" tIns="45720" rIns="91440" bIns="45720" rtlCol="1">
            <a:normAutofit fontScale="92500" lnSpcReduction="20000"/>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ar-SA" dirty="0"/>
              <a:t>تحليل عناصر تصميم الاتصال المرئي .</a:t>
            </a:r>
          </a:p>
        </p:txBody>
      </p:sp>
      <p:pic>
        <p:nvPicPr>
          <p:cNvPr id="3" name="صورة 2">
            <a:extLst>
              <a:ext uri="{FF2B5EF4-FFF2-40B4-BE49-F238E27FC236}">
                <a16:creationId xmlns:a16="http://schemas.microsoft.com/office/drawing/2014/main" id="{8A15E94D-EE56-8552-A7CA-268ED4B64D2E}"/>
              </a:ext>
            </a:extLst>
          </p:cNvPr>
          <p:cNvPicPr>
            <a:picLocks noChangeAspect="1"/>
          </p:cNvPicPr>
          <p:nvPr/>
        </p:nvPicPr>
        <p:blipFill rotWithShape="1">
          <a:blip r:embed="rId2"/>
          <a:srcRect l="33667" t="50000" r="29250" b="29185"/>
          <a:stretch/>
        </p:blipFill>
        <p:spPr>
          <a:xfrm>
            <a:off x="448522" y="1910080"/>
            <a:ext cx="11294955" cy="3566160"/>
          </a:xfrm>
          <a:prstGeom prst="rect">
            <a:avLst/>
          </a:prstGeom>
        </p:spPr>
      </p:pic>
      <p:sp>
        <p:nvSpPr>
          <p:cNvPr id="7" name="عنصر نائب للتذييل 6">
            <a:extLst>
              <a:ext uri="{FF2B5EF4-FFF2-40B4-BE49-F238E27FC236}">
                <a16:creationId xmlns:a16="http://schemas.microsoft.com/office/drawing/2014/main" id="{A5B38B85-E48B-4CC4-3F02-4F6D481B3ACF}"/>
              </a:ext>
            </a:extLst>
          </p:cNvPr>
          <p:cNvSpPr>
            <a:spLocks noGrp="1"/>
          </p:cNvSpPr>
          <p:nvPr>
            <p:ph type="ftr" sz="quarter" idx="11"/>
          </p:nvPr>
        </p:nvSpPr>
        <p:spPr/>
        <p:txBody>
          <a:bodyPr/>
          <a:lstStyle/>
          <a:p>
            <a:r>
              <a:rPr lang="ar-SA"/>
              <a:t>أ.حليمة المالكي</a:t>
            </a:r>
          </a:p>
        </p:txBody>
      </p:sp>
    </p:spTree>
    <p:extLst>
      <p:ext uri="{BB962C8B-B14F-4D97-AF65-F5344CB8AC3E}">
        <p14:creationId xmlns:p14="http://schemas.microsoft.com/office/powerpoint/2010/main" val="2334128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صورة 9" descr="صورة تحتوي على نص, رسوم المتجهات&#10;&#10;تم إنشاء الوصف تلقائياً">
            <a:extLst>
              <a:ext uri="{FF2B5EF4-FFF2-40B4-BE49-F238E27FC236}">
                <a16:creationId xmlns:a16="http://schemas.microsoft.com/office/drawing/2014/main" id="{DBB28A70-8477-CE8D-2C61-5D347737D9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85" y="4027324"/>
            <a:ext cx="2993760" cy="2830676"/>
          </a:xfrm>
          <a:prstGeom prst="rect">
            <a:avLst/>
          </a:prstGeom>
        </p:spPr>
      </p:pic>
      <p:sp>
        <p:nvSpPr>
          <p:cNvPr id="4" name="مستطيل 3">
            <a:extLst>
              <a:ext uri="{FF2B5EF4-FFF2-40B4-BE49-F238E27FC236}">
                <a16:creationId xmlns:a16="http://schemas.microsoft.com/office/drawing/2014/main" id="{CD5E52C1-3F01-4CA2-AB0A-A0BEB895209E}"/>
              </a:ext>
            </a:extLst>
          </p:cNvPr>
          <p:cNvSpPr/>
          <p:nvPr/>
        </p:nvSpPr>
        <p:spPr>
          <a:xfrm>
            <a:off x="-51620" y="0"/>
            <a:ext cx="12295239" cy="1104911"/>
          </a:xfrm>
          <a:prstGeom prst="rect">
            <a:avLst/>
          </a:prstGeom>
          <a:solidFill>
            <a:srgbClr val="F9A826"/>
          </a:solidFill>
          <a:ln>
            <a:solidFill>
              <a:srgbClr val="F9A82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5" name="شكل بيضاوي 4">
            <a:extLst>
              <a:ext uri="{FF2B5EF4-FFF2-40B4-BE49-F238E27FC236}">
                <a16:creationId xmlns:a16="http://schemas.microsoft.com/office/drawing/2014/main" id="{95616190-C5D7-4B90-8D76-FD797FB491B5}"/>
              </a:ext>
            </a:extLst>
          </p:cNvPr>
          <p:cNvSpPr/>
          <p:nvPr/>
        </p:nvSpPr>
        <p:spPr>
          <a:xfrm>
            <a:off x="306704" y="258054"/>
            <a:ext cx="469732" cy="46973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6" name="شكل بيضاوي 5">
            <a:extLst>
              <a:ext uri="{FF2B5EF4-FFF2-40B4-BE49-F238E27FC236}">
                <a16:creationId xmlns:a16="http://schemas.microsoft.com/office/drawing/2014/main" id="{3394F10D-DE95-4AD3-B9F6-84BE3EC44528}"/>
              </a:ext>
            </a:extLst>
          </p:cNvPr>
          <p:cNvSpPr/>
          <p:nvPr/>
        </p:nvSpPr>
        <p:spPr>
          <a:xfrm>
            <a:off x="941579" y="258054"/>
            <a:ext cx="469732" cy="46973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7" name="شكل بيضاوي 6">
            <a:extLst>
              <a:ext uri="{FF2B5EF4-FFF2-40B4-BE49-F238E27FC236}">
                <a16:creationId xmlns:a16="http://schemas.microsoft.com/office/drawing/2014/main" id="{25C2723C-C3ED-4237-8F11-A429372A3E15}"/>
              </a:ext>
            </a:extLst>
          </p:cNvPr>
          <p:cNvSpPr/>
          <p:nvPr/>
        </p:nvSpPr>
        <p:spPr>
          <a:xfrm>
            <a:off x="1532129" y="258054"/>
            <a:ext cx="469732" cy="46973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8" name="عنوان 1">
            <a:extLst>
              <a:ext uri="{FF2B5EF4-FFF2-40B4-BE49-F238E27FC236}">
                <a16:creationId xmlns:a16="http://schemas.microsoft.com/office/drawing/2014/main" id="{D6800F67-C88C-457F-A626-9C77EF997B68}"/>
              </a:ext>
            </a:extLst>
          </p:cNvPr>
          <p:cNvSpPr txBox="1">
            <a:spLocks/>
          </p:cNvSpPr>
          <p:nvPr/>
        </p:nvSpPr>
        <p:spPr>
          <a:xfrm>
            <a:off x="1223400" y="-87396"/>
            <a:ext cx="10661896" cy="1325563"/>
          </a:xfrm>
          <a:prstGeom prst="rect">
            <a:avLst/>
          </a:prstGeom>
        </p:spPr>
        <p:txBody>
          <a:bodyPr vert="horz" lIns="91440" tIns="45720" rIns="91440" bIns="45720" rtlCol="1" anchor="ctr">
            <a:norm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r>
              <a:rPr lang="ar-SA" b="1" dirty="0">
                <a:solidFill>
                  <a:schemeClr val="bg1"/>
                </a:solidFill>
              </a:rPr>
              <a:t>تقويم تكويني</a:t>
            </a:r>
          </a:p>
        </p:txBody>
      </p:sp>
      <p:sp>
        <p:nvSpPr>
          <p:cNvPr id="14" name="عنوان 1">
            <a:extLst>
              <a:ext uri="{FF2B5EF4-FFF2-40B4-BE49-F238E27FC236}">
                <a16:creationId xmlns:a16="http://schemas.microsoft.com/office/drawing/2014/main" id="{D510059A-6AC2-4B53-8C96-6585946B8F80}"/>
              </a:ext>
            </a:extLst>
          </p:cNvPr>
          <p:cNvSpPr txBox="1">
            <a:spLocks/>
          </p:cNvSpPr>
          <p:nvPr/>
        </p:nvSpPr>
        <p:spPr>
          <a:xfrm>
            <a:off x="113183" y="1157293"/>
            <a:ext cx="11449049" cy="2137983"/>
          </a:xfrm>
          <a:prstGeom prst="rect">
            <a:avLst/>
          </a:prstGeom>
        </p:spPr>
        <p:txBody>
          <a:bodyPr vert="horz" lIns="91440" tIns="45720" rIns="91440" bIns="45720" rtlCol="1" anchor="ctr">
            <a:normAutofit fontScale="92500" lnSpcReduction="10000"/>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ar-SA" sz="3600" b="1" dirty="0"/>
              <a:t>اختاري الإجابة الصحيحة فيما يلي </a:t>
            </a:r>
          </a:p>
          <a:p>
            <a:pPr>
              <a:lnSpc>
                <a:spcPct val="150000"/>
              </a:lnSpc>
            </a:pPr>
            <a:r>
              <a:rPr lang="ar-SA" sz="3500" dirty="0"/>
              <a:t>عبارة عن مســاحة مغلقة، (وتتكون عادة من خطوط ) مع أنها قد تتشكل ُ باســتخدام لون أو قيمة أو ملمس مختلف.</a:t>
            </a:r>
            <a:endParaRPr lang="ar-SA" sz="3500" b="1" dirty="0">
              <a:solidFill>
                <a:srgbClr val="5CC3C2"/>
              </a:solidFill>
            </a:endParaRPr>
          </a:p>
        </p:txBody>
      </p:sp>
      <p:grpSp>
        <p:nvGrpSpPr>
          <p:cNvPr id="15" name="مجموعة 14">
            <a:extLst>
              <a:ext uri="{FF2B5EF4-FFF2-40B4-BE49-F238E27FC236}">
                <a16:creationId xmlns:a16="http://schemas.microsoft.com/office/drawing/2014/main" id="{FD99549E-897D-49B2-8E23-51AE1059EB0D}"/>
              </a:ext>
            </a:extLst>
          </p:cNvPr>
          <p:cNvGrpSpPr/>
          <p:nvPr/>
        </p:nvGrpSpPr>
        <p:grpSpPr>
          <a:xfrm>
            <a:off x="9485371" y="3459545"/>
            <a:ext cx="2758248" cy="2758248"/>
            <a:chOff x="9485371" y="3429000"/>
            <a:chExt cx="2758248" cy="2758248"/>
          </a:xfrm>
        </p:grpSpPr>
        <p:pic>
          <p:nvPicPr>
            <p:cNvPr id="16" name="صورة 15">
              <a:extLst>
                <a:ext uri="{FF2B5EF4-FFF2-40B4-BE49-F238E27FC236}">
                  <a16:creationId xmlns:a16="http://schemas.microsoft.com/office/drawing/2014/main" id="{52CDA585-EEFD-4528-9218-B48342E361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85371" y="3429000"/>
              <a:ext cx="2758248" cy="2758248"/>
            </a:xfrm>
            <a:prstGeom prst="rect">
              <a:avLst/>
            </a:prstGeom>
          </p:spPr>
        </p:pic>
        <p:sp>
          <p:nvSpPr>
            <p:cNvPr id="17" name="مستطيل 16">
              <a:extLst>
                <a:ext uri="{FF2B5EF4-FFF2-40B4-BE49-F238E27FC236}">
                  <a16:creationId xmlns:a16="http://schemas.microsoft.com/office/drawing/2014/main" id="{0FC24360-E418-42A4-9FFE-E5D56EC8F8D9}"/>
                </a:ext>
              </a:extLst>
            </p:cNvPr>
            <p:cNvSpPr/>
            <p:nvPr/>
          </p:nvSpPr>
          <p:spPr>
            <a:xfrm>
              <a:off x="9932277" y="3960543"/>
              <a:ext cx="1765738" cy="2018102"/>
            </a:xfrm>
            <a:prstGeom prst="rect">
              <a:avLst/>
            </a:prstGeom>
            <a:solidFill>
              <a:srgbClr val="EDEFF1"/>
            </a:solidFill>
            <a:ln>
              <a:solidFill>
                <a:srgbClr val="EDEFF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grpSp>
      <p:grpSp>
        <p:nvGrpSpPr>
          <p:cNvPr id="18" name="مجموعة 17">
            <a:extLst>
              <a:ext uri="{FF2B5EF4-FFF2-40B4-BE49-F238E27FC236}">
                <a16:creationId xmlns:a16="http://schemas.microsoft.com/office/drawing/2014/main" id="{7274DB33-2407-4936-B501-5C5821F43118}"/>
              </a:ext>
            </a:extLst>
          </p:cNvPr>
          <p:cNvGrpSpPr/>
          <p:nvPr/>
        </p:nvGrpSpPr>
        <p:grpSpPr>
          <a:xfrm>
            <a:off x="3884205" y="3459545"/>
            <a:ext cx="2758248" cy="2758248"/>
            <a:chOff x="3884205" y="3429000"/>
            <a:chExt cx="2758248" cy="2758248"/>
          </a:xfrm>
        </p:grpSpPr>
        <p:pic>
          <p:nvPicPr>
            <p:cNvPr id="19" name="صورة 18">
              <a:extLst>
                <a:ext uri="{FF2B5EF4-FFF2-40B4-BE49-F238E27FC236}">
                  <a16:creationId xmlns:a16="http://schemas.microsoft.com/office/drawing/2014/main" id="{611ACA17-96C6-461C-A411-46B2A65858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84205" y="3429000"/>
              <a:ext cx="2758248" cy="2758248"/>
            </a:xfrm>
            <a:prstGeom prst="rect">
              <a:avLst/>
            </a:prstGeom>
          </p:spPr>
        </p:pic>
        <p:sp>
          <p:nvSpPr>
            <p:cNvPr id="20" name="مستطيل 19">
              <a:extLst>
                <a:ext uri="{FF2B5EF4-FFF2-40B4-BE49-F238E27FC236}">
                  <a16:creationId xmlns:a16="http://schemas.microsoft.com/office/drawing/2014/main" id="{ED6FDF96-1023-4E8F-B2B5-1BCBB9B7F8D7}"/>
                </a:ext>
              </a:extLst>
            </p:cNvPr>
            <p:cNvSpPr/>
            <p:nvPr/>
          </p:nvSpPr>
          <p:spPr>
            <a:xfrm>
              <a:off x="4348655" y="3960543"/>
              <a:ext cx="1765738" cy="2102090"/>
            </a:xfrm>
            <a:prstGeom prst="rect">
              <a:avLst/>
            </a:prstGeom>
            <a:solidFill>
              <a:srgbClr val="EDEFF1"/>
            </a:solidFill>
            <a:ln>
              <a:solidFill>
                <a:srgbClr val="EDEFF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grpSp>
      <p:grpSp>
        <p:nvGrpSpPr>
          <p:cNvPr id="21" name="مجموعة 20">
            <a:extLst>
              <a:ext uri="{FF2B5EF4-FFF2-40B4-BE49-F238E27FC236}">
                <a16:creationId xmlns:a16="http://schemas.microsoft.com/office/drawing/2014/main" id="{BEE640B7-AD83-4164-B068-C9F72BA5D954}"/>
              </a:ext>
            </a:extLst>
          </p:cNvPr>
          <p:cNvGrpSpPr/>
          <p:nvPr/>
        </p:nvGrpSpPr>
        <p:grpSpPr>
          <a:xfrm>
            <a:off x="6653822" y="3459545"/>
            <a:ext cx="2758248" cy="2758248"/>
            <a:chOff x="6653822" y="3429000"/>
            <a:chExt cx="2758248" cy="2758248"/>
          </a:xfrm>
        </p:grpSpPr>
        <p:pic>
          <p:nvPicPr>
            <p:cNvPr id="22" name="صورة 21">
              <a:extLst>
                <a:ext uri="{FF2B5EF4-FFF2-40B4-BE49-F238E27FC236}">
                  <a16:creationId xmlns:a16="http://schemas.microsoft.com/office/drawing/2014/main" id="{C2664561-2035-4E12-A0BA-23D0362734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53822" y="3429000"/>
              <a:ext cx="2758248" cy="2758248"/>
            </a:xfrm>
            <a:prstGeom prst="rect">
              <a:avLst/>
            </a:prstGeom>
          </p:spPr>
        </p:pic>
        <p:sp>
          <p:nvSpPr>
            <p:cNvPr id="23" name="مستطيل 22">
              <a:extLst>
                <a:ext uri="{FF2B5EF4-FFF2-40B4-BE49-F238E27FC236}">
                  <a16:creationId xmlns:a16="http://schemas.microsoft.com/office/drawing/2014/main" id="{D4C5E98D-D472-4F20-854C-33A858AC1C89}"/>
                </a:ext>
              </a:extLst>
            </p:cNvPr>
            <p:cNvSpPr/>
            <p:nvPr/>
          </p:nvSpPr>
          <p:spPr>
            <a:xfrm>
              <a:off x="7126212" y="3960543"/>
              <a:ext cx="1765738" cy="2102090"/>
            </a:xfrm>
            <a:prstGeom prst="rect">
              <a:avLst/>
            </a:prstGeom>
            <a:solidFill>
              <a:srgbClr val="EDEFF1"/>
            </a:solidFill>
            <a:ln>
              <a:solidFill>
                <a:srgbClr val="EDEFF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grpSp>
      <p:sp>
        <p:nvSpPr>
          <p:cNvPr id="24" name="عنوان 1">
            <a:extLst>
              <a:ext uri="{FF2B5EF4-FFF2-40B4-BE49-F238E27FC236}">
                <a16:creationId xmlns:a16="http://schemas.microsoft.com/office/drawing/2014/main" id="{7A41BD08-9A32-466C-BF22-32A799A75097}"/>
              </a:ext>
            </a:extLst>
          </p:cNvPr>
          <p:cNvSpPr txBox="1">
            <a:spLocks/>
          </p:cNvSpPr>
          <p:nvPr/>
        </p:nvSpPr>
        <p:spPr>
          <a:xfrm>
            <a:off x="5373414" y="3413126"/>
            <a:ext cx="5385382" cy="2997200"/>
          </a:xfrm>
          <a:prstGeom prst="rect">
            <a:avLst/>
          </a:prstGeom>
        </p:spPr>
        <p:txBody>
          <a:bodyPr vert="horz" lIns="91440" tIns="45720" rIns="91440" bIns="45720" rtlCol="1" anchor="ctr">
            <a:norm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ar-SA" sz="3200" b="1" dirty="0"/>
              <a:t>الشكل</a:t>
            </a:r>
            <a:endParaRPr lang="ar-SA" sz="3200" dirty="0"/>
          </a:p>
        </p:txBody>
      </p:sp>
      <p:sp>
        <p:nvSpPr>
          <p:cNvPr id="25" name="عنوان 1">
            <a:extLst>
              <a:ext uri="{FF2B5EF4-FFF2-40B4-BE49-F238E27FC236}">
                <a16:creationId xmlns:a16="http://schemas.microsoft.com/office/drawing/2014/main" id="{F43B88CA-5758-4691-9D12-3C21C4D94F80}"/>
              </a:ext>
            </a:extLst>
          </p:cNvPr>
          <p:cNvSpPr txBox="1">
            <a:spLocks/>
          </p:cNvSpPr>
          <p:nvPr/>
        </p:nvSpPr>
        <p:spPr>
          <a:xfrm>
            <a:off x="2565802" y="3419891"/>
            <a:ext cx="5385382" cy="2997200"/>
          </a:xfrm>
          <a:prstGeom prst="rect">
            <a:avLst/>
          </a:prstGeom>
        </p:spPr>
        <p:txBody>
          <a:bodyPr vert="horz" lIns="91440" tIns="45720" rIns="91440" bIns="45720" rtlCol="1" anchor="ctr">
            <a:norm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ar-SA" sz="3200" b="1" dirty="0"/>
              <a:t>القيمة</a:t>
            </a:r>
            <a:endParaRPr lang="ar-SA" sz="3200" dirty="0"/>
          </a:p>
        </p:txBody>
      </p:sp>
      <p:sp>
        <p:nvSpPr>
          <p:cNvPr id="26" name="عنوان 1">
            <a:extLst>
              <a:ext uri="{FF2B5EF4-FFF2-40B4-BE49-F238E27FC236}">
                <a16:creationId xmlns:a16="http://schemas.microsoft.com/office/drawing/2014/main" id="{C6AC7AF5-3CD8-45A4-B48B-2B753DCCC5AD}"/>
              </a:ext>
            </a:extLst>
          </p:cNvPr>
          <p:cNvSpPr txBox="1">
            <a:spLocks/>
          </p:cNvSpPr>
          <p:nvPr/>
        </p:nvSpPr>
        <p:spPr>
          <a:xfrm>
            <a:off x="8171804" y="3435179"/>
            <a:ext cx="5385382" cy="2997200"/>
          </a:xfrm>
          <a:prstGeom prst="rect">
            <a:avLst/>
          </a:prstGeom>
        </p:spPr>
        <p:txBody>
          <a:bodyPr vert="horz" lIns="91440" tIns="45720" rIns="91440" bIns="45720" rtlCol="1" anchor="ctr">
            <a:norm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ar-SA" sz="3200" b="1" dirty="0"/>
              <a:t>الخط</a:t>
            </a:r>
            <a:endParaRPr lang="ar-SA" sz="3200" dirty="0"/>
          </a:p>
        </p:txBody>
      </p:sp>
      <p:pic>
        <p:nvPicPr>
          <p:cNvPr id="27" name="صورة 26" descr="صورة تحتوي على سهم&#10;&#10;تم إنشاء الوصف تلقائياً">
            <a:extLst>
              <a:ext uri="{FF2B5EF4-FFF2-40B4-BE49-F238E27FC236}">
                <a16:creationId xmlns:a16="http://schemas.microsoft.com/office/drawing/2014/main" id="{48CBAEEB-3EF9-4BAB-8BFE-284F7D067CEB}"/>
              </a:ext>
            </a:extLst>
          </p:cNvPr>
          <p:cNvPicPr>
            <a:picLocks noChangeAspect="1"/>
          </p:cNvPicPr>
          <p:nvPr/>
        </p:nvPicPr>
        <p:blipFill>
          <a:blip r:embed="rId5">
            <a:duotone>
              <a:prstClr val="black"/>
              <a:srgbClr val="FEC3C5">
                <a:tint val="45000"/>
                <a:satMod val="400000"/>
              </a:srgbClr>
            </a:duotone>
            <a:extLst>
              <a:ext uri="{28A0092B-C50C-407E-A947-70E740481C1C}">
                <a14:useLocalDpi xmlns:a14="http://schemas.microsoft.com/office/drawing/2010/main" val="0"/>
              </a:ext>
            </a:extLst>
          </a:blip>
          <a:stretch>
            <a:fillRect/>
          </a:stretch>
        </p:blipFill>
        <p:spPr>
          <a:xfrm>
            <a:off x="7089359" y="4882268"/>
            <a:ext cx="2102091" cy="2102091"/>
          </a:xfrm>
          <a:prstGeom prst="rect">
            <a:avLst/>
          </a:prstGeom>
        </p:spPr>
      </p:pic>
      <p:sp>
        <p:nvSpPr>
          <p:cNvPr id="2" name="عنصر نائب للتذييل 1">
            <a:extLst>
              <a:ext uri="{FF2B5EF4-FFF2-40B4-BE49-F238E27FC236}">
                <a16:creationId xmlns:a16="http://schemas.microsoft.com/office/drawing/2014/main" id="{DBBC1CEF-3F5A-5160-098C-49F7E86C415A}"/>
              </a:ext>
            </a:extLst>
          </p:cNvPr>
          <p:cNvSpPr>
            <a:spLocks noGrp="1"/>
          </p:cNvSpPr>
          <p:nvPr>
            <p:ph type="ftr" sz="quarter" idx="11"/>
          </p:nvPr>
        </p:nvSpPr>
        <p:spPr/>
        <p:txBody>
          <a:bodyPr/>
          <a:lstStyle/>
          <a:p>
            <a:r>
              <a:rPr lang="ar-SA"/>
              <a:t>أ.حليمة المالكي</a:t>
            </a:r>
          </a:p>
        </p:txBody>
      </p:sp>
    </p:spTree>
    <p:custDataLst>
      <p:tags r:id="rId1"/>
    </p:custDataLst>
    <p:extLst>
      <p:ext uri="{BB962C8B-B14F-4D97-AF65-F5344CB8AC3E}">
        <p14:creationId xmlns:p14="http://schemas.microsoft.com/office/powerpoint/2010/main" val="230229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7" presetClass="entr" presetSubtype="0" fill="hold" grpId="0" nodeType="afterEffect">
                                  <p:stCondLst>
                                    <p:cond delay="0"/>
                                  </p:stCondLst>
                                  <p:childTnLst>
                                    <p:set>
                                      <p:cBhvr>
                                        <p:cTn id="11" dur="1" fill="hold">
                                          <p:stCondLst>
                                            <p:cond delay="0"/>
                                          </p:stCondLst>
                                        </p:cTn>
                                        <p:tgtEl>
                                          <p:spTgt spid="14">
                                            <p:txEl>
                                              <p:pRg st="0" end="0"/>
                                            </p:txEl>
                                          </p:spTgt>
                                        </p:tgtEl>
                                        <p:attrNameLst>
                                          <p:attrName>style.visibility</p:attrName>
                                        </p:attrNameLst>
                                      </p:cBhvr>
                                      <p:to>
                                        <p:strVal val="visible"/>
                                      </p:to>
                                    </p:set>
                                    <p:animEffect transition="in" filter="fade">
                                      <p:cBhvr>
                                        <p:cTn id="12" dur="1000"/>
                                        <p:tgtEl>
                                          <p:spTgt spid="14">
                                            <p:txEl>
                                              <p:pRg st="0" end="0"/>
                                            </p:txEl>
                                          </p:spTgt>
                                        </p:tgtEl>
                                      </p:cBhvr>
                                    </p:animEffect>
                                    <p:anim calcmode="lin" valueType="num">
                                      <p:cBhvr>
                                        <p:cTn id="13"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14">
                                            <p:txEl>
                                              <p:pRg st="1" end="1"/>
                                            </p:txEl>
                                          </p:spTgt>
                                        </p:tgtEl>
                                        <p:attrNameLst>
                                          <p:attrName>style.visibility</p:attrName>
                                        </p:attrNameLst>
                                      </p:cBhvr>
                                      <p:to>
                                        <p:strVal val="visible"/>
                                      </p:to>
                                    </p:set>
                                    <p:animEffect transition="in" filter="fade">
                                      <p:cBhvr>
                                        <p:cTn id="19" dur="1000"/>
                                        <p:tgtEl>
                                          <p:spTgt spid="14">
                                            <p:txEl>
                                              <p:pRg st="1" end="1"/>
                                            </p:txEl>
                                          </p:spTgt>
                                        </p:tgtEl>
                                      </p:cBhvr>
                                    </p:animEffect>
                                    <p:anim calcmode="lin" valueType="num">
                                      <p:cBhvr>
                                        <p:cTn id="20" dur="1000" fill="hold"/>
                                        <p:tgtEl>
                                          <p:spTgt spid="14">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14">
                                            <p:txEl>
                                              <p:pRg st="1" end="1"/>
                                            </p:txEl>
                                          </p:spTgt>
                                        </p:tgtEl>
                                        <p:attrNameLst>
                                          <p:attrName>ppt_y</p:attrName>
                                        </p:attrNameLst>
                                      </p:cBhvr>
                                      <p:tavLst>
                                        <p:tav tm="0">
                                          <p:val>
                                            <p:strVal val="#ppt_y-.1"/>
                                          </p:val>
                                        </p:tav>
                                        <p:tav tm="100000">
                                          <p:val>
                                            <p:strVal val="#ppt_y"/>
                                          </p:val>
                                        </p:tav>
                                      </p:tavLst>
                                    </p:anim>
                                  </p:childTnLst>
                                </p:cTn>
                              </p:par>
                            </p:childTnLst>
                          </p:cTn>
                        </p:par>
                        <p:par>
                          <p:cTn id="22" fill="hold">
                            <p:stCondLst>
                              <p:cond delay="1000"/>
                            </p:stCondLst>
                            <p:childTnLst>
                              <p:par>
                                <p:cTn id="23" presetID="22" presetClass="entr" presetSubtype="1" fill="hold" nodeType="after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up)">
                                      <p:cBhvr>
                                        <p:cTn id="25" dur="500"/>
                                        <p:tgtEl>
                                          <p:spTgt spid="15"/>
                                        </p:tgtEl>
                                      </p:cBhvr>
                                    </p:animEffect>
                                  </p:childTnLst>
                                </p:cTn>
                              </p:par>
                            </p:childTnLst>
                          </p:cTn>
                        </p:par>
                        <p:par>
                          <p:cTn id="26" fill="hold">
                            <p:stCondLst>
                              <p:cond delay="1500"/>
                            </p:stCondLst>
                            <p:childTnLst>
                              <p:par>
                                <p:cTn id="27" presetID="22" presetClass="entr" presetSubtype="1" fill="hold" grpId="0" nodeType="after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wipe(up)">
                                      <p:cBhvr>
                                        <p:cTn id="29" dur="500"/>
                                        <p:tgtEl>
                                          <p:spTgt spid="26"/>
                                        </p:tgtEl>
                                      </p:cBhvr>
                                    </p:animEffect>
                                  </p:childTnLst>
                                </p:cTn>
                              </p:par>
                            </p:childTnLst>
                          </p:cTn>
                        </p:par>
                        <p:par>
                          <p:cTn id="30" fill="hold">
                            <p:stCondLst>
                              <p:cond delay="2000"/>
                            </p:stCondLst>
                            <p:childTnLst>
                              <p:par>
                                <p:cTn id="31" presetID="22" presetClass="entr" presetSubtype="1" fill="hold" nodeType="after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wipe(up)">
                                      <p:cBhvr>
                                        <p:cTn id="33" dur="500"/>
                                        <p:tgtEl>
                                          <p:spTgt spid="21"/>
                                        </p:tgtEl>
                                      </p:cBhvr>
                                    </p:animEffect>
                                  </p:childTnLst>
                                </p:cTn>
                              </p:par>
                            </p:childTnLst>
                          </p:cTn>
                        </p:par>
                        <p:par>
                          <p:cTn id="34" fill="hold">
                            <p:stCondLst>
                              <p:cond delay="2500"/>
                            </p:stCondLst>
                            <p:childTnLst>
                              <p:par>
                                <p:cTn id="35" presetID="22" presetClass="entr" presetSubtype="1" fill="hold" grpId="0" nodeType="after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wipe(up)">
                                      <p:cBhvr>
                                        <p:cTn id="37" dur="500"/>
                                        <p:tgtEl>
                                          <p:spTgt spid="24"/>
                                        </p:tgtEl>
                                      </p:cBhvr>
                                    </p:animEffect>
                                  </p:childTnLst>
                                </p:cTn>
                              </p:par>
                            </p:childTnLst>
                          </p:cTn>
                        </p:par>
                        <p:par>
                          <p:cTn id="38" fill="hold">
                            <p:stCondLst>
                              <p:cond delay="3000"/>
                            </p:stCondLst>
                            <p:childTnLst>
                              <p:par>
                                <p:cTn id="39" presetID="22" presetClass="entr" presetSubtype="1" fill="hold" nodeType="after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wipe(up)">
                                      <p:cBhvr>
                                        <p:cTn id="41" dur="500"/>
                                        <p:tgtEl>
                                          <p:spTgt spid="18"/>
                                        </p:tgtEl>
                                      </p:cBhvr>
                                    </p:animEffect>
                                  </p:childTnLst>
                                </p:cTn>
                              </p:par>
                            </p:childTnLst>
                          </p:cTn>
                        </p:par>
                        <p:par>
                          <p:cTn id="42" fill="hold">
                            <p:stCondLst>
                              <p:cond delay="3500"/>
                            </p:stCondLst>
                            <p:childTnLst>
                              <p:par>
                                <p:cTn id="43" presetID="22" presetClass="entr" presetSubtype="1" fill="hold" grpId="0" nodeType="afterEffect">
                                  <p:stCondLst>
                                    <p:cond delay="0"/>
                                  </p:stCondLst>
                                  <p:childTnLst>
                                    <p:set>
                                      <p:cBhvr>
                                        <p:cTn id="44" dur="1" fill="hold">
                                          <p:stCondLst>
                                            <p:cond delay="0"/>
                                          </p:stCondLst>
                                        </p:cTn>
                                        <p:tgtEl>
                                          <p:spTgt spid="25"/>
                                        </p:tgtEl>
                                        <p:attrNameLst>
                                          <p:attrName>style.visibility</p:attrName>
                                        </p:attrNameLst>
                                      </p:cBhvr>
                                      <p:to>
                                        <p:strVal val="visible"/>
                                      </p:to>
                                    </p:set>
                                    <p:animEffect transition="in" filter="wipe(up)">
                                      <p:cBhvr>
                                        <p:cTn id="45" dur="500"/>
                                        <p:tgtEl>
                                          <p:spTgt spid="25"/>
                                        </p:tgtEl>
                                      </p:cBhvr>
                                    </p:animEffec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27"/>
                                        </p:tgtEl>
                                        <p:attrNameLst>
                                          <p:attrName>style.visibility</p:attrName>
                                        </p:attrNameLst>
                                      </p:cBhvr>
                                      <p:to>
                                        <p:strVal val="visible"/>
                                      </p:to>
                                    </p:set>
                                  </p:childTnLst>
                                </p:cTn>
                              </p:par>
                            </p:childTnLst>
                          </p:cTn>
                        </p:par>
                        <p:par>
                          <p:cTn id="50" fill="hold">
                            <p:stCondLst>
                              <p:cond delay="0"/>
                            </p:stCondLst>
                            <p:childTnLst>
                              <p:par>
                                <p:cTn id="51" presetID="26" presetClass="emph" presetSubtype="0" fill="hold" nodeType="afterEffect">
                                  <p:stCondLst>
                                    <p:cond delay="0"/>
                                  </p:stCondLst>
                                  <p:childTnLst>
                                    <p:animEffect transition="out" filter="fade">
                                      <p:cBhvr>
                                        <p:cTn id="52" dur="500" tmFilter="0, 0; .2, .5; .8, .5; 1, 0"/>
                                        <p:tgtEl>
                                          <p:spTgt spid="27"/>
                                        </p:tgtEl>
                                      </p:cBhvr>
                                    </p:animEffect>
                                    <p:animScale>
                                      <p:cBhvr>
                                        <p:cTn id="53" dur="250" autoRev="1" fill="hold"/>
                                        <p:tgtEl>
                                          <p:spTgt spid="2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4" grpId="0" build="p"/>
      <p:bldP spid="24" grpId="0"/>
      <p:bldP spid="25" grpId="0"/>
      <p:bldP spid="2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4" descr="الوصف الوظيفي لـ مدير نظم المعلومات - Information System Manager">
            <a:extLst>
              <a:ext uri="{FF2B5EF4-FFF2-40B4-BE49-F238E27FC236}">
                <a16:creationId xmlns:a16="http://schemas.microsoft.com/office/drawing/2014/main" id="{ECBF9FB6-9C7F-129D-01C1-41F736AA463D}"/>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3699" b="71918" l="8307" r="89617">
                        <a14:foregroundMark x1="76518" y1="55936" x2="76518" y2="55936"/>
                        <a14:foregroundMark x1="76518" y1="55936" x2="78115" y2="43836"/>
                        <a14:foregroundMark x1="78115" y1="43836" x2="73642" y2="34247"/>
                        <a14:foregroundMark x1="73642" y1="34247" x2="27316" y2="31050"/>
                        <a14:foregroundMark x1="27316" y1="31050" x2="21406" y2="40868"/>
                        <a14:foregroundMark x1="21406" y1="40868" x2="19968" y2="52055"/>
                        <a14:foregroundMark x1="19968" y1="52055" x2="16294" y2="61416"/>
                        <a14:foregroundMark x1="16294" y1="61416" x2="25879" y2="65297"/>
                        <a14:foregroundMark x1="25879" y1="65297" x2="78914" y2="61644"/>
                        <a14:foregroundMark x1="78914" y1="61644" x2="76198" y2="55479"/>
                        <a14:foregroundMark x1="76198" y1="55479" x2="76997" y2="55479"/>
                        <a14:foregroundMark x1="86403" y1="61234" x2="83067" y2="53196"/>
                        <a14:foregroundMark x1="88658" y1="66667" x2="86573" y2="61643"/>
                        <a14:foregroundMark x1="83067" y1="53196" x2="85144" y2="42694"/>
                        <a14:foregroundMark x1="85144" y1="42694" x2="80351" y2="30594"/>
                        <a14:foregroundMark x1="80351" y1="30594" x2="74281" y2="28539"/>
                        <a14:foregroundMark x1="74281" y1="28539" x2="57348" y2="32877"/>
                        <a14:foregroundMark x1="57348" y1="32877" x2="19489" y2="25114"/>
                        <a14:foregroundMark x1="19489" y1="25114" x2="14537" y2="50228"/>
                        <a14:foregroundMark x1="14537" y1="50228" x2="15974" y2="72146"/>
                        <a14:foregroundMark x1="11182" y1="62785" x2="14217" y2="70776"/>
                        <a14:foregroundMark x1="14217" y1="70776" x2="28435" y2="72374"/>
                        <a14:foregroundMark x1="28435" y1="72374" x2="56070" y2="69635"/>
                        <a14:foregroundMark x1="56070" y1="69635" x2="90895" y2="71918"/>
                        <a14:foregroundMark x1="90895" y1="71918" x2="84505" y2="66667"/>
                        <a14:foregroundMark x1="84505" y1="66667" x2="8466" y2="63242"/>
                        <a14:foregroundMark x1="8466" y1="63242" x2="12141" y2="63014"/>
                        <a14:foregroundMark x1="13578" y1="35616" x2="13898" y2="26256"/>
                        <a14:foregroundMark x1="13898" y1="26256" x2="21885" y2="23744"/>
                        <a14:foregroundMark x1="21885" y1="23744" x2="25719" y2="16895"/>
                        <a14:foregroundMark x1="25719" y1="16895" x2="30671" y2="23744"/>
                        <a14:foregroundMark x1="30671" y1="23744" x2="32268" y2="29909"/>
                        <a14:foregroundMark x1="32268" y1="29909" x2="34824" y2="32648"/>
                        <a14:foregroundMark x1="34824" y1="32648" x2="32268" y2="23516"/>
                        <a14:foregroundMark x1="32268" y1="23516" x2="28435" y2="17808"/>
                        <a14:foregroundMark x1="28435" y1="17808" x2="22364" y2="15753"/>
                        <a14:foregroundMark x1="22364" y1="15753" x2="20767" y2="22146"/>
                        <a14:foregroundMark x1="20767" y1="22146" x2="22045" y2="26027"/>
                        <a14:foregroundMark x1="83067" y1="27854" x2="80192" y2="20548"/>
                        <a14:foregroundMark x1="80192" y1="20548" x2="78594" y2="20548"/>
                        <a14:foregroundMark x1="88709" y1="44878" x2="89617" y2="35616"/>
                        <a14:foregroundMark x1="89617" y1="35616" x2="90415" y2="42466"/>
                        <a14:foregroundMark x1="90415" y1="42466" x2="90119" y2="45526"/>
                        <a14:foregroundMark x1="89435" y1="45211" x2="89936" y2="31963"/>
                        <a14:foregroundMark x1="89936" y1="31963" x2="85623" y2="24658"/>
                        <a14:foregroundMark x1="85623" y1="24658" x2="77157" y2="22374"/>
                        <a14:foregroundMark x1="77157" y1="22374" x2="67891" y2="23973"/>
                        <a14:foregroundMark x1="67891" y1="23973" x2="62300" y2="27854"/>
                        <a14:foregroundMark x1="62300" y1="27854" x2="51757" y2="25571"/>
                        <a14:foregroundMark x1="51757" y1="25571" x2="45847" y2="20776"/>
                        <a14:foregroundMark x1="45847" y1="20776" x2="28754" y2="15982"/>
                        <a14:foregroundMark x1="28754" y1="15982" x2="23802" y2="16667"/>
                        <a14:foregroundMark x1="23802" y1="16667" x2="32268" y2="15753"/>
                        <a14:foregroundMark x1="32268" y1="15753" x2="72364" y2="22603"/>
                        <a14:foregroundMark x1="72364" y1="22603" x2="79712" y2="21005"/>
                        <a14:foregroundMark x1="13099" y1="35845" x2="12780" y2="27854"/>
                        <a14:foregroundMark x1="12780" y1="27854" x2="16134" y2="22831"/>
                        <a14:foregroundMark x1="16134" y1="22831" x2="27157" y2="14612"/>
                        <a14:foregroundMark x1="27157" y1="14612" x2="28594" y2="16667"/>
                        <a14:foregroundMark x1="28275" y1="16667" x2="23962" y2="13699"/>
                        <a14:foregroundMark x1="23962" y1="13699" x2="22524" y2="15982"/>
                        <a14:foregroundMark x1="11981" y1="38813" x2="11502" y2="28082"/>
                        <a14:foregroundMark x1="11502" y1="28082" x2="15176" y2="22374"/>
                        <a14:foregroundMark x1="15176" y1="22374" x2="17572" y2="22831"/>
                        <a14:backgroundMark x1="89617" y1="58219" x2="89617" y2="58219"/>
                        <a14:backgroundMark x1="88978" y1="60502" x2="88339" y2="51598"/>
                        <a14:backgroundMark x1="88339" y1="51598" x2="91534" y2="45434"/>
                        <a14:backgroundMark x1="91534" y1="45434" x2="92013" y2="42922"/>
                        <a14:backgroundMark x1="90415" y1="45662" x2="88498" y2="53881"/>
                        <a14:backgroundMark x1="88498" y1="53881" x2="89137" y2="61187"/>
                        <a14:backgroundMark x1="89137" y1="61187" x2="90735" y2="44064"/>
                        <a14:backgroundMark x1="90735" y1="44064" x2="91214" y2="43151"/>
                      </a14:backgroundRemoval>
                    </a14:imgEffect>
                  </a14:imgLayer>
                </a14:imgProps>
              </a:ext>
              <a:ext uri="{28A0092B-C50C-407E-A947-70E740481C1C}">
                <a14:useLocalDpi xmlns:a14="http://schemas.microsoft.com/office/drawing/2010/main" val="0"/>
              </a:ext>
            </a:extLst>
          </a:blip>
          <a:srcRect t="14073" b="24253"/>
          <a:stretch/>
        </p:blipFill>
        <p:spPr bwMode="auto">
          <a:xfrm>
            <a:off x="2080526" y="3599988"/>
            <a:ext cx="8221714" cy="354787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4">
            <a:extLst>
              <a:ext uri="{FF2B5EF4-FFF2-40B4-BE49-F238E27FC236}">
                <a16:creationId xmlns:a16="http://schemas.microsoft.com/office/drawing/2014/main" id="{4BBFD2EF-0EF5-6CAA-CC60-E0B27C7BF681}"/>
              </a:ext>
            </a:extLst>
          </p:cNvPr>
          <p:cNvSpPr txBox="1"/>
          <p:nvPr/>
        </p:nvSpPr>
        <p:spPr>
          <a:xfrm>
            <a:off x="1224280" y="1199858"/>
            <a:ext cx="9743440" cy="354622"/>
          </a:xfrm>
          <a:prstGeom prst="rect">
            <a:avLst/>
          </a:prstGeom>
        </p:spPr>
        <p:txBody>
          <a:bodyPr spcFirstLastPara="1" wrap="square" lIns="91425" tIns="91425" rIns="91425" bIns="91425" anchor="ctr" anchorCtr="0">
            <a:noAutofit/>
          </a:bodyPr>
          <a:lstStyle>
            <a:defPPr>
              <a:defRPr lang="en-US"/>
            </a:defPPr>
            <a:lvl1pPr algn="ctr" defTabSz="914423" rtl="1">
              <a:lnSpc>
                <a:spcPct val="90000"/>
              </a:lnSpc>
              <a:spcBef>
                <a:spcPts val="0"/>
              </a:spcBef>
              <a:buNone/>
              <a:defRPr sz="5400">
                <a:effectLst>
                  <a:outerShdw blurRad="38100" dist="38100" dir="2700000" algn="tl">
                    <a:srgbClr val="000000">
                      <a:alpha val="43137"/>
                    </a:srgbClr>
                  </a:outerShdw>
                </a:effectLst>
                <a:latin typeface="Aref Ruqaa"/>
                <a:ea typeface="+mj-ea"/>
                <a:cs typeface="Aref Ruqaa"/>
              </a:defRPr>
            </a:lvl1pPr>
            <a:lvl2pPr rtl="1" fontAlgn="base">
              <a:spcBef>
                <a:spcPct val="0"/>
              </a:spcBef>
              <a:spcAft>
                <a:spcPct val="0"/>
              </a:spcAft>
              <a:defRPr sz="3200">
                <a:solidFill>
                  <a:schemeClr val="bg1"/>
                </a:solidFill>
                <a:latin typeface="Verdana" panose="020B0604030504040204" pitchFamily="34" charset="0"/>
              </a:defRPr>
            </a:lvl2pPr>
            <a:lvl3pPr rtl="1" fontAlgn="base">
              <a:spcBef>
                <a:spcPct val="0"/>
              </a:spcBef>
              <a:spcAft>
                <a:spcPct val="0"/>
              </a:spcAft>
              <a:defRPr sz="3200">
                <a:solidFill>
                  <a:schemeClr val="bg1"/>
                </a:solidFill>
                <a:latin typeface="Verdana" panose="020B0604030504040204" pitchFamily="34" charset="0"/>
              </a:defRPr>
            </a:lvl3pPr>
            <a:lvl4pPr rtl="1" fontAlgn="base">
              <a:spcBef>
                <a:spcPct val="0"/>
              </a:spcBef>
              <a:spcAft>
                <a:spcPct val="0"/>
              </a:spcAft>
              <a:defRPr sz="3200">
                <a:solidFill>
                  <a:schemeClr val="bg1"/>
                </a:solidFill>
                <a:latin typeface="Verdana" panose="020B0604030504040204" pitchFamily="34" charset="0"/>
              </a:defRPr>
            </a:lvl4pPr>
            <a:lvl5pPr rtl="1" fontAlgn="base">
              <a:spcBef>
                <a:spcPct val="0"/>
              </a:spcBef>
              <a:spcAft>
                <a:spcPct val="0"/>
              </a:spcAft>
              <a:defRPr sz="3200">
                <a:solidFill>
                  <a:schemeClr val="bg1"/>
                </a:solidFill>
                <a:latin typeface="Verdana" panose="020B0604030504040204" pitchFamily="34" charset="0"/>
              </a:defRPr>
            </a:lvl5pPr>
            <a:lvl6pPr marL="457200" rtl="1" fontAlgn="base">
              <a:spcBef>
                <a:spcPct val="0"/>
              </a:spcBef>
              <a:spcAft>
                <a:spcPct val="0"/>
              </a:spcAft>
              <a:defRPr sz="3200">
                <a:solidFill>
                  <a:schemeClr val="bg1"/>
                </a:solidFill>
                <a:latin typeface="Verdana" panose="020B0604030504040204" pitchFamily="34" charset="0"/>
              </a:defRPr>
            </a:lvl6pPr>
            <a:lvl7pPr marL="914400" rtl="1" fontAlgn="base">
              <a:spcBef>
                <a:spcPct val="0"/>
              </a:spcBef>
              <a:spcAft>
                <a:spcPct val="0"/>
              </a:spcAft>
              <a:defRPr sz="3200">
                <a:solidFill>
                  <a:schemeClr val="bg1"/>
                </a:solidFill>
                <a:latin typeface="Verdana" panose="020B0604030504040204" pitchFamily="34" charset="0"/>
              </a:defRPr>
            </a:lvl7pPr>
            <a:lvl8pPr marL="1371600" rtl="1" fontAlgn="base">
              <a:spcBef>
                <a:spcPct val="0"/>
              </a:spcBef>
              <a:spcAft>
                <a:spcPct val="0"/>
              </a:spcAft>
              <a:defRPr sz="3200">
                <a:solidFill>
                  <a:schemeClr val="bg1"/>
                </a:solidFill>
                <a:latin typeface="Verdana" panose="020B0604030504040204" pitchFamily="34" charset="0"/>
              </a:defRPr>
            </a:lvl8pPr>
            <a:lvl9pPr marL="1828800" rtl="1" fontAlgn="base">
              <a:spcBef>
                <a:spcPct val="0"/>
              </a:spcBef>
              <a:spcAft>
                <a:spcPct val="0"/>
              </a:spcAft>
              <a:defRPr sz="3200">
                <a:solidFill>
                  <a:schemeClr val="bg1"/>
                </a:solidFill>
                <a:latin typeface="Verdana" panose="020B0604030504040204" pitchFamily="34" charset="0"/>
              </a:defRPr>
            </a:lvl9pPr>
          </a:lstStyle>
          <a:p>
            <a:r>
              <a:rPr lang="ar-SA" sz="4800" dirty="0">
                <a:solidFill>
                  <a:srgbClr val="FFC000"/>
                </a:solidFill>
                <a:cs typeface="+mn-cs"/>
              </a:rPr>
              <a:t>الهدف الثاني</a:t>
            </a:r>
          </a:p>
          <a:p>
            <a:r>
              <a:rPr lang="ar-SA" sz="4800" dirty="0">
                <a:solidFill>
                  <a:srgbClr val="FFC000"/>
                </a:solidFill>
                <a:cs typeface="+mn-cs"/>
              </a:rPr>
              <a:t> </a:t>
            </a:r>
          </a:p>
          <a:p>
            <a:r>
              <a:rPr lang="ar-SA" sz="4800" dirty="0">
                <a:solidFill>
                  <a:srgbClr val="FFC000"/>
                </a:solidFill>
                <a:cs typeface="+mn-cs"/>
              </a:rPr>
              <a:t> </a:t>
            </a:r>
            <a:endParaRPr lang="en-US" sz="4800" dirty="0">
              <a:solidFill>
                <a:srgbClr val="FFC000"/>
              </a:solidFill>
              <a:cs typeface="+mn-cs"/>
            </a:endParaRPr>
          </a:p>
        </p:txBody>
      </p:sp>
      <p:sp>
        <p:nvSpPr>
          <p:cNvPr id="2" name="عنصر نائب للمحتوى 2">
            <a:extLst>
              <a:ext uri="{FF2B5EF4-FFF2-40B4-BE49-F238E27FC236}">
                <a16:creationId xmlns:a16="http://schemas.microsoft.com/office/drawing/2014/main" id="{74E71F47-7437-6FE9-4BF1-B66F43D76E14}"/>
              </a:ext>
            </a:extLst>
          </p:cNvPr>
          <p:cNvSpPr txBox="1">
            <a:spLocks/>
          </p:cNvSpPr>
          <p:nvPr/>
        </p:nvSpPr>
        <p:spPr>
          <a:xfrm>
            <a:off x="-1026160" y="1844186"/>
            <a:ext cx="10515600" cy="481925"/>
          </a:xfrm>
          <a:prstGeom prst="rect">
            <a:avLst/>
          </a:prstGeom>
        </p:spPr>
        <p:txBody>
          <a:bodyPr vert="horz" lIns="91440" tIns="45720" rIns="91440" bIns="45720" rtlCol="1">
            <a:no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ar-SA" sz="4800" dirty="0">
                <a:solidFill>
                  <a:srgbClr val="FFC000"/>
                </a:solidFill>
                <a:effectLst>
                  <a:outerShdw blurRad="38100" dist="38100" dir="2700000" algn="tl">
                    <a:srgbClr val="000000">
                      <a:alpha val="43137"/>
                    </a:srgbClr>
                  </a:outerShdw>
                </a:effectLst>
                <a:latin typeface="Aref Ruqaa"/>
                <a:ea typeface="+mj-ea"/>
              </a:rPr>
              <a:t>تحديد مبادئ تصميم الاتصال المرئي .</a:t>
            </a:r>
          </a:p>
        </p:txBody>
      </p:sp>
      <p:sp>
        <p:nvSpPr>
          <p:cNvPr id="3" name="عنصر نائب للتذييل 2">
            <a:extLst>
              <a:ext uri="{FF2B5EF4-FFF2-40B4-BE49-F238E27FC236}">
                <a16:creationId xmlns:a16="http://schemas.microsoft.com/office/drawing/2014/main" id="{9DDE7586-64E9-BFA0-51FE-BA138F461A2A}"/>
              </a:ext>
            </a:extLst>
          </p:cNvPr>
          <p:cNvSpPr>
            <a:spLocks noGrp="1"/>
          </p:cNvSpPr>
          <p:nvPr>
            <p:ph type="ftr" sz="quarter" idx="11"/>
          </p:nvPr>
        </p:nvSpPr>
        <p:spPr/>
        <p:txBody>
          <a:bodyPr/>
          <a:lstStyle/>
          <a:p>
            <a:r>
              <a:rPr lang="ar-SA"/>
              <a:t>أ.حليمة المالكي</a:t>
            </a:r>
          </a:p>
        </p:txBody>
      </p:sp>
    </p:spTree>
    <p:custDataLst>
      <p:tags r:id="rId1"/>
    </p:custDataLst>
    <p:extLst>
      <p:ext uri="{BB962C8B-B14F-4D97-AF65-F5344CB8AC3E}">
        <p14:creationId xmlns:p14="http://schemas.microsoft.com/office/powerpoint/2010/main" val="1462578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مستطيل 6">
            <a:extLst>
              <a:ext uri="{FF2B5EF4-FFF2-40B4-BE49-F238E27FC236}">
                <a16:creationId xmlns:a16="http://schemas.microsoft.com/office/drawing/2014/main" id="{8228E18C-3391-4F4C-BB1D-83F936FB90EC}"/>
              </a:ext>
            </a:extLst>
          </p:cNvPr>
          <p:cNvSpPr/>
          <p:nvPr/>
        </p:nvSpPr>
        <p:spPr>
          <a:xfrm>
            <a:off x="4084320" y="1313408"/>
            <a:ext cx="7940627" cy="4147161"/>
          </a:xfrm>
          <a:prstGeom prst="rect">
            <a:avLst/>
          </a:prstGeom>
        </p:spPr>
        <p:txBody>
          <a:bodyPr wrap="square">
            <a:spAutoFit/>
          </a:bodyPr>
          <a:lstStyle/>
          <a:p>
            <a:pPr algn="ctr">
              <a:lnSpc>
                <a:spcPct val="150000"/>
              </a:lnSpc>
            </a:pPr>
            <a:r>
              <a:rPr lang="ar-SA" sz="3600" dirty="0"/>
              <a:t>تعني الوحدة ترتيب العناصر المكونة للتصميم بطريقة تسهل فهمها، ِّ حيث إن عدم ترتيب هذه العناصر وظهورها بشــكل عشوائي يصعب عملية فهم واســتيعاب التصميــم، ويمكن تحقيق الوحدة بالتكــرار في اللون أو الشكل أو نوع الخط.</a:t>
            </a:r>
            <a:endParaRPr lang="ar-SA" sz="3600" dirty="0">
              <a:latin typeface="+mj-lt"/>
              <a:ea typeface="+mj-ea"/>
              <a:cs typeface="+mj-cs"/>
            </a:endParaRPr>
          </a:p>
        </p:txBody>
      </p:sp>
      <p:sp>
        <p:nvSpPr>
          <p:cNvPr id="5" name="مستطيل: زوايا مستديرة 4">
            <a:extLst>
              <a:ext uri="{FF2B5EF4-FFF2-40B4-BE49-F238E27FC236}">
                <a16:creationId xmlns:a16="http://schemas.microsoft.com/office/drawing/2014/main" id="{A4FD7376-02DE-DD0B-6FE4-62E6F74A2C9D}"/>
              </a:ext>
            </a:extLst>
          </p:cNvPr>
          <p:cNvSpPr/>
          <p:nvPr/>
        </p:nvSpPr>
        <p:spPr>
          <a:xfrm>
            <a:off x="1777469" y="491686"/>
            <a:ext cx="8725545" cy="913308"/>
          </a:xfrm>
          <a:prstGeom prst="roundRect">
            <a:avLst/>
          </a:prstGeom>
          <a:solidFill>
            <a:srgbClr val="F9A82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400" dirty="0"/>
              <a:t>الوحدة </a:t>
            </a:r>
            <a:r>
              <a:rPr lang="en-US" sz="4400" dirty="0"/>
              <a:t>Unity</a:t>
            </a:r>
            <a:endParaRPr lang="ar-SA" sz="4400" b="1" dirty="0">
              <a:solidFill>
                <a:schemeClr val="bg1"/>
              </a:solidFill>
            </a:endParaRPr>
          </a:p>
        </p:txBody>
      </p:sp>
      <p:pic>
        <p:nvPicPr>
          <p:cNvPr id="6" name="صورة 5">
            <a:extLst>
              <a:ext uri="{FF2B5EF4-FFF2-40B4-BE49-F238E27FC236}">
                <a16:creationId xmlns:a16="http://schemas.microsoft.com/office/drawing/2014/main" id="{6990C1FA-1AA2-D018-B61C-6C1598998846}"/>
              </a:ext>
            </a:extLst>
          </p:cNvPr>
          <p:cNvPicPr>
            <a:picLocks noChangeAspect="1"/>
          </p:cNvPicPr>
          <p:nvPr/>
        </p:nvPicPr>
        <p:blipFill rotWithShape="1">
          <a:blip r:embed="rId3"/>
          <a:srcRect l="16167" t="28741" r="55583" b="39703"/>
          <a:stretch/>
        </p:blipFill>
        <p:spPr>
          <a:xfrm>
            <a:off x="335280" y="2166848"/>
            <a:ext cx="3860800" cy="2854960"/>
          </a:xfrm>
          <a:prstGeom prst="rect">
            <a:avLst/>
          </a:prstGeom>
        </p:spPr>
      </p:pic>
      <p:sp>
        <p:nvSpPr>
          <p:cNvPr id="2" name="عنصر نائب للتذييل 1">
            <a:extLst>
              <a:ext uri="{FF2B5EF4-FFF2-40B4-BE49-F238E27FC236}">
                <a16:creationId xmlns:a16="http://schemas.microsoft.com/office/drawing/2014/main" id="{463A5C96-A662-7C9B-0C5D-CA8B98D1713D}"/>
              </a:ext>
            </a:extLst>
          </p:cNvPr>
          <p:cNvSpPr>
            <a:spLocks noGrp="1"/>
          </p:cNvSpPr>
          <p:nvPr>
            <p:ph type="ftr" sz="quarter" idx="11"/>
          </p:nvPr>
        </p:nvSpPr>
        <p:spPr/>
        <p:txBody>
          <a:bodyPr/>
          <a:lstStyle/>
          <a:p>
            <a:r>
              <a:rPr lang="ar-SA"/>
              <a:t>أ.حليمة المالكي</a:t>
            </a:r>
          </a:p>
        </p:txBody>
      </p:sp>
    </p:spTree>
    <p:custDataLst>
      <p:tags r:id="rId1"/>
    </p:custDataLst>
    <p:extLst>
      <p:ext uri="{BB962C8B-B14F-4D97-AF65-F5344CB8AC3E}">
        <p14:creationId xmlns:p14="http://schemas.microsoft.com/office/powerpoint/2010/main" val="1443360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iterate type="wd">
                                    <p:tmPct val="10000"/>
                                  </p:iterate>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عنوان 1">
            <a:extLst>
              <a:ext uri="{FF2B5EF4-FFF2-40B4-BE49-F238E27FC236}">
                <a16:creationId xmlns:a16="http://schemas.microsoft.com/office/drawing/2014/main" id="{D8F69EEE-4138-57B0-76DD-384266B257E1}"/>
              </a:ext>
            </a:extLst>
          </p:cNvPr>
          <p:cNvSpPr txBox="1">
            <a:spLocks/>
          </p:cNvSpPr>
          <p:nvPr/>
        </p:nvSpPr>
        <p:spPr>
          <a:xfrm>
            <a:off x="8334272" y="43753"/>
            <a:ext cx="2801252" cy="1325563"/>
          </a:xfrm>
          <a:prstGeom prst="rect">
            <a:avLst/>
          </a:prstGeom>
        </p:spPr>
        <p:txBody>
          <a:bodyPr vert="horz" lIns="91440" tIns="45720" rIns="91440" bIns="45720" rtlCol="1" anchor="ctr">
            <a:norm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r>
              <a:rPr lang="ar-SA" sz="2000" dirty="0">
                <a:solidFill>
                  <a:schemeClr val="bg1"/>
                </a:solidFill>
              </a:rPr>
              <a:t>استراتيجية قراءة الصور</a:t>
            </a:r>
          </a:p>
        </p:txBody>
      </p:sp>
      <p:sp>
        <p:nvSpPr>
          <p:cNvPr id="5" name="مستطيل: زوايا مستديرة 4">
            <a:extLst>
              <a:ext uri="{FF2B5EF4-FFF2-40B4-BE49-F238E27FC236}">
                <a16:creationId xmlns:a16="http://schemas.microsoft.com/office/drawing/2014/main" id="{A62890E0-0586-9F01-2CC8-23173BB5B4DA}"/>
              </a:ext>
            </a:extLst>
          </p:cNvPr>
          <p:cNvSpPr/>
          <p:nvPr/>
        </p:nvSpPr>
        <p:spPr>
          <a:xfrm>
            <a:off x="8657304" y="327343"/>
            <a:ext cx="3168645" cy="716472"/>
          </a:xfrm>
          <a:prstGeom prst="roundRect">
            <a:avLst/>
          </a:prstGeom>
          <a:solidFill>
            <a:srgbClr val="F9A826"/>
          </a:solidFill>
          <a:ln>
            <a:solidFill>
              <a:srgbClr val="F9A826"/>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6" name="مستطيل: زوايا مستديرة 5">
            <a:extLst>
              <a:ext uri="{FF2B5EF4-FFF2-40B4-BE49-F238E27FC236}">
                <a16:creationId xmlns:a16="http://schemas.microsoft.com/office/drawing/2014/main" id="{4BA5F4B1-2B9E-E0EE-E8F3-094DC443920D}"/>
              </a:ext>
            </a:extLst>
          </p:cNvPr>
          <p:cNvSpPr/>
          <p:nvPr/>
        </p:nvSpPr>
        <p:spPr>
          <a:xfrm>
            <a:off x="4648539" y="327343"/>
            <a:ext cx="3168645" cy="716472"/>
          </a:xfrm>
          <a:prstGeom prst="roundRect">
            <a:avLst/>
          </a:prstGeom>
          <a:solidFill>
            <a:srgbClr val="F9A826"/>
          </a:solidFill>
          <a:ln>
            <a:solidFill>
              <a:srgbClr val="F9A826"/>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7" name="مستطيل: زوايا مستديرة 6">
            <a:extLst>
              <a:ext uri="{FF2B5EF4-FFF2-40B4-BE49-F238E27FC236}">
                <a16:creationId xmlns:a16="http://schemas.microsoft.com/office/drawing/2014/main" id="{0E946FBA-13BC-E4B7-5F86-6B7109CEE42C}"/>
              </a:ext>
            </a:extLst>
          </p:cNvPr>
          <p:cNvSpPr/>
          <p:nvPr/>
        </p:nvSpPr>
        <p:spPr>
          <a:xfrm>
            <a:off x="563349" y="327343"/>
            <a:ext cx="3168645" cy="716472"/>
          </a:xfrm>
          <a:prstGeom prst="roundRect">
            <a:avLst/>
          </a:prstGeom>
          <a:solidFill>
            <a:srgbClr val="F9A826"/>
          </a:solidFill>
          <a:ln>
            <a:solidFill>
              <a:srgbClr val="F9A826"/>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8" name="مستطيل: زوايا مستديرة 7">
            <a:extLst>
              <a:ext uri="{FF2B5EF4-FFF2-40B4-BE49-F238E27FC236}">
                <a16:creationId xmlns:a16="http://schemas.microsoft.com/office/drawing/2014/main" id="{37986BC8-1317-1AD3-448C-35E7490CC440}"/>
              </a:ext>
            </a:extLst>
          </p:cNvPr>
          <p:cNvSpPr/>
          <p:nvPr/>
        </p:nvSpPr>
        <p:spPr>
          <a:xfrm>
            <a:off x="11207042" y="383460"/>
            <a:ext cx="548158" cy="571866"/>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9" name="مستطيل: زوايا مستديرة 8">
            <a:extLst>
              <a:ext uri="{FF2B5EF4-FFF2-40B4-BE49-F238E27FC236}">
                <a16:creationId xmlns:a16="http://schemas.microsoft.com/office/drawing/2014/main" id="{D0290CC5-D894-5EA3-691A-E4644864CE97}"/>
              </a:ext>
            </a:extLst>
          </p:cNvPr>
          <p:cNvSpPr/>
          <p:nvPr/>
        </p:nvSpPr>
        <p:spPr>
          <a:xfrm>
            <a:off x="7189112" y="406373"/>
            <a:ext cx="548158" cy="571866"/>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10" name="مستطيل: زوايا مستديرة 9">
            <a:extLst>
              <a:ext uri="{FF2B5EF4-FFF2-40B4-BE49-F238E27FC236}">
                <a16:creationId xmlns:a16="http://schemas.microsoft.com/office/drawing/2014/main" id="{68C89295-BE69-7D21-FE10-E4CC916E36BE}"/>
              </a:ext>
            </a:extLst>
          </p:cNvPr>
          <p:cNvSpPr/>
          <p:nvPr/>
        </p:nvSpPr>
        <p:spPr>
          <a:xfrm>
            <a:off x="2881089" y="413297"/>
            <a:ext cx="548158" cy="571866"/>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pic>
        <p:nvPicPr>
          <p:cNvPr id="11" name="صورة 10" descr="صورة تحتوي على نص, ساعة حائط, ساعة&#10;&#10;تم إنشاء الوصف تلقائياً">
            <a:extLst>
              <a:ext uri="{FF2B5EF4-FFF2-40B4-BE49-F238E27FC236}">
                <a16:creationId xmlns:a16="http://schemas.microsoft.com/office/drawing/2014/main" id="{F3897A1F-1834-3DD8-5C43-22C6B9AE7649}"/>
              </a:ext>
            </a:extLst>
          </p:cNvPr>
          <p:cNvPicPr>
            <a:picLocks noChangeAspect="1"/>
          </p:cNvPicPr>
          <p:nvPr/>
        </p:nvPicPr>
        <p:blipFill>
          <a:blip r:embed="rId2"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7188652" y="400246"/>
            <a:ext cx="512190" cy="629164"/>
          </a:xfrm>
          <a:prstGeom prst="rect">
            <a:avLst/>
          </a:prstGeom>
        </p:spPr>
      </p:pic>
      <p:pic>
        <p:nvPicPr>
          <p:cNvPr id="12" name="صورة 11">
            <a:extLst>
              <a:ext uri="{FF2B5EF4-FFF2-40B4-BE49-F238E27FC236}">
                <a16:creationId xmlns:a16="http://schemas.microsoft.com/office/drawing/2014/main" id="{E46D60A1-ED2A-FB3E-5EC4-58D89B54A1D2}"/>
              </a:ext>
            </a:extLst>
          </p:cNvPr>
          <p:cNvPicPr>
            <a:picLocks noChangeAspect="1"/>
          </p:cNvPicPr>
          <p:nvPr/>
        </p:nvPicPr>
        <p:blipFill>
          <a:blip r:embed="rId3"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11179710" y="300101"/>
            <a:ext cx="622744" cy="722382"/>
          </a:xfrm>
          <a:prstGeom prst="rect">
            <a:avLst/>
          </a:prstGeom>
        </p:spPr>
      </p:pic>
      <p:sp>
        <p:nvSpPr>
          <p:cNvPr id="13" name="عنوان 1">
            <a:extLst>
              <a:ext uri="{FF2B5EF4-FFF2-40B4-BE49-F238E27FC236}">
                <a16:creationId xmlns:a16="http://schemas.microsoft.com/office/drawing/2014/main" id="{EA92B6E1-9D4A-3B23-E3C9-9872F64331B0}"/>
              </a:ext>
            </a:extLst>
          </p:cNvPr>
          <p:cNvSpPr txBox="1">
            <a:spLocks/>
          </p:cNvSpPr>
          <p:nvPr/>
        </p:nvSpPr>
        <p:spPr>
          <a:xfrm>
            <a:off x="8554682" y="25657"/>
            <a:ext cx="2679535" cy="1325563"/>
          </a:xfrm>
          <a:prstGeom prst="rect">
            <a:avLst/>
          </a:prstGeom>
        </p:spPr>
        <p:txBody>
          <a:bodyPr vert="horz" lIns="91440" tIns="45720" rIns="91440" bIns="45720" rtlCol="1" anchor="ctr">
            <a:norm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r>
              <a:rPr lang="ar-SA" sz="2400" dirty="0">
                <a:solidFill>
                  <a:schemeClr val="bg1"/>
                </a:solidFill>
              </a:rPr>
              <a:t>استراتيجية قراءة الصور</a:t>
            </a:r>
          </a:p>
        </p:txBody>
      </p:sp>
      <p:sp>
        <p:nvSpPr>
          <p:cNvPr id="14" name="عنوان 1">
            <a:extLst>
              <a:ext uri="{FF2B5EF4-FFF2-40B4-BE49-F238E27FC236}">
                <a16:creationId xmlns:a16="http://schemas.microsoft.com/office/drawing/2014/main" id="{564EEAB5-D4E6-4948-7B95-1D58E8E56F57}"/>
              </a:ext>
            </a:extLst>
          </p:cNvPr>
          <p:cNvSpPr txBox="1">
            <a:spLocks/>
          </p:cNvSpPr>
          <p:nvPr/>
        </p:nvSpPr>
        <p:spPr>
          <a:xfrm>
            <a:off x="4300231" y="40405"/>
            <a:ext cx="2679535" cy="1325563"/>
          </a:xfrm>
          <a:prstGeom prst="rect">
            <a:avLst/>
          </a:prstGeom>
        </p:spPr>
        <p:txBody>
          <a:bodyPr vert="horz" lIns="91440" tIns="45720" rIns="91440" bIns="45720" rtlCol="1" anchor="ctr">
            <a:norm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r>
              <a:rPr lang="ar-SA" sz="2400" dirty="0">
                <a:solidFill>
                  <a:schemeClr val="bg1"/>
                </a:solidFill>
              </a:rPr>
              <a:t>دقيــقــتـان </a:t>
            </a:r>
          </a:p>
        </p:txBody>
      </p:sp>
      <p:sp>
        <p:nvSpPr>
          <p:cNvPr id="15" name="عنوان 1">
            <a:extLst>
              <a:ext uri="{FF2B5EF4-FFF2-40B4-BE49-F238E27FC236}">
                <a16:creationId xmlns:a16="http://schemas.microsoft.com/office/drawing/2014/main" id="{DF66DBF2-EB80-B7C9-187B-C062A9F9A0B6}"/>
              </a:ext>
            </a:extLst>
          </p:cNvPr>
          <p:cNvSpPr txBox="1">
            <a:spLocks/>
          </p:cNvSpPr>
          <p:nvPr/>
        </p:nvSpPr>
        <p:spPr>
          <a:xfrm>
            <a:off x="50147" y="57121"/>
            <a:ext cx="2679535" cy="1325563"/>
          </a:xfrm>
          <a:prstGeom prst="rect">
            <a:avLst/>
          </a:prstGeom>
        </p:spPr>
        <p:txBody>
          <a:bodyPr vert="horz" lIns="91440" tIns="45720" rIns="91440" bIns="45720" rtlCol="1" anchor="ctr">
            <a:norm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r>
              <a:rPr lang="ar-SA" sz="2400" dirty="0">
                <a:solidFill>
                  <a:schemeClr val="bg1"/>
                </a:solidFill>
              </a:rPr>
              <a:t>فردي</a:t>
            </a:r>
          </a:p>
        </p:txBody>
      </p:sp>
      <p:pic>
        <p:nvPicPr>
          <p:cNvPr id="16" name="صورة 15">
            <a:extLst>
              <a:ext uri="{FF2B5EF4-FFF2-40B4-BE49-F238E27FC236}">
                <a16:creationId xmlns:a16="http://schemas.microsoft.com/office/drawing/2014/main" id="{5CDE83F6-E236-44F3-D220-4DEB960EF92D}"/>
              </a:ext>
            </a:extLst>
          </p:cNvPr>
          <p:cNvPicPr>
            <a:picLocks noChangeAspect="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909766" y="531376"/>
            <a:ext cx="504967" cy="423122"/>
          </a:xfrm>
          <a:prstGeom prst="rect">
            <a:avLst/>
          </a:prstGeom>
        </p:spPr>
      </p:pic>
      <p:pic>
        <p:nvPicPr>
          <p:cNvPr id="31" name="صورة 30">
            <a:extLst>
              <a:ext uri="{FF2B5EF4-FFF2-40B4-BE49-F238E27FC236}">
                <a16:creationId xmlns:a16="http://schemas.microsoft.com/office/drawing/2014/main" id="{41AD0403-C753-095F-E787-798EFE1B8505}"/>
              </a:ext>
            </a:extLst>
          </p:cNvPr>
          <p:cNvPicPr>
            <a:picLocks noChangeAspect="1"/>
          </p:cNvPicPr>
          <p:nvPr/>
        </p:nvPicPr>
        <p:blipFill rotWithShape="1">
          <a:blip r:embed="rId5"/>
          <a:srcRect l="16167" t="43704" r="69390" b="29037"/>
          <a:stretch/>
        </p:blipFill>
        <p:spPr>
          <a:xfrm>
            <a:off x="425744" y="1012752"/>
            <a:ext cx="5304491" cy="5631282"/>
          </a:xfrm>
          <a:prstGeom prst="rect">
            <a:avLst/>
          </a:prstGeom>
        </p:spPr>
      </p:pic>
      <p:sp>
        <p:nvSpPr>
          <p:cNvPr id="32" name="مستطيل: زوايا مستديرة 31">
            <a:extLst>
              <a:ext uri="{FF2B5EF4-FFF2-40B4-BE49-F238E27FC236}">
                <a16:creationId xmlns:a16="http://schemas.microsoft.com/office/drawing/2014/main" id="{AB857FC9-9BF2-5141-1B9F-EE423D26D4AA}"/>
              </a:ext>
            </a:extLst>
          </p:cNvPr>
          <p:cNvSpPr/>
          <p:nvPr/>
        </p:nvSpPr>
        <p:spPr>
          <a:xfrm>
            <a:off x="6281958" y="2713477"/>
            <a:ext cx="5209124" cy="1431045"/>
          </a:xfrm>
          <a:prstGeom prst="roundRect">
            <a:avLst/>
          </a:prstGeom>
          <a:solidFill>
            <a:srgbClr val="F9A82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400" dirty="0" err="1"/>
              <a:t>ماهو</a:t>
            </a:r>
            <a:r>
              <a:rPr lang="ar-SA" sz="4400" dirty="0"/>
              <a:t> الشكل الموجود في الصورة؟</a:t>
            </a:r>
            <a:endParaRPr lang="ar-SA" sz="4400" b="1" dirty="0">
              <a:solidFill>
                <a:schemeClr val="bg1"/>
              </a:solidFill>
            </a:endParaRPr>
          </a:p>
        </p:txBody>
      </p:sp>
      <p:sp>
        <p:nvSpPr>
          <p:cNvPr id="2" name="عنصر نائب للتذييل 1">
            <a:extLst>
              <a:ext uri="{FF2B5EF4-FFF2-40B4-BE49-F238E27FC236}">
                <a16:creationId xmlns:a16="http://schemas.microsoft.com/office/drawing/2014/main" id="{7F857A49-34CC-66D9-ADC5-24224B3CC36C}"/>
              </a:ext>
            </a:extLst>
          </p:cNvPr>
          <p:cNvSpPr>
            <a:spLocks noGrp="1"/>
          </p:cNvSpPr>
          <p:nvPr>
            <p:ph type="ftr" sz="quarter" idx="11"/>
          </p:nvPr>
        </p:nvSpPr>
        <p:spPr/>
        <p:txBody>
          <a:bodyPr/>
          <a:lstStyle/>
          <a:p>
            <a:r>
              <a:rPr lang="ar-SA"/>
              <a:t>أ.حليمة المالكي</a:t>
            </a:r>
          </a:p>
        </p:txBody>
      </p:sp>
    </p:spTree>
    <p:extLst>
      <p:ext uri="{BB962C8B-B14F-4D97-AF65-F5344CB8AC3E}">
        <p14:creationId xmlns:p14="http://schemas.microsoft.com/office/powerpoint/2010/main" val="9918303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مستطيل 6">
            <a:extLst>
              <a:ext uri="{FF2B5EF4-FFF2-40B4-BE49-F238E27FC236}">
                <a16:creationId xmlns:a16="http://schemas.microsoft.com/office/drawing/2014/main" id="{8228E18C-3391-4F4C-BB1D-83F936FB90EC}"/>
              </a:ext>
            </a:extLst>
          </p:cNvPr>
          <p:cNvSpPr/>
          <p:nvPr/>
        </p:nvSpPr>
        <p:spPr>
          <a:xfrm>
            <a:off x="-117430" y="2542768"/>
            <a:ext cx="11857897" cy="2485168"/>
          </a:xfrm>
          <a:prstGeom prst="rect">
            <a:avLst/>
          </a:prstGeom>
        </p:spPr>
        <p:txBody>
          <a:bodyPr wrap="square">
            <a:spAutoFit/>
          </a:bodyPr>
          <a:lstStyle/>
          <a:p>
            <a:pPr algn="ctr">
              <a:lnSpc>
                <a:spcPct val="150000"/>
              </a:lnSpc>
            </a:pPr>
            <a:r>
              <a:rPr lang="ar-SA" sz="3600" dirty="0"/>
              <a:t>يعد هذا المبدأ أحد مبادئ </a:t>
            </a:r>
            <a:r>
              <a:rPr lang="ar-SA" sz="3600" dirty="0" err="1"/>
              <a:t>الجشطالت</a:t>
            </a:r>
            <a:r>
              <a:rPr lang="ar-SA" sz="3600" dirty="0"/>
              <a:t> وهو أن عقول الأفراد تميل في تمييزها عند الأدراك إلى ً الأشــكال، أي تمييز الشكل العام أولا بتمييز الأجزاء، بمعنى النظرة العامة إلى الكل، ثم النظر إلى الأجزاء الفردية.</a:t>
            </a:r>
            <a:endParaRPr lang="ar-SA" sz="3600" dirty="0">
              <a:latin typeface="+mj-lt"/>
              <a:ea typeface="+mj-ea"/>
              <a:cs typeface="+mj-cs"/>
            </a:endParaRPr>
          </a:p>
        </p:txBody>
      </p:sp>
      <p:sp>
        <p:nvSpPr>
          <p:cNvPr id="5" name="مستطيل: زوايا مستديرة 4">
            <a:extLst>
              <a:ext uri="{FF2B5EF4-FFF2-40B4-BE49-F238E27FC236}">
                <a16:creationId xmlns:a16="http://schemas.microsoft.com/office/drawing/2014/main" id="{A4FD7376-02DE-DD0B-6FE4-62E6F74A2C9D}"/>
              </a:ext>
            </a:extLst>
          </p:cNvPr>
          <p:cNvSpPr/>
          <p:nvPr/>
        </p:nvSpPr>
        <p:spPr>
          <a:xfrm>
            <a:off x="1777469" y="440886"/>
            <a:ext cx="8725545" cy="913308"/>
          </a:xfrm>
          <a:prstGeom prst="roundRect">
            <a:avLst/>
          </a:prstGeom>
          <a:solidFill>
            <a:srgbClr val="F9A82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400" dirty="0"/>
              <a:t>مبدأ الكل ثم الجزء: </a:t>
            </a:r>
            <a:endParaRPr lang="ar-SA" sz="4400" b="1" dirty="0">
              <a:solidFill>
                <a:schemeClr val="bg1"/>
              </a:solidFill>
            </a:endParaRPr>
          </a:p>
        </p:txBody>
      </p:sp>
      <p:sp>
        <p:nvSpPr>
          <p:cNvPr id="2" name="عنصر نائب للتذييل 1">
            <a:extLst>
              <a:ext uri="{FF2B5EF4-FFF2-40B4-BE49-F238E27FC236}">
                <a16:creationId xmlns:a16="http://schemas.microsoft.com/office/drawing/2014/main" id="{2E60782B-88D0-150D-D3A3-27BA802D0280}"/>
              </a:ext>
            </a:extLst>
          </p:cNvPr>
          <p:cNvSpPr>
            <a:spLocks noGrp="1"/>
          </p:cNvSpPr>
          <p:nvPr>
            <p:ph type="ftr" sz="quarter" idx="11"/>
          </p:nvPr>
        </p:nvSpPr>
        <p:spPr/>
        <p:txBody>
          <a:bodyPr/>
          <a:lstStyle/>
          <a:p>
            <a:r>
              <a:rPr lang="ar-SA"/>
              <a:t>أ.حليمة المالكي</a:t>
            </a:r>
          </a:p>
        </p:txBody>
      </p:sp>
    </p:spTree>
    <p:custDataLst>
      <p:tags r:id="rId1"/>
    </p:custDataLst>
    <p:extLst>
      <p:ext uri="{BB962C8B-B14F-4D97-AF65-F5344CB8AC3E}">
        <p14:creationId xmlns:p14="http://schemas.microsoft.com/office/powerpoint/2010/main" val="3000700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iterate type="wd">
                                    <p:tmPct val="10000"/>
                                  </p:iterate>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مستطيل 6">
            <a:extLst>
              <a:ext uri="{FF2B5EF4-FFF2-40B4-BE49-F238E27FC236}">
                <a16:creationId xmlns:a16="http://schemas.microsoft.com/office/drawing/2014/main" id="{8228E18C-3391-4F4C-BB1D-83F936FB90EC}"/>
              </a:ext>
            </a:extLst>
          </p:cNvPr>
          <p:cNvSpPr/>
          <p:nvPr/>
        </p:nvSpPr>
        <p:spPr>
          <a:xfrm>
            <a:off x="0" y="1666840"/>
            <a:ext cx="11857897" cy="823752"/>
          </a:xfrm>
          <a:prstGeom prst="rect">
            <a:avLst/>
          </a:prstGeom>
        </p:spPr>
        <p:txBody>
          <a:bodyPr wrap="square">
            <a:spAutoFit/>
          </a:bodyPr>
          <a:lstStyle/>
          <a:p>
            <a:pPr algn="ctr">
              <a:lnSpc>
                <a:spcPct val="150000"/>
              </a:lnSpc>
            </a:pPr>
            <a:r>
              <a:rPr lang="ar-SA" sz="3600" dirty="0">
                <a:latin typeface="+mj-lt"/>
                <a:ea typeface="+mj-ea"/>
                <a:cs typeface="+mj-cs"/>
              </a:rPr>
              <a:t>يوضح التسلسل الهرمي الاختلاف في أهمية العناصر في التصميم</a:t>
            </a:r>
          </a:p>
        </p:txBody>
      </p:sp>
      <p:sp>
        <p:nvSpPr>
          <p:cNvPr id="5" name="مستطيل: زوايا مستديرة 4">
            <a:extLst>
              <a:ext uri="{FF2B5EF4-FFF2-40B4-BE49-F238E27FC236}">
                <a16:creationId xmlns:a16="http://schemas.microsoft.com/office/drawing/2014/main" id="{A4FD7376-02DE-DD0B-6FE4-62E6F74A2C9D}"/>
              </a:ext>
            </a:extLst>
          </p:cNvPr>
          <p:cNvSpPr/>
          <p:nvPr/>
        </p:nvSpPr>
        <p:spPr>
          <a:xfrm>
            <a:off x="1777469" y="440886"/>
            <a:ext cx="8725545" cy="913308"/>
          </a:xfrm>
          <a:prstGeom prst="roundRect">
            <a:avLst/>
          </a:prstGeom>
          <a:solidFill>
            <a:srgbClr val="F9A82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400" dirty="0"/>
              <a:t>التسلسل الهرمي </a:t>
            </a:r>
            <a:r>
              <a:rPr lang="en-US" sz="4400" dirty="0"/>
              <a:t>Hierarchy:</a:t>
            </a:r>
            <a:endParaRPr lang="ar-SA" sz="4400" b="1" dirty="0">
              <a:solidFill>
                <a:schemeClr val="bg1"/>
              </a:solidFill>
            </a:endParaRPr>
          </a:p>
        </p:txBody>
      </p:sp>
      <p:pic>
        <p:nvPicPr>
          <p:cNvPr id="3" name="صورة 2">
            <a:extLst>
              <a:ext uri="{FF2B5EF4-FFF2-40B4-BE49-F238E27FC236}">
                <a16:creationId xmlns:a16="http://schemas.microsoft.com/office/drawing/2014/main" id="{8347CC8B-FFAB-6539-5309-88C9A14A94C0}"/>
              </a:ext>
            </a:extLst>
          </p:cNvPr>
          <p:cNvPicPr>
            <a:picLocks noChangeAspect="1"/>
          </p:cNvPicPr>
          <p:nvPr/>
        </p:nvPicPr>
        <p:blipFill rotWithShape="1">
          <a:blip r:embed="rId3"/>
          <a:srcRect l="31250" t="50000" r="25250" b="12444"/>
          <a:stretch/>
        </p:blipFill>
        <p:spPr>
          <a:xfrm>
            <a:off x="2108640" y="2490592"/>
            <a:ext cx="8250542" cy="4006728"/>
          </a:xfrm>
          <a:prstGeom prst="rect">
            <a:avLst/>
          </a:prstGeom>
        </p:spPr>
      </p:pic>
      <p:sp>
        <p:nvSpPr>
          <p:cNvPr id="2" name="عنصر نائب للتذييل 1">
            <a:extLst>
              <a:ext uri="{FF2B5EF4-FFF2-40B4-BE49-F238E27FC236}">
                <a16:creationId xmlns:a16="http://schemas.microsoft.com/office/drawing/2014/main" id="{FDB15005-FE33-BDB0-7FBD-776495A7F935}"/>
              </a:ext>
            </a:extLst>
          </p:cNvPr>
          <p:cNvSpPr>
            <a:spLocks noGrp="1"/>
          </p:cNvSpPr>
          <p:nvPr>
            <p:ph type="ftr" sz="quarter" idx="11"/>
          </p:nvPr>
        </p:nvSpPr>
        <p:spPr/>
        <p:txBody>
          <a:bodyPr/>
          <a:lstStyle/>
          <a:p>
            <a:r>
              <a:rPr lang="ar-SA"/>
              <a:t>أ.حليمة المالكي</a:t>
            </a:r>
          </a:p>
        </p:txBody>
      </p:sp>
    </p:spTree>
    <p:custDataLst>
      <p:tags r:id="rId1"/>
    </p:custDataLst>
    <p:extLst>
      <p:ext uri="{BB962C8B-B14F-4D97-AF65-F5344CB8AC3E}">
        <p14:creationId xmlns:p14="http://schemas.microsoft.com/office/powerpoint/2010/main" val="4059477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iterate type="wd">
                                    <p:tmPct val="10000"/>
                                  </p:iterate>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مستطيل: زوايا مستديرة 4">
            <a:extLst>
              <a:ext uri="{FF2B5EF4-FFF2-40B4-BE49-F238E27FC236}">
                <a16:creationId xmlns:a16="http://schemas.microsoft.com/office/drawing/2014/main" id="{A4FD7376-02DE-DD0B-6FE4-62E6F74A2C9D}"/>
              </a:ext>
            </a:extLst>
          </p:cNvPr>
          <p:cNvSpPr/>
          <p:nvPr/>
        </p:nvSpPr>
        <p:spPr>
          <a:xfrm>
            <a:off x="1733227" y="1438871"/>
            <a:ext cx="8725545" cy="913308"/>
          </a:xfrm>
          <a:prstGeom prst="roundRect">
            <a:avLst/>
          </a:prstGeom>
          <a:solidFill>
            <a:srgbClr val="F9A82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400" b="1" dirty="0">
                <a:solidFill>
                  <a:schemeClr val="bg1"/>
                </a:solidFill>
              </a:rPr>
              <a:t>ماهي اوجه الاختلاف بين </a:t>
            </a:r>
            <a:r>
              <a:rPr lang="ar-SA" sz="4400" b="1" dirty="0" err="1">
                <a:solidFill>
                  <a:schemeClr val="bg1"/>
                </a:solidFill>
              </a:rPr>
              <a:t>التصميين</a:t>
            </a:r>
            <a:r>
              <a:rPr lang="ar-SA" sz="4400" b="1" dirty="0">
                <a:solidFill>
                  <a:schemeClr val="bg1"/>
                </a:solidFill>
              </a:rPr>
              <a:t> ؟</a:t>
            </a:r>
          </a:p>
        </p:txBody>
      </p:sp>
      <p:pic>
        <p:nvPicPr>
          <p:cNvPr id="4" name="صورة 3">
            <a:extLst>
              <a:ext uri="{FF2B5EF4-FFF2-40B4-BE49-F238E27FC236}">
                <a16:creationId xmlns:a16="http://schemas.microsoft.com/office/drawing/2014/main" id="{94D6E6CE-B4BA-9784-15BC-43E1A7D7394B}"/>
              </a:ext>
            </a:extLst>
          </p:cNvPr>
          <p:cNvPicPr>
            <a:picLocks noChangeAspect="1"/>
          </p:cNvPicPr>
          <p:nvPr/>
        </p:nvPicPr>
        <p:blipFill rotWithShape="1">
          <a:blip r:embed="rId3"/>
          <a:srcRect l="13172" t="39216" r="52095" b="28747"/>
          <a:stretch/>
        </p:blipFill>
        <p:spPr>
          <a:xfrm>
            <a:off x="1656079" y="2490592"/>
            <a:ext cx="8322231" cy="4318000"/>
          </a:xfrm>
          <a:prstGeom prst="rect">
            <a:avLst/>
          </a:prstGeom>
        </p:spPr>
      </p:pic>
      <p:sp>
        <p:nvSpPr>
          <p:cNvPr id="16" name="عنوان 1">
            <a:extLst>
              <a:ext uri="{FF2B5EF4-FFF2-40B4-BE49-F238E27FC236}">
                <a16:creationId xmlns:a16="http://schemas.microsoft.com/office/drawing/2014/main" id="{420B4FE6-8D1B-B563-D6FF-18A3E86ECBAD}"/>
              </a:ext>
            </a:extLst>
          </p:cNvPr>
          <p:cNvSpPr txBox="1">
            <a:spLocks/>
          </p:cNvSpPr>
          <p:nvPr/>
        </p:nvSpPr>
        <p:spPr>
          <a:xfrm>
            <a:off x="8334272" y="43753"/>
            <a:ext cx="2801252" cy="1325563"/>
          </a:xfrm>
          <a:prstGeom prst="rect">
            <a:avLst/>
          </a:prstGeom>
        </p:spPr>
        <p:txBody>
          <a:bodyPr vert="horz" lIns="91440" tIns="45720" rIns="91440" bIns="45720" rtlCol="1" anchor="ctr">
            <a:norm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r>
              <a:rPr lang="ar-SA" sz="2000" dirty="0">
                <a:solidFill>
                  <a:schemeClr val="bg1"/>
                </a:solidFill>
              </a:rPr>
              <a:t>استراتيجية قراءة الصور</a:t>
            </a:r>
          </a:p>
        </p:txBody>
      </p:sp>
      <p:sp>
        <p:nvSpPr>
          <p:cNvPr id="17" name="مستطيل: زوايا مستديرة 16">
            <a:extLst>
              <a:ext uri="{FF2B5EF4-FFF2-40B4-BE49-F238E27FC236}">
                <a16:creationId xmlns:a16="http://schemas.microsoft.com/office/drawing/2014/main" id="{BDC5E89A-F392-1B43-01F7-C777FE4A1D1E}"/>
              </a:ext>
            </a:extLst>
          </p:cNvPr>
          <p:cNvSpPr/>
          <p:nvPr/>
        </p:nvSpPr>
        <p:spPr>
          <a:xfrm>
            <a:off x="8657304" y="276543"/>
            <a:ext cx="3168645" cy="716472"/>
          </a:xfrm>
          <a:prstGeom prst="roundRect">
            <a:avLst/>
          </a:prstGeom>
          <a:solidFill>
            <a:srgbClr val="F9A826"/>
          </a:solidFill>
          <a:ln>
            <a:solidFill>
              <a:srgbClr val="F9A826"/>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dirty="0"/>
              <a:t>تنمية مهارة تفكير-المقارنة</a:t>
            </a:r>
          </a:p>
        </p:txBody>
      </p:sp>
      <p:sp>
        <p:nvSpPr>
          <p:cNvPr id="18" name="مستطيل: زوايا مستديرة 17">
            <a:extLst>
              <a:ext uri="{FF2B5EF4-FFF2-40B4-BE49-F238E27FC236}">
                <a16:creationId xmlns:a16="http://schemas.microsoft.com/office/drawing/2014/main" id="{4D4EA867-D29E-F318-5F00-1F98BB531552}"/>
              </a:ext>
            </a:extLst>
          </p:cNvPr>
          <p:cNvSpPr/>
          <p:nvPr/>
        </p:nvSpPr>
        <p:spPr>
          <a:xfrm>
            <a:off x="4648539" y="327343"/>
            <a:ext cx="3168645" cy="716472"/>
          </a:xfrm>
          <a:prstGeom prst="roundRect">
            <a:avLst/>
          </a:prstGeom>
          <a:solidFill>
            <a:srgbClr val="F9A826"/>
          </a:solidFill>
          <a:ln>
            <a:solidFill>
              <a:srgbClr val="F9A826"/>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19" name="مستطيل: زوايا مستديرة 18">
            <a:extLst>
              <a:ext uri="{FF2B5EF4-FFF2-40B4-BE49-F238E27FC236}">
                <a16:creationId xmlns:a16="http://schemas.microsoft.com/office/drawing/2014/main" id="{D1977066-BF7D-B83C-0F4C-0E07862568EE}"/>
              </a:ext>
            </a:extLst>
          </p:cNvPr>
          <p:cNvSpPr/>
          <p:nvPr/>
        </p:nvSpPr>
        <p:spPr>
          <a:xfrm>
            <a:off x="563349" y="327343"/>
            <a:ext cx="3168645" cy="716472"/>
          </a:xfrm>
          <a:prstGeom prst="roundRect">
            <a:avLst/>
          </a:prstGeom>
          <a:solidFill>
            <a:srgbClr val="F9A826"/>
          </a:solidFill>
          <a:ln>
            <a:solidFill>
              <a:srgbClr val="F9A826"/>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20" name="مستطيل: زوايا مستديرة 19">
            <a:extLst>
              <a:ext uri="{FF2B5EF4-FFF2-40B4-BE49-F238E27FC236}">
                <a16:creationId xmlns:a16="http://schemas.microsoft.com/office/drawing/2014/main" id="{8EBB67C2-C7D4-BEAF-235C-8387EA433726}"/>
              </a:ext>
            </a:extLst>
          </p:cNvPr>
          <p:cNvSpPr/>
          <p:nvPr/>
        </p:nvSpPr>
        <p:spPr>
          <a:xfrm>
            <a:off x="11207042" y="383460"/>
            <a:ext cx="548158" cy="571866"/>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21" name="مستطيل: زوايا مستديرة 20">
            <a:extLst>
              <a:ext uri="{FF2B5EF4-FFF2-40B4-BE49-F238E27FC236}">
                <a16:creationId xmlns:a16="http://schemas.microsoft.com/office/drawing/2014/main" id="{BB6CA1ED-98C6-9EB0-3632-BF9275F58FCA}"/>
              </a:ext>
            </a:extLst>
          </p:cNvPr>
          <p:cNvSpPr/>
          <p:nvPr/>
        </p:nvSpPr>
        <p:spPr>
          <a:xfrm>
            <a:off x="7189112" y="406373"/>
            <a:ext cx="548158" cy="571866"/>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22" name="مستطيل: زوايا مستديرة 21">
            <a:extLst>
              <a:ext uri="{FF2B5EF4-FFF2-40B4-BE49-F238E27FC236}">
                <a16:creationId xmlns:a16="http://schemas.microsoft.com/office/drawing/2014/main" id="{5D9613D5-D2A2-FD40-78DC-F916239101AE}"/>
              </a:ext>
            </a:extLst>
          </p:cNvPr>
          <p:cNvSpPr/>
          <p:nvPr/>
        </p:nvSpPr>
        <p:spPr>
          <a:xfrm>
            <a:off x="2881089" y="413297"/>
            <a:ext cx="548158" cy="571866"/>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pic>
        <p:nvPicPr>
          <p:cNvPr id="23" name="صورة 22" descr="صورة تحتوي على نص, ساعة حائط, ساعة&#10;&#10;تم إنشاء الوصف تلقائياً">
            <a:extLst>
              <a:ext uri="{FF2B5EF4-FFF2-40B4-BE49-F238E27FC236}">
                <a16:creationId xmlns:a16="http://schemas.microsoft.com/office/drawing/2014/main" id="{F68952A5-CA2E-EDA6-B684-B0EF28F99448}"/>
              </a:ext>
            </a:extLst>
          </p:cNvPr>
          <p:cNvPicPr>
            <a:picLocks noChangeAspect="1"/>
          </p:cNvPicPr>
          <p:nvPr/>
        </p:nvPicPr>
        <p:blipFill>
          <a:blip r:embed="rId4"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7188652" y="400246"/>
            <a:ext cx="512190" cy="629164"/>
          </a:xfrm>
          <a:prstGeom prst="rect">
            <a:avLst/>
          </a:prstGeom>
        </p:spPr>
      </p:pic>
      <p:pic>
        <p:nvPicPr>
          <p:cNvPr id="24" name="صورة 23">
            <a:extLst>
              <a:ext uri="{FF2B5EF4-FFF2-40B4-BE49-F238E27FC236}">
                <a16:creationId xmlns:a16="http://schemas.microsoft.com/office/drawing/2014/main" id="{6448ED6E-7020-F34F-8441-AADF6CDE6E80}"/>
              </a:ext>
            </a:extLst>
          </p:cNvPr>
          <p:cNvPicPr>
            <a:picLocks noChangeAspect="1"/>
          </p:cNvPicPr>
          <p:nvPr/>
        </p:nvPicPr>
        <p:blipFill>
          <a:blip r:embed="rId5"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11179710" y="300101"/>
            <a:ext cx="622744" cy="722382"/>
          </a:xfrm>
          <a:prstGeom prst="rect">
            <a:avLst/>
          </a:prstGeom>
        </p:spPr>
      </p:pic>
      <p:sp>
        <p:nvSpPr>
          <p:cNvPr id="25" name="عنوان 1">
            <a:extLst>
              <a:ext uri="{FF2B5EF4-FFF2-40B4-BE49-F238E27FC236}">
                <a16:creationId xmlns:a16="http://schemas.microsoft.com/office/drawing/2014/main" id="{1186DFA5-33AC-1336-4A7A-144EC0A4D69A}"/>
              </a:ext>
            </a:extLst>
          </p:cNvPr>
          <p:cNvSpPr txBox="1">
            <a:spLocks/>
          </p:cNvSpPr>
          <p:nvPr/>
        </p:nvSpPr>
        <p:spPr>
          <a:xfrm>
            <a:off x="4300231" y="40405"/>
            <a:ext cx="2679535" cy="1325563"/>
          </a:xfrm>
          <a:prstGeom prst="rect">
            <a:avLst/>
          </a:prstGeom>
        </p:spPr>
        <p:txBody>
          <a:bodyPr vert="horz" lIns="91440" tIns="45720" rIns="91440" bIns="45720" rtlCol="1" anchor="ctr">
            <a:norm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r>
              <a:rPr lang="ar-SA" sz="2400" dirty="0">
                <a:solidFill>
                  <a:schemeClr val="bg1"/>
                </a:solidFill>
              </a:rPr>
              <a:t>دقيــقــتـان </a:t>
            </a:r>
          </a:p>
        </p:txBody>
      </p:sp>
      <p:sp>
        <p:nvSpPr>
          <p:cNvPr id="26" name="عنوان 1">
            <a:extLst>
              <a:ext uri="{FF2B5EF4-FFF2-40B4-BE49-F238E27FC236}">
                <a16:creationId xmlns:a16="http://schemas.microsoft.com/office/drawing/2014/main" id="{8F9FD90B-DE01-5AFD-A4A2-B9B90A848642}"/>
              </a:ext>
            </a:extLst>
          </p:cNvPr>
          <p:cNvSpPr txBox="1">
            <a:spLocks/>
          </p:cNvSpPr>
          <p:nvPr/>
        </p:nvSpPr>
        <p:spPr>
          <a:xfrm>
            <a:off x="50147" y="57121"/>
            <a:ext cx="2679535" cy="1325563"/>
          </a:xfrm>
          <a:prstGeom prst="rect">
            <a:avLst/>
          </a:prstGeom>
        </p:spPr>
        <p:txBody>
          <a:bodyPr vert="horz" lIns="91440" tIns="45720" rIns="91440" bIns="45720" rtlCol="1" anchor="ctr">
            <a:norm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r>
              <a:rPr lang="ar-SA" sz="2400" dirty="0">
                <a:solidFill>
                  <a:schemeClr val="bg1"/>
                </a:solidFill>
              </a:rPr>
              <a:t>فردي</a:t>
            </a:r>
          </a:p>
        </p:txBody>
      </p:sp>
      <p:sp>
        <p:nvSpPr>
          <p:cNvPr id="28" name="مستطيل: زوايا مستديرة 27">
            <a:extLst>
              <a:ext uri="{FF2B5EF4-FFF2-40B4-BE49-F238E27FC236}">
                <a16:creationId xmlns:a16="http://schemas.microsoft.com/office/drawing/2014/main" id="{D8AB6820-8A6A-1194-5FF4-C789B79B03FA}"/>
              </a:ext>
            </a:extLst>
          </p:cNvPr>
          <p:cNvSpPr/>
          <p:nvPr/>
        </p:nvSpPr>
        <p:spPr>
          <a:xfrm>
            <a:off x="3938542" y="4140608"/>
            <a:ext cx="3757304" cy="715872"/>
          </a:xfrm>
          <a:prstGeom prst="round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400" b="1" dirty="0">
                <a:solidFill>
                  <a:schemeClr val="tx1"/>
                </a:solidFill>
              </a:rPr>
              <a:t>التوازن</a:t>
            </a:r>
          </a:p>
        </p:txBody>
      </p:sp>
      <p:pic>
        <p:nvPicPr>
          <p:cNvPr id="29" name="Picture 4" descr="Team Svg Png Icon Free Download (#288547) - OnlineWebFonts.COM">
            <a:extLst>
              <a:ext uri="{FF2B5EF4-FFF2-40B4-BE49-F238E27FC236}">
                <a16:creationId xmlns:a16="http://schemas.microsoft.com/office/drawing/2014/main" id="{458C15F2-F8A2-912D-6051-9B7B47B176A0}"/>
              </a:ext>
            </a:extLst>
          </p:cNvPr>
          <p:cNvPicPr>
            <a:picLocks noChangeAspect="1" noChangeArrowheads="1"/>
          </p:cNvPicPr>
          <p:nvPr/>
        </p:nvPicPr>
        <p:blipFill>
          <a:blip r:embed="rId6" cstate="print">
            <a:duotone>
              <a:schemeClr val="accent5">
                <a:shade val="45000"/>
                <a:satMod val="135000"/>
              </a:schemeClr>
              <a:prstClr val="white"/>
            </a:duotone>
            <a:extLst>
              <a:ext uri="{BEBA8EAE-BF5A-486C-A8C5-ECC9F3942E4B}">
                <a14:imgProps xmlns:a14="http://schemas.microsoft.com/office/drawing/2010/main">
                  <a14:imgLayer r:embed="rId7">
                    <a14:imgEffect>
                      <a14:backgroundRemoval t="9976" b="97689" l="9990" r="89602">
                        <a14:foregroundMark x1="49134" y1="70438" x2="49134" y2="70438"/>
                        <a14:foregroundMark x1="66361" y1="56813" x2="37003" y2="81995"/>
                        <a14:foregroundMark x1="37003" y1="81995" x2="62487" y2="63625"/>
                        <a14:foregroundMark x1="62487" y1="63625" x2="24975" y2="86618"/>
                        <a14:foregroundMark x1="24975" y1="86618" x2="64832" y2="79075"/>
                        <a14:foregroundMark x1="64832" y1="79075" x2="54944" y2="39903"/>
                        <a14:foregroundMark x1="54944" y1="39903" x2="31600" y2="86375"/>
                        <a14:foregroundMark x1="31600" y1="86375" x2="31091" y2="94282"/>
                        <a14:foregroundMark x1="38736" y1="89781" x2="71865" y2="81144"/>
                        <a14:foregroundMark x1="71865" y1="81144" x2="54944" y2="81752"/>
                        <a14:foregroundMark x1="54944" y1="81752" x2="69215" y2="94282"/>
                        <a14:foregroundMark x1="57798" y1="93187" x2="77778" y2="94282"/>
                        <a14:foregroundMark x1="46279" y1="93187" x2="50153" y2="97689"/>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2837800" y="273863"/>
            <a:ext cx="682534" cy="571867"/>
          </a:xfrm>
          <a:prstGeom prst="rect">
            <a:avLst/>
          </a:prstGeom>
          <a:noFill/>
        </p:spPr>
      </p:pic>
      <p:sp>
        <p:nvSpPr>
          <p:cNvPr id="2" name="عنصر نائب للتذييل 1">
            <a:extLst>
              <a:ext uri="{FF2B5EF4-FFF2-40B4-BE49-F238E27FC236}">
                <a16:creationId xmlns:a16="http://schemas.microsoft.com/office/drawing/2014/main" id="{C48587E8-FFBE-7AA0-0B52-1CA9F74FA36D}"/>
              </a:ext>
            </a:extLst>
          </p:cNvPr>
          <p:cNvSpPr>
            <a:spLocks noGrp="1"/>
          </p:cNvSpPr>
          <p:nvPr>
            <p:ph type="ftr" sz="quarter" idx="11"/>
          </p:nvPr>
        </p:nvSpPr>
        <p:spPr/>
        <p:txBody>
          <a:bodyPr/>
          <a:lstStyle/>
          <a:p>
            <a:r>
              <a:rPr lang="ar-SA"/>
              <a:t>أ.حليمة المالكي</a:t>
            </a:r>
          </a:p>
        </p:txBody>
      </p:sp>
    </p:spTree>
    <p:custDataLst>
      <p:tags r:id="rId1"/>
    </p:custDataLst>
    <p:extLst>
      <p:ext uri="{BB962C8B-B14F-4D97-AF65-F5344CB8AC3E}">
        <p14:creationId xmlns:p14="http://schemas.microsoft.com/office/powerpoint/2010/main" val="3360069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مستطيل: زوايا مستديرة 17">
            <a:extLst>
              <a:ext uri="{FF2B5EF4-FFF2-40B4-BE49-F238E27FC236}">
                <a16:creationId xmlns:a16="http://schemas.microsoft.com/office/drawing/2014/main" id="{AD91D592-DFB7-04BD-C617-BFA8656F1672}"/>
              </a:ext>
            </a:extLst>
          </p:cNvPr>
          <p:cNvSpPr/>
          <p:nvPr/>
        </p:nvSpPr>
        <p:spPr>
          <a:xfrm>
            <a:off x="1578113" y="1657348"/>
            <a:ext cx="8725545" cy="913308"/>
          </a:xfrm>
          <a:prstGeom prst="roundRect">
            <a:avLst/>
          </a:prstGeom>
          <a:solidFill>
            <a:srgbClr val="F9A82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1600"/>
          </a:p>
        </p:txBody>
      </p:sp>
      <p:sp>
        <p:nvSpPr>
          <p:cNvPr id="13" name="مربع نص 12">
            <a:extLst>
              <a:ext uri="{FF2B5EF4-FFF2-40B4-BE49-F238E27FC236}">
                <a16:creationId xmlns:a16="http://schemas.microsoft.com/office/drawing/2014/main" id="{57D525FC-2172-6898-BFC7-67CE20F0384B}"/>
              </a:ext>
            </a:extLst>
          </p:cNvPr>
          <p:cNvSpPr txBox="1"/>
          <p:nvPr/>
        </p:nvSpPr>
        <p:spPr>
          <a:xfrm>
            <a:off x="2012401" y="1657348"/>
            <a:ext cx="7849598" cy="769441"/>
          </a:xfrm>
          <a:prstGeom prst="rect">
            <a:avLst/>
          </a:prstGeom>
          <a:noFill/>
        </p:spPr>
        <p:txBody>
          <a:bodyPr wrap="square" rtlCol="1">
            <a:spAutoFit/>
          </a:bodyPr>
          <a:lstStyle/>
          <a:p>
            <a:pPr algn="ctr"/>
            <a:r>
              <a:rPr lang="ar-SA" sz="4400" b="1" dirty="0">
                <a:solidFill>
                  <a:schemeClr val="bg1"/>
                </a:solidFill>
                <a:latin typeface="JF Flat" panose="02000500000000000000" pitchFamily="2" charset="-78"/>
                <a:cs typeface="JF Flat" panose="02000500000000000000" pitchFamily="2" charset="-78"/>
              </a:rPr>
              <a:t>مراجعة الدرس السابق</a:t>
            </a:r>
          </a:p>
        </p:txBody>
      </p:sp>
      <p:sp>
        <p:nvSpPr>
          <p:cNvPr id="2" name="عنصر نائب للمحتوى 2">
            <a:extLst>
              <a:ext uri="{FF2B5EF4-FFF2-40B4-BE49-F238E27FC236}">
                <a16:creationId xmlns:a16="http://schemas.microsoft.com/office/drawing/2014/main" id="{9389049F-6A52-7DE0-5538-914B21556718}"/>
              </a:ext>
            </a:extLst>
          </p:cNvPr>
          <p:cNvSpPr txBox="1">
            <a:spLocks/>
          </p:cNvSpPr>
          <p:nvPr/>
        </p:nvSpPr>
        <p:spPr>
          <a:xfrm>
            <a:off x="1578113" y="3393440"/>
            <a:ext cx="9249372" cy="833948"/>
          </a:xfrm>
          <a:prstGeom prst="rect">
            <a:avLst/>
          </a:prstGeom>
          <a:solidFill>
            <a:schemeClr val="bg1">
              <a:lumMod val="75000"/>
            </a:schemeClr>
          </a:solidFill>
        </p:spPr>
        <p:txBody>
          <a:bodyPr vert="horz" lIns="91440" tIns="45720" rIns="91440" bIns="45720" rtlCol="1">
            <a:no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ar-SA" sz="4000" dirty="0"/>
              <a:t>ما هو الغرض الرئيسي من تصميم الاتصالات المرئية؟</a:t>
            </a:r>
          </a:p>
        </p:txBody>
      </p:sp>
      <p:sp>
        <p:nvSpPr>
          <p:cNvPr id="3" name="عنصر نائب للتذييل 2">
            <a:extLst>
              <a:ext uri="{FF2B5EF4-FFF2-40B4-BE49-F238E27FC236}">
                <a16:creationId xmlns:a16="http://schemas.microsoft.com/office/drawing/2014/main" id="{67E3FBFA-35C0-AF58-D51D-BA1519CE7F5E}"/>
              </a:ext>
            </a:extLst>
          </p:cNvPr>
          <p:cNvSpPr>
            <a:spLocks noGrp="1"/>
          </p:cNvSpPr>
          <p:nvPr>
            <p:ph type="ftr" sz="quarter" idx="11"/>
          </p:nvPr>
        </p:nvSpPr>
        <p:spPr>
          <a:xfrm>
            <a:off x="3713480" y="6254750"/>
            <a:ext cx="4114800" cy="365125"/>
          </a:xfrm>
        </p:spPr>
        <p:txBody>
          <a:bodyPr/>
          <a:lstStyle/>
          <a:p>
            <a:r>
              <a:rPr lang="ar-SA" b="1" dirty="0" err="1"/>
              <a:t>أ.حليمة</a:t>
            </a:r>
            <a:r>
              <a:rPr lang="ar-SA" b="1" dirty="0"/>
              <a:t> المالكي</a:t>
            </a:r>
          </a:p>
        </p:txBody>
      </p:sp>
    </p:spTree>
    <p:custDataLst>
      <p:tags r:id="rId1"/>
    </p:custDataLst>
    <p:extLst>
      <p:ext uri="{BB962C8B-B14F-4D97-AF65-F5344CB8AC3E}">
        <p14:creationId xmlns:p14="http://schemas.microsoft.com/office/powerpoint/2010/main" val="94698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 calcmode="lin" valueType="num">
                                      <p:cBhvr>
                                        <p:cTn id="11"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13"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ستطيل 3">
            <a:extLst>
              <a:ext uri="{FF2B5EF4-FFF2-40B4-BE49-F238E27FC236}">
                <a16:creationId xmlns:a16="http://schemas.microsoft.com/office/drawing/2014/main" id="{A406C632-EB33-4539-854D-DB6149C8BFDC}"/>
              </a:ext>
            </a:extLst>
          </p:cNvPr>
          <p:cNvSpPr/>
          <p:nvPr/>
        </p:nvSpPr>
        <p:spPr>
          <a:xfrm>
            <a:off x="518350" y="1479021"/>
            <a:ext cx="11129963" cy="2873351"/>
          </a:xfrm>
          <a:prstGeom prst="rect">
            <a:avLst/>
          </a:prstGeom>
          <a:noFill/>
        </p:spPr>
        <p:txBody>
          <a:bodyPr wrap="square" lIns="68580" tIns="34290" rIns="68580" bIns="34290">
            <a:spAutoFit/>
          </a:bodyPr>
          <a:lstStyle/>
          <a:p>
            <a:pPr algn="ctr">
              <a:lnSpc>
                <a:spcPct val="200000"/>
              </a:lnSpc>
            </a:pPr>
            <a:r>
              <a:rPr lang="ar-SA" sz="3200" dirty="0"/>
              <a:t>هــو ترتيب العناصر بطريقة ٍ منطقية ٍ متوازنة ً ضمن أي تصميم، فمثال ليس من المنطقــي تجميع كل المكونات أو العناصر ضمن جزئية محددة من التصميم وترك باقي أجزاء التصميم فارغة، فهذا يسبب عدم التوازن في التصميم.</a:t>
            </a:r>
            <a:endParaRPr lang="ar-SA" sz="3200" dirty="0">
              <a:latin typeface="Calibri" panose="020F0502020204030204" pitchFamily="34" charset="0"/>
              <a:cs typeface="+mj-cs"/>
            </a:endParaRPr>
          </a:p>
        </p:txBody>
      </p:sp>
      <p:sp>
        <p:nvSpPr>
          <p:cNvPr id="3" name="مستطيل: زوايا مستديرة 2">
            <a:extLst>
              <a:ext uri="{FF2B5EF4-FFF2-40B4-BE49-F238E27FC236}">
                <a16:creationId xmlns:a16="http://schemas.microsoft.com/office/drawing/2014/main" id="{57543240-A685-B64C-C536-5068D1D28D37}"/>
              </a:ext>
            </a:extLst>
          </p:cNvPr>
          <p:cNvSpPr/>
          <p:nvPr/>
        </p:nvSpPr>
        <p:spPr>
          <a:xfrm>
            <a:off x="1733227" y="492561"/>
            <a:ext cx="8725545" cy="913308"/>
          </a:xfrm>
          <a:prstGeom prst="roundRect">
            <a:avLst/>
          </a:prstGeom>
          <a:solidFill>
            <a:srgbClr val="F9A82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4400" dirty="0"/>
              <a:t>Balance</a:t>
            </a:r>
            <a:r>
              <a:rPr lang="ar-SA" sz="4400" dirty="0"/>
              <a:t> التوازن</a:t>
            </a:r>
            <a:endParaRPr lang="ar-SA" sz="4400" b="1" dirty="0">
              <a:solidFill>
                <a:schemeClr val="bg1"/>
              </a:solidFill>
            </a:endParaRPr>
          </a:p>
        </p:txBody>
      </p:sp>
      <p:sp>
        <p:nvSpPr>
          <p:cNvPr id="2" name="عنصر نائب للتذييل 1">
            <a:extLst>
              <a:ext uri="{FF2B5EF4-FFF2-40B4-BE49-F238E27FC236}">
                <a16:creationId xmlns:a16="http://schemas.microsoft.com/office/drawing/2014/main" id="{28F2B68D-B9C8-C685-DBA0-64B095BBA369}"/>
              </a:ext>
            </a:extLst>
          </p:cNvPr>
          <p:cNvSpPr>
            <a:spLocks noGrp="1"/>
          </p:cNvSpPr>
          <p:nvPr>
            <p:ph type="ftr" sz="quarter" idx="11"/>
          </p:nvPr>
        </p:nvSpPr>
        <p:spPr/>
        <p:txBody>
          <a:bodyPr/>
          <a:lstStyle/>
          <a:p>
            <a:r>
              <a:rPr lang="ar-SA"/>
              <a:t>أ.حليمة المالكي</a:t>
            </a:r>
          </a:p>
        </p:txBody>
      </p:sp>
    </p:spTree>
    <p:custDataLst>
      <p:tags r:id="rId1"/>
    </p:custDataLst>
    <p:extLst>
      <p:ext uri="{BB962C8B-B14F-4D97-AF65-F5344CB8AC3E}">
        <p14:creationId xmlns:p14="http://schemas.microsoft.com/office/powerpoint/2010/main" val="4090874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iterate type="wd">
                                    <p:tmPct val="10000"/>
                                  </p:iterate>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ستطيل 3">
            <a:extLst>
              <a:ext uri="{FF2B5EF4-FFF2-40B4-BE49-F238E27FC236}">
                <a16:creationId xmlns:a16="http://schemas.microsoft.com/office/drawing/2014/main" id="{A406C632-EB33-4539-854D-DB6149C8BFDC}"/>
              </a:ext>
            </a:extLst>
          </p:cNvPr>
          <p:cNvSpPr/>
          <p:nvPr/>
        </p:nvSpPr>
        <p:spPr>
          <a:xfrm>
            <a:off x="5506720" y="1479021"/>
            <a:ext cx="6141593" cy="4843121"/>
          </a:xfrm>
          <a:prstGeom prst="rect">
            <a:avLst/>
          </a:prstGeom>
          <a:noFill/>
        </p:spPr>
        <p:txBody>
          <a:bodyPr wrap="square" lIns="68580" tIns="34290" rIns="68580" bIns="34290">
            <a:spAutoFit/>
          </a:bodyPr>
          <a:lstStyle/>
          <a:p>
            <a:pPr algn="ctr">
              <a:lnSpc>
                <a:spcPct val="200000"/>
              </a:lnSpc>
            </a:pPr>
            <a:r>
              <a:rPr lang="ar-SA" sz="3200" dirty="0"/>
              <a:t>يعنــي الاختلاف في عناصــر التصميم، حيث إن لــكل عنصر خواص معينــة، ً ويتم اســتخدام العنصر بطريقــة تهدف إلى جعلــه مختلفا عن باقي العناصر الأخرى في التصميم لتمييزه وإظهاره للعين.</a:t>
            </a:r>
            <a:endParaRPr lang="ar-SA" sz="3200" dirty="0">
              <a:latin typeface="Calibri" panose="020F0502020204030204" pitchFamily="34" charset="0"/>
              <a:cs typeface="+mj-cs"/>
            </a:endParaRPr>
          </a:p>
        </p:txBody>
      </p:sp>
      <p:sp>
        <p:nvSpPr>
          <p:cNvPr id="3" name="مستطيل: زوايا مستديرة 2">
            <a:extLst>
              <a:ext uri="{FF2B5EF4-FFF2-40B4-BE49-F238E27FC236}">
                <a16:creationId xmlns:a16="http://schemas.microsoft.com/office/drawing/2014/main" id="{57543240-A685-B64C-C536-5068D1D28D37}"/>
              </a:ext>
            </a:extLst>
          </p:cNvPr>
          <p:cNvSpPr/>
          <p:nvPr/>
        </p:nvSpPr>
        <p:spPr>
          <a:xfrm>
            <a:off x="1733227" y="492561"/>
            <a:ext cx="8725545" cy="913308"/>
          </a:xfrm>
          <a:prstGeom prst="roundRect">
            <a:avLst/>
          </a:prstGeom>
          <a:solidFill>
            <a:srgbClr val="F9A82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400" dirty="0"/>
              <a:t>التّباين أو التّنوع </a:t>
            </a:r>
            <a:r>
              <a:rPr lang="en-US" sz="4400" dirty="0"/>
              <a:t>Diversity or Variation:</a:t>
            </a:r>
            <a:endParaRPr lang="ar-SA" sz="4400" b="1" dirty="0">
              <a:solidFill>
                <a:schemeClr val="bg1"/>
              </a:solidFill>
            </a:endParaRPr>
          </a:p>
        </p:txBody>
      </p:sp>
      <p:pic>
        <p:nvPicPr>
          <p:cNvPr id="5" name="صورة 4">
            <a:extLst>
              <a:ext uri="{FF2B5EF4-FFF2-40B4-BE49-F238E27FC236}">
                <a16:creationId xmlns:a16="http://schemas.microsoft.com/office/drawing/2014/main" id="{65318D27-C693-FEE0-D04A-66F03D773ED6}"/>
              </a:ext>
            </a:extLst>
          </p:cNvPr>
          <p:cNvPicPr>
            <a:picLocks noChangeAspect="1"/>
          </p:cNvPicPr>
          <p:nvPr/>
        </p:nvPicPr>
        <p:blipFill rotWithShape="1">
          <a:blip r:embed="rId3"/>
          <a:srcRect l="15999" t="39556" r="44418" b="18547"/>
          <a:stretch/>
        </p:blipFill>
        <p:spPr>
          <a:xfrm>
            <a:off x="143524" y="2496408"/>
            <a:ext cx="5363196" cy="3193192"/>
          </a:xfrm>
          <a:prstGeom prst="rect">
            <a:avLst/>
          </a:prstGeom>
        </p:spPr>
      </p:pic>
      <p:sp>
        <p:nvSpPr>
          <p:cNvPr id="2" name="عنصر نائب للتذييل 1">
            <a:extLst>
              <a:ext uri="{FF2B5EF4-FFF2-40B4-BE49-F238E27FC236}">
                <a16:creationId xmlns:a16="http://schemas.microsoft.com/office/drawing/2014/main" id="{8E2800B0-309E-3137-229D-8EDE8339FBFF}"/>
              </a:ext>
            </a:extLst>
          </p:cNvPr>
          <p:cNvSpPr>
            <a:spLocks noGrp="1"/>
          </p:cNvSpPr>
          <p:nvPr>
            <p:ph type="ftr" sz="quarter" idx="11"/>
          </p:nvPr>
        </p:nvSpPr>
        <p:spPr/>
        <p:txBody>
          <a:bodyPr/>
          <a:lstStyle/>
          <a:p>
            <a:r>
              <a:rPr lang="ar-SA"/>
              <a:t>أ.حليمة المالكي</a:t>
            </a:r>
          </a:p>
        </p:txBody>
      </p:sp>
    </p:spTree>
    <p:custDataLst>
      <p:tags r:id="rId1"/>
    </p:custDataLst>
    <p:extLst>
      <p:ext uri="{BB962C8B-B14F-4D97-AF65-F5344CB8AC3E}">
        <p14:creationId xmlns:p14="http://schemas.microsoft.com/office/powerpoint/2010/main" val="68238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iterate type="wd">
                                    <p:tmPct val="10000"/>
                                  </p:iterate>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ستطيل 3">
            <a:extLst>
              <a:ext uri="{FF2B5EF4-FFF2-40B4-BE49-F238E27FC236}">
                <a16:creationId xmlns:a16="http://schemas.microsoft.com/office/drawing/2014/main" id="{B322C447-96F8-E3CB-1347-10D2A1758596}"/>
              </a:ext>
            </a:extLst>
          </p:cNvPr>
          <p:cNvSpPr/>
          <p:nvPr/>
        </p:nvSpPr>
        <p:spPr>
          <a:xfrm>
            <a:off x="-260428" y="552265"/>
            <a:ext cx="12145724" cy="901593"/>
          </a:xfrm>
          <a:prstGeom prst="rect">
            <a:avLst/>
          </a:prstGeom>
        </p:spPr>
        <p:txBody>
          <a:bodyPr wrap="square">
            <a:spAutoFit/>
          </a:bodyPr>
          <a:lstStyle/>
          <a:p>
            <a:pPr algn="r" rtl="1">
              <a:lnSpc>
                <a:spcPct val="150000"/>
              </a:lnSpc>
            </a:pPr>
            <a:r>
              <a:rPr lang="ar-SA" sz="4000" b="1" dirty="0">
                <a:solidFill>
                  <a:srgbClr val="F9A826"/>
                </a:solidFill>
              </a:rPr>
              <a:t>حددي ما اذا كانت الجملة المعروضة أمامك تمثل توازن ام تباين ؟!!</a:t>
            </a:r>
          </a:p>
        </p:txBody>
      </p:sp>
      <p:pic>
        <p:nvPicPr>
          <p:cNvPr id="5122" name="Picture 2" descr="Sticker design with empty box open isolated 2812046 Vector Art at Vecteezy">
            <a:extLst>
              <a:ext uri="{FF2B5EF4-FFF2-40B4-BE49-F238E27FC236}">
                <a16:creationId xmlns:a16="http://schemas.microsoft.com/office/drawing/2014/main" id="{81C9E19B-E892-A6E1-4E4A-7BE38FF2E88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77858" y="3367217"/>
            <a:ext cx="4676920" cy="2959469"/>
          </a:xfrm>
          <a:prstGeom prst="rect">
            <a:avLst/>
          </a:prstGeom>
          <a:noFill/>
          <a:extLst>
            <a:ext uri="{909E8E84-426E-40DD-AFC4-6F175D3DCCD1}">
              <a14:hiddenFill xmlns:a14="http://schemas.microsoft.com/office/drawing/2010/main">
                <a:solidFill>
                  <a:srgbClr val="FFFFFF"/>
                </a:solidFill>
              </a14:hiddenFill>
            </a:ext>
          </a:extLst>
        </p:spPr>
      </p:pic>
      <p:sp>
        <p:nvSpPr>
          <p:cNvPr id="10" name="عنوان 1">
            <a:extLst>
              <a:ext uri="{FF2B5EF4-FFF2-40B4-BE49-F238E27FC236}">
                <a16:creationId xmlns:a16="http://schemas.microsoft.com/office/drawing/2014/main" id="{8C46B5E7-FF9F-900E-61A1-E13DD6603AE6}"/>
              </a:ext>
            </a:extLst>
          </p:cNvPr>
          <p:cNvSpPr txBox="1">
            <a:spLocks/>
          </p:cNvSpPr>
          <p:nvPr/>
        </p:nvSpPr>
        <p:spPr>
          <a:xfrm>
            <a:off x="7668490" y="4634349"/>
            <a:ext cx="1847827" cy="1744503"/>
          </a:xfrm>
          <a:prstGeom prst="rect">
            <a:avLst/>
          </a:prstGeom>
        </p:spPr>
        <p:txBody>
          <a:bodyPr vert="horz" lIns="91440" tIns="45720" rIns="91440" bIns="45720" rtlCol="1" anchor="ctr">
            <a:norm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ar-SA" sz="4800" b="1" dirty="0"/>
              <a:t>توازن</a:t>
            </a:r>
          </a:p>
        </p:txBody>
      </p:sp>
      <p:pic>
        <p:nvPicPr>
          <p:cNvPr id="11" name="Picture 2" descr="Sticker design with empty box open isolated 2812046 Vector Art at Vecteezy">
            <a:extLst>
              <a:ext uri="{FF2B5EF4-FFF2-40B4-BE49-F238E27FC236}">
                <a16:creationId xmlns:a16="http://schemas.microsoft.com/office/drawing/2014/main" id="{F220D785-F8B5-55C3-6C87-8C6914901A6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7117" y="3292755"/>
            <a:ext cx="4676920" cy="2959469"/>
          </a:xfrm>
          <a:prstGeom prst="rect">
            <a:avLst/>
          </a:prstGeom>
          <a:noFill/>
          <a:extLst>
            <a:ext uri="{909E8E84-426E-40DD-AFC4-6F175D3DCCD1}">
              <a14:hiddenFill xmlns:a14="http://schemas.microsoft.com/office/drawing/2010/main">
                <a:solidFill>
                  <a:srgbClr val="FFFFFF"/>
                </a:solidFill>
              </a14:hiddenFill>
            </a:ext>
          </a:extLst>
        </p:spPr>
      </p:pic>
      <p:sp>
        <p:nvSpPr>
          <p:cNvPr id="12" name="عنوان 1">
            <a:extLst>
              <a:ext uri="{FF2B5EF4-FFF2-40B4-BE49-F238E27FC236}">
                <a16:creationId xmlns:a16="http://schemas.microsoft.com/office/drawing/2014/main" id="{0A679041-0FBD-3E7F-494F-BACADB4916C9}"/>
              </a:ext>
            </a:extLst>
          </p:cNvPr>
          <p:cNvSpPr txBox="1">
            <a:spLocks/>
          </p:cNvSpPr>
          <p:nvPr/>
        </p:nvSpPr>
        <p:spPr>
          <a:xfrm>
            <a:off x="1517075" y="4539105"/>
            <a:ext cx="1979449" cy="1912273"/>
          </a:xfrm>
          <a:prstGeom prst="rect">
            <a:avLst/>
          </a:prstGeom>
        </p:spPr>
        <p:txBody>
          <a:bodyPr vert="horz" lIns="91440" tIns="45720" rIns="91440" bIns="45720" rtlCol="1" anchor="ctr">
            <a:norm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ar-SA" sz="4800" b="1" dirty="0"/>
              <a:t>تباين</a:t>
            </a:r>
          </a:p>
        </p:txBody>
      </p:sp>
      <p:sp>
        <p:nvSpPr>
          <p:cNvPr id="20" name="عنوان 1">
            <a:extLst>
              <a:ext uri="{FF2B5EF4-FFF2-40B4-BE49-F238E27FC236}">
                <a16:creationId xmlns:a16="http://schemas.microsoft.com/office/drawing/2014/main" id="{B6C0BE5C-46AB-F0FF-30E2-2A5CF3E5EF01}"/>
              </a:ext>
            </a:extLst>
          </p:cNvPr>
          <p:cNvSpPr txBox="1">
            <a:spLocks/>
          </p:cNvSpPr>
          <p:nvPr/>
        </p:nvSpPr>
        <p:spPr>
          <a:xfrm>
            <a:off x="-440463" y="1020559"/>
            <a:ext cx="13072926" cy="1744503"/>
          </a:xfrm>
          <a:prstGeom prst="rect">
            <a:avLst/>
          </a:prstGeom>
        </p:spPr>
        <p:txBody>
          <a:bodyPr vert="horz" lIns="91440" tIns="45720" rIns="91440" bIns="45720" rtlCol="1" anchor="ctr">
            <a:norm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ar-SA" sz="3600" dirty="0"/>
              <a:t>يعنــي الاختلاف في عناصــر التصميم، حيث إن لــكل عنصر خواص معينــة</a:t>
            </a:r>
          </a:p>
        </p:txBody>
      </p:sp>
      <p:sp>
        <p:nvSpPr>
          <p:cNvPr id="22" name="عنوان 1">
            <a:extLst>
              <a:ext uri="{FF2B5EF4-FFF2-40B4-BE49-F238E27FC236}">
                <a16:creationId xmlns:a16="http://schemas.microsoft.com/office/drawing/2014/main" id="{40555782-D6B2-584D-A8BC-635E7858F68A}"/>
              </a:ext>
            </a:extLst>
          </p:cNvPr>
          <p:cNvSpPr txBox="1">
            <a:spLocks/>
          </p:cNvSpPr>
          <p:nvPr/>
        </p:nvSpPr>
        <p:spPr>
          <a:xfrm>
            <a:off x="-500981" y="1583647"/>
            <a:ext cx="13072926" cy="1744503"/>
          </a:xfrm>
          <a:prstGeom prst="rect">
            <a:avLst/>
          </a:prstGeom>
        </p:spPr>
        <p:txBody>
          <a:bodyPr vert="horz" lIns="91440" tIns="45720" rIns="91440" bIns="45720" rtlCol="1" anchor="ctr">
            <a:norm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ar-SA" sz="3600" dirty="0"/>
              <a:t>هــو ترتيب العناصر بطريقة ٍ منطقية</a:t>
            </a:r>
          </a:p>
        </p:txBody>
      </p:sp>
      <p:sp>
        <p:nvSpPr>
          <p:cNvPr id="2" name="عنوان 1">
            <a:extLst>
              <a:ext uri="{FF2B5EF4-FFF2-40B4-BE49-F238E27FC236}">
                <a16:creationId xmlns:a16="http://schemas.microsoft.com/office/drawing/2014/main" id="{D604232D-0983-823F-6359-0B91AB2D83E7}"/>
              </a:ext>
            </a:extLst>
          </p:cNvPr>
          <p:cNvSpPr txBox="1">
            <a:spLocks/>
          </p:cNvSpPr>
          <p:nvPr/>
        </p:nvSpPr>
        <p:spPr>
          <a:xfrm>
            <a:off x="9227184" y="113888"/>
            <a:ext cx="2964816" cy="757956"/>
          </a:xfrm>
          <a:prstGeom prst="rect">
            <a:avLst/>
          </a:prstGeom>
          <a:solidFill>
            <a:schemeClr val="bg1">
              <a:lumMod val="75000"/>
            </a:schemeClr>
          </a:solidFill>
        </p:spPr>
        <p:txBody>
          <a:bodyPr vert="horz" lIns="91440" tIns="45720" rIns="91440" bIns="45720" rtlCol="1" anchor="ctr">
            <a:norm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r>
              <a:rPr lang="ar-SA" b="1" dirty="0"/>
              <a:t>تقويم تكويني</a:t>
            </a:r>
          </a:p>
        </p:txBody>
      </p:sp>
      <p:sp>
        <p:nvSpPr>
          <p:cNvPr id="3" name="عنصر نائب للتذييل 2">
            <a:extLst>
              <a:ext uri="{FF2B5EF4-FFF2-40B4-BE49-F238E27FC236}">
                <a16:creationId xmlns:a16="http://schemas.microsoft.com/office/drawing/2014/main" id="{FF5B9CB3-ED96-60F9-AB24-11922ACC8BC7}"/>
              </a:ext>
            </a:extLst>
          </p:cNvPr>
          <p:cNvSpPr>
            <a:spLocks noGrp="1"/>
          </p:cNvSpPr>
          <p:nvPr>
            <p:ph type="ftr" sz="quarter" idx="11"/>
          </p:nvPr>
        </p:nvSpPr>
        <p:spPr/>
        <p:txBody>
          <a:bodyPr/>
          <a:lstStyle/>
          <a:p>
            <a:r>
              <a:rPr lang="ar-SA"/>
              <a:t>أ.حليمة المالكي</a:t>
            </a:r>
          </a:p>
        </p:txBody>
      </p:sp>
    </p:spTree>
    <p:custDataLst>
      <p:tags r:id="rId1"/>
    </p:custDataLst>
    <p:extLst>
      <p:ext uri="{BB962C8B-B14F-4D97-AF65-F5344CB8AC3E}">
        <p14:creationId xmlns:p14="http://schemas.microsoft.com/office/powerpoint/2010/main" val="2800682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3" presetClass="entr" presetSubtype="16" fill="hold" nodeType="afterEffect">
                                  <p:stCondLst>
                                    <p:cond delay="0"/>
                                  </p:stCondLst>
                                  <p:childTnLst>
                                    <p:set>
                                      <p:cBhvr>
                                        <p:cTn id="12" dur="1" fill="hold">
                                          <p:stCondLst>
                                            <p:cond delay="0"/>
                                          </p:stCondLst>
                                        </p:cTn>
                                        <p:tgtEl>
                                          <p:spTgt spid="5122"/>
                                        </p:tgtEl>
                                        <p:attrNameLst>
                                          <p:attrName>style.visibility</p:attrName>
                                        </p:attrNameLst>
                                      </p:cBhvr>
                                      <p:to>
                                        <p:strVal val="visible"/>
                                      </p:to>
                                    </p:set>
                                    <p:anim calcmode="lin" valueType="num">
                                      <p:cBhvr>
                                        <p:cTn id="13" dur="500" fill="hold"/>
                                        <p:tgtEl>
                                          <p:spTgt spid="5122"/>
                                        </p:tgtEl>
                                        <p:attrNameLst>
                                          <p:attrName>ppt_w</p:attrName>
                                        </p:attrNameLst>
                                      </p:cBhvr>
                                      <p:tavLst>
                                        <p:tav tm="0">
                                          <p:val>
                                            <p:fltVal val="0"/>
                                          </p:val>
                                        </p:tav>
                                        <p:tav tm="100000">
                                          <p:val>
                                            <p:strVal val="#ppt_w"/>
                                          </p:val>
                                        </p:tav>
                                      </p:tavLst>
                                    </p:anim>
                                    <p:anim calcmode="lin" valueType="num">
                                      <p:cBhvr>
                                        <p:cTn id="14" dur="500" fill="hold"/>
                                        <p:tgtEl>
                                          <p:spTgt spid="5122"/>
                                        </p:tgtEl>
                                        <p:attrNameLst>
                                          <p:attrName>ppt_h</p:attrName>
                                        </p:attrNameLst>
                                      </p:cBhvr>
                                      <p:tavLst>
                                        <p:tav tm="0">
                                          <p:val>
                                            <p:fltVal val="0"/>
                                          </p:val>
                                        </p:tav>
                                        <p:tav tm="100000">
                                          <p:val>
                                            <p:strVal val="#ppt_h"/>
                                          </p:val>
                                        </p:tav>
                                      </p:tavLst>
                                    </p:anim>
                                  </p:childTnLst>
                                </p:cTn>
                              </p:par>
                            </p:childTnLst>
                          </p:cTn>
                        </p:par>
                        <p:par>
                          <p:cTn id="15" fill="hold">
                            <p:stCondLst>
                              <p:cond delay="1500"/>
                            </p:stCondLst>
                            <p:childTnLst>
                              <p:par>
                                <p:cTn id="16" presetID="23" presetClass="entr" presetSubtype="16" fill="hold" nodeType="after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p:cTn id="18" dur="500" fill="hold"/>
                                        <p:tgtEl>
                                          <p:spTgt spid="11"/>
                                        </p:tgtEl>
                                        <p:attrNameLst>
                                          <p:attrName>ppt_w</p:attrName>
                                        </p:attrNameLst>
                                      </p:cBhvr>
                                      <p:tavLst>
                                        <p:tav tm="0">
                                          <p:val>
                                            <p:fltVal val="0"/>
                                          </p:val>
                                        </p:tav>
                                        <p:tav tm="100000">
                                          <p:val>
                                            <p:strVal val="#ppt_w"/>
                                          </p:val>
                                        </p:tav>
                                      </p:tavLst>
                                    </p:anim>
                                    <p:anim calcmode="lin" valueType="num">
                                      <p:cBhvr>
                                        <p:cTn id="19" dur="500" fill="hold"/>
                                        <p:tgtEl>
                                          <p:spTgt spid="11"/>
                                        </p:tgtEl>
                                        <p:attrNameLst>
                                          <p:attrName>ppt_h</p:attrName>
                                        </p:attrNameLst>
                                      </p:cBhvr>
                                      <p:tavLst>
                                        <p:tav tm="0">
                                          <p:val>
                                            <p:fltVal val="0"/>
                                          </p:val>
                                        </p:tav>
                                        <p:tav tm="100000">
                                          <p:val>
                                            <p:strVal val="#ppt_h"/>
                                          </p:val>
                                        </p:tav>
                                      </p:tavLst>
                                    </p:anim>
                                  </p:childTnLst>
                                </p:cTn>
                              </p:par>
                            </p:childTnLst>
                          </p:cTn>
                        </p:par>
                        <p:par>
                          <p:cTn id="20" fill="hold">
                            <p:stCondLst>
                              <p:cond delay="2000"/>
                            </p:stCondLst>
                            <p:childTnLst>
                              <p:par>
                                <p:cTn id="21" presetID="47" presetClass="entr" presetSubtype="0"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1000"/>
                                        <p:tgtEl>
                                          <p:spTgt spid="10"/>
                                        </p:tgtEl>
                                      </p:cBhvr>
                                    </p:animEffect>
                                    <p:anim calcmode="lin" valueType="num">
                                      <p:cBhvr>
                                        <p:cTn id="24" dur="1000" fill="hold"/>
                                        <p:tgtEl>
                                          <p:spTgt spid="10"/>
                                        </p:tgtEl>
                                        <p:attrNameLst>
                                          <p:attrName>ppt_x</p:attrName>
                                        </p:attrNameLst>
                                      </p:cBhvr>
                                      <p:tavLst>
                                        <p:tav tm="0">
                                          <p:val>
                                            <p:strVal val="#ppt_x"/>
                                          </p:val>
                                        </p:tav>
                                        <p:tav tm="100000">
                                          <p:val>
                                            <p:strVal val="#ppt_x"/>
                                          </p:val>
                                        </p:tav>
                                      </p:tavLst>
                                    </p:anim>
                                    <p:anim calcmode="lin" valueType="num">
                                      <p:cBhvr>
                                        <p:cTn id="25" dur="1000" fill="hold"/>
                                        <p:tgtEl>
                                          <p:spTgt spid="10"/>
                                        </p:tgtEl>
                                        <p:attrNameLst>
                                          <p:attrName>ppt_y</p:attrName>
                                        </p:attrNameLst>
                                      </p:cBhvr>
                                      <p:tavLst>
                                        <p:tav tm="0">
                                          <p:val>
                                            <p:strVal val="#ppt_y-.1"/>
                                          </p:val>
                                        </p:tav>
                                        <p:tav tm="100000">
                                          <p:val>
                                            <p:strVal val="#ppt_y"/>
                                          </p:val>
                                        </p:tav>
                                      </p:tavLst>
                                    </p:anim>
                                  </p:childTnLst>
                                </p:cTn>
                              </p:par>
                            </p:childTnLst>
                          </p:cTn>
                        </p:par>
                        <p:par>
                          <p:cTn id="26" fill="hold">
                            <p:stCondLst>
                              <p:cond delay="3000"/>
                            </p:stCondLst>
                            <p:childTnLst>
                              <p:par>
                                <p:cTn id="27" presetID="47" presetClass="entr" presetSubtype="0" fill="hold" grpId="0" nodeType="after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1000"/>
                                        <p:tgtEl>
                                          <p:spTgt spid="12"/>
                                        </p:tgtEl>
                                      </p:cBhvr>
                                    </p:animEffect>
                                    <p:anim calcmode="lin" valueType="num">
                                      <p:cBhvr>
                                        <p:cTn id="30" dur="1000" fill="hold"/>
                                        <p:tgtEl>
                                          <p:spTgt spid="12"/>
                                        </p:tgtEl>
                                        <p:attrNameLst>
                                          <p:attrName>ppt_x</p:attrName>
                                        </p:attrNameLst>
                                      </p:cBhvr>
                                      <p:tavLst>
                                        <p:tav tm="0">
                                          <p:val>
                                            <p:strVal val="#ppt_x"/>
                                          </p:val>
                                        </p:tav>
                                        <p:tav tm="100000">
                                          <p:val>
                                            <p:strVal val="#ppt_x"/>
                                          </p:val>
                                        </p:tav>
                                      </p:tavLst>
                                    </p:anim>
                                    <p:anim calcmode="lin" valueType="num">
                                      <p:cBhvr>
                                        <p:cTn id="31" dur="1000" fill="hold"/>
                                        <p:tgtEl>
                                          <p:spTgt spid="12"/>
                                        </p:tgtEl>
                                        <p:attrNameLst>
                                          <p:attrName>ppt_y</p:attrName>
                                        </p:attrNameLst>
                                      </p:cBhvr>
                                      <p:tavLst>
                                        <p:tav tm="0">
                                          <p:val>
                                            <p:strVal val="#ppt_y-.1"/>
                                          </p:val>
                                        </p:tav>
                                        <p:tav tm="100000">
                                          <p:val>
                                            <p:strVal val="#ppt_y"/>
                                          </p:val>
                                        </p:tav>
                                      </p:tavLst>
                                    </p:anim>
                                  </p:childTnLst>
                                </p:cTn>
                              </p:par>
                            </p:childTnLst>
                          </p:cTn>
                        </p:par>
                        <p:par>
                          <p:cTn id="32" fill="hold">
                            <p:stCondLst>
                              <p:cond delay="4000"/>
                            </p:stCondLst>
                            <p:childTnLst>
                              <p:par>
                                <p:cTn id="33" presetID="47" presetClass="entr" presetSubtype="0" fill="hold" grpId="0" nodeType="after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fade">
                                      <p:cBhvr>
                                        <p:cTn id="35" dur="1000"/>
                                        <p:tgtEl>
                                          <p:spTgt spid="20"/>
                                        </p:tgtEl>
                                      </p:cBhvr>
                                    </p:animEffect>
                                    <p:anim calcmode="lin" valueType="num">
                                      <p:cBhvr>
                                        <p:cTn id="36" dur="1000" fill="hold"/>
                                        <p:tgtEl>
                                          <p:spTgt spid="20"/>
                                        </p:tgtEl>
                                        <p:attrNameLst>
                                          <p:attrName>ppt_x</p:attrName>
                                        </p:attrNameLst>
                                      </p:cBhvr>
                                      <p:tavLst>
                                        <p:tav tm="0">
                                          <p:val>
                                            <p:strVal val="#ppt_x"/>
                                          </p:val>
                                        </p:tav>
                                        <p:tav tm="100000">
                                          <p:val>
                                            <p:strVal val="#ppt_x"/>
                                          </p:val>
                                        </p:tav>
                                      </p:tavLst>
                                    </p:anim>
                                    <p:anim calcmode="lin" valueType="num">
                                      <p:cBhvr>
                                        <p:cTn id="37"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64" presetClass="path" presetSubtype="0" accel="50000" decel="50000" fill="hold" grpId="1" nodeType="clickEffect">
                                  <p:stCondLst>
                                    <p:cond delay="0"/>
                                  </p:stCondLst>
                                  <p:childTnLst>
                                    <p:animMotion origin="layout" path="M 0 0.03611 L -0.27005 0.35601 " pathEditMode="relative" rAng="0" ptsTypes="AA">
                                      <p:cBhvr>
                                        <p:cTn id="41" dur="2000" fill="hold"/>
                                        <p:tgtEl>
                                          <p:spTgt spid="20"/>
                                        </p:tgtEl>
                                        <p:attrNameLst>
                                          <p:attrName>ppt_x</p:attrName>
                                          <p:attrName>ppt_y</p:attrName>
                                        </p:attrNameLst>
                                      </p:cBhvr>
                                      <p:rCtr x="-13503" y="15995"/>
                                    </p:animMotion>
                                  </p:childTnLst>
                                </p:cTn>
                              </p:par>
                            </p:childTnLst>
                          </p:cTn>
                        </p:par>
                        <p:par>
                          <p:cTn id="42" fill="hold">
                            <p:stCondLst>
                              <p:cond delay="2000"/>
                            </p:stCondLst>
                            <p:childTnLst>
                              <p:par>
                                <p:cTn id="43" presetID="47" presetClass="entr" presetSubtype="0" fill="hold" grpId="0" nodeType="afterEffect">
                                  <p:stCondLst>
                                    <p:cond delay="0"/>
                                  </p:stCondLst>
                                  <p:childTnLst>
                                    <p:set>
                                      <p:cBhvr>
                                        <p:cTn id="44" dur="1" fill="hold">
                                          <p:stCondLst>
                                            <p:cond delay="0"/>
                                          </p:stCondLst>
                                        </p:cTn>
                                        <p:tgtEl>
                                          <p:spTgt spid="22"/>
                                        </p:tgtEl>
                                        <p:attrNameLst>
                                          <p:attrName>style.visibility</p:attrName>
                                        </p:attrNameLst>
                                      </p:cBhvr>
                                      <p:to>
                                        <p:strVal val="visible"/>
                                      </p:to>
                                    </p:set>
                                    <p:animEffect transition="in" filter="fade">
                                      <p:cBhvr>
                                        <p:cTn id="45" dur="1000"/>
                                        <p:tgtEl>
                                          <p:spTgt spid="22"/>
                                        </p:tgtEl>
                                      </p:cBhvr>
                                    </p:animEffect>
                                    <p:anim calcmode="lin" valueType="num">
                                      <p:cBhvr>
                                        <p:cTn id="46" dur="1000" fill="hold"/>
                                        <p:tgtEl>
                                          <p:spTgt spid="22"/>
                                        </p:tgtEl>
                                        <p:attrNameLst>
                                          <p:attrName>ppt_x</p:attrName>
                                        </p:attrNameLst>
                                      </p:cBhvr>
                                      <p:tavLst>
                                        <p:tav tm="0">
                                          <p:val>
                                            <p:strVal val="#ppt_x"/>
                                          </p:val>
                                        </p:tav>
                                        <p:tav tm="100000">
                                          <p:val>
                                            <p:strVal val="#ppt_x"/>
                                          </p:val>
                                        </p:tav>
                                      </p:tavLst>
                                    </p:anim>
                                    <p:anim calcmode="lin" valueType="num">
                                      <p:cBhvr>
                                        <p:cTn id="47"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64" presetClass="path" presetSubtype="0" accel="50000" decel="50000" fill="hold" grpId="1" nodeType="clickEffect">
                                  <p:stCondLst>
                                    <p:cond delay="0"/>
                                  </p:stCondLst>
                                  <p:childTnLst>
                                    <p:animMotion origin="layout" path="M -1.875E-6 -1.85185E-6 L 0.25834 0.50023 " pathEditMode="relative" rAng="0" ptsTypes="AA">
                                      <p:cBhvr>
                                        <p:cTn id="51" dur="2000" fill="hold"/>
                                        <p:tgtEl>
                                          <p:spTgt spid="22"/>
                                        </p:tgtEl>
                                        <p:attrNameLst>
                                          <p:attrName>ppt_x</p:attrName>
                                          <p:attrName>ppt_y</p:attrName>
                                        </p:attrNameLst>
                                      </p:cBhvr>
                                      <p:rCtr x="12917" y="25000"/>
                                    </p:animMotion>
                                  </p:childTnLst>
                                </p:cTn>
                              </p:par>
                            </p:childTnLst>
                          </p:cTn>
                        </p:par>
                        <p:par>
                          <p:cTn id="52" fill="hold">
                            <p:stCondLst>
                              <p:cond delay="2000"/>
                            </p:stCondLst>
                            <p:childTnLst>
                              <p:par>
                                <p:cTn id="53" presetID="2" presetClass="entr" presetSubtype="8" fill="hold" grpId="0" nodeType="afterEffect">
                                  <p:stCondLst>
                                    <p:cond delay="0"/>
                                  </p:stCondLst>
                                  <p:childTnLst>
                                    <p:set>
                                      <p:cBhvr>
                                        <p:cTn id="54" dur="1" fill="hold">
                                          <p:stCondLst>
                                            <p:cond delay="0"/>
                                          </p:stCondLst>
                                        </p:cTn>
                                        <p:tgtEl>
                                          <p:spTgt spid="2"/>
                                        </p:tgtEl>
                                        <p:attrNameLst>
                                          <p:attrName>style.visibility</p:attrName>
                                        </p:attrNameLst>
                                      </p:cBhvr>
                                      <p:to>
                                        <p:strVal val="visible"/>
                                      </p:to>
                                    </p:set>
                                    <p:anim calcmode="lin" valueType="num">
                                      <p:cBhvr additive="base">
                                        <p:cTn id="55" dur="500" fill="hold"/>
                                        <p:tgtEl>
                                          <p:spTgt spid="2"/>
                                        </p:tgtEl>
                                        <p:attrNameLst>
                                          <p:attrName>ppt_x</p:attrName>
                                        </p:attrNameLst>
                                      </p:cBhvr>
                                      <p:tavLst>
                                        <p:tav tm="0">
                                          <p:val>
                                            <p:strVal val="0-#ppt_w/2"/>
                                          </p:val>
                                        </p:tav>
                                        <p:tav tm="100000">
                                          <p:val>
                                            <p:strVal val="#ppt_x"/>
                                          </p:val>
                                        </p:tav>
                                      </p:tavLst>
                                    </p:anim>
                                    <p:anim calcmode="lin" valueType="num">
                                      <p:cBhvr additive="base">
                                        <p:cTn id="56"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20" grpId="0"/>
      <p:bldP spid="20" grpId="1"/>
      <p:bldP spid="22" grpId="0"/>
      <p:bldP spid="22" grpId="1"/>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ستطيل: زوايا مستديرة 2">
            <a:extLst>
              <a:ext uri="{FF2B5EF4-FFF2-40B4-BE49-F238E27FC236}">
                <a16:creationId xmlns:a16="http://schemas.microsoft.com/office/drawing/2014/main" id="{C4D55B80-EABA-FFA6-E0E8-1C6303B5AB30}"/>
              </a:ext>
            </a:extLst>
          </p:cNvPr>
          <p:cNvSpPr/>
          <p:nvPr/>
        </p:nvSpPr>
        <p:spPr>
          <a:xfrm>
            <a:off x="2423388" y="573547"/>
            <a:ext cx="7695129" cy="1568700"/>
          </a:xfrm>
          <a:prstGeom prst="roundRect">
            <a:avLst>
              <a:gd name="adj" fmla="val 0"/>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4400" b="1" dirty="0">
              <a:solidFill>
                <a:schemeClr val="bg1"/>
              </a:solidFill>
            </a:endParaRPr>
          </a:p>
        </p:txBody>
      </p:sp>
      <p:sp>
        <p:nvSpPr>
          <p:cNvPr id="9" name="مستطيل 8">
            <a:extLst>
              <a:ext uri="{FF2B5EF4-FFF2-40B4-BE49-F238E27FC236}">
                <a16:creationId xmlns:a16="http://schemas.microsoft.com/office/drawing/2014/main" id="{7CE726D7-9448-62B4-E561-F4C0EDA71CDB}"/>
              </a:ext>
            </a:extLst>
          </p:cNvPr>
          <p:cNvSpPr/>
          <p:nvPr/>
        </p:nvSpPr>
        <p:spPr>
          <a:xfrm>
            <a:off x="2411939" y="621993"/>
            <a:ext cx="7368121" cy="1888979"/>
          </a:xfrm>
          <a:prstGeom prst="rect">
            <a:avLst/>
          </a:prstGeom>
          <a:noFill/>
        </p:spPr>
        <p:txBody>
          <a:bodyPr wrap="square" lIns="68580" tIns="34290" rIns="68580" bIns="34290">
            <a:spAutoFit/>
          </a:bodyPr>
          <a:lstStyle/>
          <a:p>
            <a:pPr>
              <a:lnSpc>
                <a:spcPct val="200000"/>
              </a:lnSpc>
            </a:pPr>
            <a:r>
              <a:rPr lang="ar-SA" sz="3200" dirty="0">
                <a:latin typeface="Calibri" panose="020F0502020204030204" pitchFamily="34" charset="0"/>
                <a:cs typeface="+mj-cs"/>
              </a:rPr>
              <a:t>ماهي عناصر التصميم المستخدمة في التصميم التالي؟</a:t>
            </a:r>
          </a:p>
          <a:p>
            <a:pPr>
              <a:lnSpc>
                <a:spcPct val="200000"/>
              </a:lnSpc>
            </a:pPr>
            <a:endParaRPr lang="ar-SA" sz="3200" dirty="0">
              <a:latin typeface="Calibri" panose="020F0502020204030204" pitchFamily="34" charset="0"/>
              <a:cs typeface="+mj-cs"/>
            </a:endParaRPr>
          </a:p>
        </p:txBody>
      </p:sp>
      <p:pic>
        <p:nvPicPr>
          <p:cNvPr id="5124" name="Picture 4" descr="Cartoon With Beautiful Bulb Light Electricity Gallery - Light Bulb Brain  Png, Transparent Png , Transparent Png Image - PNGitem">
            <a:extLst>
              <a:ext uri="{FF2B5EF4-FFF2-40B4-BE49-F238E27FC236}">
                <a16:creationId xmlns:a16="http://schemas.microsoft.com/office/drawing/2014/main" id="{1C60AD2D-781B-EC11-7385-2536052E650A}"/>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6021" b="89791" l="10000" r="90000">
                        <a14:foregroundMark x1="67791" y1="18586" x2="67791" y2="18586"/>
                        <a14:foregroundMark x1="49651" y1="9817" x2="49651" y2="9817"/>
                        <a14:foregroundMark x1="49535" y1="10602" x2="49535" y2="10602"/>
                        <a14:foregroundMark x1="49535" y1="9424" x2="49535" y2="9424"/>
                        <a14:foregroundMark x1="49884" y1="6021" x2="49884" y2="6021"/>
                        <a14:foregroundMark x1="31512" y1="17277" x2="31512" y2="17277"/>
                        <a14:foregroundMark x1="21977" y1="38089" x2="21395" y2="37565"/>
                        <a14:foregroundMark x1="24186" y1="59424" x2="24186" y2="59424"/>
                        <a14:foregroundMark x1="75233" y1="59817" x2="75233" y2="59817"/>
                        <a14:foregroundMark x1="80000" y1="37304" x2="80000" y2="37304"/>
                      </a14:backgroundRemoval>
                    </a14:imgEffect>
                  </a14:imgLayer>
                </a14:imgProps>
              </a:ext>
              <a:ext uri="{28A0092B-C50C-407E-A947-70E740481C1C}">
                <a14:useLocalDpi xmlns:a14="http://schemas.microsoft.com/office/drawing/2010/main" val="0"/>
              </a:ext>
            </a:extLst>
          </a:blip>
          <a:srcRect/>
          <a:stretch>
            <a:fillRect/>
          </a:stretch>
        </p:blipFill>
        <p:spPr bwMode="auto">
          <a:xfrm>
            <a:off x="83622" y="326140"/>
            <a:ext cx="2459453" cy="2184832"/>
          </a:xfrm>
          <a:prstGeom prst="rect">
            <a:avLst/>
          </a:prstGeom>
          <a:noFill/>
          <a:extLst>
            <a:ext uri="{909E8E84-426E-40DD-AFC4-6F175D3DCCD1}">
              <a14:hiddenFill xmlns:a14="http://schemas.microsoft.com/office/drawing/2010/main">
                <a:solidFill>
                  <a:srgbClr val="FFFFFF"/>
                </a:solidFill>
              </a14:hiddenFill>
            </a:ext>
          </a:extLst>
        </p:spPr>
      </p:pic>
      <p:pic>
        <p:nvPicPr>
          <p:cNvPr id="4" name="صورة 3" descr="صورة تحتوي على فن الطفل, قصاصة فنية, توضيح, التصميم&#10;&#10;تم إنشاء الوصف تلقائياً">
            <a:extLst>
              <a:ext uri="{FF2B5EF4-FFF2-40B4-BE49-F238E27FC236}">
                <a16:creationId xmlns:a16="http://schemas.microsoft.com/office/drawing/2014/main" id="{5A804046-3832-780D-C4D5-20AB0E7DB4F1}"/>
              </a:ext>
            </a:extLst>
          </p:cNvPr>
          <p:cNvPicPr>
            <a:picLocks noChangeAspect="1"/>
          </p:cNvPicPr>
          <p:nvPr/>
        </p:nvPicPr>
        <p:blipFill rotWithShape="1">
          <a:blip r:embed="rId5">
            <a:extLst>
              <a:ext uri="{28A0092B-C50C-407E-A947-70E740481C1C}">
                <a14:useLocalDpi xmlns:a14="http://schemas.microsoft.com/office/drawing/2010/main" val="0"/>
              </a:ext>
            </a:extLst>
          </a:blip>
          <a:srcRect l="20435" r="16095" b="4385"/>
          <a:stretch/>
        </p:blipFill>
        <p:spPr>
          <a:xfrm>
            <a:off x="2667947" y="2724014"/>
            <a:ext cx="4145281" cy="3511993"/>
          </a:xfrm>
          <a:prstGeom prst="rect">
            <a:avLst/>
          </a:prstGeom>
        </p:spPr>
      </p:pic>
      <p:pic>
        <p:nvPicPr>
          <p:cNvPr id="6" name="صورة 5">
            <a:extLst>
              <a:ext uri="{FF2B5EF4-FFF2-40B4-BE49-F238E27FC236}">
                <a16:creationId xmlns:a16="http://schemas.microsoft.com/office/drawing/2014/main" id="{D6DDAC9A-3B4E-A67E-4B7D-97D5438ECC7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05850" y="2786987"/>
            <a:ext cx="2250139" cy="3178867"/>
          </a:xfrm>
          <a:prstGeom prst="rect">
            <a:avLst/>
          </a:prstGeom>
        </p:spPr>
      </p:pic>
      <p:sp>
        <p:nvSpPr>
          <p:cNvPr id="2" name="عنصر نائب للتذييل 1">
            <a:extLst>
              <a:ext uri="{FF2B5EF4-FFF2-40B4-BE49-F238E27FC236}">
                <a16:creationId xmlns:a16="http://schemas.microsoft.com/office/drawing/2014/main" id="{2EA5D758-C81F-3288-4A13-5C435A9F629E}"/>
              </a:ext>
            </a:extLst>
          </p:cNvPr>
          <p:cNvSpPr>
            <a:spLocks noGrp="1"/>
          </p:cNvSpPr>
          <p:nvPr>
            <p:ph type="ftr" sz="quarter" idx="11"/>
          </p:nvPr>
        </p:nvSpPr>
        <p:spPr/>
        <p:txBody>
          <a:bodyPr/>
          <a:lstStyle/>
          <a:p>
            <a:r>
              <a:rPr lang="ar-SA"/>
              <a:t>أ.حليمة المالكي</a:t>
            </a:r>
          </a:p>
        </p:txBody>
      </p:sp>
    </p:spTree>
    <p:custDataLst>
      <p:tags r:id="rId1"/>
    </p:custDataLst>
    <p:extLst>
      <p:ext uri="{BB962C8B-B14F-4D97-AF65-F5344CB8AC3E}">
        <p14:creationId xmlns:p14="http://schemas.microsoft.com/office/powerpoint/2010/main" val="4928401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descr="صورة تحتوي على نص, رسوم المتجهات&#10;&#10;تم إنشاء الوصف تلقائياً">
            <a:extLst>
              <a:ext uri="{FF2B5EF4-FFF2-40B4-BE49-F238E27FC236}">
                <a16:creationId xmlns:a16="http://schemas.microsoft.com/office/drawing/2014/main" id="{C0F64FED-8008-158D-29E2-F270C649B1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2278" y="4912108"/>
            <a:ext cx="1768334" cy="1672005"/>
          </a:xfrm>
          <a:prstGeom prst="rect">
            <a:avLst/>
          </a:prstGeom>
        </p:spPr>
      </p:pic>
      <p:sp>
        <p:nvSpPr>
          <p:cNvPr id="5" name="مستطيل 4">
            <a:extLst>
              <a:ext uri="{FF2B5EF4-FFF2-40B4-BE49-F238E27FC236}">
                <a16:creationId xmlns:a16="http://schemas.microsoft.com/office/drawing/2014/main" id="{1A912E1B-F3C1-4FEB-E144-747665A5C8E3}"/>
              </a:ext>
            </a:extLst>
          </p:cNvPr>
          <p:cNvSpPr/>
          <p:nvPr/>
        </p:nvSpPr>
        <p:spPr>
          <a:xfrm>
            <a:off x="-51620" y="0"/>
            <a:ext cx="12295239" cy="1104911"/>
          </a:xfrm>
          <a:prstGeom prst="rect">
            <a:avLst/>
          </a:prstGeom>
          <a:solidFill>
            <a:schemeClr val="bg1">
              <a:lumMod val="85000"/>
            </a:schemeClr>
          </a:solidFill>
          <a:ln>
            <a:solidFill>
              <a:srgbClr val="F9A82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6" name="شكل بيضاوي 5">
            <a:extLst>
              <a:ext uri="{FF2B5EF4-FFF2-40B4-BE49-F238E27FC236}">
                <a16:creationId xmlns:a16="http://schemas.microsoft.com/office/drawing/2014/main" id="{E59AE6BB-F567-F10E-1143-EA01DF285F6D}"/>
              </a:ext>
            </a:extLst>
          </p:cNvPr>
          <p:cNvSpPr/>
          <p:nvPr/>
        </p:nvSpPr>
        <p:spPr>
          <a:xfrm>
            <a:off x="306704" y="258054"/>
            <a:ext cx="469732" cy="46973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7" name="شكل بيضاوي 6">
            <a:extLst>
              <a:ext uri="{FF2B5EF4-FFF2-40B4-BE49-F238E27FC236}">
                <a16:creationId xmlns:a16="http://schemas.microsoft.com/office/drawing/2014/main" id="{3D128D5E-6D48-B6BC-A25A-7D6E898628F0}"/>
              </a:ext>
            </a:extLst>
          </p:cNvPr>
          <p:cNvSpPr/>
          <p:nvPr/>
        </p:nvSpPr>
        <p:spPr>
          <a:xfrm>
            <a:off x="941579" y="258054"/>
            <a:ext cx="469732" cy="46973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8" name="شكل بيضاوي 7">
            <a:extLst>
              <a:ext uri="{FF2B5EF4-FFF2-40B4-BE49-F238E27FC236}">
                <a16:creationId xmlns:a16="http://schemas.microsoft.com/office/drawing/2014/main" id="{97B12AE1-D784-0EDD-5F69-C5E3EA7FD2EC}"/>
              </a:ext>
            </a:extLst>
          </p:cNvPr>
          <p:cNvSpPr/>
          <p:nvPr/>
        </p:nvSpPr>
        <p:spPr>
          <a:xfrm>
            <a:off x="1532129" y="258054"/>
            <a:ext cx="469732" cy="46973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9" name="عنوان 1">
            <a:extLst>
              <a:ext uri="{FF2B5EF4-FFF2-40B4-BE49-F238E27FC236}">
                <a16:creationId xmlns:a16="http://schemas.microsoft.com/office/drawing/2014/main" id="{47854784-ED91-8620-E55B-173D1E830E3B}"/>
              </a:ext>
            </a:extLst>
          </p:cNvPr>
          <p:cNvSpPr txBox="1">
            <a:spLocks/>
          </p:cNvSpPr>
          <p:nvPr/>
        </p:nvSpPr>
        <p:spPr>
          <a:xfrm>
            <a:off x="1223400" y="-87396"/>
            <a:ext cx="10661896" cy="1325563"/>
          </a:xfrm>
          <a:prstGeom prst="rect">
            <a:avLst/>
          </a:prstGeom>
        </p:spPr>
        <p:txBody>
          <a:bodyPr vert="horz" lIns="91440" tIns="45720" rIns="91440" bIns="45720" rtlCol="1" anchor="ctr">
            <a:norm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r>
              <a:rPr lang="ar-SA" b="1" dirty="0">
                <a:solidFill>
                  <a:schemeClr val="bg1"/>
                </a:solidFill>
              </a:rPr>
              <a:t>تقويم ختامي</a:t>
            </a:r>
          </a:p>
        </p:txBody>
      </p:sp>
      <p:sp>
        <p:nvSpPr>
          <p:cNvPr id="24" name="عنوان 1">
            <a:extLst>
              <a:ext uri="{FF2B5EF4-FFF2-40B4-BE49-F238E27FC236}">
                <a16:creationId xmlns:a16="http://schemas.microsoft.com/office/drawing/2014/main" id="{6B262E9E-84A5-FDA5-5EEC-A8E42A74A474}"/>
              </a:ext>
            </a:extLst>
          </p:cNvPr>
          <p:cNvSpPr txBox="1">
            <a:spLocks/>
          </p:cNvSpPr>
          <p:nvPr/>
        </p:nvSpPr>
        <p:spPr>
          <a:xfrm>
            <a:off x="511391" y="2337160"/>
            <a:ext cx="11449049" cy="4719986"/>
          </a:xfrm>
          <a:prstGeom prst="rect">
            <a:avLst/>
          </a:prstGeom>
        </p:spPr>
        <p:txBody>
          <a:bodyPr vert="horz" lIns="91440" tIns="45720" rIns="91440" bIns="45720" rtlCol="1" anchor="ctr">
            <a:norm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a:lnSpc>
                <a:spcPct val="200000"/>
              </a:lnSpc>
            </a:pPr>
            <a:r>
              <a:rPr lang="ar-SA" sz="3600" b="1" dirty="0"/>
              <a:t>هل العبارة صحيحة أم خاطئة: </a:t>
            </a:r>
          </a:p>
          <a:p>
            <a:pPr algn="just">
              <a:lnSpc>
                <a:spcPct val="200000"/>
              </a:lnSpc>
            </a:pPr>
            <a:r>
              <a:rPr lang="ar-SA" sz="3600" dirty="0">
                <a:solidFill>
                  <a:srgbClr val="F9A826"/>
                </a:solidFill>
                <a:latin typeface="Calibri" panose="020F0502020204030204" pitchFamily="34" charset="0"/>
              </a:rPr>
              <a:t>1- المساحة الفارغة السلبية تمثل عنصر القيمة (          )</a:t>
            </a:r>
          </a:p>
          <a:p>
            <a:pPr algn="just">
              <a:lnSpc>
                <a:spcPct val="200000"/>
              </a:lnSpc>
            </a:pPr>
            <a:r>
              <a:rPr lang="ar-SA" sz="3600" dirty="0">
                <a:solidFill>
                  <a:srgbClr val="F9A826"/>
                </a:solidFill>
                <a:latin typeface="Calibri" panose="020F0502020204030204" pitchFamily="34" charset="0"/>
              </a:rPr>
              <a:t>2- من عناصر التصميم الملمس وهو طبيعة سطح الشيء(          ) </a:t>
            </a:r>
          </a:p>
          <a:p>
            <a:pPr algn="just">
              <a:lnSpc>
                <a:spcPct val="200000"/>
              </a:lnSpc>
            </a:pPr>
            <a:r>
              <a:rPr lang="ar-SA" sz="3600" dirty="0">
                <a:solidFill>
                  <a:srgbClr val="F9A826"/>
                </a:solidFill>
                <a:latin typeface="Calibri" panose="020F0502020204030204" pitchFamily="34" charset="0"/>
              </a:rPr>
              <a:t>التسلسل الهرمي يعني الاختلاف بين عناصر التصميم (          ) </a:t>
            </a:r>
          </a:p>
          <a:p>
            <a:pPr algn="just">
              <a:lnSpc>
                <a:spcPct val="200000"/>
              </a:lnSpc>
            </a:pPr>
            <a:endParaRPr lang="ar-SA" sz="3600" dirty="0">
              <a:solidFill>
                <a:srgbClr val="F9A826"/>
              </a:solidFill>
              <a:latin typeface="Calibri" panose="020F0502020204030204" pitchFamily="34" charset="0"/>
            </a:endParaRPr>
          </a:p>
          <a:p>
            <a:pPr algn="just">
              <a:lnSpc>
                <a:spcPct val="200000"/>
              </a:lnSpc>
            </a:pPr>
            <a:endParaRPr lang="ar-SA" sz="3600" b="1" dirty="0">
              <a:solidFill>
                <a:srgbClr val="F9A826"/>
              </a:solidFill>
            </a:endParaRPr>
          </a:p>
        </p:txBody>
      </p:sp>
      <p:pic>
        <p:nvPicPr>
          <p:cNvPr id="25" name="صورة 24" descr="صورة تحتوي على سهم&#10;&#10;تم إنشاء الوصف تلقائياً">
            <a:extLst>
              <a:ext uri="{FF2B5EF4-FFF2-40B4-BE49-F238E27FC236}">
                <a16:creationId xmlns:a16="http://schemas.microsoft.com/office/drawing/2014/main" id="{0276EBE8-BC09-DA2A-258A-D03941458A87}"/>
              </a:ext>
            </a:extLst>
          </p:cNvPr>
          <p:cNvPicPr>
            <a:picLocks noChangeAspect="1"/>
          </p:cNvPicPr>
          <p:nvPr/>
        </p:nvPicPr>
        <p:blipFill>
          <a:blip r:embed="rId4" cstate="print">
            <a:duotone>
              <a:prstClr val="black"/>
              <a:srgbClr val="FEC3C5">
                <a:tint val="45000"/>
                <a:satMod val="400000"/>
              </a:srgbClr>
            </a:duotone>
            <a:extLst>
              <a:ext uri="{28A0092B-C50C-407E-A947-70E740481C1C}">
                <a14:useLocalDpi xmlns:a14="http://schemas.microsoft.com/office/drawing/2010/main" val="0"/>
              </a:ext>
            </a:extLst>
          </a:blip>
          <a:stretch>
            <a:fillRect/>
          </a:stretch>
        </p:blipFill>
        <p:spPr>
          <a:xfrm>
            <a:off x="2599236" y="3730571"/>
            <a:ext cx="1116340" cy="1116340"/>
          </a:xfrm>
          <a:prstGeom prst="rect">
            <a:avLst/>
          </a:prstGeom>
        </p:spPr>
      </p:pic>
      <p:pic>
        <p:nvPicPr>
          <p:cNvPr id="26" name="رسم 25" descr="إغلاق مع تعبئة خالصة">
            <a:extLst>
              <a:ext uri="{FF2B5EF4-FFF2-40B4-BE49-F238E27FC236}">
                <a16:creationId xmlns:a16="http://schemas.microsoft.com/office/drawing/2014/main" id="{A069EFA3-70D2-5E0A-A06A-7B050BD5AD59}"/>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715576" y="2856573"/>
            <a:ext cx="873998" cy="873998"/>
          </a:xfrm>
          <a:prstGeom prst="rect">
            <a:avLst/>
          </a:prstGeom>
        </p:spPr>
      </p:pic>
      <p:pic>
        <p:nvPicPr>
          <p:cNvPr id="27" name="رسم 26" descr="إغلاق مع تعبئة خالصة">
            <a:extLst>
              <a:ext uri="{FF2B5EF4-FFF2-40B4-BE49-F238E27FC236}">
                <a16:creationId xmlns:a16="http://schemas.microsoft.com/office/drawing/2014/main" id="{828AF86B-F301-9CA6-66B9-56E3FAE65D2D}"/>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157406" y="5071906"/>
            <a:ext cx="873998" cy="873998"/>
          </a:xfrm>
          <a:prstGeom prst="rect">
            <a:avLst/>
          </a:prstGeom>
        </p:spPr>
      </p:pic>
      <p:sp>
        <p:nvSpPr>
          <p:cNvPr id="2" name="عنصر نائب للتذييل 1">
            <a:extLst>
              <a:ext uri="{FF2B5EF4-FFF2-40B4-BE49-F238E27FC236}">
                <a16:creationId xmlns:a16="http://schemas.microsoft.com/office/drawing/2014/main" id="{A4900306-9048-4639-C716-3CE1C2B9A19E}"/>
              </a:ext>
            </a:extLst>
          </p:cNvPr>
          <p:cNvSpPr>
            <a:spLocks noGrp="1"/>
          </p:cNvSpPr>
          <p:nvPr>
            <p:ph type="ftr" sz="quarter" idx="11"/>
          </p:nvPr>
        </p:nvSpPr>
        <p:spPr/>
        <p:txBody>
          <a:bodyPr/>
          <a:lstStyle/>
          <a:p>
            <a:r>
              <a:rPr lang="ar-SA"/>
              <a:t>أ.حليمة المالكي</a:t>
            </a:r>
          </a:p>
        </p:txBody>
      </p:sp>
    </p:spTree>
    <p:custDataLst>
      <p:tags r:id="rId1"/>
    </p:custDataLst>
    <p:extLst>
      <p:ext uri="{BB962C8B-B14F-4D97-AF65-F5344CB8AC3E}">
        <p14:creationId xmlns:p14="http://schemas.microsoft.com/office/powerpoint/2010/main" val="4269274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24">
                                            <p:txEl>
                                              <p:pRg st="0" end="0"/>
                                            </p:txEl>
                                          </p:spTgt>
                                        </p:tgtEl>
                                        <p:attrNameLst>
                                          <p:attrName>style.visibility</p:attrName>
                                        </p:attrNameLst>
                                      </p:cBhvr>
                                      <p:to>
                                        <p:strVal val="visible"/>
                                      </p:to>
                                    </p:set>
                                    <p:animEffect transition="in" filter="fade">
                                      <p:cBhvr>
                                        <p:cTn id="12" dur="1000"/>
                                        <p:tgtEl>
                                          <p:spTgt spid="24">
                                            <p:txEl>
                                              <p:pRg st="0" end="0"/>
                                            </p:txEl>
                                          </p:spTgt>
                                        </p:tgtEl>
                                      </p:cBhvr>
                                    </p:animEffect>
                                    <p:anim calcmode="lin" valueType="num">
                                      <p:cBhvr>
                                        <p:cTn id="13" dur="1000" fill="hold"/>
                                        <p:tgtEl>
                                          <p:spTgt spid="24">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2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4">
                                            <p:txEl>
                                              <p:pRg st="1" end="1"/>
                                            </p:txEl>
                                          </p:spTgt>
                                        </p:tgtEl>
                                        <p:attrNameLst>
                                          <p:attrName>style.visibility</p:attrName>
                                        </p:attrNameLst>
                                      </p:cBhvr>
                                      <p:to>
                                        <p:strVal val="visible"/>
                                      </p:to>
                                    </p:set>
                                    <p:animEffect transition="in" filter="fade">
                                      <p:cBhvr>
                                        <p:cTn id="19" dur="1000"/>
                                        <p:tgtEl>
                                          <p:spTgt spid="24">
                                            <p:txEl>
                                              <p:pRg st="1" end="1"/>
                                            </p:txEl>
                                          </p:spTgt>
                                        </p:tgtEl>
                                      </p:cBhvr>
                                    </p:animEffect>
                                    <p:anim calcmode="lin" valueType="num">
                                      <p:cBhvr>
                                        <p:cTn id="20" dur="1000" fill="hold"/>
                                        <p:tgtEl>
                                          <p:spTgt spid="24">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2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24">
                                            <p:txEl>
                                              <p:pRg st="2" end="2"/>
                                            </p:txEl>
                                          </p:spTgt>
                                        </p:tgtEl>
                                        <p:attrNameLst>
                                          <p:attrName>style.visibility</p:attrName>
                                        </p:attrNameLst>
                                      </p:cBhvr>
                                      <p:to>
                                        <p:strVal val="visible"/>
                                      </p:to>
                                    </p:set>
                                    <p:animEffect transition="in" filter="fade">
                                      <p:cBhvr>
                                        <p:cTn id="26" dur="1000"/>
                                        <p:tgtEl>
                                          <p:spTgt spid="24">
                                            <p:txEl>
                                              <p:pRg st="2" end="2"/>
                                            </p:txEl>
                                          </p:spTgt>
                                        </p:tgtEl>
                                      </p:cBhvr>
                                    </p:animEffect>
                                    <p:anim calcmode="lin" valueType="num">
                                      <p:cBhvr>
                                        <p:cTn id="27" dur="1000" fill="hold"/>
                                        <p:tgtEl>
                                          <p:spTgt spid="24">
                                            <p:txEl>
                                              <p:pRg st="2" end="2"/>
                                            </p:txEl>
                                          </p:spTgt>
                                        </p:tgtEl>
                                        <p:attrNameLst>
                                          <p:attrName>ppt_x</p:attrName>
                                        </p:attrNameLst>
                                      </p:cBhvr>
                                      <p:tavLst>
                                        <p:tav tm="0">
                                          <p:val>
                                            <p:strVal val="#ppt_x"/>
                                          </p:val>
                                        </p:tav>
                                        <p:tav tm="100000">
                                          <p:val>
                                            <p:strVal val="#ppt_x"/>
                                          </p:val>
                                        </p:tav>
                                      </p:tavLst>
                                    </p:anim>
                                    <p:anim calcmode="lin" valueType="num">
                                      <p:cBhvr>
                                        <p:cTn id="28" dur="1000" fill="hold"/>
                                        <p:tgtEl>
                                          <p:spTgt spid="2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24">
                                            <p:txEl>
                                              <p:pRg st="3" end="3"/>
                                            </p:txEl>
                                          </p:spTgt>
                                        </p:tgtEl>
                                        <p:attrNameLst>
                                          <p:attrName>style.visibility</p:attrName>
                                        </p:attrNameLst>
                                      </p:cBhvr>
                                      <p:to>
                                        <p:strVal val="visible"/>
                                      </p:to>
                                    </p:set>
                                    <p:animEffect transition="in" filter="fade">
                                      <p:cBhvr>
                                        <p:cTn id="33" dur="1000"/>
                                        <p:tgtEl>
                                          <p:spTgt spid="24">
                                            <p:txEl>
                                              <p:pRg st="3" end="3"/>
                                            </p:txEl>
                                          </p:spTgt>
                                        </p:tgtEl>
                                      </p:cBhvr>
                                    </p:animEffect>
                                    <p:anim calcmode="lin" valueType="num">
                                      <p:cBhvr>
                                        <p:cTn id="34" dur="1000" fill="hold"/>
                                        <p:tgtEl>
                                          <p:spTgt spid="24">
                                            <p:txEl>
                                              <p:pRg st="3" end="3"/>
                                            </p:txEl>
                                          </p:spTgt>
                                        </p:tgtEl>
                                        <p:attrNameLst>
                                          <p:attrName>ppt_x</p:attrName>
                                        </p:attrNameLst>
                                      </p:cBhvr>
                                      <p:tavLst>
                                        <p:tav tm="0">
                                          <p:val>
                                            <p:strVal val="#ppt_x"/>
                                          </p:val>
                                        </p:tav>
                                        <p:tav tm="100000">
                                          <p:val>
                                            <p:strVal val="#ppt_x"/>
                                          </p:val>
                                        </p:tav>
                                      </p:tavLst>
                                    </p:anim>
                                    <p:anim calcmode="lin" valueType="num">
                                      <p:cBhvr>
                                        <p:cTn id="35" dur="1000" fill="hold"/>
                                        <p:tgtEl>
                                          <p:spTgt spid="2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26"/>
                                        </p:tgtEl>
                                        <p:attrNameLst>
                                          <p:attrName>style.visibility</p:attrName>
                                        </p:attrNameLst>
                                      </p:cBhvr>
                                      <p:to>
                                        <p:strVal val="visible"/>
                                      </p:to>
                                    </p:set>
                                  </p:childTnLst>
                                </p:cTn>
                              </p:par>
                              <p:par>
                                <p:cTn id="40" presetID="1" presetClass="entr" presetSubtype="0" fill="hold" nodeType="withEffect">
                                  <p:stCondLst>
                                    <p:cond delay="0"/>
                                  </p:stCondLst>
                                  <p:childTnLst>
                                    <p:set>
                                      <p:cBhvr>
                                        <p:cTn id="41" dur="1" fill="hold">
                                          <p:stCondLst>
                                            <p:cond delay="0"/>
                                          </p:stCondLst>
                                        </p:cTn>
                                        <p:tgtEl>
                                          <p:spTgt spid="25"/>
                                        </p:tgtEl>
                                        <p:attrNameLst>
                                          <p:attrName>style.visibility</p:attrName>
                                        </p:attrNameLst>
                                      </p:cBhvr>
                                      <p:to>
                                        <p:strVal val="visible"/>
                                      </p:to>
                                    </p:set>
                                  </p:childTnLst>
                                </p:cTn>
                              </p:par>
                              <p:par>
                                <p:cTn id="42" presetID="1" presetClass="entr" presetSubtype="0" fill="hold" nodeType="withEffect">
                                  <p:stCondLst>
                                    <p:cond delay="0"/>
                                  </p:stCondLst>
                                  <p:childTnLst>
                                    <p:set>
                                      <p:cBhvr>
                                        <p:cTn id="43"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4"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descr="صورة تحتوي على نص, رسوم المتجهات&#10;&#10;تم إنشاء الوصف تلقائياً">
            <a:extLst>
              <a:ext uri="{FF2B5EF4-FFF2-40B4-BE49-F238E27FC236}">
                <a16:creationId xmlns:a16="http://schemas.microsoft.com/office/drawing/2014/main" id="{C0F64FED-8008-158D-29E2-F270C649B1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0298" y="2949675"/>
            <a:ext cx="2650638" cy="2506245"/>
          </a:xfrm>
          <a:prstGeom prst="rect">
            <a:avLst/>
          </a:prstGeom>
        </p:spPr>
      </p:pic>
      <p:sp>
        <p:nvSpPr>
          <p:cNvPr id="5" name="مستطيل 4">
            <a:extLst>
              <a:ext uri="{FF2B5EF4-FFF2-40B4-BE49-F238E27FC236}">
                <a16:creationId xmlns:a16="http://schemas.microsoft.com/office/drawing/2014/main" id="{1A912E1B-F3C1-4FEB-E144-747665A5C8E3}"/>
              </a:ext>
            </a:extLst>
          </p:cNvPr>
          <p:cNvSpPr/>
          <p:nvPr/>
        </p:nvSpPr>
        <p:spPr>
          <a:xfrm>
            <a:off x="-51620" y="-30480"/>
            <a:ext cx="12295239" cy="1104911"/>
          </a:xfrm>
          <a:prstGeom prst="rect">
            <a:avLst/>
          </a:prstGeom>
          <a:solidFill>
            <a:schemeClr val="bg1">
              <a:lumMod val="85000"/>
            </a:schemeClr>
          </a:solidFill>
          <a:ln>
            <a:solidFill>
              <a:srgbClr val="F9A82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6" name="شكل بيضاوي 5">
            <a:extLst>
              <a:ext uri="{FF2B5EF4-FFF2-40B4-BE49-F238E27FC236}">
                <a16:creationId xmlns:a16="http://schemas.microsoft.com/office/drawing/2014/main" id="{E59AE6BB-F567-F10E-1143-EA01DF285F6D}"/>
              </a:ext>
            </a:extLst>
          </p:cNvPr>
          <p:cNvSpPr/>
          <p:nvPr/>
        </p:nvSpPr>
        <p:spPr>
          <a:xfrm>
            <a:off x="306704" y="258054"/>
            <a:ext cx="469732" cy="46973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7" name="شكل بيضاوي 6">
            <a:extLst>
              <a:ext uri="{FF2B5EF4-FFF2-40B4-BE49-F238E27FC236}">
                <a16:creationId xmlns:a16="http://schemas.microsoft.com/office/drawing/2014/main" id="{3D128D5E-6D48-B6BC-A25A-7D6E898628F0}"/>
              </a:ext>
            </a:extLst>
          </p:cNvPr>
          <p:cNvSpPr/>
          <p:nvPr/>
        </p:nvSpPr>
        <p:spPr>
          <a:xfrm>
            <a:off x="941579" y="258054"/>
            <a:ext cx="469732" cy="46973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8" name="شكل بيضاوي 7">
            <a:extLst>
              <a:ext uri="{FF2B5EF4-FFF2-40B4-BE49-F238E27FC236}">
                <a16:creationId xmlns:a16="http://schemas.microsoft.com/office/drawing/2014/main" id="{97B12AE1-D784-0EDD-5F69-C5E3EA7FD2EC}"/>
              </a:ext>
            </a:extLst>
          </p:cNvPr>
          <p:cNvSpPr/>
          <p:nvPr/>
        </p:nvSpPr>
        <p:spPr>
          <a:xfrm>
            <a:off x="1532129" y="258054"/>
            <a:ext cx="469732" cy="46973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9" name="عنوان 1">
            <a:extLst>
              <a:ext uri="{FF2B5EF4-FFF2-40B4-BE49-F238E27FC236}">
                <a16:creationId xmlns:a16="http://schemas.microsoft.com/office/drawing/2014/main" id="{47854784-ED91-8620-E55B-173D1E830E3B}"/>
              </a:ext>
            </a:extLst>
          </p:cNvPr>
          <p:cNvSpPr txBox="1">
            <a:spLocks/>
          </p:cNvSpPr>
          <p:nvPr/>
        </p:nvSpPr>
        <p:spPr>
          <a:xfrm>
            <a:off x="1223400" y="-87396"/>
            <a:ext cx="10661896" cy="1325563"/>
          </a:xfrm>
          <a:prstGeom prst="rect">
            <a:avLst/>
          </a:prstGeom>
        </p:spPr>
        <p:txBody>
          <a:bodyPr vert="horz" lIns="91440" tIns="45720" rIns="91440" bIns="45720" rtlCol="1" anchor="ctr">
            <a:norm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r>
              <a:rPr lang="ar-SA" b="1" dirty="0">
                <a:solidFill>
                  <a:schemeClr val="bg1"/>
                </a:solidFill>
              </a:rPr>
              <a:t>الواجب– الدرس2</a:t>
            </a:r>
          </a:p>
        </p:txBody>
      </p:sp>
      <p:sp>
        <p:nvSpPr>
          <p:cNvPr id="24" name="عنوان 1">
            <a:extLst>
              <a:ext uri="{FF2B5EF4-FFF2-40B4-BE49-F238E27FC236}">
                <a16:creationId xmlns:a16="http://schemas.microsoft.com/office/drawing/2014/main" id="{6B262E9E-84A5-FDA5-5EEC-A8E42A74A474}"/>
              </a:ext>
            </a:extLst>
          </p:cNvPr>
          <p:cNvSpPr txBox="1">
            <a:spLocks/>
          </p:cNvSpPr>
          <p:nvPr/>
        </p:nvSpPr>
        <p:spPr>
          <a:xfrm>
            <a:off x="116715" y="1971040"/>
            <a:ext cx="11768581" cy="4053840"/>
          </a:xfrm>
          <a:prstGeom prst="rect">
            <a:avLst/>
          </a:prstGeom>
        </p:spPr>
        <p:txBody>
          <a:bodyPr vert="horz" lIns="91440" tIns="45720" rIns="91440" bIns="45720" rtlCol="1" anchor="ctr">
            <a:norm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a:lnSpc>
                <a:spcPct val="200000"/>
              </a:lnSpc>
            </a:pPr>
            <a:r>
              <a:rPr lang="ar-SA" sz="3600" dirty="0"/>
              <a:t>بمشـاركة ثلاثة من زميلاتك أعدي عرضا تقديميا يحتوي على ثلاث تصميمات رقمية سـواء أكانت مطبوعة أم إلكترونية. </a:t>
            </a:r>
          </a:p>
          <a:p>
            <a:pPr>
              <a:lnSpc>
                <a:spcPct val="200000"/>
              </a:lnSpc>
            </a:pPr>
            <a:r>
              <a:rPr lang="ar-SA" sz="3600" dirty="0"/>
              <a:t>حللي نقاط معايير نجاح التصميم.</a:t>
            </a:r>
            <a:endParaRPr lang="ar-SA" sz="3600" dirty="0">
              <a:solidFill>
                <a:srgbClr val="F9A826"/>
              </a:solidFill>
              <a:latin typeface="Calibri" panose="020F0502020204030204" pitchFamily="34" charset="0"/>
            </a:endParaRPr>
          </a:p>
          <a:p>
            <a:pPr algn="just">
              <a:lnSpc>
                <a:spcPct val="200000"/>
              </a:lnSpc>
            </a:pPr>
            <a:endParaRPr lang="ar-SA" sz="3600" b="1" dirty="0">
              <a:solidFill>
                <a:srgbClr val="F9A826"/>
              </a:solidFill>
            </a:endParaRPr>
          </a:p>
        </p:txBody>
      </p:sp>
      <p:sp>
        <p:nvSpPr>
          <p:cNvPr id="2" name="عنصر نائب للتذييل 1">
            <a:extLst>
              <a:ext uri="{FF2B5EF4-FFF2-40B4-BE49-F238E27FC236}">
                <a16:creationId xmlns:a16="http://schemas.microsoft.com/office/drawing/2014/main" id="{B73BE9FE-FC69-D46E-EDDB-6C9FB7455310}"/>
              </a:ext>
            </a:extLst>
          </p:cNvPr>
          <p:cNvSpPr>
            <a:spLocks noGrp="1"/>
          </p:cNvSpPr>
          <p:nvPr>
            <p:ph type="ftr" sz="quarter" idx="11"/>
          </p:nvPr>
        </p:nvSpPr>
        <p:spPr/>
        <p:txBody>
          <a:bodyPr/>
          <a:lstStyle/>
          <a:p>
            <a:r>
              <a:rPr lang="ar-SA"/>
              <a:t>أ.حليمة المالكي</a:t>
            </a:r>
          </a:p>
        </p:txBody>
      </p:sp>
    </p:spTree>
    <p:custDataLst>
      <p:tags r:id="rId1"/>
    </p:custDataLst>
    <p:extLst>
      <p:ext uri="{BB962C8B-B14F-4D97-AF65-F5344CB8AC3E}">
        <p14:creationId xmlns:p14="http://schemas.microsoft.com/office/powerpoint/2010/main" val="1729976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24">
                                            <p:txEl>
                                              <p:pRg st="0" end="0"/>
                                            </p:txEl>
                                          </p:spTgt>
                                        </p:tgtEl>
                                        <p:attrNameLst>
                                          <p:attrName>style.visibility</p:attrName>
                                        </p:attrNameLst>
                                      </p:cBhvr>
                                      <p:to>
                                        <p:strVal val="visible"/>
                                      </p:to>
                                    </p:set>
                                    <p:animEffect transition="in" filter="fade">
                                      <p:cBhvr>
                                        <p:cTn id="12" dur="1000"/>
                                        <p:tgtEl>
                                          <p:spTgt spid="24">
                                            <p:txEl>
                                              <p:pRg st="0" end="0"/>
                                            </p:txEl>
                                          </p:spTgt>
                                        </p:tgtEl>
                                      </p:cBhvr>
                                    </p:animEffect>
                                    <p:anim calcmode="lin" valueType="num">
                                      <p:cBhvr>
                                        <p:cTn id="13" dur="1000" fill="hold"/>
                                        <p:tgtEl>
                                          <p:spTgt spid="24">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24">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42" presetClass="entr" presetSubtype="0" fill="hold" grpId="0" nodeType="afterEffect">
                                  <p:stCondLst>
                                    <p:cond delay="0"/>
                                  </p:stCondLst>
                                  <p:childTnLst>
                                    <p:set>
                                      <p:cBhvr>
                                        <p:cTn id="17" dur="1" fill="hold">
                                          <p:stCondLst>
                                            <p:cond delay="0"/>
                                          </p:stCondLst>
                                        </p:cTn>
                                        <p:tgtEl>
                                          <p:spTgt spid="24">
                                            <p:txEl>
                                              <p:pRg st="1" end="1"/>
                                            </p:txEl>
                                          </p:spTgt>
                                        </p:tgtEl>
                                        <p:attrNameLst>
                                          <p:attrName>style.visibility</p:attrName>
                                        </p:attrNameLst>
                                      </p:cBhvr>
                                      <p:to>
                                        <p:strVal val="visible"/>
                                      </p:to>
                                    </p:set>
                                    <p:animEffect transition="in" filter="fade">
                                      <p:cBhvr>
                                        <p:cTn id="18" dur="1000"/>
                                        <p:tgtEl>
                                          <p:spTgt spid="24">
                                            <p:txEl>
                                              <p:pRg st="1" end="1"/>
                                            </p:txEl>
                                          </p:spTgt>
                                        </p:tgtEl>
                                      </p:cBhvr>
                                    </p:animEffect>
                                    <p:anim calcmode="lin" valueType="num">
                                      <p:cBhvr>
                                        <p:cTn id="19" dur="1000" fill="hold"/>
                                        <p:tgtEl>
                                          <p:spTgt spid="24">
                                            <p:txEl>
                                              <p:pRg st="1" end="1"/>
                                            </p:txEl>
                                          </p:spTgt>
                                        </p:tgtEl>
                                        <p:attrNameLst>
                                          <p:attrName>ppt_x</p:attrName>
                                        </p:attrNameLst>
                                      </p:cBhvr>
                                      <p:tavLst>
                                        <p:tav tm="0">
                                          <p:val>
                                            <p:strVal val="#ppt_x"/>
                                          </p:val>
                                        </p:tav>
                                        <p:tav tm="100000">
                                          <p:val>
                                            <p:strVal val="#ppt_x"/>
                                          </p:val>
                                        </p:tav>
                                      </p:tavLst>
                                    </p:anim>
                                    <p:anim calcmode="lin" valueType="num">
                                      <p:cBhvr>
                                        <p:cTn id="20" dur="1000" fill="hold"/>
                                        <p:tgtEl>
                                          <p:spTgt spid="24">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4" grpId="0" uiExpand="1"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عنوان 1">
            <a:extLst>
              <a:ext uri="{FF2B5EF4-FFF2-40B4-BE49-F238E27FC236}">
                <a16:creationId xmlns:a16="http://schemas.microsoft.com/office/drawing/2014/main" id="{E042F9C8-B0DC-4D96-B15B-8610AAD173B0}"/>
              </a:ext>
            </a:extLst>
          </p:cNvPr>
          <p:cNvSpPr txBox="1">
            <a:spLocks/>
          </p:cNvSpPr>
          <p:nvPr/>
        </p:nvSpPr>
        <p:spPr>
          <a:xfrm>
            <a:off x="0" y="1279254"/>
            <a:ext cx="12192000" cy="2659762"/>
          </a:xfrm>
          <a:custGeom>
            <a:avLst/>
            <a:gdLst>
              <a:gd name="connsiteX0" fmla="*/ 0 w 12192000"/>
              <a:gd name="connsiteY0" fmla="*/ 0 h 2659762"/>
              <a:gd name="connsiteX1" fmla="*/ 12192000 w 12192000"/>
              <a:gd name="connsiteY1" fmla="*/ 0 h 2659762"/>
              <a:gd name="connsiteX2" fmla="*/ 12192000 w 12192000"/>
              <a:gd name="connsiteY2" fmla="*/ 2659762 h 2659762"/>
              <a:gd name="connsiteX3" fmla="*/ 0 w 12192000"/>
              <a:gd name="connsiteY3" fmla="*/ 2659762 h 2659762"/>
              <a:gd name="connsiteX4" fmla="*/ 0 w 12192000"/>
              <a:gd name="connsiteY4" fmla="*/ 0 h 2659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2659762" fill="none" extrusionOk="0">
                <a:moveTo>
                  <a:pt x="0" y="0"/>
                </a:moveTo>
                <a:cubicBezTo>
                  <a:pt x="1423799" y="58209"/>
                  <a:pt x="10019944" y="-141175"/>
                  <a:pt x="12192000" y="0"/>
                </a:cubicBezTo>
                <a:cubicBezTo>
                  <a:pt x="12145607" y="479063"/>
                  <a:pt x="12246913" y="2190912"/>
                  <a:pt x="12192000" y="2659762"/>
                </a:cubicBezTo>
                <a:cubicBezTo>
                  <a:pt x="10385387" y="2614214"/>
                  <a:pt x="4287481" y="2747128"/>
                  <a:pt x="0" y="2659762"/>
                </a:cubicBezTo>
                <a:cubicBezTo>
                  <a:pt x="-1101" y="1400767"/>
                  <a:pt x="-111605" y="345422"/>
                  <a:pt x="0" y="0"/>
                </a:cubicBezTo>
                <a:close/>
              </a:path>
              <a:path w="12192000" h="2659762" stroke="0" extrusionOk="0">
                <a:moveTo>
                  <a:pt x="0" y="0"/>
                </a:moveTo>
                <a:cubicBezTo>
                  <a:pt x="3590537" y="-32335"/>
                  <a:pt x="8877582" y="146684"/>
                  <a:pt x="12192000" y="0"/>
                </a:cubicBezTo>
                <a:cubicBezTo>
                  <a:pt x="12193877" y="537892"/>
                  <a:pt x="12251193" y="2280154"/>
                  <a:pt x="12192000" y="2659762"/>
                </a:cubicBezTo>
                <a:cubicBezTo>
                  <a:pt x="10880248" y="2641887"/>
                  <a:pt x="2714061" y="2509633"/>
                  <a:pt x="0" y="2659762"/>
                </a:cubicBezTo>
                <a:cubicBezTo>
                  <a:pt x="-122541" y="1546056"/>
                  <a:pt x="37353" y="1317133"/>
                  <a:pt x="0" y="0"/>
                </a:cubicBezTo>
                <a:close/>
              </a:path>
            </a:pathLst>
          </a:custGeom>
          <a:solidFill>
            <a:schemeClr val="bg1">
              <a:lumMod val="85000"/>
            </a:schemeClr>
          </a:solidFill>
          <a:ln w="38100">
            <a:solidFill>
              <a:srgbClr val="FFD042"/>
            </a:solidFill>
            <a:extLst>
              <a:ext uri="{C807C97D-BFC1-408E-A445-0C87EB9F89A2}">
                <ask:lineSketchStyleProps xmlns:ask="http://schemas.microsoft.com/office/drawing/2018/sketchyshapes" sd="2376246657">
                  <a:prstGeom prst="rect">
                    <a:avLst/>
                  </a:prstGeom>
                  <ask:type>
                    <ask:lineSketchCurved/>
                  </ask:type>
                </ask:lineSketchStyleProps>
              </a:ext>
            </a:extLst>
          </a:ln>
        </p:spPr>
        <p:txBody>
          <a:bodyPr vert="horz" lIns="91440" tIns="45720" rIns="91440" bIns="45720" rtlCol="1" anchor="ctr">
            <a:no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60000"/>
              </a:lnSpc>
            </a:pPr>
            <a:r>
              <a:rPr lang="ar-SA" sz="5400" b="1" dirty="0">
                <a:solidFill>
                  <a:schemeClr val="bg1"/>
                </a:solidFill>
              </a:rPr>
              <a:t>انتــهى الدرس ،،</a:t>
            </a:r>
          </a:p>
          <a:p>
            <a:pPr algn="ctr">
              <a:lnSpc>
                <a:spcPct val="160000"/>
              </a:lnSpc>
            </a:pPr>
            <a:r>
              <a:rPr lang="ar-SA" sz="5400" b="1" dirty="0">
                <a:solidFill>
                  <a:schemeClr val="bg1"/>
                </a:solidFill>
              </a:rPr>
              <a:t>شــاكرة لكن حسن تفاعلكن</a:t>
            </a:r>
          </a:p>
        </p:txBody>
      </p:sp>
      <p:sp>
        <p:nvSpPr>
          <p:cNvPr id="2" name="عنصر نائب للتذييل 1">
            <a:extLst>
              <a:ext uri="{FF2B5EF4-FFF2-40B4-BE49-F238E27FC236}">
                <a16:creationId xmlns:a16="http://schemas.microsoft.com/office/drawing/2014/main" id="{D6B6858C-6559-9FD2-95D5-B1017ED1D252}"/>
              </a:ext>
            </a:extLst>
          </p:cNvPr>
          <p:cNvSpPr>
            <a:spLocks noGrp="1"/>
          </p:cNvSpPr>
          <p:nvPr>
            <p:ph type="ftr" sz="quarter" idx="11"/>
          </p:nvPr>
        </p:nvSpPr>
        <p:spPr/>
        <p:txBody>
          <a:bodyPr/>
          <a:lstStyle/>
          <a:p>
            <a:r>
              <a:rPr lang="ar-SA"/>
              <a:t>أ.حليمة المالكي</a:t>
            </a:r>
          </a:p>
        </p:txBody>
      </p:sp>
    </p:spTree>
    <p:custDataLst>
      <p:tags r:id="rId1"/>
    </p:custDataLst>
    <p:extLst>
      <p:ext uri="{BB962C8B-B14F-4D97-AF65-F5344CB8AC3E}">
        <p14:creationId xmlns:p14="http://schemas.microsoft.com/office/powerpoint/2010/main" val="938493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مستطيل: زوايا مستديرة 6">
            <a:extLst>
              <a:ext uri="{FF2B5EF4-FFF2-40B4-BE49-F238E27FC236}">
                <a16:creationId xmlns:a16="http://schemas.microsoft.com/office/drawing/2014/main" id="{091FC69B-D122-9FA8-DB48-38320EA08C42}"/>
              </a:ext>
            </a:extLst>
          </p:cNvPr>
          <p:cNvSpPr/>
          <p:nvPr/>
        </p:nvSpPr>
        <p:spPr>
          <a:xfrm>
            <a:off x="251441" y="147143"/>
            <a:ext cx="11826260" cy="913308"/>
          </a:xfrm>
          <a:prstGeom prst="roundRect">
            <a:avLst/>
          </a:prstGeom>
          <a:solidFill>
            <a:srgbClr val="F9A82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1600"/>
          </a:p>
        </p:txBody>
      </p:sp>
      <p:sp>
        <p:nvSpPr>
          <p:cNvPr id="30" name="عنصر نائب للمحتوى 2">
            <a:extLst>
              <a:ext uri="{FF2B5EF4-FFF2-40B4-BE49-F238E27FC236}">
                <a16:creationId xmlns:a16="http://schemas.microsoft.com/office/drawing/2014/main" id="{7AADED27-1A1D-41C5-B152-A981A7C61072}"/>
              </a:ext>
            </a:extLst>
          </p:cNvPr>
          <p:cNvSpPr txBox="1">
            <a:spLocks/>
          </p:cNvSpPr>
          <p:nvPr/>
        </p:nvSpPr>
        <p:spPr>
          <a:xfrm>
            <a:off x="-455929" y="2927321"/>
            <a:ext cx="10515600" cy="481925"/>
          </a:xfrm>
          <a:prstGeom prst="rect">
            <a:avLst/>
          </a:prstGeom>
        </p:spPr>
        <p:txBody>
          <a:bodyPr vert="horz" lIns="91440" tIns="45720" rIns="91440" bIns="45720" rtlCol="1">
            <a:norm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ar-SA" dirty="0"/>
              <a:t>تحليل عناصر تصميم الاتصال المرئي .</a:t>
            </a:r>
          </a:p>
        </p:txBody>
      </p:sp>
      <p:sp>
        <p:nvSpPr>
          <p:cNvPr id="31" name="عنصر نائب للمحتوى 2">
            <a:extLst>
              <a:ext uri="{FF2B5EF4-FFF2-40B4-BE49-F238E27FC236}">
                <a16:creationId xmlns:a16="http://schemas.microsoft.com/office/drawing/2014/main" id="{CD571828-8155-46DE-AE79-FA22BCDA4996}"/>
              </a:ext>
            </a:extLst>
          </p:cNvPr>
          <p:cNvSpPr txBox="1">
            <a:spLocks/>
          </p:cNvSpPr>
          <p:nvPr/>
        </p:nvSpPr>
        <p:spPr>
          <a:xfrm>
            <a:off x="-513079" y="4037407"/>
            <a:ext cx="10515600" cy="481925"/>
          </a:xfrm>
          <a:prstGeom prst="rect">
            <a:avLst/>
          </a:prstGeom>
        </p:spPr>
        <p:txBody>
          <a:bodyPr vert="horz" lIns="91440" tIns="45720" rIns="91440" bIns="45720" rtlCol="1">
            <a:no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ar-SA" dirty="0"/>
              <a:t>تحديد مبادئ تصميم الاتصال المرئي .</a:t>
            </a:r>
          </a:p>
        </p:txBody>
      </p:sp>
      <p:sp>
        <p:nvSpPr>
          <p:cNvPr id="34" name="مخطط انسيابي: معالجة متعاقبة 33">
            <a:extLst>
              <a:ext uri="{FF2B5EF4-FFF2-40B4-BE49-F238E27FC236}">
                <a16:creationId xmlns:a16="http://schemas.microsoft.com/office/drawing/2014/main" id="{3FCD84FA-AFAD-4B64-A9B7-8CAE71BCE65D}"/>
              </a:ext>
            </a:extLst>
          </p:cNvPr>
          <p:cNvSpPr/>
          <p:nvPr/>
        </p:nvSpPr>
        <p:spPr>
          <a:xfrm>
            <a:off x="10262112" y="2814735"/>
            <a:ext cx="621468" cy="481925"/>
          </a:xfrm>
          <a:prstGeom prst="flowChartAlternateProcess">
            <a:avLst/>
          </a:prstGeom>
          <a:solidFill>
            <a:srgbClr val="F9A826"/>
          </a:solidFill>
          <a:ln>
            <a:solidFill>
              <a:srgbClr val="F9A826"/>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400" b="1" dirty="0">
                <a:solidFill>
                  <a:schemeClr val="bg1"/>
                </a:solidFill>
              </a:rPr>
              <a:t>1</a:t>
            </a:r>
          </a:p>
        </p:txBody>
      </p:sp>
      <p:sp>
        <p:nvSpPr>
          <p:cNvPr id="35" name="مخطط انسيابي: معالجة متعاقبة 34">
            <a:extLst>
              <a:ext uri="{FF2B5EF4-FFF2-40B4-BE49-F238E27FC236}">
                <a16:creationId xmlns:a16="http://schemas.microsoft.com/office/drawing/2014/main" id="{6732D274-0070-48AB-A06D-67F55F1876A3}"/>
              </a:ext>
            </a:extLst>
          </p:cNvPr>
          <p:cNvSpPr/>
          <p:nvPr/>
        </p:nvSpPr>
        <p:spPr>
          <a:xfrm>
            <a:off x="10262112" y="4149990"/>
            <a:ext cx="621468" cy="481925"/>
          </a:xfrm>
          <a:prstGeom prst="flowChartAlternateProcess">
            <a:avLst/>
          </a:prstGeom>
          <a:solidFill>
            <a:srgbClr val="F9A826"/>
          </a:solidFill>
          <a:ln>
            <a:solidFill>
              <a:srgbClr val="F9A826"/>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400" b="1" dirty="0">
                <a:solidFill>
                  <a:schemeClr val="bg1"/>
                </a:solidFill>
              </a:rPr>
              <a:t>2</a:t>
            </a:r>
          </a:p>
        </p:txBody>
      </p:sp>
      <p:pic>
        <p:nvPicPr>
          <p:cNvPr id="2" name="صورة 1">
            <a:extLst>
              <a:ext uri="{FF2B5EF4-FFF2-40B4-BE49-F238E27FC236}">
                <a16:creationId xmlns:a16="http://schemas.microsoft.com/office/drawing/2014/main" id="{085DE728-5864-9F3C-9A2D-3142497D70EF}"/>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9984" b="89976" l="9084" r="89139">
                        <a14:foregroundMark x1="84005" y1="59054" x2="84005" y2="59054"/>
                        <a14:foregroundMark x1="86335" y1="58569" x2="81240" y2="63824"/>
                        <a14:foregroundMark x1="88231" y1="38561" x2="78160" y2="19685"/>
                        <a14:foregroundMark x1="78160" y1="19685" x2="64929" y2="16168"/>
                        <a14:foregroundMark x1="64929" y1="16168" x2="64929" y2="16168"/>
                        <a14:foregroundMark x1="59795" y1="39976" x2="59795" y2="39976"/>
                        <a14:foregroundMark x1="89139" y1="57639" x2="89139" y2="57639"/>
                        <a14:foregroundMark x1="19313" y1="46645" x2="19313" y2="46645"/>
                        <a14:foregroundMark x1="17891" y1="45715" x2="17891" y2="45715"/>
                        <a14:foregroundMark x1="17891" y1="49515" x2="17891" y2="49515"/>
                        <a14:foregroundMark x1="34202" y1="47130" x2="34202" y2="47130"/>
                        <a14:foregroundMark x1="13231" y1="48100" x2="13231" y2="48100"/>
                        <a14:foregroundMark x1="9992" y1="47615" x2="9992" y2="47615"/>
                      </a14:backgroundRemoval>
                    </a14:imgEffect>
                  </a14:imgLayer>
                </a14:imgProps>
              </a:ext>
              <a:ext uri="{28A0092B-C50C-407E-A947-70E740481C1C}">
                <a14:useLocalDpi xmlns:a14="http://schemas.microsoft.com/office/drawing/2010/main" val="0"/>
              </a:ext>
            </a:extLst>
          </a:blip>
          <a:srcRect r="8995"/>
          <a:stretch/>
        </p:blipFill>
        <p:spPr>
          <a:xfrm>
            <a:off x="510539" y="2162750"/>
            <a:ext cx="3357879" cy="3604937"/>
          </a:xfrm>
          <a:prstGeom prst="rect">
            <a:avLst/>
          </a:prstGeom>
        </p:spPr>
      </p:pic>
      <p:sp>
        <p:nvSpPr>
          <p:cNvPr id="3" name="مربع نص 2">
            <a:extLst>
              <a:ext uri="{FF2B5EF4-FFF2-40B4-BE49-F238E27FC236}">
                <a16:creationId xmlns:a16="http://schemas.microsoft.com/office/drawing/2014/main" id="{712AC181-37DC-EAB4-9B38-C00F6DC4F83B}"/>
              </a:ext>
            </a:extLst>
          </p:cNvPr>
          <p:cNvSpPr txBox="1"/>
          <p:nvPr/>
        </p:nvSpPr>
        <p:spPr>
          <a:xfrm>
            <a:off x="817197" y="227178"/>
            <a:ext cx="10639035" cy="769441"/>
          </a:xfrm>
          <a:prstGeom prst="rect">
            <a:avLst/>
          </a:prstGeom>
          <a:noFill/>
        </p:spPr>
        <p:txBody>
          <a:bodyPr wrap="square" rtlCol="1">
            <a:spAutoFit/>
          </a:bodyPr>
          <a:lstStyle/>
          <a:p>
            <a:pPr algn="ctr"/>
            <a:r>
              <a:rPr lang="ar-SA" sz="4400" b="1" dirty="0">
                <a:solidFill>
                  <a:schemeClr val="bg1"/>
                </a:solidFill>
                <a:latin typeface="JF Flat" panose="02000500000000000000" pitchFamily="2" charset="-78"/>
                <a:cs typeface="JF Flat" panose="02000500000000000000" pitchFamily="2" charset="-78"/>
              </a:rPr>
              <a:t>أهداف الدرس</a:t>
            </a:r>
          </a:p>
        </p:txBody>
      </p:sp>
      <p:pic>
        <p:nvPicPr>
          <p:cNvPr id="4" name="رسم 3" descr="نقطة الهدف مع تعبئة خالصة">
            <a:extLst>
              <a:ext uri="{FF2B5EF4-FFF2-40B4-BE49-F238E27FC236}">
                <a16:creationId xmlns:a16="http://schemas.microsoft.com/office/drawing/2014/main" id="{80D34D5B-9273-4CF0-1292-68551E0C8DED}"/>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135034" y="144163"/>
            <a:ext cx="914400" cy="914400"/>
          </a:xfrm>
          <a:prstGeom prst="rect">
            <a:avLst/>
          </a:prstGeom>
        </p:spPr>
      </p:pic>
      <p:pic>
        <p:nvPicPr>
          <p:cNvPr id="5" name="رسم 4" descr="نقطة الهدف مع تعبئة خالصة">
            <a:extLst>
              <a:ext uri="{FF2B5EF4-FFF2-40B4-BE49-F238E27FC236}">
                <a16:creationId xmlns:a16="http://schemas.microsoft.com/office/drawing/2014/main" id="{9317F263-FBE3-07AE-F986-592772AA649D}"/>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33066" y="149299"/>
            <a:ext cx="914400" cy="914400"/>
          </a:xfrm>
          <a:prstGeom prst="rect">
            <a:avLst/>
          </a:prstGeom>
        </p:spPr>
      </p:pic>
      <p:sp>
        <p:nvSpPr>
          <p:cNvPr id="6" name="عنصر نائب للتذييل 5">
            <a:extLst>
              <a:ext uri="{FF2B5EF4-FFF2-40B4-BE49-F238E27FC236}">
                <a16:creationId xmlns:a16="http://schemas.microsoft.com/office/drawing/2014/main" id="{BEEEEFF6-9C8B-121D-1A0B-EAA637DE5B77}"/>
              </a:ext>
            </a:extLst>
          </p:cNvPr>
          <p:cNvSpPr>
            <a:spLocks noGrp="1"/>
          </p:cNvSpPr>
          <p:nvPr>
            <p:ph type="ftr" sz="quarter" idx="11"/>
          </p:nvPr>
        </p:nvSpPr>
        <p:spPr/>
        <p:txBody>
          <a:bodyPr/>
          <a:lstStyle/>
          <a:p>
            <a:r>
              <a:rPr lang="ar-SA"/>
              <a:t>أ.حليمة المالكي</a:t>
            </a:r>
          </a:p>
        </p:txBody>
      </p:sp>
    </p:spTree>
    <p:custDataLst>
      <p:tags r:id="rId1"/>
    </p:custDataLst>
    <p:extLst>
      <p:ext uri="{BB962C8B-B14F-4D97-AF65-F5344CB8AC3E}">
        <p14:creationId xmlns:p14="http://schemas.microsoft.com/office/powerpoint/2010/main" val="906219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34"/>
                                        </p:tgtEl>
                                        <p:attrNameLst>
                                          <p:attrName>style.visibility</p:attrName>
                                        </p:attrNameLst>
                                      </p:cBhvr>
                                      <p:to>
                                        <p:strVal val="visible"/>
                                      </p:to>
                                    </p:set>
                                    <p:anim calcmode="lin" valueType="num">
                                      <p:cBhvr>
                                        <p:cTn id="11" dur="500" fill="hold"/>
                                        <p:tgtEl>
                                          <p:spTgt spid="34"/>
                                        </p:tgtEl>
                                        <p:attrNameLst>
                                          <p:attrName>ppt_w</p:attrName>
                                        </p:attrNameLst>
                                      </p:cBhvr>
                                      <p:tavLst>
                                        <p:tav tm="0">
                                          <p:val>
                                            <p:fltVal val="0"/>
                                          </p:val>
                                        </p:tav>
                                        <p:tav tm="100000">
                                          <p:val>
                                            <p:strVal val="#ppt_w"/>
                                          </p:val>
                                        </p:tav>
                                      </p:tavLst>
                                    </p:anim>
                                    <p:anim calcmode="lin" valueType="num">
                                      <p:cBhvr>
                                        <p:cTn id="12" dur="500" fill="hold"/>
                                        <p:tgtEl>
                                          <p:spTgt spid="34"/>
                                        </p:tgtEl>
                                        <p:attrNameLst>
                                          <p:attrName>ppt_h</p:attrName>
                                        </p:attrNameLst>
                                      </p:cBhvr>
                                      <p:tavLst>
                                        <p:tav tm="0">
                                          <p:val>
                                            <p:fltVal val="0"/>
                                          </p:val>
                                        </p:tav>
                                        <p:tav tm="100000">
                                          <p:val>
                                            <p:strVal val="#ppt_h"/>
                                          </p:val>
                                        </p:tav>
                                      </p:tavLst>
                                    </p:anim>
                                    <p:animEffect transition="in" filter="fade">
                                      <p:cBhvr>
                                        <p:cTn id="13" dur="500"/>
                                        <p:tgtEl>
                                          <p:spTgt spid="34"/>
                                        </p:tgtEl>
                                      </p:cBhvr>
                                    </p:animEffect>
                                  </p:childTnLst>
                                </p:cTn>
                              </p:par>
                            </p:childTnLst>
                          </p:cTn>
                        </p:par>
                        <p:par>
                          <p:cTn id="14" fill="hold">
                            <p:stCondLst>
                              <p:cond delay="1000"/>
                            </p:stCondLst>
                            <p:childTnLst>
                              <p:par>
                                <p:cTn id="15" presetID="53" presetClass="entr" presetSubtype="16" fill="hold" grpId="0" nodeType="afterEffect">
                                  <p:stCondLst>
                                    <p:cond delay="0"/>
                                  </p:stCondLst>
                                  <p:childTnLst>
                                    <p:set>
                                      <p:cBhvr>
                                        <p:cTn id="16" dur="1" fill="hold">
                                          <p:stCondLst>
                                            <p:cond delay="0"/>
                                          </p:stCondLst>
                                        </p:cTn>
                                        <p:tgtEl>
                                          <p:spTgt spid="30">
                                            <p:txEl>
                                              <p:pRg st="0" end="0"/>
                                            </p:txEl>
                                          </p:spTgt>
                                        </p:tgtEl>
                                        <p:attrNameLst>
                                          <p:attrName>style.visibility</p:attrName>
                                        </p:attrNameLst>
                                      </p:cBhvr>
                                      <p:to>
                                        <p:strVal val="visible"/>
                                      </p:to>
                                    </p:set>
                                    <p:anim calcmode="lin" valueType="num">
                                      <p:cBhvr>
                                        <p:cTn id="17" dur="500" fill="hold"/>
                                        <p:tgtEl>
                                          <p:spTgt spid="30">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30">
                                            <p:txEl>
                                              <p:pRg st="0" end="0"/>
                                            </p:txEl>
                                          </p:spTgt>
                                        </p:tgtEl>
                                        <p:attrNameLst>
                                          <p:attrName>ppt_h</p:attrName>
                                        </p:attrNameLst>
                                      </p:cBhvr>
                                      <p:tavLst>
                                        <p:tav tm="0">
                                          <p:val>
                                            <p:fltVal val="0"/>
                                          </p:val>
                                        </p:tav>
                                        <p:tav tm="100000">
                                          <p:val>
                                            <p:strVal val="#ppt_h"/>
                                          </p:val>
                                        </p:tav>
                                      </p:tavLst>
                                    </p:anim>
                                    <p:animEffect transition="in" filter="fade">
                                      <p:cBhvr>
                                        <p:cTn id="19" dur="500"/>
                                        <p:tgtEl>
                                          <p:spTgt spid="30">
                                            <p:txEl>
                                              <p:pRg st="0" end="0"/>
                                            </p:txEl>
                                          </p:spTgt>
                                        </p:tgtEl>
                                      </p:cBhvr>
                                    </p:animEffect>
                                  </p:childTnLst>
                                </p:cTn>
                              </p:par>
                            </p:childTnLst>
                          </p:cTn>
                        </p:par>
                        <p:par>
                          <p:cTn id="20" fill="hold">
                            <p:stCondLst>
                              <p:cond delay="1500"/>
                            </p:stCondLst>
                            <p:childTnLst>
                              <p:par>
                                <p:cTn id="21" presetID="53" presetClass="entr" presetSubtype="16" fill="hold" grpId="0" nodeType="afterEffect">
                                  <p:stCondLst>
                                    <p:cond delay="0"/>
                                  </p:stCondLst>
                                  <p:childTnLst>
                                    <p:set>
                                      <p:cBhvr>
                                        <p:cTn id="22" dur="1" fill="hold">
                                          <p:stCondLst>
                                            <p:cond delay="0"/>
                                          </p:stCondLst>
                                        </p:cTn>
                                        <p:tgtEl>
                                          <p:spTgt spid="35"/>
                                        </p:tgtEl>
                                        <p:attrNameLst>
                                          <p:attrName>style.visibility</p:attrName>
                                        </p:attrNameLst>
                                      </p:cBhvr>
                                      <p:to>
                                        <p:strVal val="visible"/>
                                      </p:to>
                                    </p:set>
                                    <p:anim calcmode="lin" valueType="num">
                                      <p:cBhvr>
                                        <p:cTn id="23" dur="500" fill="hold"/>
                                        <p:tgtEl>
                                          <p:spTgt spid="35"/>
                                        </p:tgtEl>
                                        <p:attrNameLst>
                                          <p:attrName>ppt_w</p:attrName>
                                        </p:attrNameLst>
                                      </p:cBhvr>
                                      <p:tavLst>
                                        <p:tav tm="0">
                                          <p:val>
                                            <p:fltVal val="0"/>
                                          </p:val>
                                        </p:tav>
                                        <p:tav tm="100000">
                                          <p:val>
                                            <p:strVal val="#ppt_w"/>
                                          </p:val>
                                        </p:tav>
                                      </p:tavLst>
                                    </p:anim>
                                    <p:anim calcmode="lin" valueType="num">
                                      <p:cBhvr>
                                        <p:cTn id="24" dur="500" fill="hold"/>
                                        <p:tgtEl>
                                          <p:spTgt spid="35"/>
                                        </p:tgtEl>
                                        <p:attrNameLst>
                                          <p:attrName>ppt_h</p:attrName>
                                        </p:attrNameLst>
                                      </p:cBhvr>
                                      <p:tavLst>
                                        <p:tav tm="0">
                                          <p:val>
                                            <p:fltVal val="0"/>
                                          </p:val>
                                        </p:tav>
                                        <p:tav tm="100000">
                                          <p:val>
                                            <p:strVal val="#ppt_h"/>
                                          </p:val>
                                        </p:tav>
                                      </p:tavLst>
                                    </p:anim>
                                    <p:animEffect transition="in" filter="fade">
                                      <p:cBhvr>
                                        <p:cTn id="25" dur="500"/>
                                        <p:tgtEl>
                                          <p:spTgt spid="35"/>
                                        </p:tgtEl>
                                      </p:cBhvr>
                                    </p:animEffect>
                                  </p:childTnLst>
                                </p:cTn>
                              </p:par>
                            </p:childTnLst>
                          </p:cTn>
                        </p:par>
                        <p:par>
                          <p:cTn id="26" fill="hold">
                            <p:stCondLst>
                              <p:cond delay="2000"/>
                            </p:stCondLst>
                            <p:childTnLst>
                              <p:par>
                                <p:cTn id="27" presetID="53" presetClass="entr" presetSubtype="16" fill="hold" grpId="0" nodeType="afterEffect">
                                  <p:stCondLst>
                                    <p:cond delay="0"/>
                                  </p:stCondLst>
                                  <p:childTnLst>
                                    <p:set>
                                      <p:cBhvr>
                                        <p:cTn id="28" dur="1" fill="hold">
                                          <p:stCondLst>
                                            <p:cond delay="0"/>
                                          </p:stCondLst>
                                        </p:cTn>
                                        <p:tgtEl>
                                          <p:spTgt spid="31"/>
                                        </p:tgtEl>
                                        <p:attrNameLst>
                                          <p:attrName>style.visibility</p:attrName>
                                        </p:attrNameLst>
                                      </p:cBhvr>
                                      <p:to>
                                        <p:strVal val="visible"/>
                                      </p:to>
                                    </p:set>
                                    <p:anim calcmode="lin" valueType="num">
                                      <p:cBhvr>
                                        <p:cTn id="29" dur="500" fill="hold"/>
                                        <p:tgtEl>
                                          <p:spTgt spid="31"/>
                                        </p:tgtEl>
                                        <p:attrNameLst>
                                          <p:attrName>ppt_w</p:attrName>
                                        </p:attrNameLst>
                                      </p:cBhvr>
                                      <p:tavLst>
                                        <p:tav tm="0">
                                          <p:val>
                                            <p:fltVal val="0"/>
                                          </p:val>
                                        </p:tav>
                                        <p:tav tm="100000">
                                          <p:val>
                                            <p:strVal val="#ppt_w"/>
                                          </p:val>
                                        </p:tav>
                                      </p:tavLst>
                                    </p:anim>
                                    <p:anim calcmode="lin" valueType="num">
                                      <p:cBhvr>
                                        <p:cTn id="30" dur="500" fill="hold"/>
                                        <p:tgtEl>
                                          <p:spTgt spid="31"/>
                                        </p:tgtEl>
                                        <p:attrNameLst>
                                          <p:attrName>ppt_h</p:attrName>
                                        </p:attrNameLst>
                                      </p:cBhvr>
                                      <p:tavLst>
                                        <p:tav tm="0">
                                          <p:val>
                                            <p:fltVal val="0"/>
                                          </p:val>
                                        </p:tav>
                                        <p:tav tm="100000">
                                          <p:val>
                                            <p:strVal val="#ppt_h"/>
                                          </p:val>
                                        </p:tav>
                                      </p:tavLst>
                                    </p:anim>
                                    <p:animEffect transition="in" filter="fade">
                                      <p:cBhvr>
                                        <p:cTn id="31"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build="p"/>
      <p:bldP spid="31" grpId="0"/>
      <p:bldP spid="34" grpId="0" animBg="1"/>
      <p:bldP spid="35" grpId="0" animBg="1"/>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عنوان 1">
            <a:extLst>
              <a:ext uri="{FF2B5EF4-FFF2-40B4-BE49-F238E27FC236}">
                <a16:creationId xmlns:a16="http://schemas.microsoft.com/office/drawing/2014/main" id="{7E9882EF-2430-4965-A176-A1C025CAD7F2}"/>
              </a:ext>
            </a:extLst>
          </p:cNvPr>
          <p:cNvSpPr>
            <a:spLocks noGrp="1"/>
          </p:cNvSpPr>
          <p:nvPr>
            <p:ph type="title"/>
          </p:nvPr>
        </p:nvSpPr>
        <p:spPr>
          <a:xfrm>
            <a:off x="148746" y="-232446"/>
            <a:ext cx="11923084" cy="2827604"/>
          </a:xfrm>
        </p:spPr>
        <p:txBody>
          <a:bodyPr>
            <a:normAutofit/>
          </a:bodyPr>
          <a:lstStyle/>
          <a:p>
            <a:pPr algn="ctr">
              <a:lnSpc>
                <a:spcPct val="150000"/>
              </a:lnSpc>
            </a:pPr>
            <a:br>
              <a:rPr lang="ar-SA" b="1" dirty="0">
                <a:solidFill>
                  <a:srgbClr val="F9A826"/>
                </a:solidFill>
              </a:rPr>
            </a:br>
            <a:r>
              <a:rPr lang="ar-SA" sz="3600" b="1" dirty="0">
                <a:solidFill>
                  <a:srgbClr val="F9A826"/>
                </a:solidFill>
              </a:rPr>
              <a:t>من خلال الصور الظاهرة أمامك استنتجي عناصر تصميم الاتصال المرئي</a:t>
            </a:r>
          </a:p>
        </p:txBody>
      </p:sp>
      <p:sp>
        <p:nvSpPr>
          <p:cNvPr id="9" name="عنوان 1">
            <a:extLst>
              <a:ext uri="{FF2B5EF4-FFF2-40B4-BE49-F238E27FC236}">
                <a16:creationId xmlns:a16="http://schemas.microsoft.com/office/drawing/2014/main" id="{A37851E2-64F8-41A5-AEC4-6A3729E4DA18}"/>
              </a:ext>
            </a:extLst>
          </p:cNvPr>
          <p:cNvSpPr txBox="1">
            <a:spLocks/>
          </p:cNvSpPr>
          <p:nvPr/>
        </p:nvSpPr>
        <p:spPr>
          <a:xfrm>
            <a:off x="1541942" y="-477136"/>
            <a:ext cx="10515600" cy="1940111"/>
          </a:xfrm>
          <a:prstGeom prst="rect">
            <a:avLst/>
          </a:prstGeom>
        </p:spPr>
        <p:txBody>
          <a:bodyPr vert="horz" lIns="91440" tIns="45720" rIns="91440" bIns="45720" rtlCol="1" anchor="ctr">
            <a:normAutofit fontScale="97500"/>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ar-SA" b="1" dirty="0">
                <a:solidFill>
                  <a:schemeClr val="bg1"/>
                </a:solidFill>
              </a:rPr>
              <a:t>نشاط ،،</a:t>
            </a:r>
          </a:p>
        </p:txBody>
      </p:sp>
      <p:sp>
        <p:nvSpPr>
          <p:cNvPr id="32" name="عنوان 1">
            <a:extLst>
              <a:ext uri="{FF2B5EF4-FFF2-40B4-BE49-F238E27FC236}">
                <a16:creationId xmlns:a16="http://schemas.microsoft.com/office/drawing/2014/main" id="{B9A7DCFE-C26A-4A95-BDD3-DE36CC45C4B3}"/>
              </a:ext>
            </a:extLst>
          </p:cNvPr>
          <p:cNvSpPr txBox="1">
            <a:spLocks/>
          </p:cNvSpPr>
          <p:nvPr/>
        </p:nvSpPr>
        <p:spPr>
          <a:xfrm>
            <a:off x="8334272" y="43753"/>
            <a:ext cx="2801252" cy="1325563"/>
          </a:xfrm>
          <a:prstGeom prst="rect">
            <a:avLst/>
          </a:prstGeom>
        </p:spPr>
        <p:txBody>
          <a:bodyPr vert="horz" lIns="91440" tIns="45720" rIns="91440" bIns="45720" rtlCol="1" anchor="ctr">
            <a:norm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r>
              <a:rPr lang="ar-SA" sz="2000" dirty="0">
                <a:solidFill>
                  <a:schemeClr val="bg1"/>
                </a:solidFill>
              </a:rPr>
              <a:t>استراتيجية قراءة الصور</a:t>
            </a:r>
          </a:p>
        </p:txBody>
      </p:sp>
      <p:sp>
        <p:nvSpPr>
          <p:cNvPr id="23" name="عنوان 1">
            <a:extLst>
              <a:ext uri="{FF2B5EF4-FFF2-40B4-BE49-F238E27FC236}">
                <a16:creationId xmlns:a16="http://schemas.microsoft.com/office/drawing/2014/main" id="{4E8823F2-4604-4145-87C2-DDB7E8FA5F75}"/>
              </a:ext>
            </a:extLst>
          </p:cNvPr>
          <p:cNvSpPr txBox="1">
            <a:spLocks/>
          </p:cNvSpPr>
          <p:nvPr/>
        </p:nvSpPr>
        <p:spPr>
          <a:xfrm>
            <a:off x="6974213" y="2712841"/>
            <a:ext cx="4161311" cy="716159"/>
          </a:xfrm>
          <a:prstGeom prst="rect">
            <a:avLst/>
          </a:prstGeom>
        </p:spPr>
        <p:txBody>
          <a:bodyPr vert="horz" lIns="91440" tIns="45720" rIns="91440" bIns="45720" rtlCol="1" anchor="ctr">
            <a:normAutofit lnSpcReduction="10000"/>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endParaRPr lang="ar-SA" sz="3200" dirty="0"/>
          </a:p>
        </p:txBody>
      </p:sp>
      <p:sp>
        <p:nvSpPr>
          <p:cNvPr id="3" name="مستطيل: زوايا مستديرة 2">
            <a:extLst>
              <a:ext uri="{FF2B5EF4-FFF2-40B4-BE49-F238E27FC236}">
                <a16:creationId xmlns:a16="http://schemas.microsoft.com/office/drawing/2014/main" id="{4FA99086-40F2-A548-A9C9-BC106F42BEE3}"/>
              </a:ext>
            </a:extLst>
          </p:cNvPr>
          <p:cNvSpPr/>
          <p:nvPr/>
        </p:nvSpPr>
        <p:spPr>
          <a:xfrm>
            <a:off x="8657304" y="327343"/>
            <a:ext cx="3168645" cy="716472"/>
          </a:xfrm>
          <a:prstGeom prst="roundRect">
            <a:avLst/>
          </a:prstGeom>
          <a:solidFill>
            <a:srgbClr val="F9A826"/>
          </a:solidFill>
          <a:ln>
            <a:solidFill>
              <a:srgbClr val="F9A826"/>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5" name="مستطيل: زوايا مستديرة 4">
            <a:extLst>
              <a:ext uri="{FF2B5EF4-FFF2-40B4-BE49-F238E27FC236}">
                <a16:creationId xmlns:a16="http://schemas.microsoft.com/office/drawing/2014/main" id="{9730C261-F12F-E50F-AFF8-FB218E31DDD7}"/>
              </a:ext>
            </a:extLst>
          </p:cNvPr>
          <p:cNvSpPr/>
          <p:nvPr/>
        </p:nvSpPr>
        <p:spPr>
          <a:xfrm>
            <a:off x="4648539" y="327343"/>
            <a:ext cx="3168645" cy="716472"/>
          </a:xfrm>
          <a:prstGeom prst="roundRect">
            <a:avLst/>
          </a:prstGeom>
          <a:solidFill>
            <a:srgbClr val="F9A826"/>
          </a:solidFill>
          <a:ln>
            <a:solidFill>
              <a:srgbClr val="F9A826"/>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7" name="مستطيل: زوايا مستديرة 6">
            <a:extLst>
              <a:ext uri="{FF2B5EF4-FFF2-40B4-BE49-F238E27FC236}">
                <a16:creationId xmlns:a16="http://schemas.microsoft.com/office/drawing/2014/main" id="{E4D9344A-2262-7202-94AD-CAC45E082E9E}"/>
              </a:ext>
            </a:extLst>
          </p:cNvPr>
          <p:cNvSpPr/>
          <p:nvPr/>
        </p:nvSpPr>
        <p:spPr>
          <a:xfrm>
            <a:off x="398455" y="327343"/>
            <a:ext cx="3168645" cy="716472"/>
          </a:xfrm>
          <a:prstGeom prst="roundRect">
            <a:avLst/>
          </a:prstGeom>
          <a:solidFill>
            <a:srgbClr val="F9A826"/>
          </a:solidFill>
          <a:ln>
            <a:solidFill>
              <a:srgbClr val="F9A826"/>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11" name="مستطيل: زوايا مستديرة 10">
            <a:extLst>
              <a:ext uri="{FF2B5EF4-FFF2-40B4-BE49-F238E27FC236}">
                <a16:creationId xmlns:a16="http://schemas.microsoft.com/office/drawing/2014/main" id="{672F4BA2-251B-B8F0-6F01-BB57F57BEE05}"/>
              </a:ext>
            </a:extLst>
          </p:cNvPr>
          <p:cNvSpPr/>
          <p:nvPr/>
        </p:nvSpPr>
        <p:spPr>
          <a:xfrm>
            <a:off x="11207042" y="383460"/>
            <a:ext cx="548158" cy="571866"/>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21" name="مستطيل: زوايا مستديرة 20">
            <a:extLst>
              <a:ext uri="{FF2B5EF4-FFF2-40B4-BE49-F238E27FC236}">
                <a16:creationId xmlns:a16="http://schemas.microsoft.com/office/drawing/2014/main" id="{C152CD4F-E992-D6D9-DB14-D1CB040701D5}"/>
              </a:ext>
            </a:extLst>
          </p:cNvPr>
          <p:cNvSpPr/>
          <p:nvPr/>
        </p:nvSpPr>
        <p:spPr>
          <a:xfrm>
            <a:off x="7189112" y="406373"/>
            <a:ext cx="548158" cy="571866"/>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24" name="مستطيل: زوايا مستديرة 23">
            <a:extLst>
              <a:ext uri="{FF2B5EF4-FFF2-40B4-BE49-F238E27FC236}">
                <a16:creationId xmlns:a16="http://schemas.microsoft.com/office/drawing/2014/main" id="{2946095F-A2D3-E489-798B-2F6B63EF8454}"/>
              </a:ext>
            </a:extLst>
          </p:cNvPr>
          <p:cNvSpPr/>
          <p:nvPr/>
        </p:nvSpPr>
        <p:spPr>
          <a:xfrm>
            <a:off x="2881089" y="413297"/>
            <a:ext cx="548158" cy="571866"/>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pic>
        <p:nvPicPr>
          <p:cNvPr id="26" name="صورة 25" descr="صورة تحتوي على نص, ساعة حائط, ساعة&#10;&#10;تم إنشاء الوصف تلقائياً">
            <a:extLst>
              <a:ext uri="{FF2B5EF4-FFF2-40B4-BE49-F238E27FC236}">
                <a16:creationId xmlns:a16="http://schemas.microsoft.com/office/drawing/2014/main" id="{A9333E83-B055-8959-70D9-EFB9572B856C}"/>
              </a:ext>
            </a:extLst>
          </p:cNvPr>
          <p:cNvPicPr>
            <a:picLocks noChangeAspect="1"/>
          </p:cNvPicPr>
          <p:nvPr/>
        </p:nvPicPr>
        <p:blipFill>
          <a:blip r:embed="rId3"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7188652" y="400246"/>
            <a:ext cx="512190" cy="629164"/>
          </a:xfrm>
          <a:prstGeom prst="rect">
            <a:avLst/>
          </a:prstGeom>
        </p:spPr>
      </p:pic>
      <p:pic>
        <p:nvPicPr>
          <p:cNvPr id="28" name="صورة 27">
            <a:extLst>
              <a:ext uri="{FF2B5EF4-FFF2-40B4-BE49-F238E27FC236}">
                <a16:creationId xmlns:a16="http://schemas.microsoft.com/office/drawing/2014/main" id="{9C85D7F9-7608-3E09-E214-9CB2197E74A7}"/>
              </a:ext>
            </a:extLst>
          </p:cNvPr>
          <p:cNvPicPr>
            <a:picLocks noChangeAspect="1"/>
          </p:cNvPicPr>
          <p:nvPr/>
        </p:nvPicPr>
        <p:blipFill>
          <a:blip r:embed="rId4"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11179710" y="300101"/>
            <a:ext cx="622744" cy="722382"/>
          </a:xfrm>
          <a:prstGeom prst="rect">
            <a:avLst/>
          </a:prstGeom>
        </p:spPr>
      </p:pic>
      <p:sp>
        <p:nvSpPr>
          <p:cNvPr id="36" name="عنوان 1">
            <a:extLst>
              <a:ext uri="{FF2B5EF4-FFF2-40B4-BE49-F238E27FC236}">
                <a16:creationId xmlns:a16="http://schemas.microsoft.com/office/drawing/2014/main" id="{44537A05-FE05-E29A-17B5-6C67AEB78627}"/>
              </a:ext>
            </a:extLst>
          </p:cNvPr>
          <p:cNvSpPr txBox="1">
            <a:spLocks/>
          </p:cNvSpPr>
          <p:nvPr/>
        </p:nvSpPr>
        <p:spPr>
          <a:xfrm>
            <a:off x="8554682" y="25657"/>
            <a:ext cx="2679535" cy="1325563"/>
          </a:xfrm>
          <a:prstGeom prst="rect">
            <a:avLst/>
          </a:prstGeom>
        </p:spPr>
        <p:txBody>
          <a:bodyPr vert="horz" lIns="91440" tIns="45720" rIns="91440" bIns="45720" rtlCol="1" anchor="ctr">
            <a:norm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r>
              <a:rPr lang="ar-SA" sz="2400" dirty="0">
                <a:solidFill>
                  <a:schemeClr val="bg1"/>
                </a:solidFill>
              </a:rPr>
              <a:t>استراتيجية قراءة الصور</a:t>
            </a:r>
          </a:p>
        </p:txBody>
      </p:sp>
      <p:sp>
        <p:nvSpPr>
          <p:cNvPr id="38" name="عنوان 1">
            <a:extLst>
              <a:ext uri="{FF2B5EF4-FFF2-40B4-BE49-F238E27FC236}">
                <a16:creationId xmlns:a16="http://schemas.microsoft.com/office/drawing/2014/main" id="{63FE2B1B-E6FA-B0D6-FD96-68D9F6F4ACE3}"/>
              </a:ext>
            </a:extLst>
          </p:cNvPr>
          <p:cNvSpPr txBox="1">
            <a:spLocks/>
          </p:cNvSpPr>
          <p:nvPr/>
        </p:nvSpPr>
        <p:spPr>
          <a:xfrm>
            <a:off x="4300231" y="40405"/>
            <a:ext cx="2679535" cy="1325563"/>
          </a:xfrm>
          <a:prstGeom prst="rect">
            <a:avLst/>
          </a:prstGeom>
        </p:spPr>
        <p:txBody>
          <a:bodyPr vert="horz" lIns="91440" tIns="45720" rIns="91440" bIns="45720" rtlCol="1" anchor="ctr">
            <a:norm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r>
              <a:rPr lang="ar-SA" sz="2400" dirty="0">
                <a:solidFill>
                  <a:schemeClr val="bg1"/>
                </a:solidFill>
              </a:rPr>
              <a:t>دقيــقــتـان </a:t>
            </a:r>
          </a:p>
        </p:txBody>
      </p:sp>
      <p:sp>
        <p:nvSpPr>
          <p:cNvPr id="40" name="عنوان 1">
            <a:extLst>
              <a:ext uri="{FF2B5EF4-FFF2-40B4-BE49-F238E27FC236}">
                <a16:creationId xmlns:a16="http://schemas.microsoft.com/office/drawing/2014/main" id="{83935B81-D682-871B-CAD3-5608DD66CD45}"/>
              </a:ext>
            </a:extLst>
          </p:cNvPr>
          <p:cNvSpPr txBox="1">
            <a:spLocks/>
          </p:cNvSpPr>
          <p:nvPr/>
        </p:nvSpPr>
        <p:spPr>
          <a:xfrm>
            <a:off x="50147" y="57121"/>
            <a:ext cx="2679535" cy="1325563"/>
          </a:xfrm>
          <a:prstGeom prst="rect">
            <a:avLst/>
          </a:prstGeom>
        </p:spPr>
        <p:txBody>
          <a:bodyPr vert="horz" lIns="91440" tIns="45720" rIns="91440" bIns="45720" rtlCol="1" anchor="ctr">
            <a:norm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r>
              <a:rPr lang="ar-SA" sz="2400" dirty="0">
                <a:solidFill>
                  <a:schemeClr val="bg1"/>
                </a:solidFill>
              </a:rPr>
              <a:t>جمـــاعــــي</a:t>
            </a:r>
          </a:p>
        </p:txBody>
      </p:sp>
      <p:pic>
        <p:nvPicPr>
          <p:cNvPr id="42" name="صورة 41">
            <a:extLst>
              <a:ext uri="{FF2B5EF4-FFF2-40B4-BE49-F238E27FC236}">
                <a16:creationId xmlns:a16="http://schemas.microsoft.com/office/drawing/2014/main" id="{B0BF1A74-873B-A285-D336-B599F2BF9D39}"/>
              </a:ext>
            </a:extLst>
          </p:cNvPr>
          <p:cNvPicPr>
            <a:picLocks noChangeAspect="1"/>
          </p:cNvPicPr>
          <p:nvPr/>
        </p:nvPicPr>
        <p:blipFill>
          <a:blip r:embed="rId5"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909766" y="531376"/>
            <a:ext cx="504967" cy="423122"/>
          </a:xfrm>
          <a:prstGeom prst="rect">
            <a:avLst/>
          </a:prstGeom>
        </p:spPr>
      </p:pic>
      <p:pic>
        <p:nvPicPr>
          <p:cNvPr id="4" name="صورة 3">
            <a:extLst>
              <a:ext uri="{FF2B5EF4-FFF2-40B4-BE49-F238E27FC236}">
                <a16:creationId xmlns:a16="http://schemas.microsoft.com/office/drawing/2014/main" id="{94D6CDE2-606F-ABDC-6260-C7A8FC14EE75}"/>
              </a:ext>
            </a:extLst>
          </p:cNvPr>
          <p:cNvPicPr>
            <a:picLocks noChangeAspect="1"/>
          </p:cNvPicPr>
          <p:nvPr/>
        </p:nvPicPr>
        <p:blipFill rotWithShape="1">
          <a:blip r:embed="rId6"/>
          <a:srcRect l="11917" t="48148" r="60083" b="33186"/>
          <a:stretch/>
        </p:blipFill>
        <p:spPr>
          <a:xfrm>
            <a:off x="5819377" y="4678864"/>
            <a:ext cx="4678487" cy="1754433"/>
          </a:xfrm>
          <a:prstGeom prst="rect">
            <a:avLst/>
          </a:prstGeom>
        </p:spPr>
      </p:pic>
      <p:pic>
        <p:nvPicPr>
          <p:cNvPr id="10" name="صورة 9">
            <a:extLst>
              <a:ext uri="{FF2B5EF4-FFF2-40B4-BE49-F238E27FC236}">
                <a16:creationId xmlns:a16="http://schemas.microsoft.com/office/drawing/2014/main" id="{206B2260-F598-A091-03F1-93AC18D79F5A}"/>
              </a:ext>
            </a:extLst>
          </p:cNvPr>
          <p:cNvPicPr>
            <a:picLocks noChangeAspect="1"/>
          </p:cNvPicPr>
          <p:nvPr/>
        </p:nvPicPr>
        <p:blipFill rotWithShape="1">
          <a:blip r:embed="rId7"/>
          <a:srcRect l="7500" t="29495" r="74500" b="47852"/>
          <a:stretch/>
        </p:blipFill>
        <p:spPr>
          <a:xfrm>
            <a:off x="6820191" y="1990575"/>
            <a:ext cx="2914707" cy="2063357"/>
          </a:xfrm>
          <a:prstGeom prst="rect">
            <a:avLst/>
          </a:prstGeom>
        </p:spPr>
      </p:pic>
      <p:pic>
        <p:nvPicPr>
          <p:cNvPr id="13" name="صورة 12">
            <a:extLst>
              <a:ext uri="{FF2B5EF4-FFF2-40B4-BE49-F238E27FC236}">
                <a16:creationId xmlns:a16="http://schemas.microsoft.com/office/drawing/2014/main" id="{F19AAEAB-E777-2F20-8745-5B099B55666B}"/>
              </a:ext>
            </a:extLst>
          </p:cNvPr>
          <p:cNvPicPr>
            <a:picLocks noChangeAspect="1"/>
          </p:cNvPicPr>
          <p:nvPr/>
        </p:nvPicPr>
        <p:blipFill rotWithShape="1">
          <a:blip r:embed="rId8"/>
          <a:srcRect l="5917" t="29495" r="82000" b="48889"/>
          <a:stretch/>
        </p:blipFill>
        <p:spPr>
          <a:xfrm>
            <a:off x="1693576" y="1952357"/>
            <a:ext cx="2432380" cy="2447629"/>
          </a:xfrm>
          <a:prstGeom prst="rect">
            <a:avLst/>
          </a:prstGeom>
        </p:spPr>
      </p:pic>
      <p:pic>
        <p:nvPicPr>
          <p:cNvPr id="19" name="صورة 18">
            <a:extLst>
              <a:ext uri="{FF2B5EF4-FFF2-40B4-BE49-F238E27FC236}">
                <a16:creationId xmlns:a16="http://schemas.microsoft.com/office/drawing/2014/main" id="{06E015A5-9A1A-CF2C-64E6-0C4440383A59}"/>
              </a:ext>
            </a:extLst>
          </p:cNvPr>
          <p:cNvPicPr>
            <a:picLocks noChangeAspect="1"/>
          </p:cNvPicPr>
          <p:nvPr/>
        </p:nvPicPr>
        <p:blipFill rotWithShape="1">
          <a:blip r:embed="rId9"/>
          <a:srcRect l="10250" t="56266" r="78583" b="27556"/>
          <a:stretch/>
        </p:blipFill>
        <p:spPr>
          <a:xfrm>
            <a:off x="1372540" y="4262843"/>
            <a:ext cx="2914706" cy="2375335"/>
          </a:xfrm>
          <a:prstGeom prst="rect">
            <a:avLst/>
          </a:prstGeom>
        </p:spPr>
      </p:pic>
      <p:sp>
        <p:nvSpPr>
          <p:cNvPr id="2" name="مستطيل 1">
            <a:extLst>
              <a:ext uri="{FF2B5EF4-FFF2-40B4-BE49-F238E27FC236}">
                <a16:creationId xmlns:a16="http://schemas.microsoft.com/office/drawing/2014/main" id="{E291A5FD-A67A-B5DF-BB87-E1D1EB820A97}"/>
              </a:ext>
            </a:extLst>
          </p:cNvPr>
          <p:cNvSpPr/>
          <p:nvPr/>
        </p:nvSpPr>
        <p:spPr>
          <a:xfrm>
            <a:off x="10129842" y="2761301"/>
            <a:ext cx="1460657" cy="923330"/>
          </a:xfrm>
          <a:prstGeom prst="rect">
            <a:avLst/>
          </a:prstGeom>
          <a:noFill/>
        </p:spPr>
        <p:txBody>
          <a:bodyPr wrap="none" lIns="91440" tIns="45720" rIns="91440" bIns="45720">
            <a:spAutoFit/>
          </a:bodyPr>
          <a:lstStyle/>
          <a:p>
            <a:pPr algn="ctr"/>
            <a:r>
              <a:rPr lang="ar-SA" sz="5400" b="0" cap="none" spc="0" dirty="0">
                <a:ln w="0"/>
                <a:solidFill>
                  <a:schemeClr val="tx1"/>
                </a:solidFill>
                <a:effectLst>
                  <a:outerShdw blurRad="38100" dist="19050" dir="2700000" algn="tl" rotWithShape="0">
                    <a:schemeClr val="dk1">
                      <a:alpha val="40000"/>
                    </a:schemeClr>
                  </a:outerShdw>
                </a:effectLst>
              </a:rPr>
              <a:t>الشكل</a:t>
            </a:r>
          </a:p>
        </p:txBody>
      </p:sp>
      <p:sp>
        <p:nvSpPr>
          <p:cNvPr id="6" name="مستطيل 5">
            <a:extLst>
              <a:ext uri="{FF2B5EF4-FFF2-40B4-BE49-F238E27FC236}">
                <a16:creationId xmlns:a16="http://schemas.microsoft.com/office/drawing/2014/main" id="{15F35443-E3C6-CB18-EBFD-A7288114AEB6}"/>
              </a:ext>
            </a:extLst>
          </p:cNvPr>
          <p:cNvSpPr/>
          <p:nvPr/>
        </p:nvSpPr>
        <p:spPr>
          <a:xfrm>
            <a:off x="10726494" y="5101673"/>
            <a:ext cx="1239442" cy="923330"/>
          </a:xfrm>
          <a:prstGeom prst="rect">
            <a:avLst/>
          </a:prstGeom>
          <a:noFill/>
        </p:spPr>
        <p:txBody>
          <a:bodyPr wrap="none" lIns="91440" tIns="45720" rIns="91440" bIns="45720">
            <a:spAutoFit/>
          </a:bodyPr>
          <a:lstStyle/>
          <a:p>
            <a:pPr algn="ctr"/>
            <a:r>
              <a:rPr lang="ar-SA" sz="5400" b="0" cap="none" spc="0" dirty="0">
                <a:ln w="0"/>
                <a:solidFill>
                  <a:schemeClr val="tx1"/>
                </a:solidFill>
                <a:effectLst>
                  <a:outerShdw blurRad="38100" dist="19050" dir="2700000" algn="tl" rotWithShape="0">
                    <a:schemeClr val="dk1">
                      <a:alpha val="40000"/>
                    </a:schemeClr>
                  </a:outerShdw>
                </a:effectLst>
              </a:rPr>
              <a:t>الخط</a:t>
            </a:r>
          </a:p>
        </p:txBody>
      </p:sp>
      <p:sp>
        <p:nvSpPr>
          <p:cNvPr id="12" name="مستطيل 11">
            <a:extLst>
              <a:ext uri="{FF2B5EF4-FFF2-40B4-BE49-F238E27FC236}">
                <a16:creationId xmlns:a16="http://schemas.microsoft.com/office/drawing/2014/main" id="{94843D2D-B3B1-C755-3B38-4A84239D23F0}"/>
              </a:ext>
            </a:extLst>
          </p:cNvPr>
          <p:cNvSpPr/>
          <p:nvPr/>
        </p:nvSpPr>
        <p:spPr>
          <a:xfrm>
            <a:off x="4198219" y="2925089"/>
            <a:ext cx="1508747" cy="923330"/>
          </a:xfrm>
          <a:prstGeom prst="rect">
            <a:avLst/>
          </a:prstGeom>
          <a:noFill/>
        </p:spPr>
        <p:txBody>
          <a:bodyPr wrap="none" lIns="91440" tIns="45720" rIns="91440" bIns="45720">
            <a:spAutoFit/>
          </a:bodyPr>
          <a:lstStyle/>
          <a:p>
            <a:pPr algn="ctr"/>
            <a:r>
              <a:rPr lang="ar-SA" sz="5400" b="0" cap="none" spc="0" dirty="0">
                <a:ln w="0"/>
                <a:solidFill>
                  <a:schemeClr val="tx1"/>
                </a:solidFill>
                <a:effectLst>
                  <a:outerShdw blurRad="38100" dist="19050" dir="2700000" algn="tl" rotWithShape="0">
                    <a:schemeClr val="dk1">
                      <a:alpha val="40000"/>
                    </a:schemeClr>
                  </a:outerShdw>
                </a:effectLst>
              </a:rPr>
              <a:t>الفراغ</a:t>
            </a:r>
          </a:p>
        </p:txBody>
      </p:sp>
      <p:sp>
        <p:nvSpPr>
          <p:cNvPr id="14" name="مستطيل 13">
            <a:extLst>
              <a:ext uri="{FF2B5EF4-FFF2-40B4-BE49-F238E27FC236}">
                <a16:creationId xmlns:a16="http://schemas.microsoft.com/office/drawing/2014/main" id="{A085816C-7CD4-6C31-B614-A1AC51CF9589}"/>
              </a:ext>
            </a:extLst>
          </p:cNvPr>
          <p:cNvSpPr/>
          <p:nvPr/>
        </p:nvSpPr>
        <p:spPr>
          <a:xfrm>
            <a:off x="4314436" y="4988845"/>
            <a:ext cx="1276311" cy="923330"/>
          </a:xfrm>
          <a:prstGeom prst="rect">
            <a:avLst/>
          </a:prstGeom>
          <a:noFill/>
        </p:spPr>
        <p:txBody>
          <a:bodyPr wrap="none" lIns="91440" tIns="45720" rIns="91440" bIns="45720">
            <a:spAutoFit/>
          </a:bodyPr>
          <a:lstStyle/>
          <a:p>
            <a:pPr algn="ctr"/>
            <a:r>
              <a:rPr lang="ar-SA" sz="5400" b="0" cap="none" spc="0" dirty="0">
                <a:ln w="0"/>
                <a:solidFill>
                  <a:schemeClr val="tx1"/>
                </a:solidFill>
                <a:effectLst>
                  <a:outerShdw blurRad="38100" dist="19050" dir="2700000" algn="tl" rotWithShape="0">
                    <a:schemeClr val="dk1">
                      <a:alpha val="40000"/>
                    </a:schemeClr>
                  </a:outerShdw>
                </a:effectLst>
              </a:rPr>
              <a:t>اللون</a:t>
            </a:r>
          </a:p>
        </p:txBody>
      </p:sp>
      <p:sp>
        <p:nvSpPr>
          <p:cNvPr id="15" name="عنصر نائب للتذييل 14">
            <a:extLst>
              <a:ext uri="{FF2B5EF4-FFF2-40B4-BE49-F238E27FC236}">
                <a16:creationId xmlns:a16="http://schemas.microsoft.com/office/drawing/2014/main" id="{6CFAE018-FCFC-09B3-242C-5C84961FA087}"/>
              </a:ext>
            </a:extLst>
          </p:cNvPr>
          <p:cNvSpPr>
            <a:spLocks noGrp="1"/>
          </p:cNvSpPr>
          <p:nvPr>
            <p:ph type="ftr" sz="quarter" idx="11"/>
          </p:nvPr>
        </p:nvSpPr>
        <p:spPr/>
        <p:txBody>
          <a:bodyPr/>
          <a:lstStyle/>
          <a:p>
            <a:r>
              <a:rPr lang="ar-SA"/>
              <a:t>أ.حليمة المالكي</a:t>
            </a:r>
          </a:p>
        </p:txBody>
      </p:sp>
    </p:spTree>
    <p:custDataLst>
      <p:tags r:id="rId1"/>
    </p:custDataLst>
    <p:extLst>
      <p:ext uri="{BB962C8B-B14F-4D97-AF65-F5344CB8AC3E}">
        <p14:creationId xmlns:p14="http://schemas.microsoft.com/office/powerpoint/2010/main" val="592201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nodePh="1">
                                  <p:stCondLst>
                                    <p:cond delay="0"/>
                                  </p:stCondLst>
                                  <p:endCondLst>
                                    <p:cond evt="begin" delay="0">
                                      <p:tn val="11"/>
                                    </p:cond>
                                  </p:endCondLst>
                                  <p:childTnLst>
                                    <p:set>
                                      <p:cBhvr>
                                        <p:cTn id="12" dur="1" fill="hold">
                                          <p:stCondLst>
                                            <p:cond delay="0"/>
                                          </p:stCondLst>
                                        </p:cTn>
                                        <p:tgtEl>
                                          <p:spTgt spid="23">
                                            <p:txEl>
                                              <p:pRg st="0" end="0"/>
                                            </p:txEl>
                                          </p:spTgt>
                                        </p:tgtEl>
                                        <p:attrNameLst>
                                          <p:attrName>style.visibility</p:attrName>
                                        </p:attrNameLst>
                                      </p:cBhvr>
                                      <p:to>
                                        <p:strVal val="visible"/>
                                      </p:to>
                                    </p:set>
                                    <p:anim calcmode="lin" valueType="num">
                                      <p:cBhvr>
                                        <p:cTn id="13" dur="500" fill="hold"/>
                                        <p:tgtEl>
                                          <p:spTgt spid="23">
                                            <p:txEl>
                                              <p:pRg st="0" end="0"/>
                                            </p:txEl>
                                          </p:spTgt>
                                        </p:tgtEl>
                                        <p:attrNameLst>
                                          <p:attrName>ppt_w</p:attrName>
                                        </p:attrNameLst>
                                      </p:cBhvr>
                                      <p:tavLst>
                                        <p:tav tm="0">
                                          <p:val>
                                            <p:fltVal val="0"/>
                                          </p:val>
                                        </p:tav>
                                        <p:tav tm="100000">
                                          <p:val>
                                            <p:strVal val="#ppt_w"/>
                                          </p:val>
                                        </p:tav>
                                      </p:tavLst>
                                    </p:anim>
                                    <p:anim calcmode="lin" valueType="num">
                                      <p:cBhvr>
                                        <p:cTn id="14" dur="500" fill="hold"/>
                                        <p:tgtEl>
                                          <p:spTgt spid="23">
                                            <p:txEl>
                                              <p:pRg st="0" end="0"/>
                                            </p:txEl>
                                          </p:spTgt>
                                        </p:tgtEl>
                                        <p:attrNameLst>
                                          <p:attrName>ppt_h</p:attrName>
                                        </p:attrNameLst>
                                      </p:cBhvr>
                                      <p:tavLst>
                                        <p:tav tm="0">
                                          <p:val>
                                            <p:fltVal val="0"/>
                                          </p:val>
                                        </p:tav>
                                        <p:tav tm="100000">
                                          <p:val>
                                            <p:strVal val="#ppt_h"/>
                                          </p:val>
                                        </p:tav>
                                      </p:tavLst>
                                    </p:anim>
                                    <p:animEffect transition="in" filter="fade">
                                      <p:cBhvr>
                                        <p:cTn id="15" dur="500"/>
                                        <p:tgtEl>
                                          <p:spTgt spid="2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3" grpId="0" uiExpand="1" build="p"/>
      <p:bldP spid="2" grpId="0"/>
      <p:bldP spid="6" grpId="0"/>
      <p:bldP spid="12" grpId="0"/>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عنوان 1">
            <a:extLst>
              <a:ext uri="{FF2B5EF4-FFF2-40B4-BE49-F238E27FC236}">
                <a16:creationId xmlns:a16="http://schemas.microsoft.com/office/drawing/2014/main" id="{7E9882EF-2430-4965-A176-A1C025CAD7F2}"/>
              </a:ext>
            </a:extLst>
          </p:cNvPr>
          <p:cNvSpPr>
            <a:spLocks noGrp="1"/>
          </p:cNvSpPr>
          <p:nvPr>
            <p:ph type="title"/>
          </p:nvPr>
        </p:nvSpPr>
        <p:spPr>
          <a:xfrm>
            <a:off x="148746" y="-232446"/>
            <a:ext cx="11923084" cy="2827604"/>
          </a:xfrm>
        </p:spPr>
        <p:txBody>
          <a:bodyPr>
            <a:normAutofit/>
          </a:bodyPr>
          <a:lstStyle/>
          <a:p>
            <a:pPr algn="ctr">
              <a:lnSpc>
                <a:spcPct val="150000"/>
              </a:lnSpc>
            </a:pPr>
            <a:br>
              <a:rPr lang="ar-SA" b="1" dirty="0">
                <a:solidFill>
                  <a:srgbClr val="F9A826"/>
                </a:solidFill>
              </a:rPr>
            </a:br>
            <a:r>
              <a:rPr lang="ar-SA" sz="3600" b="1" dirty="0">
                <a:solidFill>
                  <a:srgbClr val="F9A826"/>
                </a:solidFill>
              </a:rPr>
              <a:t>من خلال الصور الظاهرة أمامك استنتجي عناصر تصميم الاتصال المرئي</a:t>
            </a:r>
          </a:p>
        </p:txBody>
      </p:sp>
      <p:sp>
        <p:nvSpPr>
          <p:cNvPr id="9" name="عنوان 1">
            <a:extLst>
              <a:ext uri="{FF2B5EF4-FFF2-40B4-BE49-F238E27FC236}">
                <a16:creationId xmlns:a16="http://schemas.microsoft.com/office/drawing/2014/main" id="{A37851E2-64F8-41A5-AEC4-6A3729E4DA18}"/>
              </a:ext>
            </a:extLst>
          </p:cNvPr>
          <p:cNvSpPr txBox="1">
            <a:spLocks/>
          </p:cNvSpPr>
          <p:nvPr/>
        </p:nvSpPr>
        <p:spPr>
          <a:xfrm>
            <a:off x="1541942" y="-477136"/>
            <a:ext cx="10515600" cy="1940111"/>
          </a:xfrm>
          <a:prstGeom prst="rect">
            <a:avLst/>
          </a:prstGeom>
        </p:spPr>
        <p:txBody>
          <a:bodyPr vert="horz" lIns="91440" tIns="45720" rIns="91440" bIns="45720" rtlCol="1" anchor="ctr">
            <a:normAutofit fontScale="97500"/>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ar-SA" b="1" dirty="0">
                <a:solidFill>
                  <a:schemeClr val="bg1"/>
                </a:solidFill>
              </a:rPr>
              <a:t>نشاط ،،</a:t>
            </a:r>
          </a:p>
        </p:txBody>
      </p:sp>
      <p:sp>
        <p:nvSpPr>
          <p:cNvPr id="32" name="عنوان 1">
            <a:extLst>
              <a:ext uri="{FF2B5EF4-FFF2-40B4-BE49-F238E27FC236}">
                <a16:creationId xmlns:a16="http://schemas.microsoft.com/office/drawing/2014/main" id="{B9A7DCFE-C26A-4A95-BDD3-DE36CC45C4B3}"/>
              </a:ext>
            </a:extLst>
          </p:cNvPr>
          <p:cNvSpPr txBox="1">
            <a:spLocks/>
          </p:cNvSpPr>
          <p:nvPr/>
        </p:nvSpPr>
        <p:spPr>
          <a:xfrm>
            <a:off x="8334272" y="43753"/>
            <a:ext cx="2801252" cy="1325563"/>
          </a:xfrm>
          <a:prstGeom prst="rect">
            <a:avLst/>
          </a:prstGeom>
        </p:spPr>
        <p:txBody>
          <a:bodyPr vert="horz" lIns="91440" tIns="45720" rIns="91440" bIns="45720" rtlCol="1" anchor="ctr">
            <a:norm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r>
              <a:rPr lang="ar-SA" sz="2000" dirty="0">
                <a:solidFill>
                  <a:schemeClr val="bg1"/>
                </a:solidFill>
              </a:rPr>
              <a:t>استراتيجية قراءة الصور</a:t>
            </a:r>
          </a:p>
        </p:txBody>
      </p:sp>
      <p:sp>
        <p:nvSpPr>
          <p:cNvPr id="3" name="مستطيل: زوايا مستديرة 2">
            <a:extLst>
              <a:ext uri="{FF2B5EF4-FFF2-40B4-BE49-F238E27FC236}">
                <a16:creationId xmlns:a16="http://schemas.microsoft.com/office/drawing/2014/main" id="{4FA99086-40F2-A548-A9C9-BC106F42BEE3}"/>
              </a:ext>
            </a:extLst>
          </p:cNvPr>
          <p:cNvSpPr/>
          <p:nvPr/>
        </p:nvSpPr>
        <p:spPr>
          <a:xfrm>
            <a:off x="8657304" y="327343"/>
            <a:ext cx="3168645" cy="716472"/>
          </a:xfrm>
          <a:prstGeom prst="roundRect">
            <a:avLst/>
          </a:prstGeom>
          <a:solidFill>
            <a:srgbClr val="F9A826"/>
          </a:solidFill>
          <a:ln>
            <a:solidFill>
              <a:srgbClr val="F9A826"/>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5" name="مستطيل: زوايا مستديرة 4">
            <a:extLst>
              <a:ext uri="{FF2B5EF4-FFF2-40B4-BE49-F238E27FC236}">
                <a16:creationId xmlns:a16="http://schemas.microsoft.com/office/drawing/2014/main" id="{9730C261-F12F-E50F-AFF8-FB218E31DDD7}"/>
              </a:ext>
            </a:extLst>
          </p:cNvPr>
          <p:cNvSpPr/>
          <p:nvPr/>
        </p:nvSpPr>
        <p:spPr>
          <a:xfrm>
            <a:off x="4648539" y="327343"/>
            <a:ext cx="3168645" cy="716472"/>
          </a:xfrm>
          <a:prstGeom prst="roundRect">
            <a:avLst/>
          </a:prstGeom>
          <a:solidFill>
            <a:srgbClr val="F9A826"/>
          </a:solidFill>
          <a:ln>
            <a:solidFill>
              <a:srgbClr val="F9A826"/>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7" name="مستطيل: زوايا مستديرة 6">
            <a:extLst>
              <a:ext uri="{FF2B5EF4-FFF2-40B4-BE49-F238E27FC236}">
                <a16:creationId xmlns:a16="http://schemas.microsoft.com/office/drawing/2014/main" id="{E4D9344A-2262-7202-94AD-CAC45E082E9E}"/>
              </a:ext>
            </a:extLst>
          </p:cNvPr>
          <p:cNvSpPr/>
          <p:nvPr/>
        </p:nvSpPr>
        <p:spPr>
          <a:xfrm>
            <a:off x="398455" y="327343"/>
            <a:ext cx="3168645" cy="716472"/>
          </a:xfrm>
          <a:prstGeom prst="roundRect">
            <a:avLst/>
          </a:prstGeom>
          <a:solidFill>
            <a:srgbClr val="F9A826"/>
          </a:solidFill>
          <a:ln>
            <a:solidFill>
              <a:srgbClr val="F9A826"/>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11" name="مستطيل: زوايا مستديرة 10">
            <a:extLst>
              <a:ext uri="{FF2B5EF4-FFF2-40B4-BE49-F238E27FC236}">
                <a16:creationId xmlns:a16="http://schemas.microsoft.com/office/drawing/2014/main" id="{672F4BA2-251B-B8F0-6F01-BB57F57BEE05}"/>
              </a:ext>
            </a:extLst>
          </p:cNvPr>
          <p:cNvSpPr/>
          <p:nvPr/>
        </p:nvSpPr>
        <p:spPr>
          <a:xfrm>
            <a:off x="11207042" y="383460"/>
            <a:ext cx="548158" cy="571866"/>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21" name="مستطيل: زوايا مستديرة 20">
            <a:extLst>
              <a:ext uri="{FF2B5EF4-FFF2-40B4-BE49-F238E27FC236}">
                <a16:creationId xmlns:a16="http://schemas.microsoft.com/office/drawing/2014/main" id="{C152CD4F-E992-D6D9-DB14-D1CB040701D5}"/>
              </a:ext>
            </a:extLst>
          </p:cNvPr>
          <p:cNvSpPr/>
          <p:nvPr/>
        </p:nvSpPr>
        <p:spPr>
          <a:xfrm>
            <a:off x="7189112" y="406373"/>
            <a:ext cx="548158" cy="571866"/>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24" name="مستطيل: زوايا مستديرة 23">
            <a:extLst>
              <a:ext uri="{FF2B5EF4-FFF2-40B4-BE49-F238E27FC236}">
                <a16:creationId xmlns:a16="http://schemas.microsoft.com/office/drawing/2014/main" id="{2946095F-A2D3-E489-798B-2F6B63EF8454}"/>
              </a:ext>
            </a:extLst>
          </p:cNvPr>
          <p:cNvSpPr/>
          <p:nvPr/>
        </p:nvSpPr>
        <p:spPr>
          <a:xfrm>
            <a:off x="2881089" y="413297"/>
            <a:ext cx="548158" cy="571866"/>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pic>
        <p:nvPicPr>
          <p:cNvPr id="26" name="صورة 25" descr="صورة تحتوي على نص, ساعة حائط, ساعة&#10;&#10;تم إنشاء الوصف تلقائياً">
            <a:extLst>
              <a:ext uri="{FF2B5EF4-FFF2-40B4-BE49-F238E27FC236}">
                <a16:creationId xmlns:a16="http://schemas.microsoft.com/office/drawing/2014/main" id="{A9333E83-B055-8959-70D9-EFB9572B856C}"/>
              </a:ext>
            </a:extLst>
          </p:cNvPr>
          <p:cNvPicPr>
            <a:picLocks noChangeAspect="1"/>
          </p:cNvPicPr>
          <p:nvPr/>
        </p:nvPicPr>
        <p:blipFill>
          <a:blip r:embed="rId3"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7188652" y="400246"/>
            <a:ext cx="512190" cy="629164"/>
          </a:xfrm>
          <a:prstGeom prst="rect">
            <a:avLst/>
          </a:prstGeom>
        </p:spPr>
      </p:pic>
      <p:pic>
        <p:nvPicPr>
          <p:cNvPr id="28" name="صورة 27">
            <a:extLst>
              <a:ext uri="{FF2B5EF4-FFF2-40B4-BE49-F238E27FC236}">
                <a16:creationId xmlns:a16="http://schemas.microsoft.com/office/drawing/2014/main" id="{9C85D7F9-7608-3E09-E214-9CB2197E74A7}"/>
              </a:ext>
            </a:extLst>
          </p:cNvPr>
          <p:cNvPicPr>
            <a:picLocks noChangeAspect="1"/>
          </p:cNvPicPr>
          <p:nvPr/>
        </p:nvPicPr>
        <p:blipFill>
          <a:blip r:embed="rId4"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11179710" y="300101"/>
            <a:ext cx="622744" cy="722382"/>
          </a:xfrm>
          <a:prstGeom prst="rect">
            <a:avLst/>
          </a:prstGeom>
        </p:spPr>
      </p:pic>
      <p:sp>
        <p:nvSpPr>
          <p:cNvPr id="36" name="عنوان 1">
            <a:extLst>
              <a:ext uri="{FF2B5EF4-FFF2-40B4-BE49-F238E27FC236}">
                <a16:creationId xmlns:a16="http://schemas.microsoft.com/office/drawing/2014/main" id="{44537A05-FE05-E29A-17B5-6C67AEB78627}"/>
              </a:ext>
            </a:extLst>
          </p:cNvPr>
          <p:cNvSpPr txBox="1">
            <a:spLocks/>
          </p:cNvSpPr>
          <p:nvPr/>
        </p:nvSpPr>
        <p:spPr>
          <a:xfrm>
            <a:off x="8554682" y="25657"/>
            <a:ext cx="2679535" cy="1325563"/>
          </a:xfrm>
          <a:prstGeom prst="rect">
            <a:avLst/>
          </a:prstGeom>
        </p:spPr>
        <p:txBody>
          <a:bodyPr vert="horz" lIns="91440" tIns="45720" rIns="91440" bIns="45720" rtlCol="1" anchor="ctr">
            <a:norm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r>
              <a:rPr lang="ar-SA" sz="2400" dirty="0">
                <a:solidFill>
                  <a:schemeClr val="bg1"/>
                </a:solidFill>
              </a:rPr>
              <a:t>استراتيجية قراءة الصور</a:t>
            </a:r>
          </a:p>
        </p:txBody>
      </p:sp>
      <p:sp>
        <p:nvSpPr>
          <p:cNvPr id="38" name="عنوان 1">
            <a:extLst>
              <a:ext uri="{FF2B5EF4-FFF2-40B4-BE49-F238E27FC236}">
                <a16:creationId xmlns:a16="http://schemas.microsoft.com/office/drawing/2014/main" id="{63FE2B1B-E6FA-B0D6-FD96-68D9F6F4ACE3}"/>
              </a:ext>
            </a:extLst>
          </p:cNvPr>
          <p:cNvSpPr txBox="1">
            <a:spLocks/>
          </p:cNvSpPr>
          <p:nvPr/>
        </p:nvSpPr>
        <p:spPr>
          <a:xfrm>
            <a:off x="4300231" y="40405"/>
            <a:ext cx="2679535" cy="1325563"/>
          </a:xfrm>
          <a:prstGeom prst="rect">
            <a:avLst/>
          </a:prstGeom>
        </p:spPr>
        <p:txBody>
          <a:bodyPr vert="horz" lIns="91440" tIns="45720" rIns="91440" bIns="45720" rtlCol="1" anchor="ctr">
            <a:norm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r>
              <a:rPr lang="ar-SA" sz="2400" dirty="0">
                <a:solidFill>
                  <a:schemeClr val="bg1"/>
                </a:solidFill>
              </a:rPr>
              <a:t>دقيــقــتـان </a:t>
            </a:r>
          </a:p>
        </p:txBody>
      </p:sp>
      <p:sp>
        <p:nvSpPr>
          <p:cNvPr id="40" name="عنوان 1">
            <a:extLst>
              <a:ext uri="{FF2B5EF4-FFF2-40B4-BE49-F238E27FC236}">
                <a16:creationId xmlns:a16="http://schemas.microsoft.com/office/drawing/2014/main" id="{83935B81-D682-871B-CAD3-5608DD66CD45}"/>
              </a:ext>
            </a:extLst>
          </p:cNvPr>
          <p:cNvSpPr txBox="1">
            <a:spLocks/>
          </p:cNvSpPr>
          <p:nvPr/>
        </p:nvSpPr>
        <p:spPr>
          <a:xfrm>
            <a:off x="50147" y="57121"/>
            <a:ext cx="2679535" cy="1325563"/>
          </a:xfrm>
          <a:prstGeom prst="rect">
            <a:avLst/>
          </a:prstGeom>
        </p:spPr>
        <p:txBody>
          <a:bodyPr vert="horz" lIns="91440" tIns="45720" rIns="91440" bIns="45720" rtlCol="1" anchor="ctr">
            <a:norm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r>
              <a:rPr lang="ar-SA" sz="2400" dirty="0">
                <a:solidFill>
                  <a:schemeClr val="bg1"/>
                </a:solidFill>
              </a:rPr>
              <a:t>جمـــاعــــي</a:t>
            </a:r>
          </a:p>
        </p:txBody>
      </p:sp>
      <p:pic>
        <p:nvPicPr>
          <p:cNvPr id="42" name="صورة 41">
            <a:extLst>
              <a:ext uri="{FF2B5EF4-FFF2-40B4-BE49-F238E27FC236}">
                <a16:creationId xmlns:a16="http://schemas.microsoft.com/office/drawing/2014/main" id="{B0BF1A74-873B-A285-D336-B599F2BF9D39}"/>
              </a:ext>
            </a:extLst>
          </p:cNvPr>
          <p:cNvPicPr>
            <a:picLocks noChangeAspect="1"/>
          </p:cNvPicPr>
          <p:nvPr/>
        </p:nvPicPr>
        <p:blipFill>
          <a:blip r:embed="rId5"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909766" y="531376"/>
            <a:ext cx="504967" cy="423122"/>
          </a:xfrm>
          <a:prstGeom prst="rect">
            <a:avLst/>
          </a:prstGeom>
        </p:spPr>
      </p:pic>
      <p:pic>
        <p:nvPicPr>
          <p:cNvPr id="6" name="صورة 5">
            <a:extLst>
              <a:ext uri="{FF2B5EF4-FFF2-40B4-BE49-F238E27FC236}">
                <a16:creationId xmlns:a16="http://schemas.microsoft.com/office/drawing/2014/main" id="{FC987AFD-2296-6A05-5A8D-0EECDD1C5794}"/>
              </a:ext>
            </a:extLst>
          </p:cNvPr>
          <p:cNvPicPr>
            <a:picLocks noChangeAspect="1"/>
          </p:cNvPicPr>
          <p:nvPr/>
        </p:nvPicPr>
        <p:blipFill rotWithShape="1">
          <a:blip r:embed="rId6"/>
          <a:srcRect l="9917" t="42556" r="68583" b="36162"/>
          <a:stretch/>
        </p:blipFill>
        <p:spPr>
          <a:xfrm>
            <a:off x="-8886" y="2839848"/>
            <a:ext cx="5078426" cy="2827604"/>
          </a:xfrm>
          <a:prstGeom prst="rect">
            <a:avLst/>
          </a:prstGeom>
        </p:spPr>
      </p:pic>
      <p:pic>
        <p:nvPicPr>
          <p:cNvPr id="12" name="صورة 11">
            <a:extLst>
              <a:ext uri="{FF2B5EF4-FFF2-40B4-BE49-F238E27FC236}">
                <a16:creationId xmlns:a16="http://schemas.microsoft.com/office/drawing/2014/main" id="{DE4056F1-234E-B42F-8AF4-D00CB04DF649}"/>
              </a:ext>
            </a:extLst>
          </p:cNvPr>
          <p:cNvPicPr>
            <a:picLocks noChangeAspect="1"/>
          </p:cNvPicPr>
          <p:nvPr/>
        </p:nvPicPr>
        <p:blipFill rotWithShape="1">
          <a:blip r:embed="rId7"/>
          <a:srcRect l="5750" t="57303" r="75167" b="16296"/>
          <a:stretch/>
        </p:blipFill>
        <p:spPr>
          <a:xfrm>
            <a:off x="5069540" y="2868008"/>
            <a:ext cx="3800139" cy="2957191"/>
          </a:xfrm>
          <a:prstGeom prst="rect">
            <a:avLst/>
          </a:prstGeom>
        </p:spPr>
      </p:pic>
      <p:pic>
        <p:nvPicPr>
          <p:cNvPr id="14" name="صورة 13">
            <a:extLst>
              <a:ext uri="{FF2B5EF4-FFF2-40B4-BE49-F238E27FC236}">
                <a16:creationId xmlns:a16="http://schemas.microsoft.com/office/drawing/2014/main" id="{B7A6D550-7D7E-272B-85F4-C98B61B78F7B}"/>
              </a:ext>
            </a:extLst>
          </p:cNvPr>
          <p:cNvPicPr>
            <a:picLocks noChangeAspect="1"/>
          </p:cNvPicPr>
          <p:nvPr/>
        </p:nvPicPr>
        <p:blipFill rotWithShape="1">
          <a:blip r:embed="rId8"/>
          <a:srcRect l="10174" t="37841" r="70743" b="23111"/>
          <a:stretch/>
        </p:blipFill>
        <p:spPr>
          <a:xfrm>
            <a:off x="8869679" y="2547215"/>
            <a:ext cx="2981197" cy="3431255"/>
          </a:xfrm>
          <a:prstGeom prst="rect">
            <a:avLst/>
          </a:prstGeom>
        </p:spPr>
      </p:pic>
      <p:sp>
        <p:nvSpPr>
          <p:cNvPr id="2" name="مستطيل: زوايا مستديرة 1">
            <a:extLst>
              <a:ext uri="{FF2B5EF4-FFF2-40B4-BE49-F238E27FC236}">
                <a16:creationId xmlns:a16="http://schemas.microsoft.com/office/drawing/2014/main" id="{BD72CAC9-C4E2-D1B3-3742-56ED897BDFA7}"/>
              </a:ext>
            </a:extLst>
          </p:cNvPr>
          <p:cNvSpPr/>
          <p:nvPr/>
        </p:nvSpPr>
        <p:spPr>
          <a:xfrm>
            <a:off x="5258747" y="5978470"/>
            <a:ext cx="3075525" cy="489138"/>
          </a:xfrm>
          <a:prstGeom prst="round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400" b="1" dirty="0">
                <a:solidFill>
                  <a:schemeClr val="tx1"/>
                </a:solidFill>
              </a:rPr>
              <a:t>الكتلة </a:t>
            </a:r>
          </a:p>
        </p:txBody>
      </p:sp>
      <p:sp>
        <p:nvSpPr>
          <p:cNvPr id="4" name="مستطيل: زوايا مستديرة 3">
            <a:extLst>
              <a:ext uri="{FF2B5EF4-FFF2-40B4-BE49-F238E27FC236}">
                <a16:creationId xmlns:a16="http://schemas.microsoft.com/office/drawing/2014/main" id="{94DAF1C9-D3C2-24F1-3EAF-8A45D72BBBFE}"/>
              </a:ext>
            </a:extLst>
          </p:cNvPr>
          <p:cNvSpPr/>
          <p:nvPr/>
        </p:nvSpPr>
        <p:spPr>
          <a:xfrm>
            <a:off x="9130373" y="5916339"/>
            <a:ext cx="2672081" cy="551269"/>
          </a:xfrm>
          <a:prstGeom prst="round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400" b="1" dirty="0">
                <a:solidFill>
                  <a:schemeClr val="tx1"/>
                </a:solidFill>
              </a:rPr>
              <a:t>القيمة </a:t>
            </a:r>
          </a:p>
        </p:txBody>
      </p:sp>
      <p:sp>
        <p:nvSpPr>
          <p:cNvPr id="10" name="مستطيل: زوايا مستديرة 9">
            <a:extLst>
              <a:ext uri="{FF2B5EF4-FFF2-40B4-BE49-F238E27FC236}">
                <a16:creationId xmlns:a16="http://schemas.microsoft.com/office/drawing/2014/main" id="{B5A560DF-F404-314A-5F16-EF0E3D751EDE}"/>
              </a:ext>
            </a:extLst>
          </p:cNvPr>
          <p:cNvSpPr/>
          <p:nvPr/>
        </p:nvSpPr>
        <p:spPr>
          <a:xfrm>
            <a:off x="1191919" y="6041519"/>
            <a:ext cx="3075525" cy="489138"/>
          </a:xfrm>
          <a:prstGeom prst="round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400" b="1" dirty="0">
                <a:solidFill>
                  <a:schemeClr val="tx1"/>
                </a:solidFill>
              </a:rPr>
              <a:t>الملمس </a:t>
            </a:r>
          </a:p>
        </p:txBody>
      </p:sp>
      <p:sp>
        <p:nvSpPr>
          <p:cNvPr id="13" name="عنصر نائب للتذييل 12">
            <a:extLst>
              <a:ext uri="{FF2B5EF4-FFF2-40B4-BE49-F238E27FC236}">
                <a16:creationId xmlns:a16="http://schemas.microsoft.com/office/drawing/2014/main" id="{9B231298-86AA-556C-EF4D-FEC1FC59078A}"/>
              </a:ext>
            </a:extLst>
          </p:cNvPr>
          <p:cNvSpPr>
            <a:spLocks noGrp="1"/>
          </p:cNvSpPr>
          <p:nvPr>
            <p:ph type="ftr" sz="quarter" idx="11"/>
          </p:nvPr>
        </p:nvSpPr>
        <p:spPr/>
        <p:txBody>
          <a:bodyPr/>
          <a:lstStyle/>
          <a:p>
            <a:r>
              <a:rPr lang="ar-SA"/>
              <a:t>أ.حليمة المالكي</a:t>
            </a:r>
          </a:p>
        </p:txBody>
      </p:sp>
    </p:spTree>
    <p:custDataLst>
      <p:tags r:id="rId1"/>
    </p:custDataLst>
    <p:extLst>
      <p:ext uri="{BB962C8B-B14F-4D97-AF65-F5344CB8AC3E}">
        <p14:creationId xmlns:p14="http://schemas.microsoft.com/office/powerpoint/2010/main" val="3151318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animBg="1"/>
      <p:bldP spid="4" grpId="0" animBg="1"/>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62E05C93-B160-4ECD-940A-8E39611D2A0E}"/>
              </a:ext>
            </a:extLst>
          </p:cNvPr>
          <p:cNvSpPr>
            <a:spLocks noGrp="1"/>
          </p:cNvSpPr>
          <p:nvPr>
            <p:ph type="title"/>
          </p:nvPr>
        </p:nvSpPr>
        <p:spPr>
          <a:xfrm>
            <a:off x="9429978" y="5589706"/>
            <a:ext cx="1705382" cy="795821"/>
          </a:xfrm>
          <a:solidFill>
            <a:schemeClr val="bg1">
              <a:lumMod val="95000"/>
            </a:schemeClr>
          </a:solidFill>
          <a:effectLst>
            <a:outerShdw blurRad="50800" dist="38100" dir="18900000" algn="bl" rotWithShape="0">
              <a:prstClr val="black">
                <a:alpha val="40000"/>
              </a:prstClr>
            </a:outerShdw>
          </a:effectLst>
        </p:spPr>
        <p:txBody>
          <a:bodyPr>
            <a:normAutofit fontScale="90000"/>
          </a:bodyPr>
          <a:lstStyle/>
          <a:p>
            <a:pPr algn="ctr">
              <a:lnSpc>
                <a:spcPct val="200000"/>
              </a:lnSpc>
            </a:pPr>
            <a:r>
              <a:rPr lang="ar-SA" sz="3600" dirty="0"/>
              <a:t>خط ضمني</a:t>
            </a:r>
          </a:p>
        </p:txBody>
      </p:sp>
      <p:sp>
        <p:nvSpPr>
          <p:cNvPr id="14" name="مستطيل: زوايا مستديرة 13">
            <a:extLst>
              <a:ext uri="{FF2B5EF4-FFF2-40B4-BE49-F238E27FC236}">
                <a16:creationId xmlns:a16="http://schemas.microsoft.com/office/drawing/2014/main" id="{47784F1F-2E39-4E3B-280C-884FA62299E4}"/>
              </a:ext>
            </a:extLst>
          </p:cNvPr>
          <p:cNvSpPr/>
          <p:nvPr/>
        </p:nvSpPr>
        <p:spPr>
          <a:xfrm>
            <a:off x="1733227" y="1095096"/>
            <a:ext cx="8725545" cy="913308"/>
          </a:xfrm>
          <a:prstGeom prst="roundRect">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400" b="1" dirty="0">
                <a:solidFill>
                  <a:srgbClr val="F9A826"/>
                </a:solidFill>
              </a:rPr>
              <a:t>الخط </a:t>
            </a:r>
            <a:r>
              <a:rPr lang="en-US" sz="4400" b="1" dirty="0">
                <a:solidFill>
                  <a:srgbClr val="F9A826"/>
                </a:solidFill>
              </a:rPr>
              <a:t>line</a:t>
            </a:r>
            <a:endParaRPr lang="ar-SA" sz="4400" b="1" dirty="0">
              <a:solidFill>
                <a:srgbClr val="F9A826"/>
              </a:solidFill>
            </a:endParaRPr>
          </a:p>
        </p:txBody>
      </p:sp>
      <p:pic>
        <p:nvPicPr>
          <p:cNvPr id="6" name="صورة 5">
            <a:extLst>
              <a:ext uri="{FF2B5EF4-FFF2-40B4-BE49-F238E27FC236}">
                <a16:creationId xmlns:a16="http://schemas.microsoft.com/office/drawing/2014/main" id="{7ECCD1C9-A0E5-18CE-6D7D-D6B242023937}"/>
              </a:ext>
            </a:extLst>
          </p:cNvPr>
          <p:cNvPicPr>
            <a:picLocks noChangeAspect="1"/>
          </p:cNvPicPr>
          <p:nvPr/>
        </p:nvPicPr>
        <p:blipFill rotWithShape="1">
          <a:blip r:embed="rId3"/>
          <a:srcRect l="62484" t="52302" r="25523" b="28475"/>
          <a:stretch/>
        </p:blipFill>
        <p:spPr>
          <a:xfrm>
            <a:off x="8359100" y="2039423"/>
            <a:ext cx="3681581" cy="3319295"/>
          </a:xfrm>
          <a:prstGeom prst="rect">
            <a:avLst/>
          </a:prstGeom>
        </p:spPr>
      </p:pic>
      <p:pic>
        <p:nvPicPr>
          <p:cNvPr id="11" name="صورة 10">
            <a:extLst>
              <a:ext uri="{FF2B5EF4-FFF2-40B4-BE49-F238E27FC236}">
                <a16:creationId xmlns:a16="http://schemas.microsoft.com/office/drawing/2014/main" id="{B52274C9-99A3-175C-4A08-8B712874FABF}"/>
              </a:ext>
            </a:extLst>
          </p:cNvPr>
          <p:cNvPicPr>
            <a:picLocks noChangeAspect="1"/>
          </p:cNvPicPr>
          <p:nvPr/>
        </p:nvPicPr>
        <p:blipFill rotWithShape="1">
          <a:blip r:embed="rId3"/>
          <a:srcRect l="22749" t="48148" r="47917" b="30815"/>
          <a:stretch/>
        </p:blipFill>
        <p:spPr>
          <a:xfrm>
            <a:off x="1606237" y="2550692"/>
            <a:ext cx="6023382" cy="2808026"/>
          </a:xfrm>
          <a:prstGeom prst="rect">
            <a:avLst/>
          </a:prstGeom>
        </p:spPr>
      </p:pic>
      <p:sp>
        <p:nvSpPr>
          <p:cNvPr id="12" name="عنوان 1">
            <a:extLst>
              <a:ext uri="{FF2B5EF4-FFF2-40B4-BE49-F238E27FC236}">
                <a16:creationId xmlns:a16="http://schemas.microsoft.com/office/drawing/2014/main" id="{D0EAEA21-4BA7-63B5-DC20-F9CE45515828}"/>
              </a:ext>
            </a:extLst>
          </p:cNvPr>
          <p:cNvSpPr txBox="1">
            <a:spLocks/>
          </p:cNvSpPr>
          <p:nvPr/>
        </p:nvSpPr>
        <p:spPr>
          <a:xfrm>
            <a:off x="4985980" y="5621544"/>
            <a:ext cx="3373120" cy="771079"/>
          </a:xfrm>
          <a:prstGeom prst="rect">
            <a:avLst/>
          </a:prstGeom>
          <a:solidFill>
            <a:schemeClr val="bg1">
              <a:lumMod val="95000"/>
            </a:schemeClr>
          </a:solidFill>
          <a:effectLst>
            <a:outerShdw blurRad="50800" dist="38100" dir="18900000" algn="bl" rotWithShape="0">
              <a:prstClr val="black">
                <a:alpha val="40000"/>
              </a:prstClr>
            </a:outerShdw>
          </a:effectLst>
        </p:spPr>
        <p:txBody>
          <a:bodyPr vert="horz" lIns="91440" tIns="45720" rIns="91440" bIns="45720" rtlCol="1" anchor="ctr">
            <a:normAutofit fontScale="67500" lnSpcReduction="20000"/>
          </a:bodyPr>
          <a:lstStyle>
            <a:lvl1pPr algn="ctr">
              <a:lnSpc>
                <a:spcPct val="200000"/>
              </a:lnSpc>
              <a:spcBef>
                <a:spcPct val="0"/>
              </a:spcBef>
              <a:buNone/>
              <a:defRPr sz="3600">
                <a:latin typeface="+mj-lt"/>
                <a:ea typeface="+mj-ea"/>
                <a:cs typeface="+mj-cs"/>
              </a:defRPr>
            </a:lvl1pPr>
          </a:lstStyle>
          <a:p>
            <a:r>
              <a:rPr lang="ar-SA" dirty="0"/>
              <a:t>خط عضوي طبيعي غير منتظم</a:t>
            </a:r>
          </a:p>
        </p:txBody>
      </p:sp>
      <p:sp>
        <p:nvSpPr>
          <p:cNvPr id="13" name="عنوان 1">
            <a:extLst>
              <a:ext uri="{FF2B5EF4-FFF2-40B4-BE49-F238E27FC236}">
                <a16:creationId xmlns:a16="http://schemas.microsoft.com/office/drawing/2014/main" id="{21F4DCBC-E6E7-B536-05A8-41F756A85508}"/>
              </a:ext>
            </a:extLst>
          </p:cNvPr>
          <p:cNvSpPr txBox="1">
            <a:spLocks/>
          </p:cNvSpPr>
          <p:nvPr/>
        </p:nvSpPr>
        <p:spPr>
          <a:xfrm>
            <a:off x="1980163" y="5621545"/>
            <a:ext cx="2470378" cy="771078"/>
          </a:xfrm>
          <a:prstGeom prst="rect">
            <a:avLst/>
          </a:prstGeom>
          <a:solidFill>
            <a:schemeClr val="bg1">
              <a:lumMod val="95000"/>
            </a:schemeClr>
          </a:solidFill>
          <a:effectLst>
            <a:outerShdw blurRad="50800" dist="38100" dir="18900000" algn="bl" rotWithShape="0">
              <a:prstClr val="black">
                <a:alpha val="40000"/>
              </a:prstClr>
            </a:outerShdw>
          </a:effectLst>
        </p:spPr>
        <p:txBody>
          <a:bodyPr vert="horz" lIns="91440" tIns="45720" rIns="91440" bIns="45720" rtlCol="1" anchor="ctr">
            <a:normAutofit fontScale="75000" lnSpcReduction="20000"/>
          </a:bodyPr>
          <a:lstStyle>
            <a:defPPr>
              <a:defRPr lang="ar-SA"/>
            </a:defPPr>
            <a:lvl1pPr algn="ctr">
              <a:lnSpc>
                <a:spcPct val="200000"/>
              </a:lnSpc>
              <a:spcBef>
                <a:spcPct val="0"/>
              </a:spcBef>
              <a:buNone/>
              <a:defRPr sz="3600">
                <a:latin typeface="+mj-lt"/>
                <a:ea typeface="+mj-ea"/>
                <a:cs typeface="+mj-cs"/>
              </a:defRPr>
            </a:lvl1pPr>
          </a:lstStyle>
          <a:p>
            <a:r>
              <a:rPr lang="ar-SA" dirty="0"/>
              <a:t>خط هندسي منتظم</a:t>
            </a:r>
          </a:p>
        </p:txBody>
      </p:sp>
      <p:sp>
        <p:nvSpPr>
          <p:cNvPr id="15" name="مستطيل 14">
            <a:extLst>
              <a:ext uri="{FF2B5EF4-FFF2-40B4-BE49-F238E27FC236}">
                <a16:creationId xmlns:a16="http://schemas.microsoft.com/office/drawing/2014/main" id="{089CE193-1C2C-DBFB-A89E-7B9AD55349A2}"/>
              </a:ext>
            </a:extLst>
          </p:cNvPr>
          <p:cNvSpPr/>
          <p:nvPr/>
        </p:nvSpPr>
        <p:spPr>
          <a:xfrm>
            <a:off x="2549994" y="1732018"/>
            <a:ext cx="6786130" cy="820674"/>
          </a:xfrm>
          <a:prstGeom prst="rect">
            <a:avLst/>
          </a:prstGeom>
        </p:spPr>
        <p:txBody>
          <a:bodyPr wrap="square">
            <a:spAutoFit/>
          </a:bodyPr>
          <a:lstStyle/>
          <a:p>
            <a:pPr algn="r" rtl="1">
              <a:lnSpc>
                <a:spcPct val="150000"/>
              </a:lnSpc>
            </a:pPr>
            <a:r>
              <a:rPr lang="ar-SA" sz="3600" b="1" dirty="0"/>
              <a:t>صنفي أنواع الخطوط الموجودة أمامك</a:t>
            </a:r>
          </a:p>
        </p:txBody>
      </p:sp>
      <p:sp>
        <p:nvSpPr>
          <p:cNvPr id="18" name="عنوان 1">
            <a:extLst>
              <a:ext uri="{FF2B5EF4-FFF2-40B4-BE49-F238E27FC236}">
                <a16:creationId xmlns:a16="http://schemas.microsoft.com/office/drawing/2014/main" id="{D68F0ABC-B18A-80F6-49D2-11161C0C6552}"/>
              </a:ext>
            </a:extLst>
          </p:cNvPr>
          <p:cNvSpPr txBox="1">
            <a:spLocks/>
          </p:cNvSpPr>
          <p:nvPr/>
        </p:nvSpPr>
        <p:spPr>
          <a:xfrm>
            <a:off x="8334272" y="43753"/>
            <a:ext cx="2801252" cy="1325563"/>
          </a:xfrm>
          <a:prstGeom prst="rect">
            <a:avLst/>
          </a:prstGeom>
        </p:spPr>
        <p:txBody>
          <a:bodyPr vert="horz" lIns="91440" tIns="45720" rIns="91440" bIns="45720" rtlCol="1" anchor="ctr">
            <a:norm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r>
              <a:rPr lang="ar-SA" sz="2000" dirty="0">
                <a:solidFill>
                  <a:schemeClr val="bg1"/>
                </a:solidFill>
              </a:rPr>
              <a:t>استراتيجية قراءة الصور</a:t>
            </a:r>
          </a:p>
        </p:txBody>
      </p:sp>
      <p:sp>
        <p:nvSpPr>
          <p:cNvPr id="19" name="مستطيل: زوايا مستديرة 18">
            <a:extLst>
              <a:ext uri="{FF2B5EF4-FFF2-40B4-BE49-F238E27FC236}">
                <a16:creationId xmlns:a16="http://schemas.microsoft.com/office/drawing/2014/main" id="{9D5D479C-BBCF-7E6F-A58A-62914F83E146}"/>
              </a:ext>
            </a:extLst>
          </p:cNvPr>
          <p:cNvSpPr/>
          <p:nvPr/>
        </p:nvSpPr>
        <p:spPr>
          <a:xfrm>
            <a:off x="8657304" y="327343"/>
            <a:ext cx="3168645" cy="716472"/>
          </a:xfrm>
          <a:prstGeom prst="roundRect">
            <a:avLst/>
          </a:prstGeom>
          <a:solidFill>
            <a:srgbClr val="F9A826"/>
          </a:solidFill>
          <a:ln>
            <a:solidFill>
              <a:srgbClr val="F9A826"/>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20" name="مستطيل: زوايا مستديرة 19">
            <a:extLst>
              <a:ext uri="{FF2B5EF4-FFF2-40B4-BE49-F238E27FC236}">
                <a16:creationId xmlns:a16="http://schemas.microsoft.com/office/drawing/2014/main" id="{BD81018F-3574-BA00-EF81-1952C4BB4565}"/>
              </a:ext>
            </a:extLst>
          </p:cNvPr>
          <p:cNvSpPr/>
          <p:nvPr/>
        </p:nvSpPr>
        <p:spPr>
          <a:xfrm>
            <a:off x="4648539" y="327343"/>
            <a:ext cx="3168645" cy="716472"/>
          </a:xfrm>
          <a:prstGeom prst="roundRect">
            <a:avLst/>
          </a:prstGeom>
          <a:solidFill>
            <a:srgbClr val="F9A826"/>
          </a:solidFill>
          <a:ln>
            <a:solidFill>
              <a:srgbClr val="F9A826"/>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21" name="مستطيل: زوايا مستديرة 20">
            <a:extLst>
              <a:ext uri="{FF2B5EF4-FFF2-40B4-BE49-F238E27FC236}">
                <a16:creationId xmlns:a16="http://schemas.microsoft.com/office/drawing/2014/main" id="{5D257B4F-392E-2797-6D12-9E6D5DCF0328}"/>
              </a:ext>
            </a:extLst>
          </p:cNvPr>
          <p:cNvSpPr/>
          <p:nvPr/>
        </p:nvSpPr>
        <p:spPr>
          <a:xfrm>
            <a:off x="398455" y="327343"/>
            <a:ext cx="3168645" cy="716472"/>
          </a:xfrm>
          <a:prstGeom prst="roundRect">
            <a:avLst/>
          </a:prstGeom>
          <a:solidFill>
            <a:srgbClr val="F9A826"/>
          </a:solidFill>
          <a:ln>
            <a:solidFill>
              <a:srgbClr val="F9A826"/>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22" name="مستطيل: زوايا مستديرة 21">
            <a:extLst>
              <a:ext uri="{FF2B5EF4-FFF2-40B4-BE49-F238E27FC236}">
                <a16:creationId xmlns:a16="http://schemas.microsoft.com/office/drawing/2014/main" id="{4A2270D8-B5AE-A87C-2061-7CDED54992E5}"/>
              </a:ext>
            </a:extLst>
          </p:cNvPr>
          <p:cNvSpPr/>
          <p:nvPr/>
        </p:nvSpPr>
        <p:spPr>
          <a:xfrm>
            <a:off x="11207042" y="383460"/>
            <a:ext cx="548158" cy="571866"/>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23" name="مستطيل: زوايا مستديرة 22">
            <a:extLst>
              <a:ext uri="{FF2B5EF4-FFF2-40B4-BE49-F238E27FC236}">
                <a16:creationId xmlns:a16="http://schemas.microsoft.com/office/drawing/2014/main" id="{0C6A2C0D-C5C9-AF51-A874-B8BBEA34FCB1}"/>
              </a:ext>
            </a:extLst>
          </p:cNvPr>
          <p:cNvSpPr/>
          <p:nvPr/>
        </p:nvSpPr>
        <p:spPr>
          <a:xfrm>
            <a:off x="7189112" y="406373"/>
            <a:ext cx="548158" cy="571866"/>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24" name="مستطيل: زوايا مستديرة 23">
            <a:extLst>
              <a:ext uri="{FF2B5EF4-FFF2-40B4-BE49-F238E27FC236}">
                <a16:creationId xmlns:a16="http://schemas.microsoft.com/office/drawing/2014/main" id="{A4A743B2-C9E9-1EF9-A71A-18ADE23F702E}"/>
              </a:ext>
            </a:extLst>
          </p:cNvPr>
          <p:cNvSpPr/>
          <p:nvPr/>
        </p:nvSpPr>
        <p:spPr>
          <a:xfrm>
            <a:off x="2881089" y="413297"/>
            <a:ext cx="548158" cy="571866"/>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pic>
        <p:nvPicPr>
          <p:cNvPr id="25" name="صورة 24" descr="صورة تحتوي على نص, ساعة حائط, ساعة&#10;&#10;تم إنشاء الوصف تلقائياً">
            <a:extLst>
              <a:ext uri="{FF2B5EF4-FFF2-40B4-BE49-F238E27FC236}">
                <a16:creationId xmlns:a16="http://schemas.microsoft.com/office/drawing/2014/main" id="{0103621E-19E9-701D-2B26-E6FEB6E1DFAE}"/>
              </a:ext>
            </a:extLst>
          </p:cNvPr>
          <p:cNvPicPr>
            <a:picLocks noChangeAspect="1"/>
          </p:cNvPicPr>
          <p:nvPr/>
        </p:nvPicPr>
        <p:blipFill>
          <a:blip r:embed="rId4"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7188652" y="400246"/>
            <a:ext cx="512190" cy="629164"/>
          </a:xfrm>
          <a:prstGeom prst="rect">
            <a:avLst/>
          </a:prstGeom>
        </p:spPr>
      </p:pic>
      <p:pic>
        <p:nvPicPr>
          <p:cNvPr id="26" name="صورة 25">
            <a:extLst>
              <a:ext uri="{FF2B5EF4-FFF2-40B4-BE49-F238E27FC236}">
                <a16:creationId xmlns:a16="http://schemas.microsoft.com/office/drawing/2014/main" id="{1E920D09-ED63-7903-4ECD-E1F547F916BC}"/>
              </a:ext>
            </a:extLst>
          </p:cNvPr>
          <p:cNvPicPr>
            <a:picLocks noChangeAspect="1"/>
          </p:cNvPicPr>
          <p:nvPr/>
        </p:nvPicPr>
        <p:blipFill>
          <a:blip r:embed="rId5"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11179710" y="300101"/>
            <a:ext cx="622744" cy="722382"/>
          </a:xfrm>
          <a:prstGeom prst="rect">
            <a:avLst/>
          </a:prstGeom>
        </p:spPr>
      </p:pic>
      <p:sp>
        <p:nvSpPr>
          <p:cNvPr id="27" name="عنوان 1">
            <a:extLst>
              <a:ext uri="{FF2B5EF4-FFF2-40B4-BE49-F238E27FC236}">
                <a16:creationId xmlns:a16="http://schemas.microsoft.com/office/drawing/2014/main" id="{ECB9982E-CD17-F195-538D-B6B9D5BFBC21}"/>
              </a:ext>
            </a:extLst>
          </p:cNvPr>
          <p:cNvSpPr txBox="1">
            <a:spLocks/>
          </p:cNvSpPr>
          <p:nvPr/>
        </p:nvSpPr>
        <p:spPr>
          <a:xfrm>
            <a:off x="8554682" y="25657"/>
            <a:ext cx="2679535" cy="1325563"/>
          </a:xfrm>
          <a:prstGeom prst="rect">
            <a:avLst/>
          </a:prstGeom>
        </p:spPr>
        <p:txBody>
          <a:bodyPr vert="horz" lIns="91440" tIns="45720" rIns="91440" bIns="45720" rtlCol="1" anchor="ctr">
            <a:norm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r>
              <a:rPr lang="ar-SA" sz="2400" dirty="0">
                <a:solidFill>
                  <a:schemeClr val="bg1"/>
                </a:solidFill>
              </a:rPr>
              <a:t>استراتيجية قراءة الصور</a:t>
            </a:r>
          </a:p>
        </p:txBody>
      </p:sp>
      <p:sp>
        <p:nvSpPr>
          <p:cNvPr id="28" name="عنوان 1">
            <a:extLst>
              <a:ext uri="{FF2B5EF4-FFF2-40B4-BE49-F238E27FC236}">
                <a16:creationId xmlns:a16="http://schemas.microsoft.com/office/drawing/2014/main" id="{A2926BAA-C523-F0C1-4E6E-E7F2735E4ACB}"/>
              </a:ext>
            </a:extLst>
          </p:cNvPr>
          <p:cNvSpPr txBox="1">
            <a:spLocks/>
          </p:cNvSpPr>
          <p:nvPr/>
        </p:nvSpPr>
        <p:spPr>
          <a:xfrm>
            <a:off x="4300231" y="40405"/>
            <a:ext cx="2679535" cy="1325563"/>
          </a:xfrm>
          <a:prstGeom prst="rect">
            <a:avLst/>
          </a:prstGeom>
        </p:spPr>
        <p:txBody>
          <a:bodyPr vert="horz" lIns="91440" tIns="45720" rIns="91440" bIns="45720" rtlCol="1" anchor="ctr">
            <a:norm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r>
              <a:rPr lang="ar-SA" sz="2400" dirty="0">
                <a:solidFill>
                  <a:schemeClr val="bg1"/>
                </a:solidFill>
              </a:rPr>
              <a:t>دقيــقــتـان </a:t>
            </a:r>
          </a:p>
        </p:txBody>
      </p:sp>
      <p:sp>
        <p:nvSpPr>
          <p:cNvPr id="29" name="عنوان 1">
            <a:extLst>
              <a:ext uri="{FF2B5EF4-FFF2-40B4-BE49-F238E27FC236}">
                <a16:creationId xmlns:a16="http://schemas.microsoft.com/office/drawing/2014/main" id="{BEBDCDC4-5D57-6996-D76C-6682F2A7D028}"/>
              </a:ext>
            </a:extLst>
          </p:cNvPr>
          <p:cNvSpPr txBox="1">
            <a:spLocks/>
          </p:cNvSpPr>
          <p:nvPr/>
        </p:nvSpPr>
        <p:spPr>
          <a:xfrm>
            <a:off x="50147" y="57121"/>
            <a:ext cx="2679535" cy="1325563"/>
          </a:xfrm>
          <a:prstGeom prst="rect">
            <a:avLst/>
          </a:prstGeom>
        </p:spPr>
        <p:txBody>
          <a:bodyPr vert="horz" lIns="91440" tIns="45720" rIns="91440" bIns="45720" rtlCol="1" anchor="ctr">
            <a:norm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r>
              <a:rPr lang="ar-SA" sz="2400" dirty="0">
                <a:solidFill>
                  <a:schemeClr val="bg1"/>
                </a:solidFill>
              </a:rPr>
              <a:t>فردي</a:t>
            </a:r>
          </a:p>
        </p:txBody>
      </p:sp>
      <p:pic>
        <p:nvPicPr>
          <p:cNvPr id="3" name="Picture 4" descr="Team Svg Png Icon Free Download (#288547) - OnlineWebFonts.COM">
            <a:extLst>
              <a:ext uri="{FF2B5EF4-FFF2-40B4-BE49-F238E27FC236}">
                <a16:creationId xmlns:a16="http://schemas.microsoft.com/office/drawing/2014/main" id="{E0E5A0BE-4D95-F510-8B06-EB609EC9CCFD}"/>
              </a:ext>
            </a:extLst>
          </p:cNvPr>
          <p:cNvPicPr>
            <a:picLocks noChangeAspect="1" noChangeArrowheads="1"/>
          </p:cNvPicPr>
          <p:nvPr/>
        </p:nvPicPr>
        <p:blipFill>
          <a:blip r:embed="rId6" cstate="print">
            <a:duotone>
              <a:schemeClr val="accent5">
                <a:shade val="45000"/>
                <a:satMod val="135000"/>
              </a:schemeClr>
              <a:prstClr val="white"/>
            </a:duotone>
            <a:extLst>
              <a:ext uri="{BEBA8EAE-BF5A-486C-A8C5-ECC9F3942E4B}">
                <a14:imgProps xmlns:a14="http://schemas.microsoft.com/office/drawing/2010/main">
                  <a14:imgLayer r:embed="rId7">
                    <a14:imgEffect>
                      <a14:backgroundRemoval t="9976" b="97689" l="9990" r="89602">
                        <a14:foregroundMark x1="49134" y1="70438" x2="49134" y2="70438"/>
                        <a14:foregroundMark x1="66361" y1="56813" x2="37003" y2="81995"/>
                        <a14:foregroundMark x1="37003" y1="81995" x2="62487" y2="63625"/>
                        <a14:foregroundMark x1="62487" y1="63625" x2="24975" y2="86618"/>
                        <a14:foregroundMark x1="24975" y1="86618" x2="64832" y2="79075"/>
                        <a14:foregroundMark x1="64832" y1="79075" x2="54944" y2="39903"/>
                        <a14:foregroundMark x1="54944" y1="39903" x2="31600" y2="86375"/>
                        <a14:foregroundMark x1="31600" y1="86375" x2="31091" y2="94282"/>
                        <a14:foregroundMark x1="38736" y1="89781" x2="71865" y2="81144"/>
                        <a14:foregroundMark x1="71865" y1="81144" x2="54944" y2="81752"/>
                        <a14:foregroundMark x1="54944" y1="81752" x2="69215" y2="94282"/>
                        <a14:foregroundMark x1="57798" y1="93187" x2="77778" y2="94282"/>
                        <a14:foregroundMark x1="46279" y1="93187" x2="50153" y2="97689"/>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2837800" y="273863"/>
            <a:ext cx="682534" cy="571867"/>
          </a:xfrm>
          <a:prstGeom prst="rect">
            <a:avLst/>
          </a:prstGeom>
          <a:noFill/>
        </p:spPr>
      </p:pic>
      <p:sp>
        <p:nvSpPr>
          <p:cNvPr id="4" name="عنصر نائب للتذييل 3">
            <a:extLst>
              <a:ext uri="{FF2B5EF4-FFF2-40B4-BE49-F238E27FC236}">
                <a16:creationId xmlns:a16="http://schemas.microsoft.com/office/drawing/2014/main" id="{41A5E228-7B3B-17F3-8191-D1F75AD77DF3}"/>
              </a:ext>
            </a:extLst>
          </p:cNvPr>
          <p:cNvSpPr>
            <a:spLocks noGrp="1"/>
          </p:cNvSpPr>
          <p:nvPr>
            <p:ph type="ftr" sz="quarter" idx="11"/>
          </p:nvPr>
        </p:nvSpPr>
        <p:spPr/>
        <p:txBody>
          <a:bodyPr/>
          <a:lstStyle/>
          <a:p>
            <a:r>
              <a:rPr lang="ar-SA"/>
              <a:t>أ.حليمة المالكي</a:t>
            </a:r>
          </a:p>
        </p:txBody>
      </p:sp>
    </p:spTree>
    <p:custDataLst>
      <p:tags r:id="rId1"/>
    </p:custDataLst>
    <p:extLst>
      <p:ext uri="{BB962C8B-B14F-4D97-AF65-F5344CB8AC3E}">
        <p14:creationId xmlns:p14="http://schemas.microsoft.com/office/powerpoint/2010/main" val="4169999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par>
                          <p:cTn id="15" fill="hold">
                            <p:stCondLst>
                              <p:cond delay="0"/>
                            </p:stCondLst>
                            <p:childTnLst>
                              <p:par>
                                <p:cTn id="16" presetID="42" presetClass="entr" presetSubtype="0" fill="hold" nodeType="afterEffect">
                                  <p:stCondLst>
                                    <p:cond delay="0"/>
                                  </p:stCondLst>
                                  <p:childTnLst>
                                    <p:set>
                                      <p:cBhvr>
                                        <p:cTn id="17" dur="1" fill="hold">
                                          <p:stCondLst>
                                            <p:cond delay="0"/>
                                          </p:stCondLst>
                                        </p:cTn>
                                        <p:tgtEl>
                                          <p:spTgt spid="15">
                                            <p:txEl>
                                              <p:pRg st="0" end="0"/>
                                            </p:txEl>
                                          </p:spTgt>
                                        </p:tgtEl>
                                        <p:attrNameLst>
                                          <p:attrName>style.visibility</p:attrName>
                                        </p:attrNameLst>
                                      </p:cBhvr>
                                      <p:to>
                                        <p:strVal val="visible"/>
                                      </p:to>
                                    </p:set>
                                    <p:animEffect transition="in" filter="fade">
                                      <p:cBhvr>
                                        <p:cTn id="18" dur="1000"/>
                                        <p:tgtEl>
                                          <p:spTgt spid="15">
                                            <p:txEl>
                                              <p:pRg st="0" end="0"/>
                                            </p:txEl>
                                          </p:spTgt>
                                        </p:tgtEl>
                                      </p:cBhvr>
                                    </p:animEffect>
                                    <p:anim calcmode="lin" valueType="num">
                                      <p:cBhvr>
                                        <p:cTn id="19" dur="1000" fill="hold"/>
                                        <p:tgtEl>
                                          <p:spTgt spid="15">
                                            <p:txEl>
                                              <p:pRg st="0" end="0"/>
                                            </p:txEl>
                                          </p:spTgt>
                                        </p:tgtEl>
                                        <p:attrNameLst>
                                          <p:attrName>ppt_x</p:attrName>
                                        </p:attrNameLst>
                                      </p:cBhvr>
                                      <p:tavLst>
                                        <p:tav tm="0">
                                          <p:val>
                                            <p:strVal val="#ppt_x"/>
                                          </p:val>
                                        </p:tav>
                                        <p:tav tm="100000">
                                          <p:val>
                                            <p:strVal val="#ppt_x"/>
                                          </p:val>
                                        </p:tav>
                                      </p:tavLst>
                                    </p:anim>
                                    <p:anim calcmode="lin" valueType="num">
                                      <p:cBhvr>
                                        <p:cTn id="20" dur="1000" fill="hold"/>
                                        <p:tgtEl>
                                          <p:spTgt spid="1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2" grpId="0" animBg="1"/>
      <p:bldP spid="1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مستطيل: زوايا مستديرة 13">
            <a:extLst>
              <a:ext uri="{FF2B5EF4-FFF2-40B4-BE49-F238E27FC236}">
                <a16:creationId xmlns:a16="http://schemas.microsoft.com/office/drawing/2014/main" id="{47784F1F-2E39-4E3B-280C-884FA62299E4}"/>
              </a:ext>
            </a:extLst>
          </p:cNvPr>
          <p:cNvSpPr/>
          <p:nvPr/>
        </p:nvSpPr>
        <p:spPr>
          <a:xfrm>
            <a:off x="1733227" y="414577"/>
            <a:ext cx="8725545" cy="913308"/>
          </a:xfrm>
          <a:prstGeom prst="roundRect">
            <a:avLst/>
          </a:prstGeom>
          <a:solidFill>
            <a:srgbClr val="F9A82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400" b="1" dirty="0">
                <a:solidFill>
                  <a:schemeClr val="bg1"/>
                </a:solidFill>
              </a:rPr>
              <a:t>الخط </a:t>
            </a:r>
            <a:r>
              <a:rPr lang="en-US" sz="4400" b="1" dirty="0">
                <a:solidFill>
                  <a:schemeClr val="bg1"/>
                </a:solidFill>
              </a:rPr>
              <a:t>line</a:t>
            </a:r>
            <a:endParaRPr lang="ar-SA" sz="4400" b="1" dirty="0">
              <a:solidFill>
                <a:schemeClr val="bg1"/>
              </a:solidFill>
            </a:endParaRPr>
          </a:p>
        </p:txBody>
      </p:sp>
      <p:sp>
        <p:nvSpPr>
          <p:cNvPr id="4" name="عنوان 3">
            <a:extLst>
              <a:ext uri="{FF2B5EF4-FFF2-40B4-BE49-F238E27FC236}">
                <a16:creationId xmlns:a16="http://schemas.microsoft.com/office/drawing/2014/main" id="{54FF27A1-E11F-37CB-BAC5-2D22589AC902}"/>
              </a:ext>
            </a:extLst>
          </p:cNvPr>
          <p:cNvSpPr>
            <a:spLocks noGrp="1"/>
          </p:cNvSpPr>
          <p:nvPr>
            <p:ph type="title"/>
          </p:nvPr>
        </p:nvSpPr>
        <p:spPr>
          <a:xfrm>
            <a:off x="5577840" y="2310765"/>
            <a:ext cx="5938520" cy="1118235"/>
          </a:xfrm>
        </p:spPr>
        <p:txBody>
          <a:bodyPr/>
          <a:lstStyle/>
          <a:p>
            <a:r>
              <a:rPr lang="ar-SA" dirty="0"/>
              <a:t>الخط المستقيم ذو الوضع الافقي</a:t>
            </a:r>
          </a:p>
        </p:txBody>
      </p:sp>
      <p:sp>
        <p:nvSpPr>
          <p:cNvPr id="5" name="عنوان 3">
            <a:extLst>
              <a:ext uri="{FF2B5EF4-FFF2-40B4-BE49-F238E27FC236}">
                <a16:creationId xmlns:a16="http://schemas.microsoft.com/office/drawing/2014/main" id="{2A70452C-84EF-DBAD-3397-0C8C4CFAFF3F}"/>
              </a:ext>
            </a:extLst>
          </p:cNvPr>
          <p:cNvSpPr txBox="1">
            <a:spLocks/>
          </p:cNvSpPr>
          <p:nvPr/>
        </p:nvSpPr>
        <p:spPr>
          <a:xfrm>
            <a:off x="5689600" y="3621522"/>
            <a:ext cx="5938520" cy="1118235"/>
          </a:xfrm>
          <a:prstGeom prst="rect">
            <a:avLst/>
          </a:prstGeom>
        </p:spPr>
        <p:txBody>
          <a:bodyPr vert="horz" lIns="91440" tIns="45720" rIns="91440" bIns="45720" rtlCol="1" anchor="ctr">
            <a:norm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r>
              <a:rPr lang="ar-SA" dirty="0"/>
              <a:t>الخط المستقيم ذو الوضع الرأسي</a:t>
            </a:r>
          </a:p>
        </p:txBody>
      </p:sp>
      <p:sp>
        <p:nvSpPr>
          <p:cNvPr id="7" name="عنوان 3">
            <a:extLst>
              <a:ext uri="{FF2B5EF4-FFF2-40B4-BE49-F238E27FC236}">
                <a16:creationId xmlns:a16="http://schemas.microsoft.com/office/drawing/2014/main" id="{1B15C638-A08D-E1C1-71C1-308DF5D23A8E}"/>
              </a:ext>
            </a:extLst>
          </p:cNvPr>
          <p:cNvSpPr txBox="1">
            <a:spLocks/>
          </p:cNvSpPr>
          <p:nvPr/>
        </p:nvSpPr>
        <p:spPr>
          <a:xfrm>
            <a:off x="5689600" y="4739757"/>
            <a:ext cx="5938520" cy="1118235"/>
          </a:xfrm>
          <a:prstGeom prst="rect">
            <a:avLst/>
          </a:prstGeom>
        </p:spPr>
        <p:txBody>
          <a:bodyPr vert="horz" lIns="91440" tIns="45720" rIns="91440" bIns="45720" rtlCol="1" anchor="ctr">
            <a:norm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r>
              <a:rPr lang="ar-SA" dirty="0"/>
              <a:t>الخط المستقيم ذو الوضع المائل</a:t>
            </a:r>
          </a:p>
        </p:txBody>
      </p:sp>
      <p:sp>
        <p:nvSpPr>
          <p:cNvPr id="8" name="عنصر نائب للمحتوى 2">
            <a:extLst>
              <a:ext uri="{FF2B5EF4-FFF2-40B4-BE49-F238E27FC236}">
                <a16:creationId xmlns:a16="http://schemas.microsoft.com/office/drawing/2014/main" id="{29653817-D00E-254D-9FC8-B49CF414A017}"/>
              </a:ext>
            </a:extLst>
          </p:cNvPr>
          <p:cNvSpPr txBox="1">
            <a:spLocks/>
          </p:cNvSpPr>
          <p:nvPr/>
        </p:nvSpPr>
        <p:spPr>
          <a:xfrm>
            <a:off x="-629921" y="6245923"/>
            <a:ext cx="5152391" cy="394999"/>
          </a:xfrm>
          <a:prstGeom prst="rect">
            <a:avLst/>
          </a:prstGeom>
        </p:spPr>
        <p:txBody>
          <a:bodyPr vert="horz" lIns="91440" tIns="45720" rIns="91440" bIns="45720" rtlCol="1">
            <a:normAutofit fontScale="92500" lnSpcReduction="20000"/>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ar-SA" dirty="0"/>
              <a:t>تحليل عناصر تصميم الاتصال المرئي .</a:t>
            </a:r>
          </a:p>
        </p:txBody>
      </p:sp>
      <p:sp>
        <p:nvSpPr>
          <p:cNvPr id="3" name="مربع نص 2">
            <a:extLst>
              <a:ext uri="{FF2B5EF4-FFF2-40B4-BE49-F238E27FC236}">
                <a16:creationId xmlns:a16="http://schemas.microsoft.com/office/drawing/2014/main" id="{E10904A7-4CF2-649F-B7A0-C59C2670F659}"/>
              </a:ext>
            </a:extLst>
          </p:cNvPr>
          <p:cNvSpPr txBox="1"/>
          <p:nvPr/>
        </p:nvSpPr>
        <p:spPr>
          <a:xfrm>
            <a:off x="2778760" y="1725990"/>
            <a:ext cx="6410960" cy="584775"/>
          </a:xfrm>
          <a:prstGeom prst="rect">
            <a:avLst/>
          </a:prstGeom>
          <a:solidFill>
            <a:schemeClr val="bg1">
              <a:lumMod val="85000"/>
            </a:schemeClr>
          </a:solidFill>
        </p:spPr>
        <p:txBody>
          <a:bodyPr wrap="square">
            <a:spAutoFit/>
          </a:bodyPr>
          <a:lstStyle/>
          <a:p>
            <a:pPr algn="ctr"/>
            <a:r>
              <a:rPr lang="ar-SA" sz="3200" dirty="0"/>
              <a:t>دلالات الخط المستقيم الســيكولوجية </a:t>
            </a:r>
          </a:p>
        </p:txBody>
      </p:sp>
      <p:sp>
        <p:nvSpPr>
          <p:cNvPr id="6" name="عنصر نائب للتذييل 5">
            <a:extLst>
              <a:ext uri="{FF2B5EF4-FFF2-40B4-BE49-F238E27FC236}">
                <a16:creationId xmlns:a16="http://schemas.microsoft.com/office/drawing/2014/main" id="{4AA53953-39F7-C3A2-A4B1-3977B3E47B11}"/>
              </a:ext>
            </a:extLst>
          </p:cNvPr>
          <p:cNvSpPr>
            <a:spLocks noGrp="1"/>
          </p:cNvSpPr>
          <p:nvPr>
            <p:ph type="ftr" sz="quarter" idx="11"/>
          </p:nvPr>
        </p:nvSpPr>
        <p:spPr/>
        <p:txBody>
          <a:bodyPr/>
          <a:lstStyle/>
          <a:p>
            <a:r>
              <a:rPr lang="ar-SA"/>
              <a:t>أ.حليمة المالكي</a:t>
            </a:r>
          </a:p>
        </p:txBody>
      </p:sp>
    </p:spTree>
    <p:custDataLst>
      <p:tags r:id="rId1"/>
    </p:custDataLst>
    <p:extLst>
      <p:ext uri="{BB962C8B-B14F-4D97-AF65-F5344CB8AC3E}">
        <p14:creationId xmlns:p14="http://schemas.microsoft.com/office/powerpoint/2010/main" val="3623018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p:cTn id="7" dur="500" fill="hold"/>
                                        <p:tgtEl>
                                          <p:spTgt spid="8">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8">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ستطيل: زوايا مستديرة 3">
            <a:extLst>
              <a:ext uri="{FF2B5EF4-FFF2-40B4-BE49-F238E27FC236}">
                <a16:creationId xmlns:a16="http://schemas.microsoft.com/office/drawing/2014/main" id="{AD887676-9E1C-B815-0A79-DA0352E3DED9}"/>
              </a:ext>
            </a:extLst>
          </p:cNvPr>
          <p:cNvSpPr/>
          <p:nvPr/>
        </p:nvSpPr>
        <p:spPr>
          <a:xfrm>
            <a:off x="1733227" y="363777"/>
            <a:ext cx="8725545" cy="913308"/>
          </a:xfrm>
          <a:prstGeom prst="roundRect">
            <a:avLst/>
          </a:prstGeom>
          <a:solidFill>
            <a:srgbClr val="F9A82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400" b="1" dirty="0">
                <a:solidFill>
                  <a:schemeClr val="bg1"/>
                </a:solidFill>
              </a:rPr>
              <a:t>الشكل </a:t>
            </a:r>
            <a:r>
              <a:rPr lang="en-US" sz="4400" b="1" dirty="0">
                <a:solidFill>
                  <a:schemeClr val="bg1"/>
                </a:solidFill>
              </a:rPr>
              <a:t>shape</a:t>
            </a:r>
            <a:endParaRPr lang="ar-SA" sz="4400" b="1" dirty="0">
              <a:solidFill>
                <a:schemeClr val="bg1"/>
              </a:solidFill>
            </a:endParaRPr>
          </a:p>
        </p:txBody>
      </p:sp>
      <p:sp>
        <p:nvSpPr>
          <p:cNvPr id="5" name="عنوان 3">
            <a:extLst>
              <a:ext uri="{FF2B5EF4-FFF2-40B4-BE49-F238E27FC236}">
                <a16:creationId xmlns:a16="http://schemas.microsoft.com/office/drawing/2014/main" id="{7AFAB227-ED8E-12CD-F35A-DF2366CBDB70}"/>
              </a:ext>
            </a:extLst>
          </p:cNvPr>
          <p:cNvSpPr txBox="1">
            <a:spLocks/>
          </p:cNvSpPr>
          <p:nvPr/>
        </p:nvSpPr>
        <p:spPr>
          <a:xfrm>
            <a:off x="711200" y="1609725"/>
            <a:ext cx="10906760" cy="1118235"/>
          </a:xfrm>
          <a:prstGeom prst="rect">
            <a:avLst/>
          </a:prstGeom>
          <a:solidFill>
            <a:schemeClr val="bg1">
              <a:lumMod val="95000"/>
            </a:schemeClr>
          </a:solidFill>
          <a:effectLst>
            <a:outerShdw blurRad="50800" dist="38100" dir="13500000" algn="br" rotWithShape="0">
              <a:prstClr val="black">
                <a:alpha val="40000"/>
              </a:prstClr>
            </a:outerShdw>
          </a:effectLst>
        </p:spPr>
        <p:txBody>
          <a:bodyPr vert="horz" lIns="91440" tIns="45720" rIns="91440" bIns="45720" rtlCol="1" anchor="b">
            <a:normAutofit fontScale="77500" lnSpcReduction="20000"/>
          </a:bodyPr>
          <a:lstStyle>
            <a:lvl1pPr algn="ctr" defTabSz="914400" rtl="1" eaLnBrk="1" latinLnBrk="0" hangingPunct="1">
              <a:lnSpc>
                <a:spcPct val="90000"/>
              </a:lnSpc>
              <a:spcBef>
                <a:spcPct val="0"/>
              </a:spcBef>
              <a:buNone/>
              <a:defRPr sz="6000" kern="1200">
                <a:solidFill>
                  <a:schemeClr val="tx1"/>
                </a:solidFill>
                <a:latin typeface="+mj-lt"/>
                <a:ea typeface="+mj-ea"/>
                <a:cs typeface="+mj-cs"/>
              </a:defRPr>
            </a:lvl1pPr>
          </a:lstStyle>
          <a:p>
            <a:r>
              <a:rPr lang="ar-SA" dirty="0"/>
              <a:t>الشكل عبارة عن مساحة مغلقة وله بعدان الطول والعرض</a:t>
            </a:r>
          </a:p>
        </p:txBody>
      </p:sp>
      <p:sp>
        <p:nvSpPr>
          <p:cNvPr id="6" name="عنوان 3">
            <a:extLst>
              <a:ext uri="{FF2B5EF4-FFF2-40B4-BE49-F238E27FC236}">
                <a16:creationId xmlns:a16="http://schemas.microsoft.com/office/drawing/2014/main" id="{5D6E78E6-7F0B-9431-6C8A-D6897FE36BBE}"/>
              </a:ext>
            </a:extLst>
          </p:cNvPr>
          <p:cNvSpPr txBox="1">
            <a:spLocks/>
          </p:cNvSpPr>
          <p:nvPr/>
        </p:nvSpPr>
        <p:spPr>
          <a:xfrm>
            <a:off x="6380481" y="3429000"/>
            <a:ext cx="5646418" cy="2238475"/>
          </a:xfrm>
          <a:prstGeom prst="rect">
            <a:avLst/>
          </a:prstGeom>
        </p:spPr>
        <p:txBody>
          <a:bodyPr vert="horz" lIns="91440" tIns="45720" rIns="91440" bIns="45720" rtlCol="1" anchor="b">
            <a:normAutofit fontScale="55000" lnSpcReduction="20000"/>
          </a:bodyPr>
          <a:lstStyle>
            <a:lvl1pPr algn="ctr" defTabSz="914400" rtl="1" eaLnBrk="1" latinLnBrk="0" hangingPunct="1">
              <a:lnSpc>
                <a:spcPct val="90000"/>
              </a:lnSpc>
              <a:spcBef>
                <a:spcPct val="0"/>
              </a:spcBef>
              <a:buNone/>
              <a:defRPr sz="6000" kern="1200">
                <a:solidFill>
                  <a:schemeClr val="tx1"/>
                </a:solidFill>
                <a:latin typeface="+mj-lt"/>
                <a:ea typeface="+mj-ea"/>
                <a:cs typeface="+mj-cs"/>
              </a:defRPr>
            </a:lvl1pPr>
          </a:lstStyle>
          <a:p>
            <a:r>
              <a:rPr lang="ar-SA" dirty="0"/>
              <a:t>يمكن اســتخدام أشــكال ذات دلالات معروفة ومحددة وتسمى رموزا، مثل الرموز التي تستخدم في تصميم تغليف المنتجات حتى تدل على معاني معينة توصل رسالة للمستهلكين.</a:t>
            </a:r>
          </a:p>
        </p:txBody>
      </p:sp>
      <p:pic>
        <p:nvPicPr>
          <p:cNvPr id="8" name="صورة 7" descr="صورة تحتوي على نص, زجاجة, فن الخط&#10;&#10;تم إنشاء الوصف تلقائياً">
            <a:extLst>
              <a:ext uri="{FF2B5EF4-FFF2-40B4-BE49-F238E27FC236}">
                <a16:creationId xmlns:a16="http://schemas.microsoft.com/office/drawing/2014/main" id="{E52E6A52-5EE5-DCC1-C2F9-611EC6A023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5761" y="2964080"/>
            <a:ext cx="5244720" cy="3323907"/>
          </a:xfrm>
          <a:prstGeom prst="rect">
            <a:avLst/>
          </a:prstGeom>
        </p:spPr>
      </p:pic>
      <p:sp>
        <p:nvSpPr>
          <p:cNvPr id="9" name="عنصر نائب للمحتوى 2">
            <a:extLst>
              <a:ext uri="{FF2B5EF4-FFF2-40B4-BE49-F238E27FC236}">
                <a16:creationId xmlns:a16="http://schemas.microsoft.com/office/drawing/2014/main" id="{B03ED310-1D4C-A84B-971E-8AC956FB28F0}"/>
              </a:ext>
            </a:extLst>
          </p:cNvPr>
          <p:cNvSpPr txBox="1">
            <a:spLocks/>
          </p:cNvSpPr>
          <p:nvPr/>
        </p:nvSpPr>
        <p:spPr>
          <a:xfrm>
            <a:off x="-538481" y="6463001"/>
            <a:ext cx="5152391" cy="394999"/>
          </a:xfrm>
          <a:prstGeom prst="rect">
            <a:avLst/>
          </a:prstGeom>
        </p:spPr>
        <p:txBody>
          <a:bodyPr vert="horz" lIns="91440" tIns="45720" rIns="91440" bIns="45720" rtlCol="1">
            <a:normAutofit fontScale="92500" lnSpcReduction="20000"/>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ar-SA" dirty="0"/>
              <a:t>تحليل عناصر تصميم الاتصال المرئي .</a:t>
            </a:r>
          </a:p>
        </p:txBody>
      </p:sp>
      <p:sp>
        <p:nvSpPr>
          <p:cNvPr id="2" name="عنصر نائب للتذييل 1">
            <a:extLst>
              <a:ext uri="{FF2B5EF4-FFF2-40B4-BE49-F238E27FC236}">
                <a16:creationId xmlns:a16="http://schemas.microsoft.com/office/drawing/2014/main" id="{8CCBF524-70A9-7C2D-F075-0876CE4FF6AB}"/>
              </a:ext>
            </a:extLst>
          </p:cNvPr>
          <p:cNvSpPr>
            <a:spLocks noGrp="1"/>
          </p:cNvSpPr>
          <p:nvPr>
            <p:ph type="ftr" sz="quarter" idx="11"/>
          </p:nvPr>
        </p:nvSpPr>
        <p:spPr/>
        <p:txBody>
          <a:bodyPr/>
          <a:lstStyle/>
          <a:p>
            <a:r>
              <a:rPr lang="ar-SA"/>
              <a:t>أ.حليمة المالكي</a:t>
            </a:r>
          </a:p>
        </p:txBody>
      </p:sp>
    </p:spTree>
    <p:extLst>
      <p:ext uri="{BB962C8B-B14F-4D97-AF65-F5344CB8AC3E}">
        <p14:creationId xmlns:p14="http://schemas.microsoft.com/office/powerpoint/2010/main" val="1383703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p:cTn id="7" dur="500" fill="hold"/>
                                        <p:tgtEl>
                                          <p:spTgt spid="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9">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ستطيل: زوايا مستديرة 3">
            <a:extLst>
              <a:ext uri="{FF2B5EF4-FFF2-40B4-BE49-F238E27FC236}">
                <a16:creationId xmlns:a16="http://schemas.microsoft.com/office/drawing/2014/main" id="{82E7A7A8-411B-5E91-959B-AA951D144A7F}"/>
              </a:ext>
            </a:extLst>
          </p:cNvPr>
          <p:cNvSpPr/>
          <p:nvPr/>
        </p:nvSpPr>
        <p:spPr>
          <a:xfrm>
            <a:off x="5984240" y="981343"/>
            <a:ext cx="3610932" cy="825005"/>
          </a:xfrm>
          <a:prstGeom prst="round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400" b="1" dirty="0">
                <a:solidFill>
                  <a:schemeClr val="tx1"/>
                </a:solidFill>
              </a:rPr>
              <a:t>الفراغ </a:t>
            </a:r>
          </a:p>
        </p:txBody>
      </p:sp>
      <p:sp>
        <p:nvSpPr>
          <p:cNvPr id="5" name="مستطيل: زوايا مستديرة 4">
            <a:extLst>
              <a:ext uri="{FF2B5EF4-FFF2-40B4-BE49-F238E27FC236}">
                <a16:creationId xmlns:a16="http://schemas.microsoft.com/office/drawing/2014/main" id="{4C239BF4-3FDD-8B68-16DA-DC4330DCE59E}"/>
              </a:ext>
            </a:extLst>
          </p:cNvPr>
          <p:cNvSpPr/>
          <p:nvPr/>
        </p:nvSpPr>
        <p:spPr>
          <a:xfrm>
            <a:off x="5984240" y="4440287"/>
            <a:ext cx="3610932" cy="701147"/>
          </a:xfrm>
          <a:prstGeom prst="round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400" b="1" dirty="0">
                <a:solidFill>
                  <a:schemeClr val="tx1"/>
                </a:solidFill>
              </a:rPr>
              <a:t>القيمة </a:t>
            </a:r>
          </a:p>
        </p:txBody>
      </p:sp>
      <p:sp>
        <p:nvSpPr>
          <p:cNvPr id="6" name="مستطيل: زوايا مستديرة 5">
            <a:extLst>
              <a:ext uri="{FF2B5EF4-FFF2-40B4-BE49-F238E27FC236}">
                <a16:creationId xmlns:a16="http://schemas.microsoft.com/office/drawing/2014/main" id="{4403E065-53CF-852F-43CB-4633A0F4F1E1}"/>
              </a:ext>
            </a:extLst>
          </p:cNvPr>
          <p:cNvSpPr/>
          <p:nvPr/>
        </p:nvSpPr>
        <p:spPr>
          <a:xfrm>
            <a:off x="5984240" y="2810380"/>
            <a:ext cx="3610932" cy="825005"/>
          </a:xfrm>
          <a:prstGeom prst="round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400" b="1" dirty="0">
                <a:solidFill>
                  <a:schemeClr val="tx1"/>
                </a:solidFill>
              </a:rPr>
              <a:t>الكتلة </a:t>
            </a:r>
          </a:p>
        </p:txBody>
      </p:sp>
      <p:pic>
        <p:nvPicPr>
          <p:cNvPr id="8" name="صورة 7">
            <a:extLst>
              <a:ext uri="{FF2B5EF4-FFF2-40B4-BE49-F238E27FC236}">
                <a16:creationId xmlns:a16="http://schemas.microsoft.com/office/drawing/2014/main" id="{6424A931-0947-4A2A-D31C-D039D127A349}"/>
              </a:ext>
            </a:extLst>
          </p:cNvPr>
          <p:cNvPicPr>
            <a:picLocks noChangeAspect="1"/>
          </p:cNvPicPr>
          <p:nvPr/>
        </p:nvPicPr>
        <p:blipFill rotWithShape="1">
          <a:blip r:embed="rId2"/>
          <a:srcRect l="39759" t="72017" r="39546" b="10835"/>
          <a:stretch/>
        </p:blipFill>
        <p:spPr>
          <a:xfrm>
            <a:off x="1808480" y="4307840"/>
            <a:ext cx="4175760" cy="1946338"/>
          </a:xfrm>
          <a:prstGeom prst="rect">
            <a:avLst/>
          </a:prstGeom>
        </p:spPr>
      </p:pic>
      <p:pic>
        <p:nvPicPr>
          <p:cNvPr id="10" name="صورة 9">
            <a:extLst>
              <a:ext uri="{FF2B5EF4-FFF2-40B4-BE49-F238E27FC236}">
                <a16:creationId xmlns:a16="http://schemas.microsoft.com/office/drawing/2014/main" id="{AC0BD194-F51B-08CB-0DDF-20926C82F115}"/>
              </a:ext>
            </a:extLst>
          </p:cNvPr>
          <p:cNvPicPr>
            <a:picLocks noChangeAspect="1"/>
          </p:cNvPicPr>
          <p:nvPr/>
        </p:nvPicPr>
        <p:blipFill rotWithShape="1">
          <a:blip r:embed="rId3"/>
          <a:srcRect l="41917" t="63111" r="42083" b="18371"/>
          <a:stretch/>
        </p:blipFill>
        <p:spPr>
          <a:xfrm>
            <a:off x="1672268" y="1737360"/>
            <a:ext cx="4311972" cy="2902058"/>
          </a:xfrm>
          <a:prstGeom prst="rect">
            <a:avLst/>
          </a:prstGeom>
        </p:spPr>
      </p:pic>
      <p:pic>
        <p:nvPicPr>
          <p:cNvPr id="12" name="صورة 11">
            <a:extLst>
              <a:ext uri="{FF2B5EF4-FFF2-40B4-BE49-F238E27FC236}">
                <a16:creationId xmlns:a16="http://schemas.microsoft.com/office/drawing/2014/main" id="{C8A40DBE-F585-12D5-15AB-E1B57B9A71AE}"/>
              </a:ext>
            </a:extLst>
          </p:cNvPr>
          <p:cNvPicPr>
            <a:picLocks noChangeAspect="1"/>
          </p:cNvPicPr>
          <p:nvPr/>
        </p:nvPicPr>
        <p:blipFill rotWithShape="1">
          <a:blip r:embed="rId4"/>
          <a:srcRect l="37501" t="58074" r="39583" b="21482"/>
          <a:stretch/>
        </p:blipFill>
        <p:spPr>
          <a:xfrm>
            <a:off x="1672268" y="265906"/>
            <a:ext cx="4311972" cy="2095472"/>
          </a:xfrm>
          <a:prstGeom prst="rect">
            <a:avLst/>
          </a:prstGeom>
        </p:spPr>
      </p:pic>
      <p:sp>
        <p:nvSpPr>
          <p:cNvPr id="13" name="عنصر نائب للمحتوى 2">
            <a:extLst>
              <a:ext uri="{FF2B5EF4-FFF2-40B4-BE49-F238E27FC236}">
                <a16:creationId xmlns:a16="http://schemas.microsoft.com/office/drawing/2014/main" id="{BF52A953-1CF0-A7B6-4ACB-9870C20A2DDA}"/>
              </a:ext>
            </a:extLst>
          </p:cNvPr>
          <p:cNvSpPr txBox="1">
            <a:spLocks/>
          </p:cNvSpPr>
          <p:nvPr/>
        </p:nvSpPr>
        <p:spPr>
          <a:xfrm>
            <a:off x="-497841" y="6388380"/>
            <a:ext cx="5152391" cy="394999"/>
          </a:xfrm>
          <a:prstGeom prst="rect">
            <a:avLst/>
          </a:prstGeom>
        </p:spPr>
        <p:txBody>
          <a:bodyPr vert="horz" lIns="91440" tIns="45720" rIns="91440" bIns="45720" rtlCol="1">
            <a:normAutofit fontScale="92500" lnSpcReduction="20000"/>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ar-SA" dirty="0"/>
              <a:t>تحليل عناصر تصميم الاتصال المرئي .</a:t>
            </a:r>
          </a:p>
        </p:txBody>
      </p:sp>
      <p:sp>
        <p:nvSpPr>
          <p:cNvPr id="3" name="عنصر نائب للتذييل 2">
            <a:extLst>
              <a:ext uri="{FF2B5EF4-FFF2-40B4-BE49-F238E27FC236}">
                <a16:creationId xmlns:a16="http://schemas.microsoft.com/office/drawing/2014/main" id="{1A682DFC-12E7-743D-4EF8-2AE9C4ED25E2}"/>
              </a:ext>
            </a:extLst>
          </p:cNvPr>
          <p:cNvSpPr>
            <a:spLocks noGrp="1"/>
          </p:cNvSpPr>
          <p:nvPr>
            <p:ph type="ftr" sz="quarter" idx="11"/>
          </p:nvPr>
        </p:nvSpPr>
        <p:spPr/>
        <p:txBody>
          <a:bodyPr/>
          <a:lstStyle/>
          <a:p>
            <a:r>
              <a:rPr lang="ar-SA"/>
              <a:t>أ.حليمة المالكي</a:t>
            </a:r>
          </a:p>
        </p:txBody>
      </p:sp>
    </p:spTree>
    <p:extLst>
      <p:ext uri="{BB962C8B-B14F-4D97-AF65-F5344CB8AC3E}">
        <p14:creationId xmlns:p14="http://schemas.microsoft.com/office/powerpoint/2010/main" val="4182160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 calcmode="lin" valueType="num">
                                      <p:cBhvr>
                                        <p:cTn id="7" dur="500" fill="hold"/>
                                        <p:tgtEl>
                                          <p:spTgt spid="1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PROJECT_OPEN" val="0"/>
  <p:tag name="ARTICULATE_SLIDE_COUNT" val="45"/>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نسق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نسق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2777</TotalTime>
  <Words>686</Words>
  <Application>Microsoft Office PowerPoint</Application>
  <PresentationFormat>شاشة عريضة</PresentationFormat>
  <Paragraphs>132</Paragraphs>
  <Slides>26</Slides>
  <Notes>0</Notes>
  <HiddenSlides>0</HiddenSlides>
  <MMClips>0</MMClips>
  <ScaleCrop>false</ScaleCrop>
  <HeadingPairs>
    <vt:vector size="6" baseType="variant">
      <vt:variant>
        <vt:lpstr>الخطوط المستخدمة</vt:lpstr>
      </vt:variant>
      <vt:variant>
        <vt:i4>5</vt:i4>
      </vt:variant>
      <vt:variant>
        <vt:lpstr>نسق</vt:lpstr>
      </vt:variant>
      <vt:variant>
        <vt:i4>1</vt:i4>
      </vt:variant>
      <vt:variant>
        <vt:lpstr>عناوين الشرائح</vt:lpstr>
      </vt:variant>
      <vt:variant>
        <vt:i4>26</vt:i4>
      </vt:variant>
    </vt:vector>
  </HeadingPairs>
  <TitlesOfParts>
    <vt:vector size="32" baseType="lpstr">
      <vt:lpstr>Aref Ruqaa</vt:lpstr>
      <vt:lpstr>Arial</vt:lpstr>
      <vt:lpstr>Calibri</vt:lpstr>
      <vt:lpstr>Calibri Light</vt:lpstr>
      <vt:lpstr>JF Flat</vt:lpstr>
      <vt:lpstr>نسق Office</vt:lpstr>
      <vt:lpstr>عرض تقديمي في PowerPoint</vt:lpstr>
      <vt:lpstr>عرض تقديمي في PowerPoint</vt:lpstr>
      <vt:lpstr>عرض تقديمي في PowerPoint</vt:lpstr>
      <vt:lpstr> من خلال الصور الظاهرة أمامك استنتجي عناصر تصميم الاتصال المرئي</vt:lpstr>
      <vt:lpstr> من خلال الصور الظاهرة أمامك استنتجي عناصر تصميم الاتصال المرئي</vt:lpstr>
      <vt:lpstr>خط ضمني</vt:lpstr>
      <vt:lpstr>الخط المستقيم ذو الوضع الافقي</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عرض تقديمي في PowerPoint</dc:title>
  <dc:creator>فيصل العنزي</dc:creator>
  <cp:lastModifiedBy>eu u</cp:lastModifiedBy>
  <cp:revision>306</cp:revision>
  <dcterms:created xsi:type="dcterms:W3CDTF">2022-03-24T22:26:05Z</dcterms:created>
  <dcterms:modified xsi:type="dcterms:W3CDTF">2023-08-27T17:16:36Z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B7FB12C7-7038-4F03-9FEA-662C2CC69DDF</vt:lpwstr>
  </property>
  <property fmtid="{D5CDD505-2E9C-101B-9397-08002B2CF9AE}" pid="3" name="ArticulatePath">
    <vt:lpwstr>عرض تقديمي1</vt:lpwstr>
  </property>
</Properties>
</file>