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5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8ABE"/>
    <a:srgbClr val="A28DB8"/>
    <a:srgbClr val="849ED1"/>
    <a:srgbClr val="83C6DB"/>
    <a:srgbClr val="8FCDBF"/>
    <a:srgbClr val="B8D777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210FD4-8AC6-0304-D9F3-2439EFA29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55D5DE3-A399-756C-3B9F-F03C2CC37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GB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1B8F199-CD8E-45CC-3EE4-7B3D144B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8CA12F-2869-FD7C-C063-9C8D9D36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BA5DFB-2C75-D0E6-E195-7C4A8CB2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87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2AF02C-8716-2058-BC79-B12F3CE20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2BE9201-817A-2E9C-4F4E-1DCA4743C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CE4C7EF-6DD1-84A5-FA11-4A35A8DCC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D53B5D-5356-9340-F9CF-2DD83643F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8B831B-1B8A-12DC-2874-868E63EF3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51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3F40D14-EE5A-68C1-2170-1006E29E10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81545C3-9867-4BB4-690A-963C78B88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4306B1-CD47-7EB5-DE24-E4A384333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3F6066-DC96-A516-286D-E268C5C52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E586712-E6CF-F884-93F9-97705353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43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3FDF73-18A7-9740-299A-4CBA27133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9F0173-8E6E-04AA-2E82-CECC3D76D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566281-6916-C28D-1194-B74B86BB1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DD0B6DB-2D54-B8C9-DD18-CDB236B11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54E740F-0899-C7AD-B427-572AEE839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26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43CB60-95B0-F9C5-8677-DAA6B0D77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7FEE230-8E85-889B-62DE-B8A16EBAA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9A7D79-FE10-6C70-975B-EE9A2491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A97AB8-98A1-0A4E-A902-7333A0726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23BD9A-9FF5-B396-4DC9-3B80FA206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142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F401D3-9D8F-AE41-B5CF-7A439EADF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9C61B9-1BCD-32AF-15B4-08AB1D47C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6AF4912-B6B4-1E52-7687-6F1486CAC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B20BD77-B5DD-8C14-AF1A-CB4D84EA6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60828EA-2785-E000-CA44-A66345FA8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45496A5-A793-B6D5-7566-F19D92A1E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4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C70BA2-A579-DFE6-52E5-C218F1569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A1EC327-B8F9-D6A1-D634-E68F8CF06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AC6B84E-06BA-3897-19B0-4618A42ED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CFD3912-FD2F-4604-73A1-9B65B80EF7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2F04164-A65D-B8EB-4734-27344FF7C7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10050A2-608D-1474-880A-53647E83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E72D8EA-FE15-1FBD-DB22-2C519165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49DE55E-4E37-4079-3C67-46C8677BC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041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319831-B3A1-E1E3-84CD-E67AC8718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957B16B-21B0-739F-412A-FB8A85396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4050E23-F1E8-2676-A8E1-F80FC9515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142DE8-B65D-089C-5342-327DB8005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111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579FEB2-DB89-20D4-6AE1-E4653E907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2EB8688-B5B9-DB75-865A-5ECB02B2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DC01849-E6E2-063F-95E0-2D4B800F0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81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3D3B62-F17C-6B01-71EF-21C2A4C7B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184A09F-B04D-7EF6-62EF-B1BBCF643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F2AF21B-1B45-ACFE-4BAD-0258B2A88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ACD45FF-6DFD-ABD1-21F3-449B95A56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45C530C-F7D1-4B1B-003D-39C883F06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E9D02E6-FDDD-06B9-BB92-0CFED9FB3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35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9AD800-F8CA-EAFE-46E3-4A1B2C955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8686E68-9ED1-9160-6318-665B15B3BD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1CAD8F3-58C8-15DE-3675-A9A9404AF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440AEC-5407-BA22-0016-7E71A037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6533DB3-0D39-6401-9E12-EEFA892D2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7CB4A2A-E051-29A6-355A-D00CF7526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84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88ED951-8D10-9E98-BE52-14DD56B79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GB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0E14E11-4D51-A24E-0AC4-5F5FDD527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GB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D6998C-FF34-14C0-7C4F-91EC5166FA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E1882-FB74-4FC8-981D-919F9F6C970A}" type="datetimeFigureOut">
              <a:rPr lang="en-GB" smtClean="0"/>
              <a:t>31/08/2023</a:t>
            </a:fld>
            <a:endParaRPr lang="en-GB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8F5371-6B52-3BB0-ECF1-22B0379A0D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9636B7-C7CA-D3B1-F097-8FFBBAFCA7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1F35E-3872-495A-B948-DABCF0AEEB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03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8A80363-6FA2-26CA-80DD-519EDC572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440" y="436880"/>
            <a:ext cx="11223950" cy="604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20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B63E2C06-DDFC-7928-B02D-0D94D067BDE6}"/>
              </a:ext>
            </a:extLst>
          </p:cNvPr>
          <p:cNvGrpSpPr/>
          <p:nvPr/>
        </p:nvGrpSpPr>
        <p:grpSpPr>
          <a:xfrm>
            <a:off x="853441" y="416561"/>
            <a:ext cx="10861040" cy="2743200"/>
            <a:chOff x="741681" y="965200"/>
            <a:chExt cx="10861040" cy="2743200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AF61239-16F9-6CE1-1A5D-712474B540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1681" y="965200"/>
              <a:ext cx="10861040" cy="2743200"/>
            </a:xfrm>
            <a:prstGeom prst="rect">
              <a:avLst/>
            </a:prstGeom>
          </p:spPr>
        </p:pic>
        <p:sp>
          <p:nvSpPr>
            <p:cNvPr id="6" name="مستطيل 5">
              <a:extLst>
                <a:ext uri="{FF2B5EF4-FFF2-40B4-BE49-F238E27FC236}">
                  <a16:creationId xmlns:a16="http://schemas.microsoft.com/office/drawing/2014/main" id="{555AB841-DB0C-DE55-41C2-45182A303700}"/>
                </a:ext>
              </a:extLst>
            </p:cNvPr>
            <p:cNvSpPr/>
            <p:nvPr/>
          </p:nvSpPr>
          <p:spPr>
            <a:xfrm>
              <a:off x="914400" y="3190240"/>
              <a:ext cx="1300480" cy="5181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28" name="Picture 4" descr="See related image detail. Best Digital Marketing Agency Delhi - Digital Marketing Company India">
            <a:extLst>
              <a:ext uri="{FF2B5EF4-FFF2-40B4-BE49-F238E27FC236}">
                <a16:creationId xmlns:a16="http://schemas.microsoft.com/office/drawing/2014/main" id="{7D00197A-B425-1754-FCBE-941E12C2C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" y="3957320"/>
            <a:ext cx="280035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41DEA78-5210-F4F8-1CD6-670AA38A66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5908" y="4653280"/>
            <a:ext cx="9070491" cy="1602740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EC448E84-B0F5-B557-9994-AD78FCB36300}"/>
              </a:ext>
            </a:extLst>
          </p:cNvPr>
          <p:cNvSpPr txBox="1"/>
          <p:nvPr/>
        </p:nvSpPr>
        <p:spPr>
          <a:xfrm>
            <a:off x="3233269" y="3786852"/>
            <a:ext cx="7853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  <a:cs typeface="Akhbar MT" pitchFamily="2" charset="-78"/>
              </a:rPr>
              <a:t>برأيك ما الخطوات إجرائية لتصميم هوية بصرية لمدرستك؟</a:t>
            </a:r>
            <a:endParaRPr lang="en-GB" sz="3200" b="1" dirty="0">
              <a:solidFill>
                <a:srgbClr val="C00000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1828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25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10EE2F4-A6FF-E1C5-98F6-E47D9ACA2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61" y="2330850"/>
            <a:ext cx="10068560" cy="21963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EDF54DE-CEC8-140A-541D-2CC892EB9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2127" y="949317"/>
            <a:ext cx="4026593" cy="1031883"/>
          </a:xfrm>
          <a:prstGeom prst="rect">
            <a:avLst/>
          </a:prstGeom>
        </p:spPr>
      </p:pic>
      <p:pic>
        <p:nvPicPr>
          <p:cNvPr id="2" name="Picture 2" descr="Image result for التفكير التصميمي">
            <a:extLst>
              <a:ext uri="{FF2B5EF4-FFF2-40B4-BE49-F238E27FC236}">
                <a16:creationId xmlns:a16="http://schemas.microsoft.com/office/drawing/2014/main" id="{2B3FC794-A916-8DDB-40A0-6B39CF9CC4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21" t="7948" r="13121" b="25448"/>
          <a:stretch/>
        </p:blipFill>
        <p:spPr bwMode="auto">
          <a:xfrm>
            <a:off x="629919" y="4074160"/>
            <a:ext cx="1981200" cy="178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6042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253BC31-FA26-1F34-DECB-FC92EB541A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1441"/>
          <a:stretch/>
        </p:blipFill>
        <p:spPr>
          <a:xfrm>
            <a:off x="690880" y="772160"/>
            <a:ext cx="10739120" cy="318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139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DA5EFBA-8FDD-22BC-8B84-FFC0B5B36A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523" r="16198"/>
          <a:stretch/>
        </p:blipFill>
        <p:spPr>
          <a:xfrm>
            <a:off x="2997200" y="60960"/>
            <a:ext cx="6614160" cy="6522720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33A1C4B2-1ABD-F571-C655-3D37227F4093}"/>
              </a:ext>
            </a:extLst>
          </p:cNvPr>
          <p:cNvSpPr/>
          <p:nvPr/>
        </p:nvSpPr>
        <p:spPr>
          <a:xfrm>
            <a:off x="213360" y="294640"/>
            <a:ext cx="3261360" cy="1493520"/>
          </a:xfrm>
          <a:prstGeom prst="roundRect">
            <a:avLst/>
          </a:prstGeom>
          <a:noFill/>
          <a:ln w="38100">
            <a:solidFill>
              <a:srgbClr val="B8D7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cs typeface="Akhbar MT" pitchFamily="2" charset="-78"/>
              </a:rPr>
              <a:t>صياغة السؤال بشكل عام قد يتضمن السؤال البحثي أكثر من موضوع</a:t>
            </a:r>
            <a:endParaRPr lang="en-GB" sz="2400" b="1" dirty="0">
              <a:solidFill>
                <a:srgbClr val="002060"/>
              </a:solidFill>
              <a:cs typeface="Akhbar MT" pitchFamily="2" charset="-78"/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7BEB3FEB-23E3-5EAD-7145-317AACA5BD1C}"/>
              </a:ext>
            </a:extLst>
          </p:cNvPr>
          <p:cNvSpPr/>
          <p:nvPr/>
        </p:nvSpPr>
        <p:spPr>
          <a:xfrm>
            <a:off x="9011920" y="274320"/>
            <a:ext cx="2966720" cy="1686560"/>
          </a:xfrm>
          <a:prstGeom prst="roundRect">
            <a:avLst/>
          </a:prstGeom>
          <a:noFill/>
          <a:ln w="38100">
            <a:solidFill>
              <a:srgbClr val="8FCDB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cs typeface="Akhbar MT" pitchFamily="2" charset="-78"/>
              </a:rPr>
              <a:t>إجراء بحث مفصل وتحديد الأهداف ويمكن استخدام المقابلات والدراسات المكتوبة والملاحظات المسجلة </a:t>
            </a:r>
            <a:endParaRPr lang="en-GB" sz="2400" b="1" dirty="0">
              <a:solidFill>
                <a:srgbClr val="002060"/>
              </a:solidFill>
              <a:cs typeface="Akhbar MT" pitchFamily="2" charset="-78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083612A-B953-B05F-8E43-64525A934593}"/>
              </a:ext>
            </a:extLst>
          </p:cNvPr>
          <p:cNvSpPr/>
          <p:nvPr/>
        </p:nvSpPr>
        <p:spPr>
          <a:xfrm>
            <a:off x="9296400" y="2733040"/>
            <a:ext cx="2560320" cy="1391920"/>
          </a:xfrm>
          <a:prstGeom prst="roundRect">
            <a:avLst/>
          </a:prstGeom>
          <a:noFill/>
          <a:ln w="38100">
            <a:solidFill>
              <a:srgbClr val="83C6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cs typeface="Akhbar MT" pitchFamily="2" charset="-78"/>
              </a:rPr>
              <a:t>تحديد السؤال البحثي بشكل محدد وواضح</a:t>
            </a:r>
            <a:endParaRPr lang="en-GB" sz="2400" b="1" dirty="0">
              <a:solidFill>
                <a:srgbClr val="002060"/>
              </a:solidFill>
              <a:cs typeface="Akhbar MT" pitchFamily="2" charset="-78"/>
            </a:endParaRPr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E526D008-B13F-BDF5-EACF-08C69A8E6647}"/>
              </a:ext>
            </a:extLst>
          </p:cNvPr>
          <p:cNvSpPr/>
          <p:nvPr/>
        </p:nvSpPr>
        <p:spPr>
          <a:xfrm>
            <a:off x="9072880" y="4754880"/>
            <a:ext cx="2783840" cy="1391920"/>
          </a:xfrm>
          <a:prstGeom prst="roundRect">
            <a:avLst/>
          </a:prstGeom>
          <a:noFill/>
          <a:ln w="38100">
            <a:solidFill>
              <a:srgbClr val="849E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cs typeface="Akhbar MT" pitchFamily="2" charset="-78"/>
              </a:rPr>
              <a:t>العصف الذهني وتحليل الأفكار</a:t>
            </a:r>
            <a:endParaRPr lang="en-GB" sz="2400" b="1" dirty="0">
              <a:solidFill>
                <a:srgbClr val="002060"/>
              </a:solidFill>
              <a:cs typeface="Akhbar MT" pitchFamily="2" charset="-78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BB956C4-6CD3-8E55-30FD-9D2C1985012E}"/>
              </a:ext>
            </a:extLst>
          </p:cNvPr>
          <p:cNvSpPr/>
          <p:nvPr/>
        </p:nvSpPr>
        <p:spPr>
          <a:xfrm>
            <a:off x="213360" y="4696460"/>
            <a:ext cx="3068319" cy="1391920"/>
          </a:xfrm>
          <a:prstGeom prst="roundRect">
            <a:avLst/>
          </a:prstGeom>
          <a:noFill/>
          <a:ln w="38100">
            <a:solidFill>
              <a:srgbClr val="A28D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rgbClr val="002060"/>
                </a:solidFill>
                <a:cs typeface="Akhbar MT" pitchFamily="2" charset="-78"/>
              </a:rPr>
              <a:t>تصور الأفكار وجعلها ملموسة ورسومية مصممة ونمذجة ومحاكاة الشكل الأصلي</a:t>
            </a:r>
            <a:endParaRPr lang="en-GB" sz="2800" dirty="0">
              <a:solidFill>
                <a:srgbClr val="002060"/>
              </a:solidFill>
              <a:cs typeface="Akhbar MT" pitchFamily="2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204F9D21-A16B-491A-2E87-49B48ECD066C}"/>
              </a:ext>
            </a:extLst>
          </p:cNvPr>
          <p:cNvSpPr/>
          <p:nvPr/>
        </p:nvSpPr>
        <p:spPr>
          <a:xfrm>
            <a:off x="213360" y="2387600"/>
            <a:ext cx="2783840" cy="1579880"/>
          </a:xfrm>
          <a:prstGeom prst="roundRect">
            <a:avLst/>
          </a:prstGeom>
          <a:noFill/>
          <a:ln w="38100">
            <a:solidFill>
              <a:srgbClr val="908A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02060"/>
                </a:solidFill>
                <a:cs typeface="Akhbar MT" pitchFamily="2" charset="-78"/>
              </a:rPr>
              <a:t>اختبار التصميم من خلال مزيد من التجارب وملاحظات العملاء لتطويره إلى أي منتج قابل للتسويق</a:t>
            </a:r>
            <a:endParaRPr lang="en-GB" sz="2400" b="1" dirty="0">
              <a:solidFill>
                <a:srgbClr val="002060"/>
              </a:solidFill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450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8085867-D90E-042C-F7C4-B281CA55D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912" y="1949443"/>
            <a:ext cx="8341913" cy="102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4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BDEE41C-497C-7571-3A08-0D7C30A8E9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3583"/>
          <a:stretch/>
        </p:blipFill>
        <p:spPr>
          <a:xfrm>
            <a:off x="0" y="295996"/>
            <a:ext cx="11948159" cy="628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A7EB9C4-C96D-B660-39AE-B4B42FD23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0640" y="1042701"/>
            <a:ext cx="10505439" cy="522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275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6297A85-DE56-DE90-42F6-B4D2048E6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241" y="833120"/>
            <a:ext cx="11058110" cy="400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57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5573EC5-7CE6-B852-AC22-8B304B930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20" y="772160"/>
            <a:ext cx="11653111" cy="468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33054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67</Words>
  <Application>Microsoft Office PowerPoint</Application>
  <PresentationFormat>شاشة عريضة</PresentationFormat>
  <Paragraphs>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MOATH ALI ALSHEHRI</dc:creator>
  <cp:lastModifiedBy>MOATH ALI ALSHEHRI</cp:lastModifiedBy>
  <cp:revision>5</cp:revision>
  <dcterms:created xsi:type="dcterms:W3CDTF">2023-08-29T07:26:56Z</dcterms:created>
  <dcterms:modified xsi:type="dcterms:W3CDTF">2023-08-31T05:46:41Z</dcterms:modified>
</cp:coreProperties>
</file>