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62" r:id="rId2"/>
    <p:sldId id="257" r:id="rId3"/>
    <p:sldId id="256" r:id="rId4"/>
    <p:sldId id="301" r:id="rId5"/>
    <p:sldId id="299" r:id="rId6"/>
    <p:sldId id="294" r:id="rId7"/>
    <p:sldId id="305" r:id="rId8"/>
    <p:sldId id="323" r:id="rId9"/>
    <p:sldId id="295" r:id="rId10"/>
    <p:sldId id="306" r:id="rId11"/>
    <p:sldId id="303" r:id="rId12"/>
    <p:sldId id="304" r:id="rId13"/>
    <p:sldId id="292" r:id="rId14"/>
    <p:sldId id="307" r:id="rId15"/>
    <p:sldId id="322" r:id="rId16"/>
    <p:sldId id="261" r:id="rId17"/>
    <p:sldId id="263" r:id="rId18"/>
    <p:sldId id="264" r:id="rId19"/>
    <p:sldId id="266" r:id="rId20"/>
    <p:sldId id="286" r:id="rId21"/>
    <p:sldId id="296" r:id="rId22"/>
    <p:sldId id="287" r:id="rId23"/>
    <p:sldId id="268" r:id="rId24"/>
    <p:sldId id="309" r:id="rId25"/>
    <p:sldId id="288" r:id="rId26"/>
    <p:sldId id="269" r:id="rId27"/>
    <p:sldId id="311" r:id="rId28"/>
    <p:sldId id="310" r:id="rId29"/>
    <p:sldId id="289" r:id="rId30"/>
    <p:sldId id="312" r:id="rId31"/>
    <p:sldId id="313" r:id="rId32"/>
    <p:sldId id="270" r:id="rId33"/>
    <p:sldId id="298" r:id="rId34"/>
    <p:sldId id="290" r:id="rId35"/>
    <p:sldId id="271" r:id="rId36"/>
    <p:sldId id="272" r:id="rId37"/>
    <p:sldId id="315" r:id="rId38"/>
    <p:sldId id="316" r:id="rId39"/>
    <p:sldId id="317" r:id="rId40"/>
    <p:sldId id="276" r:id="rId41"/>
    <p:sldId id="318" r:id="rId42"/>
    <p:sldId id="280" r:id="rId43"/>
    <p:sldId id="319" r:id="rId44"/>
    <p:sldId id="297" r:id="rId45"/>
    <p:sldId id="320" r:id="rId46"/>
    <p:sldId id="284" r:id="rId47"/>
    <p:sldId id="321" r:id="rId48"/>
    <p:sldId id="281" r:id="rId49"/>
    <p:sldId id="282" r:id="rId50"/>
    <p:sldId id="283" r:id="rId51"/>
    <p:sldId id="285" r:id="rId5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BD0357"/>
    <a:srgbClr val="539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7E687-AA00-4ACE-93FA-779C9E4FC462}" v="1479" dt="2021-08-24T01:10:51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162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d ali" userId="bfabe3cde01fd7ce" providerId="LiveId" clId="{1A040B04-668D-45C3-83FA-DEC3629E411C}"/>
    <pc:docChg chg="undo redo custSel addSld delSld modSld sldOrd addMainMaster delMainMaster modMainMaster">
      <pc:chgData name="ngod ali" userId="bfabe3cde01fd7ce" providerId="LiveId" clId="{1A040B04-668D-45C3-83FA-DEC3629E411C}" dt="2021-08-05T05:25:01.627" v="3520" actId="1076"/>
      <pc:docMkLst>
        <pc:docMk/>
      </pc:docMkLst>
      <pc:sldChg chg="addSp delSp modSp mod setBg">
        <pc:chgData name="ngod ali" userId="bfabe3cde01fd7ce" providerId="LiveId" clId="{1A040B04-668D-45C3-83FA-DEC3629E411C}" dt="2021-08-05T05:23:19.352" v="3504" actId="26606"/>
        <pc:sldMkLst>
          <pc:docMk/>
          <pc:sldMk cId="1425035939" sldId="256"/>
        </pc:sldMkLst>
        <pc:spChg chg="mod">
          <ac:chgData name="ngod ali" userId="bfabe3cde01fd7ce" providerId="LiveId" clId="{1A040B04-668D-45C3-83FA-DEC3629E411C}" dt="2021-08-04T22:15:33.840" v="3366" actId="26606"/>
          <ac:spMkLst>
            <pc:docMk/>
            <pc:sldMk cId="1425035939" sldId="256"/>
            <ac:spMk id="15" creationId="{31F5F497-6B4A-4E98-BD25-D71F8E8308E1}"/>
          </ac:spMkLst>
        </pc:spChg>
        <pc:spChg chg="del">
          <ac:chgData name="ngod ali" userId="bfabe3cde01fd7ce" providerId="LiveId" clId="{1A040B04-668D-45C3-83FA-DEC3629E411C}" dt="2021-08-04T11:09:02.417" v="1233" actId="26606"/>
          <ac:spMkLst>
            <pc:docMk/>
            <pc:sldMk cId="1425035939" sldId="256"/>
            <ac:spMk id="20" creationId="{E49CC64F-7275-4E33-961B-0C5CDC439875}"/>
          </ac:spMkLst>
        </pc:spChg>
        <pc:spChg chg="add del">
          <ac:chgData name="ngod ali" userId="bfabe3cde01fd7ce" providerId="LiveId" clId="{1A040B04-668D-45C3-83FA-DEC3629E411C}" dt="2021-08-04T19:19:42.555" v="3061" actId="26606"/>
          <ac:spMkLst>
            <pc:docMk/>
            <pc:sldMk cId="1425035939" sldId="256"/>
            <ac:spMk id="25" creationId="{E49CC64F-7275-4E33-961B-0C5CDC439875}"/>
          </ac:spMkLst>
        </pc:spChg>
        <pc:spChg chg="add del">
          <ac:chgData name="ngod ali" userId="bfabe3cde01fd7ce" providerId="LiveId" clId="{1A040B04-668D-45C3-83FA-DEC3629E411C}" dt="2021-08-04T22:15:33.849" v="3367" actId="26606"/>
          <ac:spMkLst>
            <pc:docMk/>
            <pc:sldMk cId="1425035939" sldId="256"/>
            <ac:spMk id="30" creationId="{E49CC64F-7275-4E33-961B-0C5CDC439875}"/>
          </ac:spMkLst>
        </pc:spChg>
        <pc:spChg chg="add del">
          <ac:chgData name="ngod ali" userId="bfabe3cde01fd7ce" providerId="LiveId" clId="{1A040B04-668D-45C3-83FA-DEC3629E411C}" dt="2021-08-04T22:15:29.737" v="3364" actId="26606"/>
          <ac:spMkLst>
            <pc:docMk/>
            <pc:sldMk cId="1425035939" sldId="256"/>
            <ac:spMk id="35" creationId="{8537B233-9CDD-4A90-AABB-A8963DEE4FBC}"/>
          </ac:spMkLst>
        </pc:spChg>
        <pc:spChg chg="add del">
          <ac:chgData name="ngod ali" userId="bfabe3cde01fd7ce" providerId="LiveId" clId="{1A040B04-668D-45C3-83FA-DEC3629E411C}" dt="2021-08-04T22:15:33.840" v="3366" actId="26606"/>
          <ac:spMkLst>
            <pc:docMk/>
            <pc:sldMk cId="1425035939" sldId="256"/>
            <ac:spMk id="39" creationId="{BCC55ACC-A2F6-403C-A3A4-D59B3734D45F}"/>
          </ac:spMkLst>
        </pc:spChg>
        <pc:spChg chg="add del">
          <ac:chgData name="ngod ali" userId="bfabe3cde01fd7ce" providerId="LiveId" clId="{1A040B04-668D-45C3-83FA-DEC3629E411C}" dt="2021-08-05T05:23:19.352" v="3504" actId="26606"/>
          <ac:spMkLst>
            <pc:docMk/>
            <pc:sldMk cId="1425035939" sldId="256"/>
            <ac:spMk id="41" creationId="{E49CC64F-7275-4E33-961B-0C5CDC439875}"/>
          </ac:spMkLst>
        </pc:spChg>
        <pc:spChg chg="add">
          <ac:chgData name="ngod ali" userId="bfabe3cde01fd7ce" providerId="LiveId" clId="{1A040B04-668D-45C3-83FA-DEC3629E411C}" dt="2021-08-05T05:23:19.352" v="3504" actId="26606"/>
          <ac:spMkLst>
            <pc:docMk/>
            <pc:sldMk cId="1425035939" sldId="256"/>
            <ac:spMk id="46" creationId="{E49CC64F-7275-4E33-961B-0C5CDC439875}"/>
          </ac:spMkLst>
        </pc:spChg>
        <pc:picChg chg="del">
          <ac:chgData name="ngod ali" userId="bfabe3cde01fd7ce" providerId="LiveId" clId="{1A040B04-668D-45C3-83FA-DEC3629E411C}" dt="2021-08-04T11:08:54.051" v="1230" actId="21"/>
          <ac:picMkLst>
            <pc:docMk/>
            <pc:sldMk cId="1425035939" sldId="256"/>
            <ac:picMk id="4" creationId="{A647C048-002D-4648-AD4A-542D0D00EC7F}"/>
          </ac:picMkLst>
        </pc:picChg>
        <pc:picChg chg="add del mod">
          <ac:chgData name="ngod ali" userId="bfabe3cde01fd7ce" providerId="LiveId" clId="{1A040B04-668D-45C3-83FA-DEC3629E411C}" dt="2021-08-04T19:19:34.455" v="3059" actId="21"/>
          <ac:picMkLst>
            <pc:docMk/>
            <pc:sldMk cId="1425035939" sldId="256"/>
            <ac:picMk id="5" creationId="{0DC11455-54F0-4A5A-B75B-8F8ED4F596EF}"/>
          </ac:picMkLst>
        </pc:picChg>
        <pc:picChg chg="add del mod">
          <ac:chgData name="ngod ali" userId="bfabe3cde01fd7ce" providerId="LiveId" clId="{1A040B04-668D-45C3-83FA-DEC3629E411C}" dt="2021-08-05T05:23:14.475" v="3502" actId="21"/>
          <ac:picMkLst>
            <pc:docMk/>
            <pc:sldMk cId="1425035939" sldId="256"/>
            <ac:picMk id="5" creationId="{7226E7BB-B02E-4333-B45C-3D74B38636EF}"/>
          </ac:picMkLst>
        </pc:picChg>
        <pc:picChg chg="add del mod">
          <ac:chgData name="ngod ali" userId="bfabe3cde01fd7ce" providerId="LiveId" clId="{1A040B04-668D-45C3-83FA-DEC3629E411C}" dt="2021-08-04T22:15:08.989" v="3361" actId="21"/>
          <ac:picMkLst>
            <pc:docMk/>
            <pc:sldMk cId="1425035939" sldId="256"/>
            <ac:picMk id="6" creationId="{1FD26C14-0D7A-4424-A4D7-FAD364A71C94}"/>
          </ac:picMkLst>
        </pc:picChg>
        <pc:picChg chg="add mod">
          <ac:chgData name="ngod ali" userId="bfabe3cde01fd7ce" providerId="LiveId" clId="{1A040B04-668D-45C3-83FA-DEC3629E411C}" dt="2021-08-05T05:23:15.288" v="3503"/>
          <ac:picMkLst>
            <pc:docMk/>
            <pc:sldMk cId="1425035939" sldId="256"/>
            <ac:picMk id="6" creationId="{55896DBA-34B3-4EAA-B50C-56BB11D60537}"/>
          </ac:picMkLst>
        </pc:picChg>
        <pc:cxnChg chg="add del">
          <ac:chgData name="ngod ali" userId="bfabe3cde01fd7ce" providerId="LiveId" clId="{1A040B04-668D-45C3-83FA-DEC3629E411C}" dt="2021-08-04T22:15:29.737" v="3364" actId="26606"/>
          <ac:cxnSpMkLst>
            <pc:docMk/>
            <pc:sldMk cId="1425035939" sldId="256"/>
            <ac:cxnSpMk id="37" creationId="{040575EE-C594-4566-BC00-663004E52AB5}"/>
          </ac:cxnSpMkLst>
        </pc:cxnChg>
      </pc:sldChg>
      <pc:sldChg chg="modSp mod setBg">
        <pc:chgData name="ngod ali" userId="bfabe3cde01fd7ce" providerId="LiveId" clId="{1A040B04-668D-45C3-83FA-DEC3629E411C}" dt="2021-08-05T05:22:45.703" v="3498"/>
        <pc:sldMkLst>
          <pc:docMk/>
          <pc:sldMk cId="2831976559" sldId="257"/>
        </pc:sldMkLst>
        <pc:spChg chg="mod">
          <ac:chgData name="ngod ali" userId="bfabe3cde01fd7ce" providerId="LiveId" clId="{1A040B04-668D-45C3-83FA-DEC3629E411C}" dt="2021-08-04T19:39:54.097" v="3242" actId="1076"/>
          <ac:spMkLst>
            <pc:docMk/>
            <pc:sldMk cId="2831976559" sldId="257"/>
            <ac:spMk id="7" creationId="{6D6AC389-00E9-433D-B51D-87B897342373}"/>
          </ac:spMkLst>
        </pc:spChg>
        <pc:spChg chg="mod">
          <ac:chgData name="ngod ali" userId="bfabe3cde01fd7ce" providerId="LiveId" clId="{1A040B04-668D-45C3-83FA-DEC3629E411C}" dt="2021-08-04T22:10:07.955" v="3304" actId="1076"/>
          <ac:spMkLst>
            <pc:docMk/>
            <pc:sldMk cId="2831976559" sldId="257"/>
            <ac:spMk id="8" creationId="{62696877-337A-42B4-AD37-1669AF358697}"/>
          </ac:spMkLst>
        </pc:spChg>
        <pc:picChg chg="mod">
          <ac:chgData name="ngod ali" userId="bfabe3cde01fd7ce" providerId="LiveId" clId="{1A040B04-668D-45C3-83FA-DEC3629E411C}" dt="2021-08-04T22:15:04.208" v="3360" actId="1076"/>
          <ac:picMkLst>
            <pc:docMk/>
            <pc:sldMk cId="2831976559" sldId="257"/>
            <ac:picMk id="9" creationId="{707E0283-52CA-4CDD-8F62-9BF98148C689}"/>
          </ac:picMkLst>
        </pc:picChg>
      </pc:sldChg>
      <pc:sldChg chg="addSp delSp modSp mod ord">
        <pc:chgData name="ngod ali" userId="bfabe3cde01fd7ce" providerId="LiveId" clId="{1A040B04-668D-45C3-83FA-DEC3629E411C}" dt="2021-08-05T05:23:46.285" v="3508" actId="1076"/>
        <pc:sldMkLst>
          <pc:docMk/>
          <pc:sldMk cId="1016005486" sldId="258"/>
        </pc:sldMkLst>
        <pc:spChg chg="mod">
          <ac:chgData name="ngod ali" userId="bfabe3cde01fd7ce" providerId="LiveId" clId="{1A040B04-668D-45C3-83FA-DEC3629E411C}" dt="2021-08-05T05:23:46.285" v="3508" actId="1076"/>
          <ac:spMkLst>
            <pc:docMk/>
            <pc:sldMk cId="1016005486" sldId="258"/>
            <ac:spMk id="2" creationId="{043C4955-15C6-499D-B9AE-A5F58963C65D}"/>
          </ac:spMkLst>
        </pc:spChg>
        <pc:spChg chg="mod">
          <ac:chgData name="ngod ali" userId="bfabe3cde01fd7ce" providerId="LiveId" clId="{1A040B04-668D-45C3-83FA-DEC3629E411C}" dt="2021-08-04T10:36:08.065" v="749" actId="1076"/>
          <ac:spMkLst>
            <pc:docMk/>
            <pc:sldMk cId="1016005486" sldId="258"/>
            <ac:spMk id="3" creationId="{41FC1DDB-1147-49A5-93ED-85E6451B7B65}"/>
          </ac:spMkLst>
        </pc:spChg>
        <pc:spChg chg="add del mod">
          <ac:chgData name="ngod ali" userId="bfabe3cde01fd7ce" providerId="LiveId" clId="{1A040B04-668D-45C3-83FA-DEC3629E411C}" dt="2021-08-04T10:53:41.812" v="1036"/>
          <ac:spMkLst>
            <pc:docMk/>
            <pc:sldMk cId="1016005486" sldId="258"/>
            <ac:spMk id="7" creationId="{76FE0201-2068-407F-9AA9-0FA68D8B9F6F}"/>
          </ac:spMkLst>
        </pc:spChg>
        <pc:spChg chg="add del mod">
          <ac:chgData name="ngod ali" userId="bfabe3cde01fd7ce" providerId="LiveId" clId="{1A040B04-668D-45C3-83FA-DEC3629E411C}" dt="2021-08-04T10:54:52.017" v="1070"/>
          <ac:spMkLst>
            <pc:docMk/>
            <pc:sldMk cId="1016005486" sldId="258"/>
            <ac:spMk id="8" creationId="{7C005821-05F9-4F69-84A2-F8C1ED15A1FA}"/>
          </ac:spMkLst>
        </pc:spChg>
        <pc:spChg chg="add del mod">
          <ac:chgData name="ngod ali" userId="bfabe3cde01fd7ce" providerId="LiveId" clId="{1A040B04-668D-45C3-83FA-DEC3629E411C}" dt="2021-08-04T10:54:52.017" v="1070"/>
          <ac:spMkLst>
            <pc:docMk/>
            <pc:sldMk cId="1016005486" sldId="258"/>
            <ac:spMk id="9" creationId="{4058D045-4818-4A7C-93D5-BE11ADBA561A}"/>
          </ac:spMkLst>
        </pc:spChg>
        <pc:grpChg chg="mod">
          <ac:chgData name="ngod ali" userId="bfabe3cde01fd7ce" providerId="LiveId" clId="{1A040B04-668D-45C3-83FA-DEC3629E411C}" dt="2021-08-04T11:09:31.154" v="1238"/>
          <ac:grpSpMkLst>
            <pc:docMk/>
            <pc:sldMk cId="1016005486" sldId="258"/>
            <ac:grpSpMk id="4" creationId="{B97D94EE-E0A8-4EF7-B548-23DC2172F131}"/>
          </ac:grpSpMkLst>
        </pc:grpChg>
        <pc:picChg chg="mod">
          <ac:chgData name="ngod ali" userId="bfabe3cde01fd7ce" providerId="LiveId" clId="{1A040B04-668D-45C3-83FA-DEC3629E411C}" dt="2021-08-04T10:36:08.065" v="749" actId="1076"/>
          <ac:picMkLst>
            <pc:docMk/>
            <pc:sldMk cId="1016005486" sldId="258"/>
            <ac:picMk id="2050" creationId="{3E3A4F68-7811-422B-BF90-34142A2E7EA3}"/>
          </ac:picMkLst>
        </pc:picChg>
        <pc:cxnChg chg="add mod">
          <ac:chgData name="ngod ali" userId="bfabe3cde01fd7ce" providerId="LiveId" clId="{1A040B04-668D-45C3-83FA-DEC3629E411C}" dt="2021-08-05T05:23:43.425" v="3507" actId="1076"/>
          <ac:cxnSpMkLst>
            <pc:docMk/>
            <pc:sldMk cId="1016005486" sldId="258"/>
            <ac:cxnSpMk id="6" creationId="{072A7BB9-17CF-4A96-9B3C-2B74F36288B6}"/>
          </ac:cxnSpMkLst>
        </pc:cxnChg>
      </pc:sldChg>
      <pc:sldChg chg="addSp delSp modSp mod ord">
        <pc:chgData name="ngod ali" userId="bfabe3cde01fd7ce" providerId="LiveId" clId="{1A040B04-668D-45C3-83FA-DEC3629E411C}" dt="2021-08-05T05:24:02.997" v="3513" actId="1076"/>
        <pc:sldMkLst>
          <pc:docMk/>
          <pc:sldMk cId="1459967589" sldId="261"/>
        </pc:sldMkLst>
        <pc:spChg chg="mod">
          <ac:chgData name="ngod ali" userId="bfabe3cde01fd7ce" providerId="LiveId" clId="{1A040B04-668D-45C3-83FA-DEC3629E411C}" dt="2021-08-05T05:24:02.997" v="3513" actId="1076"/>
          <ac:spMkLst>
            <pc:docMk/>
            <pc:sldMk cId="1459967589" sldId="261"/>
            <ac:spMk id="2" creationId="{15BE3E13-2990-4AC0-9FD9-9C3804E6A45B}"/>
          </ac:spMkLst>
        </pc:spChg>
        <pc:spChg chg="mod">
          <ac:chgData name="ngod ali" userId="bfabe3cde01fd7ce" providerId="LiveId" clId="{1A040B04-668D-45C3-83FA-DEC3629E411C}" dt="2021-08-05T05:23:53.011" v="3510" actId="1076"/>
          <ac:spMkLst>
            <pc:docMk/>
            <pc:sldMk cId="1459967589" sldId="261"/>
            <ac:spMk id="3" creationId="{97AEDC47-0F50-4154-8301-66D6D5BB9025}"/>
          </ac:spMkLst>
        </pc:spChg>
        <pc:spChg chg="add del mod">
          <ac:chgData name="ngod ali" userId="bfabe3cde01fd7ce" providerId="LiveId" clId="{1A040B04-668D-45C3-83FA-DEC3629E411C}" dt="2021-08-04T10:54:51.939" v="1069" actId="478"/>
          <ac:spMkLst>
            <pc:docMk/>
            <pc:sldMk cId="1459967589" sldId="261"/>
            <ac:spMk id="4" creationId="{0F8DAC63-0FB5-4558-9821-55D44B23ABD9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9" creationId="{978EB180-EED9-4566-8589-4236B5F37519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13" creationId="{0EF51A89-3F09-4A12-BC1D-C483801E53AE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16" creationId="{0730EF5F-8334-4770-A0DA-C3A90A992E66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19" creationId="{32709E2F-9FD8-416E-8D68-2520D7FE9400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22" creationId="{52EB704C-58F1-4073-805E-9207460270D8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25" creationId="{0EAAEC48-D452-454D-AB3B-79AE446D0691}"/>
          </ac:spMkLst>
        </pc:spChg>
        <pc:spChg chg="add del mod">
          <ac:chgData name="ngod ali" userId="bfabe3cde01fd7ce" providerId="LiveId" clId="{1A040B04-668D-45C3-83FA-DEC3629E411C}" dt="2021-08-04T10:54:51.923" v="1068"/>
          <ac:spMkLst>
            <pc:docMk/>
            <pc:sldMk cId="1459967589" sldId="261"/>
            <ac:spMk id="29" creationId="{CCFB1E26-62E4-4E9B-B082-596CD4E79D81}"/>
          </ac:spMkLst>
        </pc:spChg>
        <pc:spChg chg="add del mod">
          <ac:chgData name="ngod ali" userId="bfabe3cde01fd7ce" providerId="LiveId" clId="{1A040B04-668D-45C3-83FA-DEC3629E411C}" dt="2021-08-04T10:54:51.923" v="1068"/>
          <ac:spMkLst>
            <pc:docMk/>
            <pc:sldMk cId="1459967589" sldId="261"/>
            <ac:spMk id="30" creationId="{C43FAD0E-DC14-4BF6-B186-62518B7DC97A}"/>
          </ac:spMkLst>
        </pc:spChg>
        <pc:grpChg chg="mod">
          <ac:chgData name="ngod ali" userId="bfabe3cde01fd7ce" providerId="LiveId" clId="{1A040B04-668D-45C3-83FA-DEC3629E411C}" dt="2021-08-04T19:21:31.020" v="3075"/>
          <ac:grpSpMkLst>
            <pc:docMk/>
            <pc:sldMk cId="1459967589" sldId="261"/>
            <ac:grpSpMk id="26" creationId="{64DBFEA6-DE49-4F76-BDAA-225088D6015D}"/>
          </ac:grpSpMkLst>
        </pc:grpChg>
        <pc:picChg chg="mod">
          <ac:chgData name="ngod ali" userId="bfabe3cde01fd7ce" providerId="LiveId" clId="{1A040B04-668D-45C3-83FA-DEC3629E411C}" dt="2021-08-04T10:39:57.321" v="805"/>
          <ac:picMkLst>
            <pc:docMk/>
            <pc:sldMk cId="1459967589" sldId="261"/>
            <ac:picMk id="7" creationId="{2F9BE3A4-0D3A-4F77-BFB0-CB0D2EBAE819}"/>
          </ac:picMkLst>
        </pc:picChg>
        <pc:cxnChg chg="mod">
          <ac:chgData name="ngod ali" userId="bfabe3cde01fd7ce" providerId="LiveId" clId="{1A040B04-668D-45C3-83FA-DEC3629E411C}" dt="2021-08-05T05:23:58.710" v="3512" actId="1076"/>
          <ac:cxnSpMkLst>
            <pc:docMk/>
            <pc:sldMk cId="1459967589" sldId="261"/>
            <ac:cxnSpMk id="27" creationId="{45D9D0D8-0F2F-4138-83F9-4BF4930DD5F3}"/>
          </ac:cxnSpMkLst>
        </pc:cxnChg>
        <pc:cxnChg chg="del mod">
          <ac:chgData name="ngod ali" userId="bfabe3cde01fd7ce" providerId="LiveId" clId="{1A040B04-668D-45C3-83FA-DEC3629E411C}" dt="2021-08-04T11:09:58.702" v="1246" actId="478"/>
          <ac:cxnSpMkLst>
            <pc:docMk/>
            <pc:sldMk cId="1459967589" sldId="261"/>
            <ac:cxnSpMk id="28" creationId="{DB737638-916A-4E7D-B427-412A9289DE3E}"/>
          </ac:cxnSpMkLst>
        </pc:cxnChg>
      </pc:sldChg>
      <pc:sldChg chg="addSp delSp modSp mod setBg">
        <pc:chgData name="ngod ali" userId="bfabe3cde01fd7ce" providerId="LiveId" clId="{1A040B04-668D-45C3-83FA-DEC3629E411C}" dt="2021-08-05T05:23:02.294" v="3500"/>
        <pc:sldMkLst>
          <pc:docMk/>
          <pc:sldMk cId="4130053559" sldId="262"/>
        </pc:sldMkLst>
        <pc:spChg chg="mod">
          <ac:chgData name="ngod ali" userId="bfabe3cde01fd7ce" providerId="LiveId" clId="{1A040B04-668D-45C3-83FA-DEC3629E411C}" dt="2021-08-04T22:09:53.998" v="3302" actId="1076"/>
          <ac:spMkLst>
            <pc:docMk/>
            <pc:sldMk cId="4130053559" sldId="262"/>
            <ac:spMk id="2" creationId="{8FA8BC5A-3325-4538-B36C-2AAED8E41726}"/>
          </ac:spMkLst>
        </pc:spChg>
        <pc:spChg chg="mod">
          <ac:chgData name="ngod ali" userId="bfabe3cde01fd7ce" providerId="LiveId" clId="{1A040B04-668D-45C3-83FA-DEC3629E411C}" dt="2021-08-04T22:09:58.597" v="3303" actId="1076"/>
          <ac:spMkLst>
            <pc:docMk/>
            <pc:sldMk cId="4130053559" sldId="262"/>
            <ac:spMk id="6" creationId="{079535DD-60E4-4967-BFC9-399362D897F3}"/>
          </ac:spMkLst>
        </pc:spChg>
        <pc:picChg chg="del mod">
          <ac:chgData name="ngod ali" userId="bfabe3cde01fd7ce" providerId="LiveId" clId="{1A040B04-668D-45C3-83FA-DEC3629E411C}" dt="2021-08-04T16:22:55.220" v="3050" actId="478"/>
          <ac:picMkLst>
            <pc:docMk/>
            <pc:sldMk cId="4130053559" sldId="262"/>
            <ac:picMk id="5" creationId="{8A392363-55CF-4723-9520-4823718CA172}"/>
          </ac:picMkLst>
        </pc:picChg>
        <pc:picChg chg="mod">
          <ac:chgData name="ngod ali" userId="bfabe3cde01fd7ce" providerId="LiveId" clId="{1A040B04-668D-45C3-83FA-DEC3629E411C}" dt="2021-08-04T16:22:58.916" v="3051" actId="1076"/>
          <ac:picMkLst>
            <pc:docMk/>
            <pc:sldMk cId="4130053559" sldId="262"/>
            <ac:picMk id="7" creationId="{C8944F65-99B0-4823-B250-F8DAE26E4F5A}"/>
          </ac:picMkLst>
        </pc:picChg>
        <pc:picChg chg="add mod">
          <ac:chgData name="ngod ali" userId="bfabe3cde01fd7ce" providerId="LiveId" clId="{1A040B04-668D-45C3-83FA-DEC3629E411C}" dt="2021-08-04T16:23:12.463" v="3053" actId="1076"/>
          <ac:picMkLst>
            <pc:docMk/>
            <pc:sldMk cId="4130053559" sldId="262"/>
            <ac:picMk id="8" creationId="{A835F839-B162-473A-BD72-AB14884A8710}"/>
          </ac:picMkLst>
        </pc:picChg>
      </pc:sldChg>
      <pc:sldChg chg="addSp delSp modSp mod ord">
        <pc:chgData name="ngod ali" userId="bfabe3cde01fd7ce" providerId="LiveId" clId="{1A040B04-668D-45C3-83FA-DEC3629E411C}" dt="2021-08-05T05:24:15.280" v="3516" actId="1076"/>
        <pc:sldMkLst>
          <pc:docMk/>
          <pc:sldMk cId="1332511638" sldId="263"/>
        </pc:sldMkLst>
        <pc:spChg chg="del mod">
          <ac:chgData name="ngod ali" userId="bfabe3cde01fd7ce" providerId="LiveId" clId="{1A040B04-668D-45C3-83FA-DEC3629E411C}" dt="2021-08-04T16:20:39.861" v="3021" actId="478"/>
          <ac:spMkLst>
            <pc:docMk/>
            <pc:sldMk cId="1332511638" sldId="263"/>
            <ac:spMk id="2" creationId="{1624DC36-295C-4A1C-A553-168ACF614191}"/>
          </ac:spMkLst>
        </pc:spChg>
        <pc:spChg chg="mod topLvl">
          <ac:chgData name="ngod ali" userId="bfabe3cde01fd7ce" providerId="LiveId" clId="{1A040B04-668D-45C3-83FA-DEC3629E411C}" dt="2021-08-05T05:24:15.280" v="3516" actId="1076"/>
          <ac:spMkLst>
            <pc:docMk/>
            <pc:sldMk cId="1332511638" sldId="263"/>
            <ac:spMk id="10" creationId="{EA8D276B-B875-483C-8739-26E8825322C7}"/>
          </ac:spMkLst>
        </pc:spChg>
        <pc:spChg chg="add del mod">
          <ac:chgData name="ngod ali" userId="bfabe3cde01fd7ce" providerId="LiveId" clId="{1A040B04-668D-45C3-83FA-DEC3629E411C}" dt="2021-08-04T10:54:51.814" v="1067"/>
          <ac:spMkLst>
            <pc:docMk/>
            <pc:sldMk cId="1332511638" sldId="263"/>
            <ac:spMk id="12" creationId="{431C466D-C1D1-4344-A9F5-00F59AECF176}"/>
          </ac:spMkLst>
        </pc:spChg>
        <pc:spChg chg="add del mod">
          <ac:chgData name="ngod ali" userId="bfabe3cde01fd7ce" providerId="LiveId" clId="{1A040B04-668D-45C3-83FA-DEC3629E411C}" dt="2021-08-04T10:54:51.814" v="1067"/>
          <ac:spMkLst>
            <pc:docMk/>
            <pc:sldMk cId="1332511638" sldId="263"/>
            <ac:spMk id="13" creationId="{14CFD5DB-9060-4CB0-8969-8363534625D4}"/>
          </ac:spMkLst>
        </pc:spChg>
        <pc:spChg chg="add mod">
          <ac:chgData name="ngod ali" userId="bfabe3cde01fd7ce" providerId="LiveId" clId="{1A040B04-668D-45C3-83FA-DEC3629E411C}" dt="2021-08-05T05:24:12.109" v="3515" actId="1076"/>
          <ac:spMkLst>
            <pc:docMk/>
            <pc:sldMk cId="1332511638" sldId="263"/>
            <ac:spMk id="14" creationId="{2C3E34B5-037C-42BB-B9BC-74A6D40F83EC}"/>
          </ac:spMkLst>
        </pc:spChg>
        <pc:grpChg chg="del mod">
          <ac:chgData name="ngod ali" userId="bfabe3cde01fd7ce" providerId="LiveId" clId="{1A040B04-668D-45C3-83FA-DEC3629E411C}" dt="2021-08-04T16:20:28.492" v="3006" actId="478"/>
          <ac:grpSpMkLst>
            <pc:docMk/>
            <pc:sldMk cId="1332511638" sldId="263"/>
            <ac:grpSpMk id="3" creationId="{5476985F-A6C3-4656-A10E-CDC2C5CE65C0}"/>
          </ac:grpSpMkLst>
        </pc:grpChg>
        <pc:picChg chg="mod">
          <ac:chgData name="ngod ali" userId="bfabe3cde01fd7ce" providerId="LiveId" clId="{1A040B04-668D-45C3-83FA-DEC3629E411C}" dt="2021-08-04T10:31:07.608" v="681" actId="14100"/>
          <ac:picMkLst>
            <pc:docMk/>
            <pc:sldMk cId="1332511638" sldId="263"/>
            <ac:picMk id="11" creationId="{69F4C36E-54C9-4E50-A022-E2E08E95484B}"/>
          </ac:picMkLst>
        </pc:picChg>
        <pc:cxnChg chg="mod">
          <ac:chgData name="ngod ali" userId="bfabe3cde01fd7ce" providerId="LiveId" clId="{1A040B04-668D-45C3-83FA-DEC3629E411C}" dt="2021-08-04T10:31:18.407" v="684" actId="1076"/>
          <ac:cxnSpMkLst>
            <pc:docMk/>
            <pc:sldMk cId="1332511638" sldId="263"/>
            <ac:cxnSpMk id="9" creationId="{394215B0-B4D9-48A2-B6CF-AB44E32743D4}"/>
          </ac:cxnSpMkLst>
        </pc:cxnChg>
        <pc:cxnChg chg="del mod topLvl">
          <ac:chgData name="ngod ali" userId="bfabe3cde01fd7ce" providerId="LiveId" clId="{1A040B04-668D-45C3-83FA-DEC3629E411C}" dt="2021-08-04T16:20:28.492" v="3006" actId="478"/>
          <ac:cxnSpMkLst>
            <pc:docMk/>
            <pc:sldMk cId="1332511638" sldId="263"/>
            <ac:cxnSpMk id="15" creationId="{F331C1A3-0585-4025-9FE0-CFA5F4FF389D}"/>
          </ac:cxnSpMkLst>
        </pc:cxnChg>
        <pc:cxnChg chg="add mod">
          <ac:chgData name="ngod ali" userId="bfabe3cde01fd7ce" providerId="LiveId" clId="{1A040B04-668D-45C3-83FA-DEC3629E411C}" dt="2021-08-05T05:24:09.096" v="3514" actId="1076"/>
          <ac:cxnSpMkLst>
            <pc:docMk/>
            <pc:sldMk cId="1332511638" sldId="263"/>
            <ac:cxnSpMk id="16" creationId="{A10350F6-6A5E-4BBD-B51A-BCB784D1CC04}"/>
          </ac:cxnSpMkLst>
        </pc:cxnChg>
      </pc:sldChg>
      <pc:sldChg chg="addSp delSp modSp mod ord">
        <pc:chgData name="ngod ali" userId="bfabe3cde01fd7ce" providerId="LiveId" clId="{1A040B04-668D-45C3-83FA-DEC3629E411C}" dt="2021-08-04T16:21:03.209" v="3026" actId="14100"/>
        <pc:sldMkLst>
          <pc:docMk/>
          <pc:sldMk cId="2209637355" sldId="264"/>
        </pc:sldMkLst>
        <pc:spChg chg="mod">
          <ac:chgData name="ngod ali" userId="bfabe3cde01fd7ce" providerId="LiveId" clId="{1A040B04-668D-45C3-83FA-DEC3629E411C}" dt="2021-08-04T16:21:03.209" v="3026" actId="14100"/>
          <ac:spMkLst>
            <pc:docMk/>
            <pc:sldMk cId="2209637355" sldId="264"/>
            <ac:spMk id="4" creationId="{C32E473B-08EC-48CB-8CE0-0A3D96523340}"/>
          </ac:spMkLst>
        </pc:spChg>
        <pc:spChg chg="add del mod">
          <ac:chgData name="ngod ali" userId="bfabe3cde01fd7ce" providerId="LiveId" clId="{1A040B04-668D-45C3-83FA-DEC3629E411C}" dt="2021-08-04T10:54:51.783" v="1066"/>
          <ac:spMkLst>
            <pc:docMk/>
            <pc:sldMk cId="2209637355" sldId="264"/>
            <ac:spMk id="10" creationId="{2DFDD798-B37E-4302-A9E7-9F74A262FB53}"/>
          </ac:spMkLst>
        </pc:spChg>
        <pc:spChg chg="add del mod">
          <ac:chgData name="ngod ali" userId="bfabe3cde01fd7ce" providerId="LiveId" clId="{1A040B04-668D-45C3-83FA-DEC3629E411C}" dt="2021-08-04T10:54:51.783" v="1066"/>
          <ac:spMkLst>
            <pc:docMk/>
            <pc:sldMk cId="2209637355" sldId="264"/>
            <ac:spMk id="11" creationId="{441E703F-1E4E-4263-BCAD-6E65B34E2A0E}"/>
          </ac:spMkLst>
        </pc:spChg>
        <pc:picChg chg="add mod modCrop">
          <ac:chgData name="ngod ali" userId="bfabe3cde01fd7ce" providerId="LiveId" clId="{1A040B04-668D-45C3-83FA-DEC3629E411C}" dt="2021-08-04T10:47:07.719" v="917" actId="1076"/>
          <ac:picMkLst>
            <pc:docMk/>
            <pc:sldMk cId="2209637355" sldId="264"/>
            <ac:picMk id="6" creationId="{69382A12-AC3F-440B-AE5D-65FB54BF5CDE}"/>
          </ac:picMkLst>
        </pc:picChg>
        <pc:picChg chg="del">
          <ac:chgData name="ngod ali" userId="bfabe3cde01fd7ce" providerId="LiveId" clId="{1A040B04-668D-45C3-83FA-DEC3629E411C}" dt="2021-08-04T10:36:31.071" v="752" actId="478"/>
          <ac:picMkLst>
            <pc:docMk/>
            <pc:sldMk cId="2209637355" sldId="264"/>
            <ac:picMk id="1026" creationId="{EA087A33-6E6F-4C4A-A04B-249647AEF3D8}"/>
          </ac:picMkLst>
        </pc:picChg>
        <pc:cxnChg chg="mod">
          <ac:chgData name="ngod ali" userId="bfabe3cde01fd7ce" providerId="LiveId" clId="{1A040B04-668D-45C3-83FA-DEC3629E411C}" dt="2021-08-04T10:47:06.319" v="916" actId="1076"/>
          <ac:cxnSpMkLst>
            <pc:docMk/>
            <pc:sldMk cId="2209637355" sldId="264"/>
            <ac:cxnSpMk id="5" creationId="{79069061-DA4C-4635-91A4-D1C3BE7836C5}"/>
          </ac:cxnSpMkLst>
        </pc:cxnChg>
      </pc:sldChg>
      <pc:sldChg chg="addSp delSp modSp del mod ord">
        <pc:chgData name="ngod ali" userId="bfabe3cde01fd7ce" providerId="LiveId" clId="{1A040B04-668D-45C3-83FA-DEC3629E411C}" dt="2021-08-04T10:50:09.167" v="984" actId="47"/>
        <pc:sldMkLst>
          <pc:docMk/>
          <pc:sldMk cId="3323548642" sldId="265"/>
        </pc:sldMkLst>
        <pc:spChg chg="del mod">
          <ac:chgData name="ngod ali" userId="bfabe3cde01fd7ce" providerId="LiveId" clId="{1A040B04-668D-45C3-83FA-DEC3629E411C}" dt="2021-08-04T10:48:31.567" v="946" actId="21"/>
          <ac:spMkLst>
            <pc:docMk/>
            <pc:sldMk cId="3323548642" sldId="265"/>
            <ac:spMk id="2" creationId="{7C634DB0-143C-4B5F-B7A4-A181DF9D5AB8}"/>
          </ac:spMkLst>
        </pc:spChg>
        <pc:spChg chg="add mod">
          <ac:chgData name="ngod ali" userId="bfabe3cde01fd7ce" providerId="LiveId" clId="{1A040B04-668D-45C3-83FA-DEC3629E411C}" dt="2021-08-04T09:33:18.978" v="171" actId="115"/>
          <ac:spMkLst>
            <pc:docMk/>
            <pc:sldMk cId="3323548642" sldId="265"/>
            <ac:spMk id="10" creationId="{266E2935-AE3E-4382-90EA-54A66563C4D9}"/>
          </ac:spMkLst>
        </pc:spChg>
        <pc:picChg chg="del mod">
          <ac:chgData name="ngod ali" userId="bfabe3cde01fd7ce" providerId="LiveId" clId="{1A040B04-668D-45C3-83FA-DEC3629E411C}" dt="2021-08-04T10:44:27.007" v="854" actId="21"/>
          <ac:picMkLst>
            <pc:docMk/>
            <pc:sldMk cId="3323548642" sldId="265"/>
            <ac:picMk id="9" creationId="{D5560D50-73C9-4B28-94E8-6DA6812E51CE}"/>
          </ac:picMkLst>
        </pc:picChg>
        <pc:picChg chg="del mod">
          <ac:chgData name="ngod ali" userId="bfabe3cde01fd7ce" providerId="LiveId" clId="{1A040B04-668D-45C3-83FA-DEC3629E411C}" dt="2021-08-04T10:44:27.007" v="854" actId="21"/>
          <ac:picMkLst>
            <pc:docMk/>
            <pc:sldMk cId="3323548642" sldId="265"/>
            <ac:picMk id="11" creationId="{217BE38B-8885-4463-B014-B4FB0895159A}"/>
          </ac:picMkLst>
        </pc:picChg>
        <pc:picChg chg="del mod">
          <ac:chgData name="ngod ali" userId="bfabe3cde01fd7ce" providerId="LiveId" clId="{1A040B04-668D-45C3-83FA-DEC3629E411C}" dt="2021-08-04T10:47:22.563" v="920" actId="21"/>
          <ac:picMkLst>
            <pc:docMk/>
            <pc:sldMk cId="3323548642" sldId="265"/>
            <ac:picMk id="8194" creationId="{3FAFE2FD-731E-4F81-A750-F181E525C41D}"/>
          </ac:picMkLst>
        </pc:picChg>
        <pc:picChg chg="del mod">
          <ac:chgData name="ngod ali" userId="bfabe3cde01fd7ce" providerId="LiveId" clId="{1A040B04-668D-45C3-83FA-DEC3629E411C}" dt="2021-08-04T10:41:24.068" v="817" actId="21"/>
          <ac:picMkLst>
            <pc:docMk/>
            <pc:sldMk cId="3323548642" sldId="265"/>
            <ac:picMk id="8196" creationId="{F73DA0D3-D845-481F-85F7-C6A20BA2C4F8}"/>
          </ac:picMkLst>
        </pc:picChg>
        <pc:cxnChg chg="del mod">
          <ac:chgData name="ngod ali" userId="bfabe3cde01fd7ce" providerId="LiveId" clId="{1A040B04-668D-45C3-83FA-DEC3629E411C}" dt="2021-08-04T09:33:56.117" v="183" actId="478"/>
          <ac:cxnSpMkLst>
            <pc:docMk/>
            <pc:sldMk cId="3323548642" sldId="265"/>
            <ac:cxnSpMk id="7" creationId="{A5BC4346-E4FA-48B6-8073-91C96F728D22}"/>
          </ac:cxnSpMkLst>
        </pc:cxnChg>
        <pc:cxnChg chg="add mod">
          <ac:chgData name="ngod ali" userId="bfabe3cde01fd7ce" providerId="LiveId" clId="{1A040B04-668D-45C3-83FA-DEC3629E411C}" dt="2021-08-04T09:34:05.493" v="186" actId="14100"/>
          <ac:cxnSpMkLst>
            <pc:docMk/>
            <pc:sldMk cId="3323548642" sldId="265"/>
            <ac:cxnSpMk id="12" creationId="{6893920A-68DC-4747-A399-62BBF6C8E38A}"/>
          </ac:cxnSpMkLst>
        </pc:cxnChg>
      </pc:sldChg>
      <pc:sldChg chg="addSp delSp modSp mod setBg">
        <pc:chgData name="ngod ali" userId="bfabe3cde01fd7ce" providerId="LiveId" clId="{1A040B04-668D-45C3-83FA-DEC3629E411C}" dt="2021-08-04T11:08:09.950" v="1223"/>
        <pc:sldMkLst>
          <pc:docMk/>
          <pc:sldMk cId="69206384" sldId="266"/>
        </pc:sldMkLst>
        <pc:spChg chg="mod">
          <ac:chgData name="ngod ali" userId="bfabe3cde01fd7ce" providerId="LiveId" clId="{1A040B04-668D-45C3-83FA-DEC3629E411C}" dt="2021-08-04T10:50:48.338" v="998" actId="1076"/>
          <ac:spMkLst>
            <pc:docMk/>
            <pc:sldMk cId="69206384" sldId="266"/>
            <ac:spMk id="5" creationId="{7DD72DD5-777B-446C-9C05-7D972B5F68E1}"/>
          </ac:spMkLst>
        </pc:spChg>
        <pc:spChg chg="add del mod">
          <ac:chgData name="ngod ali" userId="bfabe3cde01fd7ce" providerId="LiveId" clId="{1A040B04-668D-45C3-83FA-DEC3629E411C}" dt="2021-08-04T10:54:51.642" v="1062"/>
          <ac:spMkLst>
            <pc:docMk/>
            <pc:sldMk cId="69206384" sldId="266"/>
            <ac:spMk id="8" creationId="{104BDB8F-FE10-4567-9915-D12D03CD063E}"/>
          </ac:spMkLst>
        </pc:spChg>
        <pc:spChg chg="add del mod">
          <ac:chgData name="ngod ali" userId="bfabe3cde01fd7ce" providerId="LiveId" clId="{1A040B04-668D-45C3-83FA-DEC3629E411C}" dt="2021-08-04T10:54:51.642" v="1062"/>
          <ac:spMkLst>
            <pc:docMk/>
            <pc:sldMk cId="69206384" sldId="266"/>
            <ac:spMk id="9" creationId="{C126E956-3535-4C1A-A8F0-79D47A849BF5}"/>
          </ac:spMkLst>
        </pc:spChg>
        <pc:picChg chg="mod">
          <ac:chgData name="ngod ali" userId="bfabe3cde01fd7ce" providerId="LiveId" clId="{1A040B04-668D-45C3-83FA-DEC3629E411C}" dt="2021-08-04T10:50:51.542" v="1000" actId="1076"/>
          <ac:picMkLst>
            <pc:docMk/>
            <pc:sldMk cId="69206384" sldId="266"/>
            <ac:picMk id="7" creationId="{C3473A60-A845-4A28-AEA4-92A4E67969B5}"/>
          </ac:picMkLst>
        </pc:picChg>
      </pc:sldChg>
      <pc:sldChg chg="addSp delSp modSp del mod">
        <pc:chgData name="ngod ali" userId="bfabe3cde01fd7ce" providerId="LiveId" clId="{1A040B04-668D-45C3-83FA-DEC3629E411C}" dt="2021-08-04T11:25:17.668" v="1510" actId="47"/>
        <pc:sldMkLst>
          <pc:docMk/>
          <pc:sldMk cId="1559449287" sldId="267"/>
        </pc:sldMkLst>
        <pc:spChg chg="add del mod">
          <ac:chgData name="ngod ali" userId="bfabe3cde01fd7ce" providerId="LiveId" clId="{1A040B04-668D-45C3-83FA-DEC3629E411C}" dt="2021-08-04T10:54:51.673" v="1064"/>
          <ac:spMkLst>
            <pc:docMk/>
            <pc:sldMk cId="1559449287" sldId="267"/>
            <ac:spMk id="3" creationId="{8C74F1C6-A613-4686-8795-E848AF8C8E4C}"/>
          </ac:spMkLst>
        </pc:spChg>
        <pc:spChg chg="add del mod">
          <ac:chgData name="ngod ali" userId="bfabe3cde01fd7ce" providerId="LiveId" clId="{1A040B04-668D-45C3-83FA-DEC3629E411C}" dt="2021-08-04T10:54:51.673" v="1064"/>
          <ac:spMkLst>
            <pc:docMk/>
            <pc:sldMk cId="1559449287" sldId="267"/>
            <ac:spMk id="5" creationId="{2ECC54B9-F70A-4397-A461-F3339317AAEE}"/>
          </ac:spMkLst>
        </pc:spChg>
        <pc:picChg chg="mod">
          <ac:chgData name="ngod ali" userId="bfabe3cde01fd7ce" providerId="LiveId" clId="{1A040B04-668D-45C3-83FA-DEC3629E411C}" dt="2021-08-04T10:54:51.658" v="1063" actId="1076"/>
          <ac:picMkLst>
            <pc:docMk/>
            <pc:sldMk cId="1559449287" sldId="267"/>
            <ac:picMk id="4" creationId="{3A600D12-2F45-42C9-B3BB-54E0D5C60D79}"/>
          </ac:picMkLst>
        </pc:picChg>
      </pc:sldChg>
      <pc:sldChg chg="addSp delSp modSp mod">
        <pc:chgData name="ngod ali" userId="bfabe3cde01fd7ce" providerId="LiveId" clId="{1A040B04-668D-45C3-83FA-DEC3629E411C}" dt="2021-08-04T22:17:27.898" v="3389" actId="1076"/>
        <pc:sldMkLst>
          <pc:docMk/>
          <pc:sldMk cId="1641605236" sldId="268"/>
        </pc:sldMkLst>
        <pc:spChg chg="add del mod">
          <ac:chgData name="ngod ali" userId="bfabe3cde01fd7ce" providerId="LiveId" clId="{1A040B04-668D-45C3-83FA-DEC3629E411C}" dt="2021-08-04T10:54:51.501" v="1060"/>
          <ac:spMkLst>
            <pc:docMk/>
            <pc:sldMk cId="1641605236" sldId="268"/>
            <ac:spMk id="3" creationId="{BC7C9B9E-346C-4C6B-8CB7-8C96C53370C5}"/>
          </ac:spMkLst>
        </pc:spChg>
        <pc:spChg chg="add del mod">
          <ac:chgData name="ngod ali" userId="bfabe3cde01fd7ce" providerId="LiveId" clId="{1A040B04-668D-45C3-83FA-DEC3629E411C}" dt="2021-08-04T10:54:51.501" v="1060"/>
          <ac:spMkLst>
            <pc:docMk/>
            <pc:sldMk cId="1641605236" sldId="268"/>
            <ac:spMk id="5" creationId="{B0A6CE4D-BC60-4504-9AE8-C8E23E311836}"/>
          </ac:spMkLst>
        </pc:spChg>
        <pc:spChg chg="add mod">
          <ac:chgData name="ngod ali" userId="bfabe3cde01fd7ce" providerId="LiveId" clId="{1A040B04-668D-45C3-83FA-DEC3629E411C}" dt="2021-08-04T22:17:25.429" v="3388" actId="1076"/>
          <ac:spMkLst>
            <pc:docMk/>
            <pc:sldMk cId="1641605236" sldId="268"/>
            <ac:spMk id="12" creationId="{610ED398-B15D-4AE4-BE49-E2808982523C}"/>
          </ac:spMkLst>
        </pc:spChg>
        <pc:spChg chg="add mod">
          <ac:chgData name="ngod ali" userId="bfabe3cde01fd7ce" providerId="LiveId" clId="{1A040B04-668D-45C3-83FA-DEC3629E411C}" dt="2021-08-04T19:22:20.324" v="3081" actId="1076"/>
          <ac:spMkLst>
            <pc:docMk/>
            <pc:sldMk cId="1641605236" sldId="268"/>
            <ac:spMk id="14" creationId="{46186815-AD67-4FBE-B0F0-C65F5B3AA849}"/>
          </ac:spMkLst>
        </pc:spChg>
        <pc:spChg chg="add mod">
          <ac:chgData name="ngod ali" userId="bfabe3cde01fd7ce" providerId="LiveId" clId="{1A040B04-668D-45C3-83FA-DEC3629E411C}" dt="2021-08-04T19:22:23.291" v="3082" actId="1076"/>
          <ac:spMkLst>
            <pc:docMk/>
            <pc:sldMk cId="1641605236" sldId="268"/>
            <ac:spMk id="16" creationId="{01F767C4-D773-47F5-8866-DB7518DB2B46}"/>
          </ac:spMkLst>
        </pc:spChg>
        <pc:spChg chg="add mod">
          <ac:chgData name="ngod ali" userId="bfabe3cde01fd7ce" providerId="LiveId" clId="{1A040B04-668D-45C3-83FA-DEC3629E411C}" dt="2021-08-04T19:22:36.666" v="3088" actId="1076"/>
          <ac:spMkLst>
            <pc:docMk/>
            <pc:sldMk cId="1641605236" sldId="268"/>
            <ac:spMk id="18" creationId="{ECA8C606-7954-4AE7-A720-6A49EF283ED8}"/>
          </ac:spMkLst>
        </pc:spChg>
        <pc:spChg chg="add mod">
          <ac:chgData name="ngod ali" userId="bfabe3cde01fd7ce" providerId="LiveId" clId="{1A040B04-668D-45C3-83FA-DEC3629E411C}" dt="2021-08-04T19:22:42.027" v="3092" actId="1076"/>
          <ac:spMkLst>
            <pc:docMk/>
            <pc:sldMk cId="1641605236" sldId="268"/>
            <ac:spMk id="20" creationId="{407D2167-3C59-4025-AA26-C31478D915A1}"/>
          </ac:spMkLst>
        </pc:spChg>
        <pc:spChg chg="add mod">
          <ac:chgData name="ngod ali" userId="bfabe3cde01fd7ce" providerId="LiveId" clId="{1A040B04-668D-45C3-83FA-DEC3629E411C}" dt="2021-08-04T19:22:39.479" v="3090" actId="1076"/>
          <ac:spMkLst>
            <pc:docMk/>
            <pc:sldMk cId="1641605236" sldId="268"/>
            <ac:spMk id="22" creationId="{C3DC57FD-7C17-4973-A284-5A16002728A7}"/>
          </ac:spMkLst>
        </pc:spChg>
        <pc:spChg chg="add mod">
          <ac:chgData name="ngod ali" userId="bfabe3cde01fd7ce" providerId="LiveId" clId="{1A040B04-668D-45C3-83FA-DEC3629E411C}" dt="2021-08-04T22:17:27.898" v="3389" actId="1076"/>
          <ac:spMkLst>
            <pc:docMk/>
            <pc:sldMk cId="1641605236" sldId="268"/>
            <ac:spMk id="24" creationId="{F1838836-D104-4B70-A0BF-14985833C889}"/>
          </ac:spMkLst>
        </pc:spChg>
        <pc:grpChg chg="add mod">
          <ac:chgData name="ngod ali" userId="bfabe3cde01fd7ce" providerId="LiveId" clId="{1A040B04-668D-45C3-83FA-DEC3629E411C}" dt="2021-08-04T22:17:25.429" v="3388" actId="1076"/>
          <ac:grpSpMkLst>
            <pc:docMk/>
            <pc:sldMk cId="1641605236" sldId="268"/>
            <ac:grpSpMk id="2" creationId="{B6801186-04C4-4F7A-8247-6F409EBBF8AC}"/>
          </ac:grpSpMkLst>
        </pc:grpChg>
        <pc:grpChg chg="add mod">
          <ac:chgData name="ngod ali" userId="bfabe3cde01fd7ce" providerId="LiveId" clId="{1A040B04-668D-45C3-83FA-DEC3629E411C}" dt="2021-08-04T19:22:20.324" v="3081" actId="1076"/>
          <ac:grpSpMkLst>
            <pc:docMk/>
            <pc:sldMk cId="1641605236" sldId="268"/>
            <ac:grpSpMk id="6" creationId="{3095AA81-7A29-4807-8B24-44D4B6FED183}"/>
          </ac:grpSpMkLst>
        </pc:grpChg>
        <pc:grpChg chg="add mod">
          <ac:chgData name="ngod ali" userId="bfabe3cde01fd7ce" providerId="LiveId" clId="{1A040B04-668D-45C3-83FA-DEC3629E411C}" dt="2021-08-04T19:22:23.291" v="3082" actId="1076"/>
          <ac:grpSpMkLst>
            <pc:docMk/>
            <pc:sldMk cId="1641605236" sldId="268"/>
            <ac:grpSpMk id="7" creationId="{0E595DB9-4454-4144-AE59-018503BF72EB}"/>
          </ac:grpSpMkLst>
        </pc:grpChg>
        <pc:grpChg chg="add mod">
          <ac:chgData name="ngod ali" userId="bfabe3cde01fd7ce" providerId="LiveId" clId="{1A040B04-668D-45C3-83FA-DEC3629E411C}" dt="2021-08-04T19:22:31.962" v="3086" actId="1076"/>
          <ac:grpSpMkLst>
            <pc:docMk/>
            <pc:sldMk cId="1641605236" sldId="268"/>
            <ac:grpSpMk id="9" creationId="{39265DDA-7CAA-4311-BE00-10760D6698E3}"/>
          </ac:grpSpMkLst>
        </pc:grpChg>
        <pc:grpChg chg="add mod">
          <ac:chgData name="ngod ali" userId="bfabe3cde01fd7ce" providerId="LiveId" clId="{1A040B04-668D-45C3-83FA-DEC3629E411C}" dt="2021-08-04T19:22:42.027" v="3092" actId="1076"/>
          <ac:grpSpMkLst>
            <pc:docMk/>
            <pc:sldMk cId="1641605236" sldId="268"/>
            <ac:grpSpMk id="10" creationId="{E28E1E2F-F118-455E-A18E-4668E77C1E7E}"/>
          </ac:grpSpMkLst>
        </pc:grpChg>
        <pc:grpChg chg="add mod">
          <ac:chgData name="ngod ali" userId="bfabe3cde01fd7ce" providerId="LiveId" clId="{1A040B04-668D-45C3-83FA-DEC3629E411C}" dt="2021-08-04T19:22:39.479" v="3090" actId="1076"/>
          <ac:grpSpMkLst>
            <pc:docMk/>
            <pc:sldMk cId="1641605236" sldId="268"/>
            <ac:grpSpMk id="13" creationId="{8A5310AD-15D8-4794-8D54-3194D8B7E700}"/>
          </ac:grpSpMkLst>
        </pc:grpChg>
        <pc:grpChg chg="add mod">
          <ac:chgData name="ngod ali" userId="bfabe3cde01fd7ce" providerId="LiveId" clId="{1A040B04-668D-45C3-83FA-DEC3629E411C}" dt="2021-08-04T22:17:27.898" v="3389" actId="1076"/>
          <ac:grpSpMkLst>
            <pc:docMk/>
            <pc:sldMk cId="1641605236" sldId="268"/>
            <ac:grpSpMk id="15" creationId="{112BCC05-5CB6-4DE7-976D-E85713399FF6}"/>
          </ac:grpSpMkLst>
        </pc:grpChg>
        <pc:picChg chg="del mod">
          <ac:chgData name="ngod ali" userId="bfabe3cde01fd7ce" providerId="LiveId" clId="{1A040B04-668D-45C3-83FA-DEC3629E411C}" dt="2021-08-04T15:20:33.146" v="1860" actId="478"/>
          <ac:picMkLst>
            <pc:docMk/>
            <pc:sldMk cId="1641605236" sldId="268"/>
            <ac:picMk id="4" creationId="{E83462F9-E13C-4F9B-9A9D-9FDFC50FDACF}"/>
          </ac:picMkLst>
        </pc:picChg>
        <pc:picChg chg="add mod">
          <ac:chgData name="ngod ali" userId="bfabe3cde01fd7ce" providerId="LiveId" clId="{1A040B04-668D-45C3-83FA-DEC3629E411C}" dt="2021-08-04T19:22:31.962" v="3086" actId="1076"/>
          <ac:picMkLst>
            <pc:docMk/>
            <pc:sldMk cId="1641605236" sldId="268"/>
            <ac:picMk id="8" creationId="{9B28D8B0-2E73-4A8E-A573-E966D1FA1851}"/>
          </ac:picMkLst>
        </pc:picChg>
        <pc:picChg chg="add mod">
          <ac:chgData name="ngod ali" userId="bfabe3cde01fd7ce" providerId="LiveId" clId="{1A040B04-668D-45C3-83FA-DEC3629E411C}" dt="2021-08-04T22:17:27.898" v="3389" actId="1076"/>
          <ac:picMkLst>
            <pc:docMk/>
            <pc:sldMk cId="1641605236" sldId="268"/>
            <ac:picMk id="11" creationId="{D45A8811-15BB-400F-A64A-55A8AD66D485}"/>
          </ac:picMkLst>
        </pc:picChg>
        <pc:picChg chg="add mod">
          <ac:chgData name="ngod ali" userId="bfabe3cde01fd7ce" providerId="LiveId" clId="{1A040B04-668D-45C3-83FA-DEC3629E411C}" dt="2021-08-04T22:17:25.429" v="3388" actId="1076"/>
          <ac:picMkLst>
            <pc:docMk/>
            <pc:sldMk cId="1641605236" sldId="268"/>
            <ac:picMk id="14338" creationId="{56C1B766-9674-46FA-9A9A-4DED066FB4C7}"/>
          </ac:picMkLst>
        </pc:picChg>
        <pc:picChg chg="add mod">
          <ac:chgData name="ngod ali" userId="bfabe3cde01fd7ce" providerId="LiveId" clId="{1A040B04-668D-45C3-83FA-DEC3629E411C}" dt="2021-08-04T19:22:20.324" v="3081" actId="1076"/>
          <ac:picMkLst>
            <pc:docMk/>
            <pc:sldMk cId="1641605236" sldId="268"/>
            <ac:picMk id="14340" creationId="{9F3739F2-B2C0-4A95-A0A0-63792216D598}"/>
          </ac:picMkLst>
        </pc:picChg>
        <pc:picChg chg="add mod">
          <ac:chgData name="ngod ali" userId="bfabe3cde01fd7ce" providerId="LiveId" clId="{1A040B04-668D-45C3-83FA-DEC3629E411C}" dt="2021-08-04T19:22:23.291" v="3082" actId="1076"/>
          <ac:picMkLst>
            <pc:docMk/>
            <pc:sldMk cId="1641605236" sldId="268"/>
            <ac:picMk id="14342" creationId="{E1EC4556-40F5-4571-A119-DD4D20F901AB}"/>
          </ac:picMkLst>
        </pc:picChg>
        <pc:picChg chg="add mod">
          <ac:chgData name="ngod ali" userId="bfabe3cde01fd7ce" providerId="LiveId" clId="{1A040B04-668D-45C3-83FA-DEC3629E411C}" dt="2021-08-04T19:22:42.027" v="3092" actId="1076"/>
          <ac:picMkLst>
            <pc:docMk/>
            <pc:sldMk cId="1641605236" sldId="268"/>
            <ac:picMk id="14344" creationId="{54C40646-5E06-40E3-B354-9DB16BBFAFBD}"/>
          </ac:picMkLst>
        </pc:picChg>
        <pc:picChg chg="add mod">
          <ac:chgData name="ngod ali" userId="bfabe3cde01fd7ce" providerId="LiveId" clId="{1A040B04-668D-45C3-83FA-DEC3629E411C}" dt="2021-08-04T19:22:39.479" v="3090" actId="1076"/>
          <ac:picMkLst>
            <pc:docMk/>
            <pc:sldMk cId="1641605236" sldId="268"/>
            <ac:picMk id="14346" creationId="{BFC50D6A-5492-4F30-BC0D-1F8FBC18DD7F}"/>
          </ac:picMkLst>
        </pc:picChg>
      </pc:sldChg>
      <pc:sldChg chg="addSp delSp modSp mod">
        <pc:chgData name="ngod ali" userId="bfabe3cde01fd7ce" providerId="LiveId" clId="{1A040B04-668D-45C3-83FA-DEC3629E411C}" dt="2021-08-04T22:17:34.939" v="3390" actId="1076"/>
        <pc:sldMkLst>
          <pc:docMk/>
          <pc:sldMk cId="540077590" sldId="269"/>
        </pc:sldMkLst>
        <pc:spChg chg="add del mod">
          <ac:chgData name="ngod ali" userId="bfabe3cde01fd7ce" providerId="LiveId" clId="{1A040B04-668D-45C3-83FA-DEC3629E411C}" dt="2021-08-04T10:54:51.439" v="1058"/>
          <ac:spMkLst>
            <pc:docMk/>
            <pc:sldMk cId="540077590" sldId="269"/>
            <ac:spMk id="4" creationId="{12EA7B3B-A916-4846-A23D-B91F779C6135}"/>
          </ac:spMkLst>
        </pc:spChg>
        <pc:spChg chg="add del mod">
          <ac:chgData name="ngod ali" userId="bfabe3cde01fd7ce" providerId="LiveId" clId="{1A040B04-668D-45C3-83FA-DEC3629E411C}" dt="2021-08-04T10:54:51.439" v="1058"/>
          <ac:spMkLst>
            <pc:docMk/>
            <pc:sldMk cId="540077590" sldId="269"/>
            <ac:spMk id="5" creationId="{0CA2EB14-9FE8-4C40-9C92-A1E45859A6A4}"/>
          </ac:spMkLst>
        </pc:spChg>
        <pc:spChg chg="mod">
          <ac:chgData name="ngod ali" userId="bfabe3cde01fd7ce" providerId="LiveId" clId="{1A040B04-668D-45C3-83FA-DEC3629E411C}" dt="2021-08-04T22:17:34.939" v="3390" actId="1076"/>
          <ac:spMkLst>
            <pc:docMk/>
            <pc:sldMk cId="540077590" sldId="269"/>
            <ac:spMk id="8" creationId="{B5774B3C-84FA-40D0-A685-68DC24730E17}"/>
          </ac:spMkLst>
        </pc:spChg>
        <pc:spChg chg="mod">
          <ac:chgData name="ngod ali" userId="bfabe3cde01fd7ce" providerId="LiveId" clId="{1A040B04-668D-45C3-83FA-DEC3629E411C}" dt="2021-08-04T15:36:23.346" v="2298" actId="1076"/>
          <ac:spMkLst>
            <pc:docMk/>
            <pc:sldMk cId="540077590" sldId="269"/>
            <ac:spMk id="11" creationId="{033781DC-6EE9-497D-9FF5-90DFD342E750}"/>
          </ac:spMkLst>
        </pc:spChg>
        <pc:spChg chg="mod">
          <ac:chgData name="ngod ali" userId="bfabe3cde01fd7ce" providerId="LiveId" clId="{1A040B04-668D-45C3-83FA-DEC3629E411C}" dt="2021-08-04T15:36:43.829" v="2306" actId="1076"/>
          <ac:spMkLst>
            <pc:docMk/>
            <pc:sldMk cId="540077590" sldId="269"/>
            <ac:spMk id="14" creationId="{B3865A14-4487-4DBC-BA59-07983BEA80E2}"/>
          </ac:spMkLst>
        </pc:spChg>
        <pc:spChg chg="del mod topLvl">
          <ac:chgData name="ngod ali" userId="bfabe3cde01fd7ce" providerId="LiveId" clId="{1A040B04-668D-45C3-83FA-DEC3629E411C}" dt="2021-08-04T15:25:21.990" v="1961" actId="478"/>
          <ac:spMkLst>
            <pc:docMk/>
            <pc:sldMk cId="540077590" sldId="269"/>
            <ac:spMk id="17" creationId="{011820BF-F21B-4D56-A430-9229D63C9D3C}"/>
          </ac:spMkLst>
        </pc:spChg>
        <pc:spChg chg="mod">
          <ac:chgData name="ngod ali" userId="bfabe3cde01fd7ce" providerId="LiveId" clId="{1A040B04-668D-45C3-83FA-DEC3629E411C}" dt="2021-08-04T15:36:30.621" v="2302" actId="1076"/>
          <ac:spMkLst>
            <pc:docMk/>
            <pc:sldMk cId="540077590" sldId="269"/>
            <ac:spMk id="20" creationId="{A5D268DB-5DB8-4526-8B4E-E6FF1AD5E6E9}"/>
          </ac:spMkLst>
        </pc:spChg>
        <pc:spChg chg="mod">
          <ac:chgData name="ngod ali" userId="bfabe3cde01fd7ce" providerId="LiveId" clId="{1A040B04-668D-45C3-83FA-DEC3629E411C}" dt="2021-08-04T15:26:59.046" v="2011"/>
          <ac:spMkLst>
            <pc:docMk/>
            <pc:sldMk cId="540077590" sldId="269"/>
            <ac:spMk id="23" creationId="{51CE5EC2-D6E0-4957-A747-8488F5F0F21D}"/>
          </ac:spMkLst>
        </pc:spChg>
        <pc:spChg chg="mod">
          <ac:chgData name="ngod ali" userId="bfabe3cde01fd7ce" providerId="LiveId" clId="{1A040B04-668D-45C3-83FA-DEC3629E411C}" dt="2021-08-04T22:17:02.661" v="3383" actId="1076"/>
          <ac:spMkLst>
            <pc:docMk/>
            <pc:sldMk cId="540077590" sldId="269"/>
            <ac:spMk id="26" creationId="{392C339E-8F48-4B4A-98AD-89980197FF06}"/>
          </ac:spMkLst>
        </pc:spChg>
        <pc:spChg chg="mod">
          <ac:chgData name="ngod ali" userId="bfabe3cde01fd7ce" providerId="LiveId" clId="{1A040B04-668D-45C3-83FA-DEC3629E411C}" dt="2021-08-04T15:36:34.483" v="2304" actId="1076"/>
          <ac:spMkLst>
            <pc:docMk/>
            <pc:sldMk cId="540077590" sldId="269"/>
            <ac:spMk id="29" creationId="{4CE72C08-1169-4B16-8687-228B06797F84}"/>
          </ac:spMkLst>
        </pc:spChg>
        <pc:spChg chg="mod">
          <ac:chgData name="ngod ali" userId="bfabe3cde01fd7ce" providerId="LiveId" clId="{1A040B04-668D-45C3-83FA-DEC3629E411C}" dt="2021-08-04T15:34:53.810" v="2270" actId="404"/>
          <ac:spMkLst>
            <pc:docMk/>
            <pc:sldMk cId="540077590" sldId="269"/>
            <ac:spMk id="32" creationId="{E752D1C4-4934-4653-9816-FE06FE77080D}"/>
          </ac:spMkLst>
        </pc:spChg>
        <pc:spChg chg="mod">
          <ac:chgData name="ngod ali" userId="bfabe3cde01fd7ce" providerId="LiveId" clId="{1A040B04-668D-45C3-83FA-DEC3629E411C}" dt="2021-08-04T22:17:05.365" v="3384" actId="1076"/>
          <ac:spMkLst>
            <pc:docMk/>
            <pc:sldMk cId="540077590" sldId="269"/>
            <ac:spMk id="35" creationId="{6F136D67-DCAF-4CE7-9DA8-376AAA1C1CB3}"/>
          </ac:spMkLst>
        </pc:spChg>
        <pc:spChg chg="mod">
          <ac:chgData name="ngod ali" userId="bfabe3cde01fd7ce" providerId="LiveId" clId="{1A040B04-668D-45C3-83FA-DEC3629E411C}" dt="2021-08-04T15:36:09.194" v="2293" actId="1076"/>
          <ac:spMkLst>
            <pc:docMk/>
            <pc:sldMk cId="540077590" sldId="269"/>
            <ac:spMk id="38" creationId="{EEEABDB6-214E-4A8A-AA6D-D0EA4BA23506}"/>
          </ac:spMkLst>
        </pc:spChg>
        <pc:grpChg chg="add mod">
          <ac:chgData name="ngod ali" userId="bfabe3cde01fd7ce" providerId="LiveId" clId="{1A040B04-668D-45C3-83FA-DEC3629E411C}" dt="2021-08-04T22:17:34.939" v="3390" actId="1076"/>
          <ac:grpSpMkLst>
            <pc:docMk/>
            <pc:sldMk cId="540077590" sldId="269"/>
            <ac:grpSpMk id="6" creationId="{3063C782-D9F3-4723-A660-0A2E67028435}"/>
          </ac:grpSpMkLst>
        </pc:grpChg>
        <pc:grpChg chg="add mod">
          <ac:chgData name="ngod ali" userId="bfabe3cde01fd7ce" providerId="LiveId" clId="{1A040B04-668D-45C3-83FA-DEC3629E411C}" dt="2021-08-04T15:36:23.346" v="2298" actId="1076"/>
          <ac:grpSpMkLst>
            <pc:docMk/>
            <pc:sldMk cId="540077590" sldId="269"/>
            <ac:grpSpMk id="9" creationId="{5F08CD21-7C4B-4B7A-86B8-6B2DD664239E}"/>
          </ac:grpSpMkLst>
        </pc:grpChg>
        <pc:grpChg chg="add mod">
          <ac:chgData name="ngod ali" userId="bfabe3cde01fd7ce" providerId="LiveId" clId="{1A040B04-668D-45C3-83FA-DEC3629E411C}" dt="2021-08-04T15:36:43.829" v="2306" actId="1076"/>
          <ac:grpSpMkLst>
            <pc:docMk/>
            <pc:sldMk cId="540077590" sldId="269"/>
            <ac:grpSpMk id="12" creationId="{0CC0E58F-6ACD-4618-9D69-24686639D986}"/>
          </ac:grpSpMkLst>
        </pc:grpChg>
        <pc:grpChg chg="add del mod">
          <ac:chgData name="ngod ali" userId="bfabe3cde01fd7ce" providerId="LiveId" clId="{1A040B04-668D-45C3-83FA-DEC3629E411C}" dt="2021-08-04T15:25:21.990" v="1961" actId="478"/>
          <ac:grpSpMkLst>
            <pc:docMk/>
            <pc:sldMk cId="540077590" sldId="269"/>
            <ac:grpSpMk id="15" creationId="{384B6115-2F66-446B-ACA4-7E5F6549B644}"/>
          </ac:grpSpMkLst>
        </pc:grpChg>
        <pc:grpChg chg="add mod">
          <ac:chgData name="ngod ali" userId="bfabe3cde01fd7ce" providerId="LiveId" clId="{1A040B04-668D-45C3-83FA-DEC3629E411C}" dt="2021-08-04T15:36:30.621" v="2302" actId="1076"/>
          <ac:grpSpMkLst>
            <pc:docMk/>
            <pc:sldMk cId="540077590" sldId="269"/>
            <ac:grpSpMk id="18" creationId="{8AA1BCFB-C183-4E60-AE9C-F64C4938421D}"/>
          </ac:grpSpMkLst>
        </pc:grpChg>
        <pc:grpChg chg="add del mod">
          <ac:chgData name="ngod ali" userId="bfabe3cde01fd7ce" providerId="LiveId" clId="{1A040B04-668D-45C3-83FA-DEC3629E411C}" dt="2021-08-04T15:27:05.409" v="2012" actId="478"/>
          <ac:grpSpMkLst>
            <pc:docMk/>
            <pc:sldMk cId="540077590" sldId="269"/>
            <ac:grpSpMk id="21" creationId="{81D83F66-D1A6-4C9C-967A-5C7C6D308971}"/>
          </ac:grpSpMkLst>
        </pc:grpChg>
        <pc:grpChg chg="add mod">
          <ac:chgData name="ngod ali" userId="bfabe3cde01fd7ce" providerId="LiveId" clId="{1A040B04-668D-45C3-83FA-DEC3629E411C}" dt="2021-08-04T22:17:02.661" v="3383" actId="1076"/>
          <ac:grpSpMkLst>
            <pc:docMk/>
            <pc:sldMk cId="540077590" sldId="269"/>
            <ac:grpSpMk id="24" creationId="{1AF694C0-61DD-4010-B822-C16AABA42D90}"/>
          </ac:grpSpMkLst>
        </pc:grpChg>
        <pc:grpChg chg="add mod">
          <ac:chgData name="ngod ali" userId="bfabe3cde01fd7ce" providerId="LiveId" clId="{1A040B04-668D-45C3-83FA-DEC3629E411C}" dt="2021-08-04T15:36:31.855" v="2303" actId="1076"/>
          <ac:grpSpMkLst>
            <pc:docMk/>
            <pc:sldMk cId="540077590" sldId="269"/>
            <ac:grpSpMk id="27" creationId="{68BA99A8-6104-45FD-BDCF-BDC9087085FF}"/>
          </ac:grpSpMkLst>
        </pc:grpChg>
        <pc:grpChg chg="add mod">
          <ac:chgData name="ngod ali" userId="bfabe3cde01fd7ce" providerId="LiveId" clId="{1A040B04-668D-45C3-83FA-DEC3629E411C}" dt="2021-08-04T15:34:55.307" v="2271" actId="113"/>
          <ac:grpSpMkLst>
            <pc:docMk/>
            <pc:sldMk cId="540077590" sldId="269"/>
            <ac:grpSpMk id="30" creationId="{61C0D041-3A51-459D-8177-1E73234B8052}"/>
          </ac:grpSpMkLst>
        </pc:grpChg>
        <pc:grpChg chg="add mod">
          <ac:chgData name="ngod ali" userId="bfabe3cde01fd7ce" providerId="LiveId" clId="{1A040B04-668D-45C3-83FA-DEC3629E411C}" dt="2021-08-04T22:17:05.365" v="3384" actId="1076"/>
          <ac:grpSpMkLst>
            <pc:docMk/>
            <pc:sldMk cId="540077590" sldId="269"/>
            <ac:grpSpMk id="33" creationId="{982881E7-E0A9-4F91-81F9-3300260F9892}"/>
          </ac:grpSpMkLst>
        </pc:grpChg>
        <pc:grpChg chg="add mod">
          <ac:chgData name="ngod ali" userId="bfabe3cde01fd7ce" providerId="LiveId" clId="{1A040B04-668D-45C3-83FA-DEC3629E411C}" dt="2021-08-04T15:36:09.194" v="2293" actId="1076"/>
          <ac:grpSpMkLst>
            <pc:docMk/>
            <pc:sldMk cId="540077590" sldId="269"/>
            <ac:grpSpMk id="36" creationId="{ACE99439-B587-44FA-B02F-260B6184D157}"/>
          </ac:grpSpMkLst>
        </pc:grpChg>
        <pc:picChg chg="del mod">
          <ac:chgData name="ngod ali" userId="bfabe3cde01fd7ce" providerId="LiveId" clId="{1A040B04-668D-45C3-83FA-DEC3629E411C}" dt="2021-08-04T15:30:31.659" v="2170" actId="478"/>
          <ac:picMkLst>
            <pc:docMk/>
            <pc:sldMk cId="540077590" sldId="269"/>
            <ac:picMk id="3" creationId="{B1BFF5CA-9AA3-492A-B8EE-C926BBFDEDFB}"/>
          </ac:picMkLst>
        </pc:picChg>
        <pc:picChg chg="mod">
          <ac:chgData name="ngod ali" userId="bfabe3cde01fd7ce" providerId="LiveId" clId="{1A040B04-668D-45C3-83FA-DEC3629E411C}" dt="2021-08-04T22:17:34.939" v="3390" actId="1076"/>
          <ac:picMkLst>
            <pc:docMk/>
            <pc:sldMk cId="540077590" sldId="269"/>
            <ac:picMk id="7" creationId="{5ED966E7-0465-4BC1-AF18-11376586BA0B}"/>
          </ac:picMkLst>
        </pc:picChg>
        <pc:picChg chg="mod">
          <ac:chgData name="ngod ali" userId="bfabe3cde01fd7ce" providerId="LiveId" clId="{1A040B04-668D-45C3-83FA-DEC3629E411C}" dt="2021-08-04T15:36:23.346" v="2298" actId="1076"/>
          <ac:picMkLst>
            <pc:docMk/>
            <pc:sldMk cId="540077590" sldId="269"/>
            <ac:picMk id="10" creationId="{18157F44-7FB6-4997-8BE4-139A4A8AE51D}"/>
          </ac:picMkLst>
        </pc:picChg>
        <pc:picChg chg="mod">
          <ac:chgData name="ngod ali" userId="bfabe3cde01fd7ce" providerId="LiveId" clId="{1A040B04-668D-45C3-83FA-DEC3629E411C}" dt="2021-08-04T15:36:43.829" v="2306" actId="1076"/>
          <ac:picMkLst>
            <pc:docMk/>
            <pc:sldMk cId="540077590" sldId="269"/>
            <ac:picMk id="13" creationId="{0C2F864A-4BE4-4412-A870-DCED2AE45F85}"/>
          </ac:picMkLst>
        </pc:picChg>
        <pc:picChg chg="mod topLvl">
          <ac:chgData name="ngod ali" userId="bfabe3cde01fd7ce" providerId="LiveId" clId="{1A040B04-668D-45C3-83FA-DEC3629E411C}" dt="2021-08-04T22:17:07.110" v="3385" actId="1076"/>
          <ac:picMkLst>
            <pc:docMk/>
            <pc:sldMk cId="540077590" sldId="269"/>
            <ac:picMk id="16" creationId="{0C95A01F-A355-462C-ABAF-E1D49ABBA9DE}"/>
          </ac:picMkLst>
        </pc:picChg>
        <pc:picChg chg="mod">
          <ac:chgData name="ngod ali" userId="bfabe3cde01fd7ce" providerId="LiveId" clId="{1A040B04-668D-45C3-83FA-DEC3629E411C}" dt="2021-08-04T15:36:30.621" v="2302" actId="1076"/>
          <ac:picMkLst>
            <pc:docMk/>
            <pc:sldMk cId="540077590" sldId="269"/>
            <ac:picMk id="19" creationId="{B4982214-951C-4F73-B654-D29423510F7C}"/>
          </ac:picMkLst>
        </pc:picChg>
        <pc:picChg chg="mod">
          <ac:chgData name="ngod ali" userId="bfabe3cde01fd7ce" providerId="LiveId" clId="{1A040B04-668D-45C3-83FA-DEC3629E411C}" dt="2021-08-04T15:26:59.046" v="2011"/>
          <ac:picMkLst>
            <pc:docMk/>
            <pc:sldMk cId="540077590" sldId="269"/>
            <ac:picMk id="22" creationId="{B0B79A5A-2F25-4E73-8C9A-41F048FFF6F6}"/>
          </ac:picMkLst>
        </pc:picChg>
        <pc:picChg chg="mod">
          <ac:chgData name="ngod ali" userId="bfabe3cde01fd7ce" providerId="LiveId" clId="{1A040B04-668D-45C3-83FA-DEC3629E411C}" dt="2021-08-04T22:17:02.661" v="3383" actId="1076"/>
          <ac:picMkLst>
            <pc:docMk/>
            <pc:sldMk cId="540077590" sldId="269"/>
            <ac:picMk id="25" creationId="{48922C2E-882D-462E-AB12-75CBF2EB05F7}"/>
          </ac:picMkLst>
        </pc:picChg>
        <pc:picChg chg="mod">
          <ac:chgData name="ngod ali" userId="bfabe3cde01fd7ce" providerId="LiveId" clId="{1A040B04-668D-45C3-83FA-DEC3629E411C}" dt="2021-08-04T15:36:31.855" v="2303" actId="1076"/>
          <ac:picMkLst>
            <pc:docMk/>
            <pc:sldMk cId="540077590" sldId="269"/>
            <ac:picMk id="28" creationId="{56FE0974-458B-4324-A6BF-15A508DB0A86}"/>
          </ac:picMkLst>
        </pc:picChg>
        <pc:picChg chg="mod">
          <ac:chgData name="ngod ali" userId="bfabe3cde01fd7ce" providerId="LiveId" clId="{1A040B04-668D-45C3-83FA-DEC3629E411C}" dt="2021-08-04T15:34:53.810" v="2270" actId="404"/>
          <ac:picMkLst>
            <pc:docMk/>
            <pc:sldMk cId="540077590" sldId="269"/>
            <ac:picMk id="31" creationId="{7A4FAAE6-1C3E-4D43-A59D-DE360FA6CAF1}"/>
          </ac:picMkLst>
        </pc:picChg>
        <pc:picChg chg="mod">
          <ac:chgData name="ngod ali" userId="bfabe3cde01fd7ce" providerId="LiveId" clId="{1A040B04-668D-45C3-83FA-DEC3629E411C}" dt="2021-08-04T22:17:05.365" v="3384" actId="1076"/>
          <ac:picMkLst>
            <pc:docMk/>
            <pc:sldMk cId="540077590" sldId="269"/>
            <ac:picMk id="34" creationId="{9C57C9C0-0C29-4AC3-9C14-A62AC73C2202}"/>
          </ac:picMkLst>
        </pc:picChg>
        <pc:picChg chg="mod">
          <ac:chgData name="ngod ali" userId="bfabe3cde01fd7ce" providerId="LiveId" clId="{1A040B04-668D-45C3-83FA-DEC3629E411C}" dt="2021-08-04T15:36:09.194" v="2293" actId="1076"/>
          <ac:picMkLst>
            <pc:docMk/>
            <pc:sldMk cId="540077590" sldId="269"/>
            <ac:picMk id="37" creationId="{B168F41F-96E3-4051-BA55-488BEFC80CC9}"/>
          </ac:picMkLst>
        </pc:picChg>
      </pc:sldChg>
      <pc:sldChg chg="addSp delSp modSp mod">
        <pc:chgData name="ngod ali" userId="bfabe3cde01fd7ce" providerId="LiveId" clId="{1A040B04-668D-45C3-83FA-DEC3629E411C}" dt="2021-08-04T19:22:56.597" v="3093" actId="1076"/>
        <pc:sldMkLst>
          <pc:docMk/>
          <pc:sldMk cId="3776202465" sldId="270"/>
        </pc:sldMkLst>
        <pc:spChg chg="add del mod">
          <ac:chgData name="ngod ali" userId="bfabe3cde01fd7ce" providerId="LiveId" clId="{1A040B04-668D-45C3-83FA-DEC3629E411C}" dt="2021-08-04T10:54:51.361" v="1056"/>
          <ac:spMkLst>
            <pc:docMk/>
            <pc:sldMk cId="3776202465" sldId="270"/>
            <ac:spMk id="4" creationId="{A18C6A1E-0F54-4AC5-904F-A30E34477E2E}"/>
          </ac:spMkLst>
        </pc:spChg>
        <pc:spChg chg="add del mod">
          <ac:chgData name="ngod ali" userId="bfabe3cde01fd7ce" providerId="LiveId" clId="{1A040B04-668D-45C3-83FA-DEC3629E411C}" dt="2021-08-04T10:54:51.361" v="1056"/>
          <ac:spMkLst>
            <pc:docMk/>
            <pc:sldMk cId="3776202465" sldId="270"/>
            <ac:spMk id="5" creationId="{E5BAA2A1-5170-4519-A3DA-49350624B40E}"/>
          </ac:spMkLst>
        </pc:spChg>
        <pc:spChg chg="add mod">
          <ac:chgData name="ngod ali" userId="bfabe3cde01fd7ce" providerId="LiveId" clId="{1A040B04-668D-45C3-83FA-DEC3629E411C}" dt="2021-08-04T19:22:56.597" v="3093" actId="1076"/>
          <ac:spMkLst>
            <pc:docMk/>
            <pc:sldMk cId="3776202465" sldId="270"/>
            <ac:spMk id="7" creationId="{EFB60FCA-761C-4862-A94B-FDBE0421AF72}"/>
          </ac:spMkLst>
        </pc:spChg>
        <pc:spChg chg="add mod">
          <ac:chgData name="ngod ali" userId="bfabe3cde01fd7ce" providerId="LiveId" clId="{1A040B04-668D-45C3-83FA-DEC3629E411C}" dt="2021-08-04T15:55:28.102" v="2651" actId="1076"/>
          <ac:spMkLst>
            <pc:docMk/>
            <pc:sldMk cId="3776202465" sldId="270"/>
            <ac:spMk id="10" creationId="{F671D192-C0A0-47F3-B6A7-F1530CE2CC0E}"/>
          </ac:spMkLst>
        </pc:spChg>
        <pc:spChg chg="add mod">
          <ac:chgData name="ngod ali" userId="bfabe3cde01fd7ce" providerId="LiveId" clId="{1A040B04-668D-45C3-83FA-DEC3629E411C}" dt="2021-08-04T15:55:19.164" v="2647" actId="1076"/>
          <ac:spMkLst>
            <pc:docMk/>
            <pc:sldMk cId="3776202465" sldId="270"/>
            <ac:spMk id="13" creationId="{F6AE1E1E-B581-47D1-A8AA-C20712203590}"/>
          </ac:spMkLst>
        </pc:spChg>
        <pc:spChg chg="add mod">
          <ac:chgData name="ngod ali" userId="bfabe3cde01fd7ce" providerId="LiveId" clId="{1A040B04-668D-45C3-83FA-DEC3629E411C}" dt="2021-08-04T15:55:23.051" v="2649" actId="1076"/>
          <ac:spMkLst>
            <pc:docMk/>
            <pc:sldMk cId="3776202465" sldId="270"/>
            <ac:spMk id="16" creationId="{7A6949F9-1A36-487D-A133-69D634D8AF41}"/>
          </ac:spMkLst>
        </pc:spChg>
        <pc:spChg chg="add mod">
          <ac:chgData name="ngod ali" userId="bfabe3cde01fd7ce" providerId="LiveId" clId="{1A040B04-668D-45C3-83FA-DEC3629E411C}" dt="2021-08-04T15:54:09.759" v="2632" actId="1076"/>
          <ac:spMkLst>
            <pc:docMk/>
            <pc:sldMk cId="3776202465" sldId="270"/>
            <ac:spMk id="19" creationId="{0D9A1B4D-BC41-4DC0-934A-2362EF06AE80}"/>
          </ac:spMkLst>
        </pc:spChg>
        <pc:spChg chg="add mod">
          <ac:chgData name="ngod ali" userId="bfabe3cde01fd7ce" providerId="LiveId" clId="{1A040B04-668D-45C3-83FA-DEC3629E411C}" dt="2021-08-04T15:55:20.819" v="2648" actId="1076"/>
          <ac:spMkLst>
            <pc:docMk/>
            <pc:sldMk cId="3776202465" sldId="270"/>
            <ac:spMk id="22" creationId="{17BED5DC-79F0-4822-AB59-18C0CB893A3E}"/>
          </ac:spMkLst>
        </pc:spChg>
        <pc:grpChg chg="add mod">
          <ac:chgData name="ngod ali" userId="bfabe3cde01fd7ce" providerId="LiveId" clId="{1A040B04-668D-45C3-83FA-DEC3629E411C}" dt="2021-08-04T19:22:56.597" v="3093" actId="1076"/>
          <ac:grpSpMkLst>
            <pc:docMk/>
            <pc:sldMk cId="3776202465" sldId="270"/>
            <ac:grpSpMk id="2" creationId="{D0760823-511F-43B6-B414-1CD1701B7F16}"/>
          </ac:grpSpMkLst>
        </pc:grpChg>
        <pc:grpChg chg="add mod">
          <ac:chgData name="ngod ali" userId="bfabe3cde01fd7ce" providerId="LiveId" clId="{1A040B04-668D-45C3-83FA-DEC3629E411C}" dt="2021-08-04T15:55:28.102" v="2651" actId="1076"/>
          <ac:grpSpMkLst>
            <pc:docMk/>
            <pc:sldMk cId="3776202465" sldId="270"/>
            <ac:grpSpMk id="6" creationId="{9E2E09A2-B462-4696-A002-A7265C466A42}"/>
          </ac:grpSpMkLst>
        </pc:grpChg>
        <pc:grpChg chg="add mod">
          <ac:chgData name="ngod ali" userId="bfabe3cde01fd7ce" providerId="LiveId" clId="{1A040B04-668D-45C3-83FA-DEC3629E411C}" dt="2021-08-04T15:55:19.164" v="2647" actId="1076"/>
          <ac:grpSpMkLst>
            <pc:docMk/>
            <pc:sldMk cId="3776202465" sldId="270"/>
            <ac:grpSpMk id="8" creationId="{2D35E43A-D581-4A71-9FDB-2FD98F6C501F}"/>
          </ac:grpSpMkLst>
        </pc:grpChg>
        <pc:grpChg chg="add del mod">
          <ac:chgData name="ngod ali" userId="bfabe3cde01fd7ce" providerId="LiveId" clId="{1A040B04-668D-45C3-83FA-DEC3629E411C}" dt="2021-08-04T15:53:46.583" v="2624" actId="478"/>
          <ac:grpSpMkLst>
            <pc:docMk/>
            <pc:sldMk cId="3776202465" sldId="270"/>
            <ac:grpSpMk id="9" creationId="{25BE7F19-CDEF-48E8-A9F0-B671E0C46E5A}"/>
          </ac:grpSpMkLst>
        </pc:grpChg>
        <pc:grpChg chg="add mod">
          <ac:chgData name="ngod ali" userId="bfabe3cde01fd7ce" providerId="LiveId" clId="{1A040B04-668D-45C3-83FA-DEC3629E411C}" dt="2021-08-04T15:54:09.759" v="2632" actId="1076"/>
          <ac:grpSpMkLst>
            <pc:docMk/>
            <pc:sldMk cId="3776202465" sldId="270"/>
            <ac:grpSpMk id="11" creationId="{61D2AA67-C69F-4C35-A739-92361188BC93}"/>
          </ac:grpSpMkLst>
        </pc:grpChg>
        <pc:grpChg chg="add mod">
          <ac:chgData name="ngod ali" userId="bfabe3cde01fd7ce" providerId="LiveId" clId="{1A040B04-668D-45C3-83FA-DEC3629E411C}" dt="2021-08-04T15:55:20.819" v="2648" actId="1076"/>
          <ac:grpSpMkLst>
            <pc:docMk/>
            <pc:sldMk cId="3776202465" sldId="270"/>
            <ac:grpSpMk id="12" creationId="{E26FBFCC-1B30-47F4-A265-AF2B3B645C02}"/>
          </ac:grpSpMkLst>
        </pc:grpChg>
        <pc:grpChg chg="add mod">
          <ac:chgData name="ngod ali" userId="bfabe3cde01fd7ce" providerId="LiveId" clId="{1A040B04-668D-45C3-83FA-DEC3629E411C}" dt="2021-08-04T15:55:23.051" v="2649" actId="1076"/>
          <ac:grpSpMkLst>
            <pc:docMk/>
            <pc:sldMk cId="3776202465" sldId="270"/>
            <ac:grpSpMk id="14" creationId="{14390195-E34F-43AC-94AC-D5BC271B0050}"/>
          </ac:grpSpMkLst>
        </pc:grpChg>
        <pc:picChg chg="del mod">
          <ac:chgData name="ngod ali" userId="bfabe3cde01fd7ce" providerId="LiveId" clId="{1A040B04-668D-45C3-83FA-DEC3629E411C}" dt="2021-08-04T15:52:56.049" v="2614" actId="478"/>
          <ac:picMkLst>
            <pc:docMk/>
            <pc:sldMk cId="3776202465" sldId="270"/>
            <ac:picMk id="3" creationId="{829EF231-8E9B-49C9-95FD-0BC94441E69E}"/>
          </ac:picMkLst>
        </pc:picChg>
        <pc:picChg chg="add del mod">
          <ac:chgData name="ngod ali" userId="bfabe3cde01fd7ce" providerId="LiveId" clId="{1A040B04-668D-45C3-83FA-DEC3629E411C}" dt="2021-08-04T15:38:54.656" v="2327" actId="478"/>
          <ac:picMkLst>
            <pc:docMk/>
            <pc:sldMk cId="3776202465" sldId="270"/>
            <ac:picMk id="10242" creationId="{6C0E1401-9B19-471F-A279-344A60430EB4}"/>
          </ac:picMkLst>
        </pc:picChg>
        <pc:picChg chg="add mod">
          <ac:chgData name="ngod ali" userId="bfabe3cde01fd7ce" providerId="LiveId" clId="{1A040B04-668D-45C3-83FA-DEC3629E411C}" dt="2021-08-04T19:22:56.597" v="3093" actId="1076"/>
          <ac:picMkLst>
            <pc:docMk/>
            <pc:sldMk cId="3776202465" sldId="270"/>
            <ac:picMk id="10244" creationId="{9CF29666-39E7-46EF-B8A4-9B9D70B6CC2D}"/>
          </ac:picMkLst>
        </pc:picChg>
        <pc:picChg chg="add mod">
          <ac:chgData name="ngod ali" userId="bfabe3cde01fd7ce" providerId="LiveId" clId="{1A040B04-668D-45C3-83FA-DEC3629E411C}" dt="2021-08-04T15:55:28.102" v="2651" actId="1076"/>
          <ac:picMkLst>
            <pc:docMk/>
            <pc:sldMk cId="3776202465" sldId="270"/>
            <ac:picMk id="10246" creationId="{8C1DD312-DCC0-4FEC-88D5-7B2CBA3AA39A}"/>
          </ac:picMkLst>
        </pc:picChg>
        <pc:picChg chg="add mod">
          <ac:chgData name="ngod ali" userId="bfabe3cde01fd7ce" providerId="LiveId" clId="{1A040B04-668D-45C3-83FA-DEC3629E411C}" dt="2021-08-04T15:55:19.164" v="2647" actId="1076"/>
          <ac:picMkLst>
            <pc:docMk/>
            <pc:sldMk cId="3776202465" sldId="270"/>
            <ac:picMk id="10248" creationId="{321E73F5-53BE-4E15-AD5C-B88F8024E848}"/>
          </ac:picMkLst>
        </pc:picChg>
        <pc:picChg chg="add del mod">
          <ac:chgData name="ngod ali" userId="bfabe3cde01fd7ce" providerId="LiveId" clId="{1A040B04-668D-45C3-83FA-DEC3629E411C}" dt="2021-08-04T15:53:46.583" v="2624" actId="478"/>
          <ac:picMkLst>
            <pc:docMk/>
            <pc:sldMk cId="3776202465" sldId="270"/>
            <ac:picMk id="10250" creationId="{8B31AFDE-41F2-418F-8CF8-2193E93B18B7}"/>
          </ac:picMkLst>
        </pc:picChg>
        <pc:picChg chg="add mod">
          <ac:chgData name="ngod ali" userId="bfabe3cde01fd7ce" providerId="LiveId" clId="{1A040B04-668D-45C3-83FA-DEC3629E411C}" dt="2021-08-04T15:54:09.759" v="2632" actId="1076"/>
          <ac:picMkLst>
            <pc:docMk/>
            <pc:sldMk cId="3776202465" sldId="270"/>
            <ac:picMk id="10252" creationId="{9FBA6075-5E2D-4CC4-B88C-04B60A73F440}"/>
          </ac:picMkLst>
        </pc:picChg>
        <pc:picChg chg="add mod">
          <ac:chgData name="ngod ali" userId="bfabe3cde01fd7ce" providerId="LiveId" clId="{1A040B04-668D-45C3-83FA-DEC3629E411C}" dt="2021-08-04T15:55:20.819" v="2648" actId="1076"/>
          <ac:picMkLst>
            <pc:docMk/>
            <pc:sldMk cId="3776202465" sldId="270"/>
            <ac:picMk id="10254" creationId="{326320DF-81D2-45E9-A883-D6941DA3ECBE}"/>
          </ac:picMkLst>
        </pc:picChg>
        <pc:picChg chg="add mod">
          <ac:chgData name="ngod ali" userId="bfabe3cde01fd7ce" providerId="LiveId" clId="{1A040B04-668D-45C3-83FA-DEC3629E411C}" dt="2021-08-04T15:55:23.051" v="2649" actId="1076"/>
          <ac:picMkLst>
            <pc:docMk/>
            <pc:sldMk cId="3776202465" sldId="270"/>
            <ac:picMk id="10256" creationId="{7F87B307-F684-4D9C-92A0-712019E02DFE}"/>
          </ac:picMkLst>
        </pc:picChg>
      </pc:sldChg>
      <pc:sldChg chg="addSp delSp modSp mod">
        <pc:chgData name="ngod ali" userId="bfabe3cde01fd7ce" providerId="LiveId" clId="{1A040B04-668D-45C3-83FA-DEC3629E411C}" dt="2021-08-04T16:21:24.915" v="3027" actId="1076"/>
        <pc:sldMkLst>
          <pc:docMk/>
          <pc:sldMk cId="34917052" sldId="271"/>
        </pc:sldMkLst>
        <pc:spChg chg="add del mod">
          <ac:chgData name="ngod ali" userId="bfabe3cde01fd7ce" providerId="LiveId" clId="{1A040B04-668D-45C3-83FA-DEC3629E411C}" dt="2021-08-04T10:54:50.845" v="1054"/>
          <ac:spMkLst>
            <pc:docMk/>
            <pc:sldMk cId="34917052" sldId="271"/>
            <ac:spMk id="7" creationId="{16406007-3C36-4A2D-9D61-321E9FCC9DF9}"/>
          </ac:spMkLst>
        </pc:spChg>
        <pc:spChg chg="add del mod">
          <ac:chgData name="ngod ali" userId="bfabe3cde01fd7ce" providerId="LiveId" clId="{1A040B04-668D-45C3-83FA-DEC3629E411C}" dt="2021-08-04T10:54:50.845" v="1054"/>
          <ac:spMkLst>
            <pc:docMk/>
            <pc:sldMk cId="34917052" sldId="271"/>
            <ac:spMk id="8" creationId="{CC46C385-E532-4FBA-A456-8D74D077EF4A}"/>
          </ac:spMkLst>
        </pc:spChg>
        <pc:grpChg chg="mod">
          <ac:chgData name="ngod ali" userId="bfabe3cde01fd7ce" providerId="LiveId" clId="{1A040B04-668D-45C3-83FA-DEC3629E411C}" dt="2021-08-04T16:21:24.915" v="3027" actId="1076"/>
          <ac:grpSpMkLst>
            <pc:docMk/>
            <pc:sldMk cId="34917052" sldId="271"/>
            <ac:grpSpMk id="19" creationId="{CC412819-86F2-45B0-93DC-F1A25274691D}"/>
          </ac:grpSpMkLst>
        </pc:grpChg>
      </pc:sldChg>
      <pc:sldChg chg="modSp mod setBg">
        <pc:chgData name="ngod ali" userId="bfabe3cde01fd7ce" providerId="LiveId" clId="{1A040B04-668D-45C3-83FA-DEC3629E411C}" dt="2021-08-04T19:29:07.730" v="3103" actId="1076"/>
        <pc:sldMkLst>
          <pc:docMk/>
          <pc:sldMk cId="1550568664" sldId="273"/>
        </pc:sldMkLst>
        <pc:spChg chg="mod">
          <ac:chgData name="ngod ali" userId="bfabe3cde01fd7ce" providerId="LiveId" clId="{1A040B04-668D-45C3-83FA-DEC3629E411C}" dt="2021-08-04T19:29:00.403" v="3100" actId="1076"/>
          <ac:spMkLst>
            <pc:docMk/>
            <pc:sldMk cId="1550568664" sldId="273"/>
            <ac:spMk id="7" creationId="{0D3A0D6A-41D1-403E-AC66-9C46544F0FB3}"/>
          </ac:spMkLst>
        </pc:spChg>
        <pc:spChg chg="mod">
          <ac:chgData name="ngod ali" userId="bfabe3cde01fd7ce" providerId="LiveId" clId="{1A040B04-668D-45C3-83FA-DEC3629E411C}" dt="2021-08-04T19:29:02.826" v="3101" actId="1076"/>
          <ac:spMkLst>
            <pc:docMk/>
            <pc:sldMk cId="1550568664" sldId="273"/>
            <ac:spMk id="11" creationId="{29BCF879-634A-40EA-9965-44CDEAC0C0E8}"/>
          </ac:spMkLst>
        </pc:spChg>
        <pc:picChg chg="mod">
          <ac:chgData name="ngod ali" userId="bfabe3cde01fd7ce" providerId="LiveId" clId="{1A040B04-668D-45C3-83FA-DEC3629E411C}" dt="2021-08-04T19:29:07.730" v="3103" actId="1076"/>
          <ac:picMkLst>
            <pc:docMk/>
            <pc:sldMk cId="1550568664" sldId="273"/>
            <ac:picMk id="9218" creationId="{E4ECE7EF-FE05-4B7D-B4CB-9660ABAB0B5A}"/>
          </ac:picMkLst>
        </pc:picChg>
        <pc:cxnChg chg="mod">
          <ac:chgData name="ngod ali" userId="bfabe3cde01fd7ce" providerId="LiveId" clId="{1A040B04-668D-45C3-83FA-DEC3629E411C}" dt="2021-08-04T19:28:57.535" v="3099" actId="1076"/>
          <ac:cxnSpMkLst>
            <pc:docMk/>
            <pc:sldMk cId="1550568664" sldId="273"/>
            <ac:cxnSpMk id="8" creationId="{771ED46D-1B99-4AA8-8A17-AA56C8678B1F}"/>
          </ac:cxnSpMkLst>
        </pc:cxnChg>
      </pc:sldChg>
      <pc:sldChg chg="modSp mod setBg">
        <pc:chgData name="ngod ali" userId="bfabe3cde01fd7ce" providerId="LiveId" clId="{1A040B04-668D-45C3-83FA-DEC3629E411C}" dt="2021-08-04T19:31:47.022" v="3110" actId="1076"/>
        <pc:sldMkLst>
          <pc:docMk/>
          <pc:sldMk cId="4210184292" sldId="275"/>
        </pc:sldMkLst>
        <pc:spChg chg="mod">
          <ac:chgData name="ngod ali" userId="bfabe3cde01fd7ce" providerId="LiveId" clId="{1A040B04-668D-45C3-83FA-DEC3629E411C}" dt="2021-08-04T19:29:19.347" v="3107" actId="14100"/>
          <ac:spMkLst>
            <pc:docMk/>
            <pc:sldMk cId="4210184292" sldId="275"/>
            <ac:spMk id="14" creationId="{E6D882EF-AFB1-4E20-888C-8626F9611D76}"/>
          </ac:spMkLst>
        </pc:spChg>
        <pc:spChg chg="mod">
          <ac:chgData name="ngod ali" userId="bfabe3cde01fd7ce" providerId="LiveId" clId="{1A040B04-668D-45C3-83FA-DEC3629E411C}" dt="2021-08-04T19:31:47.022" v="3110" actId="1076"/>
          <ac:spMkLst>
            <pc:docMk/>
            <pc:sldMk cId="4210184292" sldId="275"/>
            <ac:spMk id="18" creationId="{19B644CC-38FC-493B-AE80-3AE42D600450}"/>
          </ac:spMkLst>
        </pc:spChg>
        <pc:grpChg chg="mod">
          <ac:chgData name="ngod ali" userId="bfabe3cde01fd7ce" providerId="LiveId" clId="{1A040B04-668D-45C3-83FA-DEC3629E411C}" dt="2021-08-04T16:01:11.107" v="2716" actId="1076"/>
          <ac:grpSpMkLst>
            <pc:docMk/>
            <pc:sldMk cId="4210184292" sldId="275"/>
            <ac:grpSpMk id="11" creationId="{FAC99A44-94AB-482E-8781-29B420ACF395}"/>
          </ac:grpSpMkLst>
        </pc:grpChg>
        <pc:picChg chg="mod">
          <ac:chgData name="ngod ali" userId="bfabe3cde01fd7ce" providerId="LiveId" clId="{1A040B04-668D-45C3-83FA-DEC3629E411C}" dt="2021-08-04T16:01:11.107" v="2716" actId="1076"/>
          <ac:picMkLst>
            <pc:docMk/>
            <pc:sldMk cId="4210184292" sldId="275"/>
            <ac:picMk id="19460" creationId="{BC60CA23-E336-475F-BF61-8B4E168EEE16}"/>
          </ac:picMkLst>
        </pc:picChg>
        <pc:picChg chg="mod">
          <ac:chgData name="ngod ali" userId="bfabe3cde01fd7ce" providerId="LiveId" clId="{1A040B04-668D-45C3-83FA-DEC3629E411C}" dt="2021-08-04T16:01:11.107" v="2716" actId="1076"/>
          <ac:picMkLst>
            <pc:docMk/>
            <pc:sldMk cId="4210184292" sldId="275"/>
            <ac:picMk id="19462" creationId="{B5705AE0-340D-4D27-95AA-F2A335B2BD3A}"/>
          </ac:picMkLst>
        </pc:picChg>
        <pc:cxnChg chg="mod">
          <ac:chgData name="ngod ali" userId="bfabe3cde01fd7ce" providerId="LiveId" clId="{1A040B04-668D-45C3-83FA-DEC3629E411C}" dt="2021-08-04T19:29:23.626" v="3108" actId="1076"/>
          <ac:cxnSpMkLst>
            <pc:docMk/>
            <pc:sldMk cId="4210184292" sldId="275"/>
            <ac:cxnSpMk id="9" creationId="{FC1DCCEC-29DC-42C2-8424-E9929621A7A9}"/>
          </ac:cxnSpMkLst>
        </pc:cxnChg>
      </pc:sldChg>
      <pc:sldChg chg="modSp mod">
        <pc:chgData name="ngod ali" userId="bfabe3cde01fd7ce" providerId="LiveId" clId="{1A040B04-668D-45C3-83FA-DEC3629E411C}" dt="2021-08-04T19:32:25.805" v="3125" actId="1076"/>
        <pc:sldMkLst>
          <pc:docMk/>
          <pc:sldMk cId="3131394434" sldId="276"/>
        </pc:sldMkLst>
        <pc:spChg chg="mod">
          <ac:chgData name="ngod ali" userId="bfabe3cde01fd7ce" providerId="LiveId" clId="{1A040B04-668D-45C3-83FA-DEC3629E411C}" dt="2021-08-04T19:32:25.805" v="3125" actId="1076"/>
          <ac:spMkLst>
            <pc:docMk/>
            <pc:sldMk cId="3131394434" sldId="276"/>
            <ac:spMk id="30" creationId="{1DFFCEA9-C9B8-4C24-8EC4-7A572AC559CE}"/>
          </ac:spMkLst>
        </pc:spChg>
        <pc:picChg chg="mod">
          <ac:chgData name="ngod ali" userId="bfabe3cde01fd7ce" providerId="LiveId" clId="{1A040B04-668D-45C3-83FA-DEC3629E411C}" dt="2021-08-04T19:32:21.756" v="3124" actId="14100"/>
          <ac:picMkLst>
            <pc:docMk/>
            <pc:sldMk cId="3131394434" sldId="276"/>
            <ac:picMk id="31" creationId="{58574E22-CACA-4720-B14C-55FE2240052C}"/>
          </ac:picMkLst>
        </pc:picChg>
      </pc:sldChg>
      <pc:sldChg chg="modSp mod setBg">
        <pc:chgData name="ngod ali" userId="bfabe3cde01fd7ce" providerId="LiveId" clId="{1A040B04-668D-45C3-83FA-DEC3629E411C}" dt="2021-08-04T22:18:25.251" v="3397" actId="1076"/>
        <pc:sldMkLst>
          <pc:docMk/>
          <pc:sldMk cId="2322324715" sldId="277"/>
        </pc:sldMkLst>
        <pc:spChg chg="mod">
          <ac:chgData name="ngod ali" userId="bfabe3cde01fd7ce" providerId="LiveId" clId="{1A040B04-668D-45C3-83FA-DEC3629E411C}" dt="2021-08-04T19:32:49.956" v="3129" actId="1076"/>
          <ac:spMkLst>
            <pc:docMk/>
            <pc:sldMk cId="2322324715" sldId="277"/>
            <ac:spMk id="9" creationId="{89B442D7-0C5E-42B1-901F-AC8EE0DB868D}"/>
          </ac:spMkLst>
        </pc:spChg>
        <pc:spChg chg="mod">
          <ac:chgData name="ngod ali" userId="bfabe3cde01fd7ce" providerId="LiveId" clId="{1A040B04-668D-45C3-83FA-DEC3629E411C}" dt="2021-08-04T19:32:41.448" v="3126" actId="1076"/>
          <ac:spMkLst>
            <pc:docMk/>
            <pc:sldMk cId="2322324715" sldId="277"/>
            <ac:spMk id="13" creationId="{E5813351-51BC-4D19-A2FD-6B6D69A8EC2F}"/>
          </ac:spMkLst>
        </pc:spChg>
        <pc:spChg chg="mod">
          <ac:chgData name="ngod ali" userId="bfabe3cde01fd7ce" providerId="LiveId" clId="{1A040B04-668D-45C3-83FA-DEC3629E411C}" dt="2021-08-04T22:18:25.251" v="3397" actId="1076"/>
          <ac:spMkLst>
            <pc:docMk/>
            <pc:sldMk cId="2322324715" sldId="277"/>
            <ac:spMk id="15" creationId="{1BF0E759-1440-4CF4-A176-A2357D75F3CF}"/>
          </ac:spMkLst>
        </pc:spChg>
        <pc:spChg chg="mod">
          <ac:chgData name="ngod ali" userId="bfabe3cde01fd7ce" providerId="LiveId" clId="{1A040B04-668D-45C3-83FA-DEC3629E411C}" dt="2021-08-04T19:32:43.907" v="3127" actId="1076"/>
          <ac:spMkLst>
            <pc:docMk/>
            <pc:sldMk cId="2322324715" sldId="277"/>
            <ac:spMk id="17" creationId="{D92A1711-FDE2-4683-90D7-0968C39AB5B7}"/>
          </ac:spMkLst>
        </pc:spChg>
        <pc:grpChg chg="mod">
          <ac:chgData name="ngod ali" userId="bfabe3cde01fd7ce" providerId="LiveId" clId="{1A040B04-668D-45C3-83FA-DEC3629E411C}" dt="2021-08-04T22:18:21.255" v="3396" actId="1076"/>
          <ac:grpSpMkLst>
            <pc:docMk/>
            <pc:sldMk cId="2322324715" sldId="277"/>
            <ac:grpSpMk id="5" creationId="{0FC3AE84-16AD-4DF5-B230-74CFA7926F9D}"/>
          </ac:grpSpMkLst>
        </pc:grpChg>
        <pc:grpChg chg="mod">
          <ac:chgData name="ngod ali" userId="bfabe3cde01fd7ce" providerId="LiveId" clId="{1A040B04-668D-45C3-83FA-DEC3629E411C}" dt="2021-08-04T22:18:21.255" v="3396" actId="1076"/>
          <ac:grpSpMkLst>
            <pc:docMk/>
            <pc:sldMk cId="2322324715" sldId="277"/>
            <ac:grpSpMk id="16" creationId="{207FF44E-E11E-4D11-8471-BC65F4936465}"/>
          </ac:grpSpMkLst>
        </pc:grpChg>
        <pc:picChg chg="mod">
          <ac:chgData name="ngod ali" userId="bfabe3cde01fd7ce" providerId="LiveId" clId="{1A040B04-668D-45C3-83FA-DEC3629E411C}" dt="2021-08-04T22:18:21.255" v="3396" actId="1076"/>
          <ac:picMkLst>
            <pc:docMk/>
            <pc:sldMk cId="2322324715" sldId="277"/>
            <ac:picMk id="6" creationId="{17122236-593C-4AF9-8F3B-F33F2DFA6169}"/>
          </ac:picMkLst>
        </pc:picChg>
        <pc:picChg chg="mod">
          <ac:chgData name="ngod ali" userId="bfabe3cde01fd7ce" providerId="LiveId" clId="{1A040B04-668D-45C3-83FA-DEC3629E411C}" dt="2021-08-04T22:18:21.255" v="3396" actId="1076"/>
          <ac:picMkLst>
            <pc:docMk/>
            <pc:sldMk cId="2322324715" sldId="277"/>
            <ac:picMk id="11" creationId="{24EBF818-D67A-4010-A5E5-B292683CA802}"/>
          </ac:picMkLst>
        </pc:picChg>
        <pc:cxnChg chg="mod">
          <ac:chgData name="ngod ali" userId="bfabe3cde01fd7ce" providerId="LiveId" clId="{1A040B04-668D-45C3-83FA-DEC3629E411C}" dt="2021-08-04T19:32:46.541" v="3128" actId="1076"/>
          <ac:cxnSpMkLst>
            <pc:docMk/>
            <pc:sldMk cId="2322324715" sldId="277"/>
            <ac:cxnSpMk id="12" creationId="{E7C809C6-D0BA-44F5-9FFB-35EA7FEE3149}"/>
          </ac:cxnSpMkLst>
        </pc:cxnChg>
      </pc:sldChg>
      <pc:sldChg chg="addSp modSp mod setBg">
        <pc:chgData name="ngod ali" userId="bfabe3cde01fd7ce" providerId="LiveId" clId="{1A040B04-668D-45C3-83FA-DEC3629E411C}" dt="2021-08-04T19:38:48.738" v="3231" actId="113"/>
        <pc:sldMkLst>
          <pc:docMk/>
          <pc:sldMk cId="1682288106" sldId="278"/>
        </pc:sldMkLst>
        <pc:spChg chg="mod">
          <ac:chgData name="ngod ali" userId="bfabe3cde01fd7ce" providerId="LiveId" clId="{1A040B04-668D-45C3-83FA-DEC3629E411C}" dt="2021-08-04T19:35:41.822" v="3172" actId="164"/>
          <ac:spMkLst>
            <pc:docMk/>
            <pc:sldMk cId="1682288106" sldId="278"/>
            <ac:spMk id="14" creationId="{93B55379-E5B5-4CB1-8ACD-9896F84E0BA9}"/>
          </ac:spMkLst>
        </pc:spChg>
        <pc:spChg chg="mod">
          <ac:chgData name="ngod ali" userId="bfabe3cde01fd7ce" providerId="LiveId" clId="{1A040B04-668D-45C3-83FA-DEC3629E411C}" dt="2021-08-04T19:38:44.760" v="3230" actId="113"/>
          <ac:spMkLst>
            <pc:docMk/>
            <pc:sldMk cId="1682288106" sldId="278"/>
            <ac:spMk id="17" creationId="{2D99F6C9-91F7-470F-B47E-9F26879471F6}"/>
          </ac:spMkLst>
        </pc:spChg>
        <pc:spChg chg="mod">
          <ac:chgData name="ngod ali" userId="bfabe3cde01fd7ce" providerId="LiveId" clId="{1A040B04-668D-45C3-83FA-DEC3629E411C}" dt="2021-08-04T19:38:48.738" v="3231" actId="113"/>
          <ac:spMkLst>
            <pc:docMk/>
            <pc:sldMk cId="1682288106" sldId="278"/>
            <ac:spMk id="18" creationId="{E8DEAD46-F379-4032-8A1C-BE77C29EDD3F}"/>
          </ac:spMkLst>
        </pc:spChg>
        <pc:grpChg chg="add mod">
          <ac:chgData name="ngod ali" userId="bfabe3cde01fd7ce" providerId="LiveId" clId="{1A040B04-668D-45C3-83FA-DEC3629E411C}" dt="2021-08-04T19:35:44.714" v="3173" actId="1076"/>
          <ac:grpSpMkLst>
            <pc:docMk/>
            <pc:sldMk cId="1682288106" sldId="278"/>
            <ac:grpSpMk id="2" creationId="{1208FAF8-73AD-4072-A6FE-8897B2EA5738}"/>
          </ac:grpSpMkLst>
        </pc:grpChg>
        <pc:picChg chg="mod">
          <ac:chgData name="ngod ali" userId="bfabe3cde01fd7ce" providerId="LiveId" clId="{1A040B04-668D-45C3-83FA-DEC3629E411C}" dt="2021-08-04T19:35:48.717" v="3175" actId="1076"/>
          <ac:picMkLst>
            <pc:docMk/>
            <pc:sldMk cId="1682288106" sldId="278"/>
            <ac:picMk id="3" creationId="{5FADE2DB-0349-471C-9B5F-A12541A62189}"/>
          </ac:picMkLst>
        </pc:picChg>
        <pc:cxnChg chg="mod">
          <ac:chgData name="ngod ali" userId="bfabe3cde01fd7ce" providerId="LiveId" clId="{1A040B04-668D-45C3-83FA-DEC3629E411C}" dt="2021-08-04T19:35:41.822" v="3172" actId="164"/>
          <ac:cxnSpMkLst>
            <pc:docMk/>
            <pc:sldMk cId="1682288106" sldId="278"/>
            <ac:cxnSpMk id="8" creationId="{E37C81F4-AB86-46BA-9BEA-4AACA4281359}"/>
          </ac:cxnSpMkLst>
        </pc:cxnChg>
      </pc:sldChg>
      <pc:sldChg chg="addSp modSp mod setBg">
        <pc:chgData name="ngod ali" userId="bfabe3cde01fd7ce" providerId="LiveId" clId="{1A040B04-668D-45C3-83FA-DEC3629E411C}" dt="2021-08-04T19:39:06.542" v="3234" actId="1076"/>
        <pc:sldMkLst>
          <pc:docMk/>
          <pc:sldMk cId="3147111484" sldId="279"/>
        </pc:sldMkLst>
        <pc:spChg chg="mod">
          <ac:chgData name="ngod ali" userId="bfabe3cde01fd7ce" providerId="LiveId" clId="{1A040B04-668D-45C3-83FA-DEC3629E411C}" dt="2021-08-04T19:33:44.716" v="3141" actId="1076"/>
          <ac:spMkLst>
            <pc:docMk/>
            <pc:sldMk cId="3147111484" sldId="279"/>
            <ac:spMk id="5" creationId="{67612F07-B8CD-4735-8F21-30E4C66A402E}"/>
          </ac:spMkLst>
        </pc:spChg>
        <pc:spChg chg="mod">
          <ac:chgData name="ngod ali" userId="bfabe3cde01fd7ce" providerId="LiveId" clId="{1A040B04-668D-45C3-83FA-DEC3629E411C}" dt="2021-08-04T19:39:00.504" v="3232" actId="113"/>
          <ac:spMkLst>
            <pc:docMk/>
            <pc:sldMk cId="3147111484" sldId="279"/>
            <ac:spMk id="8" creationId="{81696ED0-9B35-43B8-BEAB-FEFA564CF386}"/>
          </ac:spMkLst>
        </pc:spChg>
        <pc:spChg chg="add mod">
          <ac:chgData name="ngod ali" userId="bfabe3cde01fd7ce" providerId="LiveId" clId="{1A040B04-668D-45C3-83FA-DEC3629E411C}" dt="2021-08-04T19:33:58.911" v="3143" actId="164"/>
          <ac:spMkLst>
            <pc:docMk/>
            <pc:sldMk cId="3147111484" sldId="279"/>
            <ac:spMk id="11" creationId="{DD194180-16FC-4A80-AEC8-9D6318594FC4}"/>
          </ac:spMkLst>
        </pc:spChg>
        <pc:grpChg chg="add mod">
          <ac:chgData name="ngod ali" userId="bfabe3cde01fd7ce" providerId="LiveId" clId="{1A040B04-668D-45C3-83FA-DEC3629E411C}" dt="2021-08-04T19:33:58.911" v="3143" actId="164"/>
          <ac:grpSpMkLst>
            <pc:docMk/>
            <pc:sldMk cId="3147111484" sldId="279"/>
            <ac:grpSpMk id="2" creationId="{D4144DB0-C410-4399-B2CE-1DE865E816C6}"/>
          </ac:grpSpMkLst>
        </pc:grpChg>
        <pc:picChg chg="mod">
          <ac:chgData name="ngod ali" userId="bfabe3cde01fd7ce" providerId="LiveId" clId="{1A040B04-668D-45C3-83FA-DEC3629E411C}" dt="2021-08-04T19:39:06.542" v="3234" actId="1076"/>
          <ac:picMkLst>
            <pc:docMk/>
            <pc:sldMk cId="3147111484" sldId="279"/>
            <ac:picMk id="21506" creationId="{BC080B7D-ABDD-4710-8846-6EFD4A444F86}"/>
          </ac:picMkLst>
        </pc:picChg>
        <pc:cxnChg chg="mod">
          <ac:chgData name="ngod ali" userId="bfabe3cde01fd7ce" providerId="LiveId" clId="{1A040B04-668D-45C3-83FA-DEC3629E411C}" dt="2021-08-04T19:33:41.497" v="3140" actId="1076"/>
          <ac:cxnSpMkLst>
            <pc:docMk/>
            <pc:sldMk cId="3147111484" sldId="279"/>
            <ac:cxnSpMk id="10" creationId="{11C3A6F9-0B3A-431C-A141-F9582D5186EC}"/>
          </ac:cxnSpMkLst>
        </pc:cxnChg>
        <pc:cxnChg chg="add mod">
          <ac:chgData name="ngod ali" userId="bfabe3cde01fd7ce" providerId="LiveId" clId="{1A040B04-668D-45C3-83FA-DEC3629E411C}" dt="2021-08-04T19:33:58.911" v="3143" actId="164"/>
          <ac:cxnSpMkLst>
            <pc:docMk/>
            <pc:sldMk cId="3147111484" sldId="279"/>
            <ac:cxnSpMk id="12" creationId="{3EAF7973-AD3A-4A1E-ADEA-929FB3B015EF}"/>
          </ac:cxnSpMkLst>
        </pc:cxnChg>
      </pc:sldChg>
      <pc:sldChg chg="modSp mod">
        <pc:chgData name="ngod ali" userId="bfabe3cde01fd7ce" providerId="LiveId" clId="{1A040B04-668D-45C3-83FA-DEC3629E411C}" dt="2021-08-04T19:34:39.100" v="3155" actId="1076"/>
        <pc:sldMkLst>
          <pc:docMk/>
          <pc:sldMk cId="3936592131" sldId="280"/>
        </pc:sldMkLst>
        <pc:spChg chg="mod">
          <ac:chgData name="ngod ali" userId="bfabe3cde01fd7ce" providerId="LiveId" clId="{1A040B04-668D-45C3-83FA-DEC3629E411C}" dt="2021-08-04T19:34:39.100" v="3155" actId="1076"/>
          <ac:spMkLst>
            <pc:docMk/>
            <pc:sldMk cId="3936592131" sldId="280"/>
            <ac:spMk id="2" creationId="{4CCE3A00-FD0D-4B32-B3D7-881358E288FF}"/>
          </ac:spMkLst>
        </pc:spChg>
        <pc:spChg chg="mod">
          <ac:chgData name="ngod ali" userId="bfabe3cde01fd7ce" providerId="LiveId" clId="{1A040B04-668D-45C3-83FA-DEC3629E411C}" dt="2021-08-04T19:34:18.387" v="3148" actId="1076"/>
          <ac:spMkLst>
            <pc:docMk/>
            <pc:sldMk cId="3936592131" sldId="280"/>
            <ac:spMk id="3" creationId="{F59C744B-ADD0-429C-9DEE-F962C8D6FBC1}"/>
          </ac:spMkLst>
        </pc:spChg>
        <pc:spChg chg="mod">
          <ac:chgData name="ngod ali" userId="bfabe3cde01fd7ce" providerId="LiveId" clId="{1A040B04-668D-45C3-83FA-DEC3629E411C}" dt="2021-08-04T19:34:28.351" v="3151" actId="14100"/>
          <ac:spMkLst>
            <pc:docMk/>
            <pc:sldMk cId="3936592131" sldId="280"/>
            <ac:spMk id="4" creationId="{937EBEAC-CFAB-46F5-B932-164C1BE7B322}"/>
          </ac:spMkLst>
        </pc:spChg>
        <pc:grpChg chg="mod">
          <ac:chgData name="ngod ali" userId="bfabe3cde01fd7ce" providerId="LiveId" clId="{1A040B04-668D-45C3-83FA-DEC3629E411C}" dt="2021-08-04T19:34:31.273" v="3152" actId="1076"/>
          <ac:grpSpMkLst>
            <pc:docMk/>
            <pc:sldMk cId="3936592131" sldId="280"/>
            <ac:grpSpMk id="5" creationId="{8FF30060-FFFC-4835-B9F9-0E0337682FDE}"/>
          </ac:grpSpMkLst>
        </pc:grpChg>
        <pc:cxnChg chg="mod">
          <ac:chgData name="ngod ali" userId="bfabe3cde01fd7ce" providerId="LiveId" clId="{1A040B04-668D-45C3-83FA-DEC3629E411C}" dt="2021-08-04T19:34:34.094" v="3153" actId="1076"/>
          <ac:cxnSpMkLst>
            <pc:docMk/>
            <pc:sldMk cId="3936592131" sldId="280"/>
            <ac:cxnSpMk id="6" creationId="{64FA91AD-5CE1-4F40-BA30-556133232F37}"/>
          </ac:cxnSpMkLst>
        </pc:cxnChg>
      </pc:sldChg>
      <pc:sldChg chg="modSp mod">
        <pc:chgData name="ngod ali" userId="bfabe3cde01fd7ce" providerId="LiveId" clId="{1A040B04-668D-45C3-83FA-DEC3629E411C}" dt="2021-08-05T05:25:01.627" v="3520" actId="1076"/>
        <pc:sldMkLst>
          <pc:docMk/>
          <pc:sldMk cId="1851267523" sldId="281"/>
        </pc:sldMkLst>
        <pc:spChg chg="mod">
          <ac:chgData name="ngod ali" userId="bfabe3cde01fd7ce" providerId="LiveId" clId="{1A040B04-668D-45C3-83FA-DEC3629E411C}" dt="2021-08-04T19:36:46.531" v="3191" actId="1076"/>
          <ac:spMkLst>
            <pc:docMk/>
            <pc:sldMk cId="1851267523" sldId="281"/>
            <ac:spMk id="5" creationId="{3E998CF0-78C5-4801-B33B-F29683B6D588}"/>
          </ac:spMkLst>
        </pc:spChg>
        <pc:grpChg chg="mod">
          <ac:chgData name="ngod ali" userId="bfabe3cde01fd7ce" providerId="LiveId" clId="{1A040B04-668D-45C3-83FA-DEC3629E411C}" dt="2021-08-04T16:07:40.691" v="2834" actId="1076"/>
          <ac:grpSpMkLst>
            <pc:docMk/>
            <pc:sldMk cId="1851267523" sldId="281"/>
            <ac:grpSpMk id="8" creationId="{F5358ABD-E44F-49E0-9F3F-CAD3F1EC8673}"/>
          </ac:grpSpMkLst>
        </pc:grpChg>
        <pc:picChg chg="mod">
          <ac:chgData name="ngod ali" userId="bfabe3cde01fd7ce" providerId="LiveId" clId="{1A040B04-668D-45C3-83FA-DEC3629E411C}" dt="2021-08-05T05:25:01.627" v="3520" actId="1076"/>
          <ac:picMkLst>
            <pc:docMk/>
            <pc:sldMk cId="1851267523" sldId="281"/>
            <ac:picMk id="7" creationId="{CF4415DF-16C8-4225-AAE3-D9DFC1C2E767}"/>
          </ac:picMkLst>
        </pc:picChg>
        <pc:cxnChg chg="mod">
          <ac:chgData name="ngod ali" userId="bfabe3cde01fd7ce" providerId="LiveId" clId="{1A040B04-668D-45C3-83FA-DEC3629E411C}" dt="2021-08-04T16:06:22.464" v="2814" actId="1076"/>
          <ac:cxnSpMkLst>
            <pc:docMk/>
            <pc:sldMk cId="1851267523" sldId="281"/>
            <ac:cxnSpMk id="4" creationId="{78BB3B01-238C-4A99-8B2B-AF652CD5769D}"/>
          </ac:cxnSpMkLst>
        </pc:cxnChg>
      </pc:sldChg>
      <pc:sldChg chg="modSp mod">
        <pc:chgData name="ngod ali" userId="bfabe3cde01fd7ce" providerId="LiveId" clId="{1A040B04-668D-45C3-83FA-DEC3629E411C}" dt="2021-08-05T05:24:52.403" v="3517" actId="1076"/>
        <pc:sldMkLst>
          <pc:docMk/>
          <pc:sldMk cId="1349774769" sldId="282"/>
        </pc:sldMkLst>
        <pc:spChg chg="mod">
          <ac:chgData name="ngod ali" userId="bfabe3cde01fd7ce" providerId="LiveId" clId="{1A040B04-668D-45C3-83FA-DEC3629E411C}" dt="2021-08-04T22:18:55.923" v="3400" actId="1076"/>
          <ac:spMkLst>
            <pc:docMk/>
            <pc:sldMk cId="1349774769" sldId="282"/>
            <ac:spMk id="9" creationId="{2E9E90FE-EDF2-4A07-A7C2-6110B6579866}"/>
          </ac:spMkLst>
        </pc:spChg>
        <pc:spChg chg="mod">
          <ac:chgData name="ngod ali" userId="bfabe3cde01fd7ce" providerId="LiveId" clId="{1A040B04-668D-45C3-83FA-DEC3629E411C}" dt="2021-08-04T19:38:07.565" v="3220" actId="1076"/>
          <ac:spMkLst>
            <pc:docMk/>
            <pc:sldMk cId="1349774769" sldId="282"/>
            <ac:spMk id="10" creationId="{1FFB7127-93A1-43C9-B518-9786EADA1F94}"/>
          </ac:spMkLst>
        </pc:spChg>
        <pc:grpChg chg="mod">
          <ac:chgData name="ngod ali" userId="bfabe3cde01fd7ce" providerId="LiveId" clId="{1A040B04-668D-45C3-83FA-DEC3629E411C}" dt="2021-08-04T19:38:10.467" v="3221" actId="1076"/>
          <ac:grpSpMkLst>
            <pc:docMk/>
            <pc:sldMk cId="1349774769" sldId="282"/>
            <ac:grpSpMk id="2" creationId="{6830AC5A-4871-47D1-95DF-E04C2D5699DD}"/>
          </ac:grpSpMkLst>
        </pc:grpChg>
        <pc:picChg chg="mod">
          <ac:chgData name="ngod ali" userId="bfabe3cde01fd7ce" providerId="LiveId" clId="{1A040B04-668D-45C3-83FA-DEC3629E411C}" dt="2021-08-05T05:24:52.403" v="3517" actId="1076"/>
          <ac:picMkLst>
            <pc:docMk/>
            <pc:sldMk cId="1349774769" sldId="282"/>
            <ac:picMk id="8" creationId="{DACBC715-0FFE-4104-9712-5A34D5EE0E01}"/>
          </ac:picMkLst>
        </pc:picChg>
      </pc:sldChg>
      <pc:sldChg chg="modSp mod">
        <pc:chgData name="ngod ali" userId="bfabe3cde01fd7ce" providerId="LiveId" clId="{1A040B04-668D-45C3-83FA-DEC3629E411C}" dt="2021-08-04T19:37:22.304" v="3207" actId="1076"/>
        <pc:sldMkLst>
          <pc:docMk/>
          <pc:sldMk cId="899717769" sldId="283"/>
        </pc:sldMkLst>
        <pc:spChg chg="mod">
          <ac:chgData name="ngod ali" userId="bfabe3cde01fd7ce" providerId="LiveId" clId="{1A040B04-668D-45C3-83FA-DEC3629E411C}" dt="2021-08-04T19:37:20.342" v="3206" actId="1076"/>
          <ac:spMkLst>
            <pc:docMk/>
            <pc:sldMk cId="899717769" sldId="283"/>
            <ac:spMk id="7" creationId="{03E973EC-281F-47D1-94E3-5E4BDCDEA675}"/>
          </ac:spMkLst>
        </pc:spChg>
        <pc:spChg chg="mod">
          <ac:chgData name="ngod ali" userId="bfabe3cde01fd7ce" providerId="LiveId" clId="{1A040B04-668D-45C3-83FA-DEC3629E411C}" dt="2021-08-04T19:37:17.751" v="3205" actId="1076"/>
          <ac:spMkLst>
            <pc:docMk/>
            <pc:sldMk cId="899717769" sldId="283"/>
            <ac:spMk id="8" creationId="{8535766D-2B0D-4D68-9C04-31479B18EDDF}"/>
          </ac:spMkLst>
        </pc:spChg>
        <pc:grpChg chg="mod">
          <ac:chgData name="ngod ali" userId="bfabe3cde01fd7ce" providerId="LiveId" clId="{1A040B04-668D-45C3-83FA-DEC3629E411C}" dt="2021-08-04T19:37:22.304" v="3207" actId="1076"/>
          <ac:grpSpMkLst>
            <pc:docMk/>
            <pc:sldMk cId="899717769" sldId="283"/>
            <ac:grpSpMk id="4" creationId="{B2E8FA26-E3A0-4CF9-8550-01A1C8927F0A}"/>
          </ac:grpSpMkLst>
        </pc:grpChg>
        <pc:picChg chg="mod">
          <ac:chgData name="ngod ali" userId="bfabe3cde01fd7ce" providerId="LiveId" clId="{1A040B04-668D-45C3-83FA-DEC3629E411C}" dt="2021-08-04T19:37:08.643" v="3202" actId="1076"/>
          <ac:picMkLst>
            <pc:docMk/>
            <pc:sldMk cId="899717769" sldId="283"/>
            <ac:picMk id="3" creationId="{F8845A4B-7FDA-4281-9D9A-123EBC50687B}"/>
          </ac:picMkLst>
        </pc:picChg>
      </pc:sldChg>
      <pc:sldChg chg="modSp mod">
        <pc:chgData name="ngod ali" userId="bfabe3cde01fd7ce" providerId="LiveId" clId="{1A040B04-668D-45C3-83FA-DEC3629E411C}" dt="2021-08-04T22:18:42.263" v="3398" actId="1076"/>
        <pc:sldMkLst>
          <pc:docMk/>
          <pc:sldMk cId="967342992" sldId="284"/>
        </pc:sldMkLst>
        <pc:spChg chg="mod">
          <ac:chgData name="ngod ali" userId="bfabe3cde01fd7ce" providerId="LiveId" clId="{1A040B04-668D-45C3-83FA-DEC3629E411C}" dt="2021-08-04T19:36:23.432" v="3183" actId="1076"/>
          <ac:spMkLst>
            <pc:docMk/>
            <pc:sldMk cId="967342992" sldId="284"/>
            <ac:spMk id="2" creationId="{4CCE3A00-FD0D-4B32-B3D7-881358E288FF}"/>
          </ac:spMkLst>
        </pc:spChg>
        <pc:spChg chg="mod">
          <ac:chgData name="ngod ali" userId="bfabe3cde01fd7ce" providerId="LiveId" clId="{1A040B04-668D-45C3-83FA-DEC3629E411C}" dt="2021-08-04T22:18:42.263" v="3398" actId="1076"/>
          <ac:spMkLst>
            <pc:docMk/>
            <pc:sldMk cId="967342992" sldId="284"/>
            <ac:spMk id="8" creationId="{D9E58D76-9558-43D5-B833-F003DE2DC83B}"/>
          </ac:spMkLst>
        </pc:spChg>
        <pc:spChg chg="mod">
          <ac:chgData name="ngod ali" userId="bfabe3cde01fd7ce" providerId="LiveId" clId="{1A040B04-668D-45C3-83FA-DEC3629E411C}" dt="2021-08-04T19:38:36.355" v="3229" actId="1076"/>
          <ac:spMkLst>
            <pc:docMk/>
            <pc:sldMk cId="967342992" sldId="284"/>
            <ac:spMk id="10" creationId="{63C8EA4D-27C6-4832-A29B-2C53C5723053}"/>
          </ac:spMkLst>
        </pc:spChg>
        <pc:spChg chg="mod">
          <ac:chgData name="ngod ali" userId="bfabe3cde01fd7ce" providerId="LiveId" clId="{1A040B04-668D-45C3-83FA-DEC3629E411C}" dt="2021-08-04T19:38:34.589" v="3228" actId="1076"/>
          <ac:spMkLst>
            <pc:docMk/>
            <pc:sldMk cId="967342992" sldId="284"/>
            <ac:spMk id="14" creationId="{92BB3876-D24B-4218-B06A-1F76212103C2}"/>
          </ac:spMkLst>
        </pc:spChg>
        <pc:spChg chg="mod">
          <ac:chgData name="ngod ali" userId="bfabe3cde01fd7ce" providerId="LiveId" clId="{1A040B04-668D-45C3-83FA-DEC3629E411C}" dt="2021-08-04T19:38:31.335" v="3226" actId="1076"/>
          <ac:spMkLst>
            <pc:docMk/>
            <pc:sldMk cId="967342992" sldId="284"/>
            <ac:spMk id="18" creationId="{1B531524-2697-41B5-B751-6A507BBE2C6A}"/>
          </ac:spMkLst>
        </pc:spChg>
        <pc:grpChg chg="mod">
          <ac:chgData name="ngod ali" userId="bfabe3cde01fd7ce" providerId="LiveId" clId="{1A040B04-668D-45C3-83FA-DEC3629E411C}" dt="2021-08-04T19:38:36.355" v="3229" actId="1076"/>
          <ac:grpSpMkLst>
            <pc:docMk/>
            <pc:sldMk cId="967342992" sldId="284"/>
            <ac:grpSpMk id="12" creationId="{500A1429-6451-4C73-9F0C-420C5012E5B1}"/>
          </ac:grpSpMkLst>
        </pc:grpChg>
        <pc:grpChg chg="mod">
          <ac:chgData name="ngod ali" userId="bfabe3cde01fd7ce" providerId="LiveId" clId="{1A040B04-668D-45C3-83FA-DEC3629E411C}" dt="2021-08-04T19:38:34.589" v="3228" actId="1076"/>
          <ac:grpSpMkLst>
            <pc:docMk/>
            <pc:sldMk cId="967342992" sldId="284"/>
            <ac:grpSpMk id="13" creationId="{00BC9F0F-00BD-4DE6-AD40-0A4332DC97B8}"/>
          </ac:grpSpMkLst>
        </pc:grpChg>
        <pc:grpChg chg="mod">
          <ac:chgData name="ngod ali" userId="bfabe3cde01fd7ce" providerId="LiveId" clId="{1A040B04-668D-45C3-83FA-DEC3629E411C}" dt="2021-08-04T19:38:31.335" v="3226" actId="1076"/>
          <ac:grpSpMkLst>
            <pc:docMk/>
            <pc:sldMk cId="967342992" sldId="284"/>
            <ac:grpSpMk id="15" creationId="{11695B81-8250-4835-8840-BE957ECAF44C}"/>
          </ac:grpSpMkLst>
        </pc:grpChg>
        <pc:picChg chg="mod">
          <ac:chgData name="ngod ali" userId="bfabe3cde01fd7ce" providerId="LiveId" clId="{1A040B04-668D-45C3-83FA-DEC3629E411C}" dt="2021-08-04T19:38:34.589" v="3228" actId="1076"/>
          <ac:picMkLst>
            <pc:docMk/>
            <pc:sldMk cId="967342992" sldId="284"/>
            <ac:picMk id="23554" creationId="{7B772E3C-0A62-45B4-95F3-4C6E16D6C750}"/>
          </ac:picMkLst>
        </pc:picChg>
        <pc:picChg chg="mod">
          <ac:chgData name="ngod ali" userId="bfabe3cde01fd7ce" providerId="LiveId" clId="{1A040B04-668D-45C3-83FA-DEC3629E411C}" dt="2021-08-04T19:38:36.355" v="3229" actId="1076"/>
          <ac:picMkLst>
            <pc:docMk/>
            <pc:sldMk cId="967342992" sldId="284"/>
            <ac:picMk id="23556" creationId="{D4D661A4-6E4C-4BAE-ADDF-0825CD6EE388}"/>
          </ac:picMkLst>
        </pc:picChg>
        <pc:picChg chg="mod">
          <ac:chgData name="ngod ali" userId="bfabe3cde01fd7ce" providerId="LiveId" clId="{1A040B04-668D-45C3-83FA-DEC3629E411C}" dt="2021-08-04T19:38:31.335" v="3226" actId="1076"/>
          <ac:picMkLst>
            <pc:docMk/>
            <pc:sldMk cId="967342992" sldId="284"/>
            <ac:picMk id="23558" creationId="{792421AC-993B-4B7B-BE7A-4F08C8006208}"/>
          </ac:picMkLst>
        </pc:picChg>
        <pc:cxnChg chg="mod">
          <ac:chgData name="ngod ali" userId="bfabe3cde01fd7ce" providerId="LiveId" clId="{1A040B04-668D-45C3-83FA-DEC3629E411C}" dt="2021-08-04T19:36:26.594" v="3184" actId="1076"/>
          <ac:cxnSpMkLst>
            <pc:docMk/>
            <pc:sldMk cId="967342992" sldId="284"/>
            <ac:cxnSpMk id="16" creationId="{8A6C1798-97B7-424B-BF88-055404570034}"/>
          </ac:cxnSpMkLst>
        </pc:cxnChg>
      </pc:sldChg>
      <pc:sldChg chg="modSp mod">
        <pc:chgData name="ngod ali" userId="bfabe3cde01fd7ce" providerId="LiveId" clId="{1A040B04-668D-45C3-83FA-DEC3629E411C}" dt="2021-08-04T22:20:00.693" v="3406" actId="1076"/>
        <pc:sldMkLst>
          <pc:docMk/>
          <pc:sldMk cId="3759876802" sldId="285"/>
        </pc:sldMkLst>
        <pc:spChg chg="mod">
          <ac:chgData name="ngod ali" userId="bfabe3cde01fd7ce" providerId="LiveId" clId="{1A040B04-668D-45C3-83FA-DEC3629E411C}" dt="2021-08-04T16:09:51.837" v="2862" actId="1076"/>
          <ac:spMkLst>
            <pc:docMk/>
            <pc:sldMk cId="3759876802" sldId="285"/>
            <ac:spMk id="7" creationId="{8F4E33D0-A6D9-46D5-90BA-28CC2B06E5FF}"/>
          </ac:spMkLst>
        </pc:spChg>
        <pc:grpChg chg="mod">
          <ac:chgData name="ngod ali" userId="bfabe3cde01fd7ce" providerId="LiveId" clId="{1A040B04-668D-45C3-83FA-DEC3629E411C}" dt="2021-08-04T16:09:46.001" v="2860" actId="1076"/>
          <ac:grpSpMkLst>
            <pc:docMk/>
            <pc:sldMk cId="3759876802" sldId="285"/>
            <ac:grpSpMk id="4" creationId="{9FBEC46A-3ED8-4712-8368-CE349BB88952}"/>
          </ac:grpSpMkLst>
        </pc:grpChg>
        <pc:picChg chg="mod">
          <ac:chgData name="ngod ali" userId="bfabe3cde01fd7ce" providerId="LiveId" clId="{1A040B04-668D-45C3-83FA-DEC3629E411C}" dt="2021-08-04T22:20:00.693" v="3406" actId="1076"/>
          <ac:picMkLst>
            <pc:docMk/>
            <pc:sldMk cId="3759876802" sldId="285"/>
            <ac:picMk id="3" creationId="{9A5E19AC-5235-4424-8835-A5F273AB1C37}"/>
          </ac:picMkLst>
        </pc:picChg>
      </pc:sldChg>
      <pc:sldChg chg="addSp delSp modSp add del mod">
        <pc:chgData name="ngod ali" userId="bfabe3cde01fd7ce" providerId="LiveId" clId="{1A040B04-668D-45C3-83FA-DEC3629E411C}" dt="2021-08-04T22:16:38.010" v="3377" actId="1076"/>
        <pc:sldMkLst>
          <pc:docMk/>
          <pc:sldMk cId="2113060353" sldId="286"/>
        </pc:sldMkLst>
        <pc:spChg chg="add del mod">
          <ac:chgData name="ngod ali" userId="bfabe3cde01fd7ce" providerId="LiveId" clId="{1A040B04-668D-45C3-83FA-DEC3629E411C}" dt="2021-08-04T10:54:51.736" v="1065"/>
          <ac:spMkLst>
            <pc:docMk/>
            <pc:sldMk cId="2113060353" sldId="286"/>
            <ac:spMk id="4" creationId="{38313A2B-1DC3-4E33-ADB1-9A08612809A4}"/>
          </ac:spMkLst>
        </pc:spChg>
        <pc:spChg chg="del mod">
          <ac:chgData name="ngod ali" userId="bfabe3cde01fd7ce" providerId="LiveId" clId="{1A040B04-668D-45C3-83FA-DEC3629E411C}" dt="2021-08-04T15:00:35.628" v="1518" actId="21"/>
          <ac:spMkLst>
            <pc:docMk/>
            <pc:sldMk cId="2113060353" sldId="286"/>
            <ac:spMk id="6" creationId="{2184C502-1129-4011-B265-F155C3CD51ED}"/>
          </ac:spMkLst>
        </pc:spChg>
        <pc:spChg chg="add del mod">
          <ac:chgData name="ngod ali" userId="bfabe3cde01fd7ce" providerId="LiveId" clId="{1A040B04-668D-45C3-83FA-DEC3629E411C}" dt="2021-08-04T10:54:51.736" v="1065"/>
          <ac:spMkLst>
            <pc:docMk/>
            <pc:sldMk cId="2113060353" sldId="286"/>
            <ac:spMk id="7" creationId="{7004F1D8-1E35-4453-94AE-CCC4D05F4623}"/>
          </ac:spMkLst>
        </pc:spChg>
        <pc:spChg chg="add mod">
          <ac:chgData name="ngod ali" userId="bfabe3cde01fd7ce" providerId="LiveId" clId="{1A040B04-668D-45C3-83FA-DEC3629E411C}" dt="2021-08-04T15:00:59.642" v="1526" actId="164"/>
          <ac:spMkLst>
            <pc:docMk/>
            <pc:sldMk cId="2113060353" sldId="286"/>
            <ac:spMk id="8" creationId="{47B8034F-B76D-4829-BB10-147E760D629F}"/>
          </ac:spMkLst>
        </pc:spChg>
        <pc:grpChg chg="add mod">
          <ac:chgData name="ngod ali" userId="bfabe3cde01fd7ce" providerId="LiveId" clId="{1A040B04-668D-45C3-83FA-DEC3629E411C}" dt="2021-08-04T15:01:02.467" v="1527" actId="1076"/>
          <ac:grpSpMkLst>
            <pc:docMk/>
            <pc:sldMk cId="2113060353" sldId="286"/>
            <ac:grpSpMk id="9" creationId="{58137F92-0324-4D6D-9011-03CD088B4861}"/>
          </ac:grpSpMkLst>
        </pc:grpChg>
        <pc:picChg chg="add mod">
          <ac:chgData name="ngod ali" userId="bfabe3cde01fd7ce" providerId="LiveId" clId="{1A040B04-668D-45C3-83FA-DEC3629E411C}" dt="2021-08-04T15:00:59.642" v="1526" actId="164"/>
          <ac:picMkLst>
            <pc:docMk/>
            <pc:sldMk cId="2113060353" sldId="286"/>
            <ac:picMk id="3" creationId="{82E5FD94-2298-45DD-B683-2D2E25D00797}"/>
          </ac:picMkLst>
        </pc:picChg>
        <pc:picChg chg="add mod">
          <ac:chgData name="ngod ali" userId="bfabe3cde01fd7ce" providerId="LiveId" clId="{1A040B04-668D-45C3-83FA-DEC3629E411C}" dt="2021-08-04T22:16:38.010" v="3377" actId="1076"/>
          <ac:picMkLst>
            <pc:docMk/>
            <pc:sldMk cId="2113060353" sldId="286"/>
            <ac:picMk id="5" creationId="{3AC5AA05-14F6-4144-9AE8-BD176F2ED084}"/>
          </ac:picMkLst>
        </pc:picChg>
        <pc:picChg chg="del mod">
          <ac:chgData name="ngod ali" userId="bfabe3cde01fd7ce" providerId="LiveId" clId="{1A040B04-668D-45C3-83FA-DEC3629E411C}" dt="2021-08-04T11:25:28.027" v="1513" actId="478"/>
          <ac:picMkLst>
            <pc:docMk/>
            <pc:sldMk cId="2113060353" sldId="286"/>
            <ac:picMk id="5" creationId="{7B74421A-51CC-400D-AD3A-8F5168841F9C}"/>
          </ac:picMkLst>
        </pc:picChg>
      </pc:sldChg>
      <pc:sldChg chg="addSp delSp modSp mod">
        <pc:chgData name="ngod ali" userId="bfabe3cde01fd7ce" providerId="LiveId" clId="{1A040B04-668D-45C3-83FA-DEC3629E411C}" dt="2021-08-04T22:16:33.610" v="3376" actId="1076"/>
        <pc:sldMkLst>
          <pc:docMk/>
          <pc:sldMk cId="2780053382" sldId="287"/>
        </pc:sldMkLst>
        <pc:spChg chg="mod topLvl">
          <ac:chgData name="ngod ali" userId="bfabe3cde01fd7ce" providerId="LiveId" clId="{1A040B04-668D-45C3-83FA-DEC3629E411C}" dt="2021-08-04T15:01:18.280" v="1531" actId="478"/>
          <ac:spMkLst>
            <pc:docMk/>
            <pc:sldMk cId="2780053382" sldId="287"/>
            <ac:spMk id="4" creationId="{CA104E05-CC92-48CE-AF7C-8FD8AE3DDECC}"/>
          </ac:spMkLst>
        </pc:spChg>
        <pc:spChg chg="add del mod">
          <ac:chgData name="ngod ali" userId="bfabe3cde01fd7ce" providerId="LiveId" clId="{1A040B04-668D-45C3-83FA-DEC3629E411C}" dt="2021-08-04T10:54:51.564" v="1061"/>
          <ac:spMkLst>
            <pc:docMk/>
            <pc:sldMk cId="2780053382" sldId="287"/>
            <ac:spMk id="6" creationId="{55A0291D-EF87-4988-A500-B1B73B9966B6}"/>
          </ac:spMkLst>
        </pc:spChg>
        <pc:spChg chg="add del mod">
          <ac:chgData name="ngod ali" userId="bfabe3cde01fd7ce" providerId="LiveId" clId="{1A040B04-668D-45C3-83FA-DEC3629E411C}" dt="2021-08-04T10:54:51.564" v="1061"/>
          <ac:spMkLst>
            <pc:docMk/>
            <pc:sldMk cId="2780053382" sldId="287"/>
            <ac:spMk id="7" creationId="{66582A8F-6C66-46AC-9324-AF7F2A152440}"/>
          </ac:spMkLst>
        </pc:spChg>
        <pc:spChg chg="mod">
          <ac:chgData name="ngod ali" userId="bfabe3cde01fd7ce" providerId="LiveId" clId="{1A040B04-668D-45C3-83FA-DEC3629E411C}" dt="2021-08-04T15:01:26.292" v="1533" actId="113"/>
          <ac:spMkLst>
            <pc:docMk/>
            <pc:sldMk cId="2780053382" sldId="287"/>
            <ac:spMk id="10" creationId="{469368D8-00F5-4FEB-85B3-F606E8952725}"/>
          </ac:spMkLst>
        </pc:spChg>
        <pc:grpChg chg="del mod">
          <ac:chgData name="ngod ali" userId="bfabe3cde01fd7ce" providerId="LiveId" clId="{1A040B04-668D-45C3-83FA-DEC3629E411C}" dt="2021-08-04T15:01:18.280" v="1531" actId="478"/>
          <ac:grpSpMkLst>
            <pc:docMk/>
            <pc:sldMk cId="2780053382" sldId="287"/>
            <ac:grpSpMk id="2" creationId="{FDF466E3-7C18-4792-904B-12654B20FA8A}"/>
          </ac:grpSpMkLst>
        </pc:grpChg>
        <pc:grpChg chg="add mod">
          <ac:chgData name="ngod ali" userId="bfabe3cde01fd7ce" providerId="LiveId" clId="{1A040B04-668D-45C3-83FA-DEC3629E411C}" dt="2021-08-04T15:01:08.965" v="1529"/>
          <ac:grpSpMkLst>
            <pc:docMk/>
            <pc:sldMk cId="2780053382" sldId="287"/>
            <ac:grpSpMk id="8" creationId="{1314C3D9-A8B7-43E8-8110-DD19126E66C2}"/>
          </ac:grpSpMkLst>
        </pc:grpChg>
        <pc:picChg chg="del mod topLvl">
          <ac:chgData name="ngod ali" userId="bfabe3cde01fd7ce" providerId="LiveId" clId="{1A040B04-668D-45C3-83FA-DEC3629E411C}" dt="2021-08-04T15:01:18.280" v="1531" actId="478"/>
          <ac:picMkLst>
            <pc:docMk/>
            <pc:sldMk cId="2780053382" sldId="287"/>
            <ac:picMk id="5" creationId="{7B74421A-51CC-400D-AD3A-8F5168841F9C}"/>
          </ac:picMkLst>
        </pc:picChg>
        <pc:picChg chg="add mod">
          <ac:chgData name="ngod ali" userId="bfabe3cde01fd7ce" providerId="LiveId" clId="{1A040B04-668D-45C3-83FA-DEC3629E411C}" dt="2021-08-04T22:16:33.610" v="3376" actId="1076"/>
          <ac:picMkLst>
            <pc:docMk/>
            <pc:sldMk cId="2780053382" sldId="287"/>
            <ac:picMk id="6" creationId="{372EAC5F-DB77-4206-9595-E15B5D32054B}"/>
          </ac:picMkLst>
        </pc:picChg>
        <pc:picChg chg="mod">
          <ac:chgData name="ngod ali" userId="bfabe3cde01fd7ce" providerId="LiveId" clId="{1A040B04-668D-45C3-83FA-DEC3629E411C}" dt="2021-08-04T15:01:08.965" v="1529"/>
          <ac:picMkLst>
            <pc:docMk/>
            <pc:sldMk cId="2780053382" sldId="287"/>
            <ac:picMk id="9" creationId="{641A76DF-023E-42D2-A8D9-B13F2E939F1F}"/>
          </ac:picMkLst>
        </pc:picChg>
      </pc:sldChg>
      <pc:sldChg chg="addSp delSp modSp mod">
        <pc:chgData name="ngod ali" userId="bfabe3cde01fd7ce" providerId="LiveId" clId="{1A040B04-668D-45C3-83FA-DEC3629E411C}" dt="2021-08-04T22:16:51.073" v="3381" actId="14100"/>
        <pc:sldMkLst>
          <pc:docMk/>
          <pc:sldMk cId="815306934" sldId="288"/>
        </pc:sldMkLst>
        <pc:spChg chg="add del mod">
          <ac:chgData name="ngod ali" userId="bfabe3cde01fd7ce" providerId="LiveId" clId="{1A040B04-668D-45C3-83FA-DEC3629E411C}" dt="2021-08-04T10:54:51.470" v="1059"/>
          <ac:spMkLst>
            <pc:docMk/>
            <pc:sldMk cId="815306934" sldId="288"/>
            <ac:spMk id="4" creationId="{06ACC1F2-DBA2-4772-95CE-61DC8194F0E0}"/>
          </ac:spMkLst>
        </pc:spChg>
        <pc:spChg chg="del mod">
          <ac:chgData name="ngod ali" userId="bfabe3cde01fd7ce" providerId="LiveId" clId="{1A040B04-668D-45C3-83FA-DEC3629E411C}" dt="2021-08-04T15:01:47.264" v="1539"/>
          <ac:spMkLst>
            <pc:docMk/>
            <pc:sldMk cId="815306934" sldId="288"/>
            <ac:spMk id="6" creationId="{095A7136-418A-4367-8891-19969CCF2A6F}"/>
          </ac:spMkLst>
        </pc:spChg>
        <pc:spChg chg="add del mod">
          <ac:chgData name="ngod ali" userId="bfabe3cde01fd7ce" providerId="LiveId" clId="{1A040B04-668D-45C3-83FA-DEC3629E411C}" dt="2021-08-04T10:54:51.470" v="1059"/>
          <ac:spMkLst>
            <pc:docMk/>
            <pc:sldMk cId="815306934" sldId="288"/>
            <ac:spMk id="7" creationId="{388E92C5-C3F8-494C-A2A6-9F921D815D2B}"/>
          </ac:spMkLst>
        </pc:spChg>
        <pc:spChg chg="mod">
          <ac:chgData name="ngod ali" userId="bfabe3cde01fd7ce" providerId="LiveId" clId="{1A040B04-668D-45C3-83FA-DEC3629E411C}" dt="2021-08-04T15:02:16.814" v="1550" actId="1076"/>
          <ac:spMkLst>
            <pc:docMk/>
            <pc:sldMk cId="815306934" sldId="288"/>
            <ac:spMk id="10" creationId="{BB628DFE-5C99-4D01-B64C-9936E4D2CA74}"/>
          </ac:spMkLst>
        </pc:spChg>
        <pc:grpChg chg="add mod">
          <ac:chgData name="ngod ali" userId="bfabe3cde01fd7ce" providerId="LiveId" clId="{1A040B04-668D-45C3-83FA-DEC3629E411C}" dt="2021-08-04T22:16:51.073" v="3381" actId="14100"/>
          <ac:grpSpMkLst>
            <pc:docMk/>
            <pc:sldMk cId="815306934" sldId="288"/>
            <ac:grpSpMk id="8" creationId="{6E91E58B-56B4-4E10-975D-A32F2F06DC9E}"/>
          </ac:grpSpMkLst>
        </pc:grpChg>
        <pc:picChg chg="add mod">
          <ac:chgData name="ngod ali" userId="bfabe3cde01fd7ce" providerId="LiveId" clId="{1A040B04-668D-45C3-83FA-DEC3629E411C}" dt="2021-08-04T22:16:42.181" v="3378" actId="1076"/>
          <ac:picMkLst>
            <pc:docMk/>
            <pc:sldMk cId="815306934" sldId="288"/>
            <ac:picMk id="5" creationId="{34DEFE19-BB0B-45E6-BEA6-76E78D309CE3}"/>
          </ac:picMkLst>
        </pc:picChg>
        <pc:picChg chg="del mod">
          <ac:chgData name="ngod ali" userId="bfabe3cde01fd7ce" providerId="LiveId" clId="{1A040B04-668D-45C3-83FA-DEC3629E411C}" dt="2021-08-04T15:01:47.248" v="1537" actId="478"/>
          <ac:picMkLst>
            <pc:docMk/>
            <pc:sldMk cId="815306934" sldId="288"/>
            <ac:picMk id="5" creationId="{7B74421A-51CC-400D-AD3A-8F5168841F9C}"/>
          </ac:picMkLst>
        </pc:picChg>
        <pc:picChg chg="mod">
          <ac:chgData name="ngod ali" userId="bfabe3cde01fd7ce" providerId="LiveId" clId="{1A040B04-668D-45C3-83FA-DEC3629E411C}" dt="2021-08-04T15:02:13.873" v="1549" actId="14100"/>
          <ac:picMkLst>
            <pc:docMk/>
            <pc:sldMk cId="815306934" sldId="288"/>
            <ac:picMk id="9" creationId="{A4CA7AE6-6D0F-4218-838B-A832CEA435DE}"/>
          </ac:picMkLst>
        </pc:picChg>
      </pc:sldChg>
      <pc:sldChg chg="addSp delSp modSp mod ord">
        <pc:chgData name="ngod ali" userId="bfabe3cde01fd7ce" providerId="LiveId" clId="{1A040B04-668D-45C3-83FA-DEC3629E411C}" dt="2021-08-04T22:17:15.043" v="3387" actId="14100"/>
        <pc:sldMkLst>
          <pc:docMk/>
          <pc:sldMk cId="1438708050" sldId="289"/>
        </pc:sldMkLst>
        <pc:spChg chg="add del mod">
          <ac:chgData name="ngod ali" userId="bfabe3cde01fd7ce" providerId="LiveId" clId="{1A040B04-668D-45C3-83FA-DEC3629E411C}" dt="2021-08-04T10:54:51.408" v="1057"/>
          <ac:spMkLst>
            <pc:docMk/>
            <pc:sldMk cId="1438708050" sldId="289"/>
            <ac:spMk id="4" creationId="{2590D3BD-5D92-4EF0-BF1D-DFF5063AC7E3}"/>
          </ac:spMkLst>
        </pc:spChg>
        <pc:spChg chg="del mod">
          <ac:chgData name="ngod ali" userId="bfabe3cde01fd7ce" providerId="LiveId" clId="{1A040B04-668D-45C3-83FA-DEC3629E411C}" dt="2021-08-04T15:02:51.125" v="1558" actId="478"/>
          <ac:spMkLst>
            <pc:docMk/>
            <pc:sldMk cId="1438708050" sldId="289"/>
            <ac:spMk id="6" creationId="{095A7136-418A-4367-8891-19969CCF2A6F}"/>
          </ac:spMkLst>
        </pc:spChg>
        <pc:spChg chg="add del mod">
          <ac:chgData name="ngod ali" userId="bfabe3cde01fd7ce" providerId="LiveId" clId="{1A040B04-668D-45C3-83FA-DEC3629E411C}" dt="2021-08-04T10:54:51.408" v="1057"/>
          <ac:spMkLst>
            <pc:docMk/>
            <pc:sldMk cId="1438708050" sldId="289"/>
            <ac:spMk id="7" creationId="{ADB2E603-5F21-49EF-9CBF-A7CE6714A32C}"/>
          </ac:spMkLst>
        </pc:spChg>
        <pc:spChg chg="add del">
          <ac:chgData name="ngod ali" userId="bfabe3cde01fd7ce" providerId="LiveId" clId="{1A040B04-668D-45C3-83FA-DEC3629E411C}" dt="2021-08-04T15:02:25.206" v="1552" actId="22"/>
          <ac:spMkLst>
            <pc:docMk/>
            <pc:sldMk cId="1438708050" sldId="289"/>
            <ac:spMk id="8" creationId="{53E74C2D-4D46-40B8-886A-7A36B10E65B7}"/>
          </ac:spMkLst>
        </pc:spChg>
        <pc:spChg chg="mod">
          <ac:chgData name="ngod ali" userId="bfabe3cde01fd7ce" providerId="LiveId" clId="{1A040B04-668D-45C3-83FA-DEC3629E411C}" dt="2021-08-04T15:03:00.632" v="1563" actId="113"/>
          <ac:spMkLst>
            <pc:docMk/>
            <pc:sldMk cId="1438708050" sldId="289"/>
            <ac:spMk id="11" creationId="{6753C7A5-C326-40D0-8180-5B396735801A}"/>
          </ac:spMkLst>
        </pc:spChg>
        <pc:grpChg chg="add mod">
          <ac:chgData name="ngod ali" userId="bfabe3cde01fd7ce" providerId="LiveId" clId="{1A040B04-668D-45C3-83FA-DEC3629E411C}" dt="2021-08-04T15:02:59.373" v="1562" actId="14100"/>
          <ac:grpSpMkLst>
            <pc:docMk/>
            <pc:sldMk cId="1438708050" sldId="289"/>
            <ac:grpSpMk id="9" creationId="{F9EE6362-637C-4708-8754-BECA58A45315}"/>
          </ac:grpSpMkLst>
        </pc:grpChg>
        <pc:picChg chg="add mod">
          <ac:chgData name="ngod ali" userId="bfabe3cde01fd7ce" providerId="LiveId" clId="{1A040B04-668D-45C3-83FA-DEC3629E411C}" dt="2021-08-04T22:17:15.043" v="3387" actId="14100"/>
          <ac:picMkLst>
            <pc:docMk/>
            <pc:sldMk cId="1438708050" sldId="289"/>
            <ac:picMk id="5" creationId="{2D65BCB8-E3ED-40DC-8BC8-E6EB9F2A3717}"/>
          </ac:picMkLst>
        </pc:picChg>
        <pc:picChg chg="del mod">
          <ac:chgData name="ngod ali" userId="bfabe3cde01fd7ce" providerId="LiveId" clId="{1A040B04-668D-45C3-83FA-DEC3629E411C}" dt="2021-08-04T15:02:48.524" v="1557" actId="478"/>
          <ac:picMkLst>
            <pc:docMk/>
            <pc:sldMk cId="1438708050" sldId="289"/>
            <ac:picMk id="5" creationId="{7B74421A-51CC-400D-AD3A-8F5168841F9C}"/>
          </ac:picMkLst>
        </pc:picChg>
        <pc:picChg chg="mod">
          <ac:chgData name="ngod ali" userId="bfabe3cde01fd7ce" providerId="LiveId" clId="{1A040B04-668D-45C3-83FA-DEC3629E411C}" dt="2021-08-04T15:02:33.050" v="1553"/>
          <ac:picMkLst>
            <pc:docMk/>
            <pc:sldMk cId="1438708050" sldId="289"/>
            <ac:picMk id="10" creationId="{05D92988-791B-496C-A155-21D6D3555E8E}"/>
          </ac:picMkLst>
        </pc:picChg>
      </pc:sldChg>
      <pc:sldChg chg="addSp delSp modSp mod">
        <pc:chgData name="ngod ali" userId="bfabe3cde01fd7ce" providerId="LiveId" clId="{1A040B04-668D-45C3-83FA-DEC3629E411C}" dt="2021-08-04T22:18:00.810" v="3395" actId="14100"/>
        <pc:sldMkLst>
          <pc:docMk/>
          <pc:sldMk cId="310372670" sldId="290"/>
        </pc:sldMkLst>
        <pc:spChg chg="add del mod">
          <ac:chgData name="ngod ali" userId="bfabe3cde01fd7ce" providerId="LiveId" clId="{1A040B04-668D-45C3-83FA-DEC3629E411C}" dt="2021-08-04T10:54:51.345" v="1055"/>
          <ac:spMkLst>
            <pc:docMk/>
            <pc:sldMk cId="310372670" sldId="290"/>
            <ac:spMk id="4" creationId="{98C5FF46-8437-435C-81D7-2BB5120710A9}"/>
          </ac:spMkLst>
        </pc:spChg>
        <pc:spChg chg="del mod">
          <ac:chgData name="ngod ali" userId="bfabe3cde01fd7ce" providerId="LiveId" clId="{1A040B04-668D-45C3-83FA-DEC3629E411C}" dt="2021-08-04T15:03:26.745" v="1571"/>
          <ac:spMkLst>
            <pc:docMk/>
            <pc:sldMk cId="310372670" sldId="290"/>
            <ac:spMk id="6" creationId="{095A7136-418A-4367-8891-19969CCF2A6F}"/>
          </ac:spMkLst>
        </pc:spChg>
        <pc:spChg chg="add del mod">
          <ac:chgData name="ngod ali" userId="bfabe3cde01fd7ce" providerId="LiveId" clId="{1A040B04-668D-45C3-83FA-DEC3629E411C}" dt="2021-08-04T10:54:51.345" v="1055"/>
          <ac:spMkLst>
            <pc:docMk/>
            <pc:sldMk cId="310372670" sldId="290"/>
            <ac:spMk id="7" creationId="{C64AEAED-D56A-416B-BB2C-21CD08CE39B1}"/>
          </ac:spMkLst>
        </pc:spChg>
        <pc:spChg chg="mod">
          <ac:chgData name="ngod ali" userId="bfabe3cde01fd7ce" providerId="LiveId" clId="{1A040B04-668D-45C3-83FA-DEC3629E411C}" dt="2021-08-04T15:03:35.637" v="1575" actId="403"/>
          <ac:spMkLst>
            <pc:docMk/>
            <pc:sldMk cId="310372670" sldId="290"/>
            <ac:spMk id="10" creationId="{E20E8501-1C9B-4DA2-A282-77572C93E8D2}"/>
          </ac:spMkLst>
        </pc:spChg>
        <pc:grpChg chg="add mod">
          <ac:chgData name="ngod ali" userId="bfabe3cde01fd7ce" providerId="LiveId" clId="{1A040B04-668D-45C3-83FA-DEC3629E411C}" dt="2021-08-04T15:03:28.934" v="1572" actId="1076"/>
          <ac:grpSpMkLst>
            <pc:docMk/>
            <pc:sldMk cId="310372670" sldId="290"/>
            <ac:grpSpMk id="8" creationId="{A5B675BB-5D7B-4ADF-9415-688D61E28A4D}"/>
          </ac:grpSpMkLst>
        </pc:grpChg>
        <pc:picChg chg="del mod">
          <ac:chgData name="ngod ali" userId="bfabe3cde01fd7ce" providerId="LiveId" clId="{1A040B04-668D-45C3-83FA-DEC3629E411C}" dt="2021-08-04T15:03:26.745" v="1569" actId="478"/>
          <ac:picMkLst>
            <pc:docMk/>
            <pc:sldMk cId="310372670" sldId="290"/>
            <ac:picMk id="5" creationId="{7B74421A-51CC-400D-AD3A-8F5168841F9C}"/>
          </ac:picMkLst>
        </pc:picChg>
        <pc:picChg chg="add mod">
          <ac:chgData name="ngod ali" userId="bfabe3cde01fd7ce" providerId="LiveId" clId="{1A040B04-668D-45C3-83FA-DEC3629E411C}" dt="2021-08-04T22:18:00.810" v="3395" actId="14100"/>
          <ac:picMkLst>
            <pc:docMk/>
            <pc:sldMk cId="310372670" sldId="290"/>
            <ac:picMk id="5" creationId="{B6B8DBB6-8749-442E-99EA-E342865A0946}"/>
          </ac:picMkLst>
        </pc:picChg>
        <pc:picChg chg="mod">
          <ac:chgData name="ngod ali" userId="bfabe3cde01fd7ce" providerId="LiveId" clId="{1A040B04-668D-45C3-83FA-DEC3629E411C}" dt="2021-08-04T15:03:11.414" v="1564"/>
          <ac:picMkLst>
            <pc:docMk/>
            <pc:sldMk cId="310372670" sldId="290"/>
            <ac:picMk id="9" creationId="{4716E8EB-EAFE-42C5-A251-52626D1D5ED6}"/>
          </ac:picMkLst>
        </pc:picChg>
      </pc:sldChg>
      <pc:sldChg chg="modSp del">
        <pc:chgData name="ngod ali" userId="bfabe3cde01fd7ce" providerId="LiveId" clId="{1A040B04-668D-45C3-83FA-DEC3629E411C}" dt="2021-08-04T15:04:05.844" v="1584" actId="47"/>
        <pc:sldMkLst>
          <pc:docMk/>
          <pc:sldMk cId="874704528" sldId="291"/>
        </pc:sldMkLst>
        <pc:picChg chg="mod">
          <ac:chgData name="ngod ali" userId="bfabe3cde01fd7ce" providerId="LiveId" clId="{1A040B04-668D-45C3-83FA-DEC3629E411C}" dt="2021-08-04T11:13:46.610" v="1304"/>
          <ac:picMkLst>
            <pc:docMk/>
            <pc:sldMk cId="874704528" sldId="291"/>
            <ac:picMk id="5" creationId="{7B74421A-51CC-400D-AD3A-8F5168841F9C}"/>
          </ac:picMkLst>
        </pc:picChg>
      </pc:sldChg>
      <pc:sldChg chg="addSp delSp modSp new mod ord">
        <pc:chgData name="ngod ali" userId="bfabe3cde01fd7ce" providerId="LiveId" clId="{1A040B04-668D-45C3-83FA-DEC3629E411C}" dt="2021-08-04T19:20:18.203" v="3064" actId="1076"/>
        <pc:sldMkLst>
          <pc:docMk/>
          <pc:sldMk cId="1687786810" sldId="292"/>
        </pc:sldMkLst>
        <pc:spChg chg="add del mod topLvl">
          <ac:chgData name="ngod ali" userId="bfabe3cde01fd7ce" providerId="LiveId" clId="{1A040B04-668D-45C3-83FA-DEC3629E411C}" dt="2021-08-04T10:49:49.344" v="976" actId="478"/>
          <ac:spMkLst>
            <pc:docMk/>
            <pc:sldMk cId="1687786810" sldId="292"/>
            <ac:spMk id="3" creationId="{33EB9B92-594A-4945-B8AE-8E177250D0F5}"/>
          </ac:spMkLst>
        </pc:spChg>
        <pc:spChg chg="add del mod">
          <ac:chgData name="ngod ali" userId="bfabe3cde01fd7ce" providerId="LiveId" clId="{1A040B04-668D-45C3-83FA-DEC3629E411C}" dt="2021-08-04T09:31:11.908" v="154" actId="478"/>
          <ac:spMkLst>
            <pc:docMk/>
            <pc:sldMk cId="1687786810" sldId="292"/>
            <ac:spMk id="4" creationId="{F378BFFF-0DEF-4663-954C-A502E24D6423}"/>
          </ac:spMkLst>
        </pc:spChg>
        <pc:spChg chg="add del mod">
          <ac:chgData name="ngod ali" userId="bfabe3cde01fd7ce" providerId="LiveId" clId="{1A040B04-668D-45C3-83FA-DEC3629E411C}" dt="2021-08-04T10:09:57.520" v="416" actId="478"/>
          <ac:spMkLst>
            <pc:docMk/>
            <pc:sldMk cId="1687786810" sldId="292"/>
            <ac:spMk id="5" creationId="{439CB84E-C065-4944-AAB0-A8975BC51AD3}"/>
          </ac:spMkLst>
        </pc:spChg>
        <pc:spChg chg="add del mod topLvl">
          <ac:chgData name="ngod ali" userId="bfabe3cde01fd7ce" providerId="LiveId" clId="{1A040B04-668D-45C3-83FA-DEC3629E411C}" dt="2021-08-04T10:07:53.103" v="379" actId="478"/>
          <ac:spMkLst>
            <pc:docMk/>
            <pc:sldMk cId="1687786810" sldId="292"/>
            <ac:spMk id="6" creationId="{AD9E27CC-701D-4DF0-B1CA-5B5CED73F824}"/>
          </ac:spMkLst>
        </pc:spChg>
        <pc:spChg chg="add del mod">
          <ac:chgData name="ngod ali" userId="bfabe3cde01fd7ce" providerId="LiveId" clId="{1A040B04-668D-45C3-83FA-DEC3629E411C}" dt="2021-08-04T10:02:35.336" v="256" actId="478"/>
          <ac:spMkLst>
            <pc:docMk/>
            <pc:sldMk cId="1687786810" sldId="292"/>
            <ac:spMk id="7" creationId="{71BE04B3-C6D3-48CB-AE95-CE22BC696427}"/>
          </ac:spMkLst>
        </pc:spChg>
        <pc:spChg chg="add del mod">
          <ac:chgData name="ngod ali" userId="bfabe3cde01fd7ce" providerId="LiveId" clId="{1A040B04-668D-45C3-83FA-DEC3629E411C}" dt="2021-08-04T10:06:47.113" v="331"/>
          <ac:spMkLst>
            <pc:docMk/>
            <pc:sldMk cId="1687786810" sldId="292"/>
            <ac:spMk id="10" creationId="{5E099C83-7A24-42B9-9DFA-3062A0D22C2D}"/>
          </ac:spMkLst>
        </pc:spChg>
        <pc:spChg chg="add mod">
          <ac:chgData name="ngod ali" userId="bfabe3cde01fd7ce" providerId="LiveId" clId="{1A040B04-668D-45C3-83FA-DEC3629E411C}" dt="2021-08-04T19:20:05.703" v="3062" actId="1076"/>
          <ac:spMkLst>
            <pc:docMk/>
            <pc:sldMk cId="1687786810" sldId="292"/>
            <ac:spMk id="15" creationId="{DA301182-7390-46F1-A805-67A36EEE2023}"/>
          </ac:spMkLst>
        </pc:spChg>
        <pc:spChg chg="add mod">
          <ac:chgData name="ngod ali" userId="bfabe3cde01fd7ce" providerId="LiveId" clId="{1A040B04-668D-45C3-83FA-DEC3629E411C}" dt="2021-08-04T19:20:18.203" v="3064" actId="1076"/>
          <ac:spMkLst>
            <pc:docMk/>
            <pc:sldMk cId="1687786810" sldId="292"/>
            <ac:spMk id="25" creationId="{8C640AAE-4552-4899-97B9-005F666438EC}"/>
          </ac:spMkLst>
        </pc:spChg>
        <pc:spChg chg="add del mod">
          <ac:chgData name="ngod ali" userId="bfabe3cde01fd7ce" providerId="LiveId" clId="{1A040B04-668D-45C3-83FA-DEC3629E411C}" dt="2021-08-04T10:52:21.087" v="1018" actId="478"/>
          <ac:spMkLst>
            <pc:docMk/>
            <pc:sldMk cId="1687786810" sldId="292"/>
            <ac:spMk id="26" creationId="{B617DC54-C7D5-47EA-A132-4BEECB7C7A3C}"/>
          </ac:spMkLst>
        </pc:spChg>
        <pc:spChg chg="add del mod">
          <ac:chgData name="ngod ali" userId="bfabe3cde01fd7ce" providerId="LiveId" clId="{1A040B04-668D-45C3-83FA-DEC3629E411C}" dt="2021-08-04T10:52:21.087" v="1018" actId="478"/>
          <ac:spMkLst>
            <pc:docMk/>
            <pc:sldMk cId="1687786810" sldId="292"/>
            <ac:spMk id="27" creationId="{0CFD265D-5157-49C3-8FE5-81B7938C6723}"/>
          </ac:spMkLst>
        </pc:spChg>
        <pc:spChg chg="add del mod topLvl">
          <ac:chgData name="ngod ali" userId="bfabe3cde01fd7ce" providerId="LiveId" clId="{1A040B04-668D-45C3-83FA-DEC3629E411C}" dt="2021-08-04T10:54:58.950" v="1074" actId="478"/>
          <ac:spMkLst>
            <pc:docMk/>
            <pc:sldMk cId="1687786810" sldId="292"/>
            <ac:spMk id="28" creationId="{009E9AE9-0C16-45B5-BC58-8FC94C10F99B}"/>
          </ac:spMkLst>
        </pc:spChg>
        <pc:spChg chg="add del mod topLvl">
          <ac:chgData name="ngod ali" userId="bfabe3cde01fd7ce" providerId="LiveId" clId="{1A040B04-668D-45C3-83FA-DEC3629E411C}" dt="2021-08-04T10:53:09.268" v="1029" actId="478"/>
          <ac:spMkLst>
            <pc:docMk/>
            <pc:sldMk cId="1687786810" sldId="292"/>
            <ac:spMk id="29" creationId="{687F40A2-C349-46DA-AE63-FD57A618BEC3}"/>
          </ac:spMkLst>
        </pc:spChg>
        <pc:spChg chg="add mod">
          <ac:chgData name="ngod ali" userId="bfabe3cde01fd7ce" providerId="LiveId" clId="{1A040B04-668D-45C3-83FA-DEC3629E411C}" dt="2021-08-04T10:54:54.315" v="1073" actId="571"/>
          <ac:spMkLst>
            <pc:docMk/>
            <pc:sldMk cId="1687786810" sldId="292"/>
            <ac:spMk id="31" creationId="{96A3D2BB-EA13-4FAD-8177-43BC1F8212BF}"/>
          </ac:spMkLst>
        </pc:spChg>
        <pc:grpChg chg="add del mod">
          <ac:chgData name="ngod ali" userId="bfabe3cde01fd7ce" providerId="LiveId" clId="{1A040B04-668D-45C3-83FA-DEC3629E411C}" dt="2021-08-04T10:07:53.103" v="379" actId="478"/>
          <ac:grpSpMkLst>
            <pc:docMk/>
            <pc:sldMk cId="1687786810" sldId="292"/>
            <ac:grpSpMk id="2" creationId="{51546229-E269-47AA-A23B-3C58A04B1751}"/>
          </ac:grpSpMkLst>
        </pc:grpChg>
        <pc:grpChg chg="add del mod">
          <ac:chgData name="ngod ali" userId="bfabe3cde01fd7ce" providerId="LiveId" clId="{1A040B04-668D-45C3-83FA-DEC3629E411C}" dt="2021-08-04T11:11:22.041" v="1269" actId="478"/>
          <ac:grpSpMkLst>
            <pc:docMk/>
            <pc:sldMk cId="1687786810" sldId="292"/>
            <ac:grpSpMk id="11" creationId="{37A3DE60-35CE-454B-8A8A-46889043F4C1}"/>
          </ac:grpSpMkLst>
        </pc:grpChg>
        <pc:grpChg chg="add mod">
          <ac:chgData name="ngod ali" userId="bfabe3cde01fd7ce" providerId="LiveId" clId="{1A040B04-668D-45C3-83FA-DEC3629E411C}" dt="2021-08-04T11:12:06.175" v="1291" actId="14100"/>
          <ac:grpSpMkLst>
            <pc:docMk/>
            <pc:sldMk cId="1687786810" sldId="292"/>
            <ac:grpSpMk id="12" creationId="{6BFAFF80-FF43-47AD-812B-F9D7877BA6DE}"/>
          </ac:grpSpMkLst>
        </pc:grpChg>
        <pc:grpChg chg="add del mod">
          <ac:chgData name="ngod ali" userId="bfabe3cde01fd7ce" providerId="LiveId" clId="{1A040B04-668D-45C3-83FA-DEC3629E411C}" dt="2021-08-04T10:53:09.268" v="1029" actId="478"/>
          <ac:grpSpMkLst>
            <pc:docMk/>
            <pc:sldMk cId="1687786810" sldId="292"/>
            <ac:grpSpMk id="13" creationId="{FF28F610-6BA6-42F0-BD26-2CCDAF0141BF}"/>
          </ac:grpSpMkLst>
        </pc:grpChg>
        <pc:picChg chg="add mod">
          <ac:chgData name="ngod ali" userId="bfabe3cde01fd7ce" providerId="LiveId" clId="{1A040B04-668D-45C3-83FA-DEC3629E411C}" dt="2021-08-04T11:12:06.175" v="1291" actId="14100"/>
          <ac:picMkLst>
            <pc:docMk/>
            <pc:sldMk cId="1687786810" sldId="292"/>
            <ac:picMk id="17" creationId="{9ABBAF64-A8EA-41F4-9A08-F6A9D02A4693}"/>
          </ac:picMkLst>
        </pc:picChg>
        <pc:picChg chg="add del mod">
          <ac:chgData name="ngod ali" userId="bfabe3cde01fd7ce" providerId="LiveId" clId="{1A040B04-668D-45C3-83FA-DEC3629E411C}" dt="2021-08-04T10:42:17.388" v="842" actId="478"/>
          <ac:picMkLst>
            <pc:docMk/>
            <pc:sldMk cId="1687786810" sldId="292"/>
            <ac:picMk id="18" creationId="{960F6B78-917D-4EEE-B240-B84BF0B72213}"/>
          </ac:picMkLst>
        </pc:picChg>
        <pc:picChg chg="add mod">
          <ac:chgData name="ngod ali" userId="bfabe3cde01fd7ce" providerId="LiveId" clId="{1A040B04-668D-45C3-83FA-DEC3629E411C}" dt="2021-08-04T11:11:46.365" v="1281" actId="1076"/>
          <ac:picMkLst>
            <pc:docMk/>
            <pc:sldMk cId="1687786810" sldId="292"/>
            <ac:picMk id="20" creationId="{DEE7B97A-2977-4303-B301-82ECED175A1C}"/>
          </ac:picMkLst>
        </pc:picChg>
        <pc:picChg chg="add del mod topLvl">
          <ac:chgData name="ngod ali" userId="bfabe3cde01fd7ce" providerId="LiveId" clId="{1A040B04-668D-45C3-83FA-DEC3629E411C}" dt="2021-08-04T11:11:22.041" v="1269" actId="478"/>
          <ac:picMkLst>
            <pc:docMk/>
            <pc:sldMk cId="1687786810" sldId="292"/>
            <ac:picMk id="21" creationId="{1874239B-6966-45ED-A727-667F66F4EBA1}"/>
          </ac:picMkLst>
        </pc:picChg>
        <pc:picChg chg="add mod">
          <ac:chgData name="ngod ali" userId="bfabe3cde01fd7ce" providerId="LiveId" clId="{1A040B04-668D-45C3-83FA-DEC3629E411C}" dt="2021-08-04T11:11:50.990" v="1284" actId="14100"/>
          <ac:picMkLst>
            <pc:docMk/>
            <pc:sldMk cId="1687786810" sldId="292"/>
            <ac:picMk id="24" creationId="{841D82AF-7877-4ABD-8861-5B640A9C07A5}"/>
          </ac:picMkLst>
        </pc:picChg>
        <pc:picChg chg="add del mod">
          <ac:chgData name="ngod ali" userId="bfabe3cde01fd7ce" providerId="LiveId" clId="{1A040B04-668D-45C3-83FA-DEC3629E411C}" dt="2021-08-04T10:45:01.348" v="871" actId="478"/>
          <ac:picMkLst>
            <pc:docMk/>
            <pc:sldMk cId="1687786810" sldId="292"/>
            <ac:picMk id="1026" creationId="{C166C176-E99F-4404-BB88-811C28CB7D50}"/>
          </ac:picMkLst>
        </pc:picChg>
        <pc:picChg chg="add mod topLvl">
          <ac:chgData name="ngod ali" userId="bfabe3cde01fd7ce" providerId="LiveId" clId="{1A040B04-668D-45C3-83FA-DEC3629E411C}" dt="2021-08-04T11:12:03.216" v="1290" actId="14100"/>
          <ac:picMkLst>
            <pc:docMk/>
            <pc:sldMk cId="1687786810" sldId="292"/>
            <ac:picMk id="1028" creationId="{0631C536-7AA0-4242-A93A-AF3ECC347715}"/>
          </ac:picMkLst>
        </pc:picChg>
        <pc:picChg chg="add del mod">
          <ac:chgData name="ngod ali" userId="bfabe3cde01fd7ce" providerId="LiveId" clId="{1A040B04-668D-45C3-83FA-DEC3629E411C}" dt="2021-08-04T10:15:26.843" v="464" actId="478"/>
          <ac:picMkLst>
            <pc:docMk/>
            <pc:sldMk cId="1687786810" sldId="292"/>
            <ac:picMk id="1030" creationId="{27FE4CC2-0EFA-4540-8919-8DB99A222AA9}"/>
          </ac:picMkLst>
        </pc:picChg>
        <pc:picChg chg="add del mod">
          <ac:chgData name="ngod ali" userId="bfabe3cde01fd7ce" providerId="LiveId" clId="{1A040B04-668D-45C3-83FA-DEC3629E411C}" dt="2021-08-04T10:41:55.439" v="829" actId="21"/>
          <ac:picMkLst>
            <pc:docMk/>
            <pc:sldMk cId="1687786810" sldId="292"/>
            <ac:picMk id="1032" creationId="{12E5BD4D-11E7-4207-9302-6F0330AD34C2}"/>
          </ac:picMkLst>
        </pc:picChg>
        <pc:picChg chg="add mod">
          <ac:chgData name="ngod ali" userId="bfabe3cde01fd7ce" providerId="LiveId" clId="{1A040B04-668D-45C3-83FA-DEC3629E411C}" dt="2021-08-04T11:12:06.175" v="1291" actId="14100"/>
          <ac:picMkLst>
            <pc:docMk/>
            <pc:sldMk cId="1687786810" sldId="292"/>
            <ac:picMk id="1034" creationId="{85D0D3BD-D648-4277-BC46-1EFC0E031E3F}"/>
          </ac:picMkLst>
        </pc:picChg>
        <pc:cxnChg chg="add del mod">
          <ac:chgData name="ngod ali" userId="bfabe3cde01fd7ce" providerId="LiveId" clId="{1A040B04-668D-45C3-83FA-DEC3629E411C}" dt="2021-08-04T10:46:09.620" v="899" actId="478"/>
          <ac:cxnSpMkLst>
            <pc:docMk/>
            <pc:sldMk cId="1687786810" sldId="292"/>
            <ac:cxnSpMk id="9" creationId="{2957E6B5-E3DC-48ED-A8B6-122458BA6723}"/>
          </ac:cxnSpMkLst>
        </pc:cxnChg>
        <pc:cxnChg chg="add mod">
          <ac:chgData name="ngod ali" userId="bfabe3cde01fd7ce" providerId="LiveId" clId="{1A040B04-668D-45C3-83FA-DEC3629E411C}" dt="2021-08-04T19:20:08.421" v="3063" actId="1076"/>
          <ac:cxnSpMkLst>
            <pc:docMk/>
            <pc:sldMk cId="1687786810" sldId="292"/>
            <ac:cxnSpMk id="16" creationId="{DADA35D0-9A78-4936-B0BE-922149E0CD2B}"/>
          </ac:cxnSpMkLst>
        </pc:cxnChg>
      </pc:sldChg>
      <pc:sldChg chg="addSp delSp modSp add del mod">
        <pc:chgData name="ngod ali" userId="bfabe3cde01fd7ce" providerId="LiveId" clId="{1A040B04-668D-45C3-83FA-DEC3629E411C}" dt="2021-08-04T10:39:02.234" v="798" actId="2696"/>
        <pc:sldMkLst>
          <pc:docMk/>
          <pc:sldMk cId="660034373" sldId="293"/>
        </pc:sldMkLst>
        <pc:spChg chg="mod">
          <ac:chgData name="ngod ali" userId="bfabe3cde01fd7ce" providerId="LiveId" clId="{1A040B04-668D-45C3-83FA-DEC3629E411C}" dt="2021-08-04T10:38:36.195" v="789" actId="14100"/>
          <ac:spMkLst>
            <pc:docMk/>
            <pc:sldMk cId="660034373" sldId="293"/>
            <ac:spMk id="3" creationId="{33EB9B92-594A-4945-B8AE-8E177250D0F5}"/>
          </ac:spMkLst>
        </pc:spChg>
        <pc:spChg chg="add del mod">
          <ac:chgData name="ngod ali" userId="bfabe3cde01fd7ce" providerId="LiveId" clId="{1A040B04-668D-45C3-83FA-DEC3629E411C}" dt="2021-08-04T10:38:53.121" v="797" actId="1076"/>
          <ac:spMkLst>
            <pc:docMk/>
            <pc:sldMk cId="660034373" sldId="293"/>
            <ac:spMk id="5" creationId="{439CB84E-C065-4944-AAB0-A8975BC51AD3}"/>
          </ac:spMkLst>
        </pc:spChg>
        <pc:spChg chg="add del mod">
          <ac:chgData name="ngod ali" userId="bfabe3cde01fd7ce" providerId="LiveId" clId="{1A040B04-668D-45C3-83FA-DEC3629E411C}" dt="2021-08-04T10:38:35.904" v="788"/>
          <ac:spMkLst>
            <pc:docMk/>
            <pc:sldMk cId="660034373" sldId="293"/>
            <ac:spMk id="11" creationId="{A08F4636-DAC9-49EB-89CE-1DF1E9C7027D}"/>
          </ac:spMkLst>
        </pc:spChg>
        <pc:picChg chg="add del mod">
          <ac:chgData name="ngod ali" userId="bfabe3cde01fd7ce" providerId="LiveId" clId="{1A040B04-668D-45C3-83FA-DEC3629E411C}" dt="2021-08-04T10:28:47.036" v="654" actId="478"/>
          <ac:picMkLst>
            <pc:docMk/>
            <pc:sldMk cId="660034373" sldId="293"/>
            <ac:picMk id="4" creationId="{AF660F7E-D162-497B-8EBD-51C4FBCA89B2}"/>
          </ac:picMkLst>
        </pc:picChg>
        <pc:picChg chg="add del mod">
          <ac:chgData name="ngod ali" userId="bfabe3cde01fd7ce" providerId="LiveId" clId="{1A040B04-668D-45C3-83FA-DEC3629E411C}" dt="2021-08-04T10:30:14.801" v="667" actId="478"/>
          <ac:picMkLst>
            <pc:docMk/>
            <pc:sldMk cId="660034373" sldId="293"/>
            <ac:picMk id="8" creationId="{C58C4378-C634-44B3-97D0-B18AC020534F}"/>
          </ac:picMkLst>
        </pc:picChg>
        <pc:picChg chg="del mod">
          <ac:chgData name="ngod ali" userId="bfabe3cde01fd7ce" providerId="LiveId" clId="{1A040B04-668D-45C3-83FA-DEC3629E411C}" dt="2021-08-04T10:27:37.340" v="640" actId="478"/>
          <ac:picMkLst>
            <pc:docMk/>
            <pc:sldMk cId="660034373" sldId="293"/>
            <ac:picMk id="1026" creationId="{C166C176-E99F-4404-BB88-811C28CB7D50}"/>
          </ac:picMkLst>
        </pc:picChg>
        <pc:picChg chg="add mod">
          <ac:chgData name="ngod ali" userId="bfabe3cde01fd7ce" providerId="LiveId" clId="{1A040B04-668D-45C3-83FA-DEC3629E411C}" dt="2021-08-04T10:38:36.980" v="791" actId="1076"/>
          <ac:picMkLst>
            <pc:docMk/>
            <pc:sldMk cId="660034373" sldId="293"/>
            <ac:picMk id="2050" creationId="{D05327A3-BE5C-4EBF-8B35-6B7492BE257A}"/>
          </ac:picMkLst>
        </pc:picChg>
        <pc:cxnChg chg="mod">
          <ac:chgData name="ngod ali" userId="bfabe3cde01fd7ce" providerId="LiveId" clId="{1A040B04-668D-45C3-83FA-DEC3629E411C}" dt="2021-08-04T10:29:07.425" v="662" actId="14100"/>
          <ac:cxnSpMkLst>
            <pc:docMk/>
            <pc:sldMk cId="660034373" sldId="293"/>
            <ac:cxnSpMk id="9" creationId="{2957E6B5-E3DC-48ED-A8B6-122458BA6723}"/>
          </ac:cxnSpMkLst>
        </pc:cxnChg>
      </pc:sldChg>
      <pc:sldChg chg="delSp modSp add del ord">
        <pc:chgData name="ngod ali" userId="bfabe3cde01fd7ce" providerId="LiveId" clId="{1A040B04-668D-45C3-83FA-DEC3629E411C}" dt="2021-08-04T16:21:55.815" v="3032" actId="47"/>
        <pc:sldMkLst>
          <pc:docMk/>
          <pc:sldMk cId="2812867630" sldId="293"/>
        </pc:sldMkLst>
        <pc:picChg chg="del mod">
          <ac:chgData name="ngod ali" userId="bfabe3cde01fd7ce" providerId="LiveId" clId="{1A040B04-668D-45C3-83FA-DEC3629E411C}" dt="2021-08-04T16:21:53.892" v="3031" actId="21"/>
          <ac:picMkLst>
            <pc:docMk/>
            <pc:sldMk cId="2812867630" sldId="293"/>
            <ac:picMk id="2050" creationId="{D05327A3-BE5C-4EBF-8B35-6B7492BE257A}"/>
          </ac:picMkLst>
        </pc:picChg>
      </pc:sldChg>
      <pc:sldChg chg="add del">
        <pc:chgData name="ngod ali" userId="bfabe3cde01fd7ce" providerId="LiveId" clId="{1A040B04-668D-45C3-83FA-DEC3629E411C}" dt="2021-08-04T16:14:04.385" v="2895" actId="2696"/>
        <pc:sldMkLst>
          <pc:docMk/>
          <pc:sldMk cId="735652275" sldId="294"/>
        </pc:sldMkLst>
      </pc:sldChg>
      <pc:sldChg chg="addSp delSp modSp add mod">
        <pc:chgData name="ngod ali" userId="bfabe3cde01fd7ce" providerId="LiveId" clId="{1A040B04-668D-45C3-83FA-DEC3629E411C}" dt="2021-08-04T20:02:21.418" v="3265" actId="1076"/>
        <pc:sldMkLst>
          <pc:docMk/>
          <pc:sldMk cId="2513013018" sldId="294"/>
        </pc:sldMkLst>
        <pc:spChg chg="mod">
          <ac:chgData name="ngod ali" userId="bfabe3cde01fd7ce" providerId="LiveId" clId="{1A040B04-668D-45C3-83FA-DEC3629E411C}" dt="2021-08-04T20:02:10.919" v="3261" actId="113"/>
          <ac:spMkLst>
            <pc:docMk/>
            <pc:sldMk cId="2513013018" sldId="294"/>
            <ac:spMk id="5" creationId="{439CB84E-C065-4944-AAB0-A8975BC51AD3}"/>
          </ac:spMkLst>
        </pc:spChg>
        <pc:spChg chg="add mod">
          <ac:chgData name="ngod ali" userId="bfabe3cde01fd7ce" providerId="LiveId" clId="{1A040B04-668D-45C3-83FA-DEC3629E411C}" dt="2021-08-04T20:02:21.418" v="3265" actId="1076"/>
          <ac:spMkLst>
            <pc:docMk/>
            <pc:sldMk cId="2513013018" sldId="294"/>
            <ac:spMk id="6" creationId="{4FF20C83-1A81-4E4A-B135-7D24B79B6631}"/>
          </ac:spMkLst>
        </pc:spChg>
        <pc:spChg chg="add mod">
          <ac:chgData name="ngod ali" userId="bfabe3cde01fd7ce" providerId="LiveId" clId="{1A040B04-668D-45C3-83FA-DEC3629E411C}" dt="2021-08-04T16:19:58.129" v="3000" actId="14100"/>
          <ac:spMkLst>
            <pc:docMk/>
            <pc:sldMk cId="2513013018" sldId="294"/>
            <ac:spMk id="7" creationId="{09E9CD81-2CC7-411F-B212-9F2C8DD93F97}"/>
          </ac:spMkLst>
        </pc:spChg>
        <pc:spChg chg="del">
          <ac:chgData name="ngod ali" userId="bfabe3cde01fd7ce" providerId="LiveId" clId="{1A040B04-668D-45C3-83FA-DEC3629E411C}" dt="2021-08-04T16:17:59.138" v="2939" actId="478"/>
          <ac:spMkLst>
            <pc:docMk/>
            <pc:sldMk cId="2513013018" sldId="294"/>
            <ac:spMk id="12" creationId="{56C87832-6027-4992-8F33-D41850868373}"/>
          </ac:spMkLst>
        </pc:spChg>
        <pc:picChg chg="add mod">
          <ac:chgData name="ngod ali" userId="bfabe3cde01fd7ce" providerId="LiveId" clId="{1A040B04-668D-45C3-83FA-DEC3629E411C}" dt="2021-08-04T16:22:18.627" v="3042" actId="1076"/>
          <ac:picMkLst>
            <pc:docMk/>
            <pc:sldMk cId="2513013018" sldId="294"/>
            <ac:picMk id="9" creationId="{95513B50-6F71-4AD7-8162-7B03ACACEC80}"/>
          </ac:picMkLst>
        </pc:picChg>
        <pc:picChg chg="del mod">
          <ac:chgData name="ngod ali" userId="bfabe3cde01fd7ce" providerId="LiveId" clId="{1A040B04-668D-45C3-83FA-DEC3629E411C}" dt="2021-08-04T16:19:05.979" v="2968" actId="478"/>
          <ac:picMkLst>
            <pc:docMk/>
            <pc:sldMk cId="2513013018" sldId="294"/>
            <ac:picMk id="1026" creationId="{C166C176-E99F-4404-BB88-811C28CB7D50}"/>
          </ac:picMkLst>
        </pc:picChg>
        <pc:cxnChg chg="add mod">
          <ac:chgData name="ngod ali" userId="bfabe3cde01fd7ce" providerId="LiveId" clId="{1A040B04-668D-45C3-83FA-DEC3629E411C}" dt="2021-08-04T16:19:24.704" v="2972"/>
          <ac:cxnSpMkLst>
            <pc:docMk/>
            <pc:sldMk cId="2513013018" sldId="294"/>
            <ac:cxnSpMk id="8" creationId="{17D3828E-EFD3-4F87-86F7-B0C5BEDED660}"/>
          </ac:cxnSpMkLst>
        </pc:cxnChg>
        <pc:cxnChg chg="mod">
          <ac:chgData name="ngod ali" userId="bfabe3cde01fd7ce" providerId="LiveId" clId="{1A040B04-668D-45C3-83FA-DEC3629E411C}" dt="2021-08-04T16:19:12.065" v="2970" actId="1076"/>
          <ac:cxnSpMkLst>
            <pc:docMk/>
            <pc:sldMk cId="2513013018" sldId="294"/>
            <ac:cxnSpMk id="10" creationId="{AEFFAF53-774A-4C18-91D0-90FC2FA7F883}"/>
          </ac:cxnSpMkLst>
        </pc:cxnChg>
      </pc:sldChg>
      <pc:sldChg chg="addSp delSp modSp add del mod">
        <pc:chgData name="ngod ali" userId="bfabe3cde01fd7ce" providerId="LiveId" clId="{1A040B04-668D-45C3-83FA-DEC3629E411C}" dt="2021-08-04T10:39:02.234" v="798" actId="2696"/>
        <pc:sldMkLst>
          <pc:docMk/>
          <pc:sldMk cId="3814528693" sldId="294"/>
        </pc:sldMkLst>
        <pc:spChg chg="del">
          <ac:chgData name="ngod ali" userId="bfabe3cde01fd7ce" providerId="LiveId" clId="{1A040B04-668D-45C3-83FA-DEC3629E411C}" dt="2021-08-04T10:24:01.034" v="556" actId="478"/>
          <ac:spMkLst>
            <pc:docMk/>
            <pc:sldMk cId="3814528693" sldId="294"/>
            <ac:spMk id="3" creationId="{33EB9B92-594A-4945-B8AE-8E177250D0F5}"/>
          </ac:spMkLst>
        </pc:spChg>
        <pc:spChg chg="mod topLvl">
          <ac:chgData name="ngod ali" userId="bfabe3cde01fd7ce" providerId="LiveId" clId="{1A040B04-668D-45C3-83FA-DEC3629E411C}" dt="2021-08-04T10:33:42.903" v="732" actId="1076"/>
          <ac:spMkLst>
            <pc:docMk/>
            <pc:sldMk cId="3814528693" sldId="294"/>
            <ac:spMk id="5" creationId="{439CB84E-C065-4944-AAB0-A8975BC51AD3}"/>
          </ac:spMkLst>
        </pc:spChg>
        <pc:spChg chg="add del mod">
          <ac:chgData name="ngod ali" userId="bfabe3cde01fd7ce" providerId="LiveId" clId="{1A040B04-668D-45C3-83FA-DEC3629E411C}" dt="2021-08-04T10:24:17.202" v="563" actId="22"/>
          <ac:spMkLst>
            <pc:docMk/>
            <pc:sldMk cId="3814528693" sldId="294"/>
            <ac:spMk id="7" creationId="{A240D196-DEB1-422E-B1DD-B44CC204DDF6}"/>
          </ac:spMkLst>
        </pc:spChg>
        <pc:spChg chg="add mod">
          <ac:chgData name="ngod ali" userId="bfabe3cde01fd7ce" providerId="LiveId" clId="{1A040B04-668D-45C3-83FA-DEC3629E411C}" dt="2021-08-04T10:33:48.604" v="734" actId="1076"/>
          <ac:spMkLst>
            <pc:docMk/>
            <pc:sldMk cId="3814528693" sldId="294"/>
            <ac:spMk id="12" creationId="{56C87832-6027-4992-8F33-D41850868373}"/>
          </ac:spMkLst>
        </pc:spChg>
        <pc:grpChg chg="add del mod">
          <ac:chgData name="ngod ali" userId="bfabe3cde01fd7ce" providerId="LiveId" clId="{1A040B04-668D-45C3-83FA-DEC3629E411C}" dt="2021-08-04T10:32:10.081" v="698" actId="165"/>
          <ac:grpSpMkLst>
            <pc:docMk/>
            <pc:sldMk cId="3814528693" sldId="294"/>
            <ac:grpSpMk id="4" creationId="{5C3E5F6A-53DB-4E45-A93F-F5C428B7338F}"/>
          </ac:grpSpMkLst>
        </pc:grpChg>
        <pc:picChg chg="mod topLvl">
          <ac:chgData name="ngod ali" userId="bfabe3cde01fd7ce" providerId="LiveId" clId="{1A040B04-668D-45C3-83FA-DEC3629E411C}" dt="2021-08-04T10:33:50.845" v="735" actId="1076"/>
          <ac:picMkLst>
            <pc:docMk/>
            <pc:sldMk cId="3814528693" sldId="294"/>
            <ac:picMk id="1026" creationId="{C166C176-E99F-4404-BB88-811C28CB7D50}"/>
          </ac:picMkLst>
        </pc:picChg>
        <pc:cxnChg chg="del mod">
          <ac:chgData name="ngod ali" userId="bfabe3cde01fd7ce" providerId="LiveId" clId="{1A040B04-668D-45C3-83FA-DEC3629E411C}" dt="2021-08-04T10:25:07.020" v="581" actId="478"/>
          <ac:cxnSpMkLst>
            <pc:docMk/>
            <pc:sldMk cId="3814528693" sldId="294"/>
            <ac:cxnSpMk id="9" creationId="{2957E6B5-E3DC-48ED-A8B6-122458BA6723}"/>
          </ac:cxnSpMkLst>
        </pc:cxnChg>
        <pc:cxnChg chg="add mod">
          <ac:chgData name="ngod ali" userId="bfabe3cde01fd7ce" providerId="LiveId" clId="{1A040B04-668D-45C3-83FA-DEC3629E411C}" dt="2021-08-04T10:33:45.652" v="733" actId="1076"/>
          <ac:cxnSpMkLst>
            <pc:docMk/>
            <pc:sldMk cId="3814528693" sldId="294"/>
            <ac:cxnSpMk id="10" creationId="{AEFFAF53-774A-4C18-91D0-90FC2FA7F883}"/>
          </ac:cxnSpMkLst>
        </pc:cxnChg>
      </pc:sldChg>
      <pc:sldChg chg="modSp add mod">
        <pc:chgData name="ngod ali" userId="bfabe3cde01fd7ce" providerId="LiveId" clId="{1A040B04-668D-45C3-83FA-DEC3629E411C}" dt="2021-08-05T05:23:38.478" v="3506" actId="1076"/>
        <pc:sldMkLst>
          <pc:docMk/>
          <pc:sldMk cId="38976729" sldId="295"/>
        </pc:sldMkLst>
        <pc:spChg chg="mod">
          <ac:chgData name="ngod ali" userId="bfabe3cde01fd7ce" providerId="LiveId" clId="{1A040B04-668D-45C3-83FA-DEC3629E411C}" dt="2021-08-05T05:23:38.478" v="3506" actId="1076"/>
          <ac:spMkLst>
            <pc:docMk/>
            <pc:sldMk cId="38976729" sldId="295"/>
            <ac:spMk id="3" creationId="{14CCCBCA-3527-445F-9B9E-62086F2BB9E7}"/>
          </ac:spMkLst>
        </pc:spChg>
        <pc:spChg chg="mod">
          <ac:chgData name="ngod ali" userId="bfabe3cde01fd7ce" providerId="LiveId" clId="{1A040B04-668D-45C3-83FA-DEC3629E411C}" dt="2021-08-04T22:15:56.910" v="3370" actId="1076"/>
          <ac:spMkLst>
            <pc:docMk/>
            <pc:sldMk cId="38976729" sldId="295"/>
            <ac:spMk id="4" creationId="{F47BF269-6CFF-4F46-81A6-F46889AB9318}"/>
          </ac:spMkLst>
        </pc:spChg>
        <pc:picChg chg="mod">
          <ac:chgData name="ngod ali" userId="bfabe3cde01fd7ce" providerId="LiveId" clId="{1A040B04-668D-45C3-83FA-DEC3629E411C}" dt="2021-08-04T22:15:52.691" v="3369" actId="1076"/>
          <ac:picMkLst>
            <pc:docMk/>
            <pc:sldMk cId="38976729" sldId="295"/>
            <ac:picMk id="24578" creationId="{62B8E5A8-D9D9-48A3-A76E-34A5A6956C64}"/>
          </ac:picMkLst>
        </pc:picChg>
        <pc:cxnChg chg="mod">
          <ac:chgData name="ngod ali" userId="bfabe3cde01fd7ce" providerId="LiveId" clId="{1A040B04-668D-45C3-83FA-DEC3629E411C}" dt="2021-08-05T05:23:35.012" v="3505" actId="1076"/>
          <ac:cxnSpMkLst>
            <pc:docMk/>
            <pc:sldMk cId="38976729" sldId="295"/>
            <ac:cxnSpMk id="5" creationId="{759B60A4-93CC-4CF4-84E7-28FD73CC62B1}"/>
          </ac:cxnSpMkLst>
        </pc:cxnChg>
      </pc:sldChg>
      <pc:sldChg chg="addSp modSp new del mod ord modAnim">
        <pc:chgData name="ngod ali" userId="bfabe3cde01fd7ce" providerId="LiveId" clId="{1A040B04-668D-45C3-83FA-DEC3629E411C}" dt="2021-08-04T16:14:04.385" v="2895" actId="2696"/>
        <pc:sldMkLst>
          <pc:docMk/>
          <pc:sldMk cId="1694617403" sldId="295"/>
        </pc:sldMkLst>
        <pc:spChg chg="add mod">
          <ac:chgData name="ngod ali" userId="bfabe3cde01fd7ce" providerId="LiveId" clId="{1A040B04-668D-45C3-83FA-DEC3629E411C}" dt="2021-08-04T16:11:57.833" v="2881" actId="1076"/>
          <ac:spMkLst>
            <pc:docMk/>
            <pc:sldMk cId="1694617403" sldId="295"/>
            <ac:spMk id="3" creationId="{14CCCBCA-3527-445F-9B9E-62086F2BB9E7}"/>
          </ac:spMkLst>
        </pc:spChg>
        <pc:spChg chg="add mod">
          <ac:chgData name="ngod ali" userId="bfabe3cde01fd7ce" providerId="LiveId" clId="{1A040B04-668D-45C3-83FA-DEC3629E411C}" dt="2021-08-04T16:13:49.683" v="2893" actId="1076"/>
          <ac:spMkLst>
            <pc:docMk/>
            <pc:sldMk cId="1694617403" sldId="295"/>
            <ac:spMk id="4" creationId="{F47BF269-6CFF-4F46-81A6-F46889AB9318}"/>
          </ac:spMkLst>
        </pc:spChg>
        <pc:picChg chg="add mod">
          <ac:chgData name="ngod ali" userId="bfabe3cde01fd7ce" providerId="LiveId" clId="{1A040B04-668D-45C3-83FA-DEC3629E411C}" dt="2021-08-04T16:13:51.536" v="2894" actId="1076"/>
          <ac:picMkLst>
            <pc:docMk/>
            <pc:sldMk cId="1694617403" sldId="295"/>
            <ac:picMk id="24578" creationId="{62B8E5A8-D9D9-48A3-A76E-34A5A6956C64}"/>
          </ac:picMkLst>
        </pc:picChg>
        <pc:cxnChg chg="add mod">
          <ac:chgData name="ngod ali" userId="bfabe3cde01fd7ce" providerId="LiveId" clId="{1A040B04-668D-45C3-83FA-DEC3629E411C}" dt="2021-08-04T16:12:16.888" v="2885" actId="1076"/>
          <ac:cxnSpMkLst>
            <pc:docMk/>
            <pc:sldMk cId="1694617403" sldId="295"/>
            <ac:cxnSpMk id="5" creationId="{759B60A4-93CC-4CF4-84E7-28FD73CC62B1}"/>
          </ac:cxnSpMkLst>
        </pc:cxnChg>
      </pc:sldChg>
      <pc:sldChg chg="modSp add del">
        <pc:chgData name="ngod ali" userId="bfabe3cde01fd7ce" providerId="LiveId" clId="{1A040B04-668D-45C3-83FA-DEC3629E411C}" dt="2021-08-04T10:36:03.631" v="748" actId="47"/>
        <pc:sldMkLst>
          <pc:docMk/>
          <pc:sldMk cId="978848786" sldId="296"/>
        </pc:sldMkLst>
        <pc:picChg chg="mod">
          <ac:chgData name="ngod ali" userId="bfabe3cde01fd7ce" providerId="LiveId" clId="{1A040B04-668D-45C3-83FA-DEC3629E411C}" dt="2021-08-04T10:35:57.867" v="747" actId="1076"/>
          <ac:picMkLst>
            <pc:docMk/>
            <pc:sldMk cId="978848786" sldId="296"/>
            <ac:picMk id="1028" creationId="{0631C536-7AA0-4242-A93A-AF3ECC347715}"/>
          </ac:picMkLst>
        </pc:picChg>
      </pc:sldChg>
      <pc:sldChg chg="addSp delSp modSp new mod">
        <pc:chgData name="ngod ali" userId="bfabe3cde01fd7ce" providerId="LiveId" clId="{1A040B04-668D-45C3-83FA-DEC3629E411C}" dt="2021-08-04T22:16:25.799" v="3375" actId="1076"/>
        <pc:sldMkLst>
          <pc:docMk/>
          <pc:sldMk cId="1498247891" sldId="296"/>
        </pc:sldMkLst>
        <pc:spChg chg="add mod">
          <ac:chgData name="ngod ali" userId="bfabe3cde01fd7ce" providerId="LiveId" clId="{1A040B04-668D-45C3-83FA-DEC3629E411C}" dt="2021-08-04T11:25:05.776" v="1506" actId="1076"/>
          <ac:spMkLst>
            <pc:docMk/>
            <pc:sldMk cId="1498247891" sldId="296"/>
            <ac:spMk id="2" creationId="{8D06C290-E6B3-41E6-BB07-1CAC8545146F}"/>
          </ac:spMkLst>
        </pc:spChg>
        <pc:spChg chg="add mod">
          <ac:chgData name="ngod ali" userId="bfabe3cde01fd7ce" providerId="LiveId" clId="{1A040B04-668D-45C3-83FA-DEC3629E411C}" dt="2021-08-04T15:21:09.520" v="1867" actId="1076"/>
          <ac:spMkLst>
            <pc:docMk/>
            <pc:sldMk cId="1498247891" sldId="296"/>
            <ac:spMk id="10" creationId="{8388549C-3473-47D7-A610-17857101D575}"/>
          </ac:spMkLst>
        </pc:spChg>
        <pc:spChg chg="add mod">
          <ac:chgData name="ngod ali" userId="bfabe3cde01fd7ce" providerId="LiveId" clId="{1A040B04-668D-45C3-83FA-DEC3629E411C}" dt="2021-08-04T15:23:12.948" v="1930" actId="1076"/>
          <ac:spMkLst>
            <pc:docMk/>
            <pc:sldMk cId="1498247891" sldId="296"/>
            <ac:spMk id="12" creationId="{F058D50C-FB3B-4EE0-B62D-41028384BF71}"/>
          </ac:spMkLst>
        </pc:spChg>
        <pc:spChg chg="add mod">
          <ac:chgData name="ngod ali" userId="bfabe3cde01fd7ce" providerId="LiveId" clId="{1A040B04-668D-45C3-83FA-DEC3629E411C}" dt="2021-08-04T22:16:25.799" v="3375" actId="1076"/>
          <ac:spMkLst>
            <pc:docMk/>
            <pc:sldMk cId="1498247891" sldId="296"/>
            <ac:spMk id="14" creationId="{89924813-A62F-469A-B514-8E6E3D51F7F5}"/>
          </ac:spMkLst>
        </pc:spChg>
        <pc:grpChg chg="add mod">
          <ac:chgData name="ngod ali" userId="bfabe3cde01fd7ce" providerId="LiveId" clId="{1A040B04-668D-45C3-83FA-DEC3629E411C}" dt="2021-08-04T11:25:05.776" v="1506" actId="1076"/>
          <ac:grpSpMkLst>
            <pc:docMk/>
            <pc:sldMk cId="1498247891" sldId="296"/>
            <ac:grpSpMk id="3" creationId="{BDEC15F8-0A59-4402-97A3-D3ECA1681018}"/>
          </ac:grpSpMkLst>
        </pc:grpChg>
        <pc:grpChg chg="add mod">
          <ac:chgData name="ngod ali" userId="bfabe3cde01fd7ce" providerId="LiveId" clId="{1A040B04-668D-45C3-83FA-DEC3629E411C}" dt="2021-08-04T15:21:09.520" v="1867" actId="1076"/>
          <ac:grpSpMkLst>
            <pc:docMk/>
            <pc:sldMk cId="1498247891" sldId="296"/>
            <ac:grpSpMk id="4" creationId="{2D25094A-CF23-43BD-9871-066A872F7BCA}"/>
          </ac:grpSpMkLst>
        </pc:grpChg>
        <pc:grpChg chg="add mod">
          <ac:chgData name="ngod ali" userId="bfabe3cde01fd7ce" providerId="LiveId" clId="{1A040B04-668D-45C3-83FA-DEC3629E411C}" dt="2021-08-04T15:23:12.948" v="1930" actId="1076"/>
          <ac:grpSpMkLst>
            <pc:docMk/>
            <pc:sldMk cId="1498247891" sldId="296"/>
            <ac:grpSpMk id="5" creationId="{DF958E67-5747-445E-A2C8-E657A301DAAA}"/>
          </ac:grpSpMkLst>
        </pc:grpChg>
        <pc:grpChg chg="add mod">
          <ac:chgData name="ngod ali" userId="bfabe3cde01fd7ce" providerId="LiveId" clId="{1A040B04-668D-45C3-83FA-DEC3629E411C}" dt="2021-08-04T22:16:25.799" v="3375" actId="1076"/>
          <ac:grpSpMkLst>
            <pc:docMk/>
            <pc:sldMk cId="1498247891" sldId="296"/>
            <ac:grpSpMk id="6" creationId="{50D08719-DFDA-4436-B666-F3B1A26A9CFC}"/>
          </ac:grpSpMkLst>
        </pc:grpChg>
        <pc:picChg chg="add del mod">
          <ac:chgData name="ngod ali" userId="bfabe3cde01fd7ce" providerId="LiveId" clId="{1A040B04-668D-45C3-83FA-DEC3629E411C}" dt="2021-08-04T11:24:15.011" v="1493" actId="478"/>
          <ac:picMkLst>
            <pc:docMk/>
            <pc:sldMk cId="1498247891" sldId="296"/>
            <ac:picMk id="9" creationId="{D39189B0-74C7-4894-A89D-516074315F94}"/>
          </ac:picMkLst>
        </pc:picChg>
        <pc:picChg chg="add mod">
          <ac:chgData name="ngod ali" userId="bfabe3cde01fd7ce" providerId="LiveId" clId="{1A040B04-668D-45C3-83FA-DEC3629E411C}" dt="2021-08-04T11:25:05.776" v="1506" actId="1076"/>
          <ac:picMkLst>
            <pc:docMk/>
            <pc:sldMk cId="1498247891" sldId="296"/>
            <ac:picMk id="6146" creationId="{37CDD2AB-643A-47A3-B1BA-303D777ECC87}"/>
          </ac:picMkLst>
        </pc:picChg>
        <pc:picChg chg="add mod">
          <ac:chgData name="ngod ali" userId="bfabe3cde01fd7ce" providerId="LiveId" clId="{1A040B04-668D-45C3-83FA-DEC3629E411C}" dt="2021-08-04T15:21:09.520" v="1867" actId="1076"/>
          <ac:picMkLst>
            <pc:docMk/>
            <pc:sldMk cId="1498247891" sldId="296"/>
            <ac:picMk id="6148" creationId="{8A144254-4ACA-422F-B4DF-24A6143471CF}"/>
          </ac:picMkLst>
        </pc:picChg>
        <pc:picChg chg="add del mod">
          <ac:chgData name="ngod ali" userId="bfabe3cde01fd7ce" providerId="LiveId" clId="{1A040B04-668D-45C3-83FA-DEC3629E411C}" dt="2021-08-04T11:17:44.125" v="1324" actId="478"/>
          <ac:picMkLst>
            <pc:docMk/>
            <pc:sldMk cId="1498247891" sldId="296"/>
            <ac:picMk id="6150" creationId="{5C94379C-1CD2-4E07-B532-74B9CB75AAA5}"/>
          </ac:picMkLst>
        </pc:picChg>
        <pc:picChg chg="add mod">
          <ac:chgData name="ngod ali" userId="bfabe3cde01fd7ce" providerId="LiveId" clId="{1A040B04-668D-45C3-83FA-DEC3629E411C}" dt="2021-08-04T22:16:25.799" v="3375" actId="1076"/>
          <ac:picMkLst>
            <pc:docMk/>
            <pc:sldMk cId="1498247891" sldId="296"/>
            <ac:picMk id="6152" creationId="{B0610ADD-10E0-4C3A-9B6E-70052B283AC9}"/>
          </ac:picMkLst>
        </pc:picChg>
        <pc:picChg chg="add mod">
          <ac:chgData name="ngod ali" userId="bfabe3cde01fd7ce" providerId="LiveId" clId="{1A040B04-668D-45C3-83FA-DEC3629E411C}" dt="2021-08-04T15:23:12.948" v="1930" actId="1076"/>
          <ac:picMkLst>
            <pc:docMk/>
            <pc:sldMk cId="1498247891" sldId="296"/>
            <ac:picMk id="6154" creationId="{A0428F3B-B752-4B56-93C3-852503C68936}"/>
          </ac:picMkLst>
        </pc:picChg>
      </pc:sldChg>
      <pc:sldChg chg="addSp delSp modSp new del mod">
        <pc:chgData name="ngod ali" userId="bfabe3cde01fd7ce" providerId="LiveId" clId="{1A040B04-668D-45C3-83FA-DEC3629E411C}" dt="2021-08-04T11:13:57.028" v="1305" actId="47"/>
        <pc:sldMkLst>
          <pc:docMk/>
          <pc:sldMk cId="1735156035" sldId="296"/>
        </pc:sldMkLst>
        <pc:spChg chg="add del mod topLvl">
          <ac:chgData name="ngod ali" userId="bfabe3cde01fd7ce" providerId="LiveId" clId="{1A040B04-668D-45C3-83FA-DEC3629E411C}" dt="2021-08-04T11:02:36.340" v="1168" actId="478"/>
          <ac:spMkLst>
            <pc:docMk/>
            <pc:sldMk cId="1735156035" sldId="296"/>
            <ac:spMk id="6" creationId="{1A17E2D9-1716-40A2-B6B7-1D3F0246F43F}"/>
          </ac:spMkLst>
        </pc:spChg>
        <pc:spChg chg="add del mod">
          <ac:chgData name="ngod ali" userId="bfabe3cde01fd7ce" providerId="LiveId" clId="{1A040B04-668D-45C3-83FA-DEC3629E411C}" dt="2021-08-04T11:03:32.844" v="1179" actId="478"/>
          <ac:spMkLst>
            <pc:docMk/>
            <pc:sldMk cId="1735156035" sldId="296"/>
            <ac:spMk id="11" creationId="{70F27AAC-8697-4D89-B492-B01ACD20BF87}"/>
          </ac:spMkLst>
        </pc:spChg>
        <pc:grpChg chg="add del mod topLvl">
          <ac:chgData name="ngod ali" userId="bfabe3cde01fd7ce" providerId="LiveId" clId="{1A040B04-668D-45C3-83FA-DEC3629E411C}" dt="2021-08-04T11:07:33.725" v="1220" actId="1076"/>
          <ac:grpSpMkLst>
            <pc:docMk/>
            <pc:sldMk cId="1735156035" sldId="296"/>
            <ac:grpSpMk id="7" creationId="{75F9266F-E7CF-44A1-AC8E-961FEEFFFB54}"/>
          </ac:grpSpMkLst>
        </pc:grpChg>
        <pc:grpChg chg="add del mod">
          <ac:chgData name="ngod ali" userId="bfabe3cde01fd7ce" providerId="LiveId" clId="{1A040B04-668D-45C3-83FA-DEC3629E411C}" dt="2021-08-04T11:02:36.340" v="1168" actId="478"/>
          <ac:grpSpMkLst>
            <pc:docMk/>
            <pc:sldMk cId="1735156035" sldId="296"/>
            <ac:grpSpMk id="8" creationId="{7202A3F3-1963-47BE-98DE-B8DA6AB0C82B}"/>
          </ac:grpSpMkLst>
        </pc:grpChg>
        <pc:picChg chg="add mod">
          <ac:chgData name="ngod ali" userId="bfabe3cde01fd7ce" providerId="LiveId" clId="{1A040B04-668D-45C3-83FA-DEC3629E411C}" dt="2021-08-04T11:07:11.800" v="1216" actId="1076"/>
          <ac:picMkLst>
            <pc:docMk/>
            <pc:sldMk cId="1735156035" sldId="296"/>
            <ac:picMk id="3" creationId="{C687F1F0-B52C-4E6A-AC64-13528800A37C}"/>
          </ac:picMkLst>
        </pc:picChg>
        <pc:picChg chg="add del mod modCrop">
          <ac:chgData name="ngod ali" userId="bfabe3cde01fd7ce" providerId="LiveId" clId="{1A040B04-668D-45C3-83FA-DEC3629E411C}" dt="2021-08-04T11:01:17.420" v="1145" actId="478"/>
          <ac:picMkLst>
            <pc:docMk/>
            <pc:sldMk cId="1735156035" sldId="296"/>
            <ac:picMk id="5" creationId="{4F1E8BA7-965F-4DCA-9D19-ABA9EFF491E9}"/>
          </ac:picMkLst>
        </pc:picChg>
        <pc:picChg chg="add mod modCrop">
          <ac:chgData name="ngod ali" userId="bfabe3cde01fd7ce" providerId="LiveId" clId="{1A040B04-668D-45C3-83FA-DEC3629E411C}" dt="2021-08-04T11:07:28.954" v="1219" actId="14100"/>
          <ac:picMkLst>
            <pc:docMk/>
            <pc:sldMk cId="1735156035" sldId="296"/>
            <ac:picMk id="9" creationId="{1070004F-0CCD-4340-951C-B5635A9D402E}"/>
          </ac:picMkLst>
        </pc:picChg>
        <pc:picChg chg="add mod">
          <ac:chgData name="ngod ali" userId="bfabe3cde01fd7ce" providerId="LiveId" clId="{1A040B04-668D-45C3-83FA-DEC3629E411C}" dt="2021-08-04T11:07:09.612" v="1215" actId="1076"/>
          <ac:picMkLst>
            <pc:docMk/>
            <pc:sldMk cId="1735156035" sldId="296"/>
            <ac:picMk id="10" creationId="{80E0320E-F9CD-4B4C-9AA1-D742A7E531D6}"/>
          </ac:picMkLst>
        </pc:picChg>
      </pc:sldChg>
      <pc:sldChg chg="addSp modSp add mod">
        <pc:chgData name="ngod ali" userId="bfabe3cde01fd7ce" providerId="LiveId" clId="{1A040B04-668D-45C3-83FA-DEC3629E411C}" dt="2021-08-04T19:40:52.291" v="3258" actId="1076"/>
        <pc:sldMkLst>
          <pc:docMk/>
          <pc:sldMk cId="3902305037" sldId="297"/>
        </pc:sldMkLst>
        <pc:spChg chg="mod">
          <ac:chgData name="ngod ali" userId="bfabe3cde01fd7ce" providerId="LiveId" clId="{1A040B04-668D-45C3-83FA-DEC3629E411C}" dt="2021-08-04T15:04:02.931" v="1583" actId="20577"/>
          <ac:spMkLst>
            <pc:docMk/>
            <pc:sldMk cId="3902305037" sldId="297"/>
            <ac:spMk id="10" creationId="{E20E8501-1C9B-4DA2-A282-77572C93E8D2}"/>
          </ac:spMkLst>
        </pc:spChg>
        <pc:picChg chg="add mod">
          <ac:chgData name="ngod ali" userId="bfabe3cde01fd7ce" providerId="LiveId" clId="{1A040B04-668D-45C3-83FA-DEC3629E411C}" dt="2021-08-04T19:40:52.291" v="3258" actId="1076"/>
          <ac:picMkLst>
            <pc:docMk/>
            <pc:sldMk cId="3902305037" sldId="297"/>
            <ac:picMk id="5" creationId="{F9528DA5-BE11-42C0-A4A4-F038DCE3D40E}"/>
          </ac:picMkLst>
        </pc:picChg>
      </pc:sldChg>
      <pc:sldChg chg="addSp modSp new modAnim">
        <pc:chgData name="ngod ali" userId="bfabe3cde01fd7ce" providerId="LiveId" clId="{1A040B04-668D-45C3-83FA-DEC3629E411C}" dt="2021-08-04T22:17:48.483" v="3393" actId="1076"/>
        <pc:sldMkLst>
          <pc:docMk/>
          <pc:sldMk cId="3864210709" sldId="298"/>
        </pc:sldMkLst>
        <pc:picChg chg="add mod">
          <ac:chgData name="ngod ali" userId="bfabe3cde01fd7ce" providerId="LiveId" clId="{1A040B04-668D-45C3-83FA-DEC3629E411C}" dt="2021-08-04T22:17:48.483" v="3393" actId="1076"/>
          <ac:picMkLst>
            <pc:docMk/>
            <pc:sldMk cId="3864210709" sldId="298"/>
            <ac:picMk id="2" creationId="{B1B2B0EB-D5B4-439F-B285-D9C7348898CE}"/>
          </ac:picMkLst>
        </pc:picChg>
      </pc:sldChg>
      <pc:sldChg chg="new del">
        <pc:chgData name="ngod ali" userId="bfabe3cde01fd7ce" providerId="LiveId" clId="{1A040B04-668D-45C3-83FA-DEC3629E411C}" dt="2021-08-04T16:14:34.708" v="2900" actId="47"/>
        <pc:sldMkLst>
          <pc:docMk/>
          <pc:sldMk cId="1367707082" sldId="299"/>
        </pc:sldMkLst>
      </pc:sldChg>
      <pc:sldChg chg="addSp modSp add mod ord">
        <pc:chgData name="ngod ali" userId="bfabe3cde01fd7ce" providerId="LiveId" clId="{1A040B04-668D-45C3-83FA-DEC3629E411C}" dt="2021-08-04T22:15:41.833" v="3368" actId="1076"/>
        <pc:sldMkLst>
          <pc:docMk/>
          <pc:sldMk cId="4176666168" sldId="299"/>
        </pc:sldMkLst>
        <pc:spChg chg="mod">
          <ac:chgData name="ngod ali" userId="bfabe3cde01fd7ce" providerId="LiveId" clId="{1A040B04-668D-45C3-83FA-DEC3629E411C}" dt="2021-08-04T16:14:51.483" v="2932" actId="1076"/>
          <ac:spMkLst>
            <pc:docMk/>
            <pc:sldMk cId="4176666168" sldId="299"/>
            <ac:spMk id="8" creationId="{47B8034F-B76D-4829-BB10-147E760D629F}"/>
          </ac:spMkLst>
        </pc:spChg>
        <pc:grpChg chg="mod">
          <ac:chgData name="ngod ali" userId="bfabe3cde01fd7ce" providerId="LiveId" clId="{1A040B04-668D-45C3-83FA-DEC3629E411C}" dt="2021-08-04T16:16:59.810" v="2933" actId="1076"/>
          <ac:grpSpMkLst>
            <pc:docMk/>
            <pc:sldMk cId="4176666168" sldId="299"/>
            <ac:grpSpMk id="9" creationId="{58137F92-0324-4D6D-9011-03CD088B4861}"/>
          </ac:grpSpMkLst>
        </pc:grpChg>
        <pc:picChg chg="add mod">
          <ac:chgData name="ngod ali" userId="bfabe3cde01fd7ce" providerId="LiveId" clId="{1A040B04-668D-45C3-83FA-DEC3629E411C}" dt="2021-08-04T22:15:41.833" v="3368" actId="1076"/>
          <ac:picMkLst>
            <pc:docMk/>
            <pc:sldMk cId="4176666168" sldId="299"/>
            <ac:picMk id="5" creationId="{E0AA657E-542D-40FD-B12E-BD800947C06D}"/>
          </ac:picMkLst>
        </pc:picChg>
      </pc:sldChg>
      <pc:sldChg chg="add">
        <pc:chgData name="ngod ali" userId="bfabe3cde01fd7ce" providerId="LiveId" clId="{1A040B04-668D-45C3-83FA-DEC3629E411C}" dt="2021-08-04T16:17:54.390" v="2938"/>
        <pc:sldMkLst>
          <pc:docMk/>
          <pc:sldMk cId="3233752469" sldId="300"/>
        </pc:sldMkLst>
      </pc:sldChg>
      <pc:sldChg chg="addSp delSp modSp new del mod setBg">
        <pc:chgData name="ngod ali" userId="bfabe3cde01fd7ce" providerId="LiveId" clId="{1A040B04-668D-45C3-83FA-DEC3629E411C}" dt="2021-08-04T22:19:09.343" v="3403" actId="47"/>
        <pc:sldMkLst>
          <pc:docMk/>
          <pc:sldMk cId="2580182693" sldId="301"/>
        </pc:sldMkLst>
        <pc:spChg chg="add del">
          <ac:chgData name="ngod ali" userId="bfabe3cde01fd7ce" providerId="LiveId" clId="{1A040B04-668D-45C3-83FA-DEC3629E411C}" dt="2021-08-04T22:12:58.539" v="3341" actId="26606"/>
          <ac:spMkLst>
            <pc:docMk/>
            <pc:sldMk cId="2580182693" sldId="301"/>
            <ac:spMk id="11" creationId="{11BE3FA7-0D70-4431-814F-D8C40576EA93}"/>
          </ac:spMkLst>
        </pc:spChg>
        <pc:grpChg chg="add mod">
          <ac:chgData name="ngod ali" userId="bfabe3cde01fd7ce" providerId="LiveId" clId="{1A040B04-668D-45C3-83FA-DEC3629E411C}" dt="2021-08-04T22:13:49.921" v="3353" actId="164"/>
          <ac:grpSpMkLst>
            <pc:docMk/>
            <pc:sldMk cId="2580182693" sldId="301"/>
            <ac:grpSpMk id="7" creationId="{4BAB94C6-4739-4EBE-806B-1A8D6DCA3CD4}"/>
          </ac:grpSpMkLst>
        </pc:grpChg>
        <pc:picChg chg="add mod modCrop">
          <ac:chgData name="ngod ali" userId="bfabe3cde01fd7ce" providerId="LiveId" clId="{1A040B04-668D-45C3-83FA-DEC3629E411C}" dt="2021-08-04T22:14:00.738" v="3354" actId="29295"/>
          <ac:picMkLst>
            <pc:docMk/>
            <pc:sldMk cId="2580182693" sldId="301"/>
            <ac:picMk id="3" creationId="{0C78F799-3635-4A23-90B3-8B99CC6D92EB}"/>
          </ac:picMkLst>
        </pc:picChg>
        <pc:picChg chg="add del mod">
          <ac:chgData name="ngod ali" userId="bfabe3cde01fd7ce" providerId="LiveId" clId="{1A040B04-668D-45C3-83FA-DEC3629E411C}" dt="2021-08-04T22:11:00.155" v="3312" actId="478"/>
          <ac:picMkLst>
            <pc:docMk/>
            <pc:sldMk cId="2580182693" sldId="301"/>
            <ac:picMk id="4" creationId="{D18A987E-71DB-4837-9F77-9B3DA526DE09}"/>
          </ac:picMkLst>
        </pc:picChg>
        <pc:picChg chg="add mod ord modCrop">
          <ac:chgData name="ngod ali" userId="bfabe3cde01fd7ce" providerId="LiveId" clId="{1A040B04-668D-45C3-83FA-DEC3629E411C}" dt="2021-08-04T22:13:49.921" v="3353" actId="164"/>
          <ac:picMkLst>
            <pc:docMk/>
            <pc:sldMk cId="2580182693" sldId="301"/>
            <ac:picMk id="5" creationId="{3D649A39-6BA9-464D-9384-737E27232EE3}"/>
          </ac:picMkLst>
        </pc:picChg>
        <pc:picChg chg="add mod modCrop">
          <ac:chgData name="ngod ali" userId="bfabe3cde01fd7ce" providerId="LiveId" clId="{1A040B04-668D-45C3-83FA-DEC3629E411C}" dt="2021-08-04T22:13:49.921" v="3353" actId="164"/>
          <ac:picMkLst>
            <pc:docMk/>
            <pc:sldMk cId="2580182693" sldId="301"/>
            <ac:picMk id="6" creationId="{6E9E70E6-E5FF-49C5-86EC-EF6A7AFD5172}"/>
          </ac:picMkLst>
        </pc:picChg>
      </pc:sldChg>
      <pc:sldChg chg="addSp delSp modSp new del mod setBg">
        <pc:chgData name="ngod ali" userId="bfabe3cde01fd7ce" providerId="LiveId" clId="{1A040B04-668D-45C3-83FA-DEC3629E411C}" dt="2021-08-04T22:09:24.550" v="3299" actId="47"/>
        <pc:sldMkLst>
          <pc:docMk/>
          <pc:sldMk cId="2769369254" sldId="301"/>
        </pc:sldMkLst>
        <pc:picChg chg="add del mod">
          <ac:chgData name="ngod ali" userId="bfabe3cde01fd7ce" providerId="LiveId" clId="{1A040B04-668D-45C3-83FA-DEC3629E411C}" dt="2021-08-04T22:06:12.290" v="3272" actId="478"/>
          <ac:picMkLst>
            <pc:docMk/>
            <pc:sldMk cId="2769369254" sldId="301"/>
            <ac:picMk id="3" creationId="{8E6BF1B0-E597-49F4-828D-2F5F16A4AD0C}"/>
          </ac:picMkLst>
        </pc:picChg>
        <pc:picChg chg="add del mod">
          <ac:chgData name="ngod ali" userId="bfabe3cde01fd7ce" providerId="LiveId" clId="{1A040B04-668D-45C3-83FA-DEC3629E411C}" dt="2021-08-04T22:07:40.549" v="3286" actId="478"/>
          <ac:picMkLst>
            <pc:docMk/>
            <pc:sldMk cId="2769369254" sldId="301"/>
            <ac:picMk id="5" creationId="{9D1EA2BC-2FC5-4319-BF67-F2FC0ACE5593}"/>
          </ac:picMkLst>
        </pc:picChg>
        <pc:picChg chg="add del mod modCrop">
          <ac:chgData name="ngod ali" userId="bfabe3cde01fd7ce" providerId="LiveId" clId="{1A040B04-668D-45C3-83FA-DEC3629E411C}" dt="2021-08-04T22:07:39.219" v="3285" actId="478"/>
          <ac:picMkLst>
            <pc:docMk/>
            <pc:sldMk cId="2769369254" sldId="301"/>
            <ac:picMk id="6" creationId="{5D050512-222A-4696-AA32-F25B8568EF92}"/>
          </ac:picMkLst>
        </pc:picChg>
        <pc:picChg chg="add del mod modCrop">
          <ac:chgData name="ngod ali" userId="bfabe3cde01fd7ce" providerId="LiveId" clId="{1A040B04-668D-45C3-83FA-DEC3629E411C}" dt="2021-08-04T22:08:49.714" v="3295" actId="478"/>
          <ac:picMkLst>
            <pc:docMk/>
            <pc:sldMk cId="2769369254" sldId="301"/>
            <ac:picMk id="8" creationId="{DEBD4E06-8CC5-4F33-A685-C92BF8A77616}"/>
          </ac:picMkLst>
        </pc:picChg>
      </pc:sldChg>
      <pc:sldChg chg="addSp delSp modSp new add del mod">
        <pc:chgData name="ngod ali" userId="bfabe3cde01fd7ce" providerId="LiveId" clId="{1A040B04-668D-45C3-83FA-DEC3629E411C}" dt="2021-08-05T05:23:11.025" v="3501" actId="47"/>
        <pc:sldMkLst>
          <pc:docMk/>
          <pc:sldMk cId="4108267648" sldId="301"/>
        </pc:sldMkLst>
        <pc:spChg chg="add mod">
          <ac:chgData name="ngod ali" userId="bfabe3cde01fd7ce" providerId="LiveId" clId="{1A040B04-668D-45C3-83FA-DEC3629E411C}" dt="2021-08-05T05:21:56.213" v="3492" actId="164"/>
          <ac:spMkLst>
            <pc:docMk/>
            <pc:sldMk cId="4108267648" sldId="301"/>
            <ac:spMk id="9" creationId="{5D20A4EF-EDDF-4F82-B376-153CD45BDCC2}"/>
          </ac:spMkLst>
        </pc:spChg>
        <pc:grpChg chg="add del mod">
          <ac:chgData name="ngod ali" userId="bfabe3cde01fd7ce" providerId="LiveId" clId="{1A040B04-668D-45C3-83FA-DEC3629E411C}" dt="2021-08-05T05:21:56.213" v="3492" actId="164"/>
          <ac:grpSpMkLst>
            <pc:docMk/>
            <pc:sldMk cId="4108267648" sldId="301"/>
            <ac:grpSpMk id="8" creationId="{2578003C-F87B-498B-A6AB-A89275DD690E}"/>
          </ac:grpSpMkLst>
        </pc:grpChg>
        <pc:grpChg chg="add del mod">
          <ac:chgData name="ngod ali" userId="bfabe3cde01fd7ce" providerId="LiveId" clId="{1A040B04-668D-45C3-83FA-DEC3629E411C}" dt="2021-08-05T05:22:16.637" v="3493" actId="478"/>
          <ac:grpSpMkLst>
            <pc:docMk/>
            <pc:sldMk cId="4108267648" sldId="301"/>
            <ac:grpSpMk id="10" creationId="{A82971CB-B6BA-46CF-938C-8FD01FF1A83F}"/>
          </ac:grpSpMkLst>
        </pc:grpChg>
        <pc:picChg chg="add del mod">
          <ac:chgData name="ngod ali" userId="bfabe3cde01fd7ce" providerId="LiveId" clId="{1A040B04-668D-45C3-83FA-DEC3629E411C}" dt="2021-08-05T05:15:49.181" v="3420" actId="478"/>
          <ac:picMkLst>
            <pc:docMk/>
            <pc:sldMk cId="4108267648" sldId="301"/>
            <ac:picMk id="3" creationId="{BE35F6FF-9EEA-4B52-8722-2DE5C1F8019D}"/>
          </ac:picMkLst>
        </pc:picChg>
        <pc:picChg chg="add del mod modCrop">
          <ac:chgData name="ngod ali" userId="bfabe3cde01fd7ce" providerId="LiveId" clId="{1A040B04-668D-45C3-83FA-DEC3629E411C}" dt="2021-08-05T05:16:09.488" v="3426" actId="21"/>
          <ac:picMkLst>
            <pc:docMk/>
            <pc:sldMk cId="4108267648" sldId="301"/>
            <ac:picMk id="4" creationId="{66D9BA3A-F6DD-470E-8D06-2A2D9F5EAAE1}"/>
          </ac:picMkLst>
        </pc:picChg>
        <pc:picChg chg="add mod modCrop">
          <ac:chgData name="ngod ali" userId="bfabe3cde01fd7ce" providerId="LiveId" clId="{1A040B04-668D-45C3-83FA-DEC3629E411C}" dt="2021-08-05T05:19:16.337" v="3463" actId="164"/>
          <ac:picMkLst>
            <pc:docMk/>
            <pc:sldMk cId="4108267648" sldId="301"/>
            <ac:picMk id="5" creationId="{ABBD58D3-B55B-4FCB-BBDE-AE9CF3A1D74A}"/>
          </ac:picMkLst>
        </pc:picChg>
        <pc:picChg chg="add mod modCrop">
          <ac:chgData name="ngod ali" userId="bfabe3cde01fd7ce" providerId="LiveId" clId="{1A040B04-668D-45C3-83FA-DEC3629E411C}" dt="2021-08-05T05:20:28.967" v="3474" actId="14100"/>
          <ac:picMkLst>
            <pc:docMk/>
            <pc:sldMk cId="4108267648" sldId="301"/>
            <ac:picMk id="6" creationId="{1A956251-9A56-4A02-87DB-BB4B82D0B381}"/>
          </ac:picMkLst>
        </pc:picChg>
        <pc:picChg chg="add mod modCrop">
          <ac:chgData name="ngod ali" userId="bfabe3cde01fd7ce" providerId="LiveId" clId="{1A040B04-668D-45C3-83FA-DEC3629E411C}" dt="2021-08-05T05:21:39.264" v="3490" actId="1076"/>
          <ac:picMkLst>
            <pc:docMk/>
            <pc:sldMk cId="4108267648" sldId="301"/>
            <ac:picMk id="7" creationId="{A7B1D98F-6EF2-4852-9A37-F9C69C061A11}"/>
          </ac:picMkLst>
        </pc:picChg>
      </pc:sldChg>
      <pc:sldMasterChg chg="setBg modSldLayout">
        <pc:chgData name="ngod ali" userId="bfabe3cde01fd7ce" providerId="LiveId" clId="{1A040B04-668D-45C3-83FA-DEC3629E411C}" dt="2021-08-05T05:22:45.703" v="3498"/>
        <pc:sldMasterMkLst>
          <pc:docMk/>
          <pc:sldMasterMk cId="1564730949" sldId="2147483678"/>
        </pc:sldMasterMkLst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1554849008" sldId="2147483679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2765887393" sldId="2147483680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2004267739" sldId="2147483681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552976059" sldId="2147483682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517657195" sldId="2147483683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357131177" sldId="2147483684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2925768406" sldId="2147483685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161689867" sldId="2147483686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3891636656" sldId="2147483687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1041958302" sldId="2147483688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491979280" sldId="2147483689"/>
          </pc:sldLayoutMkLst>
        </pc:sldLayoutChg>
      </pc:sldMasterChg>
      <pc:sldMasterChg chg="del setBg delSldLayout modSldLayout">
        <pc:chgData name="ngod ali" userId="bfabe3cde01fd7ce" providerId="LiveId" clId="{1A040B04-668D-45C3-83FA-DEC3629E411C}" dt="2021-08-04T11:13:57.028" v="1305" actId="47"/>
        <pc:sldMasterMkLst>
          <pc:docMk/>
          <pc:sldMasterMk cId="2232523160" sldId="2147483690"/>
        </pc:sldMasterMkLst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2171337619" sldId="2147483691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2711748865" sldId="2147483692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1222962489" sldId="2147483693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1241118853" sldId="2147483694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9496111" sldId="2147483695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571572299" sldId="2147483696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498184966" sldId="2147483697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260719117" sldId="2147483698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223882922" sldId="2147483699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3420832298" sldId="2147483700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1742361412" sldId="2147483701"/>
          </pc:sldLayoutMkLst>
        </pc:sldLayoutChg>
      </pc:sldMasterChg>
      <pc:sldMasterChg chg="add del setBg addSldLayout delSldLayout modSldLayout">
        <pc:chgData name="ngod ali" userId="bfabe3cde01fd7ce" providerId="LiveId" clId="{1A040B04-668D-45C3-83FA-DEC3629E411C}" dt="2021-08-05T05:23:11.025" v="3501" actId="47"/>
        <pc:sldMasterMkLst>
          <pc:docMk/>
          <pc:sldMasterMk cId="2289369615" sldId="2147483690"/>
        </pc:sldMasterMkLst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2289930125" sldId="2147483691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3051491991" sldId="2147483692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178971776" sldId="2147483693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2549508407" sldId="2147483694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4055402998" sldId="2147483695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3423531578" sldId="2147483696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106298502" sldId="2147483697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544517597" sldId="2147483698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4002987653" sldId="2147483699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2365122324" sldId="2147483700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2591266229" sldId="2147483701"/>
          </pc:sldLayoutMkLst>
        </pc:sldLayoutChg>
      </pc:sldMasterChg>
      <pc:sldMasterChg chg="del setBg delSldLayout modSldLayout">
        <pc:chgData name="ngod ali" userId="bfabe3cde01fd7ce" providerId="LiveId" clId="{1A040B04-668D-45C3-83FA-DEC3629E411C}" dt="2021-08-04T22:19:09.343" v="3403" actId="47"/>
        <pc:sldMasterMkLst>
          <pc:docMk/>
          <pc:sldMasterMk cId="2940463825" sldId="2147483690"/>
        </pc:sldMasterMkLst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1801824453" sldId="2147483691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462476618" sldId="2147483692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1048291771" sldId="2147483693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1973169802" sldId="2147483694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386145998" sldId="2147483695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378764410" sldId="2147483696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3567189919" sldId="2147483697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3364071320" sldId="2147483698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2258163999" sldId="2147483699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10896253" sldId="2147483700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940802911" sldId="2147483701"/>
          </pc:sldLayoutMkLst>
        </pc:sldLayoutChg>
      </pc:sldMasterChg>
    </pc:docChg>
  </pc:docChgLst>
  <pc:docChgLst>
    <pc:chgData name="ngod ali" userId="bfabe3cde01fd7ce" providerId="LiveId" clId="{37B7E687-AA00-4ACE-93FA-779C9E4FC462}"/>
    <pc:docChg chg="undo custSel addSld delSld modSld sldOrd">
      <pc:chgData name="ngod ali" userId="bfabe3cde01fd7ce" providerId="LiveId" clId="{37B7E687-AA00-4ACE-93FA-779C9E4FC462}" dt="2021-08-24T01:11:07.881" v="3720" actId="1076"/>
      <pc:docMkLst>
        <pc:docMk/>
      </pc:docMkLst>
      <pc:sldChg chg="modSp">
        <pc:chgData name="ngod ali" userId="bfabe3cde01fd7ce" providerId="LiveId" clId="{37B7E687-AA00-4ACE-93FA-779C9E4FC462}" dt="2021-08-18T02:14:55.228" v="0" actId="1076"/>
        <pc:sldMkLst>
          <pc:docMk/>
          <pc:sldMk cId="1425035939" sldId="256"/>
        </pc:sldMkLst>
        <pc:picChg chg="mod">
          <ac:chgData name="ngod ali" userId="bfabe3cde01fd7ce" providerId="LiveId" clId="{37B7E687-AA00-4ACE-93FA-779C9E4FC462}" dt="2021-08-18T02:14:55.228" v="0" actId="1076"/>
          <ac:picMkLst>
            <pc:docMk/>
            <pc:sldMk cId="1425035939" sldId="256"/>
            <ac:picMk id="6" creationId="{55896DBA-34B3-4EAA-B50C-56BB11D60537}"/>
          </ac:picMkLst>
        </pc:picChg>
      </pc:sldChg>
      <pc:sldChg chg="addSp delSp modSp mod">
        <pc:chgData name="ngod ali" userId="bfabe3cde01fd7ce" providerId="LiveId" clId="{37B7E687-AA00-4ACE-93FA-779C9E4FC462}" dt="2021-08-24T01:10:51.335" v="3719" actId="1076"/>
        <pc:sldMkLst>
          <pc:docMk/>
          <pc:sldMk cId="2831976559" sldId="257"/>
        </pc:sldMkLst>
        <pc:spChg chg="add del mod topLvl">
          <ac:chgData name="ngod ali" userId="bfabe3cde01fd7ce" providerId="LiveId" clId="{37B7E687-AA00-4ACE-93FA-779C9E4FC462}" dt="2021-08-20T21:45:33.465" v="290" actId="478"/>
          <ac:spMkLst>
            <pc:docMk/>
            <pc:sldMk cId="2831976559" sldId="257"/>
            <ac:spMk id="2" creationId="{6B17CFD5-01E1-42FB-9332-0D91303485E5}"/>
          </ac:spMkLst>
        </pc:spChg>
        <pc:spChg chg="del mod">
          <ac:chgData name="ngod ali" userId="bfabe3cde01fd7ce" providerId="LiveId" clId="{37B7E687-AA00-4ACE-93FA-779C9E4FC462}" dt="2021-08-23T23:29:51.136" v="3502" actId="21"/>
          <ac:spMkLst>
            <pc:docMk/>
            <pc:sldMk cId="2831976559" sldId="257"/>
            <ac:spMk id="7" creationId="{6D6AC389-00E9-433D-B51D-87B897342373}"/>
          </ac:spMkLst>
        </pc:spChg>
        <pc:spChg chg="mod">
          <ac:chgData name="ngod ali" userId="bfabe3cde01fd7ce" providerId="LiveId" clId="{37B7E687-AA00-4ACE-93FA-779C9E4FC462}" dt="2021-08-23T23:30:02.632" v="3506" actId="1076"/>
          <ac:spMkLst>
            <pc:docMk/>
            <pc:sldMk cId="2831976559" sldId="257"/>
            <ac:spMk id="8" creationId="{62696877-337A-42B4-AD37-1669AF358697}"/>
          </ac:spMkLst>
        </pc:spChg>
        <pc:spChg chg="add del mod">
          <ac:chgData name="ngod ali" userId="bfabe3cde01fd7ce" providerId="LiveId" clId="{37B7E687-AA00-4ACE-93FA-779C9E4FC462}" dt="2021-08-20T21:45:35.161" v="291" actId="478"/>
          <ac:spMkLst>
            <pc:docMk/>
            <pc:sldMk cId="2831976559" sldId="257"/>
            <ac:spMk id="10" creationId="{BC9E798F-F990-4DD7-A5DE-79ED02FC1864}"/>
          </ac:spMkLst>
        </pc:spChg>
        <pc:grpChg chg="add mod">
          <ac:chgData name="ngod ali" userId="bfabe3cde01fd7ce" providerId="LiveId" clId="{37B7E687-AA00-4ACE-93FA-779C9E4FC462}" dt="2021-08-24T01:10:51.335" v="3719" actId="1076"/>
          <ac:grpSpMkLst>
            <pc:docMk/>
            <pc:sldMk cId="2831976559" sldId="257"/>
            <ac:grpSpMk id="2" creationId="{66D32480-459C-4CAC-B5B1-E2E1C5E7B9DE}"/>
          </ac:grpSpMkLst>
        </pc:grpChg>
        <pc:grpChg chg="add del mod">
          <ac:chgData name="ngod ali" userId="bfabe3cde01fd7ce" providerId="LiveId" clId="{37B7E687-AA00-4ACE-93FA-779C9E4FC462}" dt="2021-08-20T21:45:33.465" v="290" actId="478"/>
          <ac:grpSpMkLst>
            <pc:docMk/>
            <pc:sldMk cId="2831976559" sldId="257"/>
            <ac:grpSpMk id="3" creationId="{EA9C9E51-57E8-40FB-8695-C4F766455987}"/>
          </ac:grpSpMkLst>
        </pc:grpChg>
        <pc:picChg chg="add mod">
          <ac:chgData name="ngod ali" userId="bfabe3cde01fd7ce" providerId="LiveId" clId="{37B7E687-AA00-4ACE-93FA-779C9E4FC462}" dt="2021-08-24T01:10:51.335" v="3719" actId="1076"/>
          <ac:picMkLst>
            <pc:docMk/>
            <pc:sldMk cId="2831976559" sldId="257"/>
            <ac:picMk id="6" creationId="{1E2EF707-2857-4738-AFEF-62F50223118E}"/>
          </ac:picMkLst>
        </pc:picChg>
        <pc:picChg chg="del mod">
          <ac:chgData name="ngod ali" userId="bfabe3cde01fd7ce" providerId="LiveId" clId="{37B7E687-AA00-4ACE-93FA-779C9E4FC462}" dt="2021-08-23T23:29:17.212" v="3494" actId="21"/>
          <ac:picMkLst>
            <pc:docMk/>
            <pc:sldMk cId="2831976559" sldId="257"/>
            <ac:picMk id="9" creationId="{707E0283-52CA-4CDD-8F62-9BF98148C689}"/>
          </ac:picMkLst>
        </pc:picChg>
        <pc:picChg chg="add mod topLvl">
          <ac:chgData name="ngod ali" userId="bfabe3cde01fd7ce" providerId="LiveId" clId="{37B7E687-AA00-4ACE-93FA-779C9E4FC462}" dt="2021-08-24T01:10:51.335" v="3719" actId="1076"/>
          <ac:picMkLst>
            <pc:docMk/>
            <pc:sldMk cId="2831976559" sldId="257"/>
            <ac:picMk id="3074" creationId="{59D0A883-44F3-4A6F-B4F1-337F18E8223F}"/>
          </ac:picMkLst>
        </pc:picChg>
      </pc:sldChg>
      <pc:sldChg chg="addSp delSp modSp del mod">
        <pc:chgData name="ngod ali" userId="bfabe3cde01fd7ce" providerId="LiveId" clId="{37B7E687-AA00-4ACE-93FA-779C9E4FC462}" dt="2021-08-23T23:31:17.889" v="3525" actId="47"/>
        <pc:sldMkLst>
          <pc:docMk/>
          <pc:sldMk cId="1016005486" sldId="258"/>
        </pc:sldMkLst>
        <pc:spChg chg="del mod">
          <ac:chgData name="ngod ali" userId="bfabe3cde01fd7ce" providerId="LiveId" clId="{37B7E687-AA00-4ACE-93FA-779C9E4FC462}" dt="2021-08-21T01:10:05.643" v="1711" actId="478"/>
          <ac:spMkLst>
            <pc:docMk/>
            <pc:sldMk cId="1016005486" sldId="258"/>
            <ac:spMk id="2" creationId="{043C4955-15C6-499D-B9AE-A5F58963C65D}"/>
          </ac:spMkLst>
        </pc:spChg>
        <pc:spChg chg="mod">
          <ac:chgData name="ngod ali" userId="bfabe3cde01fd7ce" providerId="LiveId" clId="{37B7E687-AA00-4ACE-93FA-779C9E4FC462}" dt="2021-08-21T01:25:12.344" v="1987" actId="1076"/>
          <ac:spMkLst>
            <pc:docMk/>
            <pc:sldMk cId="1016005486" sldId="258"/>
            <ac:spMk id="3" creationId="{41FC1DDB-1147-49A5-93ED-85E6451B7B65}"/>
          </ac:spMkLst>
        </pc:spChg>
        <pc:spChg chg="add del mod">
          <ac:chgData name="ngod ali" userId="bfabe3cde01fd7ce" providerId="LiveId" clId="{37B7E687-AA00-4ACE-93FA-779C9E4FC462}" dt="2021-08-23T23:31:09.328" v="3522" actId="21"/>
          <ac:spMkLst>
            <pc:docMk/>
            <pc:sldMk cId="1016005486" sldId="258"/>
            <ac:spMk id="8" creationId="{A3079164-2636-43D3-AC06-D2BC2CF58C4C}"/>
          </ac:spMkLst>
        </pc:spChg>
        <pc:spChg chg="mod">
          <ac:chgData name="ngod ali" userId="bfabe3cde01fd7ce" providerId="LiveId" clId="{37B7E687-AA00-4ACE-93FA-779C9E4FC462}" dt="2021-08-21T01:25:58.489" v="2001" actId="1076"/>
          <ac:spMkLst>
            <pc:docMk/>
            <pc:sldMk cId="1016005486" sldId="258"/>
            <ac:spMk id="11" creationId="{51C4D7E4-BF95-4CC5-AF8A-0C9273CBC4A5}"/>
          </ac:spMkLst>
        </pc:spChg>
        <pc:grpChg chg="del mod">
          <ac:chgData name="ngod ali" userId="bfabe3cde01fd7ce" providerId="LiveId" clId="{37B7E687-AA00-4ACE-93FA-779C9E4FC462}" dt="2021-08-21T01:25:19.187" v="1988" actId="478"/>
          <ac:grpSpMkLst>
            <pc:docMk/>
            <pc:sldMk cId="1016005486" sldId="258"/>
            <ac:grpSpMk id="4" creationId="{B97D94EE-E0A8-4EF7-B548-23DC2172F131}"/>
          </ac:grpSpMkLst>
        </pc:grpChg>
        <pc:grpChg chg="add mod">
          <ac:chgData name="ngod ali" userId="bfabe3cde01fd7ce" providerId="LiveId" clId="{37B7E687-AA00-4ACE-93FA-779C9E4FC462}" dt="2021-08-21T01:25:58.489" v="2001" actId="1076"/>
          <ac:grpSpMkLst>
            <pc:docMk/>
            <pc:sldMk cId="1016005486" sldId="258"/>
            <ac:grpSpMk id="9" creationId="{C18C81F9-CFD9-4808-9639-29AFC9F1BB94}"/>
          </ac:grpSpMkLst>
        </pc:grpChg>
        <pc:picChg chg="mod">
          <ac:chgData name="ngod ali" userId="bfabe3cde01fd7ce" providerId="LiveId" clId="{37B7E687-AA00-4ACE-93FA-779C9E4FC462}" dt="2021-08-21T01:25:58.489" v="2001" actId="1076"/>
          <ac:picMkLst>
            <pc:docMk/>
            <pc:sldMk cId="1016005486" sldId="258"/>
            <ac:picMk id="10" creationId="{84ABB825-1D7F-452D-B176-CEE09D5E36D1}"/>
          </ac:picMkLst>
        </pc:picChg>
        <pc:picChg chg="mod">
          <ac:chgData name="ngod ali" userId="bfabe3cde01fd7ce" providerId="LiveId" clId="{37B7E687-AA00-4ACE-93FA-779C9E4FC462}" dt="2021-08-21T01:25:12.344" v="1987" actId="1076"/>
          <ac:picMkLst>
            <pc:docMk/>
            <pc:sldMk cId="1016005486" sldId="258"/>
            <ac:picMk id="2050" creationId="{3E3A4F68-7811-422B-BF90-34142A2E7EA3}"/>
          </ac:picMkLst>
        </pc:picChg>
        <pc:picChg chg="add del mod">
          <ac:chgData name="ngod ali" userId="bfabe3cde01fd7ce" providerId="LiveId" clId="{37B7E687-AA00-4ACE-93FA-779C9E4FC462}" dt="2021-08-21T01:07:34.441" v="1671" actId="478"/>
          <ac:picMkLst>
            <pc:docMk/>
            <pc:sldMk cId="1016005486" sldId="258"/>
            <ac:picMk id="9218" creationId="{F56150B7-1FBC-4FE8-B1F4-BC464858CA66}"/>
          </ac:picMkLst>
        </pc:picChg>
        <pc:cxnChg chg="del mod">
          <ac:chgData name="ngod ali" userId="bfabe3cde01fd7ce" providerId="LiveId" clId="{37B7E687-AA00-4ACE-93FA-779C9E4FC462}" dt="2021-08-21T01:10:07.728" v="1712" actId="478"/>
          <ac:cxnSpMkLst>
            <pc:docMk/>
            <pc:sldMk cId="1016005486" sldId="258"/>
            <ac:cxnSpMk id="6" creationId="{072A7BB9-17CF-4A96-9B3C-2B74F36288B6}"/>
          </ac:cxnSpMkLst>
        </pc:cxnChg>
      </pc:sldChg>
      <pc:sldChg chg="addSp delSp modSp mod">
        <pc:chgData name="ngod ali" userId="bfabe3cde01fd7ce" providerId="LiveId" clId="{37B7E687-AA00-4ACE-93FA-779C9E4FC462}" dt="2021-08-23T23:39:02.006" v="3644" actId="1076"/>
        <pc:sldMkLst>
          <pc:docMk/>
          <pc:sldMk cId="1459967589" sldId="261"/>
        </pc:sldMkLst>
        <pc:spChg chg="mod">
          <ac:chgData name="ngod ali" userId="bfabe3cde01fd7ce" providerId="LiveId" clId="{37B7E687-AA00-4ACE-93FA-779C9E4FC462}" dt="2021-08-21T02:57:33.233" v="3187" actId="1076"/>
          <ac:spMkLst>
            <pc:docMk/>
            <pc:sldMk cId="1459967589" sldId="261"/>
            <ac:spMk id="2" creationId="{15BE3E13-2990-4AC0-9FD9-9C3804E6A45B}"/>
          </ac:spMkLst>
        </pc:spChg>
        <pc:spChg chg="del mod">
          <ac:chgData name="ngod ali" userId="bfabe3cde01fd7ce" providerId="LiveId" clId="{37B7E687-AA00-4ACE-93FA-779C9E4FC462}" dt="2021-08-21T01:10:54.415" v="1735" actId="478"/>
          <ac:spMkLst>
            <pc:docMk/>
            <pc:sldMk cId="1459967589" sldId="261"/>
            <ac:spMk id="3" creationId="{97AEDC47-0F50-4154-8301-66D6D5BB9025}"/>
          </ac:spMkLst>
        </pc:spChg>
        <pc:spChg chg="add mod">
          <ac:chgData name="ngod ali" userId="bfabe3cde01fd7ce" providerId="LiveId" clId="{37B7E687-AA00-4ACE-93FA-779C9E4FC462}" dt="2021-08-21T02:57:28.060" v="3186" actId="1076"/>
          <ac:spMkLst>
            <pc:docMk/>
            <pc:sldMk cId="1459967589" sldId="261"/>
            <ac:spMk id="28" creationId="{3DD32104-9C83-447E-94DB-173BA9D52E6D}"/>
          </ac:spMkLst>
        </pc:spChg>
        <pc:spChg chg="add del mod">
          <ac:chgData name="ngod ali" userId="bfabe3cde01fd7ce" providerId="LiveId" clId="{37B7E687-AA00-4ACE-93FA-779C9E4FC462}" dt="2021-08-23T23:30:28.427" v="3509" actId="21"/>
          <ac:spMkLst>
            <pc:docMk/>
            <pc:sldMk cId="1459967589" sldId="261"/>
            <ac:spMk id="29" creationId="{F7D6E96D-BCA3-476D-8DAD-EFE6D923CCB0}"/>
          </ac:spMkLst>
        </pc:spChg>
        <pc:grpChg chg="mod">
          <ac:chgData name="ngod ali" userId="bfabe3cde01fd7ce" providerId="LiveId" clId="{37B7E687-AA00-4ACE-93FA-779C9E4FC462}" dt="2021-08-23T23:39:02.006" v="3644" actId="1076"/>
          <ac:grpSpMkLst>
            <pc:docMk/>
            <pc:sldMk cId="1459967589" sldId="261"/>
            <ac:grpSpMk id="26" creationId="{64DBFEA6-DE49-4F76-BDAA-225088D6015D}"/>
          </ac:grpSpMkLst>
        </pc:grpChg>
        <pc:picChg chg="add del mod">
          <ac:chgData name="ngod ali" userId="bfabe3cde01fd7ce" providerId="LiveId" clId="{37B7E687-AA00-4ACE-93FA-779C9E4FC462}" dt="2021-08-21T01:32:14.318" v="2037" actId="478"/>
          <ac:picMkLst>
            <pc:docMk/>
            <pc:sldMk cId="1459967589" sldId="261"/>
            <ac:picMk id="8" creationId="{A8C4EDB6-0AB8-418C-8193-0E5E65BBBB73}"/>
          </ac:picMkLst>
        </pc:picChg>
        <pc:picChg chg="mod">
          <ac:chgData name="ngod ali" userId="bfabe3cde01fd7ce" providerId="LiveId" clId="{37B7E687-AA00-4ACE-93FA-779C9E4FC462}" dt="2021-08-21T01:08:03.918" v="1676"/>
          <ac:picMkLst>
            <pc:docMk/>
            <pc:sldMk cId="1459967589" sldId="261"/>
            <ac:picMk id="12" creationId="{97282E8E-9A5A-4C1A-A4A3-6A1F335B440B}"/>
          </ac:picMkLst>
        </pc:picChg>
        <pc:picChg chg="mod">
          <ac:chgData name="ngod ali" userId="bfabe3cde01fd7ce" providerId="LiveId" clId="{37B7E687-AA00-4ACE-93FA-779C9E4FC462}" dt="2021-08-21T01:09:12.822" v="1678"/>
          <ac:picMkLst>
            <pc:docMk/>
            <pc:sldMk cId="1459967589" sldId="261"/>
            <ac:picMk id="24" creationId="{FEAC0D31-59BC-4C9D-8ECF-1CE2C0A93F67}"/>
          </ac:picMkLst>
        </pc:picChg>
        <pc:picChg chg="add del mod">
          <ac:chgData name="ngod ali" userId="bfabe3cde01fd7ce" providerId="LiveId" clId="{37B7E687-AA00-4ACE-93FA-779C9E4FC462}" dt="2021-08-21T01:32:08.599" v="2035" actId="478"/>
          <ac:picMkLst>
            <pc:docMk/>
            <pc:sldMk cId="1459967589" sldId="261"/>
            <ac:picMk id="11266" creationId="{4DFC2DA1-30CA-454A-B2D5-DE07B615C6CE}"/>
          </ac:picMkLst>
        </pc:picChg>
        <pc:cxnChg chg="mod">
          <ac:chgData name="ngod ali" userId="bfabe3cde01fd7ce" providerId="LiveId" clId="{37B7E687-AA00-4ACE-93FA-779C9E4FC462}" dt="2021-08-21T02:57:35.858" v="3188" actId="1076"/>
          <ac:cxnSpMkLst>
            <pc:docMk/>
            <pc:sldMk cId="1459967589" sldId="261"/>
            <ac:cxnSpMk id="27" creationId="{45D9D0D8-0F2F-4138-83F9-4BF4930DD5F3}"/>
          </ac:cxnSpMkLst>
        </pc:cxnChg>
      </pc:sldChg>
      <pc:sldChg chg="addSp delSp modSp mod">
        <pc:chgData name="ngod ali" userId="bfabe3cde01fd7ce" providerId="LiveId" clId="{37B7E687-AA00-4ACE-93FA-779C9E4FC462}" dt="2021-08-21T02:58:56.799" v="3215" actId="1076"/>
        <pc:sldMkLst>
          <pc:docMk/>
          <pc:sldMk cId="1332511638" sldId="263"/>
        </pc:sldMkLst>
        <pc:spChg chg="mod">
          <ac:chgData name="ngod ali" userId="bfabe3cde01fd7ce" providerId="LiveId" clId="{37B7E687-AA00-4ACE-93FA-779C9E4FC462}" dt="2021-08-21T01:37:03.554" v="2114" actId="1076"/>
          <ac:spMkLst>
            <pc:docMk/>
            <pc:sldMk cId="1332511638" sldId="263"/>
            <ac:spMk id="6" creationId="{5B8B9BA5-917F-490E-AA72-8EFAAED93732}"/>
          </ac:spMkLst>
        </pc:spChg>
        <pc:spChg chg="add mod">
          <ac:chgData name="ngod ali" userId="bfabe3cde01fd7ce" providerId="LiveId" clId="{37B7E687-AA00-4ACE-93FA-779C9E4FC462}" dt="2021-08-21T02:58:56.799" v="3215" actId="1076"/>
          <ac:spMkLst>
            <pc:docMk/>
            <pc:sldMk cId="1332511638" sldId="263"/>
            <ac:spMk id="8" creationId="{4F981469-173D-443C-A0A3-554E9C21BDBE}"/>
          </ac:spMkLst>
        </pc:spChg>
        <pc:spChg chg="del mod">
          <ac:chgData name="ngod ali" userId="bfabe3cde01fd7ce" providerId="LiveId" clId="{37B7E687-AA00-4ACE-93FA-779C9E4FC462}" dt="2021-08-21T02:58:46.740" v="3212" actId="478"/>
          <ac:spMkLst>
            <pc:docMk/>
            <pc:sldMk cId="1332511638" sldId="263"/>
            <ac:spMk id="10" creationId="{EA8D276B-B875-483C-8739-26E8825322C7}"/>
          </ac:spMkLst>
        </pc:spChg>
        <pc:spChg chg="mod">
          <ac:chgData name="ngod ali" userId="bfabe3cde01fd7ce" providerId="LiveId" clId="{37B7E687-AA00-4ACE-93FA-779C9E4FC462}" dt="2021-08-21T02:58:51.858" v="3214" actId="1076"/>
          <ac:spMkLst>
            <pc:docMk/>
            <pc:sldMk cId="1332511638" sldId="263"/>
            <ac:spMk id="14" creationId="{2C3E34B5-037C-42BB-B9BC-74A6D40F83EC}"/>
          </ac:spMkLst>
        </pc:spChg>
        <pc:picChg chg="mod modCrop">
          <ac:chgData name="ngod ali" userId="bfabe3cde01fd7ce" providerId="LiveId" clId="{37B7E687-AA00-4ACE-93FA-779C9E4FC462}" dt="2021-08-21T01:37:28.105" v="2125" actId="1076"/>
          <ac:picMkLst>
            <pc:docMk/>
            <pc:sldMk cId="1332511638" sldId="263"/>
            <ac:picMk id="11" creationId="{69F4C36E-54C9-4E50-A022-E2E08E95484B}"/>
          </ac:picMkLst>
        </pc:picChg>
        <pc:cxnChg chg="mod">
          <ac:chgData name="ngod ali" userId="bfabe3cde01fd7ce" providerId="LiveId" clId="{37B7E687-AA00-4ACE-93FA-779C9E4FC462}" dt="2021-08-21T01:37:30.557" v="2126" actId="1076"/>
          <ac:cxnSpMkLst>
            <pc:docMk/>
            <pc:sldMk cId="1332511638" sldId="263"/>
            <ac:cxnSpMk id="9" creationId="{394215B0-B4D9-48A2-B6CF-AB44E32743D4}"/>
          </ac:cxnSpMkLst>
        </pc:cxnChg>
        <pc:cxnChg chg="mod">
          <ac:chgData name="ngod ali" userId="bfabe3cde01fd7ce" providerId="LiveId" clId="{37B7E687-AA00-4ACE-93FA-779C9E4FC462}" dt="2021-08-21T02:58:49.057" v="3213" actId="1076"/>
          <ac:cxnSpMkLst>
            <pc:docMk/>
            <pc:sldMk cId="1332511638" sldId="263"/>
            <ac:cxnSpMk id="16" creationId="{A10350F6-6A5E-4BBD-B51A-BCB784D1CC04}"/>
          </ac:cxnSpMkLst>
        </pc:cxnChg>
      </pc:sldChg>
      <pc:sldChg chg="modSp mod">
        <pc:chgData name="ngod ali" userId="bfabe3cde01fd7ce" providerId="LiveId" clId="{37B7E687-AA00-4ACE-93FA-779C9E4FC462}" dt="2021-08-21T01:37:47.111" v="2129" actId="14100"/>
        <pc:sldMkLst>
          <pc:docMk/>
          <pc:sldMk cId="2209637355" sldId="264"/>
        </pc:sldMkLst>
        <pc:spChg chg="mod">
          <ac:chgData name="ngod ali" userId="bfabe3cde01fd7ce" providerId="LiveId" clId="{37B7E687-AA00-4ACE-93FA-779C9E4FC462}" dt="2021-08-21T01:34:09.655" v="2056" actId="1076"/>
          <ac:spMkLst>
            <pc:docMk/>
            <pc:sldMk cId="2209637355" sldId="264"/>
            <ac:spMk id="3" creationId="{643F3594-0C80-4BB2-B63C-3B3B4D577023}"/>
          </ac:spMkLst>
        </pc:spChg>
        <pc:spChg chg="mod">
          <ac:chgData name="ngod ali" userId="bfabe3cde01fd7ce" providerId="LiveId" clId="{37B7E687-AA00-4ACE-93FA-779C9E4FC462}" dt="2021-08-21T01:37:47.111" v="2129" actId="14100"/>
          <ac:spMkLst>
            <pc:docMk/>
            <pc:sldMk cId="2209637355" sldId="264"/>
            <ac:spMk id="4" creationId="{C32E473B-08EC-48CB-8CE0-0A3D96523340}"/>
          </ac:spMkLst>
        </pc:spChg>
        <pc:picChg chg="mod">
          <ac:chgData name="ngod ali" userId="bfabe3cde01fd7ce" providerId="LiveId" clId="{37B7E687-AA00-4ACE-93FA-779C9E4FC462}" dt="2021-08-21T01:34:32.402" v="2064" actId="1076"/>
          <ac:picMkLst>
            <pc:docMk/>
            <pc:sldMk cId="2209637355" sldId="264"/>
            <ac:picMk id="6" creationId="{69382A12-AC3F-440B-AE5D-65FB54BF5CDE}"/>
          </ac:picMkLst>
        </pc:picChg>
        <pc:cxnChg chg="mod">
          <ac:chgData name="ngod ali" userId="bfabe3cde01fd7ce" providerId="LiveId" clId="{37B7E687-AA00-4ACE-93FA-779C9E4FC462}" dt="2021-08-21T01:34:24.997" v="2061" actId="1076"/>
          <ac:cxnSpMkLst>
            <pc:docMk/>
            <pc:sldMk cId="2209637355" sldId="264"/>
            <ac:cxnSpMk id="5" creationId="{79069061-DA4C-4635-91A4-D1C3BE7836C5}"/>
          </ac:cxnSpMkLst>
        </pc:cxnChg>
        <pc:cxnChg chg="mod">
          <ac:chgData name="ngod ali" userId="bfabe3cde01fd7ce" providerId="LiveId" clId="{37B7E687-AA00-4ACE-93FA-779C9E4FC462}" dt="2021-08-21T01:34:11.655" v="2057" actId="1076"/>
          <ac:cxnSpMkLst>
            <pc:docMk/>
            <pc:sldMk cId="2209637355" sldId="264"/>
            <ac:cxnSpMk id="9" creationId="{4F83928C-82E4-40AB-8877-8939C23E1149}"/>
          </ac:cxnSpMkLst>
        </pc:cxnChg>
      </pc:sldChg>
      <pc:sldChg chg="addSp delSp modSp mod ord">
        <pc:chgData name="ngod ali" userId="bfabe3cde01fd7ce" providerId="LiveId" clId="{37B7E687-AA00-4ACE-93FA-779C9E4FC462}" dt="2021-08-21T01:54:09.011" v="2510" actId="1076"/>
        <pc:sldMkLst>
          <pc:docMk/>
          <pc:sldMk cId="540077590" sldId="269"/>
        </pc:sldMkLst>
        <pc:spChg chg="del mod topLvl">
          <ac:chgData name="ngod ali" userId="bfabe3cde01fd7ce" providerId="LiveId" clId="{37B7E687-AA00-4ACE-93FA-779C9E4FC462}" dt="2021-08-21T01:48:28.017" v="2326" actId="478"/>
          <ac:spMkLst>
            <pc:docMk/>
            <pc:sldMk cId="540077590" sldId="269"/>
            <ac:spMk id="8" creationId="{B5774B3C-84FA-40D0-A685-68DC24730E17}"/>
          </ac:spMkLst>
        </pc:spChg>
        <pc:spChg chg="del topLvl">
          <ac:chgData name="ngod ali" userId="bfabe3cde01fd7ce" providerId="LiveId" clId="{37B7E687-AA00-4ACE-93FA-779C9E4FC462}" dt="2021-08-21T01:48:35.848" v="2328" actId="478"/>
          <ac:spMkLst>
            <pc:docMk/>
            <pc:sldMk cId="540077590" sldId="269"/>
            <ac:spMk id="11" creationId="{033781DC-6EE9-497D-9FF5-90DFD342E750}"/>
          </ac:spMkLst>
        </pc:spChg>
        <pc:spChg chg="del topLvl">
          <ac:chgData name="ngod ali" userId="bfabe3cde01fd7ce" providerId="LiveId" clId="{37B7E687-AA00-4ACE-93FA-779C9E4FC462}" dt="2021-08-21T01:48:32.207" v="2327" actId="478"/>
          <ac:spMkLst>
            <pc:docMk/>
            <pc:sldMk cId="540077590" sldId="269"/>
            <ac:spMk id="14" creationId="{B3865A14-4487-4DBC-BA59-07983BEA80E2}"/>
          </ac:spMkLst>
        </pc:spChg>
        <pc:spChg chg="del mod topLvl">
          <ac:chgData name="ngod ali" userId="bfabe3cde01fd7ce" providerId="LiveId" clId="{37B7E687-AA00-4ACE-93FA-779C9E4FC462}" dt="2021-08-21T01:48:56.850" v="2337" actId="478"/>
          <ac:spMkLst>
            <pc:docMk/>
            <pc:sldMk cId="540077590" sldId="269"/>
            <ac:spMk id="20" creationId="{A5D268DB-5DB8-4526-8B4E-E6FF1AD5E6E9}"/>
          </ac:spMkLst>
        </pc:spChg>
        <pc:spChg chg="del mod topLvl">
          <ac:chgData name="ngod ali" userId="bfabe3cde01fd7ce" providerId="LiveId" clId="{37B7E687-AA00-4ACE-93FA-779C9E4FC462}" dt="2021-08-21T01:48:53.943" v="2335" actId="478"/>
          <ac:spMkLst>
            <pc:docMk/>
            <pc:sldMk cId="540077590" sldId="269"/>
            <ac:spMk id="26" creationId="{392C339E-8F48-4B4A-98AD-89980197FF06}"/>
          </ac:spMkLst>
        </pc:spChg>
        <pc:spChg chg="del mod topLvl">
          <ac:chgData name="ngod ali" userId="bfabe3cde01fd7ce" providerId="LiveId" clId="{37B7E687-AA00-4ACE-93FA-779C9E4FC462}" dt="2021-08-21T01:48:59.446" v="2339" actId="478"/>
          <ac:spMkLst>
            <pc:docMk/>
            <pc:sldMk cId="540077590" sldId="269"/>
            <ac:spMk id="29" creationId="{4CE72C08-1169-4B16-8687-228B06797F84}"/>
          </ac:spMkLst>
        </pc:spChg>
        <pc:spChg chg="del mod topLvl">
          <ac:chgData name="ngod ali" userId="bfabe3cde01fd7ce" providerId="LiveId" clId="{37B7E687-AA00-4ACE-93FA-779C9E4FC462}" dt="2021-08-21T01:48:47.228" v="2332" actId="478"/>
          <ac:spMkLst>
            <pc:docMk/>
            <pc:sldMk cId="540077590" sldId="269"/>
            <ac:spMk id="32" creationId="{E752D1C4-4934-4653-9816-FE06FE77080D}"/>
          </ac:spMkLst>
        </pc:spChg>
        <pc:spChg chg="del topLvl">
          <ac:chgData name="ngod ali" userId="bfabe3cde01fd7ce" providerId="LiveId" clId="{37B7E687-AA00-4ACE-93FA-779C9E4FC462}" dt="2021-08-21T01:48:50.244" v="2333" actId="478"/>
          <ac:spMkLst>
            <pc:docMk/>
            <pc:sldMk cId="540077590" sldId="269"/>
            <ac:spMk id="35" creationId="{6F136D67-DCAF-4CE7-9DA8-376AAA1C1CB3}"/>
          </ac:spMkLst>
        </pc:spChg>
        <pc:spChg chg="del topLvl">
          <ac:chgData name="ngod ali" userId="bfabe3cde01fd7ce" providerId="LiveId" clId="{37B7E687-AA00-4ACE-93FA-779C9E4FC462}" dt="2021-08-21T01:48:39.818" v="2329" actId="478"/>
          <ac:spMkLst>
            <pc:docMk/>
            <pc:sldMk cId="540077590" sldId="269"/>
            <ac:spMk id="38" creationId="{EEEABDB6-214E-4A8A-AA6D-D0EA4BA23506}"/>
          </ac:spMkLst>
        </pc:spChg>
        <pc:spChg chg="add mod">
          <ac:chgData name="ngod ali" userId="bfabe3cde01fd7ce" providerId="LiveId" clId="{37B7E687-AA00-4ACE-93FA-779C9E4FC462}" dt="2021-08-21T01:53:47.285" v="2495" actId="14100"/>
          <ac:spMkLst>
            <pc:docMk/>
            <pc:sldMk cId="540077590" sldId="269"/>
            <ac:spMk id="39" creationId="{7AE6DCC6-1093-4286-8B44-D94EA1CE13A0}"/>
          </ac:spMkLst>
        </pc:spChg>
        <pc:spChg chg="add mod">
          <ac:chgData name="ngod ali" userId="bfabe3cde01fd7ce" providerId="LiveId" clId="{37B7E687-AA00-4ACE-93FA-779C9E4FC462}" dt="2021-08-21T01:53:14.171" v="2483" actId="20577"/>
          <ac:spMkLst>
            <pc:docMk/>
            <pc:sldMk cId="540077590" sldId="269"/>
            <ac:spMk id="40" creationId="{C8CE352D-FEA7-4BD1-B7A8-D3B917084373}"/>
          </ac:spMkLst>
        </pc:spChg>
        <pc:grpChg chg="del">
          <ac:chgData name="ngod ali" userId="bfabe3cde01fd7ce" providerId="LiveId" clId="{37B7E687-AA00-4ACE-93FA-779C9E4FC462}" dt="2021-08-21T01:48:28.017" v="2326" actId="478"/>
          <ac:grpSpMkLst>
            <pc:docMk/>
            <pc:sldMk cId="540077590" sldId="269"/>
            <ac:grpSpMk id="6" creationId="{3063C782-D9F3-4723-A660-0A2E67028435}"/>
          </ac:grpSpMkLst>
        </pc:grpChg>
        <pc:grpChg chg="del">
          <ac:chgData name="ngod ali" userId="bfabe3cde01fd7ce" providerId="LiveId" clId="{37B7E687-AA00-4ACE-93FA-779C9E4FC462}" dt="2021-08-21T01:48:35.848" v="2328" actId="478"/>
          <ac:grpSpMkLst>
            <pc:docMk/>
            <pc:sldMk cId="540077590" sldId="269"/>
            <ac:grpSpMk id="9" creationId="{5F08CD21-7C4B-4B7A-86B8-6B2DD664239E}"/>
          </ac:grpSpMkLst>
        </pc:grpChg>
        <pc:grpChg chg="del">
          <ac:chgData name="ngod ali" userId="bfabe3cde01fd7ce" providerId="LiveId" clId="{37B7E687-AA00-4ACE-93FA-779C9E4FC462}" dt="2021-08-21T01:48:32.207" v="2327" actId="478"/>
          <ac:grpSpMkLst>
            <pc:docMk/>
            <pc:sldMk cId="540077590" sldId="269"/>
            <ac:grpSpMk id="12" creationId="{0CC0E58F-6ACD-4618-9D69-24686639D986}"/>
          </ac:grpSpMkLst>
        </pc:grpChg>
        <pc:grpChg chg="del">
          <ac:chgData name="ngod ali" userId="bfabe3cde01fd7ce" providerId="LiveId" clId="{37B7E687-AA00-4ACE-93FA-779C9E4FC462}" dt="2021-08-21T01:48:56.850" v="2337" actId="478"/>
          <ac:grpSpMkLst>
            <pc:docMk/>
            <pc:sldMk cId="540077590" sldId="269"/>
            <ac:grpSpMk id="18" creationId="{8AA1BCFB-C183-4E60-AE9C-F64C4938421D}"/>
          </ac:grpSpMkLst>
        </pc:grpChg>
        <pc:grpChg chg="del">
          <ac:chgData name="ngod ali" userId="bfabe3cde01fd7ce" providerId="LiveId" clId="{37B7E687-AA00-4ACE-93FA-779C9E4FC462}" dt="2021-08-21T01:48:53.943" v="2335" actId="478"/>
          <ac:grpSpMkLst>
            <pc:docMk/>
            <pc:sldMk cId="540077590" sldId="269"/>
            <ac:grpSpMk id="24" creationId="{1AF694C0-61DD-4010-B822-C16AABA42D90}"/>
          </ac:grpSpMkLst>
        </pc:grpChg>
        <pc:grpChg chg="del">
          <ac:chgData name="ngod ali" userId="bfabe3cde01fd7ce" providerId="LiveId" clId="{37B7E687-AA00-4ACE-93FA-779C9E4FC462}" dt="2021-08-21T01:48:59.446" v="2339" actId="478"/>
          <ac:grpSpMkLst>
            <pc:docMk/>
            <pc:sldMk cId="540077590" sldId="269"/>
            <ac:grpSpMk id="27" creationId="{68BA99A8-6104-45FD-BDCF-BDC9087085FF}"/>
          </ac:grpSpMkLst>
        </pc:grpChg>
        <pc:grpChg chg="del">
          <ac:chgData name="ngod ali" userId="bfabe3cde01fd7ce" providerId="LiveId" clId="{37B7E687-AA00-4ACE-93FA-779C9E4FC462}" dt="2021-08-21T01:48:47.228" v="2332" actId="478"/>
          <ac:grpSpMkLst>
            <pc:docMk/>
            <pc:sldMk cId="540077590" sldId="269"/>
            <ac:grpSpMk id="30" creationId="{61C0D041-3A51-459D-8177-1E73234B8052}"/>
          </ac:grpSpMkLst>
        </pc:grpChg>
        <pc:grpChg chg="del">
          <ac:chgData name="ngod ali" userId="bfabe3cde01fd7ce" providerId="LiveId" clId="{37B7E687-AA00-4ACE-93FA-779C9E4FC462}" dt="2021-08-21T01:48:50.244" v="2333" actId="478"/>
          <ac:grpSpMkLst>
            <pc:docMk/>
            <pc:sldMk cId="540077590" sldId="269"/>
            <ac:grpSpMk id="33" creationId="{982881E7-E0A9-4F91-81F9-3300260F9892}"/>
          </ac:grpSpMkLst>
        </pc:grpChg>
        <pc:grpChg chg="del">
          <ac:chgData name="ngod ali" userId="bfabe3cde01fd7ce" providerId="LiveId" clId="{37B7E687-AA00-4ACE-93FA-779C9E4FC462}" dt="2021-08-21T01:48:39.818" v="2329" actId="478"/>
          <ac:grpSpMkLst>
            <pc:docMk/>
            <pc:sldMk cId="540077590" sldId="269"/>
            <ac:grpSpMk id="36" creationId="{ACE99439-B587-44FA-B02F-260B6184D157}"/>
          </ac:grpSpMkLst>
        </pc:grpChg>
        <pc:picChg chg="mod topLvl">
          <ac:chgData name="ngod ali" userId="bfabe3cde01fd7ce" providerId="LiveId" clId="{37B7E687-AA00-4ACE-93FA-779C9E4FC462}" dt="2021-08-21T01:53:51.611" v="2498" actId="1076"/>
          <ac:picMkLst>
            <pc:docMk/>
            <pc:sldMk cId="540077590" sldId="269"/>
            <ac:picMk id="7" creationId="{5ED966E7-0465-4BC1-AF18-11376586BA0B}"/>
          </ac:picMkLst>
        </pc:picChg>
        <pc:picChg chg="mod topLvl">
          <ac:chgData name="ngod ali" userId="bfabe3cde01fd7ce" providerId="LiveId" clId="{37B7E687-AA00-4ACE-93FA-779C9E4FC462}" dt="2021-08-21T01:54:05.706" v="2509" actId="1076"/>
          <ac:picMkLst>
            <pc:docMk/>
            <pc:sldMk cId="540077590" sldId="269"/>
            <ac:picMk id="10" creationId="{18157F44-7FB6-4997-8BE4-139A4A8AE51D}"/>
          </ac:picMkLst>
        </pc:picChg>
        <pc:picChg chg="mod topLvl">
          <ac:chgData name="ngod ali" userId="bfabe3cde01fd7ce" providerId="LiveId" clId="{37B7E687-AA00-4ACE-93FA-779C9E4FC462}" dt="2021-08-21T01:53:50.680" v="2497" actId="1076"/>
          <ac:picMkLst>
            <pc:docMk/>
            <pc:sldMk cId="540077590" sldId="269"/>
            <ac:picMk id="13" creationId="{0C2F864A-4BE4-4412-A870-DCED2AE45F85}"/>
          </ac:picMkLst>
        </pc:picChg>
        <pc:picChg chg="del">
          <ac:chgData name="ngod ali" userId="bfabe3cde01fd7ce" providerId="LiveId" clId="{37B7E687-AA00-4ACE-93FA-779C9E4FC462}" dt="2021-08-21T01:49:15.580" v="2345" actId="478"/>
          <ac:picMkLst>
            <pc:docMk/>
            <pc:sldMk cId="540077590" sldId="269"/>
            <ac:picMk id="16" creationId="{0C95A01F-A355-462C-ABAF-E1D49ABBA9DE}"/>
          </ac:picMkLst>
        </pc:picChg>
        <pc:picChg chg="mod topLvl">
          <ac:chgData name="ngod ali" userId="bfabe3cde01fd7ce" providerId="LiveId" clId="{37B7E687-AA00-4ACE-93FA-779C9E4FC462}" dt="2021-08-21T01:54:09.011" v="2510" actId="1076"/>
          <ac:picMkLst>
            <pc:docMk/>
            <pc:sldMk cId="540077590" sldId="269"/>
            <ac:picMk id="19" creationId="{B4982214-951C-4F73-B654-D29423510F7C}"/>
          </ac:picMkLst>
        </pc:picChg>
        <pc:picChg chg="mod topLvl">
          <ac:chgData name="ngod ali" userId="bfabe3cde01fd7ce" providerId="LiveId" clId="{37B7E687-AA00-4ACE-93FA-779C9E4FC462}" dt="2021-08-21T01:52:32.033" v="2465" actId="1076"/>
          <ac:picMkLst>
            <pc:docMk/>
            <pc:sldMk cId="540077590" sldId="269"/>
            <ac:picMk id="25" creationId="{48922C2E-882D-462E-AB12-75CBF2EB05F7}"/>
          </ac:picMkLst>
        </pc:picChg>
        <pc:picChg chg="mod topLvl">
          <ac:chgData name="ngod ali" userId="bfabe3cde01fd7ce" providerId="LiveId" clId="{37B7E687-AA00-4ACE-93FA-779C9E4FC462}" dt="2021-08-21T01:52:21.909" v="2462" actId="1076"/>
          <ac:picMkLst>
            <pc:docMk/>
            <pc:sldMk cId="540077590" sldId="269"/>
            <ac:picMk id="28" creationId="{56FE0974-458B-4324-A6BF-15A508DB0A86}"/>
          </ac:picMkLst>
        </pc:picChg>
        <pc:picChg chg="mod topLvl">
          <ac:chgData name="ngod ali" userId="bfabe3cde01fd7ce" providerId="LiveId" clId="{37B7E687-AA00-4ACE-93FA-779C9E4FC462}" dt="2021-08-21T01:54:02.440" v="2507" actId="1076"/>
          <ac:picMkLst>
            <pc:docMk/>
            <pc:sldMk cId="540077590" sldId="269"/>
            <ac:picMk id="31" creationId="{7A4FAAE6-1C3E-4D43-A59D-DE360FA6CAF1}"/>
          </ac:picMkLst>
        </pc:picChg>
        <pc:picChg chg="mod topLvl">
          <ac:chgData name="ngod ali" userId="bfabe3cde01fd7ce" providerId="LiveId" clId="{37B7E687-AA00-4ACE-93FA-779C9E4FC462}" dt="2021-08-21T01:54:01.298" v="2506" actId="1076"/>
          <ac:picMkLst>
            <pc:docMk/>
            <pc:sldMk cId="540077590" sldId="269"/>
            <ac:picMk id="34" creationId="{9C57C9C0-0C29-4AC3-9C14-A62AC73C2202}"/>
          </ac:picMkLst>
        </pc:picChg>
        <pc:picChg chg="mod topLvl">
          <ac:chgData name="ngod ali" userId="bfabe3cde01fd7ce" providerId="LiveId" clId="{37B7E687-AA00-4ACE-93FA-779C9E4FC462}" dt="2021-08-21T01:54:04.362" v="2508" actId="1076"/>
          <ac:picMkLst>
            <pc:docMk/>
            <pc:sldMk cId="540077590" sldId="269"/>
            <ac:picMk id="37" creationId="{B168F41F-96E3-4051-BA55-488BEFC80CC9}"/>
          </ac:picMkLst>
        </pc:picChg>
        <pc:cxnChg chg="add mod">
          <ac:chgData name="ngod ali" userId="bfabe3cde01fd7ce" providerId="LiveId" clId="{37B7E687-AA00-4ACE-93FA-779C9E4FC462}" dt="2021-08-21T01:53:35.373" v="2493" actId="1076"/>
          <ac:cxnSpMkLst>
            <pc:docMk/>
            <pc:sldMk cId="540077590" sldId="269"/>
            <ac:cxnSpMk id="41" creationId="{C375365A-FAA1-4B63-8EC9-906A8ACFAE46}"/>
          </ac:cxnSpMkLst>
        </pc:cxnChg>
      </pc:sldChg>
      <pc:sldChg chg="modSp">
        <pc:chgData name="ngod ali" userId="bfabe3cde01fd7ce" providerId="LiveId" clId="{37B7E687-AA00-4ACE-93FA-779C9E4FC462}" dt="2021-08-21T01:54:58.680" v="2515" actId="1076"/>
        <pc:sldMkLst>
          <pc:docMk/>
          <pc:sldMk cId="3776202465" sldId="270"/>
        </pc:sldMkLst>
        <pc:spChg chg="mod">
          <ac:chgData name="ngod ali" userId="bfabe3cde01fd7ce" providerId="LiveId" clId="{37B7E687-AA00-4ACE-93FA-779C9E4FC462}" dt="2021-08-21T01:54:54.224" v="2513" actId="1076"/>
          <ac:spMkLst>
            <pc:docMk/>
            <pc:sldMk cId="3776202465" sldId="270"/>
            <ac:spMk id="7" creationId="{EFB60FCA-761C-4862-A94B-FDBE0421AF72}"/>
          </ac:spMkLst>
        </pc:spChg>
        <pc:spChg chg="mod">
          <ac:chgData name="ngod ali" userId="bfabe3cde01fd7ce" providerId="LiveId" clId="{37B7E687-AA00-4ACE-93FA-779C9E4FC462}" dt="2021-08-21T01:54:58.680" v="2515" actId="1076"/>
          <ac:spMkLst>
            <pc:docMk/>
            <pc:sldMk cId="3776202465" sldId="270"/>
            <ac:spMk id="10" creationId="{F671D192-C0A0-47F3-B6A7-F1530CE2CC0E}"/>
          </ac:spMkLst>
        </pc:spChg>
        <pc:grpChg chg="mod">
          <ac:chgData name="ngod ali" userId="bfabe3cde01fd7ce" providerId="LiveId" clId="{37B7E687-AA00-4ACE-93FA-779C9E4FC462}" dt="2021-08-21T01:54:54.224" v="2513" actId="1076"/>
          <ac:grpSpMkLst>
            <pc:docMk/>
            <pc:sldMk cId="3776202465" sldId="270"/>
            <ac:grpSpMk id="2" creationId="{D0760823-511F-43B6-B414-1CD1701B7F16}"/>
          </ac:grpSpMkLst>
        </pc:grpChg>
        <pc:grpChg chg="mod">
          <ac:chgData name="ngod ali" userId="bfabe3cde01fd7ce" providerId="LiveId" clId="{37B7E687-AA00-4ACE-93FA-779C9E4FC462}" dt="2021-08-21T01:54:58.680" v="2515" actId="1076"/>
          <ac:grpSpMkLst>
            <pc:docMk/>
            <pc:sldMk cId="3776202465" sldId="270"/>
            <ac:grpSpMk id="6" creationId="{9E2E09A2-B462-4696-A002-A7265C466A42}"/>
          </ac:grpSpMkLst>
        </pc:grpChg>
        <pc:picChg chg="mod">
          <ac:chgData name="ngod ali" userId="bfabe3cde01fd7ce" providerId="LiveId" clId="{37B7E687-AA00-4ACE-93FA-779C9E4FC462}" dt="2021-08-21T01:54:54.224" v="2513" actId="1076"/>
          <ac:picMkLst>
            <pc:docMk/>
            <pc:sldMk cId="3776202465" sldId="270"/>
            <ac:picMk id="10244" creationId="{9CF29666-39E7-46EF-B8A4-9B9D70B6CC2D}"/>
          </ac:picMkLst>
        </pc:picChg>
        <pc:picChg chg="mod">
          <ac:chgData name="ngod ali" userId="bfabe3cde01fd7ce" providerId="LiveId" clId="{37B7E687-AA00-4ACE-93FA-779C9E4FC462}" dt="2021-08-21T01:54:58.680" v="2515" actId="1076"/>
          <ac:picMkLst>
            <pc:docMk/>
            <pc:sldMk cId="3776202465" sldId="270"/>
            <ac:picMk id="10246" creationId="{8C1DD312-DCC0-4FEC-88D5-7B2CBA3AA39A}"/>
          </ac:picMkLst>
        </pc:picChg>
      </pc:sldChg>
      <pc:sldChg chg="addSp delSp modSp mod">
        <pc:chgData name="ngod ali" userId="bfabe3cde01fd7ce" providerId="LiveId" clId="{37B7E687-AA00-4ACE-93FA-779C9E4FC462}" dt="2021-08-21T03:04:47.349" v="3316" actId="1076"/>
        <pc:sldMkLst>
          <pc:docMk/>
          <pc:sldMk cId="34917052" sldId="271"/>
        </pc:sldMkLst>
        <pc:spChg chg="del mod">
          <ac:chgData name="ngod ali" userId="bfabe3cde01fd7ce" providerId="LiveId" clId="{37B7E687-AA00-4ACE-93FA-779C9E4FC462}" dt="2021-08-21T03:00:46.170" v="3257" actId="478"/>
          <ac:spMkLst>
            <pc:docMk/>
            <pc:sldMk cId="34917052" sldId="271"/>
            <ac:spMk id="2" creationId="{AEEEDA8D-2AA7-4686-B7B2-9099853E0AB2}"/>
          </ac:spMkLst>
        </pc:spChg>
        <pc:spChg chg="add mod">
          <ac:chgData name="ngod ali" userId="bfabe3cde01fd7ce" providerId="LiveId" clId="{37B7E687-AA00-4ACE-93FA-779C9E4FC462}" dt="2021-08-21T03:04:47.349" v="3316" actId="1076"/>
          <ac:spMkLst>
            <pc:docMk/>
            <pc:sldMk cId="34917052" sldId="271"/>
            <ac:spMk id="12" creationId="{9753613E-B809-4DF1-AF24-207EBACC3098}"/>
          </ac:spMkLst>
        </pc:spChg>
        <pc:spChg chg="mod">
          <ac:chgData name="ngod ali" userId="bfabe3cde01fd7ce" providerId="LiveId" clId="{37B7E687-AA00-4ACE-93FA-779C9E4FC462}" dt="2021-08-21T03:01:03.259" v="3263" actId="1076"/>
          <ac:spMkLst>
            <pc:docMk/>
            <pc:sldMk cId="34917052" sldId="271"/>
            <ac:spMk id="18" creationId="{B9B13B15-C184-422C-9C27-D1DF6710AD6F}"/>
          </ac:spMkLst>
        </pc:spChg>
        <pc:grpChg chg="add mod">
          <ac:chgData name="ngod ali" userId="bfabe3cde01fd7ce" providerId="LiveId" clId="{37B7E687-AA00-4ACE-93FA-779C9E4FC462}" dt="2021-08-21T03:00:49.834" v="3259" actId="1076"/>
          <ac:grpSpMkLst>
            <pc:docMk/>
            <pc:sldMk cId="34917052" sldId="271"/>
            <ac:grpSpMk id="8" creationId="{8B18C253-6B24-46BF-AA5B-D97880F93373}"/>
          </ac:grpSpMkLst>
        </pc:grpChg>
        <pc:grpChg chg="mod">
          <ac:chgData name="ngod ali" userId="bfabe3cde01fd7ce" providerId="LiveId" clId="{37B7E687-AA00-4ACE-93FA-779C9E4FC462}" dt="2021-08-21T03:00:51.178" v="3260" actId="1076"/>
          <ac:grpSpMkLst>
            <pc:docMk/>
            <pc:sldMk cId="34917052" sldId="271"/>
            <ac:grpSpMk id="19" creationId="{CC412819-86F2-45B0-93DC-F1A25274691D}"/>
          </ac:grpSpMkLst>
        </pc:grpChg>
        <pc:picChg chg="add mod">
          <ac:chgData name="ngod ali" userId="bfabe3cde01fd7ce" providerId="LiveId" clId="{37B7E687-AA00-4ACE-93FA-779C9E4FC462}" dt="2021-08-18T02:18:14.545" v="44" actId="1076"/>
          <ac:picMkLst>
            <pc:docMk/>
            <pc:sldMk cId="34917052" sldId="271"/>
            <ac:picMk id="7" creationId="{DADD149C-3DCC-4D8C-ACC1-2E17289160AD}"/>
          </ac:picMkLst>
        </pc:picChg>
        <pc:picChg chg="mod">
          <ac:chgData name="ngod ali" userId="bfabe3cde01fd7ce" providerId="LiveId" clId="{37B7E687-AA00-4ACE-93FA-779C9E4FC462}" dt="2021-08-21T03:00:49.834" v="3259" actId="1076"/>
          <ac:picMkLst>
            <pc:docMk/>
            <pc:sldMk cId="34917052" sldId="271"/>
            <ac:picMk id="9" creationId="{8CFDF21A-95A6-426D-A186-5A5EA9264809}"/>
          </ac:picMkLst>
        </pc:picChg>
        <pc:picChg chg="mod">
          <ac:chgData name="ngod ali" userId="bfabe3cde01fd7ce" providerId="LiveId" clId="{37B7E687-AA00-4ACE-93FA-779C9E4FC462}" dt="2021-08-21T03:00:49.834" v="3259" actId="1076"/>
          <ac:picMkLst>
            <pc:docMk/>
            <pc:sldMk cId="34917052" sldId="271"/>
            <ac:picMk id="10" creationId="{398BF03F-E138-4C4B-B8B2-64C6EB15FC2C}"/>
          </ac:picMkLst>
        </pc:picChg>
        <pc:picChg chg="add mod">
          <ac:chgData name="ngod ali" userId="bfabe3cde01fd7ce" providerId="LiveId" clId="{37B7E687-AA00-4ACE-93FA-779C9E4FC462}" dt="2021-08-18T02:18:45.609" v="54" actId="1076"/>
          <ac:picMkLst>
            <pc:docMk/>
            <pc:sldMk cId="34917052" sldId="271"/>
            <ac:picMk id="11" creationId="{D0F934D7-E418-4BBF-B277-C21CF88EE2CB}"/>
          </ac:picMkLst>
        </pc:picChg>
        <pc:picChg chg="mod">
          <ac:chgData name="ngod ali" userId="bfabe3cde01fd7ce" providerId="LiveId" clId="{37B7E687-AA00-4ACE-93FA-779C9E4FC462}" dt="2021-08-18T02:17:44.061" v="37"/>
          <ac:picMkLst>
            <pc:docMk/>
            <pc:sldMk cId="34917052" sldId="271"/>
            <ac:picMk id="17" creationId="{ED74416B-12B3-4B67-B833-59E325383F4E}"/>
          </ac:picMkLst>
        </pc:picChg>
        <pc:cxnChg chg="del mod">
          <ac:chgData name="ngod ali" userId="bfabe3cde01fd7ce" providerId="LiveId" clId="{37B7E687-AA00-4ACE-93FA-779C9E4FC462}" dt="2021-08-21T03:00:48.068" v="3258" actId="478"/>
          <ac:cxnSpMkLst>
            <pc:docMk/>
            <pc:sldMk cId="34917052" sldId="271"/>
            <ac:cxnSpMk id="6" creationId="{123A2344-6AFE-4907-9D09-8A99F01D1EF7}"/>
          </ac:cxnSpMkLst>
        </pc:cxnChg>
      </pc:sldChg>
      <pc:sldChg chg="addSp delSp modSp mod">
        <pc:chgData name="ngod ali" userId="bfabe3cde01fd7ce" providerId="LiveId" clId="{37B7E687-AA00-4ACE-93FA-779C9E4FC462}" dt="2021-08-21T03:01:13.451" v="3265" actId="1076"/>
        <pc:sldMkLst>
          <pc:docMk/>
          <pc:sldMk cId="3360146506" sldId="272"/>
        </pc:sldMkLst>
        <pc:spChg chg="mod">
          <ac:chgData name="ngod ali" userId="bfabe3cde01fd7ce" providerId="LiveId" clId="{37B7E687-AA00-4ACE-93FA-779C9E4FC462}" dt="2021-08-18T02:19:28.075" v="61" actId="1076"/>
          <ac:spMkLst>
            <pc:docMk/>
            <pc:sldMk cId="3360146506" sldId="272"/>
            <ac:spMk id="3" creationId="{8FBC09FE-8C25-4718-9511-EAA57891FDD1}"/>
          </ac:spMkLst>
        </pc:spChg>
        <pc:spChg chg="mod">
          <ac:chgData name="ngod ali" userId="bfabe3cde01fd7ce" providerId="LiveId" clId="{37B7E687-AA00-4ACE-93FA-779C9E4FC462}" dt="2021-08-21T02:12:11.874" v="2610" actId="1076"/>
          <ac:spMkLst>
            <pc:docMk/>
            <pc:sldMk cId="3360146506" sldId="272"/>
            <ac:spMk id="5" creationId="{66724051-5359-4468-B428-480088816242}"/>
          </ac:spMkLst>
        </pc:spChg>
        <pc:spChg chg="mod">
          <ac:chgData name="ngod ali" userId="bfabe3cde01fd7ce" providerId="LiveId" clId="{37B7E687-AA00-4ACE-93FA-779C9E4FC462}" dt="2021-08-21T02:12:14.517" v="2611" actId="1076"/>
          <ac:spMkLst>
            <pc:docMk/>
            <pc:sldMk cId="3360146506" sldId="272"/>
            <ac:spMk id="7" creationId="{AB478F18-6C49-44F8-9716-A1A9C2B443BC}"/>
          </ac:spMkLst>
        </pc:spChg>
        <pc:grpChg chg="mod">
          <ac:chgData name="ngod ali" userId="bfabe3cde01fd7ce" providerId="LiveId" clId="{37B7E687-AA00-4ACE-93FA-779C9E4FC462}" dt="2021-08-21T02:14:22.899" v="2625" actId="1076"/>
          <ac:grpSpMkLst>
            <pc:docMk/>
            <pc:sldMk cId="3360146506" sldId="272"/>
            <ac:grpSpMk id="8" creationId="{BC38FB69-064E-4E18-807B-EFCECB4E572F}"/>
          </ac:grpSpMkLst>
        </pc:grpChg>
        <pc:picChg chg="add del mod">
          <ac:chgData name="ngod ali" userId="bfabe3cde01fd7ce" providerId="LiveId" clId="{37B7E687-AA00-4ACE-93FA-779C9E4FC462}" dt="2021-08-21T02:14:00.310" v="2615" actId="478"/>
          <ac:picMkLst>
            <pc:docMk/>
            <pc:sldMk cId="3360146506" sldId="272"/>
            <ac:picMk id="9" creationId="{F875A69B-BD9E-49E9-973F-EBC03CD01561}"/>
          </ac:picMkLst>
        </pc:picChg>
        <pc:picChg chg="add del mod">
          <ac:chgData name="ngod ali" userId="bfabe3cde01fd7ce" providerId="LiveId" clId="{37B7E687-AA00-4ACE-93FA-779C9E4FC462}" dt="2021-08-21T02:11:38.641" v="2601" actId="21"/>
          <ac:picMkLst>
            <pc:docMk/>
            <pc:sldMk cId="3360146506" sldId="272"/>
            <ac:picMk id="15362" creationId="{2E79B44C-82C7-4F9F-B639-07111BE43C8F}"/>
          </ac:picMkLst>
        </pc:picChg>
        <pc:picChg chg="add mod">
          <ac:chgData name="ngod ali" userId="bfabe3cde01fd7ce" providerId="LiveId" clId="{37B7E687-AA00-4ACE-93FA-779C9E4FC462}" dt="2021-08-21T03:01:13.451" v="3265" actId="1076"/>
          <ac:picMkLst>
            <pc:docMk/>
            <pc:sldMk cId="3360146506" sldId="272"/>
            <ac:picMk id="15364" creationId="{0C4E28A1-3536-4864-8FAD-FA47EA5E6DCE}"/>
          </ac:picMkLst>
        </pc:picChg>
        <pc:cxnChg chg="mod">
          <ac:chgData name="ngod ali" userId="bfabe3cde01fd7ce" providerId="LiveId" clId="{37B7E687-AA00-4ACE-93FA-779C9E4FC462}" dt="2021-08-18T02:19:25.105" v="60" actId="1076"/>
          <ac:cxnSpMkLst>
            <pc:docMk/>
            <pc:sldMk cId="3360146506" sldId="272"/>
            <ac:cxnSpMk id="6" creationId="{0EBFD508-2CD4-4C47-8F3F-AFA8D1652F34}"/>
          </ac:cxnSpMkLst>
        </pc:cxnChg>
      </pc:sldChg>
      <pc:sldChg chg="addSp delSp modSp del mod">
        <pc:chgData name="ngod ali" userId="bfabe3cde01fd7ce" providerId="LiveId" clId="{37B7E687-AA00-4ACE-93FA-779C9E4FC462}" dt="2021-08-21T02:16:28.667" v="2657" actId="47"/>
        <pc:sldMkLst>
          <pc:docMk/>
          <pc:sldMk cId="1550568664" sldId="273"/>
        </pc:sldMkLst>
        <pc:spChg chg="del">
          <ac:chgData name="ngod ali" userId="bfabe3cde01fd7ce" providerId="LiveId" clId="{37B7E687-AA00-4ACE-93FA-779C9E4FC462}" dt="2021-08-21T02:16:07.174" v="2649" actId="21"/>
          <ac:spMkLst>
            <pc:docMk/>
            <pc:sldMk cId="1550568664" sldId="273"/>
            <ac:spMk id="7" creationId="{0D3A0D6A-41D1-403E-AC66-9C46544F0FB3}"/>
          </ac:spMkLst>
        </pc:spChg>
        <pc:spChg chg="del mod">
          <ac:chgData name="ngod ali" userId="bfabe3cde01fd7ce" providerId="LiveId" clId="{37B7E687-AA00-4ACE-93FA-779C9E4FC462}" dt="2021-08-21T02:15:58.441" v="2646" actId="21"/>
          <ac:spMkLst>
            <pc:docMk/>
            <pc:sldMk cId="1550568664" sldId="273"/>
            <ac:spMk id="11" creationId="{29BCF879-634A-40EA-9965-44CDEAC0C0E8}"/>
          </ac:spMkLst>
        </pc:spChg>
        <pc:picChg chg="add mod">
          <ac:chgData name="ngod ali" userId="bfabe3cde01fd7ce" providerId="LiveId" clId="{37B7E687-AA00-4ACE-93FA-779C9E4FC462}" dt="2021-08-21T02:14:35.822" v="2629" actId="1076"/>
          <ac:picMkLst>
            <pc:docMk/>
            <pc:sldMk cId="1550568664" sldId="273"/>
            <ac:picMk id="9" creationId="{599767F5-872D-48D1-8E00-64A64ED17FFB}"/>
          </ac:picMkLst>
        </pc:picChg>
        <pc:picChg chg="del mod">
          <ac:chgData name="ngod ali" userId="bfabe3cde01fd7ce" providerId="LiveId" clId="{37B7E687-AA00-4ACE-93FA-779C9E4FC462}" dt="2021-08-21T02:14:31.050" v="2627" actId="21"/>
          <ac:picMkLst>
            <pc:docMk/>
            <pc:sldMk cId="1550568664" sldId="273"/>
            <ac:picMk id="9218" creationId="{E4ECE7EF-FE05-4B7D-B4CB-9660ABAB0B5A}"/>
          </ac:picMkLst>
        </pc:picChg>
        <pc:cxnChg chg="del">
          <ac:chgData name="ngod ali" userId="bfabe3cde01fd7ce" providerId="LiveId" clId="{37B7E687-AA00-4ACE-93FA-779C9E4FC462}" dt="2021-08-21T02:16:15.841" v="2652" actId="21"/>
          <ac:cxnSpMkLst>
            <pc:docMk/>
            <pc:sldMk cId="1550568664" sldId="273"/>
            <ac:cxnSpMk id="8" creationId="{771ED46D-1B99-4AA8-8A17-AA56C8678B1F}"/>
          </ac:cxnSpMkLst>
        </pc:cxnChg>
      </pc:sldChg>
      <pc:sldChg chg="delSp modSp del mod">
        <pc:chgData name="ngod ali" userId="bfabe3cde01fd7ce" providerId="LiveId" clId="{37B7E687-AA00-4ACE-93FA-779C9E4FC462}" dt="2021-08-21T02:27:22.748" v="2855" actId="47"/>
        <pc:sldMkLst>
          <pc:docMk/>
          <pc:sldMk cId="4210184292" sldId="275"/>
        </pc:sldMkLst>
        <pc:spChg chg="del">
          <ac:chgData name="ngod ali" userId="bfabe3cde01fd7ce" providerId="LiveId" clId="{37B7E687-AA00-4ACE-93FA-779C9E4FC462}" dt="2021-08-21T02:17:22.282" v="2677" actId="21"/>
          <ac:spMkLst>
            <pc:docMk/>
            <pc:sldMk cId="4210184292" sldId="275"/>
            <ac:spMk id="14" creationId="{E6D882EF-AFB1-4E20-888C-8626F9611D76}"/>
          </ac:spMkLst>
        </pc:spChg>
        <pc:spChg chg="del">
          <ac:chgData name="ngod ali" userId="bfabe3cde01fd7ce" providerId="LiveId" clId="{37B7E687-AA00-4ACE-93FA-779C9E4FC462}" dt="2021-08-21T02:21:35.867" v="2778" actId="21"/>
          <ac:spMkLst>
            <pc:docMk/>
            <pc:sldMk cId="4210184292" sldId="275"/>
            <ac:spMk id="18" creationId="{19B644CC-38FC-493B-AE80-3AE42D600450}"/>
          </ac:spMkLst>
        </pc:spChg>
        <pc:grpChg chg="del mod">
          <ac:chgData name="ngod ali" userId="bfabe3cde01fd7ce" providerId="LiveId" clId="{37B7E687-AA00-4ACE-93FA-779C9E4FC462}" dt="2021-08-21T02:16:37.832" v="2660" actId="21"/>
          <ac:grpSpMkLst>
            <pc:docMk/>
            <pc:sldMk cId="4210184292" sldId="275"/>
            <ac:grpSpMk id="11" creationId="{FAC99A44-94AB-482E-8781-29B420ACF395}"/>
          </ac:grpSpMkLst>
        </pc:grpChg>
        <pc:picChg chg="mod">
          <ac:chgData name="ngod ali" userId="bfabe3cde01fd7ce" providerId="LiveId" clId="{37B7E687-AA00-4ACE-93FA-779C9E4FC462}" dt="2021-08-21T02:16:36.691" v="2659" actId="1076"/>
          <ac:picMkLst>
            <pc:docMk/>
            <pc:sldMk cId="4210184292" sldId="275"/>
            <ac:picMk id="19460" creationId="{BC60CA23-E336-475F-BF61-8B4E168EEE16}"/>
          </ac:picMkLst>
        </pc:picChg>
        <pc:picChg chg="mod">
          <ac:chgData name="ngod ali" userId="bfabe3cde01fd7ce" providerId="LiveId" clId="{37B7E687-AA00-4ACE-93FA-779C9E4FC462}" dt="2021-08-21T02:16:36.691" v="2659" actId="1076"/>
          <ac:picMkLst>
            <pc:docMk/>
            <pc:sldMk cId="4210184292" sldId="275"/>
            <ac:picMk id="19462" creationId="{B5705AE0-340D-4D27-95AA-F2A335B2BD3A}"/>
          </ac:picMkLst>
        </pc:picChg>
        <pc:cxnChg chg="del mod">
          <ac:chgData name="ngod ali" userId="bfabe3cde01fd7ce" providerId="LiveId" clId="{37B7E687-AA00-4ACE-93FA-779C9E4FC462}" dt="2021-08-21T02:21:35.867" v="2778" actId="21"/>
          <ac:cxnSpMkLst>
            <pc:docMk/>
            <pc:sldMk cId="4210184292" sldId="275"/>
            <ac:cxnSpMk id="9" creationId="{FC1DCCEC-29DC-42C2-8424-E9929621A7A9}"/>
          </ac:cxnSpMkLst>
        </pc:cxnChg>
      </pc:sldChg>
      <pc:sldChg chg="addSp delSp modSp mod setBg">
        <pc:chgData name="ngod ali" userId="bfabe3cde01fd7ce" providerId="LiveId" clId="{37B7E687-AA00-4ACE-93FA-779C9E4FC462}" dt="2021-08-21T03:04:27.135" v="3314" actId="14100"/>
        <pc:sldMkLst>
          <pc:docMk/>
          <pc:sldMk cId="3131394434" sldId="276"/>
        </pc:sldMkLst>
        <pc:spChg chg="add mod">
          <ac:chgData name="ngod ali" userId="bfabe3cde01fd7ce" providerId="LiveId" clId="{37B7E687-AA00-4ACE-93FA-779C9E4FC462}" dt="2021-08-21T02:36:26.561" v="2929" actId="1076"/>
          <ac:spMkLst>
            <pc:docMk/>
            <pc:sldMk cId="3131394434" sldId="276"/>
            <ac:spMk id="10" creationId="{39148D20-ED9C-4B6E-B3BD-B1E91CF6EC4A}"/>
          </ac:spMkLst>
        </pc:spChg>
        <pc:spChg chg="add">
          <ac:chgData name="ngod ali" userId="bfabe3cde01fd7ce" providerId="LiveId" clId="{37B7E687-AA00-4ACE-93FA-779C9E4FC462}" dt="2021-08-21T02:35:26.494" v="2917" actId="26606"/>
          <ac:spMkLst>
            <pc:docMk/>
            <pc:sldMk cId="3131394434" sldId="276"/>
            <ac:spMk id="11" creationId="{C3862298-AF85-4572-BED3-52E573EBD410}"/>
          </ac:spMkLst>
        </pc:spChg>
        <pc:spChg chg="add mod topLvl">
          <ac:chgData name="ngod ali" userId="bfabe3cde01fd7ce" providerId="LiveId" clId="{37B7E687-AA00-4ACE-93FA-779C9E4FC462}" dt="2021-08-21T03:04:19.586" v="3311" actId="14100"/>
          <ac:spMkLst>
            <pc:docMk/>
            <pc:sldMk cId="3131394434" sldId="276"/>
            <ac:spMk id="12" creationId="{AA938B6E-3A2A-46EB-9A23-00A7BB184373}"/>
          </ac:spMkLst>
        </pc:spChg>
        <pc:spChg chg="add">
          <ac:chgData name="ngod ali" userId="bfabe3cde01fd7ce" providerId="LiveId" clId="{37B7E687-AA00-4ACE-93FA-779C9E4FC462}" dt="2021-08-21T02:35:26.494" v="2917" actId="26606"/>
          <ac:spMkLst>
            <pc:docMk/>
            <pc:sldMk cId="3131394434" sldId="276"/>
            <ac:spMk id="13" creationId="{7BE265E6-D012-42B3-A7DE-C8FEED40DBB7}"/>
          </ac:spMkLst>
        </pc:spChg>
        <pc:spChg chg="add">
          <ac:chgData name="ngod ali" userId="bfabe3cde01fd7ce" providerId="LiveId" clId="{37B7E687-AA00-4ACE-93FA-779C9E4FC462}" dt="2021-08-21T02:35:26.494" v="2917" actId="26606"/>
          <ac:spMkLst>
            <pc:docMk/>
            <pc:sldMk cId="3131394434" sldId="276"/>
            <ac:spMk id="15" creationId="{6EB9A5AE-0A9C-4EB1-9569-A44D89EFC5BD}"/>
          </ac:spMkLst>
        </pc:spChg>
        <pc:spChg chg="del mod topLvl">
          <ac:chgData name="ngod ali" userId="bfabe3cde01fd7ce" providerId="LiveId" clId="{37B7E687-AA00-4ACE-93FA-779C9E4FC462}" dt="2021-08-21T02:37:28.976" v="2943" actId="478"/>
          <ac:spMkLst>
            <pc:docMk/>
            <pc:sldMk cId="3131394434" sldId="276"/>
            <ac:spMk id="18" creationId="{78B74792-CAA5-4CD7-8348-6361D25BDF04}"/>
          </ac:spMkLst>
        </pc:spChg>
        <pc:spChg chg="add mod">
          <ac:chgData name="ngod ali" userId="bfabe3cde01fd7ce" providerId="LiveId" clId="{37B7E687-AA00-4ACE-93FA-779C9E4FC462}" dt="2021-08-21T03:04:27.135" v="3314" actId="14100"/>
          <ac:spMkLst>
            <pc:docMk/>
            <pc:sldMk cId="3131394434" sldId="276"/>
            <ac:spMk id="19" creationId="{9BFE1CC7-8151-42D5-B2E5-24E28CCD924E}"/>
          </ac:spMkLst>
        </pc:spChg>
        <pc:spChg chg="del">
          <ac:chgData name="ngod ali" userId="bfabe3cde01fd7ce" providerId="LiveId" clId="{37B7E687-AA00-4ACE-93FA-779C9E4FC462}" dt="2021-08-21T02:28:55.920" v="2872" actId="21"/>
          <ac:spMkLst>
            <pc:docMk/>
            <pc:sldMk cId="3131394434" sldId="276"/>
            <ac:spMk id="26" creationId="{68D73D97-88A2-4C13-B711-C6F9220CA8B4}"/>
          </ac:spMkLst>
        </pc:spChg>
        <pc:spChg chg="del">
          <ac:chgData name="ngod ali" userId="bfabe3cde01fd7ce" providerId="LiveId" clId="{37B7E687-AA00-4ACE-93FA-779C9E4FC462}" dt="2021-08-21T02:28:43.001" v="2869" actId="21"/>
          <ac:spMkLst>
            <pc:docMk/>
            <pc:sldMk cId="3131394434" sldId="276"/>
            <ac:spMk id="30" creationId="{1DFFCEA9-C9B8-4C24-8EC4-7A572AC559CE}"/>
          </ac:spMkLst>
        </pc:spChg>
        <pc:grpChg chg="add del mod">
          <ac:chgData name="ngod ali" userId="bfabe3cde01fd7ce" providerId="LiveId" clId="{37B7E687-AA00-4ACE-93FA-779C9E4FC462}" dt="2021-08-21T02:44:26.684" v="3006" actId="478"/>
          <ac:grpSpMkLst>
            <pc:docMk/>
            <pc:sldMk cId="3131394434" sldId="276"/>
            <ac:grpSpMk id="2" creationId="{402D8E93-139B-4A8E-8B1F-B17C77D3F4FB}"/>
          </ac:grpSpMkLst>
        </pc:grpChg>
        <pc:grpChg chg="add del mod">
          <ac:chgData name="ngod ali" userId="bfabe3cde01fd7ce" providerId="LiveId" clId="{37B7E687-AA00-4ACE-93FA-779C9E4FC462}" dt="2021-08-21T02:37:28.976" v="2943" actId="478"/>
          <ac:grpSpMkLst>
            <pc:docMk/>
            <pc:sldMk cId="3131394434" sldId="276"/>
            <ac:grpSpMk id="16" creationId="{2BB8994D-63E9-41A3-9CF7-908BB4026672}"/>
          </ac:grpSpMkLst>
        </pc:grpChg>
        <pc:picChg chg="add mod">
          <ac:chgData name="ngod ali" userId="bfabe3cde01fd7ce" providerId="LiveId" clId="{37B7E687-AA00-4ACE-93FA-779C9E4FC462}" dt="2021-08-21T02:44:32.340" v="3009" actId="1076"/>
          <ac:picMkLst>
            <pc:docMk/>
            <pc:sldMk cId="3131394434" sldId="276"/>
            <ac:picMk id="6" creationId="{BAC2673C-09B9-4DDF-AF8F-96A34BA19A07}"/>
          </ac:picMkLst>
        </pc:picChg>
        <pc:picChg chg="del mod topLvl">
          <ac:chgData name="ngod ali" userId="bfabe3cde01fd7ce" providerId="LiveId" clId="{37B7E687-AA00-4ACE-93FA-779C9E4FC462}" dt="2021-08-21T02:44:26.684" v="3006" actId="478"/>
          <ac:picMkLst>
            <pc:docMk/>
            <pc:sldMk cId="3131394434" sldId="276"/>
            <ac:picMk id="17" creationId="{E5CD9C6D-B4F0-46CC-9656-9961C50FDC11}"/>
          </ac:picMkLst>
        </pc:picChg>
        <pc:picChg chg="del mod">
          <ac:chgData name="ngod ali" userId="bfabe3cde01fd7ce" providerId="LiveId" clId="{37B7E687-AA00-4ACE-93FA-779C9E4FC462}" dt="2021-08-21T02:27:29.118" v="2858" actId="21"/>
          <ac:picMkLst>
            <pc:docMk/>
            <pc:sldMk cId="3131394434" sldId="276"/>
            <ac:picMk id="31" creationId="{58574E22-CACA-4720-B14C-55FE2240052C}"/>
          </ac:picMkLst>
        </pc:picChg>
        <pc:cxnChg chg="del">
          <ac:chgData name="ngod ali" userId="bfabe3cde01fd7ce" providerId="LiveId" clId="{37B7E687-AA00-4ACE-93FA-779C9E4FC462}" dt="2021-08-21T02:28:55.920" v="2872" actId="21"/>
          <ac:cxnSpMkLst>
            <pc:docMk/>
            <pc:sldMk cId="3131394434" sldId="276"/>
            <ac:cxnSpMk id="7" creationId="{A7A7FCAE-ED86-4E60-8E30-D6BAA2248A8F}"/>
          </ac:cxnSpMkLst>
        </pc:cxnChg>
        <pc:cxnChg chg="add mod">
          <ac:chgData name="ngod ali" userId="bfabe3cde01fd7ce" providerId="LiveId" clId="{37B7E687-AA00-4ACE-93FA-779C9E4FC462}" dt="2021-08-21T02:36:54.992" v="2935" actId="1076"/>
          <ac:cxnSpMkLst>
            <pc:docMk/>
            <pc:sldMk cId="3131394434" sldId="276"/>
            <ac:cxnSpMk id="14" creationId="{65BF4F63-75BE-4909-B144-13D23648C261}"/>
          </ac:cxnSpMkLst>
        </pc:cxnChg>
      </pc:sldChg>
      <pc:sldChg chg="delSp modSp del mod">
        <pc:chgData name="ngod ali" userId="bfabe3cde01fd7ce" providerId="LiveId" clId="{37B7E687-AA00-4ACE-93FA-779C9E4FC462}" dt="2021-08-21T02:38:28.440" v="2960" actId="47"/>
        <pc:sldMkLst>
          <pc:docMk/>
          <pc:sldMk cId="2322324715" sldId="277"/>
        </pc:sldMkLst>
        <pc:spChg chg="del">
          <ac:chgData name="ngod ali" userId="bfabe3cde01fd7ce" providerId="LiveId" clId="{37B7E687-AA00-4ACE-93FA-779C9E4FC462}" dt="2021-08-21T02:38:14.705" v="2956" actId="21"/>
          <ac:spMkLst>
            <pc:docMk/>
            <pc:sldMk cId="2322324715" sldId="277"/>
            <ac:spMk id="13" creationId="{E5813351-51BC-4D19-A2FD-6B6D69A8EC2F}"/>
          </ac:spMkLst>
        </pc:spChg>
        <pc:spChg chg="mod">
          <ac:chgData name="ngod ali" userId="bfabe3cde01fd7ce" providerId="LiveId" clId="{37B7E687-AA00-4ACE-93FA-779C9E4FC462}" dt="2021-08-21T02:35:15.994" v="2915" actId="21"/>
          <ac:spMkLst>
            <pc:docMk/>
            <pc:sldMk cId="2322324715" sldId="277"/>
            <ac:spMk id="15" creationId="{1BF0E759-1440-4CF4-A176-A2357D75F3CF}"/>
          </ac:spMkLst>
        </pc:spChg>
        <pc:spChg chg="del">
          <ac:chgData name="ngod ali" userId="bfabe3cde01fd7ce" providerId="LiveId" clId="{37B7E687-AA00-4ACE-93FA-779C9E4FC462}" dt="2021-08-21T02:36:31.337" v="2930" actId="21"/>
          <ac:spMkLst>
            <pc:docMk/>
            <pc:sldMk cId="2322324715" sldId="277"/>
            <ac:spMk id="17" creationId="{D92A1711-FDE2-4683-90D7-0968C39AB5B7}"/>
          </ac:spMkLst>
        </pc:spChg>
        <pc:grpChg chg="del mod">
          <ac:chgData name="ngod ali" userId="bfabe3cde01fd7ce" providerId="LiveId" clId="{37B7E687-AA00-4ACE-93FA-779C9E4FC462}" dt="2021-08-21T02:35:15.994" v="2915" actId="21"/>
          <ac:grpSpMkLst>
            <pc:docMk/>
            <pc:sldMk cId="2322324715" sldId="277"/>
            <ac:grpSpMk id="5" creationId="{0FC3AE84-16AD-4DF5-B230-74CFA7926F9D}"/>
          </ac:grpSpMkLst>
        </pc:grpChg>
        <pc:grpChg chg="del mod">
          <ac:chgData name="ngod ali" userId="bfabe3cde01fd7ce" providerId="LiveId" clId="{37B7E687-AA00-4ACE-93FA-779C9E4FC462}" dt="2021-08-21T02:37:18.756" v="2940" actId="21"/>
          <ac:grpSpMkLst>
            <pc:docMk/>
            <pc:sldMk cId="2322324715" sldId="277"/>
            <ac:grpSpMk id="16" creationId="{207FF44E-E11E-4D11-8471-BC65F4936465}"/>
          </ac:grpSpMkLst>
        </pc:grpChg>
        <pc:picChg chg="del mod">
          <ac:chgData name="ngod ali" userId="bfabe3cde01fd7ce" providerId="LiveId" clId="{37B7E687-AA00-4ACE-93FA-779C9E4FC462}" dt="2021-08-21T02:35:15.994" v="2915" actId="21"/>
          <ac:picMkLst>
            <pc:docMk/>
            <pc:sldMk cId="2322324715" sldId="277"/>
            <ac:picMk id="6" creationId="{17122236-593C-4AF9-8F3B-F33F2DFA6169}"/>
          </ac:picMkLst>
        </pc:picChg>
        <pc:picChg chg="mod">
          <ac:chgData name="ngod ali" userId="bfabe3cde01fd7ce" providerId="LiveId" clId="{37B7E687-AA00-4ACE-93FA-779C9E4FC462}" dt="2021-08-21T02:35:15.994" v="2915" actId="21"/>
          <ac:picMkLst>
            <pc:docMk/>
            <pc:sldMk cId="2322324715" sldId="277"/>
            <ac:picMk id="11" creationId="{24EBF818-D67A-4010-A5E5-B292683CA802}"/>
          </ac:picMkLst>
        </pc:picChg>
        <pc:cxnChg chg="del">
          <ac:chgData name="ngod ali" userId="bfabe3cde01fd7ce" providerId="LiveId" clId="{37B7E687-AA00-4ACE-93FA-779C9E4FC462}" dt="2021-08-21T02:36:42.739" v="2933" actId="21"/>
          <ac:cxnSpMkLst>
            <pc:docMk/>
            <pc:sldMk cId="2322324715" sldId="277"/>
            <ac:cxnSpMk id="12" creationId="{E7C809C6-D0BA-44F5-9FFB-35EA7FEE3149}"/>
          </ac:cxnSpMkLst>
        </pc:cxnChg>
      </pc:sldChg>
      <pc:sldChg chg="addSp delSp modSp del mod">
        <pc:chgData name="ngod ali" userId="bfabe3cde01fd7ce" providerId="LiveId" clId="{37B7E687-AA00-4ACE-93FA-779C9E4FC462}" dt="2021-08-21T03:02:01.179" v="3272" actId="47"/>
        <pc:sldMkLst>
          <pc:docMk/>
          <pc:sldMk cId="1682288106" sldId="278"/>
        </pc:sldMkLst>
        <pc:spChg chg="del mod">
          <ac:chgData name="ngod ali" userId="bfabe3cde01fd7ce" providerId="LiveId" clId="{37B7E687-AA00-4ACE-93FA-779C9E4FC462}" dt="2021-08-21T02:54:00.249" v="3147" actId="21"/>
          <ac:spMkLst>
            <pc:docMk/>
            <pc:sldMk cId="1682288106" sldId="278"/>
            <ac:spMk id="17" creationId="{2D99F6C9-91F7-470F-B47E-9F26879471F6}"/>
          </ac:spMkLst>
        </pc:spChg>
        <pc:spChg chg="del">
          <ac:chgData name="ngod ali" userId="bfabe3cde01fd7ce" providerId="LiveId" clId="{37B7E687-AA00-4ACE-93FA-779C9E4FC462}" dt="2021-08-21T02:55:19.817" v="3161" actId="21"/>
          <ac:spMkLst>
            <pc:docMk/>
            <pc:sldMk cId="1682288106" sldId="278"/>
            <ac:spMk id="18" creationId="{E8DEAD46-F379-4032-8A1C-BE77C29EDD3F}"/>
          </ac:spMkLst>
        </pc:spChg>
        <pc:picChg chg="add del">
          <ac:chgData name="ngod ali" userId="bfabe3cde01fd7ce" providerId="LiveId" clId="{37B7E687-AA00-4ACE-93FA-779C9E4FC462}" dt="2021-08-21T02:53:24.461" v="3137" actId="21"/>
          <ac:picMkLst>
            <pc:docMk/>
            <pc:sldMk cId="1682288106" sldId="278"/>
            <ac:picMk id="3" creationId="{5FADE2DB-0349-471C-9B5F-A12541A62189}"/>
          </ac:picMkLst>
        </pc:picChg>
      </pc:sldChg>
      <pc:sldChg chg="delSp modSp del mod">
        <pc:chgData name="ngod ali" userId="bfabe3cde01fd7ce" providerId="LiveId" clId="{37B7E687-AA00-4ACE-93FA-779C9E4FC462}" dt="2021-08-21T02:44:40.543" v="3010" actId="47"/>
        <pc:sldMkLst>
          <pc:docMk/>
          <pc:sldMk cId="3147111484" sldId="279"/>
        </pc:sldMkLst>
        <pc:spChg chg="del">
          <ac:chgData name="ngod ali" userId="bfabe3cde01fd7ce" providerId="LiveId" clId="{37B7E687-AA00-4ACE-93FA-779C9E4FC462}" dt="2021-08-21T02:43:41.297" v="2990" actId="21"/>
          <ac:spMkLst>
            <pc:docMk/>
            <pc:sldMk cId="3147111484" sldId="279"/>
            <ac:spMk id="5" creationId="{67612F07-B8CD-4735-8F21-30E4C66A402E}"/>
          </ac:spMkLst>
        </pc:spChg>
        <pc:spChg chg="del">
          <ac:chgData name="ngod ali" userId="bfabe3cde01fd7ce" providerId="LiveId" clId="{37B7E687-AA00-4ACE-93FA-779C9E4FC462}" dt="2021-08-21T02:43:58.309" v="2996" actId="21"/>
          <ac:spMkLst>
            <pc:docMk/>
            <pc:sldMk cId="3147111484" sldId="279"/>
            <ac:spMk id="8" creationId="{81696ED0-9B35-43B8-BEAB-FEFA564CF386}"/>
          </ac:spMkLst>
        </pc:spChg>
        <pc:grpChg chg="del mod">
          <ac:chgData name="ngod ali" userId="bfabe3cde01fd7ce" providerId="LiveId" clId="{37B7E687-AA00-4ACE-93FA-779C9E4FC462}" dt="2021-08-21T02:40:08.384" v="2974" actId="21"/>
          <ac:grpSpMkLst>
            <pc:docMk/>
            <pc:sldMk cId="3147111484" sldId="279"/>
            <ac:grpSpMk id="2" creationId="{D4144DB0-C410-4399-B2CE-1DE865E816C6}"/>
          </ac:grpSpMkLst>
        </pc:grpChg>
        <pc:picChg chg="del">
          <ac:chgData name="ngod ali" userId="bfabe3cde01fd7ce" providerId="LiveId" clId="{37B7E687-AA00-4ACE-93FA-779C9E4FC462}" dt="2021-08-21T02:40:16.229" v="2975" actId="21"/>
          <ac:picMkLst>
            <pc:docMk/>
            <pc:sldMk cId="3147111484" sldId="279"/>
            <ac:picMk id="21506" creationId="{BC080B7D-ABDD-4710-8846-6EFD4A444F86}"/>
          </ac:picMkLst>
        </pc:picChg>
        <pc:cxnChg chg="del">
          <ac:chgData name="ngod ali" userId="bfabe3cde01fd7ce" providerId="LiveId" clId="{37B7E687-AA00-4ACE-93FA-779C9E4FC462}" dt="2021-08-21T02:43:49.362" v="2993" actId="21"/>
          <ac:cxnSpMkLst>
            <pc:docMk/>
            <pc:sldMk cId="3147111484" sldId="279"/>
            <ac:cxnSpMk id="10" creationId="{11C3A6F9-0B3A-431C-A141-F9582D5186EC}"/>
          </ac:cxnSpMkLst>
        </pc:cxnChg>
      </pc:sldChg>
      <pc:sldChg chg="addSp delSp modSp mod">
        <pc:chgData name="ngod ali" userId="bfabe3cde01fd7ce" providerId="LiveId" clId="{37B7E687-AA00-4ACE-93FA-779C9E4FC462}" dt="2021-08-21T03:01:47.216" v="3268" actId="1076"/>
        <pc:sldMkLst>
          <pc:docMk/>
          <pc:sldMk cId="3936592131" sldId="280"/>
        </pc:sldMkLst>
        <pc:spChg chg="mod">
          <ac:chgData name="ngod ali" userId="bfabe3cde01fd7ce" providerId="LiveId" clId="{37B7E687-AA00-4ACE-93FA-779C9E4FC462}" dt="2021-08-21T02:51:07.187" v="3105" actId="1076"/>
          <ac:spMkLst>
            <pc:docMk/>
            <pc:sldMk cId="3936592131" sldId="280"/>
            <ac:spMk id="2" creationId="{4CCE3A00-FD0D-4B32-B3D7-881358E288FF}"/>
          </ac:spMkLst>
        </pc:spChg>
        <pc:spChg chg="mod topLvl">
          <ac:chgData name="ngod ali" userId="bfabe3cde01fd7ce" providerId="LiveId" clId="{37B7E687-AA00-4ACE-93FA-779C9E4FC462}" dt="2021-08-21T02:52:36.749" v="3125" actId="1076"/>
          <ac:spMkLst>
            <pc:docMk/>
            <pc:sldMk cId="3936592131" sldId="280"/>
            <ac:spMk id="3" creationId="{F59C744B-ADD0-429C-9DEE-F962C8D6FBC1}"/>
          </ac:spMkLst>
        </pc:spChg>
        <pc:spChg chg="del mod topLvl">
          <ac:chgData name="ngod ali" userId="bfabe3cde01fd7ce" providerId="LiveId" clId="{37B7E687-AA00-4ACE-93FA-779C9E4FC462}" dt="2021-08-18T02:21:20.291" v="126" actId="21"/>
          <ac:spMkLst>
            <pc:docMk/>
            <pc:sldMk cId="3936592131" sldId="280"/>
            <ac:spMk id="4" creationId="{937EBEAC-CFAB-46F5-B932-164C1BE7B322}"/>
          </ac:spMkLst>
        </pc:spChg>
        <pc:spChg chg="add del mod">
          <ac:chgData name="ngod ali" userId="bfabe3cde01fd7ce" providerId="LiveId" clId="{37B7E687-AA00-4ACE-93FA-779C9E4FC462}" dt="2021-08-18T02:21:09.070" v="122" actId="478"/>
          <ac:spMkLst>
            <pc:docMk/>
            <pc:sldMk cId="3936592131" sldId="280"/>
            <ac:spMk id="7" creationId="{876C4748-CC3C-4D45-90A8-70C8F365D979}"/>
          </ac:spMkLst>
        </pc:spChg>
        <pc:spChg chg="add mod">
          <ac:chgData name="ngod ali" userId="bfabe3cde01fd7ce" providerId="LiveId" clId="{37B7E687-AA00-4ACE-93FA-779C9E4FC462}" dt="2021-08-21T02:52:39.944" v="3126" actId="1076"/>
          <ac:spMkLst>
            <pc:docMk/>
            <pc:sldMk cId="3936592131" sldId="280"/>
            <ac:spMk id="8" creationId="{4A881144-7FDD-48FA-B718-1CDDD7E93B62}"/>
          </ac:spMkLst>
        </pc:spChg>
        <pc:grpChg chg="del mod">
          <ac:chgData name="ngod ali" userId="bfabe3cde01fd7ce" providerId="LiveId" clId="{37B7E687-AA00-4ACE-93FA-779C9E4FC462}" dt="2021-08-18T02:21:20.291" v="126" actId="21"/>
          <ac:grpSpMkLst>
            <pc:docMk/>
            <pc:sldMk cId="3936592131" sldId="280"/>
            <ac:grpSpMk id="5" creationId="{8FF30060-FFFC-4835-B9F9-0E0337682FDE}"/>
          </ac:grpSpMkLst>
        </pc:grpChg>
        <pc:picChg chg="add mod">
          <ac:chgData name="ngod ali" userId="bfabe3cde01fd7ce" providerId="LiveId" clId="{37B7E687-AA00-4ACE-93FA-779C9E4FC462}" dt="2021-08-21T03:01:47.216" v="3268" actId="1076"/>
          <ac:picMkLst>
            <pc:docMk/>
            <pc:sldMk cId="3936592131" sldId="280"/>
            <ac:picMk id="16386" creationId="{EE0EFA0E-5753-4623-B744-7067D7EE0F0B}"/>
          </ac:picMkLst>
        </pc:picChg>
        <pc:cxnChg chg="mod">
          <ac:chgData name="ngod ali" userId="bfabe3cde01fd7ce" providerId="LiveId" clId="{37B7E687-AA00-4ACE-93FA-779C9E4FC462}" dt="2021-08-21T02:51:04.524" v="3104" actId="1076"/>
          <ac:cxnSpMkLst>
            <pc:docMk/>
            <pc:sldMk cId="3936592131" sldId="280"/>
            <ac:cxnSpMk id="6" creationId="{64FA91AD-5CE1-4F40-BA30-556133232F37}"/>
          </ac:cxnSpMkLst>
        </pc:cxnChg>
      </pc:sldChg>
      <pc:sldChg chg="addSp delSp modSp mod">
        <pc:chgData name="ngod ali" userId="bfabe3cde01fd7ce" providerId="LiveId" clId="{37B7E687-AA00-4ACE-93FA-779C9E4FC462}" dt="2021-08-24T00:18:57.828" v="3713" actId="1076"/>
        <pc:sldMkLst>
          <pc:docMk/>
          <pc:sldMk cId="1851267523" sldId="281"/>
        </pc:sldMkLst>
        <pc:spChg chg="mod">
          <ac:chgData name="ngod ali" userId="bfabe3cde01fd7ce" providerId="LiveId" clId="{37B7E687-AA00-4ACE-93FA-779C9E4FC462}" dt="2021-08-21T03:02:35.194" v="3285" actId="403"/>
          <ac:spMkLst>
            <pc:docMk/>
            <pc:sldMk cId="1851267523" sldId="281"/>
            <ac:spMk id="3" creationId="{11A713A4-1FA2-4011-BB21-8EB2BB5E5172}"/>
          </ac:spMkLst>
        </pc:spChg>
        <pc:spChg chg="mod">
          <ac:chgData name="ngod ali" userId="bfabe3cde01fd7ce" providerId="LiveId" clId="{37B7E687-AA00-4ACE-93FA-779C9E4FC462}" dt="2021-08-21T03:02:40.899" v="3287" actId="1076"/>
          <ac:spMkLst>
            <pc:docMk/>
            <pc:sldMk cId="1851267523" sldId="281"/>
            <ac:spMk id="5" creationId="{3E998CF0-78C5-4801-B33B-F29683B6D588}"/>
          </ac:spMkLst>
        </pc:spChg>
        <pc:spChg chg="add del mod">
          <ac:chgData name="ngod ali" userId="bfabe3cde01fd7ce" providerId="LiveId" clId="{37B7E687-AA00-4ACE-93FA-779C9E4FC462}" dt="2021-08-21T03:07:44.754" v="3429" actId="478"/>
          <ac:spMkLst>
            <pc:docMk/>
            <pc:sldMk cId="1851267523" sldId="281"/>
            <ac:spMk id="9" creationId="{EA768A5B-1391-49AD-91B8-357EEF9BB095}"/>
          </ac:spMkLst>
        </pc:spChg>
        <pc:spChg chg="add mod">
          <ac:chgData name="ngod ali" userId="bfabe3cde01fd7ce" providerId="LiveId" clId="{37B7E687-AA00-4ACE-93FA-779C9E4FC462}" dt="2021-08-24T00:18:57.828" v="3713" actId="1076"/>
          <ac:spMkLst>
            <pc:docMk/>
            <pc:sldMk cId="1851267523" sldId="281"/>
            <ac:spMk id="10" creationId="{3B10F8D7-4139-4F8A-A63F-2214401C56C3}"/>
          </ac:spMkLst>
        </pc:spChg>
        <pc:grpChg chg="del mod">
          <ac:chgData name="ngod ali" userId="bfabe3cde01fd7ce" providerId="LiveId" clId="{37B7E687-AA00-4ACE-93FA-779C9E4FC462}" dt="2021-08-21T03:05:43.982" v="3346" actId="478"/>
          <ac:grpSpMkLst>
            <pc:docMk/>
            <pc:sldMk cId="1851267523" sldId="281"/>
            <ac:grpSpMk id="8" creationId="{F5358ABD-E44F-49E0-9F3F-CAD3F1EC8673}"/>
          </ac:grpSpMkLst>
        </pc:grpChg>
        <pc:picChg chg="mod">
          <ac:chgData name="ngod ali" userId="bfabe3cde01fd7ce" providerId="LiveId" clId="{37B7E687-AA00-4ACE-93FA-779C9E4FC462}" dt="2021-08-21T03:07:06.344" v="3415" actId="14100"/>
          <ac:picMkLst>
            <pc:docMk/>
            <pc:sldMk cId="1851267523" sldId="281"/>
            <ac:picMk id="7" creationId="{CF4415DF-16C8-4225-AAE3-D9DFC1C2E767}"/>
          </ac:picMkLst>
        </pc:picChg>
      </pc:sldChg>
      <pc:sldChg chg="addSp delSp modSp mod">
        <pc:chgData name="ngod ali" userId="bfabe3cde01fd7ce" providerId="LiveId" clId="{37B7E687-AA00-4ACE-93FA-779C9E4FC462}" dt="2021-08-21T03:07:40.758" v="3428" actId="478"/>
        <pc:sldMkLst>
          <pc:docMk/>
          <pc:sldMk cId="1349774769" sldId="282"/>
        </pc:sldMkLst>
        <pc:spChg chg="mod">
          <ac:chgData name="ngod ali" userId="bfabe3cde01fd7ce" providerId="LiveId" clId="{37B7E687-AA00-4ACE-93FA-779C9E4FC462}" dt="2021-08-21T03:06:01.965" v="3365" actId="1076"/>
          <ac:spMkLst>
            <pc:docMk/>
            <pc:sldMk cId="1349774769" sldId="282"/>
            <ac:spMk id="9" creationId="{2E9E90FE-EDF2-4A07-A7C2-6110B6579866}"/>
          </ac:spMkLst>
        </pc:spChg>
        <pc:spChg chg="mod">
          <ac:chgData name="ngod ali" userId="bfabe3cde01fd7ce" providerId="LiveId" clId="{37B7E687-AA00-4ACE-93FA-779C9E4FC462}" dt="2021-08-21T03:06:06.863" v="3366" actId="1076"/>
          <ac:spMkLst>
            <pc:docMk/>
            <pc:sldMk cId="1349774769" sldId="282"/>
            <ac:spMk id="10" creationId="{1FFB7127-93A1-43C9-B518-9786EADA1F94}"/>
          </ac:spMkLst>
        </pc:spChg>
        <pc:spChg chg="add del mod">
          <ac:chgData name="ngod ali" userId="bfabe3cde01fd7ce" providerId="LiveId" clId="{37B7E687-AA00-4ACE-93FA-779C9E4FC462}" dt="2021-08-21T03:07:40.758" v="3428" actId="478"/>
          <ac:spMkLst>
            <pc:docMk/>
            <pc:sldMk cId="1349774769" sldId="282"/>
            <ac:spMk id="11" creationId="{B7A856C3-066F-436C-B3F8-846325C8159E}"/>
          </ac:spMkLst>
        </pc:spChg>
        <pc:grpChg chg="del">
          <ac:chgData name="ngod ali" userId="bfabe3cde01fd7ce" providerId="LiveId" clId="{37B7E687-AA00-4ACE-93FA-779C9E4FC462}" dt="2021-08-21T03:05:59.307" v="3364" actId="478"/>
          <ac:grpSpMkLst>
            <pc:docMk/>
            <pc:sldMk cId="1349774769" sldId="282"/>
            <ac:grpSpMk id="2" creationId="{6830AC5A-4871-47D1-95DF-E04C2D5699DD}"/>
          </ac:grpSpMkLst>
        </pc:grpChg>
        <pc:picChg chg="mod">
          <ac:chgData name="ngod ali" userId="bfabe3cde01fd7ce" providerId="LiveId" clId="{37B7E687-AA00-4ACE-93FA-779C9E4FC462}" dt="2021-08-21T03:02:52.961" v="3293" actId="1076"/>
          <ac:picMkLst>
            <pc:docMk/>
            <pc:sldMk cId="1349774769" sldId="282"/>
            <ac:picMk id="8" creationId="{DACBC715-0FFE-4104-9712-5A34D5EE0E01}"/>
          </ac:picMkLst>
        </pc:picChg>
      </pc:sldChg>
      <pc:sldChg chg="addSp delSp modSp mod">
        <pc:chgData name="ngod ali" userId="bfabe3cde01fd7ce" providerId="LiveId" clId="{37B7E687-AA00-4ACE-93FA-779C9E4FC462}" dt="2021-08-21T03:07:51.127" v="3430" actId="21"/>
        <pc:sldMkLst>
          <pc:docMk/>
          <pc:sldMk cId="899717769" sldId="283"/>
        </pc:sldMkLst>
        <pc:spChg chg="mod">
          <ac:chgData name="ngod ali" userId="bfabe3cde01fd7ce" providerId="LiveId" clId="{37B7E687-AA00-4ACE-93FA-779C9E4FC462}" dt="2021-08-18T02:22:43.296" v="148" actId="1076"/>
          <ac:spMkLst>
            <pc:docMk/>
            <pc:sldMk cId="899717769" sldId="283"/>
            <ac:spMk id="7" creationId="{03E973EC-281F-47D1-94E3-5E4BDCDEA675}"/>
          </ac:spMkLst>
        </pc:spChg>
        <pc:spChg chg="mod">
          <ac:chgData name="ngod ali" userId="bfabe3cde01fd7ce" providerId="LiveId" clId="{37B7E687-AA00-4ACE-93FA-779C9E4FC462}" dt="2021-08-21T03:03:14.180" v="3299" actId="1076"/>
          <ac:spMkLst>
            <pc:docMk/>
            <pc:sldMk cId="899717769" sldId="283"/>
            <ac:spMk id="8" creationId="{8535766D-2B0D-4D68-9C04-31479B18EDDF}"/>
          </ac:spMkLst>
        </pc:spChg>
        <pc:spChg chg="add del mod">
          <ac:chgData name="ngod ali" userId="bfabe3cde01fd7ce" providerId="LiveId" clId="{37B7E687-AA00-4ACE-93FA-779C9E4FC462}" dt="2021-08-21T03:07:51.127" v="3430" actId="21"/>
          <ac:spMkLst>
            <pc:docMk/>
            <pc:sldMk cId="899717769" sldId="283"/>
            <ac:spMk id="9" creationId="{92E90BDB-00DF-405B-A5FD-894BD6793F14}"/>
          </ac:spMkLst>
        </pc:spChg>
        <pc:grpChg chg="del mod">
          <ac:chgData name="ngod ali" userId="bfabe3cde01fd7ce" providerId="LiveId" clId="{37B7E687-AA00-4ACE-93FA-779C9E4FC462}" dt="2021-08-21T03:06:11.029" v="3367" actId="478"/>
          <ac:grpSpMkLst>
            <pc:docMk/>
            <pc:sldMk cId="899717769" sldId="283"/>
            <ac:grpSpMk id="4" creationId="{B2E8FA26-E3A0-4CF9-8550-01A1C8927F0A}"/>
          </ac:grpSpMkLst>
        </pc:grpChg>
        <pc:picChg chg="mod">
          <ac:chgData name="ngod ali" userId="bfabe3cde01fd7ce" providerId="LiveId" clId="{37B7E687-AA00-4ACE-93FA-779C9E4FC462}" dt="2021-08-21T03:02:58.879" v="3296" actId="1076"/>
          <ac:picMkLst>
            <pc:docMk/>
            <pc:sldMk cId="899717769" sldId="283"/>
            <ac:picMk id="3" creationId="{F8845A4B-7FDA-4281-9D9A-123EBC50687B}"/>
          </ac:picMkLst>
        </pc:picChg>
      </pc:sldChg>
      <pc:sldChg chg="modSp mod">
        <pc:chgData name="ngod ali" userId="bfabe3cde01fd7ce" providerId="LiveId" clId="{37B7E687-AA00-4ACE-93FA-779C9E4FC462}" dt="2021-08-21T03:02:12.990" v="3275" actId="1076"/>
        <pc:sldMkLst>
          <pc:docMk/>
          <pc:sldMk cId="967342992" sldId="284"/>
        </pc:sldMkLst>
        <pc:spChg chg="mod">
          <ac:chgData name="ngod ali" userId="bfabe3cde01fd7ce" providerId="LiveId" clId="{37B7E687-AA00-4ACE-93FA-779C9E4FC462}" dt="2021-08-21T02:57:13.110" v="3185" actId="1076"/>
          <ac:spMkLst>
            <pc:docMk/>
            <pc:sldMk cId="967342992" sldId="284"/>
            <ac:spMk id="2" creationId="{4CCE3A00-FD0D-4B32-B3D7-881358E288FF}"/>
          </ac:spMkLst>
        </pc:spChg>
        <pc:spChg chg="mod">
          <ac:chgData name="ngod ali" userId="bfabe3cde01fd7ce" providerId="LiveId" clId="{37B7E687-AA00-4ACE-93FA-779C9E4FC462}" dt="2021-08-21T03:02:11.505" v="3274" actId="1076"/>
          <ac:spMkLst>
            <pc:docMk/>
            <pc:sldMk cId="967342992" sldId="284"/>
            <ac:spMk id="10" creationId="{63C8EA4D-27C6-4832-A29B-2C53C5723053}"/>
          </ac:spMkLst>
        </pc:spChg>
        <pc:spChg chg="mod">
          <ac:chgData name="ngod ali" userId="bfabe3cde01fd7ce" providerId="LiveId" clId="{37B7E687-AA00-4ACE-93FA-779C9E4FC462}" dt="2021-08-18T02:22:00.790" v="132" actId="1076"/>
          <ac:spMkLst>
            <pc:docMk/>
            <pc:sldMk cId="967342992" sldId="284"/>
            <ac:spMk id="14" creationId="{92BB3876-D24B-4218-B06A-1F76212103C2}"/>
          </ac:spMkLst>
        </pc:spChg>
        <pc:spChg chg="mod">
          <ac:chgData name="ngod ali" userId="bfabe3cde01fd7ce" providerId="LiveId" clId="{37B7E687-AA00-4ACE-93FA-779C9E4FC462}" dt="2021-08-21T03:02:12.990" v="3275" actId="1076"/>
          <ac:spMkLst>
            <pc:docMk/>
            <pc:sldMk cId="967342992" sldId="284"/>
            <ac:spMk id="18" creationId="{1B531524-2697-41B5-B751-6A507BBE2C6A}"/>
          </ac:spMkLst>
        </pc:spChg>
        <pc:grpChg chg="mod">
          <ac:chgData name="ngod ali" userId="bfabe3cde01fd7ce" providerId="LiveId" clId="{37B7E687-AA00-4ACE-93FA-779C9E4FC462}" dt="2021-08-21T03:02:11.505" v="3274" actId="1076"/>
          <ac:grpSpMkLst>
            <pc:docMk/>
            <pc:sldMk cId="967342992" sldId="284"/>
            <ac:grpSpMk id="12" creationId="{500A1429-6451-4C73-9F0C-420C5012E5B1}"/>
          </ac:grpSpMkLst>
        </pc:grpChg>
        <pc:grpChg chg="mod">
          <ac:chgData name="ngod ali" userId="bfabe3cde01fd7ce" providerId="LiveId" clId="{37B7E687-AA00-4ACE-93FA-779C9E4FC462}" dt="2021-08-18T02:22:00.790" v="132" actId="1076"/>
          <ac:grpSpMkLst>
            <pc:docMk/>
            <pc:sldMk cId="967342992" sldId="284"/>
            <ac:grpSpMk id="13" creationId="{00BC9F0F-00BD-4DE6-AD40-0A4332DC97B8}"/>
          </ac:grpSpMkLst>
        </pc:grpChg>
        <pc:grpChg chg="mod">
          <ac:chgData name="ngod ali" userId="bfabe3cde01fd7ce" providerId="LiveId" clId="{37B7E687-AA00-4ACE-93FA-779C9E4FC462}" dt="2021-08-21T03:02:12.990" v="3275" actId="1076"/>
          <ac:grpSpMkLst>
            <pc:docMk/>
            <pc:sldMk cId="967342992" sldId="284"/>
            <ac:grpSpMk id="15" creationId="{11695B81-8250-4835-8840-BE957ECAF44C}"/>
          </ac:grpSpMkLst>
        </pc:grpChg>
        <pc:picChg chg="mod">
          <ac:chgData name="ngod ali" userId="bfabe3cde01fd7ce" providerId="LiveId" clId="{37B7E687-AA00-4ACE-93FA-779C9E4FC462}" dt="2021-08-18T02:22:00.790" v="132" actId="1076"/>
          <ac:picMkLst>
            <pc:docMk/>
            <pc:sldMk cId="967342992" sldId="284"/>
            <ac:picMk id="23554" creationId="{7B772E3C-0A62-45B4-95F3-4C6E16D6C750}"/>
          </ac:picMkLst>
        </pc:picChg>
        <pc:picChg chg="mod">
          <ac:chgData name="ngod ali" userId="bfabe3cde01fd7ce" providerId="LiveId" clId="{37B7E687-AA00-4ACE-93FA-779C9E4FC462}" dt="2021-08-21T03:02:11.505" v="3274" actId="1076"/>
          <ac:picMkLst>
            <pc:docMk/>
            <pc:sldMk cId="967342992" sldId="284"/>
            <ac:picMk id="23556" creationId="{D4D661A4-6E4C-4BAE-ADDF-0825CD6EE388}"/>
          </ac:picMkLst>
        </pc:picChg>
        <pc:picChg chg="mod">
          <ac:chgData name="ngod ali" userId="bfabe3cde01fd7ce" providerId="LiveId" clId="{37B7E687-AA00-4ACE-93FA-779C9E4FC462}" dt="2021-08-21T03:02:12.990" v="3275" actId="1076"/>
          <ac:picMkLst>
            <pc:docMk/>
            <pc:sldMk cId="967342992" sldId="284"/>
            <ac:picMk id="23558" creationId="{792421AC-993B-4B7B-BE7A-4F08C8006208}"/>
          </ac:picMkLst>
        </pc:picChg>
        <pc:cxnChg chg="mod">
          <ac:chgData name="ngod ali" userId="bfabe3cde01fd7ce" providerId="LiveId" clId="{37B7E687-AA00-4ACE-93FA-779C9E4FC462}" dt="2021-08-21T02:57:09.270" v="3183" actId="1076"/>
          <ac:cxnSpMkLst>
            <pc:docMk/>
            <pc:sldMk cId="967342992" sldId="284"/>
            <ac:cxnSpMk id="16" creationId="{8A6C1798-97B7-424B-BF88-055404570034}"/>
          </ac:cxnSpMkLst>
        </pc:cxnChg>
      </pc:sldChg>
      <pc:sldChg chg="addSp delSp modSp mod">
        <pc:chgData name="ngod ali" userId="bfabe3cde01fd7ce" providerId="LiveId" clId="{37B7E687-AA00-4ACE-93FA-779C9E4FC462}" dt="2021-08-21T03:09:41.765" v="3490" actId="1076"/>
        <pc:sldMkLst>
          <pc:docMk/>
          <pc:sldMk cId="3759876802" sldId="285"/>
        </pc:sldMkLst>
        <pc:spChg chg="mod">
          <ac:chgData name="ngod ali" userId="bfabe3cde01fd7ce" providerId="LiveId" clId="{37B7E687-AA00-4ACE-93FA-779C9E4FC462}" dt="2021-08-21T03:09:41.765" v="3490" actId="1076"/>
          <ac:spMkLst>
            <pc:docMk/>
            <pc:sldMk cId="3759876802" sldId="285"/>
            <ac:spMk id="7" creationId="{8F4E33D0-A6D9-46D5-90BA-28CC2B06E5FF}"/>
          </ac:spMkLst>
        </pc:spChg>
        <pc:spChg chg="add del mod">
          <ac:chgData name="ngod ali" userId="bfabe3cde01fd7ce" providerId="LiveId" clId="{37B7E687-AA00-4ACE-93FA-779C9E4FC462}" dt="2021-08-21T03:08:22.345" v="3441" actId="478"/>
          <ac:spMkLst>
            <pc:docMk/>
            <pc:sldMk cId="3759876802" sldId="285"/>
            <ac:spMk id="8" creationId="{87E179BC-4F8D-4E0C-B633-8D1311FFEDA4}"/>
          </ac:spMkLst>
        </pc:spChg>
        <pc:grpChg chg="del mod">
          <ac:chgData name="ngod ali" userId="bfabe3cde01fd7ce" providerId="LiveId" clId="{37B7E687-AA00-4ACE-93FA-779C9E4FC462}" dt="2021-08-21T03:06:44.928" v="3409" actId="478"/>
          <ac:grpSpMkLst>
            <pc:docMk/>
            <pc:sldMk cId="3759876802" sldId="285"/>
            <ac:grpSpMk id="4" creationId="{9FBEC46A-3ED8-4712-8368-CE349BB88952}"/>
          </ac:grpSpMkLst>
        </pc:grpChg>
        <pc:picChg chg="mod">
          <ac:chgData name="ngod ali" userId="bfabe3cde01fd7ce" providerId="LiveId" clId="{37B7E687-AA00-4ACE-93FA-779C9E4FC462}" dt="2021-08-21T03:08:28.091" v="3442" actId="1076"/>
          <ac:picMkLst>
            <pc:docMk/>
            <pc:sldMk cId="3759876802" sldId="285"/>
            <ac:picMk id="3" creationId="{9A5E19AC-5235-4424-8835-A5F273AB1C37}"/>
          </ac:picMkLst>
        </pc:picChg>
      </pc:sldChg>
      <pc:sldChg chg="modSp mod">
        <pc:chgData name="ngod ali" userId="bfabe3cde01fd7ce" providerId="LiveId" clId="{37B7E687-AA00-4ACE-93FA-779C9E4FC462}" dt="2021-08-21T02:59:39.929" v="3230" actId="1076"/>
        <pc:sldMkLst>
          <pc:docMk/>
          <pc:sldMk cId="2113060353" sldId="286"/>
        </pc:sldMkLst>
        <pc:grpChg chg="mod">
          <ac:chgData name="ngod ali" userId="bfabe3cde01fd7ce" providerId="LiveId" clId="{37B7E687-AA00-4ACE-93FA-779C9E4FC462}" dt="2021-08-21T02:59:39.929" v="3230" actId="1076"/>
          <ac:grpSpMkLst>
            <pc:docMk/>
            <pc:sldMk cId="2113060353" sldId="286"/>
            <ac:grpSpMk id="9" creationId="{58137F92-0324-4D6D-9011-03CD088B4861}"/>
          </ac:grpSpMkLst>
        </pc:grpChg>
      </pc:sldChg>
      <pc:sldChg chg="modSp mod">
        <pc:chgData name="ngod ali" userId="bfabe3cde01fd7ce" providerId="LiveId" clId="{37B7E687-AA00-4ACE-93FA-779C9E4FC462}" dt="2021-08-21T02:59:33.184" v="3229" actId="1076"/>
        <pc:sldMkLst>
          <pc:docMk/>
          <pc:sldMk cId="2780053382" sldId="287"/>
        </pc:sldMkLst>
        <pc:grpChg chg="mod">
          <ac:chgData name="ngod ali" userId="bfabe3cde01fd7ce" providerId="LiveId" clId="{37B7E687-AA00-4ACE-93FA-779C9E4FC462}" dt="2021-08-21T02:59:33.184" v="3229" actId="1076"/>
          <ac:grpSpMkLst>
            <pc:docMk/>
            <pc:sldMk cId="2780053382" sldId="287"/>
            <ac:grpSpMk id="8" creationId="{1314C3D9-A8B7-43E8-8110-DD19126E66C2}"/>
          </ac:grpSpMkLst>
        </pc:grpChg>
      </pc:sldChg>
      <pc:sldChg chg="modSp mod">
        <pc:chgData name="ngod ali" userId="bfabe3cde01fd7ce" providerId="LiveId" clId="{37B7E687-AA00-4ACE-93FA-779C9E4FC462}" dt="2021-08-21T02:59:48.690" v="3231" actId="1076"/>
        <pc:sldMkLst>
          <pc:docMk/>
          <pc:sldMk cId="815306934" sldId="288"/>
        </pc:sldMkLst>
        <pc:grpChg chg="mod">
          <ac:chgData name="ngod ali" userId="bfabe3cde01fd7ce" providerId="LiveId" clId="{37B7E687-AA00-4ACE-93FA-779C9E4FC462}" dt="2021-08-21T02:59:48.690" v="3231" actId="1076"/>
          <ac:grpSpMkLst>
            <pc:docMk/>
            <pc:sldMk cId="815306934" sldId="288"/>
            <ac:grpSpMk id="8" creationId="{6E91E58B-56B4-4E10-975D-A32F2F06DC9E}"/>
          </ac:grpSpMkLst>
        </pc:grpChg>
      </pc:sldChg>
      <pc:sldChg chg="ord">
        <pc:chgData name="ngod ali" userId="bfabe3cde01fd7ce" providerId="LiveId" clId="{37B7E687-AA00-4ACE-93FA-779C9E4FC462}" dt="2021-08-21T01:55:08.801" v="2518"/>
        <pc:sldMkLst>
          <pc:docMk/>
          <pc:sldMk cId="1438708050" sldId="289"/>
        </pc:sldMkLst>
      </pc:sldChg>
      <pc:sldChg chg="modSp mod ord">
        <pc:chgData name="ngod ali" userId="bfabe3cde01fd7ce" providerId="LiveId" clId="{37B7E687-AA00-4ACE-93FA-779C9E4FC462}" dt="2021-08-23T23:38:48.104" v="3643"/>
        <pc:sldMkLst>
          <pc:docMk/>
          <pc:sldMk cId="1687786810" sldId="292"/>
        </pc:sldMkLst>
        <pc:spChg chg="mod">
          <ac:chgData name="ngod ali" userId="bfabe3cde01fd7ce" providerId="LiveId" clId="{37B7E687-AA00-4ACE-93FA-779C9E4FC462}" dt="2021-08-18T02:15:34.425" v="8" actId="1076"/>
          <ac:spMkLst>
            <pc:docMk/>
            <pc:sldMk cId="1687786810" sldId="292"/>
            <ac:spMk id="15" creationId="{DA301182-7390-46F1-A805-67A36EEE2023}"/>
          </ac:spMkLst>
        </pc:spChg>
        <pc:grpChg chg="mod">
          <ac:chgData name="ngod ali" userId="bfabe3cde01fd7ce" providerId="LiveId" clId="{37B7E687-AA00-4ACE-93FA-779C9E4FC462}" dt="2021-08-18T02:15:24.332" v="6" actId="1076"/>
          <ac:grpSpMkLst>
            <pc:docMk/>
            <pc:sldMk cId="1687786810" sldId="292"/>
            <ac:grpSpMk id="12" creationId="{6BFAFF80-FF43-47AD-812B-F9D7877BA6DE}"/>
          </ac:grpSpMkLst>
        </pc:grpChg>
        <pc:picChg chg="mod">
          <ac:chgData name="ngod ali" userId="bfabe3cde01fd7ce" providerId="LiveId" clId="{37B7E687-AA00-4ACE-93FA-779C9E4FC462}" dt="2021-08-18T02:15:24.332" v="6" actId="1076"/>
          <ac:picMkLst>
            <pc:docMk/>
            <pc:sldMk cId="1687786810" sldId="292"/>
            <ac:picMk id="17" creationId="{9ABBAF64-A8EA-41F4-9A08-F6A9D02A4693}"/>
          </ac:picMkLst>
        </pc:picChg>
        <pc:picChg chg="mod">
          <ac:chgData name="ngod ali" userId="bfabe3cde01fd7ce" providerId="LiveId" clId="{37B7E687-AA00-4ACE-93FA-779C9E4FC462}" dt="2021-08-18T02:15:15.924" v="3" actId="1076"/>
          <ac:picMkLst>
            <pc:docMk/>
            <pc:sldMk cId="1687786810" sldId="292"/>
            <ac:picMk id="20" creationId="{DEE7B97A-2977-4303-B301-82ECED175A1C}"/>
          </ac:picMkLst>
        </pc:picChg>
        <pc:picChg chg="mod">
          <ac:chgData name="ngod ali" userId="bfabe3cde01fd7ce" providerId="LiveId" clId="{37B7E687-AA00-4ACE-93FA-779C9E4FC462}" dt="2021-08-18T02:15:19.175" v="4" actId="1076"/>
          <ac:picMkLst>
            <pc:docMk/>
            <pc:sldMk cId="1687786810" sldId="292"/>
            <ac:picMk id="24" creationId="{841D82AF-7877-4ABD-8861-5B640A9C07A5}"/>
          </ac:picMkLst>
        </pc:picChg>
        <pc:picChg chg="mod">
          <ac:chgData name="ngod ali" userId="bfabe3cde01fd7ce" providerId="LiveId" clId="{37B7E687-AA00-4ACE-93FA-779C9E4FC462}" dt="2021-08-18T02:15:21.113" v="5" actId="1076"/>
          <ac:picMkLst>
            <pc:docMk/>
            <pc:sldMk cId="1687786810" sldId="292"/>
            <ac:picMk id="1028" creationId="{0631C536-7AA0-4242-A93A-AF3ECC347715}"/>
          </ac:picMkLst>
        </pc:picChg>
        <pc:picChg chg="mod">
          <ac:chgData name="ngod ali" userId="bfabe3cde01fd7ce" providerId="LiveId" clId="{37B7E687-AA00-4ACE-93FA-779C9E4FC462}" dt="2021-08-18T02:15:24.332" v="6" actId="1076"/>
          <ac:picMkLst>
            <pc:docMk/>
            <pc:sldMk cId="1687786810" sldId="292"/>
            <ac:picMk id="1034" creationId="{85D0D3BD-D648-4277-BC46-1EFC0E031E3F}"/>
          </ac:picMkLst>
        </pc:picChg>
        <pc:cxnChg chg="mod">
          <ac:chgData name="ngod ali" userId="bfabe3cde01fd7ce" providerId="LiveId" clId="{37B7E687-AA00-4ACE-93FA-779C9E4FC462}" dt="2021-08-18T02:15:30.509" v="7" actId="1076"/>
          <ac:cxnSpMkLst>
            <pc:docMk/>
            <pc:sldMk cId="1687786810" sldId="292"/>
            <ac:cxnSpMk id="16" creationId="{DADA35D0-9A78-4936-B0BE-922149E0CD2B}"/>
          </ac:cxnSpMkLst>
        </pc:cxnChg>
      </pc:sldChg>
      <pc:sldChg chg="delSp modSp mod ord">
        <pc:chgData name="ngod ali" userId="bfabe3cde01fd7ce" providerId="LiveId" clId="{37B7E687-AA00-4ACE-93FA-779C9E4FC462}" dt="2021-08-23T23:37:46.601" v="3628" actId="1076"/>
        <pc:sldMkLst>
          <pc:docMk/>
          <pc:sldMk cId="2513013018" sldId="294"/>
        </pc:sldMkLst>
        <pc:spChg chg="mod">
          <ac:chgData name="ngod ali" userId="bfabe3cde01fd7ce" providerId="LiveId" clId="{37B7E687-AA00-4ACE-93FA-779C9E4FC462}" dt="2021-08-23T23:37:46.601" v="3628" actId="1076"/>
          <ac:spMkLst>
            <pc:docMk/>
            <pc:sldMk cId="2513013018" sldId="294"/>
            <ac:spMk id="5" creationId="{439CB84E-C065-4944-AAB0-A8975BC51AD3}"/>
          </ac:spMkLst>
        </pc:spChg>
        <pc:spChg chg="del mod">
          <ac:chgData name="ngod ali" userId="bfabe3cde01fd7ce" providerId="LiveId" clId="{37B7E687-AA00-4ACE-93FA-779C9E4FC462}" dt="2021-08-23T23:37:36.851" v="3624" actId="478"/>
          <ac:spMkLst>
            <pc:docMk/>
            <pc:sldMk cId="2513013018" sldId="294"/>
            <ac:spMk id="6" creationId="{4FF20C83-1A81-4E4A-B135-7D24B79B6631}"/>
          </ac:spMkLst>
        </pc:spChg>
        <pc:spChg chg="mod">
          <ac:chgData name="ngod ali" userId="bfabe3cde01fd7ce" providerId="LiveId" clId="{37B7E687-AA00-4ACE-93FA-779C9E4FC462}" dt="2021-08-18T02:15:44.333" v="10" actId="1076"/>
          <ac:spMkLst>
            <pc:docMk/>
            <pc:sldMk cId="2513013018" sldId="294"/>
            <ac:spMk id="7" creationId="{09E9CD81-2CC7-411F-B212-9F2C8DD93F97}"/>
          </ac:spMkLst>
        </pc:spChg>
        <pc:picChg chg="mod">
          <ac:chgData name="ngod ali" userId="bfabe3cde01fd7ce" providerId="LiveId" clId="{37B7E687-AA00-4ACE-93FA-779C9E4FC462}" dt="2021-08-23T23:37:43.454" v="3627" actId="14100"/>
          <ac:picMkLst>
            <pc:docMk/>
            <pc:sldMk cId="2513013018" sldId="294"/>
            <ac:picMk id="9" creationId="{95513B50-6F71-4AD7-8162-7B03ACACEC80}"/>
          </ac:picMkLst>
        </pc:picChg>
        <pc:cxnChg chg="mod">
          <ac:chgData name="ngod ali" userId="bfabe3cde01fd7ce" providerId="LiveId" clId="{37B7E687-AA00-4ACE-93FA-779C9E4FC462}" dt="2021-08-18T02:15:47.084" v="11" actId="1076"/>
          <ac:cxnSpMkLst>
            <pc:docMk/>
            <pc:sldMk cId="2513013018" sldId="294"/>
            <ac:cxnSpMk id="8" creationId="{17D3828E-EFD3-4F87-86F7-B0C5BEDED660}"/>
          </ac:cxnSpMkLst>
        </pc:cxnChg>
        <pc:cxnChg chg="del mod">
          <ac:chgData name="ngod ali" userId="bfabe3cde01fd7ce" providerId="LiveId" clId="{37B7E687-AA00-4ACE-93FA-779C9E4FC462}" dt="2021-08-18T02:16:12.087" v="20" actId="478"/>
          <ac:cxnSpMkLst>
            <pc:docMk/>
            <pc:sldMk cId="2513013018" sldId="294"/>
            <ac:cxnSpMk id="10" creationId="{AEFFAF53-774A-4C18-91D0-90FC2FA7F883}"/>
          </ac:cxnSpMkLst>
        </pc:cxnChg>
      </pc:sldChg>
      <pc:sldChg chg="addSp delSp modSp mod ord delAnim modAnim">
        <pc:chgData name="ngod ali" userId="bfabe3cde01fd7ce" providerId="LiveId" clId="{37B7E687-AA00-4ACE-93FA-779C9E4FC462}" dt="2021-08-23T23:38:25.128" v="3638"/>
        <pc:sldMkLst>
          <pc:docMk/>
          <pc:sldMk cId="38976729" sldId="295"/>
        </pc:sldMkLst>
        <pc:spChg chg="del mod">
          <ac:chgData name="ngod ali" userId="bfabe3cde01fd7ce" providerId="LiveId" clId="{37B7E687-AA00-4ACE-93FA-779C9E4FC462}" dt="2021-08-21T00:39:30.995" v="1412" actId="478"/>
          <ac:spMkLst>
            <pc:docMk/>
            <pc:sldMk cId="38976729" sldId="295"/>
            <ac:spMk id="3" creationId="{14CCCBCA-3527-445F-9B9E-62086F2BB9E7}"/>
          </ac:spMkLst>
        </pc:spChg>
        <pc:spChg chg="del mod">
          <ac:chgData name="ngod ali" userId="bfabe3cde01fd7ce" providerId="LiveId" clId="{37B7E687-AA00-4ACE-93FA-779C9E4FC462}" dt="2021-08-21T00:45:31.338" v="1465" actId="21"/>
          <ac:spMkLst>
            <pc:docMk/>
            <pc:sldMk cId="38976729" sldId="295"/>
            <ac:spMk id="4" creationId="{F47BF269-6CFF-4F46-81A6-F46889AB9318}"/>
          </ac:spMkLst>
        </pc:spChg>
        <pc:spChg chg="add mod">
          <ac:chgData name="ngod ali" userId="bfabe3cde01fd7ce" providerId="LiveId" clId="{37B7E687-AA00-4ACE-93FA-779C9E4FC462}" dt="2021-08-21T00:45:52.285" v="1474" actId="1076"/>
          <ac:spMkLst>
            <pc:docMk/>
            <pc:sldMk cId="38976729" sldId="295"/>
            <ac:spMk id="6" creationId="{1C3821B5-AE90-4AAD-A294-3A68D311E211}"/>
          </ac:spMkLst>
        </pc:spChg>
        <pc:spChg chg="add del mod">
          <ac:chgData name="ngod ali" userId="bfabe3cde01fd7ce" providerId="LiveId" clId="{37B7E687-AA00-4ACE-93FA-779C9E4FC462}" dt="2021-08-21T00:46:39.694" v="1491" actId="21"/>
          <ac:spMkLst>
            <pc:docMk/>
            <pc:sldMk cId="38976729" sldId="295"/>
            <ac:spMk id="13" creationId="{A011783F-CA2C-445C-B07F-24EBD4D409EB}"/>
          </ac:spMkLst>
        </pc:spChg>
        <pc:spChg chg="add mod">
          <ac:chgData name="ngod ali" userId="bfabe3cde01fd7ce" providerId="LiveId" clId="{37B7E687-AA00-4ACE-93FA-779C9E4FC462}" dt="2021-08-21T00:48:08.383" v="1528" actId="1076"/>
          <ac:spMkLst>
            <pc:docMk/>
            <pc:sldMk cId="38976729" sldId="295"/>
            <ac:spMk id="14" creationId="{AA514FAE-92EB-4B3C-8C7F-466A6E4351BE}"/>
          </ac:spMkLst>
        </pc:spChg>
        <pc:spChg chg="add mod">
          <ac:chgData name="ngod ali" userId="bfabe3cde01fd7ce" providerId="LiveId" clId="{37B7E687-AA00-4ACE-93FA-779C9E4FC462}" dt="2021-08-21T00:48:17.108" v="1530" actId="1076"/>
          <ac:spMkLst>
            <pc:docMk/>
            <pc:sldMk cId="38976729" sldId="295"/>
            <ac:spMk id="16" creationId="{ADBDDE99-972C-45F3-B6E2-CAA6A701A227}"/>
          </ac:spMkLst>
        </pc:spChg>
        <pc:spChg chg="add del mod">
          <ac:chgData name="ngod ali" userId="bfabe3cde01fd7ce" providerId="LiveId" clId="{37B7E687-AA00-4ACE-93FA-779C9E4FC462}" dt="2021-08-21T00:47:09.237" v="1503" actId="478"/>
          <ac:spMkLst>
            <pc:docMk/>
            <pc:sldMk cId="38976729" sldId="295"/>
            <ac:spMk id="17" creationId="{B4262D2D-44E9-49DE-88A1-CA7263A4AA1F}"/>
          </ac:spMkLst>
        </pc:spChg>
        <pc:spChg chg="add mod">
          <ac:chgData name="ngod ali" userId="bfabe3cde01fd7ce" providerId="LiveId" clId="{37B7E687-AA00-4ACE-93FA-779C9E4FC462}" dt="2021-08-21T00:50:06.169" v="1541" actId="164"/>
          <ac:spMkLst>
            <pc:docMk/>
            <pc:sldMk cId="38976729" sldId="295"/>
            <ac:spMk id="18" creationId="{751776A4-9E7B-4A0E-BAD0-14C991E09C79}"/>
          </ac:spMkLst>
        </pc:spChg>
        <pc:grpChg chg="add del mod">
          <ac:chgData name="ngod ali" userId="bfabe3cde01fd7ce" providerId="LiveId" clId="{37B7E687-AA00-4ACE-93FA-779C9E4FC462}" dt="2021-08-21T00:45:55.792" v="1475" actId="21"/>
          <ac:grpSpMkLst>
            <pc:docMk/>
            <pc:sldMk cId="38976729" sldId="295"/>
            <ac:grpSpMk id="2" creationId="{9A986E8D-F1A1-4580-925D-9785E7915B84}"/>
          </ac:grpSpMkLst>
        </pc:grpChg>
        <pc:grpChg chg="add mod">
          <ac:chgData name="ngod ali" userId="bfabe3cde01fd7ce" providerId="LiveId" clId="{37B7E687-AA00-4ACE-93FA-779C9E4FC462}" dt="2021-08-21T00:48:17.108" v="1530" actId="1076"/>
          <ac:grpSpMkLst>
            <pc:docMk/>
            <pc:sldMk cId="38976729" sldId="295"/>
            <ac:grpSpMk id="7" creationId="{697C9B15-80DB-4749-9AE4-5A4D77115E31}"/>
          </ac:grpSpMkLst>
        </pc:grpChg>
        <pc:grpChg chg="add mod">
          <ac:chgData name="ngod ali" userId="bfabe3cde01fd7ce" providerId="LiveId" clId="{37B7E687-AA00-4ACE-93FA-779C9E4FC462}" dt="2021-08-21T00:48:08.383" v="1528" actId="1076"/>
          <ac:grpSpMkLst>
            <pc:docMk/>
            <pc:sldMk cId="38976729" sldId="295"/>
            <ac:grpSpMk id="8" creationId="{DB44D41B-7CA7-4F43-A822-38AC4344E8CF}"/>
          </ac:grpSpMkLst>
        </pc:grpChg>
        <pc:grpChg chg="add mod">
          <ac:chgData name="ngod ali" userId="bfabe3cde01fd7ce" providerId="LiveId" clId="{37B7E687-AA00-4ACE-93FA-779C9E4FC462}" dt="2021-08-21T00:50:06.169" v="1541" actId="164"/>
          <ac:grpSpMkLst>
            <pc:docMk/>
            <pc:sldMk cId="38976729" sldId="295"/>
            <ac:grpSpMk id="9" creationId="{F49DF880-4E23-4582-ADFA-5015568DE541}"/>
          </ac:grpSpMkLst>
        </pc:grpChg>
        <pc:picChg chg="add mod">
          <ac:chgData name="ngod ali" userId="bfabe3cde01fd7ce" providerId="LiveId" clId="{37B7E687-AA00-4ACE-93FA-779C9E4FC462}" dt="2021-08-21T00:48:08.383" v="1528" actId="1076"/>
          <ac:picMkLst>
            <pc:docMk/>
            <pc:sldMk cId="38976729" sldId="295"/>
            <ac:picMk id="15" creationId="{3651E492-D6D7-41D0-B504-4A3C6EE5DE5A}"/>
          </ac:picMkLst>
        </pc:picChg>
        <pc:picChg chg="add del mod">
          <ac:chgData name="ngod ali" userId="bfabe3cde01fd7ce" providerId="LiveId" clId="{37B7E687-AA00-4ACE-93FA-779C9E4FC462}" dt="2021-08-21T00:45:55.792" v="1475" actId="21"/>
          <ac:picMkLst>
            <pc:docMk/>
            <pc:sldMk cId="38976729" sldId="295"/>
            <ac:picMk id="7170" creationId="{2DEB2E32-8A96-4549-8B00-91E5E5E34410}"/>
          </ac:picMkLst>
        </pc:picChg>
        <pc:picChg chg="add del mod">
          <ac:chgData name="ngod ali" userId="bfabe3cde01fd7ce" providerId="LiveId" clId="{37B7E687-AA00-4ACE-93FA-779C9E4FC462}" dt="2021-08-21T00:41:47.445" v="1430" actId="478"/>
          <ac:picMkLst>
            <pc:docMk/>
            <pc:sldMk cId="38976729" sldId="295"/>
            <ac:picMk id="7172" creationId="{832C8F18-04A9-40A0-A0D3-F6AEBC136C7C}"/>
          </ac:picMkLst>
        </pc:picChg>
        <pc:picChg chg="add mod">
          <ac:chgData name="ngod ali" userId="bfabe3cde01fd7ce" providerId="LiveId" clId="{37B7E687-AA00-4ACE-93FA-779C9E4FC462}" dt="2021-08-21T00:48:17.108" v="1530" actId="1076"/>
          <ac:picMkLst>
            <pc:docMk/>
            <pc:sldMk cId="38976729" sldId="295"/>
            <ac:picMk id="7174" creationId="{E70116C5-1368-4C21-A425-360E22FF4663}"/>
          </ac:picMkLst>
        </pc:picChg>
        <pc:picChg chg="add del mod">
          <ac:chgData name="ngod ali" userId="bfabe3cde01fd7ce" providerId="LiveId" clId="{37B7E687-AA00-4ACE-93FA-779C9E4FC462}" dt="2021-08-21T00:44:12.584" v="1458" actId="478"/>
          <ac:picMkLst>
            <pc:docMk/>
            <pc:sldMk cId="38976729" sldId="295"/>
            <ac:picMk id="7176" creationId="{2A461926-3228-4ACD-8AD8-C2AB29B51296}"/>
          </ac:picMkLst>
        </pc:picChg>
        <pc:picChg chg="add del mod">
          <ac:chgData name="ngod ali" userId="bfabe3cde01fd7ce" providerId="LiveId" clId="{37B7E687-AA00-4ACE-93FA-779C9E4FC462}" dt="2021-08-21T00:47:24.668" v="1510" actId="478"/>
          <ac:picMkLst>
            <pc:docMk/>
            <pc:sldMk cId="38976729" sldId="295"/>
            <ac:picMk id="7178" creationId="{F2D59E18-5E01-4B21-9A5C-4C630819F827}"/>
          </ac:picMkLst>
        </pc:picChg>
        <pc:picChg chg="add mod">
          <ac:chgData name="ngod ali" userId="bfabe3cde01fd7ce" providerId="LiveId" clId="{37B7E687-AA00-4ACE-93FA-779C9E4FC462}" dt="2021-08-21T00:50:06.169" v="1541" actId="164"/>
          <ac:picMkLst>
            <pc:docMk/>
            <pc:sldMk cId="38976729" sldId="295"/>
            <ac:picMk id="7180" creationId="{915057C6-6008-45E9-ADEB-6F1AD6A37B09}"/>
          </ac:picMkLst>
        </pc:picChg>
        <pc:picChg chg="del mod">
          <ac:chgData name="ngod ali" userId="bfabe3cde01fd7ce" providerId="LiveId" clId="{37B7E687-AA00-4ACE-93FA-779C9E4FC462}" dt="2021-08-21T00:40:51.226" v="1420" actId="478"/>
          <ac:picMkLst>
            <pc:docMk/>
            <pc:sldMk cId="38976729" sldId="295"/>
            <ac:picMk id="24578" creationId="{62B8E5A8-D9D9-48A3-A76E-34A5A6956C64}"/>
          </ac:picMkLst>
        </pc:picChg>
        <pc:cxnChg chg="del mod">
          <ac:chgData name="ngod ali" userId="bfabe3cde01fd7ce" providerId="LiveId" clId="{37B7E687-AA00-4ACE-93FA-779C9E4FC462}" dt="2021-08-21T00:39:32.318" v="1413" actId="478"/>
          <ac:cxnSpMkLst>
            <pc:docMk/>
            <pc:sldMk cId="38976729" sldId="295"/>
            <ac:cxnSpMk id="5" creationId="{759B60A4-93CC-4CF4-84E7-28FD73CC62B1}"/>
          </ac:cxnSpMkLst>
        </pc:cxnChg>
      </pc:sldChg>
      <pc:sldChg chg="addSp modSp mod">
        <pc:chgData name="ngod ali" userId="bfabe3cde01fd7ce" providerId="LiveId" clId="{37B7E687-AA00-4ACE-93FA-779C9E4FC462}" dt="2021-08-21T02:59:22.503" v="3228" actId="1076"/>
        <pc:sldMkLst>
          <pc:docMk/>
          <pc:sldMk cId="1498247891" sldId="296"/>
        </pc:sldMkLst>
        <pc:spChg chg="mod">
          <ac:chgData name="ngod ali" userId="bfabe3cde01fd7ce" providerId="LiveId" clId="{37B7E687-AA00-4ACE-93FA-779C9E4FC462}" dt="2021-08-21T02:59:22.503" v="3228" actId="1076"/>
          <ac:spMkLst>
            <pc:docMk/>
            <pc:sldMk cId="1498247891" sldId="296"/>
            <ac:spMk id="10" creationId="{8388549C-3473-47D7-A610-17857101D575}"/>
          </ac:spMkLst>
        </pc:spChg>
        <pc:spChg chg="mod">
          <ac:chgData name="ngod ali" userId="bfabe3cde01fd7ce" providerId="LiveId" clId="{37B7E687-AA00-4ACE-93FA-779C9E4FC462}" dt="2021-08-21T02:59:20.172" v="3227" actId="1076"/>
          <ac:spMkLst>
            <pc:docMk/>
            <pc:sldMk cId="1498247891" sldId="296"/>
            <ac:spMk id="14" creationId="{89924813-A62F-469A-B514-8E6E3D51F7F5}"/>
          </ac:spMkLst>
        </pc:spChg>
        <pc:spChg chg="add mod">
          <ac:chgData name="ngod ali" userId="bfabe3cde01fd7ce" providerId="LiveId" clId="{37B7E687-AA00-4ACE-93FA-779C9E4FC462}" dt="2021-08-21T02:59:17.922" v="3226" actId="1076"/>
          <ac:spMkLst>
            <pc:docMk/>
            <pc:sldMk cId="1498247891" sldId="296"/>
            <ac:spMk id="15" creationId="{A242B5E0-844D-41B7-AD11-BD72393B9DE4}"/>
          </ac:spMkLst>
        </pc:spChg>
        <pc:grpChg chg="mod">
          <ac:chgData name="ngod ali" userId="bfabe3cde01fd7ce" providerId="LiveId" clId="{37B7E687-AA00-4ACE-93FA-779C9E4FC462}" dt="2021-08-21T02:59:22.503" v="3228" actId="1076"/>
          <ac:grpSpMkLst>
            <pc:docMk/>
            <pc:sldMk cId="1498247891" sldId="296"/>
            <ac:grpSpMk id="4" creationId="{2D25094A-CF23-43BD-9871-066A872F7BCA}"/>
          </ac:grpSpMkLst>
        </pc:grpChg>
        <pc:grpChg chg="mod">
          <ac:chgData name="ngod ali" userId="bfabe3cde01fd7ce" providerId="LiveId" clId="{37B7E687-AA00-4ACE-93FA-779C9E4FC462}" dt="2021-08-21T02:59:20.172" v="3227" actId="1076"/>
          <ac:grpSpMkLst>
            <pc:docMk/>
            <pc:sldMk cId="1498247891" sldId="296"/>
            <ac:grpSpMk id="6" creationId="{50D08719-DFDA-4436-B666-F3B1A26A9CFC}"/>
          </ac:grpSpMkLst>
        </pc:grpChg>
        <pc:picChg chg="mod">
          <ac:chgData name="ngod ali" userId="bfabe3cde01fd7ce" providerId="LiveId" clId="{37B7E687-AA00-4ACE-93FA-779C9E4FC462}" dt="2021-08-21T02:59:22.503" v="3228" actId="1076"/>
          <ac:picMkLst>
            <pc:docMk/>
            <pc:sldMk cId="1498247891" sldId="296"/>
            <ac:picMk id="6148" creationId="{8A144254-4ACA-422F-B4DF-24A6143471CF}"/>
          </ac:picMkLst>
        </pc:picChg>
        <pc:picChg chg="mod">
          <ac:chgData name="ngod ali" userId="bfabe3cde01fd7ce" providerId="LiveId" clId="{37B7E687-AA00-4ACE-93FA-779C9E4FC462}" dt="2021-08-21T02:59:20.172" v="3227" actId="1076"/>
          <ac:picMkLst>
            <pc:docMk/>
            <pc:sldMk cId="1498247891" sldId="296"/>
            <ac:picMk id="6152" creationId="{B0610ADD-10E0-4C3A-9B6E-70052B283AC9}"/>
          </ac:picMkLst>
        </pc:picChg>
      </pc:sldChg>
      <pc:sldChg chg="modSp mod">
        <pc:chgData name="ngod ali" userId="bfabe3cde01fd7ce" providerId="LiveId" clId="{37B7E687-AA00-4ACE-93FA-779C9E4FC462}" dt="2021-08-21T03:04:35.676" v="3315" actId="1076"/>
        <pc:sldMkLst>
          <pc:docMk/>
          <pc:sldMk cId="3902305037" sldId="297"/>
        </pc:sldMkLst>
        <pc:grpChg chg="mod">
          <ac:chgData name="ngod ali" userId="bfabe3cde01fd7ce" providerId="LiveId" clId="{37B7E687-AA00-4ACE-93FA-779C9E4FC462}" dt="2021-08-21T03:04:35.676" v="3315" actId="1076"/>
          <ac:grpSpMkLst>
            <pc:docMk/>
            <pc:sldMk cId="3902305037" sldId="297"/>
            <ac:grpSpMk id="8" creationId="{A5B675BB-5D7B-4ADF-9415-688D61E28A4D}"/>
          </ac:grpSpMkLst>
        </pc:grpChg>
      </pc:sldChg>
      <pc:sldChg chg="modSp">
        <pc:chgData name="ngod ali" userId="bfabe3cde01fd7ce" providerId="LiveId" clId="{37B7E687-AA00-4ACE-93FA-779C9E4FC462}" dt="2021-08-21T02:02:49.774" v="2577" actId="1076"/>
        <pc:sldMkLst>
          <pc:docMk/>
          <pc:sldMk cId="3864210709" sldId="298"/>
        </pc:sldMkLst>
        <pc:picChg chg="mod">
          <ac:chgData name="ngod ali" userId="bfabe3cde01fd7ce" providerId="LiveId" clId="{37B7E687-AA00-4ACE-93FA-779C9E4FC462}" dt="2021-08-21T02:02:49.774" v="2577" actId="1076"/>
          <ac:picMkLst>
            <pc:docMk/>
            <pc:sldMk cId="3864210709" sldId="298"/>
            <ac:picMk id="2" creationId="{B1B2B0EB-D5B4-439F-B285-D9C7348898CE}"/>
          </ac:picMkLst>
        </pc:picChg>
      </pc:sldChg>
      <pc:sldChg chg="delSp modSp del mod">
        <pc:chgData name="ngod ali" userId="bfabe3cde01fd7ce" providerId="LiveId" clId="{37B7E687-AA00-4ACE-93FA-779C9E4FC462}" dt="2021-08-21T00:38:23.881" v="1372" actId="47"/>
        <pc:sldMkLst>
          <pc:docMk/>
          <pc:sldMk cId="3233752469" sldId="300"/>
        </pc:sldMkLst>
        <pc:spChg chg="del">
          <ac:chgData name="ngod ali" userId="bfabe3cde01fd7ce" providerId="LiveId" clId="{37B7E687-AA00-4ACE-93FA-779C9E4FC462}" dt="2021-08-21T00:31:19.901" v="1225" actId="21"/>
          <ac:spMkLst>
            <pc:docMk/>
            <pc:sldMk cId="3233752469" sldId="300"/>
            <ac:spMk id="5" creationId="{439CB84E-C065-4944-AAB0-A8975BC51AD3}"/>
          </ac:spMkLst>
        </pc:spChg>
        <pc:spChg chg="del mod">
          <ac:chgData name="ngod ali" userId="bfabe3cde01fd7ce" providerId="LiveId" clId="{37B7E687-AA00-4ACE-93FA-779C9E4FC462}" dt="2021-08-21T00:24:53.458" v="1091"/>
          <ac:spMkLst>
            <pc:docMk/>
            <pc:sldMk cId="3233752469" sldId="300"/>
            <ac:spMk id="12" creationId="{56C87832-6027-4992-8F33-D41850868373}"/>
          </ac:spMkLst>
        </pc:spChg>
        <pc:cxnChg chg="del">
          <ac:chgData name="ngod ali" userId="bfabe3cde01fd7ce" providerId="LiveId" clId="{37B7E687-AA00-4ACE-93FA-779C9E4FC462}" dt="2021-08-21T00:32:26.759" v="1259" actId="21"/>
          <ac:cxnSpMkLst>
            <pc:docMk/>
            <pc:sldMk cId="3233752469" sldId="300"/>
            <ac:cxnSpMk id="10" creationId="{AEFFAF53-774A-4C18-91D0-90FC2FA7F883}"/>
          </ac:cxnSpMkLst>
        </pc:cxnChg>
      </pc:sldChg>
      <pc:sldChg chg="addSp delSp modSp new add del mod ord setBg">
        <pc:chgData name="ngod ali" userId="bfabe3cde01fd7ce" providerId="LiveId" clId="{37B7E687-AA00-4ACE-93FA-779C9E4FC462}" dt="2021-08-24T01:11:07.881" v="3720" actId="1076"/>
        <pc:sldMkLst>
          <pc:docMk/>
          <pc:sldMk cId="2666327221" sldId="301"/>
        </pc:sldMkLst>
        <pc:spChg chg="add del">
          <ac:chgData name="ngod ali" userId="bfabe3cde01fd7ce" providerId="LiveId" clId="{37B7E687-AA00-4ACE-93FA-779C9E4FC462}" dt="2021-08-20T21:33:51.948" v="158" actId="26606"/>
          <ac:spMkLst>
            <pc:docMk/>
            <pc:sldMk cId="2666327221" sldId="301"/>
            <ac:spMk id="71" creationId="{B670DBD5-770C-4383-9F54-5B86E86BD5BB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73" creationId="{83C98ABE-055B-441F-B07E-44F97F083C39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75" creationId="{29FDB030-9B49-4CED-8CCD-4D99382388AC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77" creationId="{3783CA14-24A1-485C-8B30-D6A5D87987AD}"/>
          </ac:spMkLst>
        </pc:spChg>
        <pc:spChg chg="add del">
          <ac:chgData name="ngod ali" userId="bfabe3cde01fd7ce" providerId="LiveId" clId="{37B7E687-AA00-4ACE-93FA-779C9E4FC462}" dt="2021-08-20T21:35:53.135" v="191" actId="26606"/>
          <ac:spMkLst>
            <pc:docMk/>
            <pc:sldMk cId="2666327221" sldId="301"/>
            <ac:spMk id="78" creationId="{82A5F716-98EF-42EF-A471-87C6DFDCC799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79" creationId="{9A97C86A-04D6-40F7-AE84-31AB43E6A846}"/>
          </ac:spMkLst>
        </pc:spChg>
        <pc:spChg chg="add del">
          <ac:chgData name="ngod ali" userId="bfabe3cde01fd7ce" providerId="LiveId" clId="{37B7E687-AA00-4ACE-93FA-779C9E4FC462}" dt="2021-08-20T21:35:53.135" v="191" actId="26606"/>
          <ac:spMkLst>
            <pc:docMk/>
            <pc:sldMk cId="2666327221" sldId="301"/>
            <ac:spMk id="80" creationId="{B87687D8-4EF1-4EF2-BF7E-74BB4A3D1806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81" creationId="{FF9F2414-84E8-453E-B1F3-389FDE8192D9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83" creationId="{3ECA69A1-7536-43AC-85EF-C7106179F5ED}"/>
          </ac:spMkLst>
        </pc:spChg>
        <pc:spChg chg="add del">
          <ac:chgData name="ngod ali" userId="bfabe3cde01fd7ce" providerId="LiveId" clId="{37B7E687-AA00-4ACE-93FA-779C9E4FC462}" dt="2021-08-20T21:35:17.463" v="176" actId="26606"/>
          <ac:spMkLst>
            <pc:docMk/>
            <pc:sldMk cId="2666327221" sldId="301"/>
            <ac:spMk id="85" creationId="{B775CD93-9DF2-48CB-9F57-1BCA9A46C7FA}"/>
          </ac:spMkLst>
        </pc:spChg>
        <pc:spChg chg="add del">
          <ac:chgData name="ngod ali" userId="bfabe3cde01fd7ce" providerId="LiveId" clId="{37B7E687-AA00-4ACE-93FA-779C9E4FC462}" dt="2021-08-20T21:35:17.463" v="176" actId="26606"/>
          <ac:spMkLst>
            <pc:docMk/>
            <pc:sldMk cId="2666327221" sldId="301"/>
            <ac:spMk id="87" creationId="{6166C6D1-23AC-49C4-BA07-238E4E9F8CEB}"/>
          </ac:spMkLst>
        </pc:spChg>
        <pc:spChg chg="add del">
          <ac:chgData name="ngod ali" userId="bfabe3cde01fd7ce" providerId="LiveId" clId="{37B7E687-AA00-4ACE-93FA-779C9E4FC462}" dt="2021-08-20T21:35:26.993" v="178" actId="26606"/>
          <ac:spMkLst>
            <pc:docMk/>
            <pc:sldMk cId="2666327221" sldId="301"/>
            <ac:spMk id="89" creationId="{2633B3B5-CC90-43F0-8714-D31D1F3F0209}"/>
          </ac:spMkLst>
        </pc:spChg>
        <pc:spChg chg="add del">
          <ac:chgData name="ngod ali" userId="bfabe3cde01fd7ce" providerId="LiveId" clId="{37B7E687-AA00-4ACE-93FA-779C9E4FC462}" dt="2021-08-20T21:35:26.993" v="178" actId="26606"/>
          <ac:spMkLst>
            <pc:docMk/>
            <pc:sldMk cId="2666327221" sldId="301"/>
            <ac:spMk id="90" creationId="{AB8C311F-7253-4AED-9701-7FC0708C41C7}"/>
          </ac:spMkLst>
        </pc:spChg>
        <pc:spChg chg="add del">
          <ac:chgData name="ngod ali" userId="bfabe3cde01fd7ce" providerId="LiveId" clId="{37B7E687-AA00-4ACE-93FA-779C9E4FC462}" dt="2021-08-20T21:35:26.993" v="178" actId="26606"/>
          <ac:spMkLst>
            <pc:docMk/>
            <pc:sldMk cId="2666327221" sldId="301"/>
            <ac:spMk id="91" creationId="{A8D57A06-A426-446D-B02C-A2DC6B62E45E}"/>
          </ac:spMkLst>
        </pc:spChg>
        <pc:spChg chg="add del">
          <ac:chgData name="ngod ali" userId="bfabe3cde01fd7ce" providerId="LiveId" clId="{37B7E687-AA00-4ACE-93FA-779C9E4FC462}" dt="2021-08-20T21:35:26.993" v="178" actId="26606"/>
          <ac:spMkLst>
            <pc:docMk/>
            <pc:sldMk cId="2666327221" sldId="301"/>
            <ac:spMk id="92" creationId="{E2384209-CB15-4CDF-9D31-C44FD9A3F20D}"/>
          </ac:spMkLst>
        </pc:spChg>
        <pc:spChg chg="add del">
          <ac:chgData name="ngod ali" userId="bfabe3cde01fd7ce" providerId="LiveId" clId="{37B7E687-AA00-4ACE-93FA-779C9E4FC462}" dt="2021-08-20T21:35:28.309" v="180" actId="26606"/>
          <ac:spMkLst>
            <pc:docMk/>
            <pc:sldMk cId="2666327221" sldId="301"/>
            <ac:spMk id="94" creationId="{AB8C311F-7253-4AED-9701-7FC0708C41C7}"/>
          </ac:spMkLst>
        </pc:spChg>
        <pc:spChg chg="add del">
          <ac:chgData name="ngod ali" userId="bfabe3cde01fd7ce" providerId="LiveId" clId="{37B7E687-AA00-4ACE-93FA-779C9E4FC462}" dt="2021-08-20T21:35:28.309" v="180" actId="26606"/>
          <ac:spMkLst>
            <pc:docMk/>
            <pc:sldMk cId="2666327221" sldId="301"/>
            <ac:spMk id="95" creationId="{FD073016-B734-483B-8953-5BADEE145112}"/>
          </ac:spMkLst>
        </pc:spChg>
        <pc:spChg chg="add del">
          <ac:chgData name="ngod ali" userId="bfabe3cde01fd7ce" providerId="LiveId" clId="{37B7E687-AA00-4ACE-93FA-779C9E4FC462}" dt="2021-08-20T21:35:28.309" v="180" actId="26606"/>
          <ac:spMkLst>
            <pc:docMk/>
            <pc:sldMk cId="2666327221" sldId="301"/>
            <ac:spMk id="96" creationId="{90A7EAB6-59D3-4325-8DE6-E0CA4009CE53}"/>
          </ac:spMkLst>
        </pc:spChg>
        <pc:spChg chg="add del">
          <ac:chgData name="ngod ali" userId="bfabe3cde01fd7ce" providerId="LiveId" clId="{37B7E687-AA00-4ACE-93FA-779C9E4FC462}" dt="2021-08-20T21:35:28.309" v="180" actId="26606"/>
          <ac:spMkLst>
            <pc:docMk/>
            <pc:sldMk cId="2666327221" sldId="301"/>
            <ac:spMk id="97" creationId="{A8D57A06-A426-446D-B02C-A2DC6B62E45E}"/>
          </ac:spMkLst>
        </pc:spChg>
        <pc:spChg chg="add del">
          <ac:chgData name="ngod ali" userId="bfabe3cde01fd7ce" providerId="LiveId" clId="{37B7E687-AA00-4ACE-93FA-779C9E4FC462}" dt="2021-08-20T21:35:30.221" v="182" actId="26606"/>
          <ac:spMkLst>
            <pc:docMk/>
            <pc:sldMk cId="2666327221" sldId="301"/>
            <ac:spMk id="99" creationId="{AB8C311F-7253-4AED-9701-7FC0708C41C7}"/>
          </ac:spMkLst>
        </pc:spChg>
        <pc:spChg chg="add del">
          <ac:chgData name="ngod ali" userId="bfabe3cde01fd7ce" providerId="LiveId" clId="{37B7E687-AA00-4ACE-93FA-779C9E4FC462}" dt="2021-08-20T21:35:30.221" v="182" actId="26606"/>
          <ac:spMkLst>
            <pc:docMk/>
            <pc:sldMk cId="2666327221" sldId="301"/>
            <ac:spMk id="100" creationId="{E2384209-CB15-4CDF-9D31-C44FD9A3F20D}"/>
          </ac:spMkLst>
        </pc:spChg>
        <pc:spChg chg="add del">
          <ac:chgData name="ngod ali" userId="bfabe3cde01fd7ce" providerId="LiveId" clId="{37B7E687-AA00-4ACE-93FA-779C9E4FC462}" dt="2021-08-20T21:35:30.221" v="182" actId="26606"/>
          <ac:spMkLst>
            <pc:docMk/>
            <pc:sldMk cId="2666327221" sldId="301"/>
            <ac:spMk id="101" creationId="{2633B3B5-CC90-43F0-8714-D31D1F3F0209}"/>
          </ac:spMkLst>
        </pc:spChg>
        <pc:spChg chg="add del">
          <ac:chgData name="ngod ali" userId="bfabe3cde01fd7ce" providerId="LiveId" clId="{37B7E687-AA00-4ACE-93FA-779C9E4FC462}" dt="2021-08-20T21:35:30.221" v="182" actId="26606"/>
          <ac:spMkLst>
            <pc:docMk/>
            <pc:sldMk cId="2666327221" sldId="301"/>
            <ac:spMk id="102" creationId="{A8D57A06-A426-446D-B02C-A2DC6B62E45E}"/>
          </ac:spMkLst>
        </pc:spChg>
        <pc:spChg chg="add del">
          <ac:chgData name="ngod ali" userId="bfabe3cde01fd7ce" providerId="LiveId" clId="{37B7E687-AA00-4ACE-93FA-779C9E4FC462}" dt="2021-08-20T21:35:34.583" v="184" actId="26606"/>
          <ac:spMkLst>
            <pc:docMk/>
            <pc:sldMk cId="2666327221" sldId="301"/>
            <ac:spMk id="104" creationId="{AB8C311F-7253-4AED-9701-7FC0708C41C7}"/>
          </ac:spMkLst>
        </pc:spChg>
        <pc:spChg chg="add del">
          <ac:chgData name="ngod ali" userId="bfabe3cde01fd7ce" providerId="LiveId" clId="{37B7E687-AA00-4ACE-93FA-779C9E4FC462}" dt="2021-08-20T21:35:34.583" v="184" actId="26606"/>
          <ac:spMkLst>
            <pc:docMk/>
            <pc:sldMk cId="2666327221" sldId="301"/>
            <ac:spMk id="105" creationId="{FD073016-B734-483B-8953-5BADEE145112}"/>
          </ac:spMkLst>
        </pc:spChg>
        <pc:spChg chg="add del">
          <ac:chgData name="ngod ali" userId="bfabe3cde01fd7ce" providerId="LiveId" clId="{37B7E687-AA00-4ACE-93FA-779C9E4FC462}" dt="2021-08-20T21:35:34.583" v="184" actId="26606"/>
          <ac:spMkLst>
            <pc:docMk/>
            <pc:sldMk cId="2666327221" sldId="301"/>
            <ac:spMk id="106" creationId="{90A7EAB6-59D3-4325-8DE6-E0CA4009CE53}"/>
          </ac:spMkLst>
        </pc:spChg>
        <pc:spChg chg="add del">
          <ac:chgData name="ngod ali" userId="bfabe3cde01fd7ce" providerId="LiveId" clId="{37B7E687-AA00-4ACE-93FA-779C9E4FC462}" dt="2021-08-20T21:35:34.583" v="184" actId="26606"/>
          <ac:spMkLst>
            <pc:docMk/>
            <pc:sldMk cId="2666327221" sldId="301"/>
            <ac:spMk id="107" creationId="{A8D57A06-A426-446D-B02C-A2DC6B62E45E}"/>
          </ac:spMkLst>
        </pc:spChg>
        <pc:spChg chg="add del">
          <ac:chgData name="ngod ali" userId="bfabe3cde01fd7ce" providerId="LiveId" clId="{37B7E687-AA00-4ACE-93FA-779C9E4FC462}" dt="2021-08-20T21:35:48.328" v="186" actId="26606"/>
          <ac:spMkLst>
            <pc:docMk/>
            <pc:sldMk cId="2666327221" sldId="301"/>
            <ac:spMk id="109" creationId="{22F15A2D-2324-487D-A02A-BF46C5C580EB}"/>
          </ac:spMkLst>
        </pc:spChg>
        <pc:spChg chg="add del">
          <ac:chgData name="ngod ali" userId="bfabe3cde01fd7ce" providerId="LiveId" clId="{37B7E687-AA00-4ACE-93FA-779C9E4FC462}" dt="2021-08-20T21:35:48.328" v="186" actId="26606"/>
          <ac:spMkLst>
            <pc:docMk/>
            <pc:sldMk cId="2666327221" sldId="301"/>
            <ac:spMk id="110" creationId="{17A7F34E-D418-47E2-9F86-2C45BBC31210}"/>
          </ac:spMkLst>
        </pc:spChg>
        <pc:spChg chg="add del">
          <ac:chgData name="ngod ali" userId="bfabe3cde01fd7ce" providerId="LiveId" clId="{37B7E687-AA00-4ACE-93FA-779C9E4FC462}" dt="2021-08-20T21:35:48.328" v="186" actId="26606"/>
          <ac:spMkLst>
            <pc:docMk/>
            <pc:sldMk cId="2666327221" sldId="301"/>
            <ac:spMk id="111" creationId="{2AEAFA59-923A-4F54-8B49-44C970BCC323}"/>
          </ac:spMkLst>
        </pc:spChg>
        <pc:spChg chg="add del">
          <ac:chgData name="ngod ali" userId="bfabe3cde01fd7ce" providerId="LiveId" clId="{37B7E687-AA00-4ACE-93FA-779C9E4FC462}" dt="2021-08-20T21:35:49.853" v="188" actId="26606"/>
          <ac:spMkLst>
            <pc:docMk/>
            <pc:sldMk cId="2666327221" sldId="301"/>
            <ac:spMk id="113" creationId="{CA815F2C-4E80-4019-8E59-FAD3F7F8473D}"/>
          </ac:spMkLst>
        </pc:spChg>
        <pc:spChg chg="add del">
          <ac:chgData name="ngod ali" userId="bfabe3cde01fd7ce" providerId="LiveId" clId="{37B7E687-AA00-4ACE-93FA-779C9E4FC462}" dt="2021-08-20T21:35:53.120" v="190" actId="26606"/>
          <ac:spMkLst>
            <pc:docMk/>
            <pc:sldMk cId="2666327221" sldId="301"/>
            <ac:spMk id="115" creationId="{C3862298-AF85-4572-BED3-52E573EBD410}"/>
          </ac:spMkLst>
        </pc:spChg>
        <pc:spChg chg="add del">
          <ac:chgData name="ngod ali" userId="bfabe3cde01fd7ce" providerId="LiveId" clId="{37B7E687-AA00-4ACE-93FA-779C9E4FC462}" dt="2021-08-20T21:35:53.120" v="190" actId="26606"/>
          <ac:spMkLst>
            <pc:docMk/>
            <pc:sldMk cId="2666327221" sldId="301"/>
            <ac:spMk id="116" creationId="{03E485DD-0C12-45BC-A361-28152A03BB93}"/>
          </ac:spMkLst>
        </pc:spChg>
        <pc:spChg chg="add del">
          <ac:chgData name="ngod ali" userId="bfabe3cde01fd7ce" providerId="LiveId" clId="{37B7E687-AA00-4ACE-93FA-779C9E4FC462}" dt="2021-08-20T21:35:53.120" v="190" actId="26606"/>
          <ac:spMkLst>
            <pc:docMk/>
            <pc:sldMk cId="2666327221" sldId="301"/>
            <ac:spMk id="117" creationId="{6D6B998F-CA62-4EE6-B7E7-046377D4F7EF}"/>
          </ac:spMkLst>
        </pc:spChg>
        <pc:spChg chg="add">
          <ac:chgData name="ngod ali" userId="bfabe3cde01fd7ce" providerId="LiveId" clId="{37B7E687-AA00-4ACE-93FA-779C9E4FC462}" dt="2021-08-20T21:35:53.135" v="191" actId="26606"/>
          <ac:spMkLst>
            <pc:docMk/>
            <pc:sldMk cId="2666327221" sldId="301"/>
            <ac:spMk id="119" creationId="{CA815F2C-4E80-4019-8E59-FAD3F7F8473D}"/>
          </ac:spMkLst>
        </pc:spChg>
        <pc:spChg chg="add del">
          <ac:chgData name="ngod ali" userId="bfabe3cde01fd7ce" providerId="LiveId" clId="{37B7E687-AA00-4ACE-93FA-779C9E4FC462}" dt="2021-08-20T21:33:54.568" v="160" actId="26606"/>
          <ac:spMkLst>
            <pc:docMk/>
            <pc:sldMk cId="2666327221" sldId="301"/>
            <ac:spMk id="1028" creationId="{42A4FC2C-047E-45A5-965D-8E1E3BF09BC6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1030" creationId="{F3060C83-F051-4F0E-ABAD-AA0DFC48B218}"/>
          </ac:spMkLst>
        </pc:spChg>
        <pc:spChg chg="add del">
          <ac:chgData name="ngod ali" userId="bfabe3cde01fd7ce" providerId="LiveId" clId="{37B7E687-AA00-4ACE-93FA-779C9E4FC462}" dt="2021-08-20T21:34:41.117" v="167" actId="26606"/>
          <ac:spMkLst>
            <pc:docMk/>
            <pc:sldMk cId="2666327221" sldId="301"/>
            <ac:spMk id="1032" creationId="{82A5F716-98EF-42EF-A471-87C6DFDCC799}"/>
          </ac:spMkLst>
        </pc:spChg>
        <pc:spChg chg="add del">
          <ac:chgData name="ngod ali" userId="bfabe3cde01fd7ce" providerId="LiveId" clId="{37B7E687-AA00-4ACE-93FA-779C9E4FC462}" dt="2021-08-20T21:34:41.117" v="167" actId="26606"/>
          <ac:spMkLst>
            <pc:docMk/>
            <pc:sldMk cId="2666327221" sldId="301"/>
            <ac:spMk id="1033" creationId="{B87687D8-4EF1-4EF2-BF7E-74BB4A3D1806}"/>
          </ac:spMkLst>
        </pc:spChg>
        <pc:grpChg chg="add mod">
          <ac:chgData name="ngod ali" userId="bfabe3cde01fd7ce" providerId="LiveId" clId="{37B7E687-AA00-4ACE-93FA-779C9E4FC462}" dt="2021-08-24T01:11:07.881" v="3720" actId="1076"/>
          <ac:grpSpMkLst>
            <pc:docMk/>
            <pc:sldMk cId="2666327221" sldId="301"/>
            <ac:grpSpMk id="44" creationId="{39D5D052-1490-48D5-A9ED-E705FF5320A4}"/>
          </ac:grpSpMkLst>
        </pc:grpChg>
        <pc:picChg chg="add del mod">
          <ac:chgData name="ngod ali" userId="bfabe3cde01fd7ce" providerId="LiveId" clId="{37B7E687-AA00-4ACE-93FA-779C9E4FC462}" dt="2021-08-20T21:34:55.275" v="173" actId="21"/>
          <ac:picMkLst>
            <pc:docMk/>
            <pc:sldMk cId="2666327221" sldId="301"/>
            <ac:picMk id="2" creationId="{3FADDEE8-73F1-47E1-BCA1-4B51AA32A234}"/>
          </ac:picMkLst>
        </pc:picChg>
        <pc:picChg chg="add del mod">
          <ac:chgData name="ngod ali" userId="bfabe3cde01fd7ce" providerId="LiveId" clId="{37B7E687-AA00-4ACE-93FA-779C9E4FC462}" dt="2021-08-20T23:30:47.794" v="342" actId="21"/>
          <ac:picMkLst>
            <pc:docMk/>
            <pc:sldMk cId="2666327221" sldId="301"/>
            <ac:picMk id="17" creationId="{12DC8269-C86B-4C9E-9C1B-1840D436DA00}"/>
          </ac:picMkLst>
        </pc:picChg>
        <pc:picChg chg="mod">
          <ac:chgData name="ngod ali" userId="bfabe3cde01fd7ce" providerId="LiveId" clId="{37B7E687-AA00-4ACE-93FA-779C9E4FC462}" dt="2021-08-21T01:04:50.923" v="1639" actId="1076"/>
          <ac:picMkLst>
            <pc:docMk/>
            <pc:sldMk cId="2666327221" sldId="301"/>
            <ac:picMk id="45" creationId="{453FBCEB-DBE9-4E17-8878-0C586F6A20CD}"/>
          </ac:picMkLst>
        </pc:picChg>
        <pc:picChg chg="mod">
          <ac:chgData name="ngod ali" userId="bfabe3cde01fd7ce" providerId="LiveId" clId="{37B7E687-AA00-4ACE-93FA-779C9E4FC462}" dt="2021-08-21T01:04:50.923" v="1639" actId="1076"/>
          <ac:picMkLst>
            <pc:docMk/>
            <pc:sldMk cId="2666327221" sldId="301"/>
            <ac:picMk id="46" creationId="{C39965E8-2E6B-4236-9CB1-93060D9B05B6}"/>
          </ac:picMkLst>
        </pc:picChg>
        <pc:picChg chg="add del mod">
          <ac:chgData name="ngod ali" userId="bfabe3cde01fd7ce" providerId="LiveId" clId="{37B7E687-AA00-4ACE-93FA-779C9E4FC462}" dt="2021-08-20T21:34:35.184" v="165" actId="478"/>
          <ac:picMkLst>
            <pc:docMk/>
            <pc:sldMk cId="2666327221" sldId="301"/>
            <ac:picMk id="1026" creationId="{465A8817-7C5A-459B-96CE-D24759117EB8}"/>
          </ac:picMkLst>
        </pc:picChg>
      </pc:sldChg>
      <pc:sldChg chg="addSp delSp modSp new del mod setBg">
        <pc:chgData name="ngod ali" userId="bfabe3cde01fd7ce" providerId="LiveId" clId="{37B7E687-AA00-4ACE-93FA-779C9E4FC462}" dt="2021-08-21T01:04:55.477" v="1640" actId="47"/>
        <pc:sldMkLst>
          <pc:docMk/>
          <pc:sldMk cId="396728044" sldId="302"/>
        </pc:sldMkLst>
        <pc:spChg chg="add del">
          <ac:chgData name="ngod ali" userId="bfabe3cde01fd7ce" providerId="LiveId" clId="{37B7E687-AA00-4ACE-93FA-779C9E4FC462}" dt="2021-08-20T21:38:09.452" v="201" actId="26606"/>
          <ac:spMkLst>
            <pc:docMk/>
            <pc:sldMk cId="396728044" sldId="302"/>
            <ac:spMk id="8" creationId="{0B761509-3B9A-49A6-A84B-C3D86811697D}"/>
          </ac:spMkLst>
        </pc:spChg>
        <pc:spChg chg="add del">
          <ac:chgData name="ngod ali" userId="bfabe3cde01fd7ce" providerId="LiveId" clId="{37B7E687-AA00-4ACE-93FA-779C9E4FC462}" dt="2021-08-20T21:38:09.452" v="201" actId="26606"/>
          <ac:spMkLst>
            <pc:docMk/>
            <pc:sldMk cId="396728044" sldId="302"/>
            <ac:spMk id="10" creationId="{91DE43FD-EB47-414A-B0AB-169B0FFFA527}"/>
          </ac:spMkLst>
        </pc:spChg>
        <pc:spChg chg="add del">
          <ac:chgData name="ngod ali" userId="bfabe3cde01fd7ce" providerId="LiveId" clId="{37B7E687-AA00-4ACE-93FA-779C9E4FC462}" dt="2021-08-20T21:38:17.280" v="203" actId="26606"/>
          <ac:spMkLst>
            <pc:docMk/>
            <pc:sldMk cId="396728044" sldId="302"/>
            <ac:spMk id="16" creationId="{22F15A2D-2324-487D-A02A-BF46C5C580EB}"/>
          </ac:spMkLst>
        </pc:spChg>
        <pc:spChg chg="add del">
          <ac:chgData name="ngod ali" userId="bfabe3cde01fd7ce" providerId="LiveId" clId="{37B7E687-AA00-4ACE-93FA-779C9E4FC462}" dt="2021-08-20T21:38:17.280" v="203" actId="26606"/>
          <ac:spMkLst>
            <pc:docMk/>
            <pc:sldMk cId="396728044" sldId="302"/>
            <ac:spMk id="17" creationId="{2AEAFA59-923A-4F54-8B49-44C970BCC323}"/>
          </ac:spMkLst>
        </pc:spChg>
        <pc:spChg chg="add del">
          <ac:chgData name="ngod ali" userId="bfabe3cde01fd7ce" providerId="LiveId" clId="{37B7E687-AA00-4ACE-93FA-779C9E4FC462}" dt="2021-08-20T21:38:17.280" v="203" actId="26606"/>
          <ac:spMkLst>
            <pc:docMk/>
            <pc:sldMk cId="396728044" sldId="302"/>
            <ac:spMk id="18" creationId="{C37E9D4B-7BFA-4D10-B666-547BAC499469}"/>
          </ac:spMkLst>
        </pc:spChg>
        <pc:spChg chg="add">
          <ac:chgData name="ngod ali" userId="bfabe3cde01fd7ce" providerId="LiveId" clId="{37B7E687-AA00-4ACE-93FA-779C9E4FC462}" dt="2021-08-20T21:38:17.296" v="204" actId="26606"/>
          <ac:spMkLst>
            <pc:docMk/>
            <pc:sldMk cId="396728044" sldId="302"/>
            <ac:spMk id="20" creationId="{22F15A2D-2324-487D-A02A-BF46C5C580EB}"/>
          </ac:spMkLst>
        </pc:spChg>
        <pc:spChg chg="add">
          <ac:chgData name="ngod ali" userId="bfabe3cde01fd7ce" providerId="LiveId" clId="{37B7E687-AA00-4ACE-93FA-779C9E4FC462}" dt="2021-08-20T21:38:17.296" v="204" actId="26606"/>
          <ac:spMkLst>
            <pc:docMk/>
            <pc:sldMk cId="396728044" sldId="302"/>
            <ac:spMk id="21" creationId="{17A7F34E-D418-47E2-9F86-2C45BBC31210}"/>
          </ac:spMkLst>
        </pc:spChg>
        <pc:spChg chg="add">
          <ac:chgData name="ngod ali" userId="bfabe3cde01fd7ce" providerId="LiveId" clId="{37B7E687-AA00-4ACE-93FA-779C9E4FC462}" dt="2021-08-20T21:38:17.296" v="204" actId="26606"/>
          <ac:spMkLst>
            <pc:docMk/>
            <pc:sldMk cId="396728044" sldId="302"/>
            <ac:spMk id="22" creationId="{2AEAFA59-923A-4F54-8B49-44C970BCC323}"/>
          </ac:spMkLst>
        </pc:spChg>
        <pc:grpChg chg="add mod">
          <ac:chgData name="ngod ali" userId="bfabe3cde01fd7ce" providerId="LiveId" clId="{37B7E687-AA00-4ACE-93FA-779C9E4FC462}" dt="2021-08-20T23:31:26.584" v="356" actId="1076"/>
          <ac:grpSpMkLst>
            <pc:docMk/>
            <pc:sldMk cId="396728044" sldId="302"/>
            <ac:grpSpMk id="2" creationId="{73E69421-5970-447C-800A-03C98F37EE12}"/>
          </ac:grpSpMkLst>
        </pc:grpChg>
        <pc:grpChg chg="add del">
          <ac:chgData name="ngod ali" userId="bfabe3cde01fd7ce" providerId="LiveId" clId="{37B7E687-AA00-4ACE-93FA-779C9E4FC462}" dt="2021-08-20T21:38:09.452" v="201" actId="26606"/>
          <ac:grpSpMkLst>
            <pc:docMk/>
            <pc:sldMk cId="396728044" sldId="302"/>
            <ac:grpSpMk id="12" creationId="{58495BCC-CE77-4CC2-952E-846F41119FD5}"/>
          </ac:grpSpMkLst>
        </pc:grpChg>
        <pc:picChg chg="add mod">
          <ac:chgData name="ngod ali" userId="bfabe3cde01fd7ce" providerId="LiveId" clId="{37B7E687-AA00-4ACE-93FA-779C9E4FC462}" dt="2021-08-20T23:31:26.584" v="356" actId="1076"/>
          <ac:picMkLst>
            <pc:docMk/>
            <pc:sldMk cId="396728044" sldId="302"/>
            <ac:picMk id="3" creationId="{3501EEC2-DAAE-4C21-B96A-AAC586C936D0}"/>
          </ac:picMkLst>
        </pc:picChg>
        <pc:picChg chg="add mod">
          <ac:chgData name="ngod ali" userId="bfabe3cde01fd7ce" providerId="LiveId" clId="{37B7E687-AA00-4ACE-93FA-779C9E4FC462}" dt="2021-08-20T23:31:26.584" v="356" actId="1076"/>
          <ac:picMkLst>
            <pc:docMk/>
            <pc:sldMk cId="396728044" sldId="302"/>
            <ac:picMk id="15" creationId="{AE12F4EB-25AD-4C18-AB35-0C7013D74850}"/>
          </ac:picMkLst>
        </pc:picChg>
        <pc:picChg chg="add del mod">
          <ac:chgData name="ngod ali" userId="bfabe3cde01fd7ce" providerId="LiveId" clId="{37B7E687-AA00-4ACE-93FA-779C9E4FC462}" dt="2021-08-20T21:37:36.744" v="198" actId="21"/>
          <ac:picMkLst>
            <pc:docMk/>
            <pc:sldMk cId="396728044" sldId="302"/>
            <ac:picMk id="2050" creationId="{E93E2003-1C64-4FBF-8EAD-38649F7FB263}"/>
          </ac:picMkLst>
        </pc:picChg>
      </pc:sldChg>
      <pc:sldChg chg="addSp delSp modSp new mod ord">
        <pc:chgData name="ngod ali" userId="bfabe3cde01fd7ce" providerId="LiveId" clId="{37B7E687-AA00-4ACE-93FA-779C9E4FC462}" dt="2021-08-23T23:38:37.140" v="3639" actId="1076"/>
        <pc:sldMkLst>
          <pc:docMk/>
          <pc:sldMk cId="3364773699" sldId="303"/>
        </pc:sldMkLst>
        <pc:spChg chg="add del mod">
          <ac:chgData name="ngod ali" userId="bfabe3cde01fd7ce" providerId="LiveId" clId="{37B7E687-AA00-4ACE-93FA-779C9E4FC462}" dt="2021-08-21T01:05:19.694" v="1648" actId="478"/>
          <ac:spMkLst>
            <pc:docMk/>
            <pc:sldMk cId="3364773699" sldId="303"/>
            <ac:spMk id="2" creationId="{0072A5D3-5B1F-4170-94DC-7E1522A7495E}"/>
          </ac:spMkLst>
        </pc:spChg>
        <pc:spChg chg="add mod">
          <ac:chgData name="ngod ali" userId="bfabe3cde01fd7ce" providerId="LiveId" clId="{37B7E687-AA00-4ACE-93FA-779C9E4FC462}" dt="2021-08-23T23:38:37.140" v="3639" actId="1076"/>
          <ac:spMkLst>
            <pc:docMk/>
            <pc:sldMk cId="3364773699" sldId="303"/>
            <ac:spMk id="6" creationId="{B27EDA47-C6D6-4722-BA8D-47057A011B25}"/>
          </ac:spMkLst>
        </pc:spChg>
        <pc:spChg chg="add mod">
          <ac:chgData name="ngod ali" userId="bfabe3cde01fd7ce" providerId="LiveId" clId="{37B7E687-AA00-4ACE-93FA-779C9E4FC462}" dt="2021-08-21T01:05:12.586" v="1643" actId="164"/>
          <ac:spMkLst>
            <pc:docMk/>
            <pc:sldMk cId="3364773699" sldId="303"/>
            <ac:spMk id="8" creationId="{0204A3AA-1E1D-4808-B0A9-A4DBCBFAA0AC}"/>
          </ac:spMkLst>
        </pc:spChg>
        <pc:grpChg chg="add mod">
          <ac:chgData name="ngod ali" userId="bfabe3cde01fd7ce" providerId="LiveId" clId="{37B7E687-AA00-4ACE-93FA-779C9E4FC462}" dt="2021-08-21T01:05:23.829" v="1649" actId="1076"/>
          <ac:grpSpMkLst>
            <pc:docMk/>
            <pc:sldMk cId="3364773699" sldId="303"/>
            <ac:grpSpMk id="7" creationId="{A7ABF19D-7EC7-4392-B621-ED8CB2A28DFE}"/>
          </ac:grpSpMkLst>
        </pc:grpChg>
        <pc:picChg chg="add mod">
          <ac:chgData name="ngod ali" userId="bfabe3cde01fd7ce" providerId="LiveId" clId="{37B7E687-AA00-4ACE-93FA-779C9E4FC462}" dt="2021-08-21T01:05:31.680" v="1651" actId="1076"/>
          <ac:picMkLst>
            <pc:docMk/>
            <pc:sldMk cId="3364773699" sldId="303"/>
            <ac:picMk id="4098" creationId="{46C4DE52-AE93-438D-AD03-437B80FDDD86}"/>
          </ac:picMkLst>
        </pc:picChg>
        <pc:cxnChg chg="add del mod">
          <ac:chgData name="ngod ali" userId="bfabe3cde01fd7ce" providerId="LiveId" clId="{37B7E687-AA00-4ACE-93FA-779C9E4FC462}" dt="2021-08-21T01:05:17.902" v="1646" actId="478"/>
          <ac:cxnSpMkLst>
            <pc:docMk/>
            <pc:sldMk cId="3364773699" sldId="303"/>
            <ac:cxnSpMk id="3" creationId="{2DBBDDA2-9417-4950-AF1B-B4E3FC7C65FC}"/>
          </ac:cxnSpMkLst>
        </pc:cxnChg>
        <pc:cxnChg chg="add mod">
          <ac:chgData name="ngod ali" userId="bfabe3cde01fd7ce" providerId="LiveId" clId="{37B7E687-AA00-4ACE-93FA-779C9E4FC462}" dt="2021-08-21T01:05:12.586" v="1643" actId="164"/>
          <ac:cxnSpMkLst>
            <pc:docMk/>
            <pc:sldMk cId="3364773699" sldId="303"/>
            <ac:cxnSpMk id="9" creationId="{5A12F367-9738-4E05-A1AF-CE0B4FA75B25}"/>
          </ac:cxnSpMkLst>
        </pc:cxnChg>
      </pc:sldChg>
      <pc:sldChg chg="addSp delSp modSp new mod ord">
        <pc:chgData name="ngod ali" userId="bfabe3cde01fd7ce" providerId="LiveId" clId="{37B7E687-AA00-4ACE-93FA-779C9E4FC462}" dt="2021-08-23T23:38:10.532" v="3634"/>
        <pc:sldMkLst>
          <pc:docMk/>
          <pc:sldMk cId="1914029239" sldId="304"/>
        </pc:sldMkLst>
        <pc:spChg chg="add del mod">
          <ac:chgData name="ngod ali" userId="bfabe3cde01fd7ce" providerId="LiveId" clId="{37B7E687-AA00-4ACE-93FA-779C9E4FC462}" dt="2021-08-20T23:42:30.687" v="504" actId="478"/>
          <ac:spMkLst>
            <pc:docMk/>
            <pc:sldMk cId="1914029239" sldId="304"/>
            <ac:spMk id="4" creationId="{716DD423-401F-494C-8EE7-690BD10EC96B}"/>
          </ac:spMkLst>
        </pc:spChg>
        <pc:spChg chg="add del mod topLvl">
          <ac:chgData name="ngod ali" userId="bfabe3cde01fd7ce" providerId="LiveId" clId="{37B7E687-AA00-4ACE-93FA-779C9E4FC462}" dt="2021-08-20T23:45:59.611" v="649" actId="21"/>
          <ac:spMkLst>
            <pc:docMk/>
            <pc:sldMk cId="1914029239" sldId="304"/>
            <ac:spMk id="5" creationId="{5B4C5322-85D1-4B11-A829-CF87E1767DE0}"/>
          </ac:spMkLst>
        </pc:spChg>
        <pc:spChg chg="add mod">
          <ac:chgData name="ngod ali" userId="bfabe3cde01fd7ce" providerId="LiveId" clId="{37B7E687-AA00-4ACE-93FA-779C9E4FC462}" dt="2021-08-23T23:37:01.844" v="3617" actId="1076"/>
          <ac:spMkLst>
            <pc:docMk/>
            <pc:sldMk cId="1914029239" sldId="304"/>
            <ac:spMk id="7" creationId="{EA54FF04-724D-4070-AEA6-9FBEC9EF197C}"/>
          </ac:spMkLst>
        </pc:spChg>
        <pc:spChg chg="add mod">
          <ac:chgData name="ngod ali" userId="bfabe3cde01fd7ce" providerId="LiveId" clId="{37B7E687-AA00-4ACE-93FA-779C9E4FC462}" dt="2021-08-20T23:47:24.253" v="669" actId="1076"/>
          <ac:spMkLst>
            <pc:docMk/>
            <pc:sldMk cId="1914029239" sldId="304"/>
            <ac:spMk id="8" creationId="{7E2FBB6D-1864-4141-8284-342ED73865B7}"/>
          </ac:spMkLst>
        </pc:spChg>
        <pc:grpChg chg="add del mod">
          <ac:chgData name="ngod ali" userId="bfabe3cde01fd7ce" providerId="LiveId" clId="{37B7E687-AA00-4ACE-93FA-779C9E4FC462}" dt="2021-08-20T23:45:59.611" v="649" actId="21"/>
          <ac:grpSpMkLst>
            <pc:docMk/>
            <pc:sldMk cId="1914029239" sldId="304"/>
            <ac:grpSpMk id="6" creationId="{9E7B1C60-D131-4AB8-B754-F864CC0A3A53}"/>
          </ac:grpSpMkLst>
        </pc:grpChg>
        <pc:picChg chg="add mod topLvl">
          <ac:chgData name="ngod ali" userId="bfabe3cde01fd7ce" providerId="LiveId" clId="{37B7E687-AA00-4ACE-93FA-779C9E4FC462}" dt="2021-08-23T23:37:03.556" v="3618" actId="1076"/>
          <ac:picMkLst>
            <pc:docMk/>
            <pc:sldMk cId="1914029239" sldId="304"/>
            <ac:picMk id="3" creationId="{3D58E549-292D-4DF9-9A88-CA03412175AA}"/>
          </ac:picMkLst>
        </pc:picChg>
        <pc:cxnChg chg="add mod">
          <ac:chgData name="ngod ali" userId="bfabe3cde01fd7ce" providerId="LiveId" clId="{37B7E687-AA00-4ACE-93FA-779C9E4FC462}" dt="2021-08-20T23:47:20.249" v="668" actId="1076"/>
          <ac:cxnSpMkLst>
            <pc:docMk/>
            <pc:sldMk cId="1914029239" sldId="304"/>
            <ac:cxnSpMk id="9" creationId="{46731F13-B7BF-4D80-B533-573DEFD4BE09}"/>
          </ac:cxnSpMkLst>
        </pc:cxnChg>
      </pc:sldChg>
      <pc:sldChg chg="addSp delSp modSp new mod ord">
        <pc:chgData name="ngod ali" userId="bfabe3cde01fd7ce" providerId="LiveId" clId="{37B7E687-AA00-4ACE-93FA-779C9E4FC462}" dt="2021-08-23T23:37:18.510" v="3622"/>
        <pc:sldMkLst>
          <pc:docMk/>
          <pc:sldMk cId="2498335967" sldId="305"/>
        </pc:sldMkLst>
        <pc:spChg chg="add mod">
          <ac:chgData name="ngod ali" userId="bfabe3cde01fd7ce" providerId="LiveId" clId="{37B7E687-AA00-4ACE-93FA-779C9E4FC462}" dt="2021-08-21T00:39:02.814" v="1377" actId="1076"/>
          <ac:spMkLst>
            <pc:docMk/>
            <pc:sldMk cId="2498335967" sldId="305"/>
            <ac:spMk id="4" creationId="{4CCB358C-A404-4049-AB18-A5832B8C9CD0}"/>
          </ac:spMkLst>
        </pc:spChg>
        <pc:spChg chg="add mod">
          <ac:chgData name="ngod ali" userId="bfabe3cde01fd7ce" providerId="LiveId" clId="{37B7E687-AA00-4ACE-93FA-779C9E4FC462}" dt="2021-08-21T00:39:10.133" v="1380" actId="1076"/>
          <ac:spMkLst>
            <pc:docMk/>
            <pc:sldMk cId="2498335967" sldId="305"/>
            <ac:spMk id="8" creationId="{9045DB00-1FFF-4BCE-8913-68A6277C36F7}"/>
          </ac:spMkLst>
        </pc:spChg>
        <pc:spChg chg="add mod">
          <ac:chgData name="ngod ali" userId="bfabe3cde01fd7ce" providerId="LiveId" clId="{37B7E687-AA00-4ACE-93FA-779C9E4FC462}" dt="2021-08-21T00:38:18.174" v="1370" actId="1076"/>
          <ac:spMkLst>
            <pc:docMk/>
            <pc:sldMk cId="2498335967" sldId="305"/>
            <ac:spMk id="13" creationId="{8CE6BC66-FCE2-4BBE-A1E1-2FB5FC267269}"/>
          </ac:spMkLst>
        </pc:spChg>
        <pc:spChg chg="add mod">
          <ac:chgData name="ngod ali" userId="bfabe3cde01fd7ce" providerId="LiveId" clId="{37B7E687-AA00-4ACE-93FA-779C9E4FC462}" dt="2021-08-21T00:37:37.861" v="1358" actId="1076"/>
          <ac:spMkLst>
            <pc:docMk/>
            <pc:sldMk cId="2498335967" sldId="305"/>
            <ac:spMk id="17" creationId="{D8ABFEC8-D815-4706-964C-1898C06371B2}"/>
          </ac:spMkLst>
        </pc:spChg>
        <pc:spChg chg="add del mod topLvl">
          <ac:chgData name="ngod ali" userId="bfabe3cde01fd7ce" providerId="LiveId" clId="{37B7E687-AA00-4ACE-93FA-779C9E4FC462}" dt="2021-08-21T00:29:16.617" v="1181" actId="21"/>
          <ac:spMkLst>
            <pc:docMk/>
            <pc:sldMk cId="2498335967" sldId="305"/>
            <ac:spMk id="21" creationId="{5EE5A583-CEEE-4313-90AA-524F431E9920}"/>
          </ac:spMkLst>
        </pc:spChg>
        <pc:spChg chg="add mod">
          <ac:chgData name="ngod ali" userId="bfabe3cde01fd7ce" providerId="LiveId" clId="{37B7E687-AA00-4ACE-93FA-779C9E4FC462}" dt="2021-08-21T00:38:20.159" v="1371" actId="1076"/>
          <ac:spMkLst>
            <pc:docMk/>
            <pc:sldMk cId="2498335967" sldId="305"/>
            <ac:spMk id="26" creationId="{D22F9EF0-B777-4AFF-82C1-B498A813A137}"/>
          </ac:spMkLst>
        </pc:spChg>
        <pc:spChg chg="add mod">
          <ac:chgData name="ngod ali" userId="bfabe3cde01fd7ce" providerId="LiveId" clId="{37B7E687-AA00-4ACE-93FA-779C9E4FC462}" dt="2021-08-21T00:37:19.647" v="1352" actId="1076"/>
          <ac:spMkLst>
            <pc:docMk/>
            <pc:sldMk cId="2498335967" sldId="305"/>
            <ac:spMk id="30" creationId="{D76F4942-5202-4C8B-85F3-F107784B0746}"/>
          </ac:spMkLst>
        </pc:spChg>
        <pc:spChg chg="add mod">
          <ac:chgData name="ngod ali" userId="bfabe3cde01fd7ce" providerId="LiveId" clId="{37B7E687-AA00-4ACE-93FA-779C9E4FC462}" dt="2021-08-21T00:38:16.675" v="1369" actId="1076"/>
          <ac:spMkLst>
            <pc:docMk/>
            <pc:sldMk cId="2498335967" sldId="305"/>
            <ac:spMk id="34" creationId="{111C620F-040F-4EDF-A585-2260D10C291D}"/>
          </ac:spMkLst>
        </pc:spChg>
        <pc:spChg chg="add mod">
          <ac:chgData name="ngod ali" userId="bfabe3cde01fd7ce" providerId="LiveId" clId="{37B7E687-AA00-4ACE-93FA-779C9E4FC462}" dt="2021-08-21T00:37:21.522" v="1353" actId="1076"/>
          <ac:spMkLst>
            <pc:docMk/>
            <pc:sldMk cId="2498335967" sldId="305"/>
            <ac:spMk id="38" creationId="{F1BE4EFC-20E7-45A6-ACB4-856AAEBB33AC}"/>
          </ac:spMkLst>
        </pc:spChg>
        <pc:spChg chg="add mod">
          <ac:chgData name="ngod ali" userId="bfabe3cde01fd7ce" providerId="LiveId" clId="{37B7E687-AA00-4ACE-93FA-779C9E4FC462}" dt="2021-08-21T00:39:07.614" v="1379" actId="1076"/>
          <ac:spMkLst>
            <pc:docMk/>
            <pc:sldMk cId="2498335967" sldId="305"/>
            <ac:spMk id="40" creationId="{74D62831-3898-452D-ACB6-E8D693F84B28}"/>
          </ac:spMkLst>
        </pc:spChg>
        <pc:spChg chg="add mod topLvl">
          <ac:chgData name="ngod ali" userId="bfabe3cde01fd7ce" providerId="LiveId" clId="{37B7E687-AA00-4ACE-93FA-779C9E4FC462}" dt="2021-08-21T00:39:14.399" v="1381" actId="1076"/>
          <ac:spMkLst>
            <pc:docMk/>
            <pc:sldMk cId="2498335967" sldId="305"/>
            <ac:spMk id="42" creationId="{FBF596C0-BA4B-46AA-B456-F6D094241E2B}"/>
          </ac:spMkLst>
        </pc:spChg>
        <pc:grpChg chg="add mod">
          <ac:chgData name="ngod ali" userId="bfabe3cde01fd7ce" providerId="LiveId" clId="{37B7E687-AA00-4ACE-93FA-779C9E4FC462}" dt="2021-08-21T00:39:02.814" v="1377" actId="1076"/>
          <ac:grpSpMkLst>
            <pc:docMk/>
            <pc:sldMk cId="2498335967" sldId="305"/>
            <ac:grpSpMk id="3" creationId="{961067FC-2EEB-498C-9302-7E9832D78739}"/>
          </ac:grpSpMkLst>
        </pc:grpChg>
        <pc:grpChg chg="add mod">
          <ac:chgData name="ngod ali" userId="bfabe3cde01fd7ce" providerId="LiveId" clId="{37B7E687-AA00-4ACE-93FA-779C9E4FC462}" dt="2021-08-21T00:39:10.133" v="1380" actId="1076"/>
          <ac:grpSpMkLst>
            <pc:docMk/>
            <pc:sldMk cId="2498335967" sldId="305"/>
            <ac:grpSpMk id="6" creationId="{80C1E9EE-C77A-4573-914C-3641122A5306}"/>
          </ac:grpSpMkLst>
        </pc:grpChg>
        <pc:grpChg chg="add mod">
          <ac:chgData name="ngod ali" userId="bfabe3cde01fd7ce" providerId="LiveId" clId="{37B7E687-AA00-4ACE-93FA-779C9E4FC462}" dt="2021-08-21T00:38:18.174" v="1370" actId="1076"/>
          <ac:grpSpMkLst>
            <pc:docMk/>
            <pc:sldMk cId="2498335967" sldId="305"/>
            <ac:grpSpMk id="9" creationId="{A33D01EB-C04D-42B4-B19E-21B623245757}"/>
          </ac:grpSpMkLst>
        </pc:grpChg>
        <pc:grpChg chg="add mod">
          <ac:chgData name="ngod ali" userId="bfabe3cde01fd7ce" providerId="LiveId" clId="{37B7E687-AA00-4ACE-93FA-779C9E4FC462}" dt="2021-08-21T00:37:37.861" v="1358" actId="1076"/>
          <ac:grpSpMkLst>
            <pc:docMk/>
            <pc:sldMk cId="2498335967" sldId="305"/>
            <ac:grpSpMk id="11" creationId="{C2457D54-71A2-4886-9174-D8AC6C702F96}"/>
          </ac:grpSpMkLst>
        </pc:grpChg>
        <pc:grpChg chg="add del mod">
          <ac:chgData name="ngod ali" userId="bfabe3cde01fd7ce" providerId="LiveId" clId="{37B7E687-AA00-4ACE-93FA-779C9E4FC462}" dt="2021-08-21T00:29:16.617" v="1181" actId="21"/>
          <ac:grpSpMkLst>
            <pc:docMk/>
            <pc:sldMk cId="2498335967" sldId="305"/>
            <ac:grpSpMk id="14" creationId="{7EF5E2E9-634F-44EF-9EA0-09E0FD5BCC3B}"/>
          </ac:grpSpMkLst>
        </pc:grpChg>
        <pc:grpChg chg="add mod">
          <ac:chgData name="ngod ali" userId="bfabe3cde01fd7ce" providerId="LiveId" clId="{37B7E687-AA00-4ACE-93FA-779C9E4FC462}" dt="2021-08-21T00:38:20.159" v="1371" actId="1076"/>
          <ac:grpSpMkLst>
            <pc:docMk/>
            <pc:sldMk cId="2498335967" sldId="305"/>
            <ac:grpSpMk id="16" creationId="{861C366F-B6ED-4BF5-AA21-094598288DDF}"/>
          </ac:grpSpMkLst>
        </pc:grpChg>
        <pc:grpChg chg="add mod">
          <ac:chgData name="ngod ali" userId="bfabe3cde01fd7ce" providerId="LiveId" clId="{37B7E687-AA00-4ACE-93FA-779C9E4FC462}" dt="2021-08-21T00:37:19.647" v="1352" actId="1076"/>
          <ac:grpSpMkLst>
            <pc:docMk/>
            <pc:sldMk cId="2498335967" sldId="305"/>
            <ac:grpSpMk id="19" creationId="{789E1955-22EC-4921-B86D-B745EE23CE70}"/>
          </ac:grpSpMkLst>
        </pc:grpChg>
        <pc:grpChg chg="add mod">
          <ac:chgData name="ngod ali" userId="bfabe3cde01fd7ce" providerId="LiveId" clId="{37B7E687-AA00-4ACE-93FA-779C9E4FC462}" dt="2021-08-21T00:38:16.675" v="1369" actId="1076"/>
          <ac:grpSpMkLst>
            <pc:docMk/>
            <pc:sldMk cId="2498335967" sldId="305"/>
            <ac:grpSpMk id="22" creationId="{3C937373-C182-492F-810C-EA3B1D975389}"/>
          </ac:grpSpMkLst>
        </pc:grpChg>
        <pc:grpChg chg="add mod">
          <ac:chgData name="ngod ali" userId="bfabe3cde01fd7ce" providerId="LiveId" clId="{37B7E687-AA00-4ACE-93FA-779C9E4FC462}" dt="2021-08-21T00:37:21.522" v="1353" actId="1076"/>
          <ac:grpSpMkLst>
            <pc:docMk/>
            <pc:sldMk cId="2498335967" sldId="305"/>
            <ac:grpSpMk id="24" creationId="{B93BC345-D2D6-471E-A9BA-C628348B3051}"/>
          </ac:grpSpMkLst>
        </pc:grpChg>
        <pc:grpChg chg="add mod">
          <ac:chgData name="ngod ali" userId="bfabe3cde01fd7ce" providerId="LiveId" clId="{37B7E687-AA00-4ACE-93FA-779C9E4FC462}" dt="2021-08-21T00:39:07.614" v="1379" actId="1076"/>
          <ac:grpSpMkLst>
            <pc:docMk/>
            <pc:sldMk cId="2498335967" sldId="305"/>
            <ac:grpSpMk id="25" creationId="{D418A446-DEDE-402F-A429-93B1D0842329}"/>
          </ac:grpSpMkLst>
        </pc:grpChg>
        <pc:grpChg chg="add del mod">
          <ac:chgData name="ngod ali" userId="bfabe3cde01fd7ce" providerId="LiveId" clId="{37B7E687-AA00-4ACE-93FA-779C9E4FC462}" dt="2021-08-21T00:34:56.054" v="1305" actId="478"/>
          <ac:grpSpMkLst>
            <pc:docMk/>
            <pc:sldMk cId="2498335967" sldId="305"/>
            <ac:grpSpMk id="28" creationId="{76CB1149-ED3D-4275-AA2D-40C0768C90FB}"/>
          </ac:grpSpMkLst>
        </pc:grpChg>
        <pc:picChg chg="add mod">
          <ac:chgData name="ngod ali" userId="bfabe3cde01fd7ce" providerId="LiveId" clId="{37B7E687-AA00-4ACE-93FA-779C9E4FC462}" dt="2021-08-21T00:39:02.814" v="1377" actId="1076"/>
          <ac:picMkLst>
            <pc:docMk/>
            <pc:sldMk cId="2498335967" sldId="305"/>
            <ac:picMk id="5122" creationId="{C83CB02B-9C87-4FA6-A412-D8CEA9A15323}"/>
          </ac:picMkLst>
        </pc:picChg>
        <pc:picChg chg="add mod">
          <ac:chgData name="ngod ali" userId="bfabe3cde01fd7ce" providerId="LiveId" clId="{37B7E687-AA00-4ACE-93FA-779C9E4FC462}" dt="2021-08-21T00:39:10.133" v="1380" actId="1076"/>
          <ac:picMkLst>
            <pc:docMk/>
            <pc:sldMk cId="2498335967" sldId="305"/>
            <ac:picMk id="5124" creationId="{8F24F63A-1C3C-42B5-A091-2F4AFEF9BCAC}"/>
          </ac:picMkLst>
        </pc:picChg>
        <pc:picChg chg="add mod">
          <ac:chgData name="ngod ali" userId="bfabe3cde01fd7ce" providerId="LiveId" clId="{37B7E687-AA00-4ACE-93FA-779C9E4FC462}" dt="2021-08-21T00:38:18.174" v="1370" actId="1076"/>
          <ac:picMkLst>
            <pc:docMk/>
            <pc:sldMk cId="2498335967" sldId="305"/>
            <ac:picMk id="5126" creationId="{D0E27AFD-4107-4F2D-AFE3-7E0FAE5DBB3C}"/>
          </ac:picMkLst>
        </pc:picChg>
        <pc:picChg chg="add del">
          <ac:chgData name="ngod ali" userId="bfabe3cde01fd7ce" providerId="LiveId" clId="{37B7E687-AA00-4ACE-93FA-779C9E4FC462}" dt="2021-08-20T23:55:51.539" v="749" actId="478"/>
          <ac:picMkLst>
            <pc:docMk/>
            <pc:sldMk cId="2498335967" sldId="305"/>
            <ac:picMk id="5128" creationId="{4B0D5499-2ABF-4F36-AA67-5AC87D5682EE}"/>
          </ac:picMkLst>
        </pc:picChg>
        <pc:picChg chg="add mod">
          <ac:chgData name="ngod ali" userId="bfabe3cde01fd7ce" providerId="LiveId" clId="{37B7E687-AA00-4ACE-93FA-779C9E4FC462}" dt="2021-08-21T00:37:37.861" v="1358" actId="1076"/>
          <ac:picMkLst>
            <pc:docMk/>
            <pc:sldMk cId="2498335967" sldId="305"/>
            <ac:picMk id="5130" creationId="{582D49F3-95DB-4CF9-93CB-18C2235FEE33}"/>
          </ac:picMkLst>
        </pc:picChg>
        <pc:picChg chg="add del mod">
          <ac:chgData name="ngod ali" userId="bfabe3cde01fd7ce" providerId="LiveId" clId="{37B7E687-AA00-4ACE-93FA-779C9E4FC462}" dt="2021-08-21T00:01:40.063" v="840" actId="478"/>
          <ac:picMkLst>
            <pc:docMk/>
            <pc:sldMk cId="2498335967" sldId="305"/>
            <ac:picMk id="5132" creationId="{901789F3-9876-4CCD-80C5-028710C87551}"/>
          </ac:picMkLst>
        </pc:picChg>
        <pc:picChg chg="add mod topLvl">
          <ac:chgData name="ngod ali" userId="bfabe3cde01fd7ce" providerId="LiveId" clId="{37B7E687-AA00-4ACE-93FA-779C9E4FC462}" dt="2021-08-21T00:39:07.614" v="1379" actId="1076"/>
          <ac:picMkLst>
            <pc:docMk/>
            <pc:sldMk cId="2498335967" sldId="305"/>
            <ac:picMk id="5134" creationId="{62D8E472-8DA5-4C70-91FA-A1C635563614}"/>
          </ac:picMkLst>
        </pc:picChg>
        <pc:picChg chg="add mod">
          <ac:chgData name="ngod ali" userId="bfabe3cde01fd7ce" providerId="LiveId" clId="{37B7E687-AA00-4ACE-93FA-779C9E4FC462}" dt="2021-08-21T00:38:20.159" v="1371" actId="1076"/>
          <ac:picMkLst>
            <pc:docMk/>
            <pc:sldMk cId="2498335967" sldId="305"/>
            <ac:picMk id="5136" creationId="{6FF9A769-02CF-4A27-8D1D-D5813E46C091}"/>
          </ac:picMkLst>
        </pc:picChg>
        <pc:picChg chg="add mod">
          <ac:chgData name="ngod ali" userId="bfabe3cde01fd7ce" providerId="LiveId" clId="{37B7E687-AA00-4ACE-93FA-779C9E4FC462}" dt="2021-08-21T00:37:19.647" v="1352" actId="1076"/>
          <ac:picMkLst>
            <pc:docMk/>
            <pc:sldMk cId="2498335967" sldId="305"/>
            <ac:picMk id="5138" creationId="{230413F5-3362-422C-8694-0FA3AA50178D}"/>
          </ac:picMkLst>
        </pc:picChg>
        <pc:picChg chg="add mod">
          <ac:chgData name="ngod ali" userId="bfabe3cde01fd7ce" providerId="LiveId" clId="{37B7E687-AA00-4ACE-93FA-779C9E4FC462}" dt="2021-08-21T00:38:16.675" v="1369" actId="1076"/>
          <ac:picMkLst>
            <pc:docMk/>
            <pc:sldMk cId="2498335967" sldId="305"/>
            <ac:picMk id="5140" creationId="{ACE70232-3CD7-43F3-830A-016ECABB67FD}"/>
          </ac:picMkLst>
        </pc:picChg>
        <pc:picChg chg="add mod">
          <ac:chgData name="ngod ali" userId="bfabe3cde01fd7ce" providerId="LiveId" clId="{37B7E687-AA00-4ACE-93FA-779C9E4FC462}" dt="2021-08-21T00:37:21.522" v="1353" actId="1076"/>
          <ac:picMkLst>
            <pc:docMk/>
            <pc:sldMk cId="2498335967" sldId="305"/>
            <ac:picMk id="5142" creationId="{479935EB-DF4D-40BB-BFA1-E2CA4107BA1F}"/>
          </ac:picMkLst>
        </pc:picChg>
        <pc:cxnChg chg="add del mod topLvl">
          <ac:chgData name="ngod ali" userId="bfabe3cde01fd7ce" providerId="LiveId" clId="{37B7E687-AA00-4ACE-93FA-779C9E4FC462}" dt="2021-08-21T00:34:56.054" v="1305" actId="478"/>
          <ac:cxnSpMkLst>
            <pc:docMk/>
            <pc:sldMk cId="2498335967" sldId="305"/>
            <ac:cxnSpMk id="43" creationId="{A24858F4-A557-44EF-9178-B93034E8992F}"/>
          </ac:cxnSpMkLst>
        </pc:cxnChg>
        <pc:cxnChg chg="add mod">
          <ac:chgData name="ngod ali" userId="bfabe3cde01fd7ce" providerId="LiveId" clId="{37B7E687-AA00-4ACE-93FA-779C9E4FC462}" dt="2021-08-21T00:39:05.349" v="1378" actId="1076"/>
          <ac:cxnSpMkLst>
            <pc:docMk/>
            <pc:sldMk cId="2498335967" sldId="305"/>
            <ac:cxnSpMk id="46" creationId="{3B520ACD-8693-4575-8C63-ED439526C2E8}"/>
          </ac:cxnSpMkLst>
        </pc:cxnChg>
        <pc:cxnChg chg="add mod">
          <ac:chgData name="ngod ali" userId="bfabe3cde01fd7ce" providerId="LiveId" clId="{37B7E687-AA00-4ACE-93FA-779C9E4FC462}" dt="2021-08-21T00:36:40.344" v="1341" actId="14100"/>
          <ac:cxnSpMkLst>
            <pc:docMk/>
            <pc:sldMk cId="2498335967" sldId="305"/>
            <ac:cxnSpMk id="48" creationId="{CCA520D4-1577-44B3-B744-DB491DDDAD46}"/>
          </ac:cxnSpMkLst>
        </pc:cxnChg>
      </pc:sldChg>
      <pc:sldChg chg="addSp delSp modSp add mod ord delAnim modAnim">
        <pc:chgData name="ngod ali" userId="bfabe3cde01fd7ce" providerId="LiveId" clId="{37B7E687-AA00-4ACE-93FA-779C9E4FC462}" dt="2021-08-23T23:38:25.128" v="3638"/>
        <pc:sldMkLst>
          <pc:docMk/>
          <pc:sldMk cId="295493894" sldId="306"/>
        </pc:sldMkLst>
        <pc:spChg chg="mod">
          <ac:chgData name="ngod ali" userId="bfabe3cde01fd7ce" providerId="LiveId" clId="{37B7E687-AA00-4ACE-93FA-779C9E4FC462}" dt="2021-08-21T01:09:36.787" v="1681" actId="1076"/>
          <ac:spMkLst>
            <pc:docMk/>
            <pc:sldMk cId="295493894" sldId="306"/>
            <ac:spMk id="6" creationId="{1C3821B5-AE90-4AAD-A294-3A68D311E211}"/>
          </ac:spMkLst>
        </pc:spChg>
        <pc:spChg chg="add mod">
          <ac:chgData name="ngod ali" userId="bfabe3cde01fd7ce" providerId="LiveId" clId="{37B7E687-AA00-4ACE-93FA-779C9E4FC462}" dt="2021-08-23T23:35:54.799" v="3603" actId="1076"/>
          <ac:spMkLst>
            <pc:docMk/>
            <pc:sldMk cId="295493894" sldId="306"/>
            <ac:spMk id="10" creationId="{99B02C22-59C1-49D8-A67F-2CBFFBF4CDDA}"/>
          </ac:spMkLst>
        </pc:spChg>
        <pc:spChg chg="add mod">
          <ac:chgData name="ngod ali" userId="bfabe3cde01fd7ce" providerId="LiveId" clId="{37B7E687-AA00-4ACE-93FA-779C9E4FC462}" dt="2021-08-23T23:35:57.342" v="3604" actId="1076"/>
          <ac:spMkLst>
            <pc:docMk/>
            <pc:sldMk cId="295493894" sldId="306"/>
            <ac:spMk id="11" creationId="{2B62A921-05F7-4EBC-B735-53E7B24034DF}"/>
          </ac:spMkLst>
        </pc:spChg>
        <pc:spChg chg="del">
          <ac:chgData name="ngod ali" userId="bfabe3cde01fd7ce" providerId="LiveId" clId="{37B7E687-AA00-4ACE-93FA-779C9E4FC462}" dt="2021-08-21T00:50:15.128" v="1544" actId="478"/>
          <ac:spMkLst>
            <pc:docMk/>
            <pc:sldMk cId="295493894" sldId="306"/>
            <ac:spMk id="14" creationId="{AA514FAE-92EB-4B3C-8C7F-466A6E4351BE}"/>
          </ac:spMkLst>
        </pc:spChg>
        <pc:spChg chg="del mod">
          <ac:chgData name="ngod ali" userId="bfabe3cde01fd7ce" providerId="LiveId" clId="{37B7E687-AA00-4ACE-93FA-779C9E4FC462}" dt="2021-08-21T00:50:11.110" v="1543" actId="478"/>
          <ac:spMkLst>
            <pc:docMk/>
            <pc:sldMk cId="295493894" sldId="306"/>
            <ac:spMk id="16" creationId="{ADBDDE99-972C-45F3-B6E2-CAA6A701A227}"/>
          </ac:spMkLst>
        </pc:spChg>
        <pc:spChg chg="mod">
          <ac:chgData name="ngod ali" userId="bfabe3cde01fd7ce" providerId="LiveId" clId="{37B7E687-AA00-4ACE-93FA-779C9E4FC462}" dt="2021-08-21T01:02:20.880" v="1633" actId="1076"/>
          <ac:spMkLst>
            <pc:docMk/>
            <pc:sldMk cId="295493894" sldId="306"/>
            <ac:spMk id="17" creationId="{B4262D2D-44E9-49DE-88A1-CA7263A4AA1F}"/>
          </ac:spMkLst>
        </pc:spChg>
        <pc:spChg chg="del mod">
          <ac:chgData name="ngod ali" userId="bfabe3cde01fd7ce" providerId="LiveId" clId="{37B7E687-AA00-4ACE-93FA-779C9E4FC462}" dt="2021-08-21T00:50:22.695" v="1549" actId="478"/>
          <ac:spMkLst>
            <pc:docMk/>
            <pc:sldMk cId="295493894" sldId="306"/>
            <ac:spMk id="18" creationId="{751776A4-9E7B-4A0E-BAD0-14C991E09C79}"/>
          </ac:spMkLst>
        </pc:spChg>
        <pc:grpChg chg="add del mod">
          <ac:chgData name="ngod ali" userId="bfabe3cde01fd7ce" providerId="LiveId" clId="{37B7E687-AA00-4ACE-93FA-779C9E4FC462}" dt="2021-08-21T00:58:41.779" v="1600" actId="478"/>
          <ac:grpSpMkLst>
            <pc:docMk/>
            <pc:sldMk cId="295493894" sldId="306"/>
            <ac:grpSpMk id="2" creationId="{C25142B9-CDA4-4410-94FB-26D43688B8D8}"/>
          </ac:grpSpMkLst>
        </pc:grpChg>
        <pc:grpChg chg="add mod">
          <ac:chgData name="ngod ali" userId="bfabe3cde01fd7ce" providerId="LiveId" clId="{37B7E687-AA00-4ACE-93FA-779C9E4FC462}" dt="2021-08-23T23:35:57.342" v="3604" actId="1076"/>
          <ac:grpSpMkLst>
            <pc:docMk/>
            <pc:sldMk cId="295493894" sldId="306"/>
            <ac:grpSpMk id="3" creationId="{D23A3F6F-07A6-4FF1-859B-491F62DF8E72}"/>
          </ac:grpSpMkLst>
        </pc:grpChg>
        <pc:grpChg chg="add mod">
          <ac:chgData name="ngod ali" userId="bfabe3cde01fd7ce" providerId="LiveId" clId="{37B7E687-AA00-4ACE-93FA-779C9E4FC462}" dt="2021-08-21T01:02:20.880" v="1633" actId="1076"/>
          <ac:grpSpMkLst>
            <pc:docMk/>
            <pc:sldMk cId="295493894" sldId="306"/>
            <ac:grpSpMk id="4" creationId="{AD2CB3AC-27F5-421E-A1B1-CA37A43FCD8D}"/>
          </ac:grpSpMkLst>
        </pc:grpChg>
        <pc:grpChg chg="add mod">
          <ac:chgData name="ngod ali" userId="bfabe3cde01fd7ce" providerId="LiveId" clId="{37B7E687-AA00-4ACE-93FA-779C9E4FC462}" dt="2021-08-23T23:35:54.799" v="3603" actId="1076"/>
          <ac:grpSpMkLst>
            <pc:docMk/>
            <pc:sldMk cId="295493894" sldId="306"/>
            <ac:grpSpMk id="5" creationId="{69D9DAC4-0E74-4B29-A536-FFDA9BA08EF6}"/>
          </ac:grpSpMkLst>
        </pc:grpChg>
        <pc:picChg chg="del mod">
          <ac:chgData name="ngod ali" userId="bfabe3cde01fd7ce" providerId="LiveId" clId="{37B7E687-AA00-4ACE-93FA-779C9E4FC462}" dt="2021-08-21T00:50:17.643" v="1546" actId="478"/>
          <ac:picMkLst>
            <pc:docMk/>
            <pc:sldMk cId="295493894" sldId="306"/>
            <ac:picMk id="15" creationId="{3651E492-D6D7-41D0-B504-4A3C6EE5DE5A}"/>
          </ac:picMkLst>
        </pc:picChg>
        <pc:picChg chg="del">
          <ac:chgData name="ngod ali" userId="bfabe3cde01fd7ce" providerId="LiveId" clId="{37B7E687-AA00-4ACE-93FA-779C9E4FC462}" dt="2021-08-21T00:50:17.643" v="1546" actId="478"/>
          <ac:picMkLst>
            <pc:docMk/>
            <pc:sldMk cId="295493894" sldId="306"/>
            <ac:picMk id="7174" creationId="{E70116C5-1368-4C21-A425-360E22FF4663}"/>
          </ac:picMkLst>
        </pc:picChg>
        <pc:picChg chg="del">
          <ac:chgData name="ngod ali" userId="bfabe3cde01fd7ce" providerId="LiveId" clId="{37B7E687-AA00-4ACE-93FA-779C9E4FC462}" dt="2021-08-21T00:50:19.287" v="1547" actId="478"/>
          <ac:picMkLst>
            <pc:docMk/>
            <pc:sldMk cId="295493894" sldId="306"/>
            <ac:picMk id="7178" creationId="{F2D59E18-5E01-4B21-9A5C-4C630819F827}"/>
          </ac:picMkLst>
        </pc:picChg>
        <pc:picChg chg="add del mod">
          <ac:chgData name="ngod ali" userId="bfabe3cde01fd7ce" providerId="LiveId" clId="{37B7E687-AA00-4ACE-93FA-779C9E4FC462}" dt="2021-08-21T00:52:22.145" v="1581" actId="478"/>
          <ac:picMkLst>
            <pc:docMk/>
            <pc:sldMk cId="295493894" sldId="306"/>
            <ac:picMk id="8194" creationId="{7061952A-1877-4DF4-934E-C3FC4D9A162C}"/>
          </ac:picMkLst>
        </pc:picChg>
        <pc:picChg chg="add del mod">
          <ac:chgData name="ngod ali" userId="bfabe3cde01fd7ce" providerId="LiveId" clId="{37B7E687-AA00-4ACE-93FA-779C9E4FC462}" dt="2021-08-21T00:58:41.779" v="1600" actId="478"/>
          <ac:picMkLst>
            <pc:docMk/>
            <pc:sldMk cId="295493894" sldId="306"/>
            <ac:picMk id="8196" creationId="{0AA77B1E-779B-4767-8B30-32D66392CF93}"/>
          </ac:picMkLst>
        </pc:picChg>
        <pc:picChg chg="add mod">
          <ac:chgData name="ngod ali" userId="bfabe3cde01fd7ce" providerId="LiveId" clId="{37B7E687-AA00-4ACE-93FA-779C9E4FC462}" dt="2021-08-23T23:35:57.342" v="3604" actId="1076"/>
          <ac:picMkLst>
            <pc:docMk/>
            <pc:sldMk cId="295493894" sldId="306"/>
            <ac:picMk id="8198" creationId="{1B65045A-0342-4224-9CF8-BAAE2EE8705A}"/>
          </ac:picMkLst>
        </pc:picChg>
        <pc:picChg chg="add mod">
          <ac:chgData name="ngod ali" userId="bfabe3cde01fd7ce" providerId="LiveId" clId="{37B7E687-AA00-4ACE-93FA-779C9E4FC462}" dt="2021-08-21T01:02:20.880" v="1633" actId="1076"/>
          <ac:picMkLst>
            <pc:docMk/>
            <pc:sldMk cId="295493894" sldId="306"/>
            <ac:picMk id="8200" creationId="{E1358AF5-8331-4E0C-BA9A-2E570AEEB12E}"/>
          </ac:picMkLst>
        </pc:picChg>
        <pc:picChg chg="add mod">
          <ac:chgData name="ngod ali" userId="bfabe3cde01fd7ce" providerId="LiveId" clId="{37B7E687-AA00-4ACE-93FA-779C9E4FC462}" dt="2021-08-23T23:35:54.799" v="3603" actId="1076"/>
          <ac:picMkLst>
            <pc:docMk/>
            <pc:sldMk cId="295493894" sldId="306"/>
            <ac:picMk id="8202" creationId="{3DF28D1B-A082-4403-8343-6F884705697A}"/>
          </ac:picMkLst>
        </pc:picChg>
      </pc:sldChg>
      <pc:sldChg chg="addSp delSp modSp add mod ord">
        <pc:chgData name="ngod ali" userId="bfabe3cde01fd7ce" providerId="LiveId" clId="{37B7E687-AA00-4ACE-93FA-779C9E4FC462}" dt="2021-08-23T23:46:41.288" v="3710" actId="1076"/>
        <pc:sldMkLst>
          <pc:docMk/>
          <pc:sldMk cId="275309724" sldId="307"/>
        </pc:sldMkLst>
        <pc:spChg chg="del mod">
          <ac:chgData name="ngod ali" userId="bfabe3cde01fd7ce" providerId="LiveId" clId="{37B7E687-AA00-4ACE-93FA-779C9E4FC462}" dt="2021-08-21T01:12:23.316" v="1745" actId="478"/>
          <ac:spMkLst>
            <pc:docMk/>
            <pc:sldMk cId="275309724" sldId="307"/>
            <ac:spMk id="2" creationId="{15BE3E13-2990-4AC0-9FD9-9C3804E6A45B}"/>
          </ac:spMkLst>
        </pc:spChg>
        <pc:spChg chg="mod">
          <ac:chgData name="ngod ali" userId="bfabe3cde01fd7ce" providerId="LiveId" clId="{37B7E687-AA00-4ACE-93FA-779C9E4FC462}" dt="2021-08-23T23:35:41.091" v="3601" actId="1076"/>
          <ac:spMkLst>
            <pc:docMk/>
            <pc:sldMk cId="275309724" sldId="307"/>
            <ac:spMk id="28" creationId="{3DD32104-9C83-447E-94DB-173BA9D52E6D}"/>
          </ac:spMkLst>
        </pc:spChg>
        <pc:spChg chg="mod">
          <ac:chgData name="ngod ali" userId="bfabe3cde01fd7ce" providerId="LiveId" clId="{37B7E687-AA00-4ACE-93FA-779C9E4FC462}" dt="2021-08-23T23:46:08.215" v="3700" actId="1076"/>
          <ac:spMkLst>
            <pc:docMk/>
            <pc:sldMk cId="275309724" sldId="307"/>
            <ac:spMk id="30" creationId="{B6C5A8B2-9182-47AB-B1F7-A21BEC15650A}"/>
          </ac:spMkLst>
        </pc:spChg>
        <pc:spChg chg="add mod">
          <ac:chgData name="ngod ali" userId="bfabe3cde01fd7ce" providerId="LiveId" clId="{37B7E687-AA00-4ACE-93FA-779C9E4FC462}" dt="2021-08-23T23:46:19.292" v="3704" actId="1076"/>
          <ac:spMkLst>
            <pc:docMk/>
            <pc:sldMk cId="275309724" sldId="307"/>
            <ac:spMk id="32" creationId="{60990DD1-63CB-4AFC-9224-EEAA70A80EEF}"/>
          </ac:spMkLst>
        </pc:spChg>
        <pc:spChg chg="add mod">
          <ac:chgData name="ngod ali" userId="bfabe3cde01fd7ce" providerId="LiveId" clId="{37B7E687-AA00-4ACE-93FA-779C9E4FC462}" dt="2021-08-23T23:46:29.370" v="3706" actId="14100"/>
          <ac:spMkLst>
            <pc:docMk/>
            <pc:sldMk cId="275309724" sldId="307"/>
            <ac:spMk id="34" creationId="{8E85D4D9-1E53-4F51-ABAD-ADAF78F39E4D}"/>
          </ac:spMkLst>
        </pc:spChg>
        <pc:spChg chg="add mod">
          <ac:chgData name="ngod ali" userId="bfabe3cde01fd7ce" providerId="LiveId" clId="{37B7E687-AA00-4ACE-93FA-779C9E4FC462}" dt="2021-08-23T23:46:41.288" v="3710" actId="1076"/>
          <ac:spMkLst>
            <pc:docMk/>
            <pc:sldMk cId="275309724" sldId="307"/>
            <ac:spMk id="37" creationId="{CC7BA36B-860B-4776-9C00-239A5A8279BC}"/>
          </ac:spMkLst>
        </pc:spChg>
        <pc:grpChg chg="add mod">
          <ac:chgData name="ngod ali" userId="bfabe3cde01fd7ce" providerId="LiveId" clId="{37B7E687-AA00-4ACE-93FA-779C9E4FC462}" dt="2021-08-23T23:46:08.215" v="3700" actId="1076"/>
          <ac:grpSpMkLst>
            <pc:docMk/>
            <pc:sldMk cId="275309724" sldId="307"/>
            <ac:grpSpMk id="3" creationId="{DEAC14D2-7FF6-4155-93C8-9F8343318C00}"/>
          </ac:grpSpMkLst>
        </pc:grpChg>
        <pc:grpChg chg="add mod">
          <ac:chgData name="ngod ali" userId="bfabe3cde01fd7ce" providerId="LiveId" clId="{37B7E687-AA00-4ACE-93FA-779C9E4FC462}" dt="2021-08-23T23:46:19.292" v="3704" actId="1076"/>
          <ac:grpSpMkLst>
            <pc:docMk/>
            <pc:sldMk cId="275309724" sldId="307"/>
            <ac:grpSpMk id="5" creationId="{1F179980-FCB6-4E5C-A0DF-461281410277}"/>
          </ac:grpSpMkLst>
        </pc:grpChg>
        <pc:grpChg chg="add mod">
          <ac:chgData name="ngod ali" userId="bfabe3cde01fd7ce" providerId="LiveId" clId="{37B7E687-AA00-4ACE-93FA-779C9E4FC462}" dt="2021-08-23T23:46:22.006" v="3705" actId="1076"/>
          <ac:grpSpMkLst>
            <pc:docMk/>
            <pc:sldMk cId="275309724" sldId="307"/>
            <ac:grpSpMk id="6" creationId="{852E313D-5972-4732-91FF-B6B6F84298D6}"/>
          </ac:grpSpMkLst>
        </pc:grpChg>
        <pc:grpChg chg="add mod">
          <ac:chgData name="ngod ali" userId="bfabe3cde01fd7ce" providerId="LiveId" clId="{37B7E687-AA00-4ACE-93FA-779C9E4FC462}" dt="2021-08-23T23:46:41.288" v="3710" actId="1076"/>
          <ac:grpSpMkLst>
            <pc:docMk/>
            <pc:sldMk cId="275309724" sldId="307"/>
            <ac:grpSpMk id="8" creationId="{8D953504-31D2-465E-82EB-24B145AF7909}"/>
          </ac:grpSpMkLst>
        </pc:grpChg>
        <pc:grpChg chg="del">
          <ac:chgData name="ngod ali" userId="bfabe3cde01fd7ce" providerId="LiveId" clId="{37B7E687-AA00-4ACE-93FA-779C9E4FC462}" dt="2021-08-21T01:12:50.027" v="1756" actId="478"/>
          <ac:grpSpMkLst>
            <pc:docMk/>
            <pc:sldMk cId="275309724" sldId="307"/>
            <ac:grpSpMk id="26" creationId="{64DBFEA6-DE49-4F76-BDAA-225088D6015D}"/>
          </ac:grpSpMkLst>
        </pc:grpChg>
        <pc:grpChg chg="add del mod">
          <ac:chgData name="ngod ali" userId="bfabe3cde01fd7ce" providerId="LiveId" clId="{37B7E687-AA00-4ACE-93FA-779C9E4FC462}" dt="2021-08-21T01:14:47.101" v="1780" actId="478"/>
          <ac:grpSpMkLst>
            <pc:docMk/>
            <pc:sldMk cId="275309724" sldId="307"/>
            <ac:grpSpMk id="29" creationId="{C938E6B2-AC47-4000-8EA4-0E7697A77CF4}"/>
          </ac:grpSpMkLst>
        </pc:grpChg>
        <pc:picChg chg="del mod">
          <ac:chgData name="ngod ali" userId="bfabe3cde01fd7ce" providerId="LiveId" clId="{37B7E687-AA00-4ACE-93FA-779C9E4FC462}" dt="2021-08-21T01:14:47.101" v="1780" actId="478"/>
          <ac:picMkLst>
            <pc:docMk/>
            <pc:sldMk cId="275309724" sldId="307"/>
            <ac:picMk id="31" creationId="{36DEEA18-432F-4698-9863-6FBB96D7C2D4}"/>
          </ac:picMkLst>
        </pc:picChg>
        <pc:picChg chg="add mod">
          <ac:chgData name="ngod ali" userId="bfabe3cde01fd7ce" providerId="LiveId" clId="{37B7E687-AA00-4ACE-93FA-779C9E4FC462}" dt="2021-08-23T23:46:08.215" v="3700" actId="1076"/>
          <ac:picMkLst>
            <pc:docMk/>
            <pc:sldMk cId="275309724" sldId="307"/>
            <ac:picMk id="10242" creationId="{FE4E2F98-B648-4DC2-BE35-AAFFF1AD5CE3}"/>
          </ac:picMkLst>
        </pc:picChg>
        <pc:picChg chg="add mod">
          <ac:chgData name="ngod ali" userId="bfabe3cde01fd7ce" providerId="LiveId" clId="{37B7E687-AA00-4ACE-93FA-779C9E4FC462}" dt="2021-08-23T23:46:19.292" v="3704" actId="1076"/>
          <ac:picMkLst>
            <pc:docMk/>
            <pc:sldMk cId="275309724" sldId="307"/>
            <ac:picMk id="10244" creationId="{2298360F-6C3C-47D7-B092-5E68610D5A96}"/>
          </ac:picMkLst>
        </pc:picChg>
        <pc:picChg chg="add mod">
          <ac:chgData name="ngod ali" userId="bfabe3cde01fd7ce" providerId="LiveId" clId="{37B7E687-AA00-4ACE-93FA-779C9E4FC462}" dt="2021-08-23T23:46:22.006" v="3705" actId="1076"/>
          <ac:picMkLst>
            <pc:docMk/>
            <pc:sldMk cId="275309724" sldId="307"/>
            <ac:picMk id="10246" creationId="{5272ED3C-B92B-4339-8E62-30D5223E9F12}"/>
          </ac:picMkLst>
        </pc:picChg>
        <pc:picChg chg="add mod">
          <ac:chgData name="ngod ali" userId="bfabe3cde01fd7ce" providerId="LiveId" clId="{37B7E687-AA00-4ACE-93FA-779C9E4FC462}" dt="2021-08-23T23:46:41.288" v="3710" actId="1076"/>
          <ac:picMkLst>
            <pc:docMk/>
            <pc:sldMk cId="275309724" sldId="307"/>
            <ac:picMk id="10248" creationId="{0C8B11E6-EE6F-484B-BD80-A4EC61B62922}"/>
          </ac:picMkLst>
        </pc:picChg>
        <pc:cxnChg chg="del">
          <ac:chgData name="ngod ali" userId="bfabe3cde01fd7ce" providerId="LiveId" clId="{37B7E687-AA00-4ACE-93FA-779C9E4FC462}" dt="2021-08-21T01:12:25.232" v="1746" actId="478"/>
          <ac:cxnSpMkLst>
            <pc:docMk/>
            <pc:sldMk cId="275309724" sldId="307"/>
            <ac:cxnSpMk id="27" creationId="{45D9D0D8-0F2F-4138-83F9-4BF4930DD5F3}"/>
          </ac:cxnSpMkLst>
        </pc:cxnChg>
      </pc:sldChg>
      <pc:sldChg chg="new del">
        <pc:chgData name="ngod ali" userId="bfabe3cde01fd7ce" providerId="LiveId" clId="{37B7E687-AA00-4ACE-93FA-779C9E4FC462}" dt="2021-08-21T01:36:01.955" v="2070" actId="47"/>
        <pc:sldMkLst>
          <pc:docMk/>
          <pc:sldMk cId="4197083609" sldId="308"/>
        </pc:sldMkLst>
      </pc:sldChg>
      <pc:sldChg chg="delSp modSp add mod">
        <pc:chgData name="ngod ali" userId="bfabe3cde01fd7ce" providerId="LiveId" clId="{37B7E687-AA00-4ACE-93FA-779C9E4FC462}" dt="2021-08-21T01:36:52.196" v="2111" actId="207"/>
        <pc:sldMkLst>
          <pc:docMk/>
          <pc:sldMk cId="960047401" sldId="309"/>
        </pc:sldMkLst>
        <pc:spChg chg="mod">
          <ac:chgData name="ngod ali" userId="bfabe3cde01fd7ce" providerId="LiveId" clId="{37B7E687-AA00-4ACE-93FA-779C9E4FC462}" dt="2021-08-21T01:36:52.196" v="2111" actId="207"/>
          <ac:spMkLst>
            <pc:docMk/>
            <pc:sldMk cId="960047401" sldId="309"/>
            <ac:spMk id="6" creationId="{5B8B9BA5-917F-490E-AA72-8EFAAED93732}"/>
          </ac:spMkLst>
        </pc:spChg>
        <pc:spChg chg="del">
          <ac:chgData name="ngod ali" userId="bfabe3cde01fd7ce" providerId="LiveId" clId="{37B7E687-AA00-4ACE-93FA-779C9E4FC462}" dt="2021-08-21T01:36:21.651" v="2098" actId="478"/>
          <ac:spMkLst>
            <pc:docMk/>
            <pc:sldMk cId="960047401" sldId="309"/>
            <ac:spMk id="10" creationId="{EA8D276B-B875-483C-8739-26E8825322C7}"/>
          </ac:spMkLst>
        </pc:spChg>
        <pc:picChg chg="mod">
          <ac:chgData name="ngod ali" userId="bfabe3cde01fd7ce" providerId="LiveId" clId="{37B7E687-AA00-4ACE-93FA-779C9E4FC462}" dt="2021-08-21T01:36:36.207" v="2104" actId="1076"/>
          <ac:picMkLst>
            <pc:docMk/>
            <pc:sldMk cId="960047401" sldId="309"/>
            <ac:picMk id="11" creationId="{69F4C36E-54C9-4E50-A022-E2E08E95484B}"/>
          </ac:picMkLst>
        </pc:picChg>
        <pc:cxnChg chg="mod">
          <ac:chgData name="ngod ali" userId="bfabe3cde01fd7ce" providerId="LiveId" clId="{37B7E687-AA00-4ACE-93FA-779C9E4FC462}" dt="2021-08-21T01:36:31.886" v="2102" actId="1076"/>
          <ac:cxnSpMkLst>
            <pc:docMk/>
            <pc:sldMk cId="960047401" sldId="309"/>
            <ac:cxnSpMk id="9" creationId="{394215B0-B4D9-48A2-B6CF-AB44E32743D4}"/>
          </ac:cxnSpMkLst>
        </pc:cxnChg>
      </pc:sldChg>
      <pc:sldChg chg="delSp modSp add mod">
        <pc:chgData name="ngod ali" userId="bfabe3cde01fd7ce" providerId="LiveId" clId="{37B7E687-AA00-4ACE-93FA-779C9E4FC462}" dt="2021-08-21T01:47:57.820" v="2322" actId="1076"/>
        <pc:sldMkLst>
          <pc:docMk/>
          <pc:sldMk cId="3141487133" sldId="310"/>
        </pc:sldMkLst>
        <pc:spChg chg="mod">
          <ac:chgData name="ngod ali" userId="bfabe3cde01fd7ce" providerId="LiveId" clId="{37B7E687-AA00-4ACE-93FA-779C9E4FC462}" dt="2021-08-21T01:38:58.671" v="2131" actId="1076"/>
          <ac:spMkLst>
            <pc:docMk/>
            <pc:sldMk cId="3141487133" sldId="310"/>
            <ac:spMk id="8" creationId="{B5774B3C-84FA-40D0-A685-68DC24730E17}"/>
          </ac:spMkLst>
        </pc:spChg>
        <pc:spChg chg="mod">
          <ac:chgData name="ngod ali" userId="bfabe3cde01fd7ce" providerId="LiveId" clId="{37B7E687-AA00-4ACE-93FA-779C9E4FC462}" dt="2021-08-21T01:43:24.580" v="2221" actId="1076"/>
          <ac:spMkLst>
            <pc:docMk/>
            <pc:sldMk cId="3141487133" sldId="310"/>
            <ac:spMk id="11" creationId="{033781DC-6EE9-497D-9FF5-90DFD342E750}"/>
          </ac:spMkLst>
        </pc:spChg>
        <pc:spChg chg="mod">
          <ac:chgData name="ngod ali" userId="bfabe3cde01fd7ce" providerId="LiveId" clId="{37B7E687-AA00-4ACE-93FA-779C9E4FC462}" dt="2021-08-21T01:43:23.252" v="2219" actId="1076"/>
          <ac:spMkLst>
            <pc:docMk/>
            <pc:sldMk cId="3141487133" sldId="310"/>
            <ac:spMk id="14" creationId="{B3865A14-4487-4DBC-BA59-07983BEA80E2}"/>
          </ac:spMkLst>
        </pc:spChg>
        <pc:spChg chg="mod">
          <ac:chgData name="ngod ali" userId="bfabe3cde01fd7ce" providerId="LiveId" clId="{37B7E687-AA00-4ACE-93FA-779C9E4FC462}" dt="2021-08-21T01:39:44.138" v="2137" actId="1076"/>
          <ac:spMkLst>
            <pc:docMk/>
            <pc:sldMk cId="3141487133" sldId="310"/>
            <ac:spMk id="20" creationId="{A5D268DB-5DB8-4526-8B4E-E6FF1AD5E6E9}"/>
          </ac:spMkLst>
        </pc:spChg>
        <pc:spChg chg="mod">
          <ac:chgData name="ngod ali" userId="bfabe3cde01fd7ce" providerId="LiveId" clId="{37B7E687-AA00-4ACE-93FA-779C9E4FC462}" dt="2021-08-21T01:46:54.577" v="2299" actId="1076"/>
          <ac:spMkLst>
            <pc:docMk/>
            <pc:sldMk cId="3141487133" sldId="310"/>
            <ac:spMk id="26" creationId="{392C339E-8F48-4B4A-98AD-89980197FF06}"/>
          </ac:spMkLst>
        </pc:spChg>
        <pc:spChg chg="mod">
          <ac:chgData name="ngod ali" userId="bfabe3cde01fd7ce" providerId="LiveId" clId="{37B7E687-AA00-4ACE-93FA-779C9E4FC462}" dt="2021-08-21T01:46:17.901" v="2282" actId="1076"/>
          <ac:spMkLst>
            <pc:docMk/>
            <pc:sldMk cId="3141487133" sldId="310"/>
            <ac:spMk id="29" creationId="{4CE72C08-1169-4B16-8687-228B06797F84}"/>
          </ac:spMkLst>
        </pc:spChg>
        <pc:spChg chg="mod">
          <ac:chgData name="ngod ali" userId="bfabe3cde01fd7ce" providerId="LiveId" clId="{37B7E687-AA00-4ACE-93FA-779C9E4FC462}" dt="2021-08-21T01:47:57.820" v="2322" actId="1076"/>
          <ac:spMkLst>
            <pc:docMk/>
            <pc:sldMk cId="3141487133" sldId="310"/>
            <ac:spMk id="32" creationId="{E752D1C4-4934-4653-9816-FE06FE77080D}"/>
          </ac:spMkLst>
        </pc:spChg>
        <pc:spChg chg="mod">
          <ac:chgData name="ngod ali" userId="bfabe3cde01fd7ce" providerId="LiveId" clId="{37B7E687-AA00-4ACE-93FA-779C9E4FC462}" dt="2021-08-21T01:47:55.787" v="2321" actId="1076"/>
          <ac:spMkLst>
            <pc:docMk/>
            <pc:sldMk cId="3141487133" sldId="310"/>
            <ac:spMk id="35" creationId="{6F136D67-DCAF-4CE7-9DA8-376AAA1C1CB3}"/>
          </ac:spMkLst>
        </pc:spChg>
        <pc:spChg chg="mod">
          <ac:chgData name="ngod ali" userId="bfabe3cde01fd7ce" providerId="LiveId" clId="{37B7E687-AA00-4ACE-93FA-779C9E4FC462}" dt="2021-08-21T01:46:13.220" v="2280" actId="1076"/>
          <ac:spMkLst>
            <pc:docMk/>
            <pc:sldMk cId="3141487133" sldId="310"/>
            <ac:spMk id="38" creationId="{EEEABDB6-214E-4A8A-AA6D-D0EA4BA23506}"/>
          </ac:spMkLst>
        </pc:spChg>
        <pc:grpChg chg="del mod">
          <ac:chgData name="ngod ali" userId="bfabe3cde01fd7ce" providerId="LiveId" clId="{37B7E687-AA00-4ACE-93FA-779C9E4FC462}" dt="2021-08-21T01:43:21.955" v="2218" actId="478"/>
          <ac:grpSpMkLst>
            <pc:docMk/>
            <pc:sldMk cId="3141487133" sldId="310"/>
            <ac:grpSpMk id="6" creationId="{3063C782-D9F3-4723-A660-0A2E67028435}"/>
          </ac:grpSpMkLst>
        </pc:grpChg>
        <pc:grpChg chg="del mod">
          <ac:chgData name="ngod ali" userId="bfabe3cde01fd7ce" providerId="LiveId" clId="{37B7E687-AA00-4ACE-93FA-779C9E4FC462}" dt="2021-08-21T01:43:24.800" v="2222" actId="478"/>
          <ac:grpSpMkLst>
            <pc:docMk/>
            <pc:sldMk cId="3141487133" sldId="310"/>
            <ac:grpSpMk id="9" creationId="{5F08CD21-7C4B-4B7A-86B8-6B2DD664239E}"/>
          </ac:grpSpMkLst>
        </pc:grpChg>
        <pc:grpChg chg="del mod">
          <ac:chgData name="ngod ali" userId="bfabe3cde01fd7ce" providerId="LiveId" clId="{37B7E687-AA00-4ACE-93FA-779C9E4FC462}" dt="2021-08-21T01:43:23.424" v="2220" actId="478"/>
          <ac:grpSpMkLst>
            <pc:docMk/>
            <pc:sldMk cId="3141487133" sldId="310"/>
            <ac:grpSpMk id="12" creationId="{0CC0E58F-6ACD-4618-9D69-24686639D986}"/>
          </ac:grpSpMkLst>
        </pc:grpChg>
        <pc:grpChg chg="del mod">
          <ac:chgData name="ngod ali" userId="bfabe3cde01fd7ce" providerId="LiveId" clId="{37B7E687-AA00-4ACE-93FA-779C9E4FC462}" dt="2021-08-21T01:43:27.628" v="2223" actId="478"/>
          <ac:grpSpMkLst>
            <pc:docMk/>
            <pc:sldMk cId="3141487133" sldId="310"/>
            <ac:grpSpMk id="18" creationId="{8AA1BCFB-C183-4E60-AE9C-F64C4938421D}"/>
          </ac:grpSpMkLst>
        </pc:grpChg>
        <pc:grpChg chg="mod">
          <ac:chgData name="ngod ali" userId="bfabe3cde01fd7ce" providerId="LiveId" clId="{37B7E687-AA00-4ACE-93FA-779C9E4FC462}" dt="2021-08-21T01:46:54.577" v="2299" actId="1076"/>
          <ac:grpSpMkLst>
            <pc:docMk/>
            <pc:sldMk cId="3141487133" sldId="310"/>
            <ac:grpSpMk id="24" creationId="{1AF694C0-61DD-4010-B822-C16AABA42D90}"/>
          </ac:grpSpMkLst>
        </pc:grpChg>
        <pc:grpChg chg="mod">
          <ac:chgData name="ngod ali" userId="bfabe3cde01fd7ce" providerId="LiveId" clId="{37B7E687-AA00-4ACE-93FA-779C9E4FC462}" dt="2021-08-21T01:46:17.901" v="2282" actId="1076"/>
          <ac:grpSpMkLst>
            <pc:docMk/>
            <pc:sldMk cId="3141487133" sldId="310"/>
            <ac:grpSpMk id="27" creationId="{68BA99A8-6104-45FD-BDCF-BDC9087085FF}"/>
          </ac:grpSpMkLst>
        </pc:grpChg>
        <pc:grpChg chg="mod">
          <ac:chgData name="ngod ali" userId="bfabe3cde01fd7ce" providerId="LiveId" clId="{37B7E687-AA00-4ACE-93FA-779C9E4FC462}" dt="2021-08-21T01:47:57.820" v="2322" actId="1076"/>
          <ac:grpSpMkLst>
            <pc:docMk/>
            <pc:sldMk cId="3141487133" sldId="310"/>
            <ac:grpSpMk id="30" creationId="{61C0D041-3A51-459D-8177-1E73234B8052}"/>
          </ac:grpSpMkLst>
        </pc:grpChg>
        <pc:grpChg chg="mod">
          <ac:chgData name="ngod ali" userId="bfabe3cde01fd7ce" providerId="LiveId" clId="{37B7E687-AA00-4ACE-93FA-779C9E4FC462}" dt="2021-08-21T01:47:55.787" v="2321" actId="1076"/>
          <ac:grpSpMkLst>
            <pc:docMk/>
            <pc:sldMk cId="3141487133" sldId="310"/>
            <ac:grpSpMk id="33" creationId="{982881E7-E0A9-4F91-81F9-3300260F9892}"/>
          </ac:grpSpMkLst>
        </pc:grpChg>
        <pc:grpChg chg="mod">
          <ac:chgData name="ngod ali" userId="bfabe3cde01fd7ce" providerId="LiveId" clId="{37B7E687-AA00-4ACE-93FA-779C9E4FC462}" dt="2021-08-21T01:46:13.220" v="2280" actId="1076"/>
          <ac:grpSpMkLst>
            <pc:docMk/>
            <pc:sldMk cId="3141487133" sldId="310"/>
            <ac:grpSpMk id="36" creationId="{ACE99439-B587-44FA-B02F-260B6184D157}"/>
          </ac:grpSpMkLst>
        </pc:grpChg>
        <pc:picChg chg="mod">
          <ac:chgData name="ngod ali" userId="bfabe3cde01fd7ce" providerId="LiveId" clId="{37B7E687-AA00-4ACE-93FA-779C9E4FC462}" dt="2021-08-21T01:38:58.671" v="2131" actId="1076"/>
          <ac:picMkLst>
            <pc:docMk/>
            <pc:sldMk cId="3141487133" sldId="310"/>
            <ac:picMk id="7" creationId="{5ED966E7-0465-4BC1-AF18-11376586BA0B}"/>
          </ac:picMkLst>
        </pc:picChg>
        <pc:picChg chg="mod">
          <ac:chgData name="ngod ali" userId="bfabe3cde01fd7ce" providerId="LiveId" clId="{37B7E687-AA00-4ACE-93FA-779C9E4FC462}" dt="2021-08-21T01:43:24.580" v="2221" actId="1076"/>
          <ac:picMkLst>
            <pc:docMk/>
            <pc:sldMk cId="3141487133" sldId="310"/>
            <ac:picMk id="10" creationId="{18157F44-7FB6-4997-8BE4-139A4A8AE51D}"/>
          </ac:picMkLst>
        </pc:picChg>
        <pc:picChg chg="mod">
          <ac:chgData name="ngod ali" userId="bfabe3cde01fd7ce" providerId="LiveId" clId="{37B7E687-AA00-4ACE-93FA-779C9E4FC462}" dt="2021-08-21T01:43:23.252" v="2219" actId="1076"/>
          <ac:picMkLst>
            <pc:docMk/>
            <pc:sldMk cId="3141487133" sldId="310"/>
            <ac:picMk id="13" creationId="{0C2F864A-4BE4-4412-A870-DCED2AE45F85}"/>
          </ac:picMkLst>
        </pc:picChg>
        <pc:picChg chg="del mod">
          <ac:chgData name="ngod ali" userId="bfabe3cde01fd7ce" providerId="LiveId" clId="{37B7E687-AA00-4ACE-93FA-779C9E4FC462}" dt="2021-08-21T01:39:41.643" v="2136" actId="478"/>
          <ac:picMkLst>
            <pc:docMk/>
            <pc:sldMk cId="3141487133" sldId="310"/>
            <ac:picMk id="16" creationId="{0C95A01F-A355-462C-ABAF-E1D49ABBA9DE}"/>
          </ac:picMkLst>
        </pc:picChg>
        <pc:picChg chg="mod">
          <ac:chgData name="ngod ali" userId="bfabe3cde01fd7ce" providerId="LiveId" clId="{37B7E687-AA00-4ACE-93FA-779C9E4FC462}" dt="2021-08-21T01:39:44.138" v="2137" actId="1076"/>
          <ac:picMkLst>
            <pc:docMk/>
            <pc:sldMk cId="3141487133" sldId="310"/>
            <ac:picMk id="19" creationId="{B4982214-951C-4F73-B654-D29423510F7C}"/>
          </ac:picMkLst>
        </pc:picChg>
        <pc:picChg chg="mod">
          <ac:chgData name="ngod ali" userId="bfabe3cde01fd7ce" providerId="LiveId" clId="{37B7E687-AA00-4ACE-93FA-779C9E4FC462}" dt="2021-08-21T01:46:54.577" v="2299" actId="1076"/>
          <ac:picMkLst>
            <pc:docMk/>
            <pc:sldMk cId="3141487133" sldId="310"/>
            <ac:picMk id="25" creationId="{48922C2E-882D-462E-AB12-75CBF2EB05F7}"/>
          </ac:picMkLst>
        </pc:picChg>
        <pc:picChg chg="mod">
          <ac:chgData name="ngod ali" userId="bfabe3cde01fd7ce" providerId="LiveId" clId="{37B7E687-AA00-4ACE-93FA-779C9E4FC462}" dt="2021-08-21T01:46:17.901" v="2282" actId="1076"/>
          <ac:picMkLst>
            <pc:docMk/>
            <pc:sldMk cId="3141487133" sldId="310"/>
            <ac:picMk id="28" creationId="{56FE0974-458B-4324-A6BF-15A508DB0A86}"/>
          </ac:picMkLst>
        </pc:picChg>
        <pc:picChg chg="mod">
          <ac:chgData name="ngod ali" userId="bfabe3cde01fd7ce" providerId="LiveId" clId="{37B7E687-AA00-4ACE-93FA-779C9E4FC462}" dt="2021-08-21T01:47:57.820" v="2322" actId="1076"/>
          <ac:picMkLst>
            <pc:docMk/>
            <pc:sldMk cId="3141487133" sldId="310"/>
            <ac:picMk id="31" creationId="{7A4FAAE6-1C3E-4D43-A59D-DE360FA6CAF1}"/>
          </ac:picMkLst>
        </pc:picChg>
        <pc:picChg chg="mod">
          <ac:chgData name="ngod ali" userId="bfabe3cde01fd7ce" providerId="LiveId" clId="{37B7E687-AA00-4ACE-93FA-779C9E4FC462}" dt="2021-08-21T01:47:55.787" v="2321" actId="1076"/>
          <ac:picMkLst>
            <pc:docMk/>
            <pc:sldMk cId="3141487133" sldId="310"/>
            <ac:picMk id="34" creationId="{9C57C9C0-0C29-4AC3-9C14-A62AC73C2202}"/>
          </ac:picMkLst>
        </pc:picChg>
        <pc:picChg chg="mod">
          <ac:chgData name="ngod ali" userId="bfabe3cde01fd7ce" providerId="LiveId" clId="{37B7E687-AA00-4ACE-93FA-779C9E4FC462}" dt="2021-08-21T01:46:13.220" v="2280" actId="1076"/>
          <ac:picMkLst>
            <pc:docMk/>
            <pc:sldMk cId="3141487133" sldId="310"/>
            <ac:picMk id="37" creationId="{B168F41F-96E3-4051-BA55-488BEFC80CC9}"/>
          </ac:picMkLst>
        </pc:picChg>
      </pc:sldChg>
      <pc:sldChg chg="delSp modSp add mod ord">
        <pc:chgData name="ngod ali" userId="bfabe3cde01fd7ce" providerId="LiveId" clId="{37B7E687-AA00-4ACE-93FA-779C9E4FC462}" dt="2021-08-21T01:43:19.390" v="2217"/>
        <pc:sldMkLst>
          <pc:docMk/>
          <pc:sldMk cId="2267022900" sldId="311"/>
        </pc:sldMkLst>
        <pc:spChg chg="mod">
          <ac:chgData name="ngod ali" userId="bfabe3cde01fd7ce" providerId="LiveId" clId="{37B7E687-AA00-4ACE-93FA-779C9E4FC462}" dt="2021-08-21T01:43:08.563" v="2212" actId="1076"/>
          <ac:spMkLst>
            <pc:docMk/>
            <pc:sldMk cId="2267022900" sldId="311"/>
            <ac:spMk id="8" creationId="{B5774B3C-84FA-40D0-A685-68DC24730E17}"/>
          </ac:spMkLst>
        </pc:spChg>
        <pc:spChg chg="mod">
          <ac:chgData name="ngod ali" userId="bfabe3cde01fd7ce" providerId="LiveId" clId="{37B7E687-AA00-4ACE-93FA-779C9E4FC462}" dt="2021-08-21T01:43:06.201" v="2211" actId="1076"/>
          <ac:spMkLst>
            <pc:docMk/>
            <pc:sldMk cId="2267022900" sldId="311"/>
            <ac:spMk id="11" creationId="{033781DC-6EE9-497D-9FF5-90DFD342E750}"/>
          </ac:spMkLst>
        </pc:spChg>
        <pc:spChg chg="mod">
          <ac:chgData name="ngod ali" userId="bfabe3cde01fd7ce" providerId="LiveId" clId="{37B7E687-AA00-4ACE-93FA-779C9E4FC462}" dt="2021-08-21T01:43:11.939" v="2213" actId="1076"/>
          <ac:spMkLst>
            <pc:docMk/>
            <pc:sldMk cId="2267022900" sldId="311"/>
            <ac:spMk id="14" creationId="{B3865A14-4487-4DBC-BA59-07983BEA80E2}"/>
          </ac:spMkLst>
        </pc:spChg>
        <pc:spChg chg="mod">
          <ac:chgData name="ngod ali" userId="bfabe3cde01fd7ce" providerId="LiveId" clId="{37B7E687-AA00-4ACE-93FA-779C9E4FC462}" dt="2021-08-21T01:43:14.924" v="2215" actId="1076"/>
          <ac:spMkLst>
            <pc:docMk/>
            <pc:sldMk cId="2267022900" sldId="311"/>
            <ac:spMk id="20" creationId="{A5D268DB-5DB8-4526-8B4E-E6FF1AD5E6E9}"/>
          </ac:spMkLst>
        </pc:spChg>
        <pc:spChg chg="mod">
          <ac:chgData name="ngod ali" userId="bfabe3cde01fd7ce" providerId="LiveId" clId="{37B7E687-AA00-4ACE-93FA-779C9E4FC462}" dt="2021-08-21T01:40:01.619" v="2141" actId="1076"/>
          <ac:spMkLst>
            <pc:docMk/>
            <pc:sldMk cId="2267022900" sldId="311"/>
            <ac:spMk id="29" creationId="{4CE72C08-1169-4B16-8687-228B06797F84}"/>
          </ac:spMkLst>
        </pc:spChg>
        <pc:grpChg chg="mod">
          <ac:chgData name="ngod ali" userId="bfabe3cde01fd7ce" providerId="LiveId" clId="{37B7E687-AA00-4ACE-93FA-779C9E4FC462}" dt="2021-08-21T01:43:08.563" v="2212" actId="1076"/>
          <ac:grpSpMkLst>
            <pc:docMk/>
            <pc:sldMk cId="2267022900" sldId="311"/>
            <ac:grpSpMk id="6" creationId="{3063C782-D9F3-4723-A660-0A2E67028435}"/>
          </ac:grpSpMkLst>
        </pc:grpChg>
        <pc:grpChg chg="mod">
          <ac:chgData name="ngod ali" userId="bfabe3cde01fd7ce" providerId="LiveId" clId="{37B7E687-AA00-4ACE-93FA-779C9E4FC462}" dt="2021-08-21T01:43:06.201" v="2211" actId="1076"/>
          <ac:grpSpMkLst>
            <pc:docMk/>
            <pc:sldMk cId="2267022900" sldId="311"/>
            <ac:grpSpMk id="9" creationId="{5F08CD21-7C4B-4B7A-86B8-6B2DD664239E}"/>
          </ac:grpSpMkLst>
        </pc:grpChg>
        <pc:grpChg chg="mod">
          <ac:chgData name="ngod ali" userId="bfabe3cde01fd7ce" providerId="LiveId" clId="{37B7E687-AA00-4ACE-93FA-779C9E4FC462}" dt="2021-08-21T01:43:11.939" v="2213" actId="1076"/>
          <ac:grpSpMkLst>
            <pc:docMk/>
            <pc:sldMk cId="2267022900" sldId="311"/>
            <ac:grpSpMk id="12" creationId="{0CC0E58F-6ACD-4618-9D69-24686639D986}"/>
          </ac:grpSpMkLst>
        </pc:grpChg>
        <pc:grpChg chg="mod">
          <ac:chgData name="ngod ali" userId="bfabe3cde01fd7ce" providerId="LiveId" clId="{37B7E687-AA00-4ACE-93FA-779C9E4FC462}" dt="2021-08-21T01:43:14.924" v="2215" actId="1076"/>
          <ac:grpSpMkLst>
            <pc:docMk/>
            <pc:sldMk cId="2267022900" sldId="311"/>
            <ac:grpSpMk id="18" creationId="{8AA1BCFB-C183-4E60-AE9C-F64C4938421D}"/>
          </ac:grpSpMkLst>
        </pc:grpChg>
        <pc:grpChg chg="del">
          <ac:chgData name="ngod ali" userId="bfabe3cde01fd7ce" providerId="LiveId" clId="{37B7E687-AA00-4ACE-93FA-779C9E4FC462}" dt="2021-08-21T01:40:00.117" v="2140" actId="478"/>
          <ac:grpSpMkLst>
            <pc:docMk/>
            <pc:sldMk cId="2267022900" sldId="311"/>
            <ac:grpSpMk id="24" creationId="{1AF694C0-61DD-4010-B822-C16AABA42D90}"/>
          </ac:grpSpMkLst>
        </pc:grpChg>
        <pc:grpChg chg="del mod">
          <ac:chgData name="ngod ali" userId="bfabe3cde01fd7ce" providerId="LiveId" clId="{37B7E687-AA00-4ACE-93FA-779C9E4FC462}" dt="2021-08-21T01:40:01.869" v="2142" actId="478"/>
          <ac:grpSpMkLst>
            <pc:docMk/>
            <pc:sldMk cId="2267022900" sldId="311"/>
            <ac:grpSpMk id="27" creationId="{68BA99A8-6104-45FD-BDCF-BDC9087085FF}"/>
          </ac:grpSpMkLst>
        </pc:grpChg>
        <pc:grpChg chg="del">
          <ac:chgData name="ngod ali" userId="bfabe3cde01fd7ce" providerId="LiveId" clId="{37B7E687-AA00-4ACE-93FA-779C9E4FC462}" dt="2021-08-21T01:39:58.601" v="2139" actId="478"/>
          <ac:grpSpMkLst>
            <pc:docMk/>
            <pc:sldMk cId="2267022900" sldId="311"/>
            <ac:grpSpMk id="30" creationId="{61C0D041-3A51-459D-8177-1E73234B8052}"/>
          </ac:grpSpMkLst>
        </pc:grpChg>
        <pc:grpChg chg="del">
          <ac:chgData name="ngod ali" userId="bfabe3cde01fd7ce" providerId="LiveId" clId="{37B7E687-AA00-4ACE-93FA-779C9E4FC462}" dt="2021-08-21T01:39:58.601" v="2139" actId="478"/>
          <ac:grpSpMkLst>
            <pc:docMk/>
            <pc:sldMk cId="2267022900" sldId="311"/>
            <ac:grpSpMk id="33" creationId="{982881E7-E0A9-4F91-81F9-3300260F9892}"/>
          </ac:grpSpMkLst>
        </pc:grpChg>
        <pc:grpChg chg="del">
          <ac:chgData name="ngod ali" userId="bfabe3cde01fd7ce" providerId="LiveId" clId="{37B7E687-AA00-4ACE-93FA-779C9E4FC462}" dt="2021-08-21T01:39:58.601" v="2139" actId="478"/>
          <ac:grpSpMkLst>
            <pc:docMk/>
            <pc:sldMk cId="2267022900" sldId="311"/>
            <ac:grpSpMk id="36" creationId="{ACE99439-B587-44FA-B02F-260B6184D157}"/>
          </ac:grpSpMkLst>
        </pc:grpChg>
        <pc:picChg chg="mod">
          <ac:chgData name="ngod ali" userId="bfabe3cde01fd7ce" providerId="LiveId" clId="{37B7E687-AA00-4ACE-93FA-779C9E4FC462}" dt="2021-08-21T01:43:08.563" v="2212" actId="1076"/>
          <ac:picMkLst>
            <pc:docMk/>
            <pc:sldMk cId="2267022900" sldId="311"/>
            <ac:picMk id="7" creationId="{5ED966E7-0465-4BC1-AF18-11376586BA0B}"/>
          </ac:picMkLst>
        </pc:picChg>
        <pc:picChg chg="mod">
          <ac:chgData name="ngod ali" userId="bfabe3cde01fd7ce" providerId="LiveId" clId="{37B7E687-AA00-4ACE-93FA-779C9E4FC462}" dt="2021-08-21T01:43:06.201" v="2211" actId="1076"/>
          <ac:picMkLst>
            <pc:docMk/>
            <pc:sldMk cId="2267022900" sldId="311"/>
            <ac:picMk id="10" creationId="{18157F44-7FB6-4997-8BE4-139A4A8AE51D}"/>
          </ac:picMkLst>
        </pc:picChg>
        <pc:picChg chg="mod">
          <ac:chgData name="ngod ali" userId="bfabe3cde01fd7ce" providerId="LiveId" clId="{37B7E687-AA00-4ACE-93FA-779C9E4FC462}" dt="2021-08-21T01:43:11.939" v="2213" actId="1076"/>
          <ac:picMkLst>
            <pc:docMk/>
            <pc:sldMk cId="2267022900" sldId="311"/>
            <ac:picMk id="13" creationId="{0C2F864A-4BE4-4412-A870-DCED2AE45F85}"/>
          </ac:picMkLst>
        </pc:picChg>
        <pc:picChg chg="mod">
          <ac:chgData name="ngod ali" userId="bfabe3cde01fd7ce" providerId="LiveId" clId="{37B7E687-AA00-4ACE-93FA-779C9E4FC462}" dt="2021-08-21T01:43:14.924" v="2215" actId="1076"/>
          <ac:picMkLst>
            <pc:docMk/>
            <pc:sldMk cId="2267022900" sldId="311"/>
            <ac:picMk id="19" creationId="{B4982214-951C-4F73-B654-D29423510F7C}"/>
          </ac:picMkLst>
        </pc:picChg>
        <pc:picChg chg="mod">
          <ac:chgData name="ngod ali" userId="bfabe3cde01fd7ce" providerId="LiveId" clId="{37B7E687-AA00-4ACE-93FA-779C9E4FC462}" dt="2021-08-21T01:40:01.619" v="2141" actId="1076"/>
          <ac:picMkLst>
            <pc:docMk/>
            <pc:sldMk cId="2267022900" sldId="311"/>
            <ac:picMk id="28" creationId="{56FE0974-458B-4324-A6BF-15A508DB0A86}"/>
          </ac:picMkLst>
        </pc:picChg>
      </pc:sldChg>
      <pc:sldChg chg="addSp delSp modSp new mod setBg">
        <pc:chgData name="ngod ali" userId="bfabe3cde01fd7ce" providerId="LiveId" clId="{37B7E687-AA00-4ACE-93FA-779C9E4FC462}" dt="2021-08-21T01:56:06.225" v="2523" actId="26606"/>
        <pc:sldMkLst>
          <pc:docMk/>
          <pc:sldMk cId="1245342616" sldId="312"/>
        </pc:sldMkLst>
        <pc:spChg chg="add del">
          <ac:chgData name="ngod ali" userId="bfabe3cde01fd7ce" providerId="LiveId" clId="{37B7E687-AA00-4ACE-93FA-779C9E4FC462}" dt="2021-08-21T01:56:06.209" v="2522" actId="26606"/>
          <ac:spMkLst>
            <pc:docMk/>
            <pc:sldMk cId="1245342616" sldId="312"/>
            <ac:spMk id="71" creationId="{22F15A2D-2324-487D-A02A-BF46C5C580EB}"/>
          </ac:spMkLst>
        </pc:spChg>
        <pc:spChg chg="add del">
          <ac:chgData name="ngod ali" userId="bfabe3cde01fd7ce" providerId="LiveId" clId="{37B7E687-AA00-4ACE-93FA-779C9E4FC462}" dt="2021-08-21T01:56:06.209" v="2522" actId="26606"/>
          <ac:spMkLst>
            <pc:docMk/>
            <pc:sldMk cId="1245342616" sldId="312"/>
            <ac:spMk id="73" creationId="{17A7F34E-D418-47E2-9F86-2C45BBC31210}"/>
          </ac:spMkLst>
        </pc:spChg>
        <pc:spChg chg="add del">
          <ac:chgData name="ngod ali" userId="bfabe3cde01fd7ce" providerId="LiveId" clId="{37B7E687-AA00-4ACE-93FA-779C9E4FC462}" dt="2021-08-21T01:56:06.209" v="2522" actId="26606"/>
          <ac:spMkLst>
            <pc:docMk/>
            <pc:sldMk cId="1245342616" sldId="312"/>
            <ac:spMk id="75" creationId="{2AEAFA59-923A-4F54-8B49-44C970BCC323}"/>
          </ac:spMkLst>
        </pc:spChg>
        <pc:spChg chg="add">
          <ac:chgData name="ngod ali" userId="bfabe3cde01fd7ce" providerId="LiveId" clId="{37B7E687-AA00-4ACE-93FA-779C9E4FC462}" dt="2021-08-21T01:56:06.225" v="2523" actId="26606"/>
          <ac:spMkLst>
            <pc:docMk/>
            <pc:sldMk cId="1245342616" sldId="312"/>
            <ac:spMk id="77" creationId="{A8D57A06-A426-446D-B02C-A2DC6B62E45E}"/>
          </ac:spMkLst>
        </pc:spChg>
        <pc:spChg chg="add">
          <ac:chgData name="ngod ali" userId="bfabe3cde01fd7ce" providerId="LiveId" clId="{37B7E687-AA00-4ACE-93FA-779C9E4FC462}" dt="2021-08-21T01:56:06.225" v="2523" actId="26606"/>
          <ac:spMkLst>
            <pc:docMk/>
            <pc:sldMk cId="1245342616" sldId="312"/>
            <ac:spMk id="12292" creationId="{AB8C311F-7253-4AED-9701-7FC0708C41C7}"/>
          </ac:spMkLst>
        </pc:spChg>
        <pc:spChg chg="add">
          <ac:chgData name="ngod ali" userId="bfabe3cde01fd7ce" providerId="LiveId" clId="{37B7E687-AA00-4ACE-93FA-779C9E4FC462}" dt="2021-08-21T01:56:06.225" v="2523" actId="26606"/>
          <ac:spMkLst>
            <pc:docMk/>
            <pc:sldMk cId="1245342616" sldId="312"/>
            <ac:spMk id="12293" creationId="{E2384209-CB15-4CDF-9D31-C44FD9A3F20D}"/>
          </ac:spMkLst>
        </pc:spChg>
        <pc:spChg chg="add">
          <ac:chgData name="ngod ali" userId="bfabe3cde01fd7ce" providerId="LiveId" clId="{37B7E687-AA00-4ACE-93FA-779C9E4FC462}" dt="2021-08-21T01:56:06.225" v="2523" actId="26606"/>
          <ac:spMkLst>
            <pc:docMk/>
            <pc:sldMk cId="1245342616" sldId="312"/>
            <ac:spMk id="12294" creationId="{2633B3B5-CC90-43F0-8714-D31D1F3F0209}"/>
          </ac:spMkLst>
        </pc:spChg>
        <pc:picChg chg="add mod">
          <ac:chgData name="ngod ali" userId="bfabe3cde01fd7ce" providerId="LiveId" clId="{37B7E687-AA00-4ACE-93FA-779C9E4FC462}" dt="2021-08-21T01:56:06.225" v="2523" actId="26606"/>
          <ac:picMkLst>
            <pc:docMk/>
            <pc:sldMk cId="1245342616" sldId="312"/>
            <ac:picMk id="12290" creationId="{08BB7733-581D-4582-84FB-159E3D4DD7FB}"/>
          </ac:picMkLst>
        </pc:picChg>
      </pc:sldChg>
      <pc:sldChg chg="addSp delSp modSp new mod setBg">
        <pc:chgData name="ngod ali" userId="bfabe3cde01fd7ce" providerId="LiveId" clId="{37B7E687-AA00-4ACE-93FA-779C9E4FC462}" dt="2021-08-21T01:57:49.186" v="2547" actId="1076"/>
        <pc:sldMkLst>
          <pc:docMk/>
          <pc:sldMk cId="3162270875" sldId="313"/>
        </pc:sldMkLst>
        <pc:spChg chg="add del">
          <ac:chgData name="ngod ali" userId="bfabe3cde01fd7ce" providerId="LiveId" clId="{37B7E687-AA00-4ACE-93FA-779C9E4FC462}" dt="2021-08-21T01:56:50.202" v="2527" actId="26606"/>
          <ac:spMkLst>
            <pc:docMk/>
            <pc:sldMk cId="3162270875" sldId="313"/>
            <ac:spMk id="71" creationId="{AB8C311F-7253-4AED-9701-7FC0708C41C7}"/>
          </ac:spMkLst>
        </pc:spChg>
        <pc:spChg chg="add del">
          <ac:chgData name="ngod ali" userId="bfabe3cde01fd7ce" providerId="LiveId" clId="{37B7E687-AA00-4ACE-93FA-779C9E4FC462}" dt="2021-08-21T01:56:50.202" v="2527" actId="26606"/>
          <ac:spMkLst>
            <pc:docMk/>
            <pc:sldMk cId="3162270875" sldId="313"/>
            <ac:spMk id="73" creationId="{E2384209-CB15-4CDF-9D31-C44FD9A3F20D}"/>
          </ac:spMkLst>
        </pc:spChg>
        <pc:spChg chg="add del">
          <ac:chgData name="ngod ali" userId="bfabe3cde01fd7ce" providerId="LiveId" clId="{37B7E687-AA00-4ACE-93FA-779C9E4FC462}" dt="2021-08-21T01:56:50.202" v="2527" actId="26606"/>
          <ac:spMkLst>
            <pc:docMk/>
            <pc:sldMk cId="3162270875" sldId="313"/>
            <ac:spMk id="75" creationId="{2633B3B5-CC90-43F0-8714-D31D1F3F0209}"/>
          </ac:spMkLst>
        </pc:spChg>
        <pc:spChg chg="add del">
          <ac:chgData name="ngod ali" userId="bfabe3cde01fd7ce" providerId="LiveId" clId="{37B7E687-AA00-4ACE-93FA-779C9E4FC462}" dt="2021-08-21T01:56:50.202" v="2527" actId="26606"/>
          <ac:spMkLst>
            <pc:docMk/>
            <pc:sldMk cId="3162270875" sldId="313"/>
            <ac:spMk id="77" creationId="{A8D57A06-A426-446D-B02C-A2DC6B62E45E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79" creationId="{480F071C-C35C-4CE1-8EE5-8ED96E2F4E25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81" creationId="{CD97FAB4-59E0-4E65-B50B-867B14D2A067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83" creationId="{0D578F4B-2751-4FC2-8853-FAC5C59139C1}"/>
          </ac:spMkLst>
        </pc:spChg>
        <pc:spChg chg="add del">
          <ac:chgData name="ngod ali" userId="bfabe3cde01fd7ce" providerId="LiveId" clId="{37B7E687-AA00-4ACE-93FA-779C9E4FC462}" dt="2021-08-21T01:56:52.235" v="2529" actId="26606"/>
          <ac:spMkLst>
            <pc:docMk/>
            <pc:sldMk cId="3162270875" sldId="313"/>
            <ac:spMk id="13316" creationId="{AB8C311F-7253-4AED-9701-7FC0708C41C7}"/>
          </ac:spMkLst>
        </pc:spChg>
        <pc:spChg chg="add del">
          <ac:chgData name="ngod ali" userId="bfabe3cde01fd7ce" providerId="LiveId" clId="{37B7E687-AA00-4ACE-93FA-779C9E4FC462}" dt="2021-08-21T01:56:52.235" v="2529" actId="26606"/>
          <ac:spMkLst>
            <pc:docMk/>
            <pc:sldMk cId="3162270875" sldId="313"/>
            <ac:spMk id="13317" creationId="{E2384209-CB15-4CDF-9D31-C44FD9A3F20D}"/>
          </ac:spMkLst>
        </pc:spChg>
        <pc:spChg chg="add del">
          <ac:chgData name="ngod ali" userId="bfabe3cde01fd7ce" providerId="LiveId" clId="{37B7E687-AA00-4ACE-93FA-779C9E4FC462}" dt="2021-08-21T01:56:52.235" v="2529" actId="26606"/>
          <ac:spMkLst>
            <pc:docMk/>
            <pc:sldMk cId="3162270875" sldId="313"/>
            <ac:spMk id="13318" creationId="{2633B3B5-CC90-43F0-8714-D31D1F3F0209}"/>
          </ac:spMkLst>
        </pc:spChg>
        <pc:spChg chg="add del">
          <ac:chgData name="ngod ali" userId="bfabe3cde01fd7ce" providerId="LiveId" clId="{37B7E687-AA00-4ACE-93FA-779C9E4FC462}" dt="2021-08-21T01:56:52.235" v="2529" actId="26606"/>
          <ac:spMkLst>
            <pc:docMk/>
            <pc:sldMk cId="3162270875" sldId="313"/>
            <ac:spMk id="13319" creationId="{A8D57A06-A426-446D-B02C-A2DC6B62E45E}"/>
          </ac:spMkLst>
        </pc:spChg>
        <pc:spChg chg="add del">
          <ac:chgData name="ngod ali" userId="bfabe3cde01fd7ce" providerId="LiveId" clId="{37B7E687-AA00-4ACE-93FA-779C9E4FC462}" dt="2021-08-21T01:56:55.987" v="2531" actId="26606"/>
          <ac:spMkLst>
            <pc:docMk/>
            <pc:sldMk cId="3162270875" sldId="313"/>
            <ac:spMk id="13321" creationId="{AB8C311F-7253-4AED-9701-7FC0708C41C7}"/>
          </ac:spMkLst>
        </pc:spChg>
        <pc:spChg chg="add del">
          <ac:chgData name="ngod ali" userId="bfabe3cde01fd7ce" providerId="LiveId" clId="{37B7E687-AA00-4ACE-93FA-779C9E4FC462}" dt="2021-08-21T01:56:55.987" v="2531" actId="26606"/>
          <ac:spMkLst>
            <pc:docMk/>
            <pc:sldMk cId="3162270875" sldId="313"/>
            <ac:spMk id="13322" creationId="{FD073016-B734-483B-8953-5BADEE145112}"/>
          </ac:spMkLst>
        </pc:spChg>
        <pc:spChg chg="add del">
          <ac:chgData name="ngod ali" userId="bfabe3cde01fd7ce" providerId="LiveId" clId="{37B7E687-AA00-4ACE-93FA-779C9E4FC462}" dt="2021-08-21T01:56:55.987" v="2531" actId="26606"/>
          <ac:spMkLst>
            <pc:docMk/>
            <pc:sldMk cId="3162270875" sldId="313"/>
            <ac:spMk id="13323" creationId="{90A7EAB6-59D3-4325-8DE6-E0CA4009CE53}"/>
          </ac:spMkLst>
        </pc:spChg>
        <pc:spChg chg="add del">
          <ac:chgData name="ngod ali" userId="bfabe3cde01fd7ce" providerId="LiveId" clId="{37B7E687-AA00-4ACE-93FA-779C9E4FC462}" dt="2021-08-21T01:56:55.987" v="2531" actId="26606"/>
          <ac:spMkLst>
            <pc:docMk/>
            <pc:sldMk cId="3162270875" sldId="313"/>
            <ac:spMk id="13324" creationId="{A8D57A06-A426-446D-B02C-A2DC6B62E45E}"/>
          </ac:spMkLst>
        </pc:spChg>
        <pc:spChg chg="add del">
          <ac:chgData name="ngod ali" userId="bfabe3cde01fd7ce" providerId="LiveId" clId="{37B7E687-AA00-4ACE-93FA-779C9E4FC462}" dt="2021-08-21T01:56:58.661" v="2533" actId="26606"/>
          <ac:spMkLst>
            <pc:docMk/>
            <pc:sldMk cId="3162270875" sldId="313"/>
            <ac:spMk id="13326" creationId="{16B067B1-F4E5-4FDF-813D-C9E872E80075}"/>
          </ac:spMkLst>
        </pc:spChg>
        <pc:spChg chg="add del">
          <ac:chgData name="ngod ali" userId="bfabe3cde01fd7ce" providerId="LiveId" clId="{37B7E687-AA00-4ACE-93FA-779C9E4FC462}" dt="2021-08-21T01:57:03.880" v="2535" actId="26606"/>
          <ac:spMkLst>
            <pc:docMk/>
            <pc:sldMk cId="3162270875" sldId="313"/>
            <ac:spMk id="13328" creationId="{32BC26D8-82FB-445E-AA49-62A77D7C1EE0}"/>
          </ac:spMkLst>
        </pc:spChg>
        <pc:spChg chg="add del">
          <ac:chgData name="ngod ali" userId="bfabe3cde01fd7ce" providerId="LiveId" clId="{37B7E687-AA00-4ACE-93FA-779C9E4FC462}" dt="2021-08-21T01:57:03.880" v="2535" actId="26606"/>
          <ac:spMkLst>
            <pc:docMk/>
            <pc:sldMk cId="3162270875" sldId="313"/>
            <ac:spMk id="13329" creationId="{CB44330D-EA18-4254-AA95-EB49948539B8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13331" creationId="{ED55A19D-297C-4231-AD1F-08EF9B4AA8F4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13332" creationId="{EBAB6C56-3D38-4923-996E-BD474BBB91E9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13333" creationId="{20CD21DB-082D-417D-A5AB-FC838AF9D944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13334" creationId="{7BD8AB83-2763-4392-B4B9-049CDF1F6EA4}"/>
          </ac:spMkLst>
        </pc:spChg>
        <pc:spChg chg="add del">
          <ac:chgData name="ngod ali" userId="bfabe3cde01fd7ce" providerId="LiveId" clId="{37B7E687-AA00-4ACE-93FA-779C9E4FC462}" dt="2021-08-21T01:57:17.731" v="2539" actId="26606"/>
          <ac:spMkLst>
            <pc:docMk/>
            <pc:sldMk cId="3162270875" sldId="313"/>
            <ac:spMk id="13336" creationId="{3B432D73-5C38-474F-AF96-A3228731BF36}"/>
          </ac:spMkLst>
        </pc:spChg>
        <pc:spChg chg="add del">
          <ac:chgData name="ngod ali" userId="bfabe3cde01fd7ce" providerId="LiveId" clId="{37B7E687-AA00-4ACE-93FA-779C9E4FC462}" dt="2021-08-21T01:57:22.262" v="2541" actId="26606"/>
          <ac:spMkLst>
            <pc:docMk/>
            <pc:sldMk cId="3162270875" sldId="313"/>
            <ac:spMk id="13338" creationId="{B670DBD5-770C-4383-9F54-5B86E86BD5BB}"/>
          </ac:spMkLst>
        </pc:spChg>
        <pc:spChg chg="add">
          <ac:chgData name="ngod ali" userId="bfabe3cde01fd7ce" providerId="LiveId" clId="{37B7E687-AA00-4ACE-93FA-779C9E4FC462}" dt="2021-08-21T01:57:22.309" v="2542" actId="26606"/>
          <ac:spMkLst>
            <pc:docMk/>
            <pc:sldMk cId="3162270875" sldId="313"/>
            <ac:spMk id="13340" creationId="{5F879AC3-D4CE-493C-ADC7-06205677F4F8}"/>
          </ac:spMkLst>
        </pc:spChg>
        <pc:spChg chg="add">
          <ac:chgData name="ngod ali" userId="bfabe3cde01fd7ce" providerId="LiveId" clId="{37B7E687-AA00-4ACE-93FA-779C9E4FC462}" dt="2021-08-21T01:57:22.309" v="2542" actId="26606"/>
          <ac:spMkLst>
            <pc:docMk/>
            <pc:sldMk cId="3162270875" sldId="313"/>
            <ac:spMk id="13341" creationId="{736F0DFD-0954-464F-BF12-DD2E6F6E0380}"/>
          </ac:spMkLst>
        </pc:spChg>
        <pc:picChg chg="add mod">
          <ac:chgData name="ngod ali" userId="bfabe3cde01fd7ce" providerId="LiveId" clId="{37B7E687-AA00-4ACE-93FA-779C9E4FC462}" dt="2021-08-21T01:57:49.186" v="2547" actId="1076"/>
          <ac:picMkLst>
            <pc:docMk/>
            <pc:sldMk cId="3162270875" sldId="313"/>
            <ac:picMk id="13314" creationId="{4678D2D1-8FFF-44AB-8EF1-7AE09A3B0094}"/>
          </ac:picMkLst>
        </pc:picChg>
      </pc:sldChg>
      <pc:sldChg chg="addSp delSp modSp new del mod setBg">
        <pc:chgData name="ngod ali" userId="bfabe3cde01fd7ce" providerId="LiveId" clId="{37B7E687-AA00-4ACE-93FA-779C9E4FC462}" dt="2021-08-21T03:00:25.041" v="3232" actId="47"/>
        <pc:sldMkLst>
          <pc:docMk/>
          <pc:sldMk cId="1368386917" sldId="314"/>
        </pc:sldMkLst>
        <pc:spChg chg="add del">
          <ac:chgData name="ngod ali" userId="bfabe3cde01fd7ce" providerId="LiveId" clId="{37B7E687-AA00-4ACE-93FA-779C9E4FC462}" dt="2021-08-21T02:01:58.714" v="2557" actId="26606"/>
          <ac:spMkLst>
            <pc:docMk/>
            <pc:sldMk cId="1368386917" sldId="314"/>
            <ac:spMk id="73" creationId="{7BDAC5B6-20CE-447F-8BA1-F2274AC7AE5B}"/>
          </ac:spMkLst>
        </pc:spChg>
        <pc:spChg chg="add del">
          <ac:chgData name="ngod ali" userId="bfabe3cde01fd7ce" providerId="LiveId" clId="{37B7E687-AA00-4ACE-93FA-779C9E4FC462}" dt="2021-08-21T02:01:58.714" v="2557" actId="26606"/>
          <ac:spMkLst>
            <pc:docMk/>
            <pc:sldMk cId="1368386917" sldId="314"/>
            <ac:spMk id="75" creationId="{D1D22B31-BF8F-446B-9009-8A251FB177CB}"/>
          </ac:spMkLst>
        </pc:spChg>
        <pc:spChg chg="add del">
          <ac:chgData name="ngod ali" userId="bfabe3cde01fd7ce" providerId="LiveId" clId="{37B7E687-AA00-4ACE-93FA-779C9E4FC462}" dt="2021-08-21T02:02:02.536" v="2561" actId="26606"/>
          <ac:spMkLst>
            <pc:docMk/>
            <pc:sldMk cId="1368386917" sldId="314"/>
            <ac:spMk id="77" creationId="{2633B3B5-CC90-43F0-8714-D31D1F3F0209}"/>
          </ac:spMkLst>
        </pc:spChg>
        <pc:spChg chg="add del">
          <ac:chgData name="ngod ali" userId="bfabe3cde01fd7ce" providerId="LiveId" clId="{37B7E687-AA00-4ACE-93FA-779C9E4FC462}" dt="2021-08-21T02:02:02.536" v="2561" actId="26606"/>
          <ac:spMkLst>
            <pc:docMk/>
            <pc:sldMk cId="1368386917" sldId="314"/>
            <ac:spMk id="79" creationId="{A8D57A06-A426-446D-B02C-A2DC6B62E45E}"/>
          </ac:spMkLst>
        </pc:spChg>
        <pc:spChg chg="add del">
          <ac:chgData name="ngod ali" userId="bfabe3cde01fd7ce" providerId="LiveId" clId="{37B7E687-AA00-4ACE-93FA-779C9E4FC462}" dt="2021-08-21T02:02:01.318" v="2559" actId="26606"/>
          <ac:spMkLst>
            <pc:docMk/>
            <pc:sldMk cId="1368386917" sldId="314"/>
            <ac:spMk id="14342" creationId="{7C1E5815-D54C-487F-A054-6D4930ADE3DF}"/>
          </ac:spMkLst>
        </pc:spChg>
        <pc:spChg chg="add del">
          <ac:chgData name="ngod ali" userId="bfabe3cde01fd7ce" providerId="LiveId" clId="{37B7E687-AA00-4ACE-93FA-779C9E4FC462}" dt="2021-08-21T02:02:01.318" v="2559" actId="26606"/>
          <ac:spMkLst>
            <pc:docMk/>
            <pc:sldMk cId="1368386917" sldId="314"/>
            <ac:spMk id="14343" creationId="{736F0DFD-0954-464F-BF12-DD2E6F6E0380}"/>
          </ac:spMkLst>
        </pc:spChg>
        <pc:spChg chg="add del">
          <ac:chgData name="ngod ali" userId="bfabe3cde01fd7ce" providerId="LiveId" clId="{37B7E687-AA00-4ACE-93FA-779C9E4FC462}" dt="2021-08-21T02:02:02.536" v="2561" actId="26606"/>
          <ac:spMkLst>
            <pc:docMk/>
            <pc:sldMk cId="1368386917" sldId="314"/>
            <ac:spMk id="14345" creationId="{AB8C311F-7253-4AED-9701-7FC0708C41C7}"/>
          </ac:spMkLst>
        </pc:spChg>
        <pc:spChg chg="add del">
          <ac:chgData name="ngod ali" userId="bfabe3cde01fd7ce" providerId="LiveId" clId="{37B7E687-AA00-4ACE-93FA-779C9E4FC462}" dt="2021-08-21T02:02:02.536" v="2561" actId="26606"/>
          <ac:spMkLst>
            <pc:docMk/>
            <pc:sldMk cId="1368386917" sldId="314"/>
            <ac:spMk id="14346" creationId="{E2384209-CB15-4CDF-9D31-C44FD9A3F20D}"/>
          </ac:spMkLst>
        </pc:spChg>
        <pc:spChg chg="add del">
          <ac:chgData name="ngod ali" userId="bfabe3cde01fd7ce" providerId="LiveId" clId="{37B7E687-AA00-4ACE-93FA-779C9E4FC462}" dt="2021-08-21T02:02:04.521" v="2563" actId="26606"/>
          <ac:spMkLst>
            <pc:docMk/>
            <pc:sldMk cId="1368386917" sldId="314"/>
            <ac:spMk id="14348" creationId="{B670DBD5-770C-4383-9F54-5B86E86BD5BB}"/>
          </ac:spMkLst>
        </pc:spChg>
        <pc:spChg chg="add del">
          <ac:chgData name="ngod ali" userId="bfabe3cde01fd7ce" providerId="LiveId" clId="{37B7E687-AA00-4ACE-93FA-779C9E4FC462}" dt="2021-08-21T02:02:11.896" v="2565" actId="26606"/>
          <ac:spMkLst>
            <pc:docMk/>
            <pc:sldMk cId="1368386917" sldId="314"/>
            <ac:spMk id="14350" creationId="{AB8C311F-7253-4AED-9701-7FC0708C41C7}"/>
          </ac:spMkLst>
        </pc:spChg>
        <pc:spChg chg="add del">
          <ac:chgData name="ngod ali" userId="bfabe3cde01fd7ce" providerId="LiveId" clId="{37B7E687-AA00-4ACE-93FA-779C9E4FC462}" dt="2021-08-21T02:02:11.896" v="2565" actId="26606"/>
          <ac:spMkLst>
            <pc:docMk/>
            <pc:sldMk cId="1368386917" sldId="314"/>
            <ac:spMk id="14351" creationId="{E2384209-CB15-4CDF-9D31-C44FD9A3F20D}"/>
          </ac:spMkLst>
        </pc:spChg>
        <pc:spChg chg="add del">
          <ac:chgData name="ngod ali" userId="bfabe3cde01fd7ce" providerId="LiveId" clId="{37B7E687-AA00-4ACE-93FA-779C9E4FC462}" dt="2021-08-21T02:02:11.896" v="2565" actId="26606"/>
          <ac:spMkLst>
            <pc:docMk/>
            <pc:sldMk cId="1368386917" sldId="314"/>
            <ac:spMk id="14352" creationId="{2633B3B5-CC90-43F0-8714-D31D1F3F0209}"/>
          </ac:spMkLst>
        </pc:spChg>
        <pc:spChg chg="add del">
          <ac:chgData name="ngod ali" userId="bfabe3cde01fd7ce" providerId="LiveId" clId="{37B7E687-AA00-4ACE-93FA-779C9E4FC462}" dt="2021-08-21T02:02:11.896" v="2565" actId="26606"/>
          <ac:spMkLst>
            <pc:docMk/>
            <pc:sldMk cId="1368386917" sldId="314"/>
            <ac:spMk id="14353" creationId="{A8D57A06-A426-446D-B02C-A2DC6B62E45E}"/>
          </ac:spMkLst>
        </pc:spChg>
        <pc:spChg chg="add del">
          <ac:chgData name="ngod ali" userId="bfabe3cde01fd7ce" providerId="LiveId" clId="{37B7E687-AA00-4ACE-93FA-779C9E4FC462}" dt="2021-08-21T02:02:13.646" v="2567" actId="26606"/>
          <ac:spMkLst>
            <pc:docMk/>
            <pc:sldMk cId="1368386917" sldId="314"/>
            <ac:spMk id="14355" creationId="{AB8C311F-7253-4AED-9701-7FC0708C41C7}"/>
          </ac:spMkLst>
        </pc:spChg>
        <pc:spChg chg="add del">
          <ac:chgData name="ngod ali" userId="bfabe3cde01fd7ce" providerId="LiveId" clId="{37B7E687-AA00-4ACE-93FA-779C9E4FC462}" dt="2021-08-21T02:02:13.646" v="2567" actId="26606"/>
          <ac:spMkLst>
            <pc:docMk/>
            <pc:sldMk cId="1368386917" sldId="314"/>
            <ac:spMk id="14356" creationId="{FD073016-B734-483B-8953-5BADEE145112}"/>
          </ac:spMkLst>
        </pc:spChg>
        <pc:spChg chg="add del">
          <ac:chgData name="ngod ali" userId="bfabe3cde01fd7ce" providerId="LiveId" clId="{37B7E687-AA00-4ACE-93FA-779C9E4FC462}" dt="2021-08-21T02:02:13.646" v="2567" actId="26606"/>
          <ac:spMkLst>
            <pc:docMk/>
            <pc:sldMk cId="1368386917" sldId="314"/>
            <ac:spMk id="14357" creationId="{90A7EAB6-59D3-4325-8DE6-E0CA4009CE53}"/>
          </ac:spMkLst>
        </pc:spChg>
        <pc:spChg chg="add del">
          <ac:chgData name="ngod ali" userId="bfabe3cde01fd7ce" providerId="LiveId" clId="{37B7E687-AA00-4ACE-93FA-779C9E4FC462}" dt="2021-08-21T02:02:13.646" v="2567" actId="26606"/>
          <ac:spMkLst>
            <pc:docMk/>
            <pc:sldMk cId="1368386917" sldId="314"/>
            <ac:spMk id="14358" creationId="{A8D57A06-A426-446D-B02C-A2DC6B62E45E}"/>
          </ac:spMkLst>
        </pc:spChg>
        <pc:spChg chg="add">
          <ac:chgData name="ngod ali" userId="bfabe3cde01fd7ce" providerId="LiveId" clId="{37B7E687-AA00-4ACE-93FA-779C9E4FC462}" dt="2021-08-21T02:02:13.678" v="2568" actId="26606"/>
          <ac:spMkLst>
            <pc:docMk/>
            <pc:sldMk cId="1368386917" sldId="314"/>
            <ac:spMk id="14360" creationId="{AB8C311F-7253-4AED-9701-7FC0708C41C7}"/>
          </ac:spMkLst>
        </pc:spChg>
        <pc:spChg chg="add">
          <ac:chgData name="ngod ali" userId="bfabe3cde01fd7ce" providerId="LiveId" clId="{37B7E687-AA00-4ACE-93FA-779C9E4FC462}" dt="2021-08-21T02:02:13.678" v="2568" actId="26606"/>
          <ac:spMkLst>
            <pc:docMk/>
            <pc:sldMk cId="1368386917" sldId="314"/>
            <ac:spMk id="14361" creationId="{FD073016-B734-483B-8953-5BADEE145112}"/>
          </ac:spMkLst>
        </pc:spChg>
        <pc:spChg chg="add">
          <ac:chgData name="ngod ali" userId="bfabe3cde01fd7ce" providerId="LiveId" clId="{37B7E687-AA00-4ACE-93FA-779C9E4FC462}" dt="2021-08-21T02:02:13.678" v="2568" actId="26606"/>
          <ac:spMkLst>
            <pc:docMk/>
            <pc:sldMk cId="1368386917" sldId="314"/>
            <ac:spMk id="14362" creationId="{90A7EAB6-59D3-4325-8DE6-E0CA4009CE53}"/>
          </ac:spMkLst>
        </pc:spChg>
        <pc:spChg chg="add">
          <ac:chgData name="ngod ali" userId="bfabe3cde01fd7ce" providerId="LiveId" clId="{37B7E687-AA00-4ACE-93FA-779C9E4FC462}" dt="2021-08-21T02:02:13.678" v="2568" actId="26606"/>
          <ac:spMkLst>
            <pc:docMk/>
            <pc:sldMk cId="1368386917" sldId="314"/>
            <ac:spMk id="14363" creationId="{A8D57A06-A426-446D-B02C-A2DC6B62E45E}"/>
          </ac:spMkLst>
        </pc:spChg>
        <pc:picChg chg="add del">
          <ac:chgData name="ngod ali" userId="bfabe3cde01fd7ce" providerId="LiveId" clId="{37B7E687-AA00-4ACE-93FA-779C9E4FC462}" dt="2021-08-21T02:01:40.362" v="2550" actId="478"/>
          <ac:picMkLst>
            <pc:docMk/>
            <pc:sldMk cId="1368386917" sldId="314"/>
            <ac:picMk id="14338" creationId="{F477D26A-D1AE-4F24-9D3D-6284A2BFADFF}"/>
          </ac:picMkLst>
        </pc:picChg>
        <pc:picChg chg="add mod">
          <ac:chgData name="ngod ali" userId="bfabe3cde01fd7ce" providerId="LiveId" clId="{37B7E687-AA00-4ACE-93FA-779C9E4FC462}" dt="2021-08-21T02:02:36.699" v="2576" actId="1440"/>
          <ac:picMkLst>
            <pc:docMk/>
            <pc:sldMk cId="1368386917" sldId="314"/>
            <ac:picMk id="14340" creationId="{75BD037E-D074-4CF2-A57D-288B8E3ED25A}"/>
          </ac:picMkLst>
        </pc:picChg>
      </pc:sldChg>
      <pc:sldChg chg="addSp delSp modSp new mod setBg">
        <pc:chgData name="ngod ali" userId="bfabe3cde01fd7ce" providerId="LiveId" clId="{37B7E687-AA00-4ACE-93FA-779C9E4FC462}" dt="2021-08-21T02:16:26.159" v="2656" actId="1076"/>
        <pc:sldMkLst>
          <pc:docMk/>
          <pc:sldMk cId="958713794" sldId="315"/>
        </pc:sldMkLst>
        <pc:spChg chg="add">
          <ac:chgData name="ngod ali" userId="bfabe3cde01fd7ce" providerId="LiveId" clId="{37B7E687-AA00-4ACE-93FA-779C9E4FC462}" dt="2021-08-21T02:15:45.463" v="2643" actId="26606"/>
          <ac:spMkLst>
            <pc:docMk/>
            <pc:sldMk cId="958713794" sldId="315"/>
            <ac:spMk id="4" creationId="{22F15A2D-2324-487D-A02A-BF46C5C580EB}"/>
          </ac:spMkLst>
        </pc:spChg>
        <pc:spChg chg="add">
          <ac:chgData name="ngod ali" userId="bfabe3cde01fd7ce" providerId="LiveId" clId="{37B7E687-AA00-4ACE-93FA-779C9E4FC462}" dt="2021-08-21T02:15:45.463" v="2643" actId="26606"/>
          <ac:spMkLst>
            <pc:docMk/>
            <pc:sldMk cId="958713794" sldId="315"/>
            <ac:spMk id="5" creationId="{17A7F34E-D418-47E2-9F86-2C45BBC31210}"/>
          </ac:spMkLst>
        </pc:spChg>
        <pc:spChg chg="add del">
          <ac:chgData name="ngod ali" userId="bfabe3cde01fd7ce" providerId="LiveId" clId="{37B7E687-AA00-4ACE-93FA-779C9E4FC462}" dt="2021-08-21T02:15:39.214" v="2642" actId="26606"/>
          <ac:spMkLst>
            <pc:docMk/>
            <pc:sldMk cId="958713794" sldId="315"/>
            <ac:spMk id="7" creationId="{82A5F716-98EF-42EF-A471-87C6DFDCC799}"/>
          </ac:spMkLst>
        </pc:spChg>
        <pc:spChg chg="add mod">
          <ac:chgData name="ngod ali" userId="bfabe3cde01fd7ce" providerId="LiveId" clId="{37B7E687-AA00-4ACE-93FA-779C9E4FC462}" dt="2021-08-21T02:16:24.394" v="2655" actId="1076"/>
          <ac:spMkLst>
            <pc:docMk/>
            <pc:sldMk cId="958713794" sldId="315"/>
            <ac:spMk id="8" creationId="{F0A8EBC8-6096-417D-9768-08CD5ADB4BF9}"/>
          </ac:spMkLst>
        </pc:spChg>
        <pc:spChg chg="add del">
          <ac:chgData name="ngod ali" userId="bfabe3cde01fd7ce" providerId="LiveId" clId="{37B7E687-AA00-4ACE-93FA-779C9E4FC462}" dt="2021-08-21T02:15:39.214" v="2642" actId="26606"/>
          <ac:spMkLst>
            <pc:docMk/>
            <pc:sldMk cId="958713794" sldId="315"/>
            <ac:spMk id="9" creationId="{B87687D8-4EF1-4EF2-BF7E-74BB4A3D1806}"/>
          </ac:spMkLst>
        </pc:spChg>
        <pc:spChg chg="add mod">
          <ac:chgData name="ngod ali" userId="bfabe3cde01fd7ce" providerId="LiveId" clId="{37B7E687-AA00-4ACE-93FA-779C9E4FC462}" dt="2021-08-21T02:16:12.794" v="2651" actId="1076"/>
          <ac:spMkLst>
            <pc:docMk/>
            <pc:sldMk cId="958713794" sldId="315"/>
            <ac:spMk id="10" creationId="{A2CF6F9A-66B3-49FC-A3ED-84252241E9D5}"/>
          </ac:spMkLst>
        </pc:spChg>
        <pc:spChg chg="add">
          <ac:chgData name="ngod ali" userId="bfabe3cde01fd7ce" providerId="LiveId" clId="{37B7E687-AA00-4ACE-93FA-779C9E4FC462}" dt="2021-08-21T02:15:45.463" v="2643" actId="26606"/>
          <ac:spMkLst>
            <pc:docMk/>
            <pc:sldMk cId="958713794" sldId="315"/>
            <ac:spMk id="11" creationId="{2AEAFA59-923A-4F54-8B49-44C970BCC323}"/>
          </ac:spMkLst>
        </pc:spChg>
        <pc:picChg chg="add mod">
          <ac:chgData name="ngod ali" userId="bfabe3cde01fd7ce" providerId="LiveId" clId="{37B7E687-AA00-4ACE-93FA-779C9E4FC462}" dt="2021-08-21T02:16:26.159" v="2656" actId="1076"/>
          <ac:picMkLst>
            <pc:docMk/>
            <pc:sldMk cId="958713794" sldId="315"/>
            <ac:picMk id="2" creationId="{3A52475F-0829-4A1D-9E90-84085D8FE7D4}"/>
          </ac:picMkLst>
        </pc:picChg>
        <pc:cxnChg chg="add mod">
          <ac:chgData name="ngod ali" userId="bfabe3cde01fd7ce" providerId="LiveId" clId="{37B7E687-AA00-4ACE-93FA-779C9E4FC462}" dt="2021-08-21T02:16:21.178" v="2654" actId="1076"/>
          <ac:cxnSpMkLst>
            <pc:docMk/>
            <pc:sldMk cId="958713794" sldId="315"/>
            <ac:cxnSpMk id="12" creationId="{37C79A99-E1B5-4473-9C34-A1FCF8002B63}"/>
          </ac:cxnSpMkLst>
        </pc:cxnChg>
      </pc:sldChg>
      <pc:sldChg chg="addSp delSp modSp new mod setBg">
        <pc:chgData name="ngod ali" userId="bfabe3cde01fd7ce" providerId="LiveId" clId="{37B7E687-AA00-4ACE-93FA-779C9E4FC462}" dt="2021-08-21T02:27:20.312" v="2854" actId="1076"/>
        <pc:sldMkLst>
          <pc:docMk/>
          <pc:sldMk cId="1216585225" sldId="316"/>
        </pc:sldMkLst>
        <pc:spChg chg="add del">
          <ac:chgData name="ngod ali" userId="bfabe3cde01fd7ce" providerId="LiveId" clId="{37B7E687-AA00-4ACE-93FA-779C9E4FC462}" dt="2021-08-21T02:17:04.622" v="2669" actId="26606"/>
          <ac:spMkLst>
            <pc:docMk/>
            <pc:sldMk cId="1216585225" sldId="316"/>
            <ac:spMk id="10" creationId="{22F15A2D-2324-487D-A02A-BF46C5C580EB}"/>
          </ac:spMkLst>
        </pc:spChg>
        <pc:spChg chg="add del">
          <ac:chgData name="ngod ali" userId="bfabe3cde01fd7ce" providerId="LiveId" clId="{37B7E687-AA00-4ACE-93FA-779C9E4FC462}" dt="2021-08-21T02:17:04.622" v="2669" actId="26606"/>
          <ac:spMkLst>
            <pc:docMk/>
            <pc:sldMk cId="1216585225" sldId="316"/>
            <ac:spMk id="12" creationId="{17A7F34E-D418-47E2-9F86-2C45BBC31210}"/>
          </ac:spMkLst>
        </pc:spChg>
        <pc:spChg chg="add del">
          <ac:chgData name="ngod ali" userId="bfabe3cde01fd7ce" providerId="LiveId" clId="{37B7E687-AA00-4ACE-93FA-779C9E4FC462}" dt="2021-08-21T02:17:04.622" v="2669" actId="26606"/>
          <ac:spMkLst>
            <pc:docMk/>
            <pc:sldMk cId="1216585225" sldId="316"/>
            <ac:spMk id="14" creationId="{2AEAFA59-923A-4F54-8B49-44C970BCC323}"/>
          </ac:spMkLst>
        </pc:spChg>
        <pc:spChg chg="add mod">
          <ac:chgData name="ngod ali" userId="bfabe3cde01fd7ce" providerId="LiveId" clId="{37B7E687-AA00-4ACE-93FA-779C9E4FC462}" dt="2021-08-21T02:24:14.163" v="2815" actId="1076"/>
          <ac:spMkLst>
            <pc:docMk/>
            <pc:sldMk cId="1216585225" sldId="316"/>
            <ac:spMk id="15" creationId="{CC94C601-D184-4BDE-A105-4060D477AB31}"/>
          </ac:spMkLst>
        </pc:spChg>
        <pc:spChg chg="add del">
          <ac:chgData name="ngod ali" userId="bfabe3cde01fd7ce" providerId="LiveId" clId="{37B7E687-AA00-4ACE-93FA-779C9E4FC462}" dt="2021-08-21T02:17:05.911" v="2671" actId="26606"/>
          <ac:spMkLst>
            <pc:docMk/>
            <pc:sldMk cId="1216585225" sldId="316"/>
            <ac:spMk id="16" creationId="{22F15A2D-2324-487D-A02A-BF46C5C580EB}"/>
          </ac:spMkLst>
        </pc:spChg>
        <pc:spChg chg="add del">
          <ac:chgData name="ngod ali" userId="bfabe3cde01fd7ce" providerId="LiveId" clId="{37B7E687-AA00-4ACE-93FA-779C9E4FC462}" dt="2021-08-21T02:17:05.911" v="2671" actId="26606"/>
          <ac:spMkLst>
            <pc:docMk/>
            <pc:sldMk cId="1216585225" sldId="316"/>
            <ac:spMk id="17" creationId="{2AEAFA59-923A-4F54-8B49-44C970BCC323}"/>
          </ac:spMkLst>
        </pc:spChg>
        <pc:spChg chg="add del">
          <ac:chgData name="ngod ali" userId="bfabe3cde01fd7ce" providerId="LiveId" clId="{37B7E687-AA00-4ACE-93FA-779C9E4FC462}" dt="2021-08-21T02:17:05.911" v="2671" actId="26606"/>
          <ac:spMkLst>
            <pc:docMk/>
            <pc:sldMk cId="1216585225" sldId="316"/>
            <ac:spMk id="18" creationId="{C37E9D4B-7BFA-4D10-B666-547BAC499469}"/>
          </ac:spMkLst>
        </pc:spChg>
        <pc:spChg chg="add mod">
          <ac:chgData name="ngod ali" userId="bfabe3cde01fd7ce" providerId="LiveId" clId="{37B7E687-AA00-4ACE-93FA-779C9E4FC462}" dt="2021-08-21T02:27:14.577" v="2853" actId="1076"/>
          <ac:spMkLst>
            <pc:docMk/>
            <pc:sldMk cId="1216585225" sldId="316"/>
            <ac:spMk id="19" creationId="{1822E2B4-164F-435A-B470-B11E21C050EC}"/>
          </ac:spMkLst>
        </pc:spChg>
        <pc:spChg chg="add">
          <ac:chgData name="ngod ali" userId="bfabe3cde01fd7ce" providerId="LiveId" clId="{37B7E687-AA00-4ACE-93FA-779C9E4FC462}" dt="2021-08-21T02:17:05.937" v="2672" actId="26606"/>
          <ac:spMkLst>
            <pc:docMk/>
            <pc:sldMk cId="1216585225" sldId="316"/>
            <ac:spMk id="20" creationId="{22F15A2D-2324-487D-A02A-BF46C5C580EB}"/>
          </ac:spMkLst>
        </pc:spChg>
        <pc:spChg chg="add">
          <ac:chgData name="ngod ali" userId="bfabe3cde01fd7ce" providerId="LiveId" clId="{37B7E687-AA00-4ACE-93FA-779C9E4FC462}" dt="2021-08-21T02:17:05.937" v="2672" actId="26606"/>
          <ac:spMkLst>
            <pc:docMk/>
            <pc:sldMk cId="1216585225" sldId="316"/>
            <ac:spMk id="21" creationId="{17A7F34E-D418-47E2-9F86-2C45BBC31210}"/>
          </ac:spMkLst>
        </pc:spChg>
        <pc:spChg chg="add">
          <ac:chgData name="ngod ali" userId="bfabe3cde01fd7ce" providerId="LiveId" clId="{37B7E687-AA00-4ACE-93FA-779C9E4FC462}" dt="2021-08-21T02:17:05.937" v="2672" actId="26606"/>
          <ac:spMkLst>
            <pc:docMk/>
            <pc:sldMk cId="1216585225" sldId="316"/>
            <ac:spMk id="22" creationId="{2AEAFA59-923A-4F54-8B49-44C970BCC323}"/>
          </ac:spMkLst>
        </pc:spChg>
        <pc:spChg chg="add mod">
          <ac:chgData name="ngod ali" userId="bfabe3cde01fd7ce" providerId="LiveId" clId="{37B7E687-AA00-4ACE-93FA-779C9E4FC462}" dt="2021-08-21T02:27:20.312" v="2854" actId="1076"/>
          <ac:spMkLst>
            <pc:docMk/>
            <pc:sldMk cId="1216585225" sldId="316"/>
            <ac:spMk id="23" creationId="{9DFC3B08-1328-4048-9743-146EF22A9552}"/>
          </ac:spMkLst>
        </pc:spChg>
        <pc:spChg chg="add mod">
          <ac:chgData name="ngod ali" userId="bfabe3cde01fd7ce" providerId="LiveId" clId="{37B7E687-AA00-4ACE-93FA-779C9E4FC462}" dt="2021-08-21T02:21:45.489" v="2782" actId="14100"/>
          <ac:spMkLst>
            <pc:docMk/>
            <pc:sldMk cId="1216585225" sldId="316"/>
            <ac:spMk id="24" creationId="{D3E75F1C-4181-4E39-ABF5-60CCD5BE9BDC}"/>
          </ac:spMkLst>
        </pc:spChg>
        <pc:grpChg chg="add del mod">
          <ac:chgData name="ngod ali" userId="bfabe3cde01fd7ce" providerId="LiveId" clId="{37B7E687-AA00-4ACE-93FA-779C9E4FC462}" dt="2021-08-21T02:16:49.022" v="2665" actId="21"/>
          <ac:grpSpMkLst>
            <pc:docMk/>
            <pc:sldMk cId="1216585225" sldId="316"/>
            <ac:grpSpMk id="2" creationId="{0BC835E4-D4AD-4DF5-B50F-7F4AF4A544E4}"/>
          </ac:grpSpMkLst>
        </pc:grpChg>
        <pc:grpChg chg="add mod">
          <ac:chgData name="ngod ali" userId="bfabe3cde01fd7ce" providerId="LiveId" clId="{37B7E687-AA00-4ACE-93FA-779C9E4FC462}" dt="2021-08-21T02:27:03.258" v="2851" actId="1076"/>
          <ac:grpSpMkLst>
            <pc:docMk/>
            <pc:sldMk cId="1216585225" sldId="316"/>
            <ac:grpSpMk id="9" creationId="{630D97AE-E9C0-4ABB-860F-AEAB8B5122F6}"/>
          </ac:grpSpMkLst>
        </pc:grpChg>
        <pc:picChg chg="mod ord">
          <ac:chgData name="ngod ali" userId="bfabe3cde01fd7ce" providerId="LiveId" clId="{37B7E687-AA00-4ACE-93FA-779C9E4FC462}" dt="2021-08-21T02:27:03.258" v="2851" actId="1076"/>
          <ac:picMkLst>
            <pc:docMk/>
            <pc:sldMk cId="1216585225" sldId="316"/>
            <ac:picMk id="3" creationId="{0096F063-C6A8-43B7-BAAF-A2E27E3DF0CB}"/>
          </ac:picMkLst>
        </pc:picChg>
        <pc:picChg chg="del mod">
          <ac:chgData name="ngod ali" userId="bfabe3cde01fd7ce" providerId="LiveId" clId="{37B7E687-AA00-4ACE-93FA-779C9E4FC462}" dt="2021-08-21T02:16:49.022" v="2665" actId="21"/>
          <ac:picMkLst>
            <pc:docMk/>
            <pc:sldMk cId="1216585225" sldId="316"/>
            <ac:picMk id="4" creationId="{9954CF13-A91B-47A9-8A0F-5FDF461F8F3A}"/>
          </ac:picMkLst>
        </pc:picChg>
        <pc:picChg chg="add mod">
          <ac:chgData name="ngod ali" userId="bfabe3cde01fd7ce" providerId="LiveId" clId="{37B7E687-AA00-4ACE-93FA-779C9E4FC462}" dt="2021-08-21T02:27:03.258" v="2851" actId="1076"/>
          <ac:picMkLst>
            <pc:docMk/>
            <pc:sldMk cId="1216585225" sldId="316"/>
            <ac:picMk id="5" creationId="{BBE6614E-2ED4-475F-A013-58623E9C9992}"/>
          </ac:picMkLst>
        </pc:picChg>
        <pc:cxnChg chg="add mod">
          <ac:chgData name="ngod ali" userId="bfabe3cde01fd7ce" providerId="LiveId" clId="{37B7E687-AA00-4ACE-93FA-779C9E4FC462}" dt="2021-08-21T02:21:45.489" v="2782" actId="14100"/>
          <ac:cxnSpMkLst>
            <pc:docMk/>
            <pc:sldMk cId="1216585225" sldId="316"/>
            <ac:cxnSpMk id="25" creationId="{81C2BB4E-5DEA-472F-8D9A-09BBF86041B8}"/>
          </ac:cxnSpMkLst>
        </pc:cxnChg>
      </pc:sldChg>
      <pc:sldChg chg="addSp delSp modSp new mod setBg">
        <pc:chgData name="ngod ali" userId="bfabe3cde01fd7ce" providerId="LiveId" clId="{37B7E687-AA00-4ACE-93FA-779C9E4FC462}" dt="2021-08-21T02:35:08.360" v="2913" actId="1076"/>
        <pc:sldMkLst>
          <pc:docMk/>
          <pc:sldMk cId="3240938159" sldId="317"/>
        </pc:sldMkLst>
        <pc:spChg chg="add mod">
          <ac:chgData name="ngod ali" userId="bfabe3cde01fd7ce" providerId="LiveId" clId="{37B7E687-AA00-4ACE-93FA-779C9E4FC462}" dt="2021-08-21T02:35:08.360" v="2913" actId="1076"/>
          <ac:spMkLst>
            <pc:docMk/>
            <pc:sldMk cId="3240938159" sldId="317"/>
            <ac:spMk id="7" creationId="{CCAC39B5-37A8-406B-9CAB-DB542E65C772}"/>
          </ac:spMkLst>
        </pc:spChg>
        <pc:spChg chg="add">
          <ac:chgData name="ngod ali" userId="bfabe3cde01fd7ce" providerId="LiveId" clId="{37B7E687-AA00-4ACE-93FA-779C9E4FC462}" dt="2021-08-21T02:28:12.895" v="2866" actId="26606"/>
          <ac:spMkLst>
            <pc:docMk/>
            <pc:sldMk cId="3240938159" sldId="317"/>
            <ac:spMk id="8" creationId="{C3862298-AF85-4572-BED3-52E573EBD410}"/>
          </ac:spMkLst>
        </pc:spChg>
        <pc:spChg chg="add mod">
          <ac:chgData name="ngod ali" userId="bfabe3cde01fd7ce" providerId="LiveId" clId="{37B7E687-AA00-4ACE-93FA-779C9E4FC462}" dt="2021-08-21T02:29:06.677" v="2874" actId="1076"/>
          <ac:spMkLst>
            <pc:docMk/>
            <pc:sldMk cId="3240938159" sldId="317"/>
            <ac:spMk id="9" creationId="{83006F9F-B14D-4E2D-969F-1E43C7083BBE}"/>
          </ac:spMkLst>
        </pc:spChg>
        <pc:spChg chg="add">
          <ac:chgData name="ngod ali" userId="bfabe3cde01fd7ce" providerId="LiveId" clId="{37B7E687-AA00-4ACE-93FA-779C9E4FC462}" dt="2021-08-21T02:28:12.895" v="2866" actId="26606"/>
          <ac:spMkLst>
            <pc:docMk/>
            <pc:sldMk cId="3240938159" sldId="317"/>
            <ac:spMk id="10" creationId="{7BE265E6-D012-42B3-A7DE-C8FEED40DBB7}"/>
          </ac:spMkLst>
        </pc:spChg>
        <pc:spChg chg="add">
          <ac:chgData name="ngod ali" userId="bfabe3cde01fd7ce" providerId="LiveId" clId="{37B7E687-AA00-4ACE-93FA-779C9E4FC462}" dt="2021-08-21T02:28:12.895" v="2866" actId="26606"/>
          <ac:spMkLst>
            <pc:docMk/>
            <pc:sldMk cId="3240938159" sldId="317"/>
            <ac:spMk id="12" creationId="{6EB9A5AE-0A9C-4EB1-9569-A44D89EFC5BD}"/>
          </ac:spMkLst>
        </pc:spChg>
        <pc:picChg chg="add del mod">
          <ac:chgData name="ngod ali" userId="bfabe3cde01fd7ce" providerId="LiveId" clId="{37B7E687-AA00-4ACE-93FA-779C9E4FC462}" dt="2021-08-21T02:27:51.531" v="2862" actId="21"/>
          <ac:picMkLst>
            <pc:docMk/>
            <pc:sldMk cId="3240938159" sldId="317"/>
            <ac:picMk id="2" creationId="{DB300DED-C6BC-466C-BDDC-A3A15C003107}"/>
          </ac:picMkLst>
        </pc:picChg>
        <pc:picChg chg="add mod">
          <ac:chgData name="ngod ali" userId="bfabe3cde01fd7ce" providerId="LiveId" clId="{37B7E687-AA00-4ACE-93FA-779C9E4FC462}" dt="2021-08-21T02:29:53.722" v="2883" actId="1076"/>
          <ac:picMkLst>
            <pc:docMk/>
            <pc:sldMk cId="3240938159" sldId="317"/>
            <ac:picMk id="3" creationId="{E20A09F0-CB9F-4784-AAAC-E603D3D6B4A5}"/>
          </ac:picMkLst>
        </pc:picChg>
        <pc:cxnChg chg="add mod">
          <ac:chgData name="ngod ali" userId="bfabe3cde01fd7ce" providerId="LiveId" clId="{37B7E687-AA00-4ACE-93FA-779C9E4FC462}" dt="2021-08-21T02:29:09.303" v="2875" actId="1076"/>
          <ac:cxnSpMkLst>
            <pc:docMk/>
            <pc:sldMk cId="3240938159" sldId="317"/>
            <ac:cxnSpMk id="11" creationId="{347F67AD-9F3E-4296-9F54-37348A1B050C}"/>
          </ac:cxnSpMkLst>
        </pc:cxnChg>
      </pc:sldChg>
      <pc:sldChg chg="addSp delSp modSp new mod setBg">
        <pc:chgData name="ngod ali" userId="bfabe3cde01fd7ce" providerId="LiveId" clId="{37B7E687-AA00-4ACE-93FA-779C9E4FC462}" dt="2021-08-21T02:44:20.851" v="3004" actId="1076"/>
        <pc:sldMkLst>
          <pc:docMk/>
          <pc:sldMk cId="1120454126" sldId="318"/>
        </pc:sldMkLst>
        <pc:spChg chg="add del">
          <ac:chgData name="ngod ali" userId="bfabe3cde01fd7ce" providerId="LiveId" clId="{37B7E687-AA00-4ACE-93FA-779C9E4FC462}" dt="2021-08-21T02:40:29.763" v="2978" actId="26606"/>
          <ac:spMkLst>
            <pc:docMk/>
            <pc:sldMk cId="1120454126" sldId="318"/>
            <ac:spMk id="7" creationId="{C3862298-AF85-4572-BED3-52E573EBD410}"/>
          </ac:spMkLst>
        </pc:spChg>
        <pc:spChg chg="add del">
          <ac:chgData name="ngod ali" userId="bfabe3cde01fd7ce" providerId="LiveId" clId="{37B7E687-AA00-4ACE-93FA-779C9E4FC462}" dt="2021-08-21T02:40:29.763" v="2978" actId="26606"/>
          <ac:spMkLst>
            <pc:docMk/>
            <pc:sldMk cId="1120454126" sldId="318"/>
            <ac:spMk id="9" creationId="{7BE265E6-D012-42B3-A7DE-C8FEED40DBB7}"/>
          </ac:spMkLst>
        </pc:spChg>
        <pc:spChg chg="add del">
          <ac:chgData name="ngod ali" userId="bfabe3cde01fd7ce" providerId="LiveId" clId="{37B7E687-AA00-4ACE-93FA-779C9E4FC462}" dt="2021-08-21T02:40:29.763" v="2978" actId="26606"/>
          <ac:spMkLst>
            <pc:docMk/>
            <pc:sldMk cId="1120454126" sldId="318"/>
            <ac:spMk id="11" creationId="{6EB9A5AE-0A9C-4EB1-9569-A44D89EFC5BD}"/>
          </ac:spMkLst>
        </pc:spChg>
        <pc:spChg chg="add del">
          <ac:chgData name="ngod ali" userId="bfabe3cde01fd7ce" providerId="LiveId" clId="{37B7E687-AA00-4ACE-93FA-779C9E4FC462}" dt="2021-08-21T02:40:32.544" v="2980" actId="26606"/>
          <ac:spMkLst>
            <pc:docMk/>
            <pc:sldMk cId="1120454126" sldId="318"/>
            <ac:spMk id="13" creationId="{C3862298-AF85-4572-BED3-52E573EBD410}"/>
          </ac:spMkLst>
        </pc:spChg>
        <pc:spChg chg="add del">
          <ac:chgData name="ngod ali" userId="bfabe3cde01fd7ce" providerId="LiveId" clId="{37B7E687-AA00-4ACE-93FA-779C9E4FC462}" dt="2021-08-21T02:40:32.544" v="2980" actId="26606"/>
          <ac:spMkLst>
            <pc:docMk/>
            <pc:sldMk cId="1120454126" sldId="318"/>
            <ac:spMk id="14" creationId="{7BE265E6-D012-42B3-A7DE-C8FEED40DBB7}"/>
          </ac:spMkLst>
        </pc:spChg>
        <pc:spChg chg="add del">
          <ac:chgData name="ngod ali" userId="bfabe3cde01fd7ce" providerId="LiveId" clId="{37B7E687-AA00-4ACE-93FA-779C9E4FC462}" dt="2021-08-21T02:40:32.544" v="2980" actId="26606"/>
          <ac:spMkLst>
            <pc:docMk/>
            <pc:sldMk cId="1120454126" sldId="318"/>
            <ac:spMk id="15" creationId="{6EB9A5AE-0A9C-4EB1-9569-A44D89EFC5BD}"/>
          </ac:spMkLst>
        </pc:spChg>
        <pc:spChg chg="add">
          <ac:chgData name="ngod ali" userId="bfabe3cde01fd7ce" providerId="LiveId" clId="{37B7E687-AA00-4ACE-93FA-779C9E4FC462}" dt="2021-08-21T02:40:42.664" v="2986" actId="26606"/>
          <ac:spMkLst>
            <pc:docMk/>
            <pc:sldMk cId="1120454126" sldId="318"/>
            <ac:spMk id="16" creationId="{C3862298-AF85-4572-BED3-52E573EBD410}"/>
          </ac:spMkLst>
        </pc:spChg>
        <pc:spChg chg="add del">
          <ac:chgData name="ngod ali" userId="bfabe3cde01fd7ce" providerId="LiveId" clId="{37B7E687-AA00-4ACE-93FA-779C9E4FC462}" dt="2021-08-21T02:40:33.935" v="2982" actId="26606"/>
          <ac:spMkLst>
            <pc:docMk/>
            <pc:sldMk cId="1120454126" sldId="318"/>
            <ac:spMk id="17" creationId="{C3862298-AF85-4572-BED3-52E573EBD410}"/>
          </ac:spMkLst>
        </pc:spChg>
        <pc:spChg chg="add del">
          <ac:chgData name="ngod ali" userId="bfabe3cde01fd7ce" providerId="LiveId" clId="{37B7E687-AA00-4ACE-93FA-779C9E4FC462}" dt="2021-08-21T02:40:33.935" v="2982" actId="26606"/>
          <ac:spMkLst>
            <pc:docMk/>
            <pc:sldMk cId="1120454126" sldId="318"/>
            <ac:spMk id="18" creationId="{03E485DD-0C12-45BC-A361-28152A03BB93}"/>
          </ac:spMkLst>
        </pc:spChg>
        <pc:spChg chg="add del">
          <ac:chgData name="ngod ali" userId="bfabe3cde01fd7ce" providerId="LiveId" clId="{37B7E687-AA00-4ACE-93FA-779C9E4FC462}" dt="2021-08-21T02:40:33.935" v="2982" actId="26606"/>
          <ac:spMkLst>
            <pc:docMk/>
            <pc:sldMk cId="1120454126" sldId="318"/>
            <ac:spMk id="19" creationId="{6D6B998F-CA62-4EE6-B7E7-046377D4F7EF}"/>
          </ac:spMkLst>
        </pc:spChg>
        <pc:spChg chg="add">
          <ac:chgData name="ngod ali" userId="bfabe3cde01fd7ce" providerId="LiveId" clId="{37B7E687-AA00-4ACE-93FA-779C9E4FC462}" dt="2021-08-21T02:40:42.664" v="2986" actId="26606"/>
          <ac:spMkLst>
            <pc:docMk/>
            <pc:sldMk cId="1120454126" sldId="318"/>
            <ac:spMk id="20" creationId="{7BE265E6-D012-42B3-A7DE-C8FEED40DBB7}"/>
          </ac:spMkLst>
        </pc:spChg>
        <pc:spChg chg="add">
          <ac:chgData name="ngod ali" userId="bfabe3cde01fd7ce" providerId="LiveId" clId="{37B7E687-AA00-4ACE-93FA-779C9E4FC462}" dt="2021-08-21T02:40:42.664" v="2986" actId="26606"/>
          <ac:spMkLst>
            <pc:docMk/>
            <pc:sldMk cId="1120454126" sldId="318"/>
            <ac:spMk id="21" creationId="{6EB9A5AE-0A9C-4EB1-9569-A44D89EFC5BD}"/>
          </ac:spMkLst>
        </pc:spChg>
        <pc:spChg chg="add mod">
          <ac:chgData name="ngod ali" userId="bfabe3cde01fd7ce" providerId="LiveId" clId="{37B7E687-AA00-4ACE-93FA-779C9E4FC462}" dt="2021-08-21T02:43:45.970" v="2992" actId="1076"/>
          <ac:spMkLst>
            <pc:docMk/>
            <pc:sldMk cId="1120454126" sldId="318"/>
            <ac:spMk id="22" creationId="{C540B613-C9AA-4320-B5B7-ACBD993371CD}"/>
          </ac:spMkLst>
        </pc:spChg>
        <pc:spChg chg="add mod">
          <ac:chgData name="ngod ali" userId="bfabe3cde01fd7ce" providerId="LiveId" clId="{37B7E687-AA00-4ACE-93FA-779C9E4FC462}" dt="2021-08-21T02:44:08.137" v="3000" actId="1076"/>
          <ac:spMkLst>
            <pc:docMk/>
            <pc:sldMk cId="1120454126" sldId="318"/>
            <ac:spMk id="24" creationId="{CB67E61C-7496-4CD6-A799-71FFDA5BA3A7}"/>
          </ac:spMkLst>
        </pc:spChg>
        <pc:picChg chg="add del mod">
          <ac:chgData name="ngod ali" userId="bfabe3cde01fd7ce" providerId="LiveId" clId="{37B7E687-AA00-4ACE-93FA-779C9E4FC462}" dt="2021-08-21T02:40:38.540" v="2984" actId="21"/>
          <ac:picMkLst>
            <pc:docMk/>
            <pc:sldMk cId="1120454126" sldId="318"/>
            <ac:picMk id="2" creationId="{6F484873-4B21-43F9-BF8A-BE78948779A1}"/>
          </ac:picMkLst>
        </pc:picChg>
        <pc:picChg chg="add mod">
          <ac:chgData name="ngod ali" userId="bfabe3cde01fd7ce" providerId="LiveId" clId="{37B7E687-AA00-4ACE-93FA-779C9E4FC462}" dt="2021-08-21T02:44:20.851" v="3004" actId="1076"/>
          <ac:picMkLst>
            <pc:docMk/>
            <pc:sldMk cId="1120454126" sldId="318"/>
            <ac:picMk id="12" creationId="{20118123-800E-4B1C-94DC-34F0FE19BCCF}"/>
          </ac:picMkLst>
        </pc:picChg>
        <pc:cxnChg chg="add mod">
          <ac:chgData name="ngod ali" userId="bfabe3cde01fd7ce" providerId="LiveId" clId="{37B7E687-AA00-4ACE-93FA-779C9E4FC462}" dt="2021-08-21T02:43:54.031" v="2995" actId="1076"/>
          <ac:cxnSpMkLst>
            <pc:docMk/>
            <pc:sldMk cId="1120454126" sldId="318"/>
            <ac:cxnSpMk id="23" creationId="{1B0FE906-7C0A-4659-A805-7162E9A56359}"/>
          </ac:cxnSpMkLst>
        </pc:cxnChg>
      </pc:sldChg>
      <pc:sldChg chg="addSp delSp modSp add mod">
        <pc:chgData name="ngod ali" userId="bfabe3cde01fd7ce" providerId="LiveId" clId="{37B7E687-AA00-4ACE-93FA-779C9E4FC462}" dt="2021-08-21T03:01:54.489" v="3271" actId="1076"/>
        <pc:sldMkLst>
          <pc:docMk/>
          <pc:sldMk cId="1113412252" sldId="319"/>
        </pc:sldMkLst>
        <pc:spChg chg="del mod">
          <ac:chgData name="ngod ali" userId="bfabe3cde01fd7ce" providerId="LiveId" clId="{37B7E687-AA00-4ACE-93FA-779C9E4FC462}" dt="2021-08-21T02:51:57.825" v="3108" actId="478"/>
          <ac:spMkLst>
            <pc:docMk/>
            <pc:sldMk cId="1113412252" sldId="319"/>
            <ac:spMk id="3" creationId="{F59C744B-ADD0-429C-9DEE-F962C8D6FBC1}"/>
          </ac:spMkLst>
        </pc:spChg>
        <pc:spChg chg="mod">
          <ac:chgData name="ngod ali" userId="bfabe3cde01fd7ce" providerId="LiveId" clId="{37B7E687-AA00-4ACE-93FA-779C9E4FC462}" dt="2021-08-21T03:01:53.420" v="3270" actId="1076"/>
          <ac:spMkLst>
            <pc:docMk/>
            <pc:sldMk cId="1113412252" sldId="319"/>
            <ac:spMk id="8" creationId="{4A881144-7FDD-48FA-B718-1CDDD7E93B62}"/>
          </ac:spMkLst>
        </pc:spChg>
        <pc:picChg chg="add mod">
          <ac:chgData name="ngod ali" userId="bfabe3cde01fd7ce" providerId="LiveId" clId="{37B7E687-AA00-4ACE-93FA-779C9E4FC462}" dt="2021-08-21T03:01:54.489" v="3271" actId="1076"/>
          <ac:picMkLst>
            <pc:docMk/>
            <pc:sldMk cId="1113412252" sldId="319"/>
            <ac:picMk id="7" creationId="{FBBEB8B7-A3AB-4007-BD29-1C5866D0D1B8}"/>
          </ac:picMkLst>
        </pc:picChg>
      </pc:sldChg>
      <pc:sldChg chg="addSp delSp modSp new mod">
        <pc:chgData name="ngod ali" userId="bfabe3cde01fd7ce" providerId="LiveId" clId="{37B7E687-AA00-4ACE-93FA-779C9E4FC462}" dt="2021-08-24T00:23:34.881" v="3716" actId="1076"/>
        <pc:sldMkLst>
          <pc:docMk/>
          <pc:sldMk cId="1892960630" sldId="320"/>
        </pc:sldMkLst>
        <pc:spChg chg="mod">
          <ac:chgData name="ngod ali" userId="bfabe3cde01fd7ce" providerId="LiveId" clId="{37B7E687-AA00-4ACE-93FA-779C9E4FC462}" dt="2021-08-21T02:53:44.225" v="3140"/>
          <ac:spMkLst>
            <pc:docMk/>
            <pc:sldMk cId="1892960630" sldId="320"/>
            <ac:spMk id="4" creationId="{DC4FAE57-94F7-4087-9CDF-338BDCAE7D96}"/>
          </ac:spMkLst>
        </pc:spChg>
        <pc:spChg chg="add mod">
          <ac:chgData name="ngod ali" userId="bfabe3cde01fd7ce" providerId="LiveId" clId="{37B7E687-AA00-4ACE-93FA-779C9E4FC462}" dt="2021-08-21T03:02:06.149" v="3273" actId="1076"/>
          <ac:spMkLst>
            <pc:docMk/>
            <pc:sldMk cId="1892960630" sldId="320"/>
            <ac:spMk id="7" creationId="{54315582-45B4-493C-8126-98B27D680E8D}"/>
          </ac:spMkLst>
        </pc:spChg>
        <pc:spChg chg="add mod">
          <ac:chgData name="ngod ali" userId="bfabe3cde01fd7ce" providerId="LiveId" clId="{37B7E687-AA00-4ACE-93FA-779C9E4FC462}" dt="2021-08-21T02:56:41.650" v="3181" actId="1076"/>
          <ac:spMkLst>
            <pc:docMk/>
            <pc:sldMk cId="1892960630" sldId="320"/>
            <ac:spMk id="8" creationId="{1F4AC16F-ACF0-4908-9D61-586CEAA945B4}"/>
          </ac:spMkLst>
        </pc:spChg>
        <pc:spChg chg="add mod">
          <ac:chgData name="ngod ali" userId="bfabe3cde01fd7ce" providerId="LiveId" clId="{37B7E687-AA00-4ACE-93FA-779C9E4FC462}" dt="2021-08-21T03:05:28.651" v="3336" actId="14100"/>
          <ac:spMkLst>
            <pc:docMk/>
            <pc:sldMk cId="1892960630" sldId="320"/>
            <ac:spMk id="10" creationId="{D3E31BEA-79DE-4A11-A0EC-365271DD874D}"/>
          </ac:spMkLst>
        </pc:spChg>
        <pc:grpChg chg="add del mod">
          <ac:chgData name="ngod ali" userId="bfabe3cde01fd7ce" providerId="LiveId" clId="{37B7E687-AA00-4ACE-93FA-779C9E4FC462}" dt="2021-08-21T03:05:16.154" v="3332" actId="478"/>
          <ac:grpSpMkLst>
            <pc:docMk/>
            <pc:sldMk cId="1892960630" sldId="320"/>
            <ac:grpSpMk id="3" creationId="{D2A75611-0C6A-4585-BDB7-D1B16D8C4D1E}"/>
          </ac:grpSpMkLst>
        </pc:grpChg>
        <pc:grpChg chg="add mod">
          <ac:chgData name="ngod ali" userId="bfabe3cde01fd7ce" providerId="LiveId" clId="{37B7E687-AA00-4ACE-93FA-779C9E4FC462}" dt="2021-08-24T00:23:34.881" v="3716" actId="1076"/>
          <ac:grpSpMkLst>
            <pc:docMk/>
            <pc:sldMk cId="1892960630" sldId="320"/>
            <ac:grpSpMk id="9" creationId="{344FCF0B-64CD-4DC6-AEF2-10B142E7C71C}"/>
          </ac:grpSpMkLst>
        </pc:grpChg>
        <pc:picChg chg="add del mod">
          <ac:chgData name="ngod ali" userId="bfabe3cde01fd7ce" providerId="LiveId" clId="{37B7E687-AA00-4ACE-93FA-779C9E4FC462}" dt="2021-08-21T02:53:50.883" v="3143" actId="21"/>
          <ac:picMkLst>
            <pc:docMk/>
            <pc:sldMk cId="1892960630" sldId="320"/>
            <ac:picMk id="2" creationId="{5CB5582D-D0E9-44D1-8B8F-25CBC514E131}"/>
          </ac:picMkLst>
        </pc:picChg>
        <pc:picChg chg="add mod">
          <ac:chgData name="ngod ali" userId="bfabe3cde01fd7ce" providerId="LiveId" clId="{37B7E687-AA00-4ACE-93FA-779C9E4FC462}" dt="2021-08-21T02:56:10.097" v="3174" actId="1076"/>
          <ac:picMkLst>
            <pc:docMk/>
            <pc:sldMk cId="1892960630" sldId="320"/>
            <ac:picMk id="6" creationId="{C6A98D2A-850A-4413-9D09-EDAFEFFCA452}"/>
          </ac:picMkLst>
        </pc:picChg>
        <pc:cxnChg chg="mod">
          <ac:chgData name="ngod ali" userId="bfabe3cde01fd7ce" providerId="LiveId" clId="{37B7E687-AA00-4ACE-93FA-779C9E4FC462}" dt="2021-08-21T02:53:44.225" v="3140"/>
          <ac:cxnSpMkLst>
            <pc:docMk/>
            <pc:sldMk cId="1892960630" sldId="320"/>
            <ac:cxnSpMk id="5" creationId="{47D3EE2C-6B45-469A-B9D6-18A21AB11F7A}"/>
          </ac:cxnSpMkLst>
        </pc:cxnChg>
      </pc:sldChg>
      <pc:sldChg chg="addSp delSp modSp new del mod setBg">
        <pc:chgData name="ngod ali" userId="bfabe3cde01fd7ce" providerId="LiveId" clId="{37B7E687-AA00-4ACE-93FA-779C9E4FC462}" dt="2021-08-21T02:53:24.666" v="3138" actId="680"/>
        <pc:sldMkLst>
          <pc:docMk/>
          <pc:sldMk cId="3890665656" sldId="320"/>
        </pc:sldMkLst>
        <pc:spChg chg="add del">
          <ac:chgData name="ngod ali" userId="bfabe3cde01fd7ce" providerId="LiveId" clId="{37B7E687-AA00-4ACE-93FA-779C9E4FC462}" dt="2021-08-21T02:53:20.459" v="3135" actId="26606"/>
          <ac:spMkLst>
            <pc:docMk/>
            <pc:sldMk cId="3890665656" sldId="320"/>
            <ac:spMk id="7" creationId="{2B566528-1B12-4246-9431-5C2D7D081168}"/>
          </ac:spMkLst>
        </pc:spChg>
        <pc:spChg chg="add del">
          <ac:chgData name="ngod ali" userId="bfabe3cde01fd7ce" providerId="LiveId" clId="{37B7E687-AA00-4ACE-93FA-779C9E4FC462}" dt="2021-08-21T02:53:20.459" v="3135" actId="26606"/>
          <ac:spMkLst>
            <pc:docMk/>
            <pc:sldMk cId="3890665656" sldId="320"/>
            <ac:spMk id="9" creationId="{2E80C965-DB6D-4F81-9E9E-B027384D0BD6}"/>
          </ac:spMkLst>
        </pc:spChg>
        <pc:spChg chg="add del">
          <ac:chgData name="ngod ali" userId="bfabe3cde01fd7ce" providerId="LiveId" clId="{37B7E687-AA00-4ACE-93FA-779C9E4FC462}" dt="2021-08-21T02:53:20.459" v="3135" actId="26606"/>
          <ac:spMkLst>
            <pc:docMk/>
            <pc:sldMk cId="3890665656" sldId="320"/>
            <ac:spMk id="11" creationId="{A580F890-B085-4E95-96AA-55AEBEC5CE6E}"/>
          </ac:spMkLst>
        </pc:spChg>
        <pc:spChg chg="add del">
          <ac:chgData name="ngod ali" userId="bfabe3cde01fd7ce" providerId="LiveId" clId="{37B7E687-AA00-4ACE-93FA-779C9E4FC462}" dt="2021-08-21T02:53:20.459" v="3135" actId="26606"/>
          <ac:spMkLst>
            <pc:docMk/>
            <pc:sldMk cId="3890665656" sldId="320"/>
            <ac:spMk id="13" creationId="{D3F51FEB-38FB-4F6C-9F7B-2F2AFAB65463}"/>
          </ac:spMkLst>
        </pc:spChg>
        <pc:spChg chg="add del">
          <ac:chgData name="ngod ali" userId="bfabe3cde01fd7ce" providerId="LiveId" clId="{37B7E687-AA00-4ACE-93FA-779C9E4FC462}" dt="2021-08-21T02:53:20.459" v="3135" actId="26606"/>
          <ac:spMkLst>
            <pc:docMk/>
            <pc:sldMk cId="3890665656" sldId="320"/>
            <ac:spMk id="15" creationId="{1E547BA6-BAE0-43BB-A7CA-60F69CE252F0}"/>
          </ac:spMkLst>
        </pc:spChg>
        <pc:picChg chg="add del mod">
          <ac:chgData name="ngod ali" userId="bfabe3cde01fd7ce" providerId="LiveId" clId="{37B7E687-AA00-4ACE-93FA-779C9E4FC462}" dt="2021-08-21T02:53:20.974" v="3136"/>
          <ac:picMkLst>
            <pc:docMk/>
            <pc:sldMk cId="3890665656" sldId="320"/>
            <ac:picMk id="2" creationId="{58326FFC-922F-4A69-93B4-BFA45FA60A75}"/>
          </ac:picMkLst>
        </pc:picChg>
      </pc:sldChg>
      <pc:sldChg chg="modSp add mod">
        <pc:chgData name="ngod ali" userId="bfabe3cde01fd7ce" providerId="LiveId" clId="{37B7E687-AA00-4ACE-93FA-779C9E4FC462}" dt="2021-08-24T00:22:20.868" v="3715" actId="1076"/>
        <pc:sldMkLst>
          <pc:docMk/>
          <pc:sldMk cId="3188308261" sldId="321"/>
        </pc:sldMkLst>
        <pc:spChg chg="mod">
          <ac:chgData name="ngod ali" userId="bfabe3cde01fd7ce" providerId="LiveId" clId="{37B7E687-AA00-4ACE-93FA-779C9E4FC462}" dt="2021-08-21T03:07:25.925" v="3427" actId="20577"/>
          <ac:spMkLst>
            <pc:docMk/>
            <pc:sldMk cId="3188308261" sldId="321"/>
            <ac:spMk id="10" creationId="{E20E8501-1C9B-4DA2-A282-77572C93E8D2}"/>
          </ac:spMkLst>
        </pc:spChg>
        <pc:grpChg chg="mod">
          <ac:chgData name="ngod ali" userId="bfabe3cde01fd7ce" providerId="LiveId" clId="{37B7E687-AA00-4ACE-93FA-779C9E4FC462}" dt="2021-08-24T00:22:20.868" v="3715" actId="1076"/>
          <ac:grpSpMkLst>
            <pc:docMk/>
            <pc:sldMk cId="3188308261" sldId="321"/>
            <ac:grpSpMk id="8" creationId="{A5B675BB-5D7B-4ADF-9415-688D61E28A4D}"/>
          </ac:grpSpMkLst>
        </pc:grpChg>
      </pc:sldChg>
      <pc:sldChg chg="addSp modSp new mod">
        <pc:chgData name="ngod ali" userId="bfabe3cde01fd7ce" providerId="LiveId" clId="{37B7E687-AA00-4ACE-93FA-779C9E4FC462}" dt="2021-08-23T23:31:14.717" v="3524" actId="1076"/>
        <pc:sldMkLst>
          <pc:docMk/>
          <pc:sldMk cId="1740510444" sldId="322"/>
        </pc:sldMkLst>
        <pc:spChg chg="add mod">
          <ac:chgData name="ngod ali" userId="bfabe3cde01fd7ce" providerId="LiveId" clId="{37B7E687-AA00-4ACE-93FA-779C9E4FC462}" dt="2021-08-23T23:31:03.812" v="3521" actId="1076"/>
          <ac:spMkLst>
            <pc:docMk/>
            <pc:sldMk cId="1740510444" sldId="322"/>
            <ac:spMk id="2" creationId="{B4A6C721-83DF-4AD6-806E-037EF310BC64}"/>
          </ac:spMkLst>
        </pc:spChg>
        <pc:spChg chg="mod">
          <ac:chgData name="ngod ali" userId="bfabe3cde01fd7ce" providerId="LiveId" clId="{37B7E687-AA00-4ACE-93FA-779C9E4FC462}" dt="2021-08-23T23:30:55.753" v="3518" actId="1076"/>
          <ac:spMkLst>
            <pc:docMk/>
            <pc:sldMk cId="1740510444" sldId="322"/>
            <ac:spMk id="5" creationId="{873C2D64-8355-4D52-9C2A-5B83E4988D08}"/>
          </ac:spMkLst>
        </pc:spChg>
        <pc:spChg chg="add mod">
          <ac:chgData name="ngod ali" userId="bfabe3cde01fd7ce" providerId="LiveId" clId="{37B7E687-AA00-4ACE-93FA-779C9E4FC462}" dt="2021-08-23T23:31:14.717" v="3524" actId="1076"/>
          <ac:spMkLst>
            <pc:docMk/>
            <pc:sldMk cId="1740510444" sldId="322"/>
            <ac:spMk id="6" creationId="{474F0549-3FB7-4F17-BE11-E1AFDBC58081}"/>
          </ac:spMkLst>
        </pc:spChg>
        <pc:grpChg chg="add mod">
          <ac:chgData name="ngod ali" userId="bfabe3cde01fd7ce" providerId="LiveId" clId="{37B7E687-AA00-4ACE-93FA-779C9E4FC462}" dt="2021-08-23T23:30:55.753" v="3518" actId="1076"/>
          <ac:grpSpMkLst>
            <pc:docMk/>
            <pc:sldMk cId="1740510444" sldId="322"/>
            <ac:grpSpMk id="3" creationId="{3FEF5017-CD2D-42D2-9108-445ECA1D3AA1}"/>
          </ac:grpSpMkLst>
        </pc:grpChg>
        <pc:picChg chg="mod">
          <ac:chgData name="ngod ali" userId="bfabe3cde01fd7ce" providerId="LiveId" clId="{37B7E687-AA00-4ACE-93FA-779C9E4FC462}" dt="2021-08-23T23:30:55.753" v="3518" actId="1076"/>
          <ac:picMkLst>
            <pc:docMk/>
            <pc:sldMk cId="1740510444" sldId="322"/>
            <ac:picMk id="4" creationId="{9ADE0A7C-D6DD-4204-9B98-43AE7098F99E}"/>
          </ac:picMkLst>
        </pc:picChg>
      </pc:sldChg>
      <pc:sldChg chg="delSp modSp add mod">
        <pc:chgData name="ngod ali" userId="bfabe3cde01fd7ce" providerId="LiveId" clId="{37B7E687-AA00-4ACE-93FA-779C9E4FC462}" dt="2021-08-23T23:37:58.211" v="3632" actId="1076"/>
        <pc:sldMkLst>
          <pc:docMk/>
          <pc:sldMk cId="2300202596" sldId="323"/>
        </pc:sldMkLst>
        <pc:spChg chg="del">
          <ac:chgData name="ngod ali" userId="bfabe3cde01fd7ce" providerId="LiveId" clId="{37B7E687-AA00-4ACE-93FA-779C9E4FC462}" dt="2021-08-23T23:37:51.394" v="3629" actId="478"/>
          <ac:spMkLst>
            <pc:docMk/>
            <pc:sldMk cId="2300202596" sldId="323"/>
            <ac:spMk id="5" creationId="{439CB84E-C065-4944-AAB0-A8975BC51AD3}"/>
          </ac:spMkLst>
        </pc:spChg>
        <pc:spChg chg="mod">
          <ac:chgData name="ngod ali" userId="bfabe3cde01fd7ce" providerId="LiveId" clId="{37B7E687-AA00-4ACE-93FA-779C9E4FC462}" dt="2021-08-23T23:37:55.802" v="3631" actId="1076"/>
          <ac:spMkLst>
            <pc:docMk/>
            <pc:sldMk cId="2300202596" sldId="323"/>
            <ac:spMk id="6" creationId="{4FF20C83-1A81-4E4A-B135-7D24B79B6631}"/>
          </ac:spMkLst>
        </pc:spChg>
        <pc:picChg chg="mod">
          <ac:chgData name="ngod ali" userId="bfabe3cde01fd7ce" providerId="LiveId" clId="{37B7E687-AA00-4ACE-93FA-779C9E4FC462}" dt="2021-08-23T23:37:58.211" v="3632" actId="1076"/>
          <ac:picMkLst>
            <pc:docMk/>
            <pc:sldMk cId="2300202596" sldId="323"/>
            <ac:picMk id="9" creationId="{95513B50-6F71-4AD7-8162-7B03ACACEC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2BDFFC-F0E1-47B0-8BB9-D542A2CD4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20BFDC-A2B0-42D7-B5CF-FB509FEEF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D9FDD0-DEE7-4CB3-9FD7-B1B40416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589FB5-F100-4652-BE3D-57E8FE1D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29176-02B0-4290-A0E8-618EB5C2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84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E39CF5-7585-46D5-8BF9-CD622554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6290B0-A2CA-44E4-BB20-2F2643D52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9759A1-3CEF-42A6-BD9E-5C87099C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027EEA-F297-47FC-80E9-2B53EFC9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162522-B7D9-40B7-8AD4-8093D6AD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95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4D6F7C5-63EC-46D9-BBA6-C17CAFC14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C1F44B5-6CD1-47D9-8625-CC22C8A28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90E60E-C2C0-46C1-A1D5-2100AC2C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3FE97F-98D8-4911-AFFB-63D8E9AA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5318A-BD84-4A0A-95CA-A2F44A03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197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97EBD1-1019-491A-85DB-A5C54A40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3584F4-073F-4D16-B670-377958E77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D3CBC4-4909-4594-A72B-22AB461D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7D58EB-107A-4829-AF31-F4C5C0CB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AE0E4F-32C4-4998-B468-2BE048D4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88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522C8E-4E28-4BCF-B0E7-D89CCAA3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009A614-48CE-4FF0-93BA-89DE97372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2552D3-9418-43CF-A286-5133134A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19C7F4-9427-44D9-A317-98DB15F5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689D87-C06E-4396-8D67-0866F939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26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9E51E5-3F84-4736-A118-87875ADA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F747A-E456-41AF-8210-0C3BD3125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F7603BC-5521-47DE-99A8-E51DC59AD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D2EE77-8F6C-4BE6-BB5C-1446F954A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0927F1-154F-498C-9E6B-4C6E95DB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DBDB6C-8974-4492-8018-41EB64EF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297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5C25E5-D4CF-4213-BBBE-EA840F7E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4B5DE1-DDFA-42F1-888F-26044341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83E7970-32F7-48DC-BAE7-DA0362AC0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565485-D40C-4EA9-A7CF-C898F566A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5986649-314F-45CB-803E-13C2FC94E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823ACBF-CAB9-42AA-B9BC-8AEFE160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7188C61-0E7A-4EF2-8F74-3969363C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6AD7697-EC57-4FC1-BFD3-FD5D194D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765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163F07-9A64-4FD7-AF2A-B10F3A3A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FDACCF4-87FA-43B3-815B-B8226BD2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4126FAF-DF0C-46DE-903B-FF804371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4E66411-3BA2-4CF9-B08D-F2D09658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EF47BFC-154C-4A7B-84EC-A7A5FDFD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5876CCB-58E8-40EF-A5EB-BEB8EFBE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C0656B-B634-49AD-BE04-6AD3E646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76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989B7B-35CD-45A2-82B8-90CC5DFF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782451-5356-426C-A931-9C94DEAA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CA54F38-7EFC-4763-87D9-55FF67AE2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00DF56B-6233-409F-A37B-3668D3C5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4BD829-F2AB-442F-BA05-69E84CD4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9E88B8-9F3A-42C6-B159-7E44D006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6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339AF4-009E-4712-AB78-3DC343F9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B5F1B4F-5A35-4F2D-A991-0CB4145D5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12D1C14-0A01-4768-B363-0CDE5EEED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F651C-4A09-474C-A2EA-A704586A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FBB888-46C8-4A96-AE9A-0D183B08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65ADAE-31CC-4F26-A3B0-6A588FA5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63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5303225-0E37-411F-929A-3F21BF1E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86BBA5-C673-419E-9E03-E5786DE5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D468D0-69F9-4C40-8305-1F6E72CD7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EFB2B-B09D-457D-AB8E-F487C6921956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609F24-5927-49DF-8EFD-AB07FD6D4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E54592-5403-45DA-B370-D3F24591E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7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5%D9%84%D9%81:Saudi_Arabia_Flag_Map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.moe.gov.sa/Najran/Pages/default.aspx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6.wdp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6.wdp"/><Relationship Id="rId7" Type="http://schemas.openxmlformats.org/officeDocument/2006/relationships/image" Target="../media/image48.jpeg"/><Relationship Id="rId12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50.jpeg"/><Relationship Id="rId5" Type="http://schemas.microsoft.com/office/2007/relationships/hdphoto" Target="../media/hdphoto7.wdp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4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7.wdp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6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FA8BC5A-3325-4538-B36C-2AAED8E41726}"/>
              </a:ext>
            </a:extLst>
          </p:cNvPr>
          <p:cNvSpPr txBox="1"/>
          <p:nvPr/>
        </p:nvSpPr>
        <p:spPr>
          <a:xfrm>
            <a:off x="5901262" y="628122"/>
            <a:ext cx="592718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C0000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مادة </a:t>
            </a:r>
          </a:p>
          <a:p>
            <a:pPr algn="ctr"/>
            <a:endParaRPr lang="ar-SA" sz="200" b="1" dirty="0">
              <a:latin typeface="Sakkal Majalla" panose="02000000000000000000" pitchFamily="2" charset="-78"/>
              <a:cs typeface="DecoType Naskh Extensions" panose="02010400000000000000" pitchFamily="2" charset="-78"/>
            </a:endParaRPr>
          </a:p>
          <a:p>
            <a:pPr algn="ctr"/>
            <a:r>
              <a:rPr lang="ar-SA" sz="8000" b="1" dirty="0">
                <a:latin typeface="Sakkal Majalla" panose="02000000000000000000" pitchFamily="2" charset="-78"/>
                <a:cs typeface="DecoType Naskh Extensions" panose="02010400000000000000" pitchFamily="2" charset="-78"/>
              </a:rPr>
              <a:t>المهارات الرقمية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79535DD-60E4-4967-BFC9-399362D897F3}"/>
              </a:ext>
            </a:extLst>
          </p:cNvPr>
          <p:cNvSpPr txBox="1"/>
          <p:nvPr/>
        </p:nvSpPr>
        <p:spPr>
          <a:xfrm>
            <a:off x="5554421" y="3808283"/>
            <a:ext cx="59271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المعلمة </a:t>
            </a:r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DecoType Naskh Extensions" panose="02010400000000000000" pitchFamily="2" charset="-78"/>
            </a:endParaRPr>
          </a:p>
          <a:p>
            <a:pPr algn="ctr"/>
            <a:r>
              <a:rPr lang="ar-SA" sz="6000" b="1" dirty="0">
                <a:latin typeface="Sakkal Majalla" panose="02000000000000000000" pitchFamily="2" charset="-78"/>
                <a:cs typeface="DecoType Naskh Extensions" panose="02010400000000000000" pitchFamily="2" charset="-78"/>
              </a:rPr>
              <a:t>الهناء الخويلدي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8944F65-99B0-4823-B250-F8DAE26E4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1196" y="317321"/>
            <a:ext cx="1964863" cy="13954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835F839-B162-473A-BD72-AB14884A87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270"/>
            <a:ext cx="3805362" cy="38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5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:a16="http://schemas.microsoft.com/office/drawing/2014/main" id="{1C3821B5-AE90-4AAD-A294-3A68D311E211}"/>
              </a:ext>
            </a:extLst>
          </p:cNvPr>
          <p:cNvSpPr txBox="1">
            <a:spLocks/>
          </p:cNvSpPr>
          <p:nvPr/>
        </p:nvSpPr>
        <p:spPr>
          <a:xfrm>
            <a:off x="6848459" y="551091"/>
            <a:ext cx="5343541" cy="753332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الحاسب في التعليم ...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23A3F6F-07A6-4FF1-859B-491F62DF8E72}"/>
              </a:ext>
            </a:extLst>
          </p:cNvPr>
          <p:cNvGrpSpPr/>
          <p:nvPr/>
        </p:nvGrpSpPr>
        <p:grpSpPr>
          <a:xfrm>
            <a:off x="2928900" y="4435044"/>
            <a:ext cx="8618583" cy="1473262"/>
            <a:chOff x="3098807" y="2696446"/>
            <a:chExt cx="8618583" cy="1473262"/>
          </a:xfrm>
        </p:grpSpPr>
        <p:sp>
          <p:nvSpPr>
            <p:cNvPr id="11" name="عنصر نائب للمحتوى 1">
              <a:extLst>
                <a:ext uri="{FF2B5EF4-FFF2-40B4-BE49-F238E27FC236}">
                  <a16:creationId xmlns:a16="http://schemas.microsoft.com/office/drawing/2014/main" id="{2B62A921-05F7-4EBC-B735-53E7B24034DF}"/>
                </a:ext>
              </a:extLst>
            </p:cNvPr>
            <p:cNvSpPr txBox="1">
              <a:spLocks/>
            </p:cNvSpPr>
            <p:nvPr/>
          </p:nvSpPr>
          <p:spPr>
            <a:xfrm>
              <a:off x="3098807" y="3221188"/>
              <a:ext cx="8618583" cy="753332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حفظ بيانات الكتب في المكتبة المدرسية</a:t>
              </a:r>
            </a:p>
          </p:txBody>
        </p:sp>
        <p:pic>
          <p:nvPicPr>
            <p:cNvPr id="8198" name="Picture 6" descr="المدرسة الابتدائية والثانوية تبدأ من رف الكتب مكتبة المدرسة, مكتبة, كتب,  قراءة PNG والمتجهات للتحميل مجانا">
              <a:extLst>
                <a:ext uri="{FF2B5EF4-FFF2-40B4-BE49-F238E27FC236}">
                  <a16:creationId xmlns:a16="http://schemas.microsoft.com/office/drawing/2014/main" id="{1B65045A-0342-4224-9CF8-BAAE2EE87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280" y="2696446"/>
              <a:ext cx="1473262" cy="1473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D2CB3AC-27F5-421E-A1B1-CA37A43FCD8D}"/>
              </a:ext>
            </a:extLst>
          </p:cNvPr>
          <p:cNvGrpSpPr/>
          <p:nvPr/>
        </p:nvGrpSpPr>
        <p:grpSpPr>
          <a:xfrm>
            <a:off x="1899616" y="1452622"/>
            <a:ext cx="9647867" cy="1424570"/>
            <a:chOff x="2069523" y="1271964"/>
            <a:chExt cx="9647867" cy="1424570"/>
          </a:xfrm>
        </p:grpSpPr>
        <p:sp>
          <p:nvSpPr>
            <p:cNvPr id="17" name="عنصر نائب للمحتوى 1">
              <a:extLst>
                <a:ext uri="{FF2B5EF4-FFF2-40B4-BE49-F238E27FC236}">
                  <a16:creationId xmlns:a16="http://schemas.microsoft.com/office/drawing/2014/main" id="{B4262D2D-44E9-49DE-88A1-CA7263A4AA1F}"/>
                </a:ext>
              </a:extLst>
            </p:cNvPr>
            <p:cNvSpPr txBox="1">
              <a:spLocks/>
            </p:cNvSpPr>
            <p:nvPr/>
          </p:nvSpPr>
          <p:spPr>
            <a:xfrm>
              <a:off x="5098675" y="1738262"/>
              <a:ext cx="6618715" cy="958272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عرض التجارب العلمية بشكل سهل وممتع</a:t>
              </a:r>
            </a:p>
          </p:txBody>
        </p:sp>
        <p:pic>
          <p:nvPicPr>
            <p:cNvPr id="8200" name="Picture 8" descr="مختبر المواد الكيميائية معدات, معمل اللوازم, الكيميائية, مصباح كحولي PNG  والمتجهات للتحميل مجانا">
              <a:extLst>
                <a:ext uri="{FF2B5EF4-FFF2-40B4-BE49-F238E27FC236}">
                  <a16:creationId xmlns:a16="http://schemas.microsoft.com/office/drawing/2014/main" id="{E1358AF5-8331-4E0C-BA9A-2E570AEEB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8" t="22265" r="5575" b="37985"/>
            <a:stretch/>
          </p:blipFill>
          <p:spPr bwMode="auto">
            <a:xfrm>
              <a:off x="2069523" y="1271964"/>
              <a:ext cx="3029152" cy="137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9D9DAC4-0E74-4B29-A536-FFDA9BA08EF6}"/>
              </a:ext>
            </a:extLst>
          </p:cNvPr>
          <p:cNvGrpSpPr/>
          <p:nvPr/>
        </p:nvGrpSpPr>
        <p:grpSpPr>
          <a:xfrm>
            <a:off x="1584705" y="3061375"/>
            <a:ext cx="9962778" cy="1373669"/>
            <a:chOff x="1584705" y="3061375"/>
            <a:chExt cx="9962778" cy="1373669"/>
          </a:xfrm>
        </p:grpSpPr>
        <p:sp>
          <p:nvSpPr>
            <p:cNvPr id="10" name="عنصر نائب للمحتوى 1">
              <a:extLst>
                <a:ext uri="{FF2B5EF4-FFF2-40B4-BE49-F238E27FC236}">
                  <a16:creationId xmlns:a16="http://schemas.microsoft.com/office/drawing/2014/main" id="{99B02C22-59C1-49D8-A67F-2CBFFBF4CDDA}"/>
                </a:ext>
              </a:extLst>
            </p:cNvPr>
            <p:cNvSpPr txBox="1">
              <a:spLocks/>
            </p:cNvSpPr>
            <p:nvPr/>
          </p:nvSpPr>
          <p:spPr>
            <a:xfrm>
              <a:off x="2928900" y="3412859"/>
              <a:ext cx="8618583" cy="955287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التعلم والحصول على بيانات أوفر من خلال الإنترنت</a:t>
              </a:r>
            </a:p>
          </p:txBody>
        </p:sp>
        <p:pic>
          <p:nvPicPr>
            <p:cNvPr id="8202" name="Picture 10" descr="أنشطة التعلم عن بعد للأطفال أثناء انتشار جائحة كورونا وإغلاق المدارس - طب  فاكت">
              <a:extLst>
                <a:ext uri="{FF2B5EF4-FFF2-40B4-BE49-F238E27FC236}">
                  <a16:creationId xmlns:a16="http://schemas.microsoft.com/office/drawing/2014/main" id="{3DF28D1B-A082-4403-8343-6F8847056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705" y="3061375"/>
              <a:ext cx="2064256" cy="137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49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B27EDA47-C6D6-4722-BA8D-47057A011B25}"/>
              </a:ext>
            </a:extLst>
          </p:cNvPr>
          <p:cNvSpPr txBox="1"/>
          <p:nvPr/>
        </p:nvSpPr>
        <p:spPr>
          <a:xfrm>
            <a:off x="1413801" y="1860286"/>
            <a:ext cx="96979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لماذا ندرس المهـارات الرقمية ؟</a:t>
            </a:r>
          </a:p>
        </p:txBody>
      </p:sp>
      <p:pic>
        <p:nvPicPr>
          <p:cNvPr id="4098" name="Picture 2" descr="عصف ذهني - Posts | Facebook">
            <a:extLst>
              <a:ext uri="{FF2B5EF4-FFF2-40B4-BE49-F238E27FC236}">
                <a16:creationId xmlns:a16="http://schemas.microsoft.com/office/drawing/2014/main" id="{46C4DE52-AE93-438D-AD03-437B80FD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4" y="3235568"/>
            <a:ext cx="3418449" cy="34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7ABF19D-7EC7-4392-B621-ED8CB2A28DFE}"/>
              </a:ext>
            </a:extLst>
          </p:cNvPr>
          <p:cNvGrpSpPr/>
          <p:nvPr/>
        </p:nvGrpSpPr>
        <p:grpSpPr>
          <a:xfrm>
            <a:off x="7891975" y="253134"/>
            <a:ext cx="2729133" cy="707886"/>
            <a:chOff x="7652824" y="216209"/>
            <a:chExt cx="2729133" cy="707886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0204A3AA-1E1D-4808-B0A9-A4DBCBFAA0AC}"/>
                </a:ext>
              </a:extLst>
            </p:cNvPr>
            <p:cNvSpPr txBox="1"/>
            <p:nvPr/>
          </p:nvSpPr>
          <p:spPr>
            <a:xfrm>
              <a:off x="7652824" y="216209"/>
              <a:ext cx="27291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4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عصف ذهني </a:t>
              </a:r>
            </a:p>
          </p:txBody>
        </p: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5A12F367-9738-4E05-A1AF-CE0B4FA75B25}"/>
                </a:ext>
              </a:extLst>
            </p:cNvPr>
            <p:cNvCxnSpPr>
              <a:cxnSpLocks/>
            </p:cNvCxnSpPr>
            <p:nvPr/>
          </p:nvCxnSpPr>
          <p:spPr>
            <a:xfrm>
              <a:off x="7990449" y="924095"/>
              <a:ext cx="201168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477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3D58E549-292D-4DF9-9A88-CA0341217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9834" y="736899"/>
            <a:ext cx="2850199" cy="247688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A54FF04-724D-4070-AEA6-9FBEC9EF197C}"/>
              </a:ext>
            </a:extLst>
          </p:cNvPr>
          <p:cNvSpPr txBox="1"/>
          <p:nvPr/>
        </p:nvSpPr>
        <p:spPr>
          <a:xfrm>
            <a:off x="817205" y="3429000"/>
            <a:ext cx="10557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مواكبة لرؤية 2030 التي تدعم </a:t>
            </a:r>
          </a:p>
          <a:p>
            <a:pPr algn="ctr"/>
            <a:r>
              <a:rPr lang="ar-SA" sz="540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التعلم الرقمي ودمج التقنية في التعليم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E2FBB6D-1864-4141-8284-342ED73865B7}"/>
              </a:ext>
            </a:extLst>
          </p:cNvPr>
          <p:cNvSpPr txBox="1"/>
          <p:nvPr/>
        </p:nvSpPr>
        <p:spPr>
          <a:xfrm>
            <a:off x="7960033" y="127487"/>
            <a:ext cx="2337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وطنية ..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6731F13-B7BF-4D80-B533-573DEFD4BE09}"/>
              </a:ext>
            </a:extLst>
          </p:cNvPr>
          <p:cNvCxnSpPr>
            <a:cxnSpLocks/>
          </p:cNvCxnSpPr>
          <p:nvPr/>
        </p:nvCxnSpPr>
        <p:spPr>
          <a:xfrm>
            <a:off x="8285871" y="835373"/>
            <a:ext cx="20116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2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A301182-7390-46F1-A805-67A36EEE2023}"/>
              </a:ext>
            </a:extLst>
          </p:cNvPr>
          <p:cNvSpPr txBox="1"/>
          <p:nvPr/>
        </p:nvSpPr>
        <p:spPr>
          <a:xfrm>
            <a:off x="6677762" y="291408"/>
            <a:ext cx="3286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قراءة الصور 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DADA35D0-9A78-4936-B0BE-922149E0CD2B}"/>
              </a:ext>
            </a:extLst>
          </p:cNvPr>
          <p:cNvCxnSpPr>
            <a:cxnSpLocks/>
          </p:cNvCxnSpPr>
          <p:nvPr/>
        </p:nvCxnSpPr>
        <p:spPr>
          <a:xfrm flipV="1">
            <a:off x="6601044" y="948658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6BFAFF80-FF43-47AD-812B-F9D7877BA6DE}"/>
              </a:ext>
            </a:extLst>
          </p:cNvPr>
          <p:cNvGrpSpPr/>
          <p:nvPr/>
        </p:nvGrpSpPr>
        <p:grpSpPr>
          <a:xfrm>
            <a:off x="6886123" y="2459868"/>
            <a:ext cx="4869779" cy="4274615"/>
            <a:chOff x="7837183" y="1096382"/>
            <a:chExt cx="5061508" cy="4506981"/>
          </a:xfrm>
        </p:grpSpPr>
        <p:pic>
          <p:nvPicPr>
            <p:cNvPr id="17" name="Picture 4" descr="الهاتف المحمول الكرتون, رسوم متحركة, الهاتف, كرتون PNG وملف PSD للتحميل  مجانا">
              <a:extLst>
                <a:ext uri="{FF2B5EF4-FFF2-40B4-BE49-F238E27FC236}">
                  <a16:creationId xmlns:a16="http://schemas.microsoft.com/office/drawing/2014/main" id="{9ABBAF64-A8EA-41F4-9A08-F6A9D02A4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183" y="2708963"/>
              <a:ext cx="2894400" cy="289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سعر ايجوي حافظة ميني ايباد - اللون اصفر ليموني فى السعودية | سوق السعودية |  كان بكام">
              <a:extLst>
                <a:ext uri="{FF2B5EF4-FFF2-40B4-BE49-F238E27FC236}">
                  <a16:creationId xmlns:a16="http://schemas.microsoft.com/office/drawing/2014/main" id="{85D0D3BD-D648-4277-BC46-1EFC0E031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015" y="1096382"/>
              <a:ext cx="3011676" cy="2532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DEE7B97A-2977-4303-B301-82ECED175A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60"/>
            <a:ext cx="3805362" cy="3822350"/>
          </a:xfrm>
          <a:prstGeom prst="rect">
            <a:avLst/>
          </a:prstGeom>
        </p:spPr>
      </p:pic>
      <p:pic>
        <p:nvPicPr>
          <p:cNvPr id="1028" name="Picture 4" descr="كارتون أبيض محمول زر مجاني, كرتون أبيض فضي, دفتر, كرتون لاب PNG والمتجهات  للتحميل مجانا">
            <a:extLst>
              <a:ext uri="{FF2B5EF4-FFF2-40B4-BE49-F238E27FC236}">
                <a16:creationId xmlns:a16="http://schemas.microsoft.com/office/drawing/2014/main" id="{0631C536-7AA0-4242-A93A-AF3ECC34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19" y="2190851"/>
            <a:ext cx="3650648" cy="3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الكرتون آلة حاسبة PNG الصور | ناقل و PSD الملفات | تحميل مجاني على Pngtree">
            <a:extLst>
              <a:ext uri="{FF2B5EF4-FFF2-40B4-BE49-F238E27FC236}">
                <a16:creationId xmlns:a16="http://schemas.microsoft.com/office/drawing/2014/main" id="{841D82AF-7877-4ABD-8861-5B640A9C0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12482" r="16263" b="8419"/>
          <a:stretch/>
        </p:blipFill>
        <p:spPr bwMode="auto">
          <a:xfrm>
            <a:off x="2019781" y="3042465"/>
            <a:ext cx="1755149" cy="28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C640AAE-4552-4899-97B9-005F666438EC}"/>
              </a:ext>
            </a:extLst>
          </p:cNvPr>
          <p:cNvSpPr txBox="1"/>
          <p:nvPr/>
        </p:nvSpPr>
        <p:spPr>
          <a:xfrm>
            <a:off x="5541446" y="1311148"/>
            <a:ext cx="5597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صنف الأجهزة الإلكترونية  التالية :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7786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F8DAC63-0FB5-4558-9821-55D44B23ABD9}"/>
              </a:ext>
            </a:extLst>
          </p:cNvPr>
          <p:cNvSpPr/>
          <p:nvPr/>
        </p:nvSpPr>
        <p:spPr>
          <a:xfrm>
            <a:off x="12049432" y="-24139"/>
            <a:ext cx="142566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عنوان 1">
            <a:extLst>
              <a:ext uri="{FF2B5EF4-FFF2-40B4-BE49-F238E27FC236}">
                <a16:creationId xmlns:a16="http://schemas.microsoft.com/office/drawing/2014/main" id="{3DD32104-9C83-447E-94DB-173BA9D52E6D}"/>
              </a:ext>
            </a:extLst>
          </p:cNvPr>
          <p:cNvSpPr txBox="1">
            <a:spLocks/>
          </p:cNvSpPr>
          <p:nvPr/>
        </p:nvSpPr>
        <p:spPr>
          <a:xfrm>
            <a:off x="4596930" y="334159"/>
            <a:ext cx="7595068" cy="1167027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SA" sz="2000" dirty="0">
              <a:solidFill>
                <a:schemeClr val="bg1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سنتعلم في هذه الوحدة  الأساسيات</a:t>
            </a:r>
          </a:p>
          <a:p>
            <a:pPr algn="ct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EAC14D2-7FF6-4155-93C8-9F8343318C00}"/>
              </a:ext>
            </a:extLst>
          </p:cNvPr>
          <p:cNvGrpSpPr/>
          <p:nvPr/>
        </p:nvGrpSpPr>
        <p:grpSpPr>
          <a:xfrm>
            <a:off x="8703756" y="2196679"/>
            <a:ext cx="2684897" cy="2748549"/>
            <a:chOff x="8574744" y="2019650"/>
            <a:chExt cx="2554410" cy="2216998"/>
          </a:xfrm>
        </p:grpSpPr>
        <p:pic>
          <p:nvPicPr>
            <p:cNvPr id="10242" name="Picture 2" descr="عالم الحاسب الألى">
              <a:extLst>
                <a:ext uri="{FF2B5EF4-FFF2-40B4-BE49-F238E27FC236}">
                  <a16:creationId xmlns:a16="http://schemas.microsoft.com/office/drawing/2014/main" id="{FE4E2F98-B648-4DC2-BE35-AAFFF1AD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744" y="2019650"/>
              <a:ext cx="2554410" cy="173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عنصر نائب للمحتوى 1">
              <a:extLst>
                <a:ext uri="{FF2B5EF4-FFF2-40B4-BE49-F238E27FC236}">
                  <a16:creationId xmlns:a16="http://schemas.microsoft.com/office/drawing/2014/main" id="{B6C5A8B2-9182-47AB-B1F7-A21BEC15650A}"/>
                </a:ext>
              </a:extLst>
            </p:cNvPr>
            <p:cNvSpPr txBox="1">
              <a:spLocks/>
            </p:cNvSpPr>
            <p:nvPr/>
          </p:nvSpPr>
          <p:spPr>
            <a:xfrm>
              <a:off x="8766489" y="3683948"/>
              <a:ext cx="2170919" cy="552700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altLang="ar-SA" sz="4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الحاسب 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F179980-FCB6-4E5C-A0DF-461281410277}"/>
              </a:ext>
            </a:extLst>
          </p:cNvPr>
          <p:cNvGrpSpPr/>
          <p:nvPr/>
        </p:nvGrpSpPr>
        <p:grpSpPr>
          <a:xfrm>
            <a:off x="6180592" y="2488732"/>
            <a:ext cx="2397594" cy="2308415"/>
            <a:chOff x="4740746" y="3715594"/>
            <a:chExt cx="3101343" cy="2254845"/>
          </a:xfrm>
        </p:grpSpPr>
        <p:pic>
          <p:nvPicPr>
            <p:cNvPr id="10244" name="Picture 4" descr="عاصفة الكمبيوتر: ما هو سطح المكتب في الويندوز">
              <a:extLst>
                <a:ext uri="{FF2B5EF4-FFF2-40B4-BE49-F238E27FC236}">
                  <a16:creationId xmlns:a16="http://schemas.microsoft.com/office/drawing/2014/main" id="{2298360F-6C3C-47D7-B092-5E68610D5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746" y="3715594"/>
              <a:ext cx="3101343" cy="1736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عنصر نائب للمحتوى 1">
              <a:extLst>
                <a:ext uri="{FF2B5EF4-FFF2-40B4-BE49-F238E27FC236}">
                  <a16:creationId xmlns:a16="http://schemas.microsoft.com/office/drawing/2014/main" id="{60990DD1-63CB-4AFC-9224-EEAA70A80EEF}"/>
                </a:ext>
              </a:extLst>
            </p:cNvPr>
            <p:cNvSpPr txBox="1">
              <a:spLocks/>
            </p:cNvSpPr>
            <p:nvPr/>
          </p:nvSpPr>
          <p:spPr>
            <a:xfrm>
              <a:off x="4816585" y="5489836"/>
              <a:ext cx="2949664" cy="4806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سطح المكتب 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52E313D-5972-4732-91FF-B6B6F84298D6}"/>
              </a:ext>
            </a:extLst>
          </p:cNvPr>
          <p:cNvGrpSpPr/>
          <p:nvPr/>
        </p:nvGrpSpPr>
        <p:grpSpPr>
          <a:xfrm>
            <a:off x="3488245" y="1963977"/>
            <a:ext cx="2178441" cy="2869180"/>
            <a:chOff x="3420364" y="620203"/>
            <a:chExt cx="2783133" cy="3537622"/>
          </a:xfrm>
        </p:grpSpPr>
        <p:pic>
          <p:nvPicPr>
            <p:cNvPr id="10246" name="Picture 6" descr="جدول الرواتب - مملكة البحرين APK 1.0 Download for Android – Download جدول  الرواتب - مملكة البحرين APK Latest Version - APKFab.com">
              <a:extLst>
                <a:ext uri="{FF2B5EF4-FFF2-40B4-BE49-F238E27FC236}">
                  <a16:creationId xmlns:a16="http://schemas.microsoft.com/office/drawing/2014/main" id="{5272ED3C-B92B-4339-8E62-30D5223E9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364" y="620203"/>
              <a:ext cx="2783133" cy="330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عنصر نائب للمحتوى 1">
              <a:extLst>
                <a:ext uri="{FF2B5EF4-FFF2-40B4-BE49-F238E27FC236}">
                  <a16:creationId xmlns:a16="http://schemas.microsoft.com/office/drawing/2014/main" id="{8E85D4D9-1E53-4F51-ABAD-ADAF78F39E4D}"/>
                </a:ext>
              </a:extLst>
            </p:cNvPr>
            <p:cNvSpPr txBox="1">
              <a:spLocks/>
            </p:cNvSpPr>
            <p:nvPr/>
          </p:nvSpPr>
          <p:spPr>
            <a:xfrm>
              <a:off x="3582811" y="3551176"/>
              <a:ext cx="2446822" cy="6066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alt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الملفات والمجلدات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D953504-31D2-465E-82EB-24B145AF7909}"/>
              </a:ext>
            </a:extLst>
          </p:cNvPr>
          <p:cNvGrpSpPr/>
          <p:nvPr/>
        </p:nvGrpSpPr>
        <p:grpSpPr>
          <a:xfrm>
            <a:off x="932533" y="2330061"/>
            <a:ext cx="2201400" cy="2602591"/>
            <a:chOff x="803888" y="2662991"/>
            <a:chExt cx="2201400" cy="1955066"/>
          </a:xfrm>
        </p:grpSpPr>
        <p:pic>
          <p:nvPicPr>
            <p:cNvPr id="10248" name="Picture 8" descr="أيقونات الكمبيوتر, لوحة التحكم, تصميم أيقونة صورة بابوا نيو غينيا">
              <a:extLst>
                <a:ext uri="{FF2B5EF4-FFF2-40B4-BE49-F238E27FC236}">
                  <a16:creationId xmlns:a16="http://schemas.microsoft.com/office/drawing/2014/main" id="{0C8B11E6-EE6F-484B-BD80-A4EC61B629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4" t="14703" r="23994" b="21168"/>
            <a:stretch/>
          </p:blipFill>
          <p:spPr bwMode="auto">
            <a:xfrm>
              <a:off x="803888" y="2662991"/>
              <a:ext cx="2201400" cy="1462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عنصر نائب للمحتوى 1">
              <a:extLst>
                <a:ext uri="{FF2B5EF4-FFF2-40B4-BE49-F238E27FC236}">
                  <a16:creationId xmlns:a16="http://schemas.microsoft.com/office/drawing/2014/main" id="{CC7BA36B-860B-4776-9C00-239A5A8279BC}"/>
                </a:ext>
              </a:extLst>
            </p:cNvPr>
            <p:cNvSpPr txBox="1">
              <a:spLocks/>
            </p:cNvSpPr>
            <p:nvPr/>
          </p:nvSpPr>
          <p:spPr>
            <a:xfrm>
              <a:off x="884423" y="4171885"/>
              <a:ext cx="2040330" cy="4461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لوحة التحكم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0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426">
            <a:extLst>
              <a:ext uri="{FF2B5EF4-FFF2-40B4-BE49-F238E27FC236}">
                <a16:creationId xmlns:a16="http://schemas.microsoft.com/office/drawing/2014/main" id="{B4A6C721-83DF-4AD6-806E-037EF310BC64}"/>
              </a:ext>
            </a:extLst>
          </p:cNvPr>
          <p:cNvSpPr txBox="1"/>
          <p:nvPr/>
        </p:nvSpPr>
        <p:spPr>
          <a:xfrm>
            <a:off x="403646" y="832262"/>
            <a:ext cx="9895062" cy="69466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اليوم :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        </a:t>
            </a: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لتاريخ :   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/   / 144  ه   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</a:t>
            </a: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لحصة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: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        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الشعبة :     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 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FEF5017-CD2D-42D2-9108-445ECA1D3AA1}"/>
              </a:ext>
            </a:extLst>
          </p:cNvPr>
          <p:cNvGrpSpPr/>
          <p:nvPr/>
        </p:nvGrpSpPr>
        <p:grpSpPr>
          <a:xfrm>
            <a:off x="2932487" y="2165120"/>
            <a:ext cx="6327026" cy="4384102"/>
            <a:chOff x="7917397" y="1779950"/>
            <a:chExt cx="4132035" cy="2804020"/>
          </a:xfrm>
        </p:grpSpPr>
        <p:pic>
          <p:nvPicPr>
            <p:cNvPr id="4" name="Picture 2" descr="عالم الحاسب الألى">
              <a:extLst>
                <a:ext uri="{FF2B5EF4-FFF2-40B4-BE49-F238E27FC236}">
                  <a16:creationId xmlns:a16="http://schemas.microsoft.com/office/drawing/2014/main" id="{9ADE0A7C-D6DD-4204-9B98-43AE7098F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7397" y="1779950"/>
              <a:ext cx="4132035" cy="2804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عنصر نائب للمحتوى 1">
              <a:extLst>
                <a:ext uri="{FF2B5EF4-FFF2-40B4-BE49-F238E27FC236}">
                  <a16:creationId xmlns:a16="http://schemas.microsoft.com/office/drawing/2014/main" id="{873C2D64-8355-4D52-9C2A-5B83E4988D08}"/>
                </a:ext>
              </a:extLst>
            </p:cNvPr>
            <p:cNvSpPr txBox="1">
              <a:spLocks/>
            </p:cNvSpPr>
            <p:nvPr/>
          </p:nvSpPr>
          <p:spPr>
            <a:xfrm>
              <a:off x="8820263" y="2685947"/>
              <a:ext cx="1353450" cy="36169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alt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الحاسب </a:t>
              </a:r>
            </a:p>
          </p:txBody>
        </p:sp>
      </p:grpSp>
      <p:sp>
        <p:nvSpPr>
          <p:cNvPr id="6" name="عنوان 1">
            <a:extLst>
              <a:ext uri="{FF2B5EF4-FFF2-40B4-BE49-F238E27FC236}">
                <a16:creationId xmlns:a16="http://schemas.microsoft.com/office/drawing/2014/main" id="{474F0549-3FB7-4F17-BE11-E1AFDBC58081}"/>
              </a:ext>
            </a:extLst>
          </p:cNvPr>
          <p:cNvSpPr txBox="1">
            <a:spLocks/>
          </p:cNvSpPr>
          <p:nvPr/>
        </p:nvSpPr>
        <p:spPr>
          <a:xfrm>
            <a:off x="9723233" y="3681793"/>
            <a:ext cx="2468767" cy="753332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51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5BE3E13-2990-4AC0-9FD9-9C3804E6A45B}"/>
              </a:ext>
            </a:extLst>
          </p:cNvPr>
          <p:cNvSpPr txBox="1"/>
          <p:nvPr/>
        </p:nvSpPr>
        <p:spPr>
          <a:xfrm>
            <a:off x="3637582" y="592903"/>
            <a:ext cx="47528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هذه الوحدة : 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4DBFEA6-DE49-4F76-BDAA-225088D6015D}"/>
              </a:ext>
            </a:extLst>
          </p:cNvPr>
          <p:cNvGrpSpPr/>
          <p:nvPr/>
        </p:nvGrpSpPr>
        <p:grpSpPr>
          <a:xfrm>
            <a:off x="577644" y="1985885"/>
            <a:ext cx="11543071" cy="2886230"/>
            <a:chOff x="189877" y="1641811"/>
            <a:chExt cx="12080650" cy="3397174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D25A6FF0-F1D6-49A8-B359-57A921B0A72A}"/>
                </a:ext>
              </a:extLst>
            </p:cNvPr>
            <p:cNvGrpSpPr/>
            <p:nvPr/>
          </p:nvGrpSpPr>
          <p:grpSpPr>
            <a:xfrm>
              <a:off x="10084461" y="1667381"/>
              <a:ext cx="2186066" cy="3233339"/>
              <a:chOff x="9757335" y="1725880"/>
              <a:chExt cx="2193743" cy="2529538"/>
            </a:xfrm>
          </p:grpSpPr>
          <p:pic>
            <p:nvPicPr>
              <p:cNvPr id="7" name="صورة 6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2F9BE3A4-0D3A-4F77-BFB0-CB0D2EBAE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335" y="1725880"/>
                <a:ext cx="1952625" cy="2529538"/>
              </a:xfrm>
              <a:prstGeom prst="rect">
                <a:avLst/>
              </a:prstGeom>
            </p:spPr>
          </p:pic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78EB180-EED9-4566-8589-4236B5F37519}"/>
                  </a:ext>
                </a:extLst>
              </p:cNvPr>
              <p:cNvSpPr txBox="1"/>
              <p:nvPr/>
            </p:nvSpPr>
            <p:spPr>
              <a:xfrm>
                <a:off x="9929721" y="2287270"/>
                <a:ext cx="2021357" cy="1785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الأجهزة الرئيسية والملحقة بالحاسب واستخداماتها </a:t>
                </a:r>
              </a:p>
            </p:txBody>
          </p:sp>
        </p:grp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0981DCD8-B638-4EE4-AEB8-EBFD70F8E9FD}"/>
                </a:ext>
              </a:extLst>
            </p:cNvPr>
            <p:cNvGrpSpPr/>
            <p:nvPr/>
          </p:nvGrpSpPr>
          <p:grpSpPr>
            <a:xfrm>
              <a:off x="8261784" y="1655690"/>
              <a:ext cx="1937508" cy="3302269"/>
              <a:chOff x="9757335" y="1725881"/>
              <a:chExt cx="2006046" cy="2333625"/>
            </a:xfrm>
          </p:grpSpPr>
          <p:pic>
            <p:nvPicPr>
              <p:cNvPr id="12" name="صورة 11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97282E8E-9A5A-4C1A-A4A3-6A1F335B4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335" y="1725881"/>
                <a:ext cx="1952625" cy="2333625"/>
              </a:xfrm>
              <a:prstGeom prst="rect">
                <a:avLst/>
              </a:prstGeom>
            </p:spPr>
          </p:pic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0EF51A89-3F09-4A12-BC1D-C483801E53AE}"/>
                  </a:ext>
                </a:extLst>
              </p:cNvPr>
              <p:cNvSpPr txBox="1"/>
              <p:nvPr/>
            </p:nvSpPr>
            <p:spPr>
              <a:xfrm>
                <a:off x="9943010" y="2393490"/>
                <a:ext cx="1820371" cy="1305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 الملفات والمجلدات وكيفية استخدامها</a:t>
                </a:r>
              </a:p>
            </p:txBody>
          </p:sp>
        </p:grpSp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AF68F654-30B7-47C5-85EE-8DE7B6113A9E}"/>
                </a:ext>
              </a:extLst>
            </p:cNvPr>
            <p:cNvGrpSpPr/>
            <p:nvPr/>
          </p:nvGrpSpPr>
          <p:grpSpPr>
            <a:xfrm>
              <a:off x="6364794" y="1641811"/>
              <a:ext cx="2041008" cy="3332533"/>
              <a:chOff x="9757335" y="1694396"/>
              <a:chExt cx="2002304" cy="2365110"/>
            </a:xfrm>
          </p:grpSpPr>
          <p:pic>
            <p:nvPicPr>
              <p:cNvPr id="15" name="صورة 14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BBE106E9-7D91-40EC-8E9B-3852272A1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335" y="1694396"/>
                <a:ext cx="1952625" cy="2365110"/>
              </a:xfrm>
              <a:prstGeom prst="rect">
                <a:avLst/>
              </a:prstGeom>
            </p:spPr>
          </p:pic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0730EF5F-8334-4770-A0DA-C3A90A992E66}"/>
                  </a:ext>
                </a:extLst>
              </p:cNvPr>
              <p:cNvSpPr txBox="1"/>
              <p:nvPr/>
            </p:nvSpPr>
            <p:spPr>
              <a:xfrm>
                <a:off x="9807014" y="2223141"/>
                <a:ext cx="1952625" cy="1619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لماذا ومتى نستخدم الاختصارات للملفات والمجلدات .</a:t>
                </a:r>
              </a:p>
            </p:txBody>
          </p:sp>
        </p:grp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EEF9317F-00A1-48C6-B632-97F6FEFA27C1}"/>
                </a:ext>
              </a:extLst>
            </p:cNvPr>
            <p:cNvGrpSpPr/>
            <p:nvPr/>
          </p:nvGrpSpPr>
          <p:grpSpPr>
            <a:xfrm>
              <a:off x="4390387" y="1641811"/>
              <a:ext cx="2244321" cy="3316148"/>
              <a:chOff x="9757335" y="1655012"/>
              <a:chExt cx="2084998" cy="2343433"/>
            </a:xfrm>
          </p:grpSpPr>
          <p:pic>
            <p:nvPicPr>
              <p:cNvPr id="18" name="صورة 17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4B2CE1EB-0522-45C2-9CA9-9123F47FA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335" y="1655012"/>
                <a:ext cx="1952625" cy="2343433"/>
              </a:xfrm>
              <a:prstGeom prst="rect">
                <a:avLst/>
              </a:prstGeom>
            </p:spPr>
          </p:pic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32709E2F-9FD8-416E-8D68-2520D7FE9400}"/>
                  </a:ext>
                </a:extLst>
              </p:cNvPr>
              <p:cNvSpPr txBox="1"/>
              <p:nvPr/>
            </p:nvSpPr>
            <p:spPr>
              <a:xfrm>
                <a:off x="9889708" y="2135699"/>
                <a:ext cx="1952625" cy="1612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فوائد استخدام الملفات والمجلدات المضغوطة</a:t>
                </a:r>
              </a:p>
            </p:txBody>
          </p:sp>
        </p:grpSp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85C0B8F-3713-433D-B0C1-C6AB16F64E4B}"/>
                </a:ext>
              </a:extLst>
            </p:cNvPr>
            <p:cNvGrpSpPr/>
            <p:nvPr/>
          </p:nvGrpSpPr>
          <p:grpSpPr>
            <a:xfrm>
              <a:off x="2291710" y="1641811"/>
              <a:ext cx="2266678" cy="3397174"/>
              <a:chOff x="9842345" y="1588145"/>
              <a:chExt cx="1952625" cy="2410987"/>
            </a:xfrm>
          </p:grpSpPr>
          <p:pic>
            <p:nvPicPr>
              <p:cNvPr id="21" name="صورة 20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EAC248EA-F6C4-46B2-93C6-7AFA0AFCA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2345" y="1588145"/>
                <a:ext cx="1952625" cy="2365111"/>
              </a:xfrm>
              <a:prstGeom prst="rect">
                <a:avLst/>
              </a:prstGeom>
            </p:spPr>
          </p:pic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52EB704C-58F1-4073-805E-9207460270D8}"/>
                  </a:ext>
                </a:extLst>
              </p:cNvPr>
              <p:cNvSpPr txBox="1"/>
              <p:nvPr/>
            </p:nvSpPr>
            <p:spPr>
              <a:xfrm>
                <a:off x="10084846" y="2070894"/>
                <a:ext cx="1644521" cy="192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كيفية استعادة أو حذف الملفات والمجلدات بشكل دائم .</a:t>
                </a:r>
              </a:p>
            </p:txBody>
          </p:sp>
        </p:grp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FF67D6C4-8E23-4EDB-A1EA-8D681A6B9ECA}"/>
                </a:ext>
              </a:extLst>
            </p:cNvPr>
            <p:cNvGrpSpPr/>
            <p:nvPr/>
          </p:nvGrpSpPr>
          <p:grpSpPr>
            <a:xfrm>
              <a:off x="189877" y="1641811"/>
              <a:ext cx="2266678" cy="3302269"/>
              <a:chOff x="9757335" y="1652792"/>
              <a:chExt cx="1952625" cy="2406714"/>
            </a:xfrm>
          </p:grpSpPr>
          <p:pic>
            <p:nvPicPr>
              <p:cNvPr id="24" name="صورة 23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FEAC0D31-59BC-4C9D-8ECF-1CE2C0A93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335" y="1652792"/>
                <a:ext cx="1952625" cy="2406714"/>
              </a:xfrm>
              <a:prstGeom prst="rect">
                <a:avLst/>
              </a:prstGeom>
            </p:spPr>
          </p:pic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0EAAEC48-D452-454D-AB3B-79AE446D0691}"/>
                  </a:ext>
                </a:extLst>
              </p:cNvPr>
              <p:cNvSpPr txBox="1"/>
              <p:nvPr/>
            </p:nvSpPr>
            <p:spPr>
              <a:xfrm>
                <a:off x="10024561" y="2179226"/>
                <a:ext cx="1486540" cy="1663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طرق تعديل الاعدادات الأساسية في الحاسب </a:t>
                </a:r>
                <a:endParaRPr lang="ar-SA" sz="16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45D9D0D8-0F2F-4138-83F9-4BF4930DD5F3}"/>
              </a:ext>
            </a:extLst>
          </p:cNvPr>
          <p:cNvCxnSpPr>
            <a:cxnSpLocks/>
          </p:cNvCxnSpPr>
          <p:nvPr/>
        </p:nvCxnSpPr>
        <p:spPr>
          <a:xfrm>
            <a:off x="4118332" y="1606737"/>
            <a:ext cx="395533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0F8DAC63-0FB5-4558-9821-55D44B23ABD9}"/>
              </a:ext>
            </a:extLst>
          </p:cNvPr>
          <p:cNvSpPr/>
          <p:nvPr/>
        </p:nvSpPr>
        <p:spPr>
          <a:xfrm>
            <a:off x="12049432" y="-24139"/>
            <a:ext cx="142566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عنوان 1">
            <a:extLst>
              <a:ext uri="{FF2B5EF4-FFF2-40B4-BE49-F238E27FC236}">
                <a16:creationId xmlns:a16="http://schemas.microsoft.com/office/drawing/2014/main" id="{3DD32104-9C83-447E-94DB-173BA9D52E6D}"/>
              </a:ext>
            </a:extLst>
          </p:cNvPr>
          <p:cNvSpPr txBox="1">
            <a:spLocks/>
          </p:cNvSpPr>
          <p:nvPr/>
        </p:nvSpPr>
        <p:spPr>
          <a:xfrm>
            <a:off x="9211868" y="643996"/>
            <a:ext cx="2863229" cy="768175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996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5B8B9BA5-917F-490E-AA72-8EFAAED93732}"/>
              </a:ext>
            </a:extLst>
          </p:cNvPr>
          <p:cNvSpPr txBox="1"/>
          <p:nvPr/>
        </p:nvSpPr>
        <p:spPr>
          <a:xfrm>
            <a:off x="1666927" y="2987544"/>
            <a:ext cx="588930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هو الحاسب؟ 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394215B0-B4D9-48A2-B6CF-AB44E32743D4}"/>
              </a:ext>
            </a:extLst>
          </p:cNvPr>
          <p:cNvCxnSpPr>
            <a:cxnSpLocks/>
          </p:cNvCxnSpPr>
          <p:nvPr/>
        </p:nvCxnSpPr>
        <p:spPr>
          <a:xfrm>
            <a:off x="6821617" y="2512287"/>
            <a:ext cx="4765" cy="28738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69F4C36E-54C9-4E50-A022-E2E08E954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 b="18723"/>
          <a:stretch/>
        </p:blipFill>
        <p:spPr>
          <a:xfrm>
            <a:off x="7136581" y="2201538"/>
            <a:ext cx="4022424" cy="371494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C3E34B5-037C-42BB-B9BC-74A6D40F83EC}"/>
              </a:ext>
            </a:extLst>
          </p:cNvPr>
          <p:cNvSpPr txBox="1"/>
          <p:nvPr/>
        </p:nvSpPr>
        <p:spPr>
          <a:xfrm>
            <a:off x="4078268" y="220383"/>
            <a:ext cx="4260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العصف الذهني 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10350F6-6A5E-4BBD-B51A-BCB784D1CC04}"/>
              </a:ext>
            </a:extLst>
          </p:cNvPr>
          <p:cNvCxnSpPr>
            <a:cxnSpLocks/>
          </p:cNvCxnSpPr>
          <p:nvPr/>
        </p:nvCxnSpPr>
        <p:spPr>
          <a:xfrm flipV="1">
            <a:off x="4357069" y="962927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عنوان 1">
            <a:extLst>
              <a:ext uri="{FF2B5EF4-FFF2-40B4-BE49-F238E27FC236}">
                <a16:creationId xmlns:a16="http://schemas.microsoft.com/office/drawing/2014/main" id="{4F981469-173D-443C-A0A3-554E9C21BDBE}"/>
              </a:ext>
            </a:extLst>
          </p:cNvPr>
          <p:cNvSpPr txBox="1">
            <a:spLocks/>
          </p:cNvSpPr>
          <p:nvPr/>
        </p:nvSpPr>
        <p:spPr>
          <a:xfrm>
            <a:off x="9275825" y="578839"/>
            <a:ext cx="2863229" cy="768175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التمهيد 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251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43F3594-0C80-4BB2-B63C-3B3B4D577023}"/>
              </a:ext>
            </a:extLst>
          </p:cNvPr>
          <p:cNvSpPr txBox="1"/>
          <p:nvPr/>
        </p:nvSpPr>
        <p:spPr>
          <a:xfrm>
            <a:off x="6934809" y="227860"/>
            <a:ext cx="30620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8000" dirty="0">
                <a:solidFill>
                  <a:srgbClr val="C0000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الحاسب </a:t>
            </a:r>
            <a:endParaRPr lang="ar-SA" sz="8000" dirty="0">
              <a:cs typeface="DecoType Naskh Extensions" panose="020104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2E473B-08EC-48CB-8CE0-0A3D96523340}"/>
              </a:ext>
            </a:extLst>
          </p:cNvPr>
          <p:cNvSpPr txBox="1"/>
          <p:nvPr/>
        </p:nvSpPr>
        <p:spPr>
          <a:xfrm>
            <a:off x="4721147" y="2307122"/>
            <a:ext cx="70924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الحاسب هو أحد أنواع الأجهزة الإلكترونية, يمكنه إتباع تعليمات محددة واتخاذ القرارات والقيام بالكثير من الأمور المفيدة .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F83928C-82E4-40AB-8877-8939C23E1149}"/>
              </a:ext>
            </a:extLst>
          </p:cNvPr>
          <p:cNvCxnSpPr>
            <a:cxnSpLocks/>
          </p:cNvCxnSpPr>
          <p:nvPr/>
        </p:nvCxnSpPr>
        <p:spPr>
          <a:xfrm>
            <a:off x="7204442" y="1553797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79069061-DA4C-4635-91A4-D1C3BE7836C5}"/>
              </a:ext>
            </a:extLst>
          </p:cNvPr>
          <p:cNvCxnSpPr>
            <a:cxnSpLocks/>
          </p:cNvCxnSpPr>
          <p:nvPr/>
        </p:nvCxnSpPr>
        <p:spPr>
          <a:xfrm>
            <a:off x="4721147" y="1713643"/>
            <a:ext cx="0" cy="343071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صورة 5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69382A12-AC3F-440B-AE5D-65FB54BF5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17344" r="18619" b="21598"/>
          <a:stretch/>
        </p:blipFill>
        <p:spPr>
          <a:xfrm>
            <a:off x="1256555" y="1551299"/>
            <a:ext cx="3067659" cy="33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7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4367D1D-7C4F-406B-B934-A51A7EED96B3}"/>
              </a:ext>
            </a:extLst>
          </p:cNvPr>
          <p:cNvSpPr txBox="1"/>
          <p:nvPr/>
        </p:nvSpPr>
        <p:spPr>
          <a:xfrm>
            <a:off x="440385" y="740104"/>
            <a:ext cx="3396168" cy="92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00"/>
                </a:solidFill>
                <a:latin typeface="+mj-lt"/>
                <a:ea typeface="+mj-ea"/>
                <a:cs typeface="PT Bold Heading" panose="02010400000000000000" pitchFamily="2" charset="-78"/>
              </a:rPr>
              <a:t>الحاسب المكتبي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DD72DD5-777B-446C-9C05-7D972B5F68E1}"/>
              </a:ext>
            </a:extLst>
          </p:cNvPr>
          <p:cNvSpPr txBox="1"/>
          <p:nvPr/>
        </p:nvSpPr>
        <p:spPr>
          <a:xfrm>
            <a:off x="73695" y="1758266"/>
            <a:ext cx="4129547" cy="431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>
                    <a:alpha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يتكون الحاسب المكتبي من مجموعة من الأجهزة المتصلة بعضها ببعض ، التي تتيح استخدامه لأداء المهام المختلفة 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3473A60-A845-4A28-AEA4-92A4E6796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6" t="35806" r="48388" b="30760"/>
          <a:stretch/>
        </p:blipFill>
        <p:spPr>
          <a:xfrm>
            <a:off x="5220105" y="801365"/>
            <a:ext cx="6014185" cy="52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62696877-337A-42B4-AD37-1669AF358697}"/>
              </a:ext>
            </a:extLst>
          </p:cNvPr>
          <p:cNvSpPr txBox="1"/>
          <p:nvPr/>
        </p:nvSpPr>
        <p:spPr>
          <a:xfrm>
            <a:off x="2312353" y="4462975"/>
            <a:ext cx="41877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الأولى</a:t>
            </a:r>
          </a:p>
          <a:p>
            <a:pPr algn="ctr"/>
            <a:r>
              <a:rPr lang="ar-SA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تعلم الأساسيات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6D32480-459C-4CAC-B5B1-E2E1C5E7B9DE}"/>
              </a:ext>
            </a:extLst>
          </p:cNvPr>
          <p:cNvGrpSpPr/>
          <p:nvPr/>
        </p:nvGrpSpPr>
        <p:grpSpPr>
          <a:xfrm>
            <a:off x="5683071" y="514090"/>
            <a:ext cx="4393802" cy="4248154"/>
            <a:chOff x="6302051" y="1913207"/>
            <a:chExt cx="4393802" cy="4248154"/>
          </a:xfrm>
        </p:grpSpPr>
        <p:pic>
          <p:nvPicPr>
            <p:cNvPr id="3074" name="Picture 2" descr="حقيبة أساسيات الحاسب الآلي - حقائب تدريبية">
              <a:extLst>
                <a:ext uri="{FF2B5EF4-FFF2-40B4-BE49-F238E27FC236}">
                  <a16:creationId xmlns:a16="http://schemas.microsoft.com/office/drawing/2014/main" id="{59D0A883-44F3-4A6F-B4F1-337F18E822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3" t="12339" r="20216" b="24116"/>
            <a:stretch/>
          </p:blipFill>
          <p:spPr bwMode="auto">
            <a:xfrm>
              <a:off x="6302051" y="1913207"/>
              <a:ext cx="4393802" cy="4248154"/>
            </a:xfrm>
            <a:prstGeom prst="ellipse">
              <a:avLst/>
            </a:prstGeom>
            <a:ln w="190500" cap="rnd">
              <a:solidFill>
                <a:schemeClr val="bg2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1E2EF707-2857-4738-AFEF-62F50223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113379" y="4478085"/>
              <a:ext cx="932324" cy="805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97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8137F92-0324-4D6D-9011-03CD088B4861}"/>
              </a:ext>
            </a:extLst>
          </p:cNvPr>
          <p:cNvGrpSpPr/>
          <p:nvPr/>
        </p:nvGrpSpPr>
        <p:grpSpPr>
          <a:xfrm>
            <a:off x="2370342" y="-85562"/>
            <a:ext cx="7451315" cy="6858000"/>
            <a:chOff x="2949677" y="0"/>
            <a:chExt cx="7451315" cy="6858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2E5FD94-2298-45DD-B683-2D2E25D00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77" y="0"/>
              <a:ext cx="7451315" cy="6858000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7B8034F-B76D-4829-BB10-147E760D629F}"/>
                </a:ext>
              </a:extLst>
            </p:cNvPr>
            <p:cNvSpPr txBox="1"/>
            <p:nvPr/>
          </p:nvSpPr>
          <p:spPr>
            <a:xfrm rot="21239509">
              <a:off x="4193571" y="2477729"/>
              <a:ext cx="457177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مكونات الحاسب 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3AC5AA05-14F6-4144-9AE8-BD176F2ED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2399" y="176980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DEC15F8-0A59-4402-97A3-D3ECA1681018}"/>
              </a:ext>
            </a:extLst>
          </p:cNvPr>
          <p:cNvGrpSpPr/>
          <p:nvPr/>
        </p:nvGrpSpPr>
        <p:grpSpPr>
          <a:xfrm>
            <a:off x="8537337" y="1711681"/>
            <a:ext cx="3645309" cy="4577849"/>
            <a:chOff x="8132047" y="946509"/>
            <a:chExt cx="3645309" cy="4577849"/>
          </a:xfrm>
        </p:grpSpPr>
        <p:pic>
          <p:nvPicPr>
            <p:cNvPr id="6146" name="Picture 2" descr="تعلم تجميع الحاسب الآلي بإحتراف">
              <a:extLst>
                <a:ext uri="{FF2B5EF4-FFF2-40B4-BE49-F238E27FC236}">
                  <a16:creationId xmlns:a16="http://schemas.microsoft.com/office/drawing/2014/main" id="{37CDD2AB-643A-47A3-B1BA-303D777EC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2047" y="946509"/>
              <a:ext cx="3645309" cy="364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D06C290-E6B3-41E6-BB07-1CAC8545146F}"/>
                </a:ext>
              </a:extLst>
            </p:cNvPr>
            <p:cNvSpPr txBox="1"/>
            <p:nvPr/>
          </p:nvSpPr>
          <p:spPr>
            <a:xfrm>
              <a:off x="8578837" y="4324029"/>
              <a:ext cx="27517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صندوق الحاسب</a:t>
              </a:r>
            </a:p>
            <a:p>
              <a:r>
                <a:rPr lang="en-US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Computer Case</a:t>
              </a: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D25094A-CF23-43BD-9871-066A872F7BCA}"/>
              </a:ext>
            </a:extLst>
          </p:cNvPr>
          <p:cNvGrpSpPr/>
          <p:nvPr/>
        </p:nvGrpSpPr>
        <p:grpSpPr>
          <a:xfrm>
            <a:off x="5752206" y="383106"/>
            <a:ext cx="3231921" cy="3627970"/>
            <a:chOff x="4900126" y="553219"/>
            <a:chExt cx="3231921" cy="3627970"/>
          </a:xfrm>
        </p:grpSpPr>
        <p:pic>
          <p:nvPicPr>
            <p:cNvPr id="6148" name="Picture 4" descr="شاشة كمبيوتر كرتون رسم – لبس رسمي">
              <a:extLst>
                <a:ext uri="{FF2B5EF4-FFF2-40B4-BE49-F238E27FC236}">
                  <a16:creationId xmlns:a16="http://schemas.microsoft.com/office/drawing/2014/main" id="{8A144254-4ACA-422F-B4DF-24A614347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126" y="553219"/>
              <a:ext cx="3231921" cy="2386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388549C-3473-47D7-A610-17857101D575}"/>
                </a:ext>
              </a:extLst>
            </p:cNvPr>
            <p:cNvSpPr txBox="1"/>
            <p:nvPr/>
          </p:nvSpPr>
          <p:spPr>
            <a:xfrm>
              <a:off x="5338821" y="2980860"/>
              <a:ext cx="27517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الشاشة </a:t>
              </a:r>
            </a:p>
            <a:p>
              <a:pPr algn="ctr"/>
              <a:r>
                <a:rPr lang="en-US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Monitor</a:t>
              </a:r>
              <a:endPara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F958E67-5747-445E-A2C8-E657A301DAAA}"/>
              </a:ext>
            </a:extLst>
          </p:cNvPr>
          <p:cNvGrpSpPr/>
          <p:nvPr/>
        </p:nvGrpSpPr>
        <p:grpSpPr>
          <a:xfrm>
            <a:off x="446409" y="357888"/>
            <a:ext cx="3031597" cy="2720736"/>
            <a:chOff x="-409893" y="277882"/>
            <a:chExt cx="4323131" cy="2978856"/>
          </a:xfrm>
        </p:grpSpPr>
        <p:pic>
          <p:nvPicPr>
            <p:cNvPr id="6154" name="Picture 10" descr="فارة كمبيوتر كرتون">
              <a:extLst>
                <a:ext uri="{FF2B5EF4-FFF2-40B4-BE49-F238E27FC236}">
                  <a16:creationId xmlns:a16="http://schemas.microsoft.com/office/drawing/2014/main" id="{A0428F3B-B752-4B56-93C3-852503C68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44" y="277882"/>
              <a:ext cx="3498594" cy="2476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058D50C-FB3B-4EE0-B62D-41028384BF71}"/>
                </a:ext>
              </a:extLst>
            </p:cNvPr>
            <p:cNvSpPr txBox="1"/>
            <p:nvPr/>
          </p:nvSpPr>
          <p:spPr>
            <a:xfrm>
              <a:off x="-409893" y="2056409"/>
              <a:ext cx="27517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الفأرة </a:t>
              </a:r>
            </a:p>
            <a:p>
              <a:pPr algn="ctr"/>
              <a:r>
                <a:rPr lang="en-US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Mouse</a:t>
              </a:r>
              <a:endPara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0D08719-DFDA-4436-B666-F3B1A26A9CFC}"/>
              </a:ext>
            </a:extLst>
          </p:cNvPr>
          <p:cNvGrpSpPr/>
          <p:nvPr/>
        </p:nvGrpSpPr>
        <p:grpSpPr>
          <a:xfrm>
            <a:off x="1779368" y="3429000"/>
            <a:ext cx="4850547" cy="3215805"/>
            <a:chOff x="2519123" y="3958276"/>
            <a:chExt cx="4850547" cy="3215805"/>
          </a:xfrm>
        </p:grpSpPr>
        <p:pic>
          <p:nvPicPr>
            <p:cNvPr id="6152" name="Picture 8" descr="Keyboard Ita Clipart | i2Clipart - Royalty Free Public Domain Clipart">
              <a:extLst>
                <a:ext uri="{FF2B5EF4-FFF2-40B4-BE49-F238E27FC236}">
                  <a16:creationId xmlns:a16="http://schemas.microsoft.com/office/drawing/2014/main" id="{B0610ADD-10E0-4C3A-9B6E-70052B283A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68"/>
            <a:stretch/>
          </p:blipFill>
          <p:spPr bwMode="auto">
            <a:xfrm>
              <a:off x="2519123" y="3958276"/>
              <a:ext cx="4850547" cy="1858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9924813-A62F-469A-B514-8E6E3D51F7F5}"/>
                </a:ext>
              </a:extLst>
            </p:cNvPr>
            <p:cNvSpPr txBox="1"/>
            <p:nvPr/>
          </p:nvSpPr>
          <p:spPr>
            <a:xfrm>
              <a:off x="3707291" y="5973752"/>
              <a:ext cx="27517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لوحة المفاتيح </a:t>
              </a:r>
            </a:p>
            <a:p>
              <a:pPr algn="ctr"/>
              <a:r>
                <a:rPr lang="en-US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Keyboard</a:t>
              </a:r>
              <a:endPara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5" name="عنوان 1">
            <a:extLst>
              <a:ext uri="{FF2B5EF4-FFF2-40B4-BE49-F238E27FC236}">
                <a16:creationId xmlns:a16="http://schemas.microsoft.com/office/drawing/2014/main" id="{A242B5E0-844D-41B7-AD11-BD72393B9DE4}"/>
              </a:ext>
            </a:extLst>
          </p:cNvPr>
          <p:cNvSpPr txBox="1">
            <a:spLocks/>
          </p:cNvSpPr>
          <p:nvPr/>
        </p:nvSpPr>
        <p:spPr>
          <a:xfrm>
            <a:off x="9319417" y="568470"/>
            <a:ext cx="2863229" cy="768175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المكونات 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24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A104E05-CC92-48CE-AF7C-8FD8AE3DDECC}"/>
              </a:ext>
            </a:extLst>
          </p:cNvPr>
          <p:cNvSpPr txBox="1"/>
          <p:nvPr/>
        </p:nvSpPr>
        <p:spPr>
          <a:xfrm>
            <a:off x="914023" y="4180564"/>
            <a:ext cx="3805836" cy="94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1314C3D9-A8B7-43E8-8110-DD19126E66C2}"/>
              </a:ext>
            </a:extLst>
          </p:cNvPr>
          <p:cNvGrpSpPr/>
          <p:nvPr/>
        </p:nvGrpSpPr>
        <p:grpSpPr>
          <a:xfrm>
            <a:off x="2370342" y="120709"/>
            <a:ext cx="7451315" cy="6858000"/>
            <a:chOff x="2949677" y="0"/>
            <a:chExt cx="7451315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641A76DF-023E-42D2-A8D9-B13F2E93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77" y="0"/>
              <a:ext cx="7451315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469368D8-00F5-4FEB-85B3-F606E8952725}"/>
                </a:ext>
              </a:extLst>
            </p:cNvPr>
            <p:cNvSpPr txBox="1"/>
            <p:nvPr/>
          </p:nvSpPr>
          <p:spPr>
            <a:xfrm rot="21239509">
              <a:off x="4193571" y="2477729"/>
              <a:ext cx="457177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ملحقات الحاسب 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372EAC5F-DB77-4206-9595-E15B5D320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4130" y="346586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53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6801186-04C4-4F7A-8247-6F409EBBF8AC}"/>
              </a:ext>
            </a:extLst>
          </p:cNvPr>
          <p:cNvGrpSpPr/>
          <p:nvPr/>
        </p:nvGrpSpPr>
        <p:grpSpPr>
          <a:xfrm>
            <a:off x="8117503" y="967331"/>
            <a:ext cx="2751727" cy="2815808"/>
            <a:chOff x="9000238" y="758140"/>
            <a:chExt cx="2751727" cy="2815808"/>
          </a:xfrm>
        </p:grpSpPr>
        <p:pic>
          <p:nvPicPr>
            <p:cNvPr id="14338" name="Picture 2" descr="كاميرا ويب, الكرتون, ملصق صورة بابوا نيو غينيا">
              <a:extLst>
                <a:ext uri="{FF2B5EF4-FFF2-40B4-BE49-F238E27FC236}">
                  <a16:creationId xmlns:a16="http://schemas.microsoft.com/office/drawing/2014/main" id="{56C1B766-9674-46FA-9A9A-4DED066FB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6642" y="758140"/>
              <a:ext cx="2428875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610ED398-B15D-4AE4-BE49-E2808982523C}"/>
                </a:ext>
              </a:extLst>
            </p:cNvPr>
            <p:cNvSpPr txBox="1"/>
            <p:nvPr/>
          </p:nvSpPr>
          <p:spPr>
            <a:xfrm>
              <a:off x="9000238" y="2496730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كاميرا الويب 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webcam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095AA81-7A29-4807-8B24-44D4B6FED183}"/>
              </a:ext>
            </a:extLst>
          </p:cNvPr>
          <p:cNvGrpSpPr/>
          <p:nvPr/>
        </p:nvGrpSpPr>
        <p:grpSpPr>
          <a:xfrm>
            <a:off x="5623022" y="507489"/>
            <a:ext cx="2751727" cy="2771567"/>
            <a:chOff x="6159663" y="970942"/>
            <a:chExt cx="2751727" cy="2771567"/>
          </a:xfrm>
        </p:grpSpPr>
        <p:pic>
          <p:nvPicPr>
            <p:cNvPr id="14340" name="Picture 4" descr="كارتون المتكلم مشبك الحرة عالية الدقة, كرتون, مكبرات الصوت png">
              <a:extLst>
                <a:ext uri="{FF2B5EF4-FFF2-40B4-BE49-F238E27FC236}">
                  <a16:creationId xmlns:a16="http://schemas.microsoft.com/office/drawing/2014/main" id="{9F3739F2-B2C0-4A95-A0A0-63792216D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265" y="970942"/>
              <a:ext cx="267652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6186815-AD67-4FBE-B0F0-C65F5B3AA849}"/>
                </a:ext>
              </a:extLst>
            </p:cNvPr>
            <p:cNvSpPr txBox="1"/>
            <p:nvPr/>
          </p:nvSpPr>
          <p:spPr>
            <a:xfrm>
              <a:off x="6159663" y="2665291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مكبر الصوت 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Speakers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E595DB9-4454-4144-AE59-018503BF72EB}"/>
              </a:ext>
            </a:extLst>
          </p:cNvPr>
          <p:cNvGrpSpPr/>
          <p:nvPr/>
        </p:nvGrpSpPr>
        <p:grpSpPr>
          <a:xfrm>
            <a:off x="2998244" y="265936"/>
            <a:ext cx="2913720" cy="3235287"/>
            <a:chOff x="3363512" y="766916"/>
            <a:chExt cx="2913720" cy="3235287"/>
          </a:xfrm>
        </p:grpSpPr>
        <p:pic>
          <p:nvPicPr>
            <p:cNvPr id="14342" name="Picture 6" descr="ميكروفون الالكترونية, مايك, كرتون, تسجيل الصوت PNG والمتجهات للتحميل مجانا">
              <a:extLst>
                <a:ext uri="{FF2B5EF4-FFF2-40B4-BE49-F238E27FC236}">
                  <a16:creationId xmlns:a16="http://schemas.microsoft.com/office/drawing/2014/main" id="{E1EC4556-40F5-4571-A119-DD4D20F90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751" y="766916"/>
              <a:ext cx="2494481" cy="2494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01F767C4-D773-47F5-8866-DB7518DB2B46}"/>
                </a:ext>
              </a:extLst>
            </p:cNvPr>
            <p:cNvSpPr txBox="1"/>
            <p:nvPr/>
          </p:nvSpPr>
          <p:spPr>
            <a:xfrm>
              <a:off x="3363512" y="2924985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الميكروفون 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Microphone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9265DDA-7CAA-4311-BE00-10760D6698E3}"/>
              </a:ext>
            </a:extLst>
          </p:cNvPr>
          <p:cNvGrpSpPr/>
          <p:nvPr/>
        </p:nvGrpSpPr>
        <p:grpSpPr>
          <a:xfrm>
            <a:off x="-56952" y="163952"/>
            <a:ext cx="2839292" cy="3517916"/>
            <a:chOff x="81368" y="-705002"/>
            <a:chExt cx="2839292" cy="3517916"/>
          </a:xfrm>
        </p:grpSpPr>
        <p:pic>
          <p:nvPicPr>
            <p:cNvPr id="8" name="Picture 8" descr="حماية البيانات الصف الثالث - Computerized Exams">
              <a:extLst>
                <a:ext uri="{FF2B5EF4-FFF2-40B4-BE49-F238E27FC236}">
                  <a16:creationId xmlns:a16="http://schemas.microsoft.com/office/drawing/2014/main" id="{9B28D8B0-2E73-4A8E-A573-E966D1FA1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779" y="-705002"/>
              <a:ext cx="2246881" cy="276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ECA8C606-7954-4AE7-A720-6A49EF283ED8}"/>
                </a:ext>
              </a:extLst>
            </p:cNvPr>
            <p:cNvSpPr txBox="1"/>
            <p:nvPr/>
          </p:nvSpPr>
          <p:spPr>
            <a:xfrm>
              <a:off x="81368" y="1735696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الطابعة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Printer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E28E1E2F-F118-455E-A18E-4668E77C1E7E}"/>
              </a:ext>
            </a:extLst>
          </p:cNvPr>
          <p:cNvGrpSpPr/>
          <p:nvPr/>
        </p:nvGrpSpPr>
        <p:grpSpPr>
          <a:xfrm>
            <a:off x="7999731" y="4010290"/>
            <a:ext cx="3209925" cy="2558989"/>
            <a:chOff x="8610650" y="3883788"/>
            <a:chExt cx="3209925" cy="2558989"/>
          </a:xfrm>
        </p:grpSpPr>
        <p:pic>
          <p:nvPicPr>
            <p:cNvPr id="14344" name="Picture 8" descr="الكاميرا, الكاميرات الرقمية, التصوير الفوتوغرافي صورة بابوا نيو غينيا">
              <a:extLst>
                <a:ext uri="{FF2B5EF4-FFF2-40B4-BE49-F238E27FC236}">
                  <a16:creationId xmlns:a16="http://schemas.microsoft.com/office/drawing/2014/main" id="{54C40646-5E06-40E3-B354-9DB16BBFA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50" y="3883788"/>
              <a:ext cx="32099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407D2167-3C59-4025-AA26-C31478D915A1}"/>
                </a:ext>
              </a:extLst>
            </p:cNvPr>
            <p:cNvSpPr txBox="1"/>
            <p:nvPr/>
          </p:nvSpPr>
          <p:spPr>
            <a:xfrm>
              <a:off x="8873790" y="5365559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الكاميرا الرقمية 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Digital Camera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A5310AD-15D8-4794-8D54-3194D8B7E700}"/>
              </a:ext>
            </a:extLst>
          </p:cNvPr>
          <p:cNvGrpSpPr/>
          <p:nvPr/>
        </p:nvGrpSpPr>
        <p:grpSpPr>
          <a:xfrm>
            <a:off x="4806379" y="3555988"/>
            <a:ext cx="3193352" cy="3209245"/>
            <a:chOff x="5196175" y="3092135"/>
            <a:chExt cx="3193352" cy="3209245"/>
          </a:xfrm>
        </p:grpSpPr>
        <p:pic>
          <p:nvPicPr>
            <p:cNvPr id="14346" name="Picture 10" descr="سماعات, كرتون سماعات الرأس, والاستماع إلى الموسيقى png">
              <a:extLst>
                <a:ext uri="{FF2B5EF4-FFF2-40B4-BE49-F238E27FC236}">
                  <a16:creationId xmlns:a16="http://schemas.microsoft.com/office/drawing/2014/main" id="{BFC50D6A-5492-4F30-BC0D-1F8FBC18D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175" y="3092135"/>
              <a:ext cx="3193352" cy="2008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C3DC57FD-7C17-4973-A284-5A16002728A7}"/>
                </a:ext>
              </a:extLst>
            </p:cNvPr>
            <p:cNvSpPr txBox="1"/>
            <p:nvPr/>
          </p:nvSpPr>
          <p:spPr>
            <a:xfrm>
              <a:off x="5488372" y="5224162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سماعات الأذن 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Headphones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12BCC05-5CB6-4DE7-976D-E85713399FF6}"/>
              </a:ext>
            </a:extLst>
          </p:cNvPr>
          <p:cNvGrpSpPr/>
          <p:nvPr/>
        </p:nvGrpSpPr>
        <p:grpSpPr>
          <a:xfrm>
            <a:off x="1974018" y="3875012"/>
            <a:ext cx="3553118" cy="2751567"/>
            <a:chOff x="1929315" y="3958490"/>
            <a:chExt cx="3553118" cy="2751567"/>
          </a:xfrm>
        </p:grpSpPr>
        <p:pic>
          <p:nvPicPr>
            <p:cNvPr id="11" name="Picture 6" descr="كيف يعمل الماسح الضوئي - شبكة الفيزياء التعليمية">
              <a:extLst>
                <a:ext uri="{FF2B5EF4-FFF2-40B4-BE49-F238E27FC236}">
                  <a16:creationId xmlns:a16="http://schemas.microsoft.com/office/drawing/2014/main" id="{D45A8811-15BB-400F-A64A-55A8AD66D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28" y="3958490"/>
              <a:ext cx="2854705" cy="191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F1838836-D104-4B70-A0BF-14985833C889}"/>
                </a:ext>
              </a:extLst>
            </p:cNvPr>
            <p:cNvSpPr txBox="1"/>
            <p:nvPr/>
          </p:nvSpPr>
          <p:spPr>
            <a:xfrm>
              <a:off x="1929315" y="5632839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الماسح الضوئي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Scanner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605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5B8B9BA5-917F-490E-AA72-8EFAAED93732}"/>
              </a:ext>
            </a:extLst>
          </p:cNvPr>
          <p:cNvSpPr txBox="1"/>
          <p:nvPr/>
        </p:nvSpPr>
        <p:spPr>
          <a:xfrm>
            <a:off x="4306315" y="2441947"/>
            <a:ext cx="700094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لقد عرفنا ما هو الحاسب </a:t>
            </a:r>
            <a:r>
              <a:rPr lang="ar-SA" sz="6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ولكن كيف يتم استخدامه؟ 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394215B0-B4D9-48A2-B6CF-AB44E32743D4}"/>
              </a:ext>
            </a:extLst>
          </p:cNvPr>
          <p:cNvCxnSpPr>
            <a:cxnSpLocks/>
          </p:cNvCxnSpPr>
          <p:nvPr/>
        </p:nvCxnSpPr>
        <p:spPr>
          <a:xfrm>
            <a:off x="4306315" y="2441947"/>
            <a:ext cx="4765" cy="28738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69F4C36E-54C9-4E50-A022-E2E08E9548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" y="1741125"/>
            <a:ext cx="3579371" cy="382235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C3E34B5-037C-42BB-B9BC-74A6D40F83EC}"/>
              </a:ext>
            </a:extLst>
          </p:cNvPr>
          <p:cNvSpPr txBox="1"/>
          <p:nvPr/>
        </p:nvSpPr>
        <p:spPr>
          <a:xfrm>
            <a:off x="6371302" y="210577"/>
            <a:ext cx="4260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العصف الذهني 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10350F6-6A5E-4BBD-B51A-BCB784D1CC04}"/>
              </a:ext>
            </a:extLst>
          </p:cNvPr>
          <p:cNvCxnSpPr>
            <a:cxnSpLocks/>
          </p:cNvCxnSpPr>
          <p:nvPr/>
        </p:nvCxnSpPr>
        <p:spPr>
          <a:xfrm flipV="1">
            <a:off x="6710230" y="1006144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04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E91E58B-56B4-4E10-975D-A32F2F06DC9E}"/>
              </a:ext>
            </a:extLst>
          </p:cNvPr>
          <p:cNvGrpSpPr/>
          <p:nvPr/>
        </p:nvGrpSpPr>
        <p:grpSpPr>
          <a:xfrm>
            <a:off x="2283542" y="0"/>
            <a:ext cx="7624915" cy="6858000"/>
            <a:chOff x="3282215" y="0"/>
            <a:chExt cx="7118777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4CA7AE6-6D0F-4218-838B-A832CEA4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BB628DFE-5C99-4D01-B64C-9936E4D2CA74}"/>
                </a:ext>
              </a:extLst>
            </p:cNvPr>
            <p:cNvSpPr txBox="1"/>
            <p:nvPr/>
          </p:nvSpPr>
          <p:spPr>
            <a:xfrm rot="21239509">
              <a:off x="4166397" y="2076664"/>
              <a:ext cx="502644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استخدام الأجهزة الملحقة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34DEFE19-BB0B-45E6-BEA6-76E78D309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3087" y="303939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شاشة كمبيوتر كرتون رسم – لبس رسمي">
            <a:extLst>
              <a:ext uri="{FF2B5EF4-FFF2-40B4-BE49-F238E27FC236}">
                <a16:creationId xmlns:a16="http://schemas.microsoft.com/office/drawing/2014/main" id="{5ED966E7-0465-4BC1-AF18-11376586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33" y="1680906"/>
            <a:ext cx="1824989" cy="19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eyboard Ita Clipart | i2Clipart - Royalty Free Public Domain Clipart">
            <a:extLst>
              <a:ext uri="{FF2B5EF4-FFF2-40B4-BE49-F238E27FC236}">
                <a16:creationId xmlns:a16="http://schemas.microsoft.com/office/drawing/2014/main" id="{18157F44-7FB6-4997-8BE4-139A4A8AE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68"/>
          <a:stretch/>
        </p:blipFill>
        <p:spPr bwMode="auto">
          <a:xfrm>
            <a:off x="8780736" y="3966367"/>
            <a:ext cx="2819359" cy="100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فارة كمبيوتر كرتون">
            <a:extLst>
              <a:ext uri="{FF2B5EF4-FFF2-40B4-BE49-F238E27FC236}">
                <a16:creationId xmlns:a16="http://schemas.microsoft.com/office/drawing/2014/main" id="{0C2F864A-4BE4-4412-A870-DCED2AE45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16" y="1938637"/>
            <a:ext cx="1899144" cy="17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الكاميرا, الكاميرات الرقمية, التصوير الفوتوغرافي صورة بابوا نيو غينيا">
            <a:extLst>
              <a:ext uri="{FF2B5EF4-FFF2-40B4-BE49-F238E27FC236}">
                <a16:creationId xmlns:a16="http://schemas.microsoft.com/office/drawing/2014/main" id="{B4982214-951C-4F73-B654-D29423510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43" y="2090880"/>
            <a:ext cx="2981690" cy="13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ميكروفون الالكترونية, مايك, كرتون, تسجيل الصوت PNG والمتجهات للتحميل مجانا">
            <a:extLst>
              <a:ext uri="{FF2B5EF4-FFF2-40B4-BE49-F238E27FC236}">
                <a16:creationId xmlns:a16="http://schemas.microsoft.com/office/drawing/2014/main" id="{48922C2E-882D-462E-AB12-75CBF2EB0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9"/>
          <a:stretch/>
        </p:blipFill>
        <p:spPr bwMode="auto">
          <a:xfrm>
            <a:off x="0" y="2779026"/>
            <a:ext cx="2981690" cy="25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حماية البيانات الصف الثالث - Computerized Exams">
            <a:extLst>
              <a:ext uri="{FF2B5EF4-FFF2-40B4-BE49-F238E27FC236}">
                <a16:creationId xmlns:a16="http://schemas.microsoft.com/office/drawing/2014/main" id="{56FE0974-458B-4324-A6BF-15A508DB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0" y="662906"/>
            <a:ext cx="2002473" cy="24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سماعات, كرتون سماعات الرأس, والاستماع إلى الموسيقى png">
            <a:extLst>
              <a:ext uri="{FF2B5EF4-FFF2-40B4-BE49-F238E27FC236}">
                <a16:creationId xmlns:a16="http://schemas.microsoft.com/office/drawing/2014/main" id="{7A4FAAE6-1C3E-4D43-A59D-DE360FA6C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4968"/>
          <a:stretch/>
        </p:blipFill>
        <p:spPr bwMode="auto">
          <a:xfrm>
            <a:off x="5664202" y="4151075"/>
            <a:ext cx="1635533" cy="20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كيف يعمل الماسح الضوئي - شبكة الفيزياء التعليمية">
            <a:extLst>
              <a:ext uri="{FF2B5EF4-FFF2-40B4-BE49-F238E27FC236}">
                <a16:creationId xmlns:a16="http://schemas.microsoft.com/office/drawing/2014/main" id="{9C57C9C0-0C29-4AC3-9C14-A62AC73C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95" y="4054599"/>
            <a:ext cx="2256689" cy="2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كاميرا ويب, الكرتون, ملصق صورة بابوا نيو غينيا">
            <a:extLst>
              <a:ext uri="{FF2B5EF4-FFF2-40B4-BE49-F238E27FC236}">
                <a16:creationId xmlns:a16="http://schemas.microsoft.com/office/drawing/2014/main" id="{B168F41F-96E3-4051-BA55-488BEFC8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9" y="5109411"/>
            <a:ext cx="2189376" cy="15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AE6DCC6-1093-4286-8B44-D94EA1CE13A0}"/>
              </a:ext>
            </a:extLst>
          </p:cNvPr>
          <p:cNvSpPr txBox="1"/>
          <p:nvPr/>
        </p:nvSpPr>
        <p:spPr>
          <a:xfrm>
            <a:off x="2452463" y="919392"/>
            <a:ext cx="7820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الصور استنتج استخدامات الحاسب 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8CE352D-FEA7-4BD1-B7A8-D3B917084373}"/>
              </a:ext>
            </a:extLst>
          </p:cNvPr>
          <p:cNvSpPr txBox="1"/>
          <p:nvPr/>
        </p:nvSpPr>
        <p:spPr>
          <a:xfrm>
            <a:off x="6371302" y="168373"/>
            <a:ext cx="4260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قراءة الصور : </a:t>
            </a: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C375365A-FAA1-4B63-8EC9-906A8ACFAE46}"/>
              </a:ext>
            </a:extLst>
          </p:cNvPr>
          <p:cNvCxnSpPr>
            <a:cxnSpLocks/>
          </p:cNvCxnSpPr>
          <p:nvPr/>
        </p:nvCxnSpPr>
        <p:spPr>
          <a:xfrm flipV="1">
            <a:off x="6794873" y="814704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77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063C782-D9F3-4723-A660-0A2E67028435}"/>
              </a:ext>
            </a:extLst>
          </p:cNvPr>
          <p:cNvGrpSpPr/>
          <p:nvPr/>
        </p:nvGrpSpPr>
        <p:grpSpPr>
          <a:xfrm>
            <a:off x="6828584" y="437267"/>
            <a:ext cx="4873228" cy="2789887"/>
            <a:chOff x="3849256" y="831256"/>
            <a:chExt cx="4873228" cy="2789887"/>
          </a:xfrm>
        </p:grpSpPr>
        <p:pic>
          <p:nvPicPr>
            <p:cNvPr id="7" name="Picture 4" descr="شاشة كمبيوتر كرتون رسم – لبس رسمي">
              <a:extLst>
                <a:ext uri="{FF2B5EF4-FFF2-40B4-BE49-F238E27FC236}">
                  <a16:creationId xmlns:a16="http://schemas.microsoft.com/office/drawing/2014/main" id="{5ED966E7-0465-4BC1-AF18-11376586B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256" y="831256"/>
              <a:ext cx="2986443" cy="278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5774B3C-84FA-40D0-A685-68DC24730E17}"/>
                </a:ext>
              </a:extLst>
            </p:cNvPr>
            <p:cNvSpPr txBox="1"/>
            <p:nvPr/>
          </p:nvSpPr>
          <p:spPr>
            <a:xfrm>
              <a:off x="5869866" y="1617740"/>
              <a:ext cx="2852618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عرض شاشات البرنامج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F08CD21-7C4B-4B7A-86B8-6B2DD664239E}"/>
              </a:ext>
            </a:extLst>
          </p:cNvPr>
          <p:cNvGrpSpPr/>
          <p:nvPr/>
        </p:nvGrpSpPr>
        <p:grpSpPr>
          <a:xfrm>
            <a:off x="5543970" y="4292608"/>
            <a:ext cx="5959383" cy="1964288"/>
            <a:chOff x="3998226" y="3589182"/>
            <a:chExt cx="6774441" cy="2977863"/>
          </a:xfrm>
        </p:grpSpPr>
        <p:pic>
          <p:nvPicPr>
            <p:cNvPr id="10" name="Picture 8" descr="Keyboard Ita Clipart | i2Clipart - Royalty Free Public Domain Clipart">
              <a:extLst>
                <a:ext uri="{FF2B5EF4-FFF2-40B4-BE49-F238E27FC236}">
                  <a16:creationId xmlns:a16="http://schemas.microsoft.com/office/drawing/2014/main" id="{18157F44-7FB6-4997-8BE4-139A4A8AE5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68"/>
            <a:stretch/>
          </p:blipFill>
          <p:spPr bwMode="auto">
            <a:xfrm>
              <a:off x="3998226" y="3589182"/>
              <a:ext cx="5424266" cy="2977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033781DC-6EE9-497D-9FF5-90DFD342E750}"/>
                </a:ext>
              </a:extLst>
            </p:cNvPr>
            <p:cNvSpPr txBox="1"/>
            <p:nvPr/>
          </p:nvSpPr>
          <p:spPr>
            <a:xfrm>
              <a:off x="8631213" y="4588193"/>
              <a:ext cx="2141454" cy="97983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كتابة نص </a:t>
              </a: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CC0E58F-6ACD-4618-9D69-24686639D986}"/>
              </a:ext>
            </a:extLst>
          </p:cNvPr>
          <p:cNvGrpSpPr/>
          <p:nvPr/>
        </p:nvGrpSpPr>
        <p:grpSpPr>
          <a:xfrm>
            <a:off x="1448281" y="335842"/>
            <a:ext cx="4704682" cy="2242813"/>
            <a:chOff x="-1199087" y="-1687661"/>
            <a:chExt cx="6708995" cy="2455590"/>
          </a:xfrm>
        </p:grpSpPr>
        <p:pic>
          <p:nvPicPr>
            <p:cNvPr id="13" name="Picture 10" descr="فارة كمبيوتر كرتون">
              <a:extLst>
                <a:ext uri="{FF2B5EF4-FFF2-40B4-BE49-F238E27FC236}">
                  <a16:creationId xmlns:a16="http://schemas.microsoft.com/office/drawing/2014/main" id="{0C2F864A-4BE4-4412-A870-DCED2AE45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99087" y="-1687661"/>
              <a:ext cx="3469013" cy="2455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B3865A14-4487-4DBC-BA59-07983BEA80E2}"/>
                </a:ext>
              </a:extLst>
            </p:cNvPr>
            <p:cNvSpPr txBox="1"/>
            <p:nvPr/>
          </p:nvSpPr>
          <p:spPr>
            <a:xfrm>
              <a:off x="2040895" y="-1398359"/>
              <a:ext cx="3469013" cy="6402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تحريك المؤشر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AA1BCFB-C183-4E60-AE9C-F64C4938421D}"/>
              </a:ext>
            </a:extLst>
          </p:cNvPr>
          <p:cNvGrpSpPr/>
          <p:nvPr/>
        </p:nvGrpSpPr>
        <p:grpSpPr>
          <a:xfrm>
            <a:off x="232916" y="2777737"/>
            <a:ext cx="6974804" cy="1964288"/>
            <a:chOff x="8812666" y="3997820"/>
            <a:chExt cx="6974804" cy="1964288"/>
          </a:xfrm>
        </p:grpSpPr>
        <p:pic>
          <p:nvPicPr>
            <p:cNvPr id="19" name="Picture 8" descr="الكاميرا, الكاميرات الرقمية, التصوير الفوتوغرافي صورة بابوا نيو غينيا">
              <a:extLst>
                <a:ext uri="{FF2B5EF4-FFF2-40B4-BE49-F238E27FC236}">
                  <a16:creationId xmlns:a16="http://schemas.microsoft.com/office/drawing/2014/main" id="{B4982214-951C-4F73-B654-D29423510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666" y="3997820"/>
              <a:ext cx="4413099" cy="196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A5D268DB-5DB8-4526-8B4E-E6FF1AD5E6E9}"/>
                </a:ext>
              </a:extLst>
            </p:cNvPr>
            <p:cNvSpPr txBox="1"/>
            <p:nvPr/>
          </p:nvSpPr>
          <p:spPr>
            <a:xfrm>
              <a:off x="11937815" y="4395189"/>
              <a:ext cx="3849655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التقاط الصور أو مقاطع الفيديو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02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1AF694C0-61DD-4010-B822-C16AABA42D90}"/>
              </a:ext>
            </a:extLst>
          </p:cNvPr>
          <p:cNvGrpSpPr/>
          <p:nvPr/>
        </p:nvGrpSpPr>
        <p:grpSpPr>
          <a:xfrm>
            <a:off x="693679" y="168731"/>
            <a:ext cx="3836345" cy="3863095"/>
            <a:chOff x="3489386" y="-309310"/>
            <a:chExt cx="3836345" cy="3863095"/>
          </a:xfrm>
        </p:grpSpPr>
        <p:pic>
          <p:nvPicPr>
            <p:cNvPr id="25" name="Picture 6" descr="ميكروفون الالكترونية, مايك, كرتون, تسجيل الصوت PNG والمتجهات للتحميل مجانا">
              <a:extLst>
                <a:ext uri="{FF2B5EF4-FFF2-40B4-BE49-F238E27FC236}">
                  <a16:creationId xmlns:a16="http://schemas.microsoft.com/office/drawing/2014/main" id="{48922C2E-882D-462E-AB12-75CBF2EB0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412" y="-309310"/>
              <a:ext cx="3387319" cy="386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392C339E-8F48-4B4A-98AD-89980197FF06}"/>
                </a:ext>
              </a:extLst>
            </p:cNvPr>
            <p:cNvSpPr txBox="1"/>
            <p:nvPr/>
          </p:nvSpPr>
          <p:spPr>
            <a:xfrm>
              <a:off x="3489386" y="369521"/>
              <a:ext cx="2250830" cy="6463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تسجيل الصوت</a:t>
              </a: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8BA99A8-6104-45FD-BDCF-BDC9087085FF}"/>
              </a:ext>
            </a:extLst>
          </p:cNvPr>
          <p:cNvGrpSpPr/>
          <p:nvPr/>
        </p:nvGrpSpPr>
        <p:grpSpPr>
          <a:xfrm>
            <a:off x="4304293" y="140035"/>
            <a:ext cx="5065702" cy="3446575"/>
            <a:chOff x="-114484" y="-313012"/>
            <a:chExt cx="5065702" cy="3446575"/>
          </a:xfrm>
        </p:grpSpPr>
        <p:pic>
          <p:nvPicPr>
            <p:cNvPr id="28" name="Picture 8" descr="حماية البيانات الصف الثالث - Computerized Exams">
              <a:extLst>
                <a:ext uri="{FF2B5EF4-FFF2-40B4-BE49-F238E27FC236}">
                  <a16:creationId xmlns:a16="http://schemas.microsoft.com/office/drawing/2014/main" id="{56FE0974-458B-4324-A6BF-15A508DB0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14484" y="-313012"/>
              <a:ext cx="2801403" cy="344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4CE72C08-1169-4B16-8687-228B06797F84}"/>
                </a:ext>
              </a:extLst>
            </p:cNvPr>
            <p:cNvSpPr txBox="1"/>
            <p:nvPr/>
          </p:nvSpPr>
          <p:spPr>
            <a:xfrm>
              <a:off x="1360219" y="115891"/>
              <a:ext cx="3590999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طباعة الصفحة</a:t>
              </a: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61C0D041-3A51-459D-8177-1E73234B8052}"/>
              </a:ext>
            </a:extLst>
          </p:cNvPr>
          <p:cNvGrpSpPr/>
          <p:nvPr/>
        </p:nvGrpSpPr>
        <p:grpSpPr>
          <a:xfrm>
            <a:off x="6275581" y="4202374"/>
            <a:ext cx="4864735" cy="2364639"/>
            <a:chOff x="4273397" y="3740199"/>
            <a:chExt cx="4176385" cy="2364639"/>
          </a:xfrm>
        </p:grpSpPr>
        <p:pic>
          <p:nvPicPr>
            <p:cNvPr id="31" name="Picture 10" descr="سماعات, كرتون سماعات الرأس, والاستماع إلى الموسيقى png">
              <a:extLst>
                <a:ext uri="{FF2B5EF4-FFF2-40B4-BE49-F238E27FC236}">
                  <a16:creationId xmlns:a16="http://schemas.microsoft.com/office/drawing/2014/main" id="{7A4FAAE6-1C3E-4D43-A59D-DE360FA6CA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6" t="5206" r="20019"/>
            <a:stretch/>
          </p:blipFill>
          <p:spPr bwMode="auto">
            <a:xfrm>
              <a:off x="4273397" y="3740199"/>
              <a:ext cx="2135348" cy="2364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E752D1C4-4934-4653-9816-FE06FE77080D}"/>
                </a:ext>
              </a:extLst>
            </p:cNvPr>
            <p:cNvSpPr txBox="1"/>
            <p:nvPr/>
          </p:nvSpPr>
          <p:spPr>
            <a:xfrm>
              <a:off x="5475778" y="4337744"/>
              <a:ext cx="2974004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الاستماع إلى الملفات الصوتية </a:t>
              </a: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982881E7-E0A9-4F91-81F9-3300260F9892}"/>
              </a:ext>
            </a:extLst>
          </p:cNvPr>
          <p:cNvGrpSpPr/>
          <p:nvPr/>
        </p:nvGrpSpPr>
        <p:grpSpPr>
          <a:xfrm>
            <a:off x="1075315" y="3731758"/>
            <a:ext cx="4841106" cy="2909695"/>
            <a:chOff x="957652" y="4019432"/>
            <a:chExt cx="6692566" cy="3048257"/>
          </a:xfrm>
        </p:grpSpPr>
        <p:pic>
          <p:nvPicPr>
            <p:cNvPr id="34" name="Picture 6" descr="كيف يعمل الماسح الضوئي - شبكة الفيزياء التعليمية">
              <a:extLst>
                <a:ext uri="{FF2B5EF4-FFF2-40B4-BE49-F238E27FC236}">
                  <a16:creationId xmlns:a16="http://schemas.microsoft.com/office/drawing/2014/main" id="{9C57C9C0-0C29-4AC3-9C14-A62AC73C2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986" y="4019432"/>
              <a:ext cx="3292232" cy="304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F136D67-DCAF-4CE7-9DA8-376AAA1C1CB3}"/>
                </a:ext>
              </a:extLst>
            </p:cNvPr>
            <p:cNvSpPr txBox="1"/>
            <p:nvPr/>
          </p:nvSpPr>
          <p:spPr>
            <a:xfrm>
              <a:off x="957652" y="4783286"/>
              <a:ext cx="4169990" cy="6126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مسح المستندات والصور</a:t>
              </a: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ACE99439-B587-44FA-B02F-260B6184D157}"/>
              </a:ext>
            </a:extLst>
          </p:cNvPr>
          <p:cNvGrpSpPr/>
          <p:nvPr/>
        </p:nvGrpSpPr>
        <p:grpSpPr>
          <a:xfrm>
            <a:off x="7632864" y="1100527"/>
            <a:ext cx="4259897" cy="2746220"/>
            <a:chOff x="7611626" y="-457171"/>
            <a:chExt cx="5197396" cy="3563834"/>
          </a:xfrm>
        </p:grpSpPr>
        <p:pic>
          <p:nvPicPr>
            <p:cNvPr id="37" name="Picture 2" descr="كاميرا ويب, الكرتون, ملصق صورة بابوا نيو غينيا">
              <a:extLst>
                <a:ext uri="{FF2B5EF4-FFF2-40B4-BE49-F238E27FC236}">
                  <a16:creationId xmlns:a16="http://schemas.microsoft.com/office/drawing/2014/main" id="{B168F41F-96E3-4051-BA55-488BEFC80C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4" r="19454"/>
            <a:stretch/>
          </p:blipFill>
          <p:spPr bwMode="auto">
            <a:xfrm>
              <a:off x="9972944" y="-457171"/>
              <a:ext cx="2836078" cy="356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EEEABDB6-214E-4A8A-AA6D-D0EA4BA23506}"/>
                </a:ext>
              </a:extLst>
            </p:cNvPr>
            <p:cNvSpPr txBox="1"/>
            <p:nvPr/>
          </p:nvSpPr>
          <p:spPr>
            <a:xfrm>
              <a:off x="7611626" y="1945265"/>
              <a:ext cx="4226557" cy="7588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التواصل المرئي عبر الإنترنت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487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9EE6362-637C-4708-8754-BECA58A45315}"/>
              </a:ext>
            </a:extLst>
          </p:cNvPr>
          <p:cNvGrpSpPr/>
          <p:nvPr/>
        </p:nvGrpSpPr>
        <p:grpSpPr>
          <a:xfrm>
            <a:off x="2831691" y="0"/>
            <a:ext cx="7855974" cy="7108722"/>
            <a:chOff x="3282215" y="0"/>
            <a:chExt cx="7118777" cy="6858000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05D92988-791B-496C-A155-21D6D355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6753C7A5-C326-40D0-8180-5B396735801A}"/>
                </a:ext>
              </a:extLst>
            </p:cNvPr>
            <p:cNvSpPr txBox="1"/>
            <p:nvPr/>
          </p:nvSpPr>
          <p:spPr>
            <a:xfrm rot="21239509">
              <a:off x="4166397" y="2076664"/>
              <a:ext cx="502644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مكونات صندوق الحاسب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2D65BCB8-E3ED-40DC-8BC8-E6EB9F2A3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9283" y="19643"/>
            <a:ext cx="1882877" cy="16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F5F497-6B4A-4E98-BD25-D71F8E8308E1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القوانين الصفية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مدونة نون: قوانين صفية وبطاقة إستئذان">
            <a:extLst>
              <a:ext uri="{FF2B5EF4-FFF2-40B4-BE49-F238E27FC236}">
                <a16:creationId xmlns:a16="http://schemas.microsoft.com/office/drawing/2014/main" id="{55896DBA-34B3-4EAA-B50C-56BB11D60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0" y="0"/>
            <a:ext cx="7028505" cy="685800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35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تعرف على القائمة الكاملة للمكونات الداخلية لجهاز الكمبيوتر الخاص بك - اليوم  السابع">
            <a:extLst>
              <a:ext uri="{FF2B5EF4-FFF2-40B4-BE49-F238E27FC236}">
                <a16:creationId xmlns:a16="http://schemas.microsoft.com/office/drawing/2014/main" id="{08BB7733-581D-4582-84FB-159E3D4DD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4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40" name="Rectangle 7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341" name="Freeform: Shape 7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مكونات الحاسب المادية وملحقاته">
            <a:extLst>
              <a:ext uri="{FF2B5EF4-FFF2-40B4-BE49-F238E27FC236}">
                <a16:creationId xmlns:a16="http://schemas.microsoft.com/office/drawing/2014/main" id="{4678D2D1-8FFF-44AB-8EF1-7AE09A3B0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50"/>
          <a:stretch/>
        </p:blipFill>
        <p:spPr bwMode="auto">
          <a:xfrm>
            <a:off x="1983504" y="700138"/>
            <a:ext cx="9846342" cy="54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70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0760823-511F-43B6-B414-1CD1701B7F16}"/>
              </a:ext>
            </a:extLst>
          </p:cNvPr>
          <p:cNvGrpSpPr/>
          <p:nvPr/>
        </p:nvGrpSpPr>
        <p:grpSpPr>
          <a:xfrm>
            <a:off x="4627312" y="151625"/>
            <a:ext cx="3280548" cy="2579369"/>
            <a:chOff x="8083383" y="398776"/>
            <a:chExt cx="3280548" cy="2579369"/>
          </a:xfrm>
        </p:grpSpPr>
        <p:pic>
          <p:nvPicPr>
            <p:cNvPr id="10244" name="Picture 4" descr="ذاكرة الوصول العشوائي, Rom, ذاكرة الكمبيوتر صورة بابوا نيو غينيا">
              <a:extLst>
                <a:ext uri="{FF2B5EF4-FFF2-40B4-BE49-F238E27FC236}">
                  <a16:creationId xmlns:a16="http://schemas.microsoft.com/office/drawing/2014/main" id="{9CF29666-39E7-46EF-B8A4-9B9D70B6CC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3" r="21403" b="18507"/>
            <a:stretch/>
          </p:blipFill>
          <p:spPr bwMode="auto">
            <a:xfrm>
              <a:off x="9409471" y="398776"/>
              <a:ext cx="1954460" cy="167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FB60FCA-761C-4862-A94B-FDBE0421AF72}"/>
                </a:ext>
              </a:extLst>
            </p:cNvPr>
            <p:cNvSpPr txBox="1"/>
            <p:nvPr/>
          </p:nvSpPr>
          <p:spPr>
            <a:xfrm>
              <a:off x="8083383" y="2147148"/>
              <a:ext cx="30888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ذاكرة الوصول العشوائي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RAM</a:t>
              </a:r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9E2E09A2-B462-4696-A002-A7265C466A42}"/>
              </a:ext>
            </a:extLst>
          </p:cNvPr>
          <p:cNvGrpSpPr/>
          <p:nvPr/>
        </p:nvGrpSpPr>
        <p:grpSpPr>
          <a:xfrm>
            <a:off x="7509055" y="936184"/>
            <a:ext cx="3759805" cy="2316020"/>
            <a:chOff x="7906674" y="3003875"/>
            <a:chExt cx="3759805" cy="2316020"/>
          </a:xfrm>
        </p:grpSpPr>
        <p:pic>
          <p:nvPicPr>
            <p:cNvPr id="10246" name="Picture 6" descr="مكونات وحدة المعالجة المركزية - موضوع">
              <a:extLst>
                <a:ext uri="{FF2B5EF4-FFF2-40B4-BE49-F238E27FC236}">
                  <a16:creationId xmlns:a16="http://schemas.microsoft.com/office/drawing/2014/main" id="{8C1DD312-DCC0-4FEC-88D5-7B2CBA3AA3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42" t="18940"/>
            <a:stretch/>
          </p:blipFill>
          <p:spPr bwMode="auto">
            <a:xfrm>
              <a:off x="9479670" y="3003875"/>
              <a:ext cx="2186809" cy="168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F671D192-C0A0-47F3-B6A7-F1530CE2CC0E}"/>
                </a:ext>
              </a:extLst>
            </p:cNvPr>
            <p:cNvSpPr txBox="1"/>
            <p:nvPr/>
          </p:nvSpPr>
          <p:spPr>
            <a:xfrm>
              <a:off x="7906674" y="4488898"/>
              <a:ext cx="30888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وحدة المعالجة المركزية 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CPU</a:t>
              </a:r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D35E43A-D581-4A71-9FDB-2FD98F6C501F}"/>
              </a:ext>
            </a:extLst>
          </p:cNvPr>
          <p:cNvGrpSpPr/>
          <p:nvPr/>
        </p:nvGrpSpPr>
        <p:grpSpPr>
          <a:xfrm>
            <a:off x="8523592" y="2960688"/>
            <a:ext cx="3088854" cy="3055016"/>
            <a:chOff x="8754357" y="3034974"/>
            <a:chExt cx="3088854" cy="3055016"/>
          </a:xfrm>
        </p:grpSpPr>
        <p:pic>
          <p:nvPicPr>
            <p:cNvPr id="10248" name="Picture 8" descr="مزود الطاقة - מגמת תקשוב - طوماشين قلنسوة">
              <a:extLst>
                <a:ext uri="{FF2B5EF4-FFF2-40B4-BE49-F238E27FC236}">
                  <a16:creationId xmlns:a16="http://schemas.microsoft.com/office/drawing/2014/main" id="{321E73F5-53BE-4E15-AD5C-B88F8024E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4357" y="3034974"/>
              <a:ext cx="3088854" cy="233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F6AE1E1E-B581-47D1-A8AA-C20712203590}"/>
                </a:ext>
              </a:extLst>
            </p:cNvPr>
            <p:cNvSpPr txBox="1"/>
            <p:nvPr/>
          </p:nvSpPr>
          <p:spPr>
            <a:xfrm>
              <a:off x="8754357" y="5258993"/>
              <a:ext cx="30888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مزود الطاقة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Power Supply</a:t>
              </a:r>
              <a:r>
                <a:rPr lang="ar-SA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61D2AA67-C69F-4C35-A739-92361188BC93}"/>
              </a:ext>
            </a:extLst>
          </p:cNvPr>
          <p:cNvGrpSpPr/>
          <p:nvPr/>
        </p:nvGrpSpPr>
        <p:grpSpPr>
          <a:xfrm>
            <a:off x="166354" y="338745"/>
            <a:ext cx="4544390" cy="2392249"/>
            <a:chOff x="316994" y="1123914"/>
            <a:chExt cx="4544390" cy="2392249"/>
          </a:xfrm>
        </p:grpSpPr>
        <p:pic>
          <p:nvPicPr>
            <p:cNvPr id="10252" name="Picture 12" descr="قرص صلب - ويكيبيديا">
              <a:extLst>
                <a:ext uri="{FF2B5EF4-FFF2-40B4-BE49-F238E27FC236}">
                  <a16:creationId xmlns:a16="http://schemas.microsoft.com/office/drawing/2014/main" id="{9FBA6075-5E2D-4CC4-B88C-04B60A73F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565" y="1123914"/>
              <a:ext cx="2928819" cy="2392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0D9A1B4D-BC41-4DC0-934A-2362EF06AE80}"/>
                </a:ext>
              </a:extLst>
            </p:cNvPr>
            <p:cNvSpPr txBox="1"/>
            <p:nvPr/>
          </p:nvSpPr>
          <p:spPr>
            <a:xfrm>
              <a:off x="316994" y="1210675"/>
              <a:ext cx="30888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محرك القرص الصلب 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Hard Disk Drive</a:t>
              </a:r>
              <a:endPara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26FBFCC-1B30-47F4-A265-AF2B3B645C02}"/>
              </a:ext>
            </a:extLst>
          </p:cNvPr>
          <p:cNvGrpSpPr/>
          <p:nvPr/>
        </p:nvGrpSpPr>
        <p:grpSpPr>
          <a:xfrm>
            <a:off x="328336" y="3026437"/>
            <a:ext cx="4642562" cy="3220875"/>
            <a:chOff x="-654351" y="2563910"/>
            <a:chExt cx="5244427" cy="3220875"/>
          </a:xfrm>
        </p:grpSpPr>
        <p:pic>
          <p:nvPicPr>
            <p:cNvPr id="10254" name="Picture 14" descr="اللوحة الأم: الجزء الأول - شهادات CompTIA - أكاديمية حسوب">
              <a:extLst>
                <a:ext uri="{FF2B5EF4-FFF2-40B4-BE49-F238E27FC236}">
                  <a16:creationId xmlns:a16="http://schemas.microsoft.com/office/drawing/2014/main" id="{326320DF-81D2-45E9-A883-D6941DA3E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92" y="2689383"/>
              <a:ext cx="3941584" cy="3095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7BED5DC-79F0-4822-AB59-18C0CB893A3E}"/>
                </a:ext>
              </a:extLst>
            </p:cNvPr>
            <p:cNvSpPr txBox="1"/>
            <p:nvPr/>
          </p:nvSpPr>
          <p:spPr>
            <a:xfrm>
              <a:off x="-654351" y="2563910"/>
              <a:ext cx="200606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اللوحة الأم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Mother board</a:t>
              </a:r>
              <a:endPara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4390195-E34F-43AC-94AC-D5BC271B0050}"/>
              </a:ext>
            </a:extLst>
          </p:cNvPr>
          <p:cNvGrpSpPr/>
          <p:nvPr/>
        </p:nvGrpSpPr>
        <p:grpSpPr>
          <a:xfrm>
            <a:off x="5202818" y="3441935"/>
            <a:ext cx="3088854" cy="3200283"/>
            <a:chOff x="4849040" y="3053179"/>
            <a:chExt cx="3088854" cy="3200283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7A6949F9-1A36-487D-A133-69D634D8AF41}"/>
                </a:ext>
              </a:extLst>
            </p:cNvPr>
            <p:cNvSpPr txBox="1"/>
            <p:nvPr/>
          </p:nvSpPr>
          <p:spPr>
            <a:xfrm>
              <a:off x="4849040" y="5422465"/>
              <a:ext cx="30888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محرك أقراص الفيديو الرقمي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DVD Drive</a:t>
              </a:r>
              <a:endPara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56" name="Picture 16" descr="محرك اقراص دي في دي خارجي - حارق اقراص دي في دي خارجي محمول من بايشن ومحرك  اقراص ضوئية مع يو اس بي 3.0 ونوع سي لاجهزة اللاب توب والكمبيوتر الشخصي وماك">
              <a:extLst>
                <a:ext uri="{FF2B5EF4-FFF2-40B4-BE49-F238E27FC236}">
                  <a16:creationId xmlns:a16="http://schemas.microsoft.com/office/drawing/2014/main" id="{7F87B307-F684-4D9C-92A0-712019E02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177" y="3053179"/>
              <a:ext cx="2828925" cy="233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6202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3_12">
            <a:extLst>
              <a:ext uri="{FF2B5EF4-FFF2-40B4-BE49-F238E27FC236}">
                <a16:creationId xmlns:a16="http://schemas.microsoft.com/office/drawing/2014/main" id="{B1B2B0EB-D5B4-439F-B285-D9C73488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59" y="262008"/>
            <a:ext cx="7017527" cy="5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2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5B675BB-5D7B-4ADF-9415-688D61E28A4D}"/>
              </a:ext>
            </a:extLst>
          </p:cNvPr>
          <p:cNvGrpSpPr/>
          <p:nvPr/>
        </p:nvGrpSpPr>
        <p:grpSpPr>
          <a:xfrm>
            <a:off x="2507226" y="112771"/>
            <a:ext cx="7855974" cy="7108722"/>
            <a:chOff x="3282215" y="0"/>
            <a:chExt cx="7118777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716E8EB-EAFE-42C5-A251-52626D1D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20E8501-1C9B-4DA2-A282-77572C93E8D2}"/>
                </a:ext>
              </a:extLst>
            </p:cNvPr>
            <p:cNvSpPr txBox="1"/>
            <p:nvPr/>
          </p:nvSpPr>
          <p:spPr>
            <a:xfrm rot="21239509">
              <a:off x="4166397" y="2559496"/>
              <a:ext cx="5026444" cy="1157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7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أجهزة التخزين </a:t>
              </a:r>
              <a:endPara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B6B8DBB6-8749-442E-99EA-E342865A0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8878" y="112771"/>
            <a:ext cx="1882877" cy="15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2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C412819-86F2-45B0-93DC-F1A25274691D}"/>
              </a:ext>
            </a:extLst>
          </p:cNvPr>
          <p:cNvGrpSpPr/>
          <p:nvPr/>
        </p:nvGrpSpPr>
        <p:grpSpPr>
          <a:xfrm rot="21396794">
            <a:off x="3306797" y="384995"/>
            <a:ext cx="4815220" cy="5757204"/>
            <a:chOff x="2053883" y="594359"/>
            <a:chExt cx="4557932" cy="5669281"/>
          </a:xfrm>
        </p:grpSpPr>
        <p:pic>
          <p:nvPicPr>
            <p:cNvPr id="17" name="صورة 1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74416B-12B3-4B67-B833-59E325383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9" t="6626" r="15687" b="4533"/>
            <a:stretch/>
          </p:blipFill>
          <p:spPr>
            <a:xfrm>
              <a:off x="2053883" y="594359"/>
              <a:ext cx="4557932" cy="5669281"/>
            </a:xfrm>
            <a:prstGeom prst="rect">
              <a:avLst/>
            </a:prstGeom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B9B13B15-C184-422C-9C27-D1DF6710AD6F}"/>
                </a:ext>
              </a:extLst>
            </p:cNvPr>
            <p:cNvSpPr txBox="1"/>
            <p:nvPr/>
          </p:nvSpPr>
          <p:spPr>
            <a:xfrm rot="21525260">
              <a:off x="2711499" y="1331143"/>
              <a:ext cx="3872232" cy="39096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يخزن الحاسب البيانات </a:t>
              </a:r>
            </a:p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قرص ثابت داخلي</a:t>
              </a:r>
            </a:p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يسمى محرك الأقراص </a:t>
              </a:r>
              <a:r>
                <a:rPr lang="en-US" sz="3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</a:t>
              </a:r>
            </a:p>
            <a:p>
              <a:pPr algn="ctr"/>
              <a:endPara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SA" sz="3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يمكنك استخدام جهاز تخزين بيانات خارجي إذا كان لديك الكثير من الملفات والبيانات </a:t>
              </a:r>
            </a:p>
          </p:txBody>
        </p:sp>
      </p:grpSp>
      <p:pic>
        <p:nvPicPr>
          <p:cNvPr id="7" name="Picture 2" descr="أنواع الأقراص الصلبة والفرق بينهم | مقارنات | أنواع الهارد ديسك وأسعارها">
            <a:extLst>
              <a:ext uri="{FF2B5EF4-FFF2-40B4-BE49-F238E27FC236}">
                <a16:creationId xmlns:a16="http://schemas.microsoft.com/office/drawing/2014/main" id="{DADD149C-3DCC-4D8C-ACC1-2E172891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9" y="227302"/>
            <a:ext cx="2381715" cy="18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B18C253-6B24-46BF-AA5B-D97880F93373}"/>
              </a:ext>
            </a:extLst>
          </p:cNvPr>
          <p:cNvGrpSpPr/>
          <p:nvPr/>
        </p:nvGrpSpPr>
        <p:grpSpPr>
          <a:xfrm>
            <a:off x="9443063" y="2430300"/>
            <a:ext cx="2451557" cy="2377950"/>
            <a:chOff x="1362516" y="-742097"/>
            <a:chExt cx="3400615" cy="4210250"/>
          </a:xfrm>
        </p:grpSpPr>
        <p:pic>
          <p:nvPicPr>
            <p:cNvPr id="9" name="Picture 4" descr="Free Icons: DVD%20Disk | Visual Pharm">
              <a:extLst>
                <a:ext uri="{FF2B5EF4-FFF2-40B4-BE49-F238E27FC236}">
                  <a16:creationId xmlns:a16="http://schemas.microsoft.com/office/drawing/2014/main" id="{8CFDF21A-95A6-426D-A186-5A5EA9264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516" y="1029754"/>
              <a:ext cx="2438400" cy="2438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D-RW Rewritable 650MB/74MIN | GM electronic COM">
              <a:extLst>
                <a:ext uri="{FF2B5EF4-FFF2-40B4-BE49-F238E27FC236}">
                  <a16:creationId xmlns:a16="http://schemas.microsoft.com/office/drawing/2014/main" id="{398BF03F-E138-4C4B-B8B2-64C6EB15F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567" y="-742097"/>
              <a:ext cx="3203564" cy="2438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اشترِ ذاكرة يو أس بي عبر الإنترنت في الأردن بأفضل الأسعار">
            <a:extLst>
              <a:ext uri="{FF2B5EF4-FFF2-40B4-BE49-F238E27FC236}">
                <a16:creationId xmlns:a16="http://schemas.microsoft.com/office/drawing/2014/main" id="{D0F934D7-E418-4BBF-B277-C21CF88EE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0498">
            <a:off x="138015" y="2381880"/>
            <a:ext cx="2543124" cy="26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9753613E-B809-4DF1-AF24-207EBACC3098}"/>
              </a:ext>
            </a:extLst>
          </p:cNvPr>
          <p:cNvSpPr txBox="1">
            <a:spLocks/>
          </p:cNvSpPr>
          <p:nvPr/>
        </p:nvSpPr>
        <p:spPr>
          <a:xfrm>
            <a:off x="8792309" y="707368"/>
            <a:ext cx="3399691" cy="722191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أجهزة التخزين 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17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FBC09FE-8C25-4718-9511-EAA57891FDD1}"/>
              </a:ext>
            </a:extLst>
          </p:cNvPr>
          <p:cNvSpPr txBox="1"/>
          <p:nvPr/>
        </p:nvSpPr>
        <p:spPr>
          <a:xfrm>
            <a:off x="6825179" y="522108"/>
            <a:ext cx="33996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أجهزة التخزين : </a:t>
            </a:r>
            <a:endParaRPr lang="ar-SA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C38FB69-064E-4E18-807B-EFCECB4E572F}"/>
              </a:ext>
            </a:extLst>
          </p:cNvPr>
          <p:cNvGrpSpPr/>
          <p:nvPr/>
        </p:nvGrpSpPr>
        <p:grpSpPr>
          <a:xfrm>
            <a:off x="6096000" y="1901554"/>
            <a:ext cx="5489914" cy="3570208"/>
            <a:chOff x="3162579" y="1608443"/>
            <a:chExt cx="5685998" cy="3570208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66724051-5359-4468-B428-480088816242}"/>
                </a:ext>
              </a:extLst>
            </p:cNvPr>
            <p:cNvSpPr txBox="1"/>
            <p:nvPr/>
          </p:nvSpPr>
          <p:spPr>
            <a:xfrm>
              <a:off x="3718582" y="1608443"/>
              <a:ext cx="512999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أجهزة تخزين البيانات : </a:t>
              </a: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AB478F18-6C49-44F8-9716-A1A9C2B443BC}"/>
                </a:ext>
              </a:extLst>
            </p:cNvPr>
            <p:cNvSpPr txBox="1"/>
            <p:nvPr/>
          </p:nvSpPr>
          <p:spPr>
            <a:xfrm>
              <a:off x="3162579" y="2316329"/>
              <a:ext cx="4846294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محرك القرص الصلب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القرص المضغوط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قرص الفيديو الرقمي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وحدة الذاكرة الفلاشية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بطاقة الذاكرة . </a:t>
              </a:r>
            </a:p>
          </p:txBody>
        </p:sp>
      </p:grp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0EBFD508-2CD4-4C47-8F3F-AFA8D1652F34}"/>
              </a:ext>
            </a:extLst>
          </p:cNvPr>
          <p:cNvCxnSpPr>
            <a:cxnSpLocks/>
          </p:cNvCxnSpPr>
          <p:nvPr/>
        </p:nvCxnSpPr>
        <p:spPr>
          <a:xfrm>
            <a:off x="7174523" y="1386238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364" name="Picture 4" descr="ما هي وحدات التخزين">
            <a:extLst>
              <a:ext uri="{FF2B5EF4-FFF2-40B4-BE49-F238E27FC236}">
                <a16:creationId xmlns:a16="http://schemas.microsoft.com/office/drawing/2014/main" id="{0C4E28A1-3536-4864-8FAD-FA47EA5E6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04" y="1173621"/>
            <a:ext cx="4679168" cy="315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46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أنواع الأقراص الصلبة والفرق بينهم | مقارنات | أنواع الهارد ديسك وأسعارها">
            <a:extLst>
              <a:ext uri="{FF2B5EF4-FFF2-40B4-BE49-F238E27FC236}">
                <a16:creationId xmlns:a16="http://schemas.microsoft.com/office/drawing/2014/main" id="{3A52475F-0829-4A1D-9E90-84085D8F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012" y="2347053"/>
            <a:ext cx="3479297" cy="26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0A8EBC8-6096-417D-9768-08CD5ADB4BF9}"/>
              </a:ext>
            </a:extLst>
          </p:cNvPr>
          <p:cNvSpPr txBox="1"/>
          <p:nvPr/>
        </p:nvSpPr>
        <p:spPr>
          <a:xfrm>
            <a:off x="4119727" y="2088740"/>
            <a:ext cx="69553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محرك الأقراص الصلبة الخارجي</a:t>
            </a:r>
          </a:p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أكثر أجهزة تخزين البيانات شيوعاً</a:t>
            </a:r>
          </a:p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يتميز بسعته التخزينية العالية ، حيث يمكنه تخزين الف فيلم</a:t>
            </a:r>
          </a:p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أو مليون ملف صوتي 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CF6F9A-66B3-49FC-A3ED-84252241E9D5}"/>
              </a:ext>
            </a:extLst>
          </p:cNvPr>
          <p:cNvSpPr txBox="1"/>
          <p:nvPr/>
        </p:nvSpPr>
        <p:spPr>
          <a:xfrm>
            <a:off x="7597385" y="905470"/>
            <a:ext cx="3682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محرك الأقراص الصلبة </a:t>
            </a:r>
            <a:endParaRPr lang="ar-SA" sz="5400" b="1" dirty="0">
              <a:latin typeface="Sakkal Majalla" panose="02000000000000000000" pitchFamily="2" charset="-78"/>
              <a:cs typeface="DecoType Naskh Extensions" panose="02010400000000000000" pitchFamily="2" charset="-78"/>
            </a:endParaRP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37C79A99-E1B5-4473-9C34-A1FCF8002B63}"/>
              </a:ext>
            </a:extLst>
          </p:cNvPr>
          <p:cNvCxnSpPr>
            <a:cxnSpLocks/>
          </p:cNvCxnSpPr>
          <p:nvPr/>
        </p:nvCxnSpPr>
        <p:spPr>
          <a:xfrm flipV="1">
            <a:off x="7597385" y="1910297"/>
            <a:ext cx="3535982" cy="2129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13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30D97AE-E9C0-4ABB-860F-AEAB8B5122F6}"/>
              </a:ext>
            </a:extLst>
          </p:cNvPr>
          <p:cNvGrpSpPr/>
          <p:nvPr/>
        </p:nvGrpSpPr>
        <p:grpSpPr>
          <a:xfrm>
            <a:off x="802395" y="3802420"/>
            <a:ext cx="1963282" cy="2267294"/>
            <a:chOff x="478955" y="3627069"/>
            <a:chExt cx="2466405" cy="2680975"/>
          </a:xfrm>
        </p:grpSpPr>
        <p:pic>
          <p:nvPicPr>
            <p:cNvPr id="5" name="Picture 6" descr="CD-RW Rewritable 650MB/74MIN | GM electronic COM">
              <a:extLst>
                <a:ext uri="{FF2B5EF4-FFF2-40B4-BE49-F238E27FC236}">
                  <a16:creationId xmlns:a16="http://schemas.microsoft.com/office/drawing/2014/main" id="{BBE6614E-2ED4-475F-A013-58623E9C9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8955" y="3627069"/>
              <a:ext cx="2129499" cy="170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Free Icons: DVD%20Disk | Visual Pharm">
              <a:extLst>
                <a:ext uri="{FF2B5EF4-FFF2-40B4-BE49-F238E27FC236}">
                  <a16:creationId xmlns:a16="http://schemas.microsoft.com/office/drawing/2014/main" id="{0096F063-C6A8-43B7-BAAF-A2E27E3DF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0188" y="4562872"/>
              <a:ext cx="1745172" cy="1745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C94C601-D184-4BDE-A105-4060D477AB31}"/>
              </a:ext>
            </a:extLst>
          </p:cNvPr>
          <p:cNvSpPr txBox="1"/>
          <p:nvPr/>
        </p:nvSpPr>
        <p:spPr>
          <a:xfrm>
            <a:off x="870184" y="1566325"/>
            <a:ext cx="10404859" cy="919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يمكنك تخزين ما تريد على </a:t>
            </a: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قرص مضغوط </a:t>
            </a: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باستثناء الأفلام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لأنه يحتوي على مساحة كافية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822E2B4-164F-435A-B470-B11E21C050EC}"/>
              </a:ext>
            </a:extLst>
          </p:cNvPr>
          <p:cNvSpPr txBox="1"/>
          <p:nvPr/>
        </p:nvSpPr>
        <p:spPr>
          <a:xfrm>
            <a:off x="1054243" y="2530879"/>
            <a:ext cx="9953433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أما أقراص الفيديو الرقمية  </a:t>
            </a: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فتشبه الأقراص المضغوطة من ناحية الشكل مميزاتها 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1 - تتميز بمساحتها التخزينية الكبيرة فيمكن مثلاً تخزين 5 أفلام على قرص واحد منها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2 - يمكن استخدام هذه الأقراص لتخزين البرامج الكبيرة الحجم1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DFC3B08-1328-4048-9743-146EF22A9552}"/>
              </a:ext>
            </a:extLst>
          </p:cNvPr>
          <p:cNvSpPr txBox="1"/>
          <p:nvPr/>
        </p:nvSpPr>
        <p:spPr>
          <a:xfrm>
            <a:off x="2765677" y="4498061"/>
            <a:ext cx="6817869" cy="1180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من المهم الحفاظ على هذه الأقراص من الخدش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حيث يؤدي ذلك إلى ضياع البيانات .</a:t>
            </a:r>
            <a:endParaRPr lang="ar-SA" sz="3600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3E75F1C-4181-4E39-ABF5-60CCD5BE9BDC}"/>
              </a:ext>
            </a:extLst>
          </p:cNvPr>
          <p:cNvSpPr txBox="1"/>
          <p:nvPr/>
        </p:nvSpPr>
        <p:spPr>
          <a:xfrm>
            <a:off x="5247249" y="763664"/>
            <a:ext cx="6238810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محرك الأقراص </a:t>
            </a:r>
            <a:r>
              <a:rPr lang="ar-SA" sz="3600" b="1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المضغوطة</a:t>
            </a:r>
            <a:r>
              <a:rPr lang="en-US" sz="3600" b="1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CD</a:t>
            </a:r>
            <a:r>
              <a:rPr lang="ar-SA" sz="3600" b="1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والاقراص الرقمية </a:t>
            </a:r>
            <a:r>
              <a:rPr lang="en-US" sz="36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DVD</a:t>
            </a:r>
            <a:r>
              <a:rPr lang="ar-SA" sz="3600" b="1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 </a:t>
            </a:r>
            <a:endParaRPr lang="en-US" sz="3600" b="1" dirty="0"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81C2BB4E-5DEA-472F-8D9A-09BBF86041B8}"/>
              </a:ext>
            </a:extLst>
          </p:cNvPr>
          <p:cNvCxnSpPr>
            <a:cxnSpLocks/>
          </p:cNvCxnSpPr>
          <p:nvPr/>
        </p:nvCxnSpPr>
        <p:spPr>
          <a:xfrm>
            <a:off x="5690416" y="1512799"/>
            <a:ext cx="594889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85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4" descr="القرص المرن الحفظ واجهة المستخدم المسطحة رمز واجهة المستخدم, القرص المرن,  الكرتون, الحفظ PNG وملف PSD للتحميل مجانا">
            <a:extLst>
              <a:ext uri="{FF2B5EF4-FFF2-40B4-BE49-F238E27FC236}">
                <a16:creationId xmlns:a16="http://schemas.microsoft.com/office/drawing/2014/main" id="{E20A09F0-CB9F-4784-AAAC-E603D3D6B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t="20704" r="19337" b="21148"/>
          <a:stretch/>
        </p:blipFill>
        <p:spPr bwMode="auto">
          <a:xfrm>
            <a:off x="1484229" y="676876"/>
            <a:ext cx="2522015" cy="24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CAC39B5-37A8-406B-9CAB-DB542E65C772}"/>
              </a:ext>
            </a:extLst>
          </p:cNvPr>
          <p:cNvSpPr txBox="1"/>
          <p:nvPr/>
        </p:nvSpPr>
        <p:spPr>
          <a:xfrm>
            <a:off x="3808374" y="3117867"/>
            <a:ext cx="7924623" cy="2370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0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كانت الأقراص المرنة هي وسيلة التخزين الرئيسية في الحاسبات حتى تسعينات القرن الماضي أصبحت هذه الأقراص غير مجدية في وقتنا الحاضر لسعتها التخزينية الضئيلة . </a:t>
            </a:r>
            <a:endParaRPr lang="en-US" sz="40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3006F9F-B14D-4E2D-969F-1E43C7083BBE}"/>
              </a:ext>
            </a:extLst>
          </p:cNvPr>
          <p:cNvSpPr txBox="1"/>
          <p:nvPr/>
        </p:nvSpPr>
        <p:spPr>
          <a:xfrm>
            <a:off x="8312535" y="410815"/>
            <a:ext cx="3420462" cy="1031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66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لمحة تاريخية</a:t>
            </a:r>
            <a:endParaRPr lang="en-US" sz="6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47F67AD-9F3E-4296-9F54-37348A1B050C}"/>
              </a:ext>
            </a:extLst>
          </p:cNvPr>
          <p:cNvCxnSpPr>
            <a:cxnSpLocks/>
          </p:cNvCxnSpPr>
          <p:nvPr/>
        </p:nvCxnSpPr>
        <p:spPr>
          <a:xfrm>
            <a:off x="8626548" y="1442636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3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: Shape 84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39D5D052-1490-48D5-A9ED-E705FF5320A4}"/>
              </a:ext>
            </a:extLst>
          </p:cNvPr>
          <p:cNvGrpSpPr/>
          <p:nvPr/>
        </p:nvGrpSpPr>
        <p:grpSpPr>
          <a:xfrm>
            <a:off x="1508421" y="365887"/>
            <a:ext cx="7166773" cy="5058573"/>
            <a:chOff x="1702035" y="389689"/>
            <a:chExt cx="7166773" cy="5058573"/>
          </a:xfrm>
        </p:grpSpPr>
        <p:pic>
          <p:nvPicPr>
            <p:cNvPr id="45" name="Picture 2" descr="قوانين التعلم عن بعد/ عمار ربيد - YouTube">
              <a:extLst>
                <a:ext uri="{FF2B5EF4-FFF2-40B4-BE49-F238E27FC236}">
                  <a16:creationId xmlns:a16="http://schemas.microsoft.com/office/drawing/2014/main" id="{453FBCEB-DBE9-4E17-8878-0C586F6A20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2"/>
            <a:stretch/>
          </p:blipFill>
          <p:spPr bwMode="auto">
            <a:xfrm>
              <a:off x="1702035" y="2247861"/>
              <a:ext cx="7166773" cy="32004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bg2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6" name="Picture 4" descr="توجيهات قوانين التعلم عن بعد بشكل جميل وملون للاطفال | Funny photo memes,  Baby education, Funny photos">
              <a:extLst>
                <a:ext uri="{FF2B5EF4-FFF2-40B4-BE49-F238E27FC236}">
                  <a16:creationId xmlns:a16="http://schemas.microsoft.com/office/drawing/2014/main" id="{C39965E8-2E6B-4236-9CB1-93060D9B05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8" t="8217" r="1499" b="56418"/>
            <a:stretch/>
          </p:blipFill>
          <p:spPr bwMode="auto">
            <a:xfrm>
              <a:off x="2933488" y="389689"/>
              <a:ext cx="4506917" cy="12685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bg2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66327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اشترِ ذاكرة يو أس بي عبر الإنترنت في الأردن بأفضل الأسعار">
            <a:extLst>
              <a:ext uri="{FF2B5EF4-FFF2-40B4-BE49-F238E27FC236}">
                <a16:creationId xmlns:a16="http://schemas.microsoft.com/office/drawing/2014/main" id="{BAC2673C-09B9-4DDF-AF8F-96A34BA1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158387" y="646510"/>
            <a:ext cx="2223837" cy="26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148D20-ED9C-4B6E-B3BD-B1E91CF6EC4A}"/>
              </a:ext>
            </a:extLst>
          </p:cNvPr>
          <p:cNvSpPr txBox="1"/>
          <p:nvPr/>
        </p:nvSpPr>
        <p:spPr>
          <a:xfrm>
            <a:off x="7816645" y="320725"/>
            <a:ext cx="4375355" cy="8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54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وحدة الذاكرة الفلاشية 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65BF4F63-75BE-4909-B144-13D23648C261}"/>
              </a:ext>
            </a:extLst>
          </p:cNvPr>
          <p:cNvCxnSpPr>
            <a:cxnSpLocks/>
          </p:cNvCxnSpPr>
          <p:nvPr/>
        </p:nvCxnSpPr>
        <p:spPr>
          <a:xfrm>
            <a:off x="8204426" y="1302849"/>
            <a:ext cx="347011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A938B6E-3A2A-46EB-9A23-00A7BB184373}"/>
              </a:ext>
            </a:extLst>
          </p:cNvPr>
          <p:cNvSpPr txBox="1"/>
          <p:nvPr/>
        </p:nvSpPr>
        <p:spPr>
          <a:xfrm>
            <a:off x="4025280" y="1619190"/>
            <a:ext cx="7649256" cy="2830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يمكن تخزين ونقل البيانات  بسهولة باستخدام وحدة الذاكرة الفلاشية التي تتميز بـ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سعرها المنخفض وصغر حجمها 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حيث يمكن حملها في سلسلة المفاتيح مثلاً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كما تتوفر بسعات مختلفة حسب الحاجة .</a:t>
            </a:r>
            <a:endParaRPr lang="en-US" sz="36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BFE1CC7-8151-42D5-B2E5-24E28CCD924E}"/>
              </a:ext>
            </a:extLst>
          </p:cNvPr>
          <p:cNvSpPr txBox="1"/>
          <p:nvPr/>
        </p:nvSpPr>
        <p:spPr>
          <a:xfrm>
            <a:off x="5078437" y="4886656"/>
            <a:ext cx="5758683" cy="110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يمكن أن تتمتع وحدة الذاكرة الفلاشية بعمر استخدام يصـل إلى 10 سنوات 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394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6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" descr="Memory sd card icon cartoon style Royalty Free Vector Image">
            <a:extLst>
              <a:ext uri="{FF2B5EF4-FFF2-40B4-BE49-F238E27FC236}">
                <a16:creationId xmlns:a16="http://schemas.microsoft.com/office/drawing/2014/main" id="{20118123-800E-4B1C-94DC-34F0FE19B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t="11463" r="18946" b="19324"/>
          <a:stretch/>
        </p:blipFill>
        <p:spPr bwMode="auto">
          <a:xfrm>
            <a:off x="997805" y="603852"/>
            <a:ext cx="2667509" cy="31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540B613-C9AA-4320-B5B7-ACBD993371CD}"/>
              </a:ext>
            </a:extLst>
          </p:cNvPr>
          <p:cNvSpPr txBox="1"/>
          <p:nvPr/>
        </p:nvSpPr>
        <p:spPr>
          <a:xfrm>
            <a:off x="8954641" y="281884"/>
            <a:ext cx="3216358" cy="8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54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بطاقة الذاكرة 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1B0FE906-7C0A-4659-A805-7162E9A56359}"/>
              </a:ext>
            </a:extLst>
          </p:cNvPr>
          <p:cNvCxnSpPr>
            <a:cxnSpLocks/>
          </p:cNvCxnSpPr>
          <p:nvPr/>
        </p:nvCxnSpPr>
        <p:spPr>
          <a:xfrm>
            <a:off x="8954641" y="1142889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67E61C-7496-4CD6-A799-71FFDA5BA3A7}"/>
              </a:ext>
            </a:extLst>
          </p:cNvPr>
          <p:cNvSpPr txBox="1"/>
          <p:nvPr/>
        </p:nvSpPr>
        <p:spPr>
          <a:xfrm>
            <a:off x="3650551" y="1522746"/>
            <a:ext cx="8211535" cy="4111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بطاقات الذاكرة رقيقة جداَ وصغيرة . يمكنك استخدامها في: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الهواتف الذاكية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والكاميرات الرقمية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ومشغلات إم بي 3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وأجهزة الألعاب  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يمكنك ايضاَ استخدام بطاقة الذاكرة لنقل البيانات من هذه الأجهزة إلى الحاسب الشخصي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أو المحمول .</a:t>
            </a:r>
            <a:endParaRPr lang="en-US" sz="32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0454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CCE3A00-FD0D-4B32-B3D7-881358E288FF}"/>
              </a:ext>
            </a:extLst>
          </p:cNvPr>
          <p:cNvSpPr txBox="1"/>
          <p:nvPr/>
        </p:nvSpPr>
        <p:spPr>
          <a:xfrm>
            <a:off x="5847807" y="635897"/>
            <a:ext cx="4400396" cy="71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400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استراتيجية المناقشة والحوار </a:t>
            </a:r>
            <a:endParaRPr lang="en-US" sz="4400" dirty="0"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59C744B-ADD0-429C-9DEE-F962C8D6FBC1}"/>
              </a:ext>
            </a:extLst>
          </p:cNvPr>
          <p:cNvSpPr txBox="1"/>
          <p:nvPr/>
        </p:nvSpPr>
        <p:spPr>
          <a:xfrm>
            <a:off x="1070382" y="2874660"/>
            <a:ext cx="10489809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هل يمكن طباعة كل ما نراه في شاشة الحاسب على ورق ؟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4FA91AD-5CE1-4F40-BA30-556133232F37}"/>
              </a:ext>
            </a:extLst>
          </p:cNvPr>
          <p:cNvCxnSpPr>
            <a:cxnSpLocks/>
          </p:cNvCxnSpPr>
          <p:nvPr/>
        </p:nvCxnSpPr>
        <p:spPr>
          <a:xfrm flipV="1">
            <a:off x="5523610" y="1490969"/>
            <a:ext cx="4728639" cy="52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A881144-7FDD-48FA-B718-1CDDD7E93B62}"/>
              </a:ext>
            </a:extLst>
          </p:cNvPr>
          <p:cNvSpPr txBox="1"/>
          <p:nvPr/>
        </p:nvSpPr>
        <p:spPr>
          <a:xfrm>
            <a:off x="1694115" y="4017300"/>
            <a:ext cx="9843401" cy="202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6600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اذا كانت اجابتك لا لماذا ؟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6600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أما اذا كانت إجابتك نعم كيف ذلك ؟ </a:t>
            </a:r>
            <a:endParaRPr lang="en-US" sz="6600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16386" name="Picture 2" descr="استراتيجيات التعلم النشط - استراتيجية الحوار والمناقشة ( 1) - بوابة مولانا">
            <a:extLst>
              <a:ext uri="{FF2B5EF4-FFF2-40B4-BE49-F238E27FC236}">
                <a16:creationId xmlns:a16="http://schemas.microsoft.com/office/drawing/2014/main" id="{EE0EFA0E-5753-4623-B744-7067D7EE0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15" y="442384"/>
            <a:ext cx="2362200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6592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CCE3A00-FD0D-4B32-B3D7-881358E288FF}"/>
              </a:ext>
            </a:extLst>
          </p:cNvPr>
          <p:cNvSpPr txBox="1"/>
          <p:nvPr/>
        </p:nvSpPr>
        <p:spPr>
          <a:xfrm>
            <a:off x="5687731" y="307829"/>
            <a:ext cx="4400396" cy="71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400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استراتيجية المناقشة والحوار </a:t>
            </a:r>
            <a:endParaRPr lang="en-US" sz="4400" dirty="0"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4FA91AD-5CE1-4F40-BA30-556133232F37}"/>
              </a:ext>
            </a:extLst>
          </p:cNvPr>
          <p:cNvCxnSpPr>
            <a:cxnSpLocks/>
          </p:cNvCxnSpPr>
          <p:nvPr/>
        </p:nvCxnSpPr>
        <p:spPr>
          <a:xfrm flipV="1">
            <a:off x="5523610" y="1152455"/>
            <a:ext cx="4728639" cy="52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A881144-7FDD-48FA-B718-1CDDD7E93B62}"/>
              </a:ext>
            </a:extLst>
          </p:cNvPr>
          <p:cNvSpPr txBox="1"/>
          <p:nvPr/>
        </p:nvSpPr>
        <p:spPr>
          <a:xfrm>
            <a:off x="901328" y="3621037"/>
            <a:ext cx="10389344" cy="8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5400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ماذا يسمى الجهاز الذي نستطيع من خلاله الطباعة ؟</a:t>
            </a:r>
            <a:endParaRPr lang="en-US" sz="5400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2" descr="استراتيجيات التعلم النشط - استراتيجية الحوار والمناقشة ( 1) - بوابة مولانا">
            <a:extLst>
              <a:ext uri="{FF2B5EF4-FFF2-40B4-BE49-F238E27FC236}">
                <a16:creationId xmlns:a16="http://schemas.microsoft.com/office/drawing/2014/main" id="{FBBEB8B7-A3AB-4007-BD29-1C5866D0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06" y="667158"/>
            <a:ext cx="2362200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3412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5B675BB-5D7B-4ADF-9415-688D61E28A4D}"/>
              </a:ext>
            </a:extLst>
          </p:cNvPr>
          <p:cNvGrpSpPr/>
          <p:nvPr/>
        </p:nvGrpSpPr>
        <p:grpSpPr>
          <a:xfrm>
            <a:off x="2168013" y="112771"/>
            <a:ext cx="7855974" cy="7108722"/>
            <a:chOff x="3282215" y="0"/>
            <a:chExt cx="7118777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716E8EB-EAFE-42C5-A251-52626D1D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20E8501-1C9B-4DA2-A282-77572C93E8D2}"/>
                </a:ext>
              </a:extLst>
            </p:cNvPr>
            <p:cNvSpPr txBox="1"/>
            <p:nvPr/>
          </p:nvSpPr>
          <p:spPr>
            <a:xfrm rot="21239509">
              <a:off x="4166397" y="2559496"/>
              <a:ext cx="5026444" cy="1157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7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الطباعة</a:t>
              </a:r>
              <a:endPara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9528DA5-BE11-42C0-A4A4-F038DCE3D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0109" y="3667132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05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حماية البيانات الصف الثالث - Computerized Exams">
            <a:extLst>
              <a:ext uri="{FF2B5EF4-FFF2-40B4-BE49-F238E27FC236}">
                <a16:creationId xmlns:a16="http://schemas.microsoft.com/office/drawing/2014/main" id="{C6A98D2A-850A-4413-9D09-EDAFEFFC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944" y="263585"/>
            <a:ext cx="2078279" cy="25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44FCF0B-64CD-4DC6-AEF2-10B142E7C71C}"/>
              </a:ext>
            </a:extLst>
          </p:cNvPr>
          <p:cNvGrpSpPr/>
          <p:nvPr/>
        </p:nvGrpSpPr>
        <p:grpSpPr>
          <a:xfrm>
            <a:off x="2417650" y="1567532"/>
            <a:ext cx="8067456" cy="4325736"/>
            <a:chOff x="3479593" y="1853016"/>
            <a:chExt cx="8067456" cy="4325736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54315582-45B4-493C-8126-98B27D680E8D}"/>
                </a:ext>
              </a:extLst>
            </p:cNvPr>
            <p:cNvSpPr txBox="1"/>
            <p:nvPr/>
          </p:nvSpPr>
          <p:spPr>
            <a:xfrm>
              <a:off x="3479593" y="1853016"/>
              <a:ext cx="8067456" cy="247452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200" b="1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يمكن ان نقوم بطابعة كل ما نراه في شاشة الحاسب على ورق من نصوص وأرقام وصور ورسوم باستخدام جهاز الالكتروني ملحق </a:t>
              </a:r>
              <a:r>
                <a:rPr lang="ar-SA" sz="32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بالحاسب يسمى الطابعة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200" b="1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يكون توصيل الطابعة بالحاسب من خلال سلك </a:t>
              </a:r>
              <a:r>
                <a:rPr lang="en-US" sz="3200" b="1" dirty="0">
                  <a:solidFill>
                    <a:srgbClr val="C0000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USB</a:t>
              </a:r>
              <a:endPara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200" b="1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أو من خلال الاتصال بالشبكة اللاسلكية .</a:t>
              </a:r>
              <a:endParaRPr lang="en-US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1F4AC16F-ACF0-4908-9D61-586CEAA945B4}"/>
                </a:ext>
              </a:extLst>
            </p:cNvPr>
            <p:cNvSpPr txBox="1"/>
            <p:nvPr/>
          </p:nvSpPr>
          <p:spPr>
            <a:xfrm>
              <a:off x="3479593" y="4647564"/>
              <a:ext cx="8067456" cy="153118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600" b="1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لطباعة مستند تأكد من: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 أن الحاسب متصل بالطابعة – تشغيل الطابعة.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2800" b="1" dirty="0">
                  <a:solidFill>
                    <a:srgbClr val="BD0357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يمكنك الطباعة على أحجام مختلفة من ورق الطباعة </a:t>
              </a:r>
              <a:r>
                <a:rPr lang="ar-SA" sz="2800" dirty="0">
                  <a:solidFill>
                    <a:srgbClr val="BD0357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.</a:t>
              </a:r>
              <a:endParaRPr lang="en-US" sz="2800" dirty="0">
                <a:solidFill>
                  <a:srgbClr val="BD0357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عنوان 1">
            <a:extLst>
              <a:ext uri="{FF2B5EF4-FFF2-40B4-BE49-F238E27FC236}">
                <a16:creationId xmlns:a16="http://schemas.microsoft.com/office/drawing/2014/main" id="{D3E31BEA-79DE-4A11-A0EC-365271DD874D}"/>
              </a:ext>
            </a:extLst>
          </p:cNvPr>
          <p:cNvSpPr txBox="1">
            <a:spLocks/>
          </p:cNvSpPr>
          <p:nvPr/>
        </p:nvSpPr>
        <p:spPr>
          <a:xfrm>
            <a:off x="9594167" y="713602"/>
            <a:ext cx="2597834" cy="722191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..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2960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CCE3A00-FD0D-4B32-B3D7-881358E288FF}"/>
              </a:ext>
            </a:extLst>
          </p:cNvPr>
          <p:cNvSpPr txBox="1"/>
          <p:nvPr/>
        </p:nvSpPr>
        <p:spPr>
          <a:xfrm>
            <a:off x="7117120" y="317137"/>
            <a:ext cx="2541623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800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أنواع الطابعات : </a:t>
            </a:r>
            <a:endParaRPr lang="en-US" sz="4800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9E58D76-9558-43D5-B833-F003DE2DC83B}"/>
              </a:ext>
            </a:extLst>
          </p:cNvPr>
          <p:cNvSpPr txBox="1"/>
          <p:nvPr/>
        </p:nvSpPr>
        <p:spPr>
          <a:xfrm>
            <a:off x="2560496" y="1293567"/>
            <a:ext cx="6678760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هناك نوعان رئيسيان من الطابعات .</a:t>
            </a:r>
            <a:endParaRPr lang="en-US" sz="48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00A1429-6451-4C73-9F0C-420C5012E5B1}"/>
              </a:ext>
            </a:extLst>
          </p:cNvPr>
          <p:cNvGrpSpPr/>
          <p:nvPr/>
        </p:nvGrpSpPr>
        <p:grpSpPr>
          <a:xfrm>
            <a:off x="4516499" y="2281488"/>
            <a:ext cx="3489435" cy="2872889"/>
            <a:chOff x="8360474" y="2895110"/>
            <a:chExt cx="3489435" cy="2872889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63C8EA4D-27C6-4832-A29B-2C53C5723053}"/>
                </a:ext>
              </a:extLst>
            </p:cNvPr>
            <p:cNvSpPr txBox="1"/>
            <p:nvPr/>
          </p:nvSpPr>
          <p:spPr>
            <a:xfrm>
              <a:off x="8360474" y="5163218"/>
              <a:ext cx="3489435" cy="6047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600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طابعة الليزر </a:t>
              </a:r>
              <a:r>
                <a:rPr lang="en-US" sz="3600" dirty="0">
                  <a:solidFill>
                    <a:srgbClr val="0070C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Laser</a:t>
              </a:r>
            </a:p>
          </p:txBody>
        </p:sp>
        <p:pic>
          <p:nvPicPr>
            <p:cNvPr id="23556" name="Picture 4" descr="طابعة ليزر برو ملونة من إتش بي - B4A22A | اكسايت - أفضل عروض التسوق اون  لاين في السعوديه اليوم بضمان الغانم للاكترونيات!">
              <a:extLst>
                <a:ext uri="{FF2B5EF4-FFF2-40B4-BE49-F238E27FC236}">
                  <a16:creationId xmlns:a16="http://schemas.microsoft.com/office/drawing/2014/main" id="{D4D661A4-6E4C-4BAE-ADDF-0825CD6EE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26" b="18860"/>
            <a:stretch/>
          </p:blipFill>
          <p:spPr bwMode="auto">
            <a:xfrm>
              <a:off x="8503715" y="2895110"/>
              <a:ext cx="3346194" cy="209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BC9F0F-00BD-4DE6-AD40-0A4332DC97B8}"/>
              </a:ext>
            </a:extLst>
          </p:cNvPr>
          <p:cNvGrpSpPr/>
          <p:nvPr/>
        </p:nvGrpSpPr>
        <p:grpSpPr>
          <a:xfrm>
            <a:off x="8200480" y="2876055"/>
            <a:ext cx="3775402" cy="3169727"/>
            <a:chOff x="4416489" y="433715"/>
            <a:chExt cx="5300704" cy="3169727"/>
          </a:xfrm>
        </p:grpSpPr>
        <p:pic>
          <p:nvPicPr>
            <p:cNvPr id="23554" name="Picture 2" descr="aa: طابعة نقث الحبر inkjet printer">
              <a:extLst>
                <a:ext uri="{FF2B5EF4-FFF2-40B4-BE49-F238E27FC236}">
                  <a16:creationId xmlns:a16="http://schemas.microsoft.com/office/drawing/2014/main" id="{7B772E3C-0A62-45B4-95F3-4C6E16D6C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094" y="433715"/>
              <a:ext cx="3307496" cy="241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2BB3876-D24B-4218-B06A-1F76212103C2}"/>
                </a:ext>
              </a:extLst>
            </p:cNvPr>
            <p:cNvSpPr txBox="1"/>
            <p:nvPr/>
          </p:nvSpPr>
          <p:spPr>
            <a:xfrm>
              <a:off x="4416489" y="3055600"/>
              <a:ext cx="5300704" cy="547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200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الطابعة النافثة للحبر</a:t>
              </a:r>
              <a:r>
                <a:rPr lang="en-US" sz="3200" dirty="0">
                  <a:solidFill>
                    <a:srgbClr val="0070C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Inkjet</a:t>
              </a: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1695B81-8250-4835-8840-BE957ECAF44C}"/>
              </a:ext>
            </a:extLst>
          </p:cNvPr>
          <p:cNvGrpSpPr/>
          <p:nvPr/>
        </p:nvGrpSpPr>
        <p:grpSpPr>
          <a:xfrm>
            <a:off x="453381" y="2564769"/>
            <a:ext cx="3277772" cy="2589608"/>
            <a:chOff x="555816" y="2698928"/>
            <a:chExt cx="3277772" cy="2589608"/>
          </a:xfrm>
        </p:grpSpPr>
        <p:pic>
          <p:nvPicPr>
            <p:cNvPr id="23558" name="Picture 6" descr="كيف يعمل الماسح الضوئي - شبكة الفيزياء التعليمية">
              <a:extLst>
                <a:ext uri="{FF2B5EF4-FFF2-40B4-BE49-F238E27FC236}">
                  <a16:creationId xmlns:a16="http://schemas.microsoft.com/office/drawing/2014/main" id="{792421AC-993B-4B7B-BE7A-4F08C8006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883" y="2698928"/>
              <a:ext cx="2854705" cy="191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1B531524-2697-41B5-B751-6A507BBE2C6A}"/>
                </a:ext>
              </a:extLst>
            </p:cNvPr>
            <p:cNvSpPr txBox="1"/>
            <p:nvPr/>
          </p:nvSpPr>
          <p:spPr>
            <a:xfrm>
              <a:off x="555816" y="4683755"/>
              <a:ext cx="3277772" cy="6047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600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الماسح الضوئي</a:t>
              </a:r>
              <a:r>
                <a:rPr lang="en-US" sz="3600" dirty="0">
                  <a:solidFill>
                    <a:srgbClr val="0070C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Scanner</a:t>
              </a:r>
            </a:p>
          </p:txBody>
        </p:sp>
      </p:grp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8A6C1798-97B7-424B-BF88-055404570034}"/>
              </a:ext>
            </a:extLst>
          </p:cNvPr>
          <p:cNvCxnSpPr>
            <a:cxnSpLocks/>
          </p:cNvCxnSpPr>
          <p:nvPr/>
        </p:nvCxnSpPr>
        <p:spPr>
          <a:xfrm>
            <a:off x="6991714" y="1117045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42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5B675BB-5D7B-4ADF-9415-688D61E28A4D}"/>
              </a:ext>
            </a:extLst>
          </p:cNvPr>
          <p:cNvGrpSpPr/>
          <p:nvPr/>
        </p:nvGrpSpPr>
        <p:grpSpPr>
          <a:xfrm>
            <a:off x="2579871" y="-125361"/>
            <a:ext cx="7032258" cy="7108722"/>
            <a:chOff x="3282215" y="0"/>
            <a:chExt cx="7118777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716E8EB-EAFE-42C5-A251-52626D1D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20E8501-1C9B-4DA2-A282-77572C93E8D2}"/>
                </a:ext>
              </a:extLst>
            </p:cNvPr>
            <p:cNvSpPr txBox="1"/>
            <p:nvPr/>
          </p:nvSpPr>
          <p:spPr>
            <a:xfrm rot="21239509">
              <a:off x="4166397" y="2559496"/>
              <a:ext cx="5026444" cy="1157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7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لنطبق معـاً</a:t>
              </a:r>
              <a:endPara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9528DA5-BE11-42C0-A4A4-F038DCE3D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0109" y="3667132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08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E998CF0-78C5-4801-B33B-F29683B6D588}"/>
              </a:ext>
            </a:extLst>
          </p:cNvPr>
          <p:cNvSpPr txBox="1"/>
          <p:nvPr/>
        </p:nvSpPr>
        <p:spPr>
          <a:xfrm>
            <a:off x="6912452" y="2911672"/>
            <a:ext cx="47628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7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افتح الكتـاب</a:t>
            </a:r>
          </a:p>
          <a:p>
            <a:pPr algn="ctr"/>
            <a:r>
              <a:rPr lang="ar-SA" sz="7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صـ 18</a:t>
            </a:r>
            <a:endParaRPr lang="ar-SA" sz="7200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4415DF-16C8-4225-AAE3-D9DFC1C2E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577" t="18446" r="34632" b="15471"/>
          <a:stretch/>
        </p:blipFill>
        <p:spPr>
          <a:xfrm>
            <a:off x="970672" y="224106"/>
            <a:ext cx="5603630" cy="6275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3B10F8D7-4139-4F8A-A63F-2214401C56C3}"/>
              </a:ext>
            </a:extLst>
          </p:cNvPr>
          <p:cNvSpPr txBox="1">
            <a:spLocks/>
          </p:cNvSpPr>
          <p:nvPr/>
        </p:nvSpPr>
        <p:spPr>
          <a:xfrm>
            <a:off x="9397218" y="693299"/>
            <a:ext cx="2794782" cy="722191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التطبيق ..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1267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DACBC715-0FFE-4104-9712-5A34D5EE0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E9DF"/>
              </a:clrFrom>
              <a:clrTo>
                <a:srgbClr val="F0E9D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385" t="27271" r="35385" b="27169"/>
          <a:stretch/>
        </p:blipFill>
        <p:spPr>
          <a:xfrm>
            <a:off x="1107030" y="326070"/>
            <a:ext cx="5291357" cy="6006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E9E90FE-EDF2-4A07-A7C2-6110B6579866}"/>
              </a:ext>
            </a:extLst>
          </p:cNvPr>
          <p:cNvSpPr txBox="1"/>
          <p:nvPr/>
        </p:nvSpPr>
        <p:spPr>
          <a:xfrm>
            <a:off x="6752429" y="2105561"/>
            <a:ext cx="49261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دائرة حول المكونات الموجودة في  صندوق الحاسب ؟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FFB7127-93A1-43C9-B518-9786EADA1F94}"/>
              </a:ext>
            </a:extLst>
          </p:cNvPr>
          <p:cNvSpPr txBox="1"/>
          <p:nvPr/>
        </p:nvSpPr>
        <p:spPr>
          <a:xfrm>
            <a:off x="7720639" y="3751059"/>
            <a:ext cx="2989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افتح الكتاب صــــ19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34977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8137F92-0324-4D6D-9011-03CD088B4861}"/>
              </a:ext>
            </a:extLst>
          </p:cNvPr>
          <p:cNvGrpSpPr/>
          <p:nvPr/>
        </p:nvGrpSpPr>
        <p:grpSpPr>
          <a:xfrm>
            <a:off x="2875935" y="0"/>
            <a:ext cx="7451315" cy="6858000"/>
            <a:chOff x="2949677" y="0"/>
            <a:chExt cx="7451315" cy="6858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2E5FD94-2298-45DD-B683-2D2E25D00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77" y="0"/>
              <a:ext cx="7451315" cy="6858000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7B8034F-B76D-4829-BB10-147E760D629F}"/>
                </a:ext>
              </a:extLst>
            </p:cNvPr>
            <p:cNvSpPr txBox="1"/>
            <p:nvPr/>
          </p:nvSpPr>
          <p:spPr>
            <a:xfrm rot="21239509">
              <a:off x="3683307" y="2875003"/>
              <a:ext cx="5577408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التهيئة والاستعداد 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0AA657E-542D-40FD-B12E-BD800947C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63316" y="5362637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6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845A4B-7FDA-4281-9D9A-123EBC506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047" t="40180" r="35358" b="12992"/>
          <a:stretch/>
        </p:blipFill>
        <p:spPr>
          <a:xfrm>
            <a:off x="813806" y="125419"/>
            <a:ext cx="5477431" cy="6245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3E973EC-281F-47D1-94E3-5E4BDCDEA675}"/>
              </a:ext>
            </a:extLst>
          </p:cNvPr>
          <p:cNvSpPr txBox="1"/>
          <p:nvPr/>
        </p:nvSpPr>
        <p:spPr>
          <a:xfrm>
            <a:off x="6567639" y="2818241"/>
            <a:ext cx="45654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طابق صور أجهزة التخزين</a:t>
            </a:r>
          </a:p>
          <a:p>
            <a:pPr algn="ctr"/>
            <a:r>
              <a:rPr lang="ar-SA" sz="4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مع اسمائها .</a:t>
            </a:r>
            <a:endParaRPr lang="ar-SA" sz="4800" dirty="0">
              <a:solidFill>
                <a:srgbClr val="00206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535766D-2B0D-4D68-9C04-31479B18EDDF}"/>
              </a:ext>
            </a:extLst>
          </p:cNvPr>
          <p:cNvSpPr txBox="1"/>
          <p:nvPr/>
        </p:nvSpPr>
        <p:spPr>
          <a:xfrm>
            <a:off x="6291237" y="5159961"/>
            <a:ext cx="5193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افتح الكتاب صـ 20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899717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5E19AC-5235-4424-8835-A5F273AB1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214" t="16280" r="34643" b="16385"/>
          <a:stretch/>
        </p:blipFill>
        <p:spPr>
          <a:xfrm>
            <a:off x="1230555" y="204526"/>
            <a:ext cx="5048405" cy="644894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F4E33D0-A6D9-46D5-90BA-28CC2B06E5FF}"/>
              </a:ext>
            </a:extLst>
          </p:cNvPr>
          <p:cNvSpPr txBox="1"/>
          <p:nvPr/>
        </p:nvSpPr>
        <p:spPr>
          <a:xfrm>
            <a:off x="6461839" y="3013729"/>
            <a:ext cx="53690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تدريبات 4 – 5 </a:t>
            </a:r>
          </a:p>
          <a:p>
            <a:pPr algn="ctr"/>
            <a:r>
              <a:rPr lang="ar-SA" sz="54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صـ 21</a:t>
            </a:r>
            <a:endParaRPr lang="ar-SA" sz="5400" dirty="0">
              <a:solidFill>
                <a:srgbClr val="002060"/>
              </a:solidFill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87E179BC-4F8D-4E0C-B633-8D1311FFEDA4}"/>
              </a:ext>
            </a:extLst>
          </p:cNvPr>
          <p:cNvSpPr txBox="1">
            <a:spLocks/>
          </p:cNvSpPr>
          <p:nvPr/>
        </p:nvSpPr>
        <p:spPr>
          <a:xfrm>
            <a:off x="8693835" y="984519"/>
            <a:ext cx="3498166" cy="722191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المهـام الادائية 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987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439CB84E-C065-4944-AAB0-A8975BC51AD3}"/>
              </a:ext>
            </a:extLst>
          </p:cNvPr>
          <p:cNvSpPr txBox="1">
            <a:spLocks/>
          </p:cNvSpPr>
          <p:nvPr/>
        </p:nvSpPr>
        <p:spPr>
          <a:xfrm>
            <a:off x="1726627" y="2292982"/>
            <a:ext cx="9098069" cy="94668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SA" sz="4800" dirty="0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عدد مجالات الحاسب في حياتنا اليومية؟</a:t>
            </a:r>
          </a:p>
          <a:p>
            <a:pPr eaLnBrk="1" hangingPunct="1"/>
            <a:endParaRPr lang="ar-SA" sz="2800" dirty="0"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9E9CD81-2CC7-411F-B212-9F2C8DD93F97}"/>
              </a:ext>
            </a:extLst>
          </p:cNvPr>
          <p:cNvSpPr txBox="1"/>
          <p:nvPr/>
        </p:nvSpPr>
        <p:spPr>
          <a:xfrm>
            <a:off x="6275662" y="242900"/>
            <a:ext cx="4068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المناقشة والحوار 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7D3828E-EFD3-4F87-86F7-B0C5BEDED660}"/>
              </a:ext>
            </a:extLst>
          </p:cNvPr>
          <p:cNvCxnSpPr>
            <a:cxnSpLocks/>
          </p:cNvCxnSpPr>
          <p:nvPr/>
        </p:nvCxnSpPr>
        <p:spPr>
          <a:xfrm flipV="1">
            <a:off x="6571202" y="967952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 descr="استخدام الحاسوب و الإنترنت - الكاتب: old men A:link {color=#f8f8ff ;  text-decoration:none } A:visited { text-decoration:none ;color= #87cefa ;}  A:active {text-decoration: none} A:hover {text-decoration:underline; color:  red ;} { margin-left: 0px; margin-top: 0px ...">
            <a:extLst>
              <a:ext uri="{FF2B5EF4-FFF2-40B4-BE49-F238E27FC236}">
                <a16:creationId xmlns:a16="http://schemas.microsoft.com/office/drawing/2014/main" id="{95513B50-6F71-4AD7-8162-7B03ACAC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6" y="3263705"/>
            <a:ext cx="3535682" cy="28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1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61067FC-2EEB-498C-9302-7E9832D78739}"/>
              </a:ext>
            </a:extLst>
          </p:cNvPr>
          <p:cNvGrpSpPr/>
          <p:nvPr/>
        </p:nvGrpSpPr>
        <p:grpSpPr>
          <a:xfrm>
            <a:off x="9010353" y="2099021"/>
            <a:ext cx="2831180" cy="1290499"/>
            <a:chOff x="8713413" y="1038153"/>
            <a:chExt cx="3054400" cy="1604396"/>
          </a:xfrm>
        </p:grpSpPr>
        <p:pic>
          <p:nvPicPr>
            <p:cNvPr id="5122" name="Picture 2" descr="أهمية الحاسوب في التعليم | المرسال">
              <a:extLst>
                <a:ext uri="{FF2B5EF4-FFF2-40B4-BE49-F238E27FC236}">
                  <a16:creationId xmlns:a16="http://schemas.microsoft.com/office/drawing/2014/main" id="{C83CB02B-9C87-4FA6-A412-D8CEA9A15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3413" y="1038153"/>
              <a:ext cx="2410978" cy="160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4CCB358C-A404-4049-AB18-A5832B8C9CD0}"/>
                </a:ext>
              </a:extLst>
            </p:cNvPr>
            <p:cNvSpPr txBox="1"/>
            <p:nvPr/>
          </p:nvSpPr>
          <p:spPr>
            <a:xfrm>
              <a:off x="10647237" y="1176216"/>
              <a:ext cx="1120576" cy="45916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التعليم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0C1E9EE-C77A-4573-914C-3641122A5306}"/>
              </a:ext>
            </a:extLst>
          </p:cNvPr>
          <p:cNvGrpSpPr/>
          <p:nvPr/>
        </p:nvGrpSpPr>
        <p:grpSpPr>
          <a:xfrm>
            <a:off x="5890165" y="2063663"/>
            <a:ext cx="2426353" cy="2061370"/>
            <a:chOff x="4785576" y="814826"/>
            <a:chExt cx="2426353" cy="2061370"/>
          </a:xfrm>
        </p:grpSpPr>
        <p:pic>
          <p:nvPicPr>
            <p:cNvPr id="5124" name="Picture 4" descr="الكرتون الرياح امرأة تعمل امرأة جميلة امرأة باستخدام مكتب الكمبيوتر, دفتر,  قهوة, فتاة PNG والمتجهات للتحميل مجانا">
              <a:extLst>
                <a:ext uri="{FF2B5EF4-FFF2-40B4-BE49-F238E27FC236}">
                  <a16:creationId xmlns:a16="http://schemas.microsoft.com/office/drawing/2014/main" id="{8F24F63A-1C3C-42B5-A091-2F4AFEF9B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576" y="814826"/>
              <a:ext cx="2037045" cy="2061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045DB00-1FFF-4BCE-8913-68A6277C36F7}"/>
                </a:ext>
              </a:extLst>
            </p:cNvPr>
            <p:cNvSpPr txBox="1"/>
            <p:nvPr/>
          </p:nvSpPr>
          <p:spPr>
            <a:xfrm>
              <a:off x="6351248" y="980715"/>
              <a:ext cx="860681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المنزل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33D01EB-C04D-42B4-B19E-21B623245757}"/>
              </a:ext>
            </a:extLst>
          </p:cNvPr>
          <p:cNvGrpSpPr/>
          <p:nvPr/>
        </p:nvGrpSpPr>
        <p:grpSpPr>
          <a:xfrm>
            <a:off x="3246214" y="2332197"/>
            <a:ext cx="2096205" cy="1906644"/>
            <a:chOff x="1094772" y="380686"/>
            <a:chExt cx="2075607" cy="1994623"/>
          </a:xfrm>
        </p:grpSpPr>
        <p:pic>
          <p:nvPicPr>
            <p:cNvPr id="5126" name="Picture 6" descr="الصحة الطبية الكرتون راجع الطبيب, في انتظار, فحص طبي, مسجل صورة توضيحية على  Pngtree ، غير محفوظة الحقوق">
              <a:extLst>
                <a:ext uri="{FF2B5EF4-FFF2-40B4-BE49-F238E27FC236}">
                  <a16:creationId xmlns:a16="http://schemas.microsoft.com/office/drawing/2014/main" id="{D0E27AFD-4107-4F2D-AFE3-7E0FAE5DB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005" y="811774"/>
              <a:ext cx="2053465" cy="156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CE6BC66-FCE2-4BBE-A1E1-2FB5FC267269}"/>
                </a:ext>
              </a:extLst>
            </p:cNvPr>
            <p:cNvSpPr txBox="1"/>
            <p:nvPr/>
          </p:nvSpPr>
          <p:spPr>
            <a:xfrm>
              <a:off x="1094772" y="380686"/>
              <a:ext cx="2075607" cy="38637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الطب والصحة 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2457D54-71A2-4886-9174-D8AC6C702F96}"/>
              </a:ext>
            </a:extLst>
          </p:cNvPr>
          <p:cNvGrpSpPr/>
          <p:nvPr/>
        </p:nvGrpSpPr>
        <p:grpSpPr>
          <a:xfrm>
            <a:off x="8890875" y="3867115"/>
            <a:ext cx="3044037" cy="1918194"/>
            <a:chOff x="9690764" y="3967038"/>
            <a:chExt cx="3343247" cy="2310924"/>
          </a:xfrm>
        </p:grpSpPr>
        <p:pic>
          <p:nvPicPr>
            <p:cNvPr id="5130" name="Picture 10" descr="دورة السكرتارية الحديثة - مركز الطريق المثالي">
              <a:extLst>
                <a:ext uri="{FF2B5EF4-FFF2-40B4-BE49-F238E27FC236}">
                  <a16:creationId xmlns:a16="http://schemas.microsoft.com/office/drawing/2014/main" id="{582D49F3-95DB-4CF9-93CB-18C2235FEE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2" t="14834" r="4808" b="15712"/>
            <a:stretch/>
          </p:blipFill>
          <p:spPr bwMode="auto">
            <a:xfrm>
              <a:off x="9690764" y="3967038"/>
              <a:ext cx="2316084" cy="231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D8ABFEC8-D815-4706-964C-1898C06371B2}"/>
                </a:ext>
              </a:extLst>
            </p:cNvPr>
            <p:cNvSpPr txBox="1"/>
            <p:nvPr/>
          </p:nvSpPr>
          <p:spPr>
            <a:xfrm>
              <a:off x="11376720" y="4246211"/>
              <a:ext cx="1657291" cy="4449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المكاتب والإدارة</a:t>
              </a: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61C366F-B6ED-4BF5-AA21-094598288DDF}"/>
              </a:ext>
            </a:extLst>
          </p:cNvPr>
          <p:cNvGrpSpPr/>
          <p:nvPr/>
        </p:nvGrpSpPr>
        <p:grpSpPr>
          <a:xfrm>
            <a:off x="3246214" y="4428464"/>
            <a:ext cx="2077220" cy="1895481"/>
            <a:chOff x="6726520" y="4624134"/>
            <a:chExt cx="2077220" cy="1895481"/>
          </a:xfrm>
        </p:grpSpPr>
        <p:pic>
          <p:nvPicPr>
            <p:cNvPr id="5136" name="Picture 16" descr="الهندسة المعمارية الكرتون ، مهندس ، رجل التوضيح, أشخاص, هندسة, مهندس png">
              <a:extLst>
                <a:ext uri="{FF2B5EF4-FFF2-40B4-BE49-F238E27FC236}">
                  <a16:creationId xmlns:a16="http://schemas.microsoft.com/office/drawing/2014/main" id="{6FF9A769-02CF-4A27-8D1D-D5813E46C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520" y="4624134"/>
              <a:ext cx="2077220" cy="149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D22F9EF0-B777-4AFF-82C1-B498A813A137}"/>
                </a:ext>
              </a:extLst>
            </p:cNvPr>
            <p:cNvSpPr txBox="1"/>
            <p:nvPr/>
          </p:nvSpPr>
          <p:spPr>
            <a:xfrm>
              <a:off x="7055957" y="6150283"/>
              <a:ext cx="1554725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الصناعة والإنتاج 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789E1955-22EC-4921-B86D-B745EE23CE70}"/>
              </a:ext>
            </a:extLst>
          </p:cNvPr>
          <p:cNvGrpSpPr/>
          <p:nvPr/>
        </p:nvGrpSpPr>
        <p:grpSpPr>
          <a:xfrm>
            <a:off x="559192" y="739481"/>
            <a:ext cx="1735938" cy="1453003"/>
            <a:chOff x="3381458" y="-581548"/>
            <a:chExt cx="1938169" cy="1603976"/>
          </a:xfrm>
        </p:grpSpPr>
        <p:pic>
          <p:nvPicPr>
            <p:cNvPr id="5138" name="Picture 18" descr="تمت الاجابة] ما هي استخدامات الحاسوب في البنوك">
              <a:extLst>
                <a:ext uri="{FF2B5EF4-FFF2-40B4-BE49-F238E27FC236}">
                  <a16:creationId xmlns:a16="http://schemas.microsoft.com/office/drawing/2014/main" id="{230413F5-3362-422C-8694-0FA3AA501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459" y="-217015"/>
              <a:ext cx="1909206" cy="1239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76F4942-5202-4C8B-85F3-F107784B0746}"/>
                </a:ext>
              </a:extLst>
            </p:cNvPr>
            <p:cNvSpPr txBox="1"/>
            <p:nvPr/>
          </p:nvSpPr>
          <p:spPr>
            <a:xfrm>
              <a:off x="3381458" y="-581548"/>
              <a:ext cx="1938169" cy="3737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1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المصارف والمالية والاقتصاد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3C937373-C182-492F-810C-EA3B1D975389}"/>
              </a:ext>
            </a:extLst>
          </p:cNvPr>
          <p:cNvGrpSpPr/>
          <p:nvPr/>
        </p:nvGrpSpPr>
        <p:grpSpPr>
          <a:xfrm>
            <a:off x="3296969" y="312905"/>
            <a:ext cx="2010832" cy="1657137"/>
            <a:chOff x="1420837" y="2711132"/>
            <a:chExt cx="2015739" cy="1867787"/>
          </a:xfrm>
        </p:grpSpPr>
        <p:pic>
          <p:nvPicPr>
            <p:cNvPr id="5140" name="Picture 20" descr="المحاكاة - التكنولوجيا في التعليم">
              <a:extLst>
                <a:ext uri="{FF2B5EF4-FFF2-40B4-BE49-F238E27FC236}">
                  <a16:creationId xmlns:a16="http://schemas.microsoft.com/office/drawing/2014/main" id="{ACE70232-3CD7-43F3-830A-016ECABB6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837" y="2711132"/>
              <a:ext cx="2015739" cy="186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111C620F-040F-4EDF-A585-2260D10C291D}"/>
                </a:ext>
              </a:extLst>
            </p:cNvPr>
            <p:cNvSpPr txBox="1"/>
            <p:nvPr/>
          </p:nvSpPr>
          <p:spPr>
            <a:xfrm>
              <a:off x="2029212" y="2711132"/>
              <a:ext cx="798988" cy="4162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الطيران</a:t>
              </a: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B93BC345-D2D6-471E-A9BA-C628348B3051}"/>
              </a:ext>
            </a:extLst>
          </p:cNvPr>
          <p:cNvGrpSpPr/>
          <p:nvPr/>
        </p:nvGrpSpPr>
        <p:grpSpPr>
          <a:xfrm>
            <a:off x="371590" y="3028257"/>
            <a:ext cx="2068202" cy="1714023"/>
            <a:chOff x="782898" y="2782226"/>
            <a:chExt cx="2234781" cy="2000249"/>
          </a:xfrm>
        </p:grpSpPr>
        <p:pic>
          <p:nvPicPr>
            <p:cNvPr id="5142" name="Picture 22" descr="الدفاع المدني السعودي sur Twitter : &amp;quot;دشن معالي مدير عام الدفاع المدني  الفريق سليمان العمرو بوابة الشؤون العسكرية للخدمات الإلكترونية لمنسوبي  القطاع من نوع G2E Government to Emplyee تشتمل على &amp;quot;بياناتي،تعاريفي،مكافأة  الحاسب،أمر">
              <a:extLst>
                <a:ext uri="{FF2B5EF4-FFF2-40B4-BE49-F238E27FC236}">
                  <a16:creationId xmlns:a16="http://schemas.microsoft.com/office/drawing/2014/main" id="{479935EB-DF4D-40BB-BFA1-E2CA4107B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54" y="2782226"/>
              <a:ext cx="2095069" cy="168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F1BE4EFC-20E7-45A6-ACB4-856AAEBB33AC}"/>
                </a:ext>
              </a:extLst>
            </p:cNvPr>
            <p:cNvSpPr txBox="1"/>
            <p:nvPr/>
          </p:nvSpPr>
          <p:spPr>
            <a:xfrm>
              <a:off x="782898" y="4387386"/>
              <a:ext cx="2234781" cy="39508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1600" dirty="0"/>
                <a:t>المجالات الأمنية والعسكرية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418A446-DEDE-402F-A429-93B1D0842329}"/>
              </a:ext>
            </a:extLst>
          </p:cNvPr>
          <p:cNvGrpSpPr/>
          <p:nvPr/>
        </p:nvGrpSpPr>
        <p:grpSpPr>
          <a:xfrm>
            <a:off x="5831872" y="4613579"/>
            <a:ext cx="2487144" cy="1895481"/>
            <a:chOff x="4489211" y="3696427"/>
            <a:chExt cx="2487144" cy="1895481"/>
          </a:xfrm>
        </p:grpSpPr>
        <p:pic>
          <p:nvPicPr>
            <p:cNvPr id="5134" name="Picture 14" descr="علوم الكمبيوتر هندسة التكنولوجيا, الإلكترونيات, القراءة png">
              <a:extLst>
                <a:ext uri="{FF2B5EF4-FFF2-40B4-BE49-F238E27FC236}">
                  <a16:creationId xmlns:a16="http://schemas.microsoft.com/office/drawing/2014/main" id="{62D8E472-8DA5-4C70-91FA-A1C635563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862" y="3696427"/>
              <a:ext cx="2024493" cy="189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74D62831-3898-452D-ACB6-E8D693F84B28}"/>
                </a:ext>
              </a:extLst>
            </p:cNvPr>
            <p:cNvSpPr txBox="1"/>
            <p:nvPr/>
          </p:nvSpPr>
          <p:spPr>
            <a:xfrm>
              <a:off x="4489211" y="3703345"/>
              <a:ext cx="1550440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الهندسة والتخطيط</a:t>
              </a:r>
            </a:p>
          </p:txBody>
        </p:sp>
      </p:grpSp>
      <p:sp>
        <p:nvSpPr>
          <p:cNvPr id="42" name="عنوان 1">
            <a:extLst>
              <a:ext uri="{FF2B5EF4-FFF2-40B4-BE49-F238E27FC236}">
                <a16:creationId xmlns:a16="http://schemas.microsoft.com/office/drawing/2014/main" id="{FBF596C0-BA4B-46AA-B456-F6D094241E2B}"/>
              </a:ext>
            </a:extLst>
          </p:cNvPr>
          <p:cNvSpPr txBox="1">
            <a:spLocks/>
          </p:cNvSpPr>
          <p:nvPr/>
        </p:nvSpPr>
        <p:spPr>
          <a:xfrm>
            <a:off x="6848459" y="362815"/>
            <a:ext cx="5343541" cy="753332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مجالات الحاسب في حياتنا اليومية؟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3B520ACD-8693-4575-8C63-ED439526C2E8}"/>
              </a:ext>
            </a:extLst>
          </p:cNvPr>
          <p:cNvCxnSpPr>
            <a:cxnSpLocks/>
          </p:cNvCxnSpPr>
          <p:nvPr/>
        </p:nvCxnSpPr>
        <p:spPr>
          <a:xfrm flipV="1">
            <a:off x="8604945" y="2138041"/>
            <a:ext cx="0" cy="42909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CCA520D4-1577-44B3-B744-DB491DDDAD46}"/>
              </a:ext>
            </a:extLst>
          </p:cNvPr>
          <p:cNvCxnSpPr>
            <a:cxnSpLocks/>
          </p:cNvCxnSpPr>
          <p:nvPr/>
        </p:nvCxnSpPr>
        <p:spPr>
          <a:xfrm flipV="1">
            <a:off x="2858709" y="1817135"/>
            <a:ext cx="0" cy="43391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3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4FF20C83-1A81-4E4A-B135-7D24B79B6631}"/>
              </a:ext>
            </a:extLst>
          </p:cNvPr>
          <p:cNvSpPr txBox="1"/>
          <p:nvPr/>
        </p:nvSpPr>
        <p:spPr>
          <a:xfrm>
            <a:off x="1601235" y="2423080"/>
            <a:ext cx="9228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800" dirty="0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كيف يتم استخدام الحاسب في التعليم؟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9E9CD81-2CC7-411F-B212-9F2C8DD93F97}"/>
              </a:ext>
            </a:extLst>
          </p:cNvPr>
          <p:cNvSpPr txBox="1"/>
          <p:nvPr/>
        </p:nvSpPr>
        <p:spPr>
          <a:xfrm>
            <a:off x="6275662" y="242900"/>
            <a:ext cx="4068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المناقشة والحوار 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7D3828E-EFD3-4F87-86F7-B0C5BEDED660}"/>
              </a:ext>
            </a:extLst>
          </p:cNvPr>
          <p:cNvCxnSpPr>
            <a:cxnSpLocks/>
          </p:cNvCxnSpPr>
          <p:nvPr/>
        </p:nvCxnSpPr>
        <p:spPr>
          <a:xfrm flipV="1">
            <a:off x="6571202" y="967952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 descr="استخدام الحاسوب و الإنترنت - الكاتب: old men A:link {color=#f8f8ff ;  text-decoration:none } A:visited { text-decoration:none ;color= #87cefa ;}  A:active {text-decoration: none} A:hover {text-decoration:underline; color:  red ;} { margin-left: 0px; margin-top: 0px ...">
            <a:extLst>
              <a:ext uri="{FF2B5EF4-FFF2-40B4-BE49-F238E27FC236}">
                <a16:creationId xmlns:a16="http://schemas.microsoft.com/office/drawing/2014/main" id="{95513B50-6F71-4AD7-8162-7B03ACAC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46" y="3619524"/>
            <a:ext cx="2586250" cy="233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0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:a16="http://schemas.microsoft.com/office/drawing/2014/main" id="{1C3821B5-AE90-4AAD-A294-3A68D311E211}"/>
              </a:ext>
            </a:extLst>
          </p:cNvPr>
          <p:cNvSpPr txBox="1">
            <a:spLocks/>
          </p:cNvSpPr>
          <p:nvPr/>
        </p:nvSpPr>
        <p:spPr>
          <a:xfrm>
            <a:off x="6762714" y="440302"/>
            <a:ext cx="5343541" cy="753332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الحاسب في التعليم ...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B44D41B-7CA7-4F43-A822-38AC4344E8CF}"/>
              </a:ext>
            </a:extLst>
          </p:cNvPr>
          <p:cNvGrpSpPr/>
          <p:nvPr/>
        </p:nvGrpSpPr>
        <p:grpSpPr>
          <a:xfrm>
            <a:off x="2160277" y="896929"/>
            <a:ext cx="9325771" cy="1726527"/>
            <a:chOff x="2319933" y="599211"/>
            <a:chExt cx="9325771" cy="1726527"/>
          </a:xfrm>
        </p:grpSpPr>
        <p:sp>
          <p:nvSpPr>
            <p:cNvPr id="14" name="عنصر نائب للمحتوى 1">
              <a:extLst>
                <a:ext uri="{FF2B5EF4-FFF2-40B4-BE49-F238E27FC236}">
                  <a16:creationId xmlns:a16="http://schemas.microsoft.com/office/drawing/2014/main" id="{AA514FAE-92EB-4B3C-8C7F-466A6E4351BE}"/>
                </a:ext>
              </a:extLst>
            </p:cNvPr>
            <p:cNvSpPr txBox="1">
              <a:spLocks/>
            </p:cNvSpPr>
            <p:nvPr/>
          </p:nvSpPr>
          <p:spPr>
            <a:xfrm>
              <a:off x="3954133" y="1446699"/>
              <a:ext cx="7691571" cy="863263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حفظ بيانات المعلمين والطلاب والموظفين</a:t>
              </a:r>
            </a:p>
          </p:txBody>
        </p:sp>
        <p:pic>
          <p:nvPicPr>
            <p:cNvPr id="15" name="Picture 2" descr="Rahaf alsulami">
              <a:extLst>
                <a:ext uri="{FF2B5EF4-FFF2-40B4-BE49-F238E27FC236}">
                  <a16:creationId xmlns:a16="http://schemas.microsoft.com/office/drawing/2014/main" id="{3651E492-D6D7-41D0-B504-4A3C6EE5D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933" y="599211"/>
              <a:ext cx="1726527" cy="172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97C9B15-80DB-4749-9AE4-5A4D77115E31}"/>
              </a:ext>
            </a:extLst>
          </p:cNvPr>
          <p:cNvGrpSpPr/>
          <p:nvPr/>
        </p:nvGrpSpPr>
        <p:grpSpPr>
          <a:xfrm>
            <a:off x="2083571" y="2708449"/>
            <a:ext cx="9402477" cy="1541872"/>
            <a:chOff x="2252605" y="2801791"/>
            <a:chExt cx="9402477" cy="1541872"/>
          </a:xfrm>
        </p:grpSpPr>
        <p:pic>
          <p:nvPicPr>
            <p:cNvPr id="7174" name="Picture 6" descr="كرتون, كرتون آلة ناسخة, الطابعة PNG تنزيل ، كرتون آلة المواد صور متجهة ،  ملفات PSD">
              <a:extLst>
                <a:ext uri="{FF2B5EF4-FFF2-40B4-BE49-F238E27FC236}">
                  <a16:creationId xmlns:a16="http://schemas.microsoft.com/office/drawing/2014/main" id="{E70116C5-1368-4C21-A425-360E22FF4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605" y="2801791"/>
              <a:ext cx="1541872" cy="154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عنصر نائب للمحتوى 1">
              <a:extLst>
                <a:ext uri="{FF2B5EF4-FFF2-40B4-BE49-F238E27FC236}">
                  <a16:creationId xmlns:a16="http://schemas.microsoft.com/office/drawing/2014/main" id="{ADBDDE99-972C-45F3-B6E2-CAA6A701A227}"/>
                </a:ext>
              </a:extLst>
            </p:cNvPr>
            <p:cNvSpPr txBox="1">
              <a:spLocks/>
            </p:cNvSpPr>
            <p:nvPr/>
          </p:nvSpPr>
          <p:spPr>
            <a:xfrm>
              <a:off x="2602524" y="3276832"/>
              <a:ext cx="9052558" cy="591791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طباعة كشوف الأسماء والدرجات والتقارير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49DF880-4E23-4582-ADFA-5015568DE541}"/>
              </a:ext>
            </a:extLst>
          </p:cNvPr>
          <p:cNvGrpSpPr/>
          <p:nvPr/>
        </p:nvGrpSpPr>
        <p:grpSpPr>
          <a:xfrm>
            <a:off x="3886804" y="4057607"/>
            <a:ext cx="7599244" cy="2094208"/>
            <a:chOff x="3886804" y="4057607"/>
            <a:chExt cx="7599244" cy="2094208"/>
          </a:xfrm>
        </p:grpSpPr>
        <p:sp>
          <p:nvSpPr>
            <p:cNvPr id="18" name="عنصر نائب للمحتوى 1">
              <a:extLst>
                <a:ext uri="{FF2B5EF4-FFF2-40B4-BE49-F238E27FC236}">
                  <a16:creationId xmlns:a16="http://schemas.microsoft.com/office/drawing/2014/main" id="{751776A4-9E7B-4A0E-BAD0-14C991E09C79}"/>
                </a:ext>
              </a:extLst>
            </p:cNvPr>
            <p:cNvSpPr txBox="1">
              <a:spLocks/>
            </p:cNvSpPr>
            <p:nvPr/>
          </p:nvSpPr>
          <p:spPr>
            <a:xfrm>
              <a:off x="5451257" y="4725350"/>
              <a:ext cx="6034791" cy="1096346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عرض الدروس التعليمية</a:t>
              </a:r>
            </a:p>
          </p:txBody>
        </p:sp>
        <p:pic>
          <p:nvPicPr>
            <p:cNvPr id="7180" name="Picture 12" descr="المجرف الجبال المناخية مجموع السبورة الالكترونية كرتون -  onestopageforeaders.com">
              <a:extLst>
                <a:ext uri="{FF2B5EF4-FFF2-40B4-BE49-F238E27FC236}">
                  <a16:creationId xmlns:a16="http://schemas.microsoft.com/office/drawing/2014/main" id="{915057C6-6008-45E9-ADEB-6F1AD6A37B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63" b="13797"/>
            <a:stretch/>
          </p:blipFill>
          <p:spPr bwMode="auto">
            <a:xfrm>
              <a:off x="3886804" y="4057607"/>
              <a:ext cx="2776024" cy="209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76729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806</Words>
  <Application>Microsoft Office PowerPoint</Application>
  <PresentationFormat>شاشة عريضة</PresentationFormat>
  <Paragraphs>188</Paragraphs>
  <Slides>51</Slides>
  <Notes>0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Sakkal Majalla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ngod ali</dc:creator>
  <cp:lastModifiedBy>Dr.Al-hana ..</cp:lastModifiedBy>
  <cp:revision>4</cp:revision>
  <dcterms:created xsi:type="dcterms:W3CDTF">2021-08-02T05:51:03Z</dcterms:created>
  <dcterms:modified xsi:type="dcterms:W3CDTF">2021-08-30T15:26:34Z</dcterms:modified>
</cp:coreProperties>
</file>