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8" r:id="rId1"/>
    <p:sldMasterId id="2147483690" r:id="rId2"/>
  </p:sldMasterIdLst>
  <p:sldIdLst>
    <p:sldId id="262" r:id="rId3"/>
    <p:sldId id="257" r:id="rId4"/>
    <p:sldId id="256" r:id="rId5"/>
    <p:sldId id="358" r:id="rId6"/>
    <p:sldId id="299" r:id="rId7"/>
    <p:sldId id="301" r:id="rId8"/>
    <p:sldId id="359" r:id="rId9"/>
    <p:sldId id="258" r:id="rId10"/>
    <p:sldId id="261" r:id="rId11"/>
    <p:sldId id="263" r:id="rId12"/>
    <p:sldId id="286" r:id="rId13"/>
    <p:sldId id="338" r:id="rId14"/>
    <p:sldId id="280" r:id="rId15"/>
    <p:sldId id="297" r:id="rId16"/>
    <p:sldId id="306" r:id="rId17"/>
    <p:sldId id="304" r:id="rId18"/>
    <p:sldId id="307" r:id="rId19"/>
    <p:sldId id="305" r:id="rId20"/>
    <p:sldId id="339" r:id="rId21"/>
    <p:sldId id="341" r:id="rId22"/>
    <p:sldId id="342" r:id="rId23"/>
    <p:sldId id="340" r:id="rId24"/>
    <p:sldId id="353" r:id="rId25"/>
    <p:sldId id="308" r:id="rId26"/>
    <p:sldId id="354" r:id="rId27"/>
    <p:sldId id="310" r:id="rId28"/>
    <p:sldId id="312" r:id="rId29"/>
    <p:sldId id="355" r:id="rId30"/>
    <p:sldId id="316" r:id="rId31"/>
    <p:sldId id="344" r:id="rId32"/>
    <p:sldId id="314" r:id="rId33"/>
    <p:sldId id="317" r:id="rId34"/>
    <p:sldId id="345" r:id="rId35"/>
    <p:sldId id="315" r:id="rId36"/>
    <p:sldId id="323" r:id="rId37"/>
    <p:sldId id="346" r:id="rId38"/>
    <p:sldId id="318" r:id="rId39"/>
    <p:sldId id="324" r:id="rId40"/>
    <p:sldId id="347" r:id="rId41"/>
    <p:sldId id="348" r:id="rId42"/>
    <p:sldId id="319" r:id="rId43"/>
    <p:sldId id="325" r:id="rId44"/>
    <p:sldId id="320" r:id="rId45"/>
    <p:sldId id="349" r:id="rId46"/>
    <p:sldId id="326" r:id="rId47"/>
    <p:sldId id="356" r:id="rId48"/>
    <p:sldId id="321" r:id="rId49"/>
    <p:sldId id="327" r:id="rId50"/>
    <p:sldId id="351" r:id="rId51"/>
    <p:sldId id="322" r:id="rId52"/>
    <p:sldId id="337" r:id="rId53"/>
    <p:sldId id="336" r:id="rId54"/>
    <p:sldId id="328" r:id="rId55"/>
    <p:sldId id="357" r:id="rId56"/>
    <p:sldId id="333" r:id="rId57"/>
    <p:sldId id="352" r:id="rId58"/>
    <p:sldId id="330" r:id="rId59"/>
    <p:sldId id="334" r:id="rId60"/>
    <p:sldId id="331" r:id="rId61"/>
    <p:sldId id="335" r:id="rId62"/>
    <p:sldId id="281" r:id="rId63"/>
    <p:sldId id="282" r:id="rId64"/>
    <p:sldId id="283" r:id="rId65"/>
    <p:sldId id="285" r:id="rId6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9356"/>
    <a:srgbClr val="BD0357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9E5BD8-62B8-4A08-88B4-AE58FDA450AC}" v="253" dt="2021-08-24T00:34:18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750" autoAdjust="0"/>
    <p:restoredTop sz="94660"/>
  </p:normalViewPr>
  <p:slideViewPr>
    <p:cSldViewPr snapToGrid="0">
      <p:cViewPr varScale="1">
        <p:scale>
          <a:sx n="68" d="100"/>
          <a:sy n="68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d ali" userId="bfabe3cde01fd7ce" providerId="LiveId" clId="{669E5BD8-62B8-4A08-88B4-AE58FDA450AC}"/>
    <pc:docChg chg="undo redo custSel addSld delSld modSld">
      <pc:chgData name="ngod ali" userId="bfabe3cde01fd7ce" providerId="LiveId" clId="{669E5BD8-62B8-4A08-88B4-AE58FDA450AC}" dt="2021-08-24T00:37:33.025" v="757" actId="1076"/>
      <pc:docMkLst>
        <pc:docMk/>
      </pc:docMkLst>
      <pc:sldChg chg="addSp delSp modSp mod">
        <pc:chgData name="ngod ali" userId="bfabe3cde01fd7ce" providerId="LiveId" clId="{669E5BD8-62B8-4A08-88B4-AE58FDA450AC}" dt="2021-08-23T23:39:34.778" v="7"/>
        <pc:sldMkLst>
          <pc:docMk/>
          <pc:sldMk cId="2831976559" sldId="257"/>
        </pc:sldMkLst>
        <pc:spChg chg="add mod">
          <ac:chgData name="ngod ali" userId="bfabe3cde01fd7ce" providerId="LiveId" clId="{669E5BD8-62B8-4A08-88B4-AE58FDA450AC}" dt="2021-08-23T23:39:34.778" v="7"/>
          <ac:spMkLst>
            <pc:docMk/>
            <pc:sldMk cId="2831976559" sldId="257"/>
            <ac:spMk id="6" creationId="{022C422F-649B-4A6C-ADD8-764004A7ED45}"/>
          </ac:spMkLst>
        </pc:spChg>
        <pc:spChg chg="del">
          <ac:chgData name="ngod ali" userId="bfabe3cde01fd7ce" providerId="LiveId" clId="{669E5BD8-62B8-4A08-88B4-AE58FDA450AC}" dt="2021-08-23T23:39:28.182" v="3" actId="478"/>
          <ac:spMkLst>
            <pc:docMk/>
            <pc:sldMk cId="2831976559" sldId="257"/>
            <ac:spMk id="7" creationId="{6D6AC389-00E9-433D-B51D-87B897342373}"/>
          </ac:spMkLst>
        </pc:spChg>
        <pc:spChg chg="del mod">
          <ac:chgData name="ngod ali" userId="bfabe3cde01fd7ce" providerId="LiveId" clId="{669E5BD8-62B8-4A08-88B4-AE58FDA450AC}" dt="2021-08-23T23:39:32.344" v="5" actId="478"/>
          <ac:spMkLst>
            <pc:docMk/>
            <pc:sldMk cId="2831976559" sldId="257"/>
            <ac:spMk id="8" creationId="{62696877-337A-42B4-AD37-1669AF358697}"/>
          </ac:spMkLst>
        </pc:spChg>
        <pc:grpChg chg="add mod">
          <ac:chgData name="ngod ali" userId="bfabe3cde01fd7ce" providerId="LiveId" clId="{669E5BD8-62B8-4A08-88B4-AE58FDA450AC}" dt="2021-08-23T23:39:34.778" v="7"/>
          <ac:grpSpMkLst>
            <pc:docMk/>
            <pc:sldMk cId="2831976559" sldId="257"/>
            <ac:grpSpMk id="10" creationId="{D258390B-92E1-4FA9-A607-F7EA8307E428}"/>
          </ac:grpSpMkLst>
        </pc:grpChg>
        <pc:picChg chg="add del mod">
          <ac:chgData name="ngod ali" userId="bfabe3cde01fd7ce" providerId="LiveId" clId="{669E5BD8-62B8-4A08-88B4-AE58FDA450AC}" dt="2021-08-23T23:39:29.574" v="4" actId="478"/>
          <ac:picMkLst>
            <pc:docMk/>
            <pc:sldMk cId="2831976559" sldId="257"/>
            <ac:picMk id="5" creationId="{CC0AF896-B721-4351-860B-75E82F3E9F9B}"/>
          </ac:picMkLst>
        </pc:picChg>
        <pc:picChg chg="del">
          <ac:chgData name="ngod ali" userId="bfabe3cde01fd7ce" providerId="LiveId" clId="{669E5BD8-62B8-4A08-88B4-AE58FDA450AC}" dt="2021-08-23T23:39:34.050" v="6" actId="478"/>
          <ac:picMkLst>
            <pc:docMk/>
            <pc:sldMk cId="2831976559" sldId="257"/>
            <ac:picMk id="9" creationId="{707E0283-52CA-4CDD-8F62-9BF98148C689}"/>
          </ac:picMkLst>
        </pc:picChg>
        <pc:picChg chg="mod">
          <ac:chgData name="ngod ali" userId="bfabe3cde01fd7ce" providerId="LiveId" clId="{669E5BD8-62B8-4A08-88B4-AE58FDA450AC}" dt="2021-08-23T23:39:34.778" v="7"/>
          <ac:picMkLst>
            <pc:docMk/>
            <pc:sldMk cId="2831976559" sldId="257"/>
            <ac:picMk id="11" creationId="{470573AE-3B5C-46C8-8C32-82AB4C74E51C}"/>
          </ac:picMkLst>
        </pc:picChg>
        <pc:picChg chg="mod">
          <ac:chgData name="ngod ali" userId="bfabe3cde01fd7ce" providerId="LiveId" clId="{669E5BD8-62B8-4A08-88B4-AE58FDA450AC}" dt="2021-08-23T23:39:34.778" v="7"/>
          <ac:picMkLst>
            <pc:docMk/>
            <pc:sldMk cId="2831976559" sldId="257"/>
            <ac:picMk id="12" creationId="{19D39502-267C-4A23-A63E-2B6707ADA871}"/>
          </ac:picMkLst>
        </pc:picChg>
      </pc:sldChg>
      <pc:sldChg chg="addSp delSp modSp mod">
        <pc:chgData name="ngod ali" userId="bfabe3cde01fd7ce" providerId="LiveId" clId="{669E5BD8-62B8-4A08-88B4-AE58FDA450AC}" dt="2021-08-23T23:49:02.270" v="87" actId="1076"/>
        <pc:sldMkLst>
          <pc:docMk/>
          <pc:sldMk cId="1016005486" sldId="258"/>
        </pc:sldMkLst>
        <pc:spChg chg="del">
          <ac:chgData name="ngod ali" userId="bfabe3cde01fd7ce" providerId="LiveId" clId="{669E5BD8-62B8-4A08-88B4-AE58FDA450AC}" dt="2021-08-23T23:48:18.753" v="72" actId="478"/>
          <ac:spMkLst>
            <pc:docMk/>
            <pc:sldMk cId="1016005486" sldId="258"/>
            <ac:spMk id="2" creationId="{043C4955-15C6-499D-B9AE-A5F58963C65D}"/>
          </ac:spMkLst>
        </pc:spChg>
        <pc:spChg chg="mod">
          <ac:chgData name="ngod ali" userId="bfabe3cde01fd7ce" providerId="LiveId" clId="{669E5BD8-62B8-4A08-88B4-AE58FDA450AC}" dt="2021-08-23T23:49:02.270" v="87" actId="1076"/>
          <ac:spMkLst>
            <pc:docMk/>
            <pc:sldMk cId="1016005486" sldId="258"/>
            <ac:spMk id="12" creationId="{04A4AF89-A463-41DF-B8D2-C7344A368A1C}"/>
          </ac:spMkLst>
        </pc:spChg>
        <pc:spChg chg="add mod">
          <ac:chgData name="ngod ali" userId="bfabe3cde01fd7ce" providerId="LiveId" clId="{669E5BD8-62B8-4A08-88B4-AE58FDA450AC}" dt="2021-08-23T23:48:21.557" v="73" actId="1076"/>
          <ac:spMkLst>
            <pc:docMk/>
            <pc:sldMk cId="1016005486" sldId="258"/>
            <ac:spMk id="13" creationId="{4D8C12AB-85BD-4F98-B250-19501D4EC6C5}"/>
          </ac:spMkLst>
        </pc:spChg>
        <pc:spChg chg="add mod">
          <ac:chgData name="ngod ali" userId="bfabe3cde01fd7ce" providerId="LiveId" clId="{669E5BD8-62B8-4A08-88B4-AE58FDA450AC}" dt="2021-08-23T23:48:32.912" v="82" actId="20577"/>
          <ac:spMkLst>
            <pc:docMk/>
            <pc:sldMk cId="1016005486" sldId="258"/>
            <ac:spMk id="14" creationId="{07E347CB-112F-4899-89C5-2FD7C9D9452D}"/>
          </ac:spMkLst>
        </pc:spChg>
        <pc:grpChg chg="add mod">
          <ac:chgData name="ngod ali" userId="bfabe3cde01fd7ce" providerId="LiveId" clId="{669E5BD8-62B8-4A08-88B4-AE58FDA450AC}" dt="2021-08-23T23:49:02.270" v="87" actId="1076"/>
          <ac:grpSpMkLst>
            <pc:docMk/>
            <pc:sldMk cId="1016005486" sldId="258"/>
            <ac:grpSpMk id="7" creationId="{BDC4AE6F-43FB-4C5B-A381-BC3E35F12EF8}"/>
          </ac:grpSpMkLst>
        </pc:grpChg>
        <pc:grpChg chg="del">
          <ac:chgData name="ngod ali" userId="bfabe3cde01fd7ce" providerId="LiveId" clId="{669E5BD8-62B8-4A08-88B4-AE58FDA450AC}" dt="2021-08-23T23:47:47.294" v="65" actId="478"/>
          <ac:grpSpMkLst>
            <pc:docMk/>
            <pc:sldMk cId="1016005486" sldId="258"/>
            <ac:grpSpMk id="8" creationId="{980020F0-DE61-4FCD-AB72-3ADBE93C9A68}"/>
          </ac:grpSpMkLst>
        </pc:grpChg>
        <pc:picChg chg="mod">
          <ac:chgData name="ngod ali" userId="bfabe3cde01fd7ce" providerId="LiveId" clId="{669E5BD8-62B8-4A08-88B4-AE58FDA450AC}" dt="2021-08-23T23:49:02.270" v="87" actId="1076"/>
          <ac:picMkLst>
            <pc:docMk/>
            <pc:sldMk cId="1016005486" sldId="258"/>
            <ac:picMk id="11" creationId="{F079A918-70BB-4615-9752-8F3E33289362}"/>
          </ac:picMkLst>
        </pc:picChg>
        <pc:cxnChg chg="del mod">
          <ac:chgData name="ngod ali" userId="bfabe3cde01fd7ce" providerId="LiveId" clId="{669E5BD8-62B8-4A08-88B4-AE58FDA450AC}" dt="2021-08-23T23:48:26.662" v="75" actId="478"/>
          <ac:cxnSpMkLst>
            <pc:docMk/>
            <pc:sldMk cId="1016005486" sldId="258"/>
            <ac:cxnSpMk id="6" creationId="{072A7BB9-17CF-4A96-9B3C-2B74F36288B6}"/>
          </ac:cxnSpMkLst>
        </pc:cxnChg>
      </pc:sldChg>
      <pc:sldChg chg="modSp mod">
        <pc:chgData name="ngod ali" userId="bfabe3cde01fd7ce" providerId="LiveId" clId="{669E5BD8-62B8-4A08-88B4-AE58FDA450AC}" dt="2021-08-23T23:49:46.754" v="94" actId="1076"/>
        <pc:sldMkLst>
          <pc:docMk/>
          <pc:sldMk cId="1332511638" sldId="263"/>
        </pc:sldMkLst>
        <pc:spChg chg="mod">
          <ac:chgData name="ngod ali" userId="bfabe3cde01fd7ce" providerId="LiveId" clId="{669E5BD8-62B8-4A08-88B4-AE58FDA450AC}" dt="2021-08-23T23:49:45.134" v="93" actId="14100"/>
          <ac:spMkLst>
            <pc:docMk/>
            <pc:sldMk cId="1332511638" sldId="263"/>
            <ac:spMk id="8" creationId="{2B0E6DD6-C9F2-47EA-90E0-70A48A91F0B2}"/>
          </ac:spMkLst>
        </pc:spChg>
        <pc:spChg chg="mod">
          <ac:chgData name="ngod ali" userId="bfabe3cde01fd7ce" providerId="LiveId" clId="{669E5BD8-62B8-4A08-88B4-AE58FDA450AC}" dt="2021-08-23T23:49:37.656" v="91" actId="14100"/>
          <ac:spMkLst>
            <pc:docMk/>
            <pc:sldMk cId="1332511638" sldId="263"/>
            <ac:spMk id="14" creationId="{2C3E34B5-037C-42BB-B9BC-74A6D40F83EC}"/>
          </ac:spMkLst>
        </pc:spChg>
        <pc:picChg chg="mod">
          <ac:chgData name="ngod ali" userId="bfabe3cde01fd7ce" providerId="LiveId" clId="{669E5BD8-62B8-4A08-88B4-AE58FDA450AC}" dt="2021-08-23T23:49:46.754" v="94" actId="1076"/>
          <ac:picMkLst>
            <pc:docMk/>
            <pc:sldMk cId="1332511638" sldId="263"/>
            <ac:picMk id="11" creationId="{69F4C36E-54C9-4E50-A022-E2E08E95484B}"/>
          </ac:picMkLst>
        </pc:picChg>
        <pc:cxnChg chg="mod">
          <ac:chgData name="ngod ali" userId="bfabe3cde01fd7ce" providerId="LiveId" clId="{669E5BD8-62B8-4A08-88B4-AE58FDA450AC}" dt="2021-08-23T23:49:34.152" v="90" actId="1076"/>
          <ac:cxnSpMkLst>
            <pc:docMk/>
            <pc:sldMk cId="1332511638" sldId="263"/>
            <ac:cxnSpMk id="16" creationId="{A10350F6-6A5E-4BBD-B51A-BCB784D1CC04}"/>
          </ac:cxnSpMkLst>
        </pc:cxnChg>
      </pc:sldChg>
      <pc:sldChg chg="addSp delSp modSp mod setBg delAnim modAnim">
        <pc:chgData name="ngod ali" userId="bfabe3cde01fd7ce" providerId="LiveId" clId="{669E5BD8-62B8-4A08-88B4-AE58FDA450AC}" dt="2021-08-23T23:58:20.764" v="188" actId="1076"/>
        <pc:sldMkLst>
          <pc:docMk/>
          <pc:sldMk cId="3936592131" sldId="280"/>
        </pc:sldMkLst>
        <pc:spChg chg="add del">
          <ac:chgData name="ngod ali" userId="bfabe3cde01fd7ce" providerId="LiveId" clId="{669E5BD8-62B8-4A08-88B4-AE58FDA450AC}" dt="2021-08-23T23:55:21.817" v="150" actId="26606"/>
          <ac:spMkLst>
            <pc:docMk/>
            <pc:sldMk cId="3936592131" sldId="280"/>
            <ac:spMk id="71" creationId="{7C1E5815-D54C-487F-A054-6D4930ADE3DF}"/>
          </ac:spMkLst>
        </pc:spChg>
        <pc:spChg chg="add del">
          <ac:chgData name="ngod ali" userId="bfabe3cde01fd7ce" providerId="LiveId" clId="{669E5BD8-62B8-4A08-88B4-AE58FDA450AC}" dt="2021-08-23T23:55:21.817" v="150" actId="26606"/>
          <ac:spMkLst>
            <pc:docMk/>
            <pc:sldMk cId="3936592131" sldId="280"/>
            <ac:spMk id="73" creationId="{736F0DFD-0954-464F-BF12-DD2E6F6E0380}"/>
          </ac:spMkLst>
        </pc:spChg>
        <pc:spChg chg="add del">
          <ac:chgData name="ngod ali" userId="bfabe3cde01fd7ce" providerId="LiveId" clId="{669E5BD8-62B8-4A08-88B4-AE58FDA450AC}" dt="2021-08-23T23:55:23.714" v="152" actId="26606"/>
          <ac:spMkLst>
            <pc:docMk/>
            <pc:sldMk cId="3936592131" sldId="280"/>
            <ac:spMk id="1028" creationId="{32BC26D8-82FB-445E-AA49-62A77D7C1EE0}"/>
          </ac:spMkLst>
        </pc:spChg>
        <pc:spChg chg="add del">
          <ac:chgData name="ngod ali" userId="bfabe3cde01fd7ce" providerId="LiveId" clId="{669E5BD8-62B8-4A08-88B4-AE58FDA450AC}" dt="2021-08-23T23:55:23.714" v="152" actId="26606"/>
          <ac:spMkLst>
            <pc:docMk/>
            <pc:sldMk cId="3936592131" sldId="280"/>
            <ac:spMk id="1029" creationId="{CB44330D-EA18-4254-AA95-EB49948539B8}"/>
          </ac:spMkLst>
        </pc:spChg>
        <pc:spChg chg="add del">
          <ac:chgData name="ngod ali" userId="bfabe3cde01fd7ce" providerId="LiveId" clId="{669E5BD8-62B8-4A08-88B4-AE58FDA450AC}" dt="2021-08-23T23:55:35.731" v="156" actId="26606"/>
          <ac:spMkLst>
            <pc:docMk/>
            <pc:sldMk cId="3936592131" sldId="280"/>
            <ac:spMk id="1030" creationId="{01D0AF59-99C3-4251-AB9A-C966C6AD4400}"/>
          </ac:spMkLst>
        </pc:spChg>
        <pc:spChg chg="add del">
          <ac:chgData name="ngod ali" userId="bfabe3cde01fd7ce" providerId="LiveId" clId="{669E5BD8-62B8-4A08-88B4-AE58FDA450AC}" dt="2021-08-23T23:55:35.731" v="156" actId="26606"/>
          <ac:spMkLst>
            <pc:docMk/>
            <pc:sldMk cId="3936592131" sldId="280"/>
            <ac:spMk id="1031" creationId="{1855405F-37A2-4869-9154-F8BE3BECE6C3}"/>
          </ac:spMkLst>
        </pc:spChg>
        <pc:spChg chg="add del">
          <ac:chgData name="ngod ali" userId="bfabe3cde01fd7ce" providerId="LiveId" clId="{669E5BD8-62B8-4A08-88B4-AE58FDA450AC}" dt="2021-08-23T23:55:48.333" v="158" actId="26606"/>
          <ac:spMkLst>
            <pc:docMk/>
            <pc:sldMk cId="3936592131" sldId="280"/>
            <ac:spMk id="1033" creationId="{B775CD93-9DF2-48CB-9F57-1BCA9A46C7FA}"/>
          </ac:spMkLst>
        </pc:spChg>
        <pc:spChg chg="add del">
          <ac:chgData name="ngod ali" userId="bfabe3cde01fd7ce" providerId="LiveId" clId="{669E5BD8-62B8-4A08-88B4-AE58FDA450AC}" dt="2021-08-23T23:55:48.333" v="158" actId="26606"/>
          <ac:spMkLst>
            <pc:docMk/>
            <pc:sldMk cId="3936592131" sldId="280"/>
            <ac:spMk id="1034" creationId="{6166C6D1-23AC-49C4-BA07-238E4E9F8CEB}"/>
          </ac:spMkLst>
        </pc:spChg>
        <pc:spChg chg="add del">
          <ac:chgData name="ngod ali" userId="bfabe3cde01fd7ce" providerId="LiveId" clId="{669E5BD8-62B8-4A08-88B4-AE58FDA450AC}" dt="2021-08-23T23:55:51.856" v="160" actId="26606"/>
          <ac:spMkLst>
            <pc:docMk/>
            <pc:sldMk cId="3936592131" sldId="280"/>
            <ac:spMk id="1036" creationId="{D153EDB2-4AAD-43F4-AE78-4D326C813369}"/>
          </ac:spMkLst>
        </pc:spChg>
        <pc:spChg chg="add">
          <ac:chgData name="ngod ali" userId="bfabe3cde01fd7ce" providerId="LiveId" clId="{669E5BD8-62B8-4A08-88B4-AE58FDA450AC}" dt="2021-08-23T23:55:51.869" v="161" actId="26606"/>
          <ac:spMkLst>
            <pc:docMk/>
            <pc:sldMk cId="3936592131" sldId="280"/>
            <ac:spMk id="1039" creationId="{B775CD93-9DF2-48CB-9F57-1BCA9A46C7FA}"/>
          </ac:spMkLst>
        </pc:spChg>
        <pc:spChg chg="add">
          <ac:chgData name="ngod ali" userId="bfabe3cde01fd7ce" providerId="LiveId" clId="{669E5BD8-62B8-4A08-88B4-AE58FDA450AC}" dt="2021-08-23T23:55:51.869" v="161" actId="26606"/>
          <ac:spMkLst>
            <pc:docMk/>
            <pc:sldMk cId="3936592131" sldId="280"/>
            <ac:spMk id="1040" creationId="{6166C6D1-23AC-49C4-BA07-238E4E9F8CEB}"/>
          </ac:spMkLst>
        </pc:spChg>
        <pc:grpChg chg="add mod">
          <ac:chgData name="ngod ali" userId="bfabe3cde01fd7ce" providerId="LiveId" clId="{669E5BD8-62B8-4A08-88B4-AE58FDA450AC}" dt="2021-08-23T23:56:18.880" v="169" actId="1076"/>
          <ac:grpSpMkLst>
            <pc:docMk/>
            <pc:sldMk cId="3936592131" sldId="280"/>
            <ac:grpSpMk id="6" creationId="{A712F2E6-E949-4258-A091-E9648B9EE1E0}"/>
          </ac:grpSpMkLst>
        </pc:grpChg>
        <pc:grpChg chg="add del">
          <ac:chgData name="ngod ali" userId="bfabe3cde01fd7ce" providerId="LiveId" clId="{669E5BD8-62B8-4A08-88B4-AE58FDA450AC}" dt="2021-08-23T23:55:51.856" v="160" actId="26606"/>
          <ac:grpSpMkLst>
            <pc:docMk/>
            <pc:sldMk cId="3936592131" sldId="280"/>
            <ac:grpSpMk id="1037" creationId="{A3CB7779-72E2-4E92-AE18-6BBC335DD881}"/>
          </ac:grpSpMkLst>
        </pc:grpChg>
        <pc:picChg chg="del mod">
          <ac:chgData name="ngod ali" userId="bfabe3cde01fd7ce" providerId="LiveId" clId="{669E5BD8-62B8-4A08-88B4-AE58FDA450AC}" dt="2021-08-23T23:52:03.723" v="112" actId="21"/>
          <ac:picMkLst>
            <pc:docMk/>
            <pc:sldMk cId="3936592131" sldId="280"/>
            <ac:picMk id="3" creationId="{60D94DD2-8DD9-4F16-A056-A356C504FDCF}"/>
          </ac:picMkLst>
        </pc:picChg>
        <pc:picChg chg="add del mod modCrop">
          <ac:chgData name="ngod ali" userId="bfabe3cde01fd7ce" providerId="LiveId" clId="{669E5BD8-62B8-4A08-88B4-AE58FDA450AC}" dt="2021-08-23T23:53:51.662" v="131" actId="478"/>
          <ac:picMkLst>
            <pc:docMk/>
            <pc:sldMk cId="3936592131" sldId="280"/>
            <ac:picMk id="4" creationId="{0BBF5400-E5ED-441C-AA54-A9EA089D47E6}"/>
          </ac:picMkLst>
        </pc:picChg>
        <pc:picChg chg="add del mod">
          <ac:chgData name="ngod ali" userId="bfabe3cde01fd7ce" providerId="LiveId" clId="{669E5BD8-62B8-4A08-88B4-AE58FDA450AC}" dt="2021-08-23T23:53:49.026" v="130" actId="21"/>
          <ac:picMkLst>
            <pc:docMk/>
            <pc:sldMk cId="3936592131" sldId="280"/>
            <ac:picMk id="5" creationId="{A94E6BB9-D055-42BF-A872-A986DFE91C3C}"/>
          </ac:picMkLst>
        </pc:picChg>
        <pc:picChg chg="add del mod">
          <ac:chgData name="ngod ali" userId="bfabe3cde01fd7ce" providerId="LiveId" clId="{669E5BD8-62B8-4A08-88B4-AE58FDA450AC}" dt="2021-08-23T23:54:52.375" v="146" actId="21"/>
          <ac:picMkLst>
            <pc:docMk/>
            <pc:sldMk cId="3936592131" sldId="280"/>
            <ac:picMk id="7" creationId="{199DC83B-95DD-4021-B894-F0F0E905E40A}"/>
          </ac:picMkLst>
        </pc:picChg>
        <pc:picChg chg="add mod">
          <ac:chgData name="ngod ali" userId="bfabe3cde01fd7ce" providerId="LiveId" clId="{669E5BD8-62B8-4A08-88B4-AE58FDA450AC}" dt="2021-08-23T23:58:20.764" v="188" actId="1076"/>
          <ac:picMkLst>
            <pc:docMk/>
            <pc:sldMk cId="3936592131" sldId="280"/>
            <ac:picMk id="25" creationId="{8DC53E0D-993A-411C-8654-42C89B66731A}"/>
          </ac:picMkLst>
        </pc:picChg>
        <pc:picChg chg="add mod">
          <ac:chgData name="ngod ali" userId="bfabe3cde01fd7ce" providerId="LiveId" clId="{669E5BD8-62B8-4A08-88B4-AE58FDA450AC}" dt="2021-08-23T23:58:15.603" v="187"/>
          <ac:picMkLst>
            <pc:docMk/>
            <pc:sldMk cId="3936592131" sldId="280"/>
            <ac:picMk id="1026" creationId="{33F37E6B-8664-4B05-84AB-80B94AE35CCF}"/>
          </ac:picMkLst>
        </pc:picChg>
      </pc:sldChg>
      <pc:sldChg chg="addSp delSp modSp mod">
        <pc:chgData name="ngod ali" userId="bfabe3cde01fd7ce" providerId="LiveId" clId="{669E5BD8-62B8-4A08-88B4-AE58FDA450AC}" dt="2021-08-24T00:19:31.630" v="499" actId="207"/>
        <pc:sldMkLst>
          <pc:docMk/>
          <pc:sldMk cId="1851267523" sldId="281"/>
        </pc:sldMkLst>
        <pc:spChg chg="mod">
          <ac:chgData name="ngod ali" userId="bfabe3cde01fd7ce" providerId="LiveId" clId="{669E5BD8-62B8-4A08-88B4-AE58FDA450AC}" dt="2021-08-24T00:19:31.630" v="499" actId="207"/>
          <ac:spMkLst>
            <pc:docMk/>
            <pc:sldMk cId="1851267523" sldId="281"/>
            <ac:spMk id="5" creationId="{3E998CF0-78C5-4801-B33B-F29683B6D588}"/>
          </ac:spMkLst>
        </pc:spChg>
        <pc:spChg chg="add mod">
          <ac:chgData name="ngod ali" userId="bfabe3cde01fd7ce" providerId="LiveId" clId="{669E5BD8-62B8-4A08-88B4-AE58FDA450AC}" dt="2021-08-24T00:19:10.284" v="494" actId="1076"/>
          <ac:spMkLst>
            <pc:docMk/>
            <pc:sldMk cId="1851267523" sldId="281"/>
            <ac:spMk id="7" creationId="{C99E76F2-B19B-4D5D-9EAE-B6288367EFF0}"/>
          </ac:spMkLst>
        </pc:spChg>
        <pc:grpChg chg="del">
          <ac:chgData name="ngod ali" userId="bfabe3cde01fd7ce" providerId="LiveId" clId="{669E5BD8-62B8-4A08-88B4-AE58FDA450AC}" dt="2021-08-24T00:19:06.700" v="493" actId="478"/>
          <ac:grpSpMkLst>
            <pc:docMk/>
            <pc:sldMk cId="1851267523" sldId="281"/>
            <ac:grpSpMk id="8" creationId="{F5358ABD-E44F-49E0-9F3F-CAD3F1EC8673}"/>
          </ac:grpSpMkLst>
        </pc:grpChg>
        <pc:picChg chg="mod">
          <ac:chgData name="ngod ali" userId="bfabe3cde01fd7ce" providerId="LiveId" clId="{669E5BD8-62B8-4A08-88B4-AE58FDA450AC}" dt="2021-08-24T00:18:26.394" v="490" actId="1076"/>
          <ac:picMkLst>
            <pc:docMk/>
            <pc:sldMk cId="1851267523" sldId="281"/>
            <ac:picMk id="6" creationId="{907CF9D2-A9E6-49CD-A60F-2493E952F613}"/>
          </ac:picMkLst>
        </pc:picChg>
      </pc:sldChg>
      <pc:sldChg chg="delSp modSp mod">
        <pc:chgData name="ngod ali" userId="bfabe3cde01fd7ce" providerId="LiveId" clId="{669E5BD8-62B8-4A08-88B4-AE58FDA450AC}" dt="2021-08-24T00:19:39.654" v="503" actId="403"/>
        <pc:sldMkLst>
          <pc:docMk/>
          <pc:sldMk cId="1349774769" sldId="282"/>
        </pc:sldMkLst>
        <pc:spChg chg="mod">
          <ac:chgData name="ngod ali" userId="bfabe3cde01fd7ce" providerId="LiveId" clId="{669E5BD8-62B8-4A08-88B4-AE58FDA450AC}" dt="2021-08-24T00:19:39.654" v="503" actId="403"/>
          <ac:spMkLst>
            <pc:docMk/>
            <pc:sldMk cId="1349774769" sldId="282"/>
            <ac:spMk id="10" creationId="{1FFB7127-93A1-43C9-B518-9786EADA1F94}"/>
          </ac:spMkLst>
        </pc:spChg>
        <pc:grpChg chg="del">
          <ac:chgData name="ngod ali" userId="bfabe3cde01fd7ce" providerId="LiveId" clId="{669E5BD8-62B8-4A08-88B4-AE58FDA450AC}" dt="2021-08-24T00:19:20.699" v="496" actId="478"/>
          <ac:grpSpMkLst>
            <pc:docMk/>
            <pc:sldMk cId="1349774769" sldId="282"/>
            <ac:grpSpMk id="2" creationId="{6830AC5A-4871-47D1-95DF-E04C2D5699DD}"/>
          </ac:grpSpMkLst>
        </pc:grpChg>
      </pc:sldChg>
      <pc:sldChg chg="addSp delSp modSp mod">
        <pc:chgData name="ngod ali" userId="bfabe3cde01fd7ce" providerId="LiveId" clId="{669E5BD8-62B8-4A08-88B4-AE58FDA450AC}" dt="2021-08-24T00:19:47.521" v="506" actId="478"/>
        <pc:sldMkLst>
          <pc:docMk/>
          <pc:sldMk cId="899717769" sldId="283"/>
        </pc:sldMkLst>
        <pc:spChg chg="add del mod">
          <ac:chgData name="ngod ali" userId="bfabe3cde01fd7ce" providerId="LiveId" clId="{669E5BD8-62B8-4A08-88B4-AE58FDA450AC}" dt="2021-08-24T00:19:47.521" v="506" actId="478"/>
          <ac:spMkLst>
            <pc:docMk/>
            <pc:sldMk cId="899717769" sldId="283"/>
            <ac:spMk id="7" creationId="{F710F03D-187A-43D1-8360-E9B02E72BF69}"/>
          </ac:spMkLst>
        </pc:spChg>
        <pc:grpChg chg="del">
          <ac:chgData name="ngod ali" userId="bfabe3cde01fd7ce" providerId="LiveId" clId="{669E5BD8-62B8-4A08-88B4-AE58FDA450AC}" dt="2021-08-24T00:19:43.670" v="504" actId="478"/>
          <ac:grpSpMkLst>
            <pc:docMk/>
            <pc:sldMk cId="899717769" sldId="283"/>
            <ac:grpSpMk id="4" creationId="{B2E8FA26-E3A0-4CF9-8550-01A1C8927F0A}"/>
          </ac:grpSpMkLst>
        </pc:grpChg>
      </pc:sldChg>
      <pc:sldChg chg="addSp delSp modSp mod">
        <pc:chgData name="ngod ali" userId="bfabe3cde01fd7ce" providerId="LiveId" clId="{669E5BD8-62B8-4A08-88B4-AE58FDA450AC}" dt="2021-08-24T00:21:32.017" v="552" actId="1076"/>
        <pc:sldMkLst>
          <pc:docMk/>
          <pc:sldMk cId="3759876802" sldId="285"/>
        </pc:sldMkLst>
        <pc:spChg chg="mod">
          <ac:chgData name="ngod ali" userId="bfabe3cde01fd7ce" providerId="LiveId" clId="{669E5BD8-62B8-4A08-88B4-AE58FDA450AC}" dt="2021-08-24T00:20:38.217" v="539" actId="403"/>
          <ac:spMkLst>
            <pc:docMk/>
            <pc:sldMk cId="3759876802" sldId="285"/>
            <ac:spMk id="7" creationId="{8F4E33D0-A6D9-46D5-90BA-28CC2B06E5FF}"/>
          </ac:spMkLst>
        </pc:spChg>
        <pc:spChg chg="add mod">
          <ac:chgData name="ngod ali" userId="bfabe3cde01fd7ce" providerId="LiveId" clId="{669E5BD8-62B8-4A08-88B4-AE58FDA450AC}" dt="2021-08-24T00:20:32.556" v="537" actId="403"/>
          <ac:spMkLst>
            <pc:docMk/>
            <pc:sldMk cId="3759876802" sldId="285"/>
            <ac:spMk id="9" creationId="{998CE71D-5AA0-4A4F-9121-3B28156D993F}"/>
          </ac:spMkLst>
        </pc:spChg>
        <pc:grpChg chg="del">
          <ac:chgData name="ngod ali" userId="bfabe3cde01fd7ce" providerId="LiveId" clId="{669E5BD8-62B8-4A08-88B4-AE58FDA450AC}" dt="2021-08-24T00:20:02.536" v="507" actId="478"/>
          <ac:grpSpMkLst>
            <pc:docMk/>
            <pc:sldMk cId="3759876802" sldId="285"/>
            <ac:grpSpMk id="4" creationId="{9FBEC46A-3ED8-4712-8368-CE349BB88952}"/>
          </ac:grpSpMkLst>
        </pc:grpChg>
        <pc:picChg chg="mod">
          <ac:chgData name="ngod ali" userId="bfabe3cde01fd7ce" providerId="LiveId" clId="{669E5BD8-62B8-4A08-88B4-AE58FDA450AC}" dt="2021-08-24T00:21:32.017" v="552" actId="1076"/>
          <ac:picMkLst>
            <pc:docMk/>
            <pc:sldMk cId="3759876802" sldId="285"/>
            <ac:picMk id="8" creationId="{F987585F-8A7F-4D21-91CB-7B3ED482AA5B}"/>
          </ac:picMkLst>
        </pc:picChg>
      </pc:sldChg>
      <pc:sldChg chg="modSp mod">
        <pc:chgData name="ngod ali" userId="bfabe3cde01fd7ce" providerId="LiveId" clId="{669E5BD8-62B8-4A08-88B4-AE58FDA450AC}" dt="2021-08-24T00:09:12.690" v="353" actId="1076"/>
        <pc:sldMkLst>
          <pc:docMk/>
          <pc:sldMk cId="2113060353" sldId="286"/>
        </pc:sldMkLst>
        <pc:spChg chg="mod">
          <ac:chgData name="ngod ali" userId="bfabe3cde01fd7ce" providerId="LiveId" clId="{669E5BD8-62B8-4A08-88B4-AE58FDA450AC}" dt="2021-08-23T23:50:07.825" v="96" actId="1076"/>
          <ac:spMkLst>
            <pc:docMk/>
            <pc:sldMk cId="2113060353" sldId="286"/>
            <ac:spMk id="8" creationId="{47B8034F-B76D-4829-BB10-147E760D629F}"/>
          </ac:spMkLst>
        </pc:spChg>
        <pc:grpChg chg="mod">
          <ac:chgData name="ngod ali" userId="bfabe3cde01fd7ce" providerId="LiveId" clId="{669E5BD8-62B8-4A08-88B4-AE58FDA450AC}" dt="2021-08-24T00:09:12.690" v="353" actId="1076"/>
          <ac:grpSpMkLst>
            <pc:docMk/>
            <pc:sldMk cId="2113060353" sldId="286"/>
            <ac:grpSpMk id="9" creationId="{58137F92-0324-4D6D-9011-03CD088B4861}"/>
          </ac:grpSpMkLst>
        </pc:grpChg>
        <pc:picChg chg="mod">
          <ac:chgData name="ngod ali" userId="bfabe3cde01fd7ce" providerId="LiveId" clId="{669E5BD8-62B8-4A08-88B4-AE58FDA450AC}" dt="2021-08-23T23:50:04.457" v="95" actId="1076"/>
          <ac:picMkLst>
            <pc:docMk/>
            <pc:sldMk cId="2113060353" sldId="286"/>
            <ac:picMk id="3" creationId="{82E5FD94-2298-45DD-B683-2D2E25D00797}"/>
          </ac:picMkLst>
        </pc:picChg>
      </pc:sldChg>
      <pc:sldChg chg="modSp mod">
        <pc:chgData name="ngod ali" userId="bfabe3cde01fd7ce" providerId="LiveId" clId="{669E5BD8-62B8-4A08-88B4-AE58FDA450AC}" dt="2021-08-24T00:09:02.717" v="350" actId="1076"/>
        <pc:sldMkLst>
          <pc:docMk/>
          <pc:sldMk cId="3902305037" sldId="297"/>
        </pc:sldMkLst>
        <pc:grpChg chg="mod">
          <ac:chgData name="ngod ali" userId="bfabe3cde01fd7ce" providerId="LiveId" clId="{669E5BD8-62B8-4A08-88B4-AE58FDA450AC}" dt="2021-08-24T00:09:02.717" v="350" actId="1076"/>
          <ac:grpSpMkLst>
            <pc:docMk/>
            <pc:sldMk cId="3902305037" sldId="297"/>
            <ac:grpSpMk id="8" creationId="{A5B675BB-5D7B-4ADF-9415-688D61E28A4D}"/>
          </ac:grpSpMkLst>
        </pc:grpChg>
      </pc:sldChg>
      <pc:sldChg chg="modSp mod">
        <pc:chgData name="ngod ali" userId="bfabe3cde01fd7ce" providerId="LiveId" clId="{669E5BD8-62B8-4A08-88B4-AE58FDA450AC}" dt="2021-08-24T00:37:33.025" v="757" actId="1076"/>
        <pc:sldMkLst>
          <pc:docMk/>
          <pc:sldMk cId="3448198322" sldId="301"/>
        </pc:sldMkLst>
        <pc:grpChg chg="mod">
          <ac:chgData name="ngod ali" userId="bfabe3cde01fd7ce" providerId="LiveId" clId="{669E5BD8-62B8-4A08-88B4-AE58FDA450AC}" dt="2021-08-24T00:37:33.025" v="757" actId="1076"/>
          <ac:grpSpMkLst>
            <pc:docMk/>
            <pc:sldMk cId="3448198322" sldId="301"/>
            <ac:grpSpMk id="19" creationId="{8825EF59-D540-4094-8BB6-A419C4A9ABE3}"/>
          </ac:grpSpMkLst>
        </pc:grpChg>
      </pc:sldChg>
      <pc:sldChg chg="modSp mod">
        <pc:chgData name="ngod ali" userId="bfabe3cde01fd7ce" providerId="LiveId" clId="{669E5BD8-62B8-4A08-88B4-AE58FDA450AC}" dt="2021-08-24T00:08:53.300" v="347" actId="1076"/>
        <pc:sldMkLst>
          <pc:docMk/>
          <pc:sldMk cId="3961046382" sldId="304"/>
        </pc:sldMkLst>
        <pc:grpChg chg="mod">
          <ac:chgData name="ngod ali" userId="bfabe3cde01fd7ce" providerId="LiveId" clId="{669E5BD8-62B8-4A08-88B4-AE58FDA450AC}" dt="2021-08-24T00:08:53.300" v="347" actId="1076"/>
          <ac:grpSpMkLst>
            <pc:docMk/>
            <pc:sldMk cId="3961046382" sldId="304"/>
            <ac:grpSpMk id="8" creationId="{A5B675BB-5D7B-4ADF-9415-688D61E28A4D}"/>
          </ac:grpSpMkLst>
        </pc:grpChg>
      </pc:sldChg>
      <pc:sldChg chg="modSp mod">
        <pc:chgData name="ngod ali" userId="bfabe3cde01fd7ce" providerId="LiveId" clId="{669E5BD8-62B8-4A08-88B4-AE58FDA450AC}" dt="2021-08-24T00:03:08.138" v="272" actId="1076"/>
        <pc:sldMkLst>
          <pc:docMk/>
          <pc:sldMk cId="3294033310" sldId="305"/>
        </pc:sldMkLst>
        <pc:spChg chg="mod">
          <ac:chgData name="ngod ali" userId="bfabe3cde01fd7ce" providerId="LiveId" clId="{669E5BD8-62B8-4A08-88B4-AE58FDA450AC}" dt="2021-08-24T00:03:06.701" v="271" actId="1076"/>
          <ac:spMkLst>
            <pc:docMk/>
            <pc:sldMk cId="3294033310" sldId="305"/>
            <ac:spMk id="12" creationId="{B2CE0C4D-AD70-496D-A008-316E5B7CAD09}"/>
          </ac:spMkLst>
        </pc:spChg>
        <pc:grpChg chg="mod">
          <ac:chgData name="ngod ali" userId="bfabe3cde01fd7ce" providerId="LiveId" clId="{669E5BD8-62B8-4A08-88B4-AE58FDA450AC}" dt="2021-08-24T00:03:06.701" v="271" actId="1076"/>
          <ac:grpSpMkLst>
            <pc:docMk/>
            <pc:sldMk cId="3294033310" sldId="305"/>
            <ac:grpSpMk id="6" creationId="{A8237CA4-BB23-456D-9F41-FCC1B826F220}"/>
          </ac:grpSpMkLst>
        </pc:grpChg>
        <pc:picChg chg="mod">
          <ac:chgData name="ngod ali" userId="bfabe3cde01fd7ce" providerId="LiveId" clId="{669E5BD8-62B8-4A08-88B4-AE58FDA450AC}" dt="2021-08-24T00:03:08.138" v="272" actId="1076"/>
          <ac:picMkLst>
            <pc:docMk/>
            <pc:sldMk cId="3294033310" sldId="305"/>
            <ac:picMk id="3" creationId="{A8A6ACB2-7D97-43BA-87C2-BEE33C15E355}"/>
          </ac:picMkLst>
        </pc:picChg>
        <pc:picChg chg="mod">
          <ac:chgData name="ngod ali" userId="bfabe3cde01fd7ce" providerId="LiveId" clId="{669E5BD8-62B8-4A08-88B4-AE58FDA450AC}" dt="2021-08-24T00:03:06.701" v="271" actId="1076"/>
          <ac:picMkLst>
            <pc:docMk/>
            <pc:sldMk cId="3294033310" sldId="305"/>
            <ac:picMk id="11" creationId="{F282EA22-DA98-42F8-A1DF-CD61F38E85C5}"/>
          </ac:picMkLst>
        </pc:picChg>
      </pc:sldChg>
      <pc:sldChg chg="modSp mod">
        <pc:chgData name="ngod ali" userId="bfabe3cde01fd7ce" providerId="LiveId" clId="{669E5BD8-62B8-4A08-88B4-AE58FDA450AC}" dt="2021-08-23T23:59:25.399" v="201" actId="1076"/>
        <pc:sldMkLst>
          <pc:docMk/>
          <pc:sldMk cId="1683551281" sldId="306"/>
        </pc:sldMkLst>
        <pc:spChg chg="mod">
          <ac:chgData name="ngod ali" userId="bfabe3cde01fd7ce" providerId="LiveId" clId="{669E5BD8-62B8-4A08-88B4-AE58FDA450AC}" dt="2021-08-23T23:58:55.431" v="193" actId="113"/>
          <ac:spMkLst>
            <pc:docMk/>
            <pc:sldMk cId="1683551281" sldId="306"/>
            <ac:spMk id="10" creationId="{8D323F03-F88B-4FDB-BD1A-B67239907643}"/>
          </ac:spMkLst>
        </pc:spChg>
        <pc:spChg chg="mod">
          <ac:chgData name="ngod ali" userId="bfabe3cde01fd7ce" providerId="LiveId" clId="{669E5BD8-62B8-4A08-88B4-AE58FDA450AC}" dt="2021-08-23T23:58:38.955" v="190" actId="207"/>
          <ac:spMkLst>
            <pc:docMk/>
            <pc:sldMk cId="1683551281" sldId="306"/>
            <ac:spMk id="12" creationId="{B1F68B3E-2A35-4CA0-AF86-28129E4B56D3}"/>
          </ac:spMkLst>
        </pc:spChg>
        <pc:spChg chg="mod">
          <ac:chgData name="ngod ali" userId="bfabe3cde01fd7ce" providerId="LiveId" clId="{669E5BD8-62B8-4A08-88B4-AE58FDA450AC}" dt="2021-08-23T23:59:07.892" v="195" actId="207"/>
          <ac:spMkLst>
            <pc:docMk/>
            <pc:sldMk cId="1683551281" sldId="306"/>
            <ac:spMk id="13" creationId="{DB95A9DE-6030-4BEE-813F-6292D3E6E0B1}"/>
          </ac:spMkLst>
        </pc:spChg>
        <pc:spChg chg="mod">
          <ac:chgData name="ngod ali" userId="bfabe3cde01fd7ce" providerId="LiveId" clId="{669E5BD8-62B8-4A08-88B4-AE58FDA450AC}" dt="2021-08-23T23:59:22.949" v="200" actId="1076"/>
          <ac:spMkLst>
            <pc:docMk/>
            <pc:sldMk cId="1683551281" sldId="306"/>
            <ac:spMk id="14" creationId="{7FC990A7-8DFE-4670-8922-3B1B9AC18A59}"/>
          </ac:spMkLst>
        </pc:spChg>
        <pc:picChg chg="mod">
          <ac:chgData name="ngod ali" userId="bfabe3cde01fd7ce" providerId="LiveId" clId="{669E5BD8-62B8-4A08-88B4-AE58FDA450AC}" dt="2021-08-23T23:59:25.399" v="201" actId="1076"/>
          <ac:picMkLst>
            <pc:docMk/>
            <pc:sldMk cId="1683551281" sldId="306"/>
            <ac:picMk id="1028" creationId="{504D18F2-2510-4E32-A710-275C51524377}"/>
          </ac:picMkLst>
        </pc:picChg>
      </pc:sldChg>
      <pc:sldChg chg="addSp delSp modSp mod">
        <pc:chgData name="ngod ali" userId="bfabe3cde01fd7ce" providerId="LiveId" clId="{669E5BD8-62B8-4A08-88B4-AE58FDA450AC}" dt="2021-08-24T00:02:36.208" v="258" actId="1076"/>
        <pc:sldMkLst>
          <pc:docMk/>
          <pc:sldMk cId="879582013" sldId="307"/>
        </pc:sldMkLst>
        <pc:spChg chg="mod">
          <ac:chgData name="ngod ali" userId="bfabe3cde01fd7ce" providerId="LiveId" clId="{669E5BD8-62B8-4A08-88B4-AE58FDA450AC}" dt="2021-08-24T00:00:43.923" v="218" actId="1076"/>
          <ac:spMkLst>
            <pc:docMk/>
            <pc:sldMk cId="879582013" sldId="307"/>
            <ac:spMk id="2" creationId="{4CCE3A00-FD0D-4B32-B3D7-881358E288FF}"/>
          </ac:spMkLst>
        </pc:spChg>
        <pc:spChg chg="mod">
          <ac:chgData name="ngod ali" userId="bfabe3cde01fd7ce" providerId="LiveId" clId="{669E5BD8-62B8-4A08-88B4-AE58FDA450AC}" dt="2021-08-24T00:02:10.584" v="250" actId="1076"/>
          <ac:spMkLst>
            <pc:docMk/>
            <pc:sldMk cId="879582013" sldId="307"/>
            <ac:spMk id="8" creationId="{63912E27-61DA-4203-90F2-03EFAA91B800}"/>
          </ac:spMkLst>
        </pc:spChg>
        <pc:spChg chg="mod">
          <ac:chgData name="ngod ali" userId="bfabe3cde01fd7ce" providerId="LiveId" clId="{669E5BD8-62B8-4A08-88B4-AE58FDA450AC}" dt="2021-08-24T00:02:36.208" v="258" actId="1076"/>
          <ac:spMkLst>
            <pc:docMk/>
            <pc:sldMk cId="879582013" sldId="307"/>
            <ac:spMk id="9" creationId="{E29B0A40-373C-40CD-BDCA-B92B3C41B8B4}"/>
          </ac:spMkLst>
        </pc:spChg>
        <pc:spChg chg="mod">
          <ac:chgData name="ngod ali" userId="bfabe3cde01fd7ce" providerId="LiveId" clId="{669E5BD8-62B8-4A08-88B4-AE58FDA450AC}" dt="2021-08-24T00:02:19.666" v="253" actId="404"/>
          <ac:spMkLst>
            <pc:docMk/>
            <pc:sldMk cId="879582013" sldId="307"/>
            <ac:spMk id="11" creationId="{9948CD69-0BDE-457A-902D-D3D08B67152A}"/>
          </ac:spMkLst>
        </pc:spChg>
        <pc:grpChg chg="add mod">
          <ac:chgData name="ngod ali" userId="bfabe3cde01fd7ce" providerId="LiveId" clId="{669E5BD8-62B8-4A08-88B4-AE58FDA450AC}" dt="2021-08-24T00:02:15.691" v="252" actId="1076"/>
          <ac:grpSpMkLst>
            <pc:docMk/>
            <pc:sldMk cId="879582013" sldId="307"/>
            <ac:grpSpMk id="3" creationId="{14D0161B-1109-4F7A-B338-58F022624852}"/>
          </ac:grpSpMkLst>
        </pc:grpChg>
        <pc:grpChg chg="mod">
          <ac:chgData name="ngod ali" userId="bfabe3cde01fd7ce" providerId="LiveId" clId="{669E5BD8-62B8-4A08-88B4-AE58FDA450AC}" dt="2021-08-24T00:02:36.208" v="258" actId="1076"/>
          <ac:grpSpMkLst>
            <pc:docMk/>
            <pc:sldMk cId="879582013" sldId="307"/>
            <ac:grpSpMk id="10" creationId="{1658EE28-5FA2-442F-8055-90D351E7F184}"/>
          </ac:grpSpMkLst>
        </pc:grpChg>
        <pc:grpChg chg="del mod">
          <ac:chgData name="ngod ali" userId="bfabe3cde01fd7ce" providerId="LiveId" clId="{669E5BD8-62B8-4A08-88B4-AE58FDA450AC}" dt="2021-08-24T00:00:54.668" v="223" actId="21"/>
          <ac:grpSpMkLst>
            <pc:docMk/>
            <pc:sldMk cId="879582013" sldId="307"/>
            <ac:grpSpMk id="14" creationId="{37F6CF33-1AF9-4CF6-B12E-EA65B19A0285}"/>
          </ac:grpSpMkLst>
        </pc:grpChg>
        <pc:grpChg chg="mod topLvl">
          <ac:chgData name="ngod ali" userId="bfabe3cde01fd7ce" providerId="LiveId" clId="{669E5BD8-62B8-4A08-88B4-AE58FDA450AC}" dt="2021-08-24T00:01:41.858" v="241" actId="1076"/>
          <ac:grpSpMkLst>
            <pc:docMk/>
            <pc:sldMk cId="879582013" sldId="307"/>
            <ac:grpSpMk id="16" creationId="{0B91A22B-9412-43A7-A53A-4B5103A82647}"/>
          </ac:grpSpMkLst>
        </pc:grpChg>
        <pc:picChg chg="del mod topLvl">
          <ac:chgData name="ngod ali" userId="bfabe3cde01fd7ce" providerId="LiveId" clId="{669E5BD8-62B8-4A08-88B4-AE58FDA450AC}" dt="2021-08-24T00:00:54.668" v="223" actId="21"/>
          <ac:picMkLst>
            <pc:docMk/>
            <pc:sldMk cId="879582013" sldId="307"/>
            <ac:picMk id="13" creationId="{19D5A60F-57CB-4FC3-B3F4-B78B8840CDDE}"/>
          </ac:picMkLst>
        </pc:picChg>
        <pc:picChg chg="add mod">
          <ac:chgData name="ngod ali" userId="bfabe3cde01fd7ce" providerId="LiveId" clId="{669E5BD8-62B8-4A08-88B4-AE58FDA450AC}" dt="2021-08-24T00:02:05.812" v="248" actId="1076"/>
          <ac:picMkLst>
            <pc:docMk/>
            <pc:sldMk cId="879582013" sldId="307"/>
            <ac:picMk id="15" creationId="{6AB5AC32-7ED6-47BF-8922-6F60CE1577F9}"/>
          </ac:picMkLst>
        </pc:picChg>
        <pc:picChg chg="mod">
          <ac:chgData name="ngod ali" userId="bfabe3cde01fd7ce" providerId="LiveId" clId="{669E5BD8-62B8-4A08-88B4-AE58FDA450AC}" dt="2021-08-24T00:02:36.208" v="258" actId="1076"/>
          <ac:picMkLst>
            <pc:docMk/>
            <pc:sldMk cId="879582013" sldId="307"/>
            <ac:picMk id="2050" creationId="{00E48986-FA93-45EE-9E14-65968BA5AF1A}"/>
          </ac:picMkLst>
        </pc:picChg>
        <pc:picChg chg="mod">
          <ac:chgData name="ngod ali" userId="bfabe3cde01fd7ce" providerId="LiveId" clId="{669E5BD8-62B8-4A08-88B4-AE58FDA450AC}" dt="2021-08-24T00:02:36.208" v="258" actId="1076"/>
          <ac:picMkLst>
            <pc:docMk/>
            <pc:sldMk cId="879582013" sldId="307"/>
            <ac:picMk id="2052" creationId="{6160EEA8-155A-4E28-B216-9E7857562D77}"/>
          </ac:picMkLst>
        </pc:picChg>
        <pc:cxnChg chg="mod">
          <ac:chgData name="ngod ali" userId="bfabe3cde01fd7ce" providerId="LiveId" clId="{669E5BD8-62B8-4A08-88B4-AE58FDA450AC}" dt="2021-08-24T00:00:40.857" v="217" actId="1076"/>
          <ac:cxnSpMkLst>
            <pc:docMk/>
            <pc:sldMk cId="879582013" sldId="307"/>
            <ac:cxnSpMk id="6" creationId="{64FA91AD-5CE1-4F40-BA30-556133232F37}"/>
          </ac:cxnSpMkLst>
        </pc:cxnChg>
      </pc:sldChg>
      <pc:sldChg chg="modSp mod">
        <pc:chgData name="ngod ali" userId="bfabe3cde01fd7ce" providerId="LiveId" clId="{669E5BD8-62B8-4A08-88B4-AE58FDA450AC}" dt="2021-08-24T00:34:54.685" v="751" actId="1076"/>
        <pc:sldMkLst>
          <pc:docMk/>
          <pc:sldMk cId="3141626875" sldId="308"/>
        </pc:sldMkLst>
        <pc:grpChg chg="mod">
          <ac:chgData name="ngod ali" userId="bfabe3cde01fd7ce" providerId="LiveId" clId="{669E5BD8-62B8-4A08-88B4-AE58FDA450AC}" dt="2021-08-24T00:34:54.685" v="751" actId="1076"/>
          <ac:grpSpMkLst>
            <pc:docMk/>
            <pc:sldMk cId="3141626875" sldId="308"/>
            <ac:grpSpMk id="8" creationId="{A5B675BB-5D7B-4ADF-9415-688D61E28A4D}"/>
          </ac:grpSpMkLst>
        </pc:grpChg>
      </pc:sldChg>
      <pc:sldChg chg="addSp delSp modSp mod setBg delAnim modAnim">
        <pc:chgData name="ngod ali" userId="bfabe3cde01fd7ce" providerId="LiveId" clId="{669E5BD8-62B8-4A08-88B4-AE58FDA450AC}" dt="2021-08-23T23:57:57.099" v="186"/>
        <pc:sldMkLst>
          <pc:docMk/>
          <pc:sldMk cId="2546339670" sldId="310"/>
        </pc:sldMkLst>
        <pc:spChg chg="add">
          <ac:chgData name="ngod ali" userId="bfabe3cde01fd7ce" providerId="LiveId" clId="{669E5BD8-62B8-4A08-88B4-AE58FDA450AC}" dt="2021-08-23T23:57:12.505" v="178" actId="26606"/>
          <ac:spMkLst>
            <pc:docMk/>
            <pc:sldMk cId="2546339670" sldId="310"/>
            <ac:spMk id="9" creationId="{B775CD93-9DF2-48CB-9F57-1BCA9A46C7FA}"/>
          </ac:spMkLst>
        </pc:spChg>
        <pc:spChg chg="add">
          <ac:chgData name="ngod ali" userId="bfabe3cde01fd7ce" providerId="LiveId" clId="{669E5BD8-62B8-4A08-88B4-AE58FDA450AC}" dt="2021-08-23T23:57:12.505" v="178" actId="26606"/>
          <ac:spMkLst>
            <pc:docMk/>
            <pc:sldMk cId="2546339670" sldId="310"/>
            <ac:spMk id="11" creationId="{6166C6D1-23AC-49C4-BA07-238E4E9F8CEB}"/>
          </ac:spMkLst>
        </pc:spChg>
        <pc:grpChg chg="add del mod">
          <ac:chgData name="ngod ali" userId="bfabe3cde01fd7ce" providerId="LiveId" clId="{669E5BD8-62B8-4A08-88B4-AE58FDA450AC}" dt="2021-08-23T23:56:48.839" v="171" actId="478"/>
          <ac:grpSpMkLst>
            <pc:docMk/>
            <pc:sldMk cId="2546339670" sldId="310"/>
            <ac:grpSpMk id="3" creationId="{7914E9E3-5564-4AE5-A825-30717C0BC634}"/>
          </ac:grpSpMkLst>
        </pc:grpChg>
        <pc:grpChg chg="add mod">
          <ac:chgData name="ngod ali" userId="bfabe3cde01fd7ce" providerId="LiveId" clId="{669E5BD8-62B8-4A08-88B4-AE58FDA450AC}" dt="2021-08-23T23:57:34.612" v="185" actId="1076"/>
          <ac:grpSpMkLst>
            <pc:docMk/>
            <pc:sldMk cId="2546339670" sldId="310"/>
            <ac:grpSpMk id="6" creationId="{D48EADDF-DC82-49B8-A139-98605C651844}"/>
          </ac:grpSpMkLst>
        </pc:grpChg>
        <pc:picChg chg="del">
          <ac:chgData name="ngod ali" userId="bfabe3cde01fd7ce" providerId="LiveId" clId="{669E5BD8-62B8-4A08-88B4-AE58FDA450AC}" dt="2021-08-23T23:56:54.207" v="173" actId="21"/>
          <ac:picMkLst>
            <pc:docMk/>
            <pc:sldMk cId="2546339670" sldId="310"/>
            <ac:picMk id="2" creationId="{3CD9FC62-3011-4B6D-84E3-7DBE2BCD6240}"/>
          </ac:picMkLst>
        </pc:picChg>
        <pc:picChg chg="mod topLvl">
          <ac:chgData name="ngod ali" userId="bfabe3cde01fd7ce" providerId="LiveId" clId="{669E5BD8-62B8-4A08-88B4-AE58FDA450AC}" dt="2021-08-23T23:57:57.099" v="186"/>
          <ac:picMkLst>
            <pc:docMk/>
            <pc:sldMk cId="2546339670" sldId="310"/>
            <ac:picMk id="4" creationId="{7FE820F2-34E1-44B5-B3F2-43F7E16819FB}"/>
          </ac:picMkLst>
        </pc:picChg>
        <pc:picChg chg="del mod topLvl">
          <ac:chgData name="ngod ali" userId="bfabe3cde01fd7ce" providerId="LiveId" clId="{669E5BD8-62B8-4A08-88B4-AE58FDA450AC}" dt="2021-08-23T23:56:48.839" v="171" actId="478"/>
          <ac:picMkLst>
            <pc:docMk/>
            <pc:sldMk cId="2546339670" sldId="310"/>
            <ac:picMk id="5" creationId="{A932C3D6-9A1B-4E2E-AB94-079E289A5351}"/>
          </ac:picMkLst>
        </pc:picChg>
        <pc:picChg chg="add mod">
          <ac:chgData name="ngod ali" userId="bfabe3cde01fd7ce" providerId="LiveId" clId="{669E5BD8-62B8-4A08-88B4-AE58FDA450AC}" dt="2021-08-23T23:57:34.612" v="185" actId="1076"/>
          <ac:picMkLst>
            <pc:docMk/>
            <pc:sldMk cId="2546339670" sldId="310"/>
            <ac:picMk id="8" creationId="{49483395-B6C4-4159-98CE-E2282FE0B91D}"/>
          </ac:picMkLst>
        </pc:picChg>
      </pc:sldChg>
      <pc:sldChg chg="modSp mod">
        <pc:chgData name="ngod ali" userId="bfabe3cde01fd7ce" providerId="LiveId" clId="{669E5BD8-62B8-4A08-88B4-AE58FDA450AC}" dt="2021-08-24T00:34:44.196" v="748" actId="1076"/>
        <pc:sldMkLst>
          <pc:docMk/>
          <pc:sldMk cId="319661453" sldId="312"/>
        </pc:sldMkLst>
        <pc:grpChg chg="mod">
          <ac:chgData name="ngod ali" userId="bfabe3cde01fd7ce" providerId="LiveId" clId="{669E5BD8-62B8-4A08-88B4-AE58FDA450AC}" dt="2021-08-24T00:34:44.196" v="748" actId="1076"/>
          <ac:grpSpMkLst>
            <pc:docMk/>
            <pc:sldMk cId="319661453" sldId="312"/>
            <ac:grpSpMk id="8" creationId="{A5B675BB-5D7B-4ADF-9415-688D61E28A4D}"/>
          </ac:grpSpMkLst>
        </pc:grpChg>
      </pc:sldChg>
      <pc:sldChg chg="addSp delSp modSp mod setBg delAnim modAnim">
        <pc:chgData name="ngod ali" userId="bfabe3cde01fd7ce" providerId="LiveId" clId="{669E5BD8-62B8-4A08-88B4-AE58FDA450AC}" dt="2021-08-24T00:06:29.219" v="310"/>
        <pc:sldMkLst>
          <pc:docMk/>
          <pc:sldMk cId="550195613" sldId="314"/>
        </pc:sldMkLst>
        <pc:spChg chg="add">
          <ac:chgData name="ngod ali" userId="bfabe3cde01fd7ce" providerId="LiveId" clId="{669E5BD8-62B8-4A08-88B4-AE58FDA450AC}" dt="2021-08-24T00:05:59.545" v="302" actId="26606"/>
          <ac:spMkLst>
            <pc:docMk/>
            <pc:sldMk cId="550195613" sldId="314"/>
            <ac:spMk id="9" creationId="{B775CD93-9DF2-48CB-9F57-1BCA9A46C7FA}"/>
          </ac:spMkLst>
        </pc:spChg>
        <pc:spChg chg="add">
          <ac:chgData name="ngod ali" userId="bfabe3cde01fd7ce" providerId="LiveId" clId="{669E5BD8-62B8-4A08-88B4-AE58FDA450AC}" dt="2021-08-24T00:05:59.545" v="302" actId="26606"/>
          <ac:spMkLst>
            <pc:docMk/>
            <pc:sldMk cId="550195613" sldId="314"/>
            <ac:spMk id="11" creationId="{6166C6D1-23AC-49C4-BA07-238E4E9F8CEB}"/>
          </ac:spMkLst>
        </pc:spChg>
        <pc:grpChg chg="add mod">
          <ac:chgData name="ngod ali" userId="bfabe3cde01fd7ce" providerId="LiveId" clId="{669E5BD8-62B8-4A08-88B4-AE58FDA450AC}" dt="2021-08-24T00:06:16.646" v="309" actId="1076"/>
          <ac:grpSpMkLst>
            <pc:docMk/>
            <pc:sldMk cId="550195613" sldId="314"/>
            <ac:grpSpMk id="5" creationId="{F6732E85-7A70-42F7-9B94-4DECC4E3E781}"/>
          </ac:grpSpMkLst>
        </pc:grpChg>
        <pc:picChg chg="del">
          <ac:chgData name="ngod ali" userId="bfabe3cde01fd7ce" providerId="LiveId" clId="{669E5BD8-62B8-4A08-88B4-AE58FDA450AC}" dt="2021-08-24T00:05:48.851" v="300" actId="21"/>
          <ac:picMkLst>
            <pc:docMk/>
            <pc:sldMk cId="550195613" sldId="314"/>
            <ac:picMk id="2" creationId="{002368A5-E193-459B-A36B-D4E2D40D5D18}"/>
          </ac:picMkLst>
        </pc:picChg>
        <pc:picChg chg="add del mod">
          <ac:chgData name="ngod ali" userId="bfabe3cde01fd7ce" providerId="LiveId" clId="{669E5BD8-62B8-4A08-88B4-AE58FDA450AC}" dt="2021-08-24T00:05:30.545" v="298" actId="478"/>
          <ac:picMkLst>
            <pc:docMk/>
            <pc:sldMk cId="550195613" sldId="314"/>
            <ac:picMk id="3" creationId="{9BF2FF53-772A-4CBF-9D0A-6F0FF89E4816}"/>
          </ac:picMkLst>
        </pc:picChg>
        <pc:picChg chg="add mod">
          <ac:chgData name="ngod ali" userId="bfabe3cde01fd7ce" providerId="LiveId" clId="{669E5BD8-62B8-4A08-88B4-AE58FDA450AC}" dt="2021-08-24T00:06:29.219" v="310"/>
          <ac:picMkLst>
            <pc:docMk/>
            <pc:sldMk cId="550195613" sldId="314"/>
            <ac:picMk id="4" creationId="{C9D58168-5D4B-42DB-9A6E-802459842C04}"/>
          </ac:picMkLst>
        </pc:picChg>
        <pc:picChg chg="add mod">
          <ac:chgData name="ngod ali" userId="bfabe3cde01fd7ce" providerId="LiveId" clId="{669E5BD8-62B8-4A08-88B4-AE58FDA450AC}" dt="2021-08-24T00:06:16.646" v="309" actId="1076"/>
          <ac:picMkLst>
            <pc:docMk/>
            <pc:sldMk cId="550195613" sldId="314"/>
            <ac:picMk id="7" creationId="{BA54BD1F-8DF9-407A-A237-E0429278D538}"/>
          </ac:picMkLst>
        </pc:picChg>
      </pc:sldChg>
      <pc:sldChg chg="addSp delSp modSp mod setBg delAnim modAnim">
        <pc:chgData name="ngod ali" userId="bfabe3cde01fd7ce" providerId="LiveId" clId="{669E5BD8-62B8-4A08-88B4-AE58FDA450AC}" dt="2021-08-24T00:07:58.472" v="332"/>
        <pc:sldMkLst>
          <pc:docMk/>
          <pc:sldMk cId="1688234163" sldId="315"/>
        </pc:sldMkLst>
        <pc:spChg chg="add">
          <ac:chgData name="ngod ali" userId="bfabe3cde01fd7ce" providerId="LiveId" clId="{669E5BD8-62B8-4A08-88B4-AE58FDA450AC}" dt="2021-08-24T00:07:34.930" v="326" actId="26606"/>
          <ac:spMkLst>
            <pc:docMk/>
            <pc:sldMk cId="1688234163" sldId="315"/>
            <ac:spMk id="11" creationId="{B775CD93-9DF2-48CB-9F57-1BCA9A46C7FA}"/>
          </ac:spMkLst>
        </pc:spChg>
        <pc:spChg chg="add">
          <ac:chgData name="ngod ali" userId="bfabe3cde01fd7ce" providerId="LiveId" clId="{669E5BD8-62B8-4A08-88B4-AE58FDA450AC}" dt="2021-08-24T00:07:34.930" v="326" actId="26606"/>
          <ac:spMkLst>
            <pc:docMk/>
            <pc:sldMk cId="1688234163" sldId="315"/>
            <ac:spMk id="13" creationId="{6166C6D1-23AC-49C4-BA07-238E4E9F8CEB}"/>
          </ac:spMkLst>
        </pc:spChg>
        <pc:grpChg chg="add del mod">
          <ac:chgData name="ngod ali" userId="bfabe3cde01fd7ce" providerId="LiveId" clId="{669E5BD8-62B8-4A08-88B4-AE58FDA450AC}" dt="2021-08-24T00:07:21.504" v="319" actId="21"/>
          <ac:grpSpMkLst>
            <pc:docMk/>
            <pc:sldMk cId="1688234163" sldId="315"/>
            <ac:grpSpMk id="5" creationId="{BB154B64-DB33-4380-9D84-86F5F07BB941}"/>
          </ac:grpSpMkLst>
        </pc:grpChg>
        <pc:grpChg chg="add mod">
          <ac:chgData name="ngod ali" userId="bfabe3cde01fd7ce" providerId="LiveId" clId="{669E5BD8-62B8-4A08-88B4-AE58FDA450AC}" dt="2021-08-24T00:07:48.259" v="331" actId="164"/>
          <ac:grpSpMkLst>
            <pc:docMk/>
            <pc:sldMk cId="1688234163" sldId="315"/>
            <ac:grpSpMk id="7" creationId="{5AC1ED85-058E-4861-857B-76929DE4B719}"/>
          </ac:grpSpMkLst>
        </pc:grpChg>
        <pc:picChg chg="del">
          <ac:chgData name="ngod ali" userId="bfabe3cde01fd7ce" providerId="LiveId" clId="{669E5BD8-62B8-4A08-88B4-AE58FDA450AC}" dt="2021-08-24T00:06:41.676" v="312" actId="21"/>
          <ac:picMkLst>
            <pc:docMk/>
            <pc:sldMk cId="1688234163" sldId="315"/>
            <ac:picMk id="2" creationId="{1BBEFAD3-F705-48E6-9B26-0DA079397773}"/>
          </ac:picMkLst>
        </pc:picChg>
        <pc:picChg chg="add del mod topLvl">
          <ac:chgData name="ngod ali" userId="bfabe3cde01fd7ce" providerId="LiveId" clId="{669E5BD8-62B8-4A08-88B4-AE58FDA450AC}" dt="2021-08-24T00:07:31.117" v="324" actId="21"/>
          <ac:picMkLst>
            <pc:docMk/>
            <pc:sldMk cId="1688234163" sldId="315"/>
            <ac:picMk id="3" creationId="{3A0FD370-ADF0-47DC-BDC7-911C4263A5A1}"/>
          </ac:picMkLst>
        </pc:picChg>
        <pc:picChg chg="add del mod topLvl">
          <ac:chgData name="ngod ali" userId="bfabe3cde01fd7ce" providerId="LiveId" clId="{669E5BD8-62B8-4A08-88B4-AE58FDA450AC}" dt="2021-08-24T00:07:21.504" v="319" actId="21"/>
          <ac:picMkLst>
            <pc:docMk/>
            <pc:sldMk cId="1688234163" sldId="315"/>
            <ac:picMk id="4" creationId="{FA52DBC2-E158-4CAA-BB82-B8AF96529791}"/>
          </ac:picMkLst>
        </pc:picChg>
        <pc:picChg chg="add mod">
          <ac:chgData name="ngod ali" userId="bfabe3cde01fd7ce" providerId="LiveId" clId="{669E5BD8-62B8-4A08-88B4-AE58FDA450AC}" dt="2021-08-24T00:07:58.472" v="332"/>
          <ac:picMkLst>
            <pc:docMk/>
            <pc:sldMk cId="1688234163" sldId="315"/>
            <ac:picMk id="6" creationId="{9B45C0B2-1CF5-472F-B948-90743B93B65C}"/>
          </ac:picMkLst>
        </pc:picChg>
        <pc:picChg chg="add mod">
          <ac:chgData name="ngod ali" userId="bfabe3cde01fd7ce" providerId="LiveId" clId="{669E5BD8-62B8-4A08-88B4-AE58FDA450AC}" dt="2021-08-24T00:07:48.259" v="331" actId="164"/>
          <ac:picMkLst>
            <pc:docMk/>
            <pc:sldMk cId="1688234163" sldId="315"/>
            <ac:picMk id="9" creationId="{B6263EF1-C41C-418F-B67A-33F44A5575B1}"/>
          </ac:picMkLst>
        </pc:picChg>
      </pc:sldChg>
      <pc:sldChg chg="modSp mod">
        <pc:chgData name="ngod ali" userId="bfabe3cde01fd7ce" providerId="LiveId" clId="{669E5BD8-62B8-4A08-88B4-AE58FDA450AC}" dt="2021-08-24T00:34:32.479" v="745" actId="1076"/>
        <pc:sldMkLst>
          <pc:docMk/>
          <pc:sldMk cId="2757032971" sldId="316"/>
        </pc:sldMkLst>
        <pc:grpChg chg="mod">
          <ac:chgData name="ngod ali" userId="bfabe3cde01fd7ce" providerId="LiveId" clId="{669E5BD8-62B8-4A08-88B4-AE58FDA450AC}" dt="2021-08-24T00:34:32.479" v="745" actId="1076"/>
          <ac:grpSpMkLst>
            <pc:docMk/>
            <pc:sldMk cId="2757032971" sldId="316"/>
            <ac:grpSpMk id="8" creationId="{A5B675BB-5D7B-4ADF-9415-688D61E28A4D}"/>
          </ac:grpSpMkLst>
        </pc:grpChg>
      </pc:sldChg>
      <pc:sldChg chg="modSp mod">
        <pc:chgData name="ngod ali" userId="bfabe3cde01fd7ce" providerId="LiveId" clId="{669E5BD8-62B8-4A08-88B4-AE58FDA450AC}" dt="2021-08-24T00:32:45.625" v="719" actId="1076"/>
        <pc:sldMkLst>
          <pc:docMk/>
          <pc:sldMk cId="1462409291" sldId="317"/>
        </pc:sldMkLst>
        <pc:grpChg chg="mod">
          <ac:chgData name="ngod ali" userId="bfabe3cde01fd7ce" providerId="LiveId" clId="{669E5BD8-62B8-4A08-88B4-AE58FDA450AC}" dt="2021-08-24T00:32:45.625" v="719" actId="1076"/>
          <ac:grpSpMkLst>
            <pc:docMk/>
            <pc:sldMk cId="1462409291" sldId="317"/>
            <ac:grpSpMk id="8" creationId="{A5B675BB-5D7B-4ADF-9415-688D61E28A4D}"/>
          </ac:grpSpMkLst>
        </pc:grpChg>
      </pc:sldChg>
      <pc:sldChg chg="addSp delSp modSp mod setBg delAnim modAnim">
        <pc:chgData name="ngod ali" userId="bfabe3cde01fd7ce" providerId="LiveId" clId="{669E5BD8-62B8-4A08-88B4-AE58FDA450AC}" dt="2021-08-24T00:10:00.648" v="362" actId="164"/>
        <pc:sldMkLst>
          <pc:docMk/>
          <pc:sldMk cId="816846326" sldId="318"/>
        </pc:sldMkLst>
        <pc:spChg chg="add">
          <ac:chgData name="ngod ali" userId="bfabe3cde01fd7ce" providerId="LiveId" clId="{669E5BD8-62B8-4A08-88B4-AE58FDA450AC}" dt="2021-08-24T00:09:49.565" v="357" actId="26606"/>
          <ac:spMkLst>
            <pc:docMk/>
            <pc:sldMk cId="816846326" sldId="318"/>
            <ac:spMk id="8" creationId="{B775CD93-9DF2-48CB-9F57-1BCA9A46C7FA}"/>
          </ac:spMkLst>
        </pc:spChg>
        <pc:spChg chg="add">
          <ac:chgData name="ngod ali" userId="bfabe3cde01fd7ce" providerId="LiveId" clId="{669E5BD8-62B8-4A08-88B4-AE58FDA450AC}" dt="2021-08-24T00:09:49.565" v="357" actId="26606"/>
          <ac:spMkLst>
            <pc:docMk/>
            <pc:sldMk cId="816846326" sldId="318"/>
            <ac:spMk id="10" creationId="{6166C6D1-23AC-49C4-BA07-238E4E9F8CEB}"/>
          </ac:spMkLst>
        </pc:spChg>
        <pc:grpChg chg="add mod">
          <ac:chgData name="ngod ali" userId="bfabe3cde01fd7ce" providerId="LiveId" clId="{669E5BD8-62B8-4A08-88B4-AE58FDA450AC}" dt="2021-08-24T00:10:00.648" v="362" actId="164"/>
          <ac:grpSpMkLst>
            <pc:docMk/>
            <pc:sldMk cId="816846326" sldId="318"/>
            <ac:grpSpMk id="4" creationId="{232D7101-A6EC-40EF-8D6C-C816ADF9CBD9}"/>
          </ac:grpSpMkLst>
        </pc:grpChg>
        <pc:picChg chg="del">
          <ac:chgData name="ngod ali" userId="bfabe3cde01fd7ce" providerId="LiveId" clId="{669E5BD8-62B8-4A08-88B4-AE58FDA450AC}" dt="2021-08-24T00:09:40.264" v="355" actId="21"/>
          <ac:picMkLst>
            <pc:docMk/>
            <pc:sldMk cId="816846326" sldId="318"/>
            <ac:picMk id="2" creationId="{E3DC1182-1F6E-4277-A5FC-9C5F86B9826D}"/>
          </ac:picMkLst>
        </pc:picChg>
        <pc:picChg chg="add mod">
          <ac:chgData name="ngod ali" userId="bfabe3cde01fd7ce" providerId="LiveId" clId="{669E5BD8-62B8-4A08-88B4-AE58FDA450AC}" dt="2021-08-24T00:10:00.648" v="362" actId="164"/>
          <ac:picMkLst>
            <pc:docMk/>
            <pc:sldMk cId="816846326" sldId="318"/>
            <ac:picMk id="3" creationId="{FCA32865-1C7B-4C57-8897-C89E97F10767}"/>
          </ac:picMkLst>
        </pc:picChg>
        <pc:picChg chg="add mod">
          <ac:chgData name="ngod ali" userId="bfabe3cde01fd7ce" providerId="LiveId" clId="{669E5BD8-62B8-4A08-88B4-AE58FDA450AC}" dt="2021-08-24T00:10:00.648" v="362" actId="164"/>
          <ac:picMkLst>
            <pc:docMk/>
            <pc:sldMk cId="816846326" sldId="318"/>
            <ac:picMk id="6" creationId="{0D3207AD-D5FD-412D-8475-A78BE4758187}"/>
          </ac:picMkLst>
        </pc:picChg>
      </pc:sldChg>
      <pc:sldChg chg="addSp delSp modSp mod setBg delAnim modAnim">
        <pc:chgData name="ngod ali" userId="bfabe3cde01fd7ce" providerId="LiveId" clId="{669E5BD8-62B8-4A08-88B4-AE58FDA450AC}" dt="2021-08-24T00:12:50.311" v="403" actId="1076"/>
        <pc:sldMkLst>
          <pc:docMk/>
          <pc:sldMk cId="3379000687" sldId="319"/>
        </pc:sldMkLst>
        <pc:spChg chg="add">
          <ac:chgData name="ngod ali" userId="bfabe3cde01fd7ce" providerId="LiveId" clId="{669E5BD8-62B8-4A08-88B4-AE58FDA450AC}" dt="2021-08-24T00:12:18.128" v="393" actId="26606"/>
          <ac:spMkLst>
            <pc:docMk/>
            <pc:sldMk cId="3379000687" sldId="319"/>
            <ac:spMk id="8" creationId="{B775CD93-9DF2-48CB-9F57-1BCA9A46C7FA}"/>
          </ac:spMkLst>
        </pc:spChg>
        <pc:spChg chg="add">
          <ac:chgData name="ngod ali" userId="bfabe3cde01fd7ce" providerId="LiveId" clId="{669E5BD8-62B8-4A08-88B4-AE58FDA450AC}" dt="2021-08-24T00:12:18.128" v="393" actId="26606"/>
          <ac:spMkLst>
            <pc:docMk/>
            <pc:sldMk cId="3379000687" sldId="319"/>
            <ac:spMk id="10" creationId="{6166C6D1-23AC-49C4-BA07-238E4E9F8CEB}"/>
          </ac:spMkLst>
        </pc:spChg>
        <pc:grpChg chg="add mod">
          <ac:chgData name="ngod ali" userId="bfabe3cde01fd7ce" providerId="LiveId" clId="{669E5BD8-62B8-4A08-88B4-AE58FDA450AC}" dt="2021-08-24T00:12:50.311" v="403" actId="1076"/>
          <ac:grpSpMkLst>
            <pc:docMk/>
            <pc:sldMk cId="3379000687" sldId="319"/>
            <ac:grpSpMk id="4" creationId="{F37E74AB-1112-4EB2-8C90-E45287689E9B}"/>
          </ac:grpSpMkLst>
        </pc:grpChg>
        <pc:picChg chg="del">
          <ac:chgData name="ngod ali" userId="bfabe3cde01fd7ce" providerId="LiveId" clId="{669E5BD8-62B8-4A08-88B4-AE58FDA450AC}" dt="2021-08-24T00:12:01.915" v="390" actId="21"/>
          <ac:picMkLst>
            <pc:docMk/>
            <pc:sldMk cId="3379000687" sldId="319"/>
            <ac:picMk id="2" creationId="{F7A09DD6-CD13-48D0-827E-93C37A4A69FC}"/>
          </ac:picMkLst>
        </pc:picChg>
        <pc:picChg chg="add mod">
          <ac:chgData name="ngod ali" userId="bfabe3cde01fd7ce" providerId="LiveId" clId="{669E5BD8-62B8-4A08-88B4-AE58FDA450AC}" dt="2021-08-24T00:12:50.311" v="403" actId="1076"/>
          <ac:picMkLst>
            <pc:docMk/>
            <pc:sldMk cId="3379000687" sldId="319"/>
            <ac:picMk id="3" creationId="{CBDBC108-67E9-4AE9-893D-FCDBAD01FE06}"/>
          </ac:picMkLst>
        </pc:picChg>
        <pc:picChg chg="add mod">
          <ac:chgData name="ngod ali" userId="bfabe3cde01fd7ce" providerId="LiveId" clId="{669E5BD8-62B8-4A08-88B4-AE58FDA450AC}" dt="2021-08-24T00:12:50.311" v="403" actId="1076"/>
          <ac:picMkLst>
            <pc:docMk/>
            <pc:sldMk cId="3379000687" sldId="319"/>
            <ac:picMk id="6" creationId="{EAFFB9DF-3F78-468B-8DC5-DCD934C051E9}"/>
          </ac:picMkLst>
        </pc:picChg>
      </pc:sldChg>
      <pc:sldChg chg="addSp delSp modSp mod setBg delAnim modAnim">
        <pc:chgData name="ngod ali" userId="bfabe3cde01fd7ce" providerId="LiveId" clId="{669E5BD8-62B8-4A08-88B4-AE58FDA450AC}" dt="2021-08-24T00:13:48.649" v="418" actId="164"/>
        <pc:sldMkLst>
          <pc:docMk/>
          <pc:sldMk cId="2429483579" sldId="320"/>
        </pc:sldMkLst>
        <pc:spChg chg="add">
          <ac:chgData name="ngod ali" userId="bfabe3cde01fd7ce" providerId="LiveId" clId="{669E5BD8-62B8-4A08-88B4-AE58FDA450AC}" dt="2021-08-24T00:13:21.602" v="410" actId="26606"/>
          <ac:spMkLst>
            <pc:docMk/>
            <pc:sldMk cId="2429483579" sldId="320"/>
            <ac:spMk id="8" creationId="{B775CD93-9DF2-48CB-9F57-1BCA9A46C7FA}"/>
          </ac:spMkLst>
        </pc:spChg>
        <pc:spChg chg="add">
          <ac:chgData name="ngod ali" userId="bfabe3cde01fd7ce" providerId="LiveId" clId="{669E5BD8-62B8-4A08-88B4-AE58FDA450AC}" dt="2021-08-24T00:13:21.602" v="410" actId="26606"/>
          <ac:spMkLst>
            <pc:docMk/>
            <pc:sldMk cId="2429483579" sldId="320"/>
            <ac:spMk id="10" creationId="{6166C6D1-23AC-49C4-BA07-238E4E9F8CEB}"/>
          </ac:spMkLst>
        </pc:spChg>
        <pc:grpChg chg="add mod">
          <ac:chgData name="ngod ali" userId="bfabe3cde01fd7ce" providerId="LiveId" clId="{669E5BD8-62B8-4A08-88B4-AE58FDA450AC}" dt="2021-08-24T00:13:48.649" v="418" actId="164"/>
          <ac:grpSpMkLst>
            <pc:docMk/>
            <pc:sldMk cId="2429483579" sldId="320"/>
            <ac:grpSpMk id="4" creationId="{E925EE3B-3B25-40B0-91EF-28EA2C55F2A7}"/>
          </ac:grpSpMkLst>
        </pc:grpChg>
        <pc:picChg chg="del">
          <ac:chgData name="ngod ali" userId="bfabe3cde01fd7ce" providerId="LiveId" clId="{669E5BD8-62B8-4A08-88B4-AE58FDA450AC}" dt="2021-08-24T00:13:12.457" v="408" actId="21"/>
          <ac:picMkLst>
            <pc:docMk/>
            <pc:sldMk cId="2429483579" sldId="320"/>
            <ac:picMk id="2" creationId="{2A7BFB78-359A-4EF0-9952-93D813ADB633}"/>
          </ac:picMkLst>
        </pc:picChg>
        <pc:picChg chg="add mod">
          <ac:chgData name="ngod ali" userId="bfabe3cde01fd7ce" providerId="LiveId" clId="{669E5BD8-62B8-4A08-88B4-AE58FDA450AC}" dt="2021-08-24T00:13:48.649" v="418" actId="164"/>
          <ac:picMkLst>
            <pc:docMk/>
            <pc:sldMk cId="2429483579" sldId="320"/>
            <ac:picMk id="3" creationId="{A64544B9-A5FE-4DEA-A437-0A3564ADCDD6}"/>
          </ac:picMkLst>
        </pc:picChg>
        <pc:picChg chg="add mod">
          <ac:chgData name="ngod ali" userId="bfabe3cde01fd7ce" providerId="LiveId" clId="{669E5BD8-62B8-4A08-88B4-AE58FDA450AC}" dt="2021-08-24T00:13:48.649" v="418" actId="164"/>
          <ac:picMkLst>
            <pc:docMk/>
            <pc:sldMk cId="2429483579" sldId="320"/>
            <ac:picMk id="6" creationId="{6D6FC49A-EA86-436C-ACE9-A96BCF2CB42C}"/>
          </ac:picMkLst>
        </pc:picChg>
      </pc:sldChg>
      <pc:sldChg chg="addSp delSp modSp mod setBg delAnim modAnim">
        <pc:chgData name="ngod ali" userId="bfabe3cde01fd7ce" providerId="LiveId" clId="{669E5BD8-62B8-4A08-88B4-AE58FDA450AC}" dt="2021-08-24T00:14:25.126" v="429" actId="164"/>
        <pc:sldMkLst>
          <pc:docMk/>
          <pc:sldMk cId="2130933838" sldId="321"/>
        </pc:sldMkLst>
        <pc:spChg chg="add">
          <ac:chgData name="ngod ali" userId="bfabe3cde01fd7ce" providerId="LiveId" clId="{669E5BD8-62B8-4A08-88B4-AE58FDA450AC}" dt="2021-08-24T00:14:11.446" v="423" actId="26606"/>
          <ac:spMkLst>
            <pc:docMk/>
            <pc:sldMk cId="2130933838" sldId="321"/>
            <ac:spMk id="9" creationId="{B775CD93-9DF2-48CB-9F57-1BCA9A46C7FA}"/>
          </ac:spMkLst>
        </pc:spChg>
        <pc:spChg chg="add">
          <ac:chgData name="ngod ali" userId="bfabe3cde01fd7ce" providerId="LiveId" clId="{669E5BD8-62B8-4A08-88B4-AE58FDA450AC}" dt="2021-08-24T00:14:11.446" v="423" actId="26606"/>
          <ac:spMkLst>
            <pc:docMk/>
            <pc:sldMk cId="2130933838" sldId="321"/>
            <ac:spMk id="11" creationId="{6166C6D1-23AC-49C4-BA07-238E4E9F8CEB}"/>
          </ac:spMkLst>
        </pc:spChg>
        <pc:grpChg chg="add mod">
          <ac:chgData name="ngod ali" userId="bfabe3cde01fd7ce" providerId="LiveId" clId="{669E5BD8-62B8-4A08-88B4-AE58FDA450AC}" dt="2021-08-24T00:14:25.126" v="429" actId="164"/>
          <ac:grpSpMkLst>
            <pc:docMk/>
            <pc:sldMk cId="2130933838" sldId="321"/>
            <ac:grpSpMk id="5" creationId="{6CE703F2-49B5-4482-8687-660ED736B8F4}"/>
          </ac:grpSpMkLst>
        </pc:grpChg>
        <pc:picChg chg="del">
          <ac:chgData name="ngod ali" userId="bfabe3cde01fd7ce" providerId="LiveId" clId="{669E5BD8-62B8-4A08-88B4-AE58FDA450AC}" dt="2021-08-24T00:14:02.520" v="421" actId="21"/>
          <ac:picMkLst>
            <pc:docMk/>
            <pc:sldMk cId="2130933838" sldId="321"/>
            <ac:picMk id="2" creationId="{3D609891-D21C-44D0-BA81-0850B6CABCC0}"/>
          </ac:picMkLst>
        </pc:picChg>
        <pc:picChg chg="add del mod">
          <ac:chgData name="ngod ali" userId="bfabe3cde01fd7ce" providerId="LiveId" clId="{669E5BD8-62B8-4A08-88B4-AE58FDA450AC}" dt="2021-08-24T00:13:39.648" v="416" actId="478"/>
          <ac:picMkLst>
            <pc:docMk/>
            <pc:sldMk cId="2130933838" sldId="321"/>
            <ac:picMk id="3" creationId="{2CB242DD-53BC-42F8-AB8C-AE47698C091F}"/>
          </ac:picMkLst>
        </pc:picChg>
        <pc:picChg chg="add mod">
          <ac:chgData name="ngod ali" userId="bfabe3cde01fd7ce" providerId="LiveId" clId="{669E5BD8-62B8-4A08-88B4-AE58FDA450AC}" dt="2021-08-24T00:14:25.126" v="429" actId="164"/>
          <ac:picMkLst>
            <pc:docMk/>
            <pc:sldMk cId="2130933838" sldId="321"/>
            <ac:picMk id="4" creationId="{69AA325F-8BD4-415E-AD61-E7FE568D9630}"/>
          </ac:picMkLst>
        </pc:picChg>
        <pc:picChg chg="add mod">
          <ac:chgData name="ngod ali" userId="bfabe3cde01fd7ce" providerId="LiveId" clId="{669E5BD8-62B8-4A08-88B4-AE58FDA450AC}" dt="2021-08-24T00:14:25.126" v="429" actId="164"/>
          <ac:picMkLst>
            <pc:docMk/>
            <pc:sldMk cId="2130933838" sldId="321"/>
            <ac:picMk id="7" creationId="{04562E00-5291-403F-B289-CEB9AB7EF299}"/>
          </ac:picMkLst>
        </pc:picChg>
      </pc:sldChg>
      <pc:sldChg chg="addSp delSp modSp mod setBg delAnim modAnim">
        <pc:chgData name="ngod ali" userId="bfabe3cde01fd7ce" providerId="LiveId" clId="{669E5BD8-62B8-4A08-88B4-AE58FDA450AC}" dt="2021-08-24T00:15:16.563" v="443" actId="164"/>
        <pc:sldMkLst>
          <pc:docMk/>
          <pc:sldMk cId="1400829688" sldId="322"/>
        </pc:sldMkLst>
        <pc:spChg chg="add">
          <ac:chgData name="ngod ali" userId="bfabe3cde01fd7ce" providerId="LiveId" clId="{669E5BD8-62B8-4A08-88B4-AE58FDA450AC}" dt="2021-08-24T00:15:00.938" v="437" actId="26606"/>
          <ac:spMkLst>
            <pc:docMk/>
            <pc:sldMk cId="1400829688" sldId="322"/>
            <ac:spMk id="8" creationId="{B775CD93-9DF2-48CB-9F57-1BCA9A46C7FA}"/>
          </ac:spMkLst>
        </pc:spChg>
        <pc:spChg chg="add">
          <ac:chgData name="ngod ali" userId="bfabe3cde01fd7ce" providerId="LiveId" clId="{669E5BD8-62B8-4A08-88B4-AE58FDA450AC}" dt="2021-08-24T00:15:00.938" v="437" actId="26606"/>
          <ac:spMkLst>
            <pc:docMk/>
            <pc:sldMk cId="1400829688" sldId="322"/>
            <ac:spMk id="10" creationId="{6166C6D1-23AC-49C4-BA07-238E4E9F8CEB}"/>
          </ac:spMkLst>
        </pc:spChg>
        <pc:grpChg chg="add mod">
          <ac:chgData name="ngod ali" userId="bfabe3cde01fd7ce" providerId="LiveId" clId="{669E5BD8-62B8-4A08-88B4-AE58FDA450AC}" dt="2021-08-24T00:15:16.563" v="443" actId="164"/>
          <ac:grpSpMkLst>
            <pc:docMk/>
            <pc:sldMk cId="1400829688" sldId="322"/>
            <ac:grpSpMk id="4" creationId="{9BAA5FD8-EB3B-45C7-9F03-404C6E0A2196}"/>
          </ac:grpSpMkLst>
        </pc:grpChg>
        <pc:picChg chg="del">
          <ac:chgData name="ngod ali" userId="bfabe3cde01fd7ce" providerId="LiveId" clId="{669E5BD8-62B8-4A08-88B4-AE58FDA450AC}" dt="2021-08-24T00:14:47.466" v="434" actId="21"/>
          <ac:picMkLst>
            <pc:docMk/>
            <pc:sldMk cId="1400829688" sldId="322"/>
            <ac:picMk id="2" creationId="{E672D1AC-1855-4929-B38A-4307C58E2B46}"/>
          </ac:picMkLst>
        </pc:picChg>
        <pc:picChg chg="add mod">
          <ac:chgData name="ngod ali" userId="bfabe3cde01fd7ce" providerId="LiveId" clId="{669E5BD8-62B8-4A08-88B4-AE58FDA450AC}" dt="2021-08-24T00:15:16.563" v="443" actId="164"/>
          <ac:picMkLst>
            <pc:docMk/>
            <pc:sldMk cId="1400829688" sldId="322"/>
            <ac:picMk id="3" creationId="{6EC75FC0-4052-47EB-A8D2-089F8D50F48C}"/>
          </ac:picMkLst>
        </pc:picChg>
        <pc:picChg chg="add mod">
          <ac:chgData name="ngod ali" userId="bfabe3cde01fd7ce" providerId="LiveId" clId="{669E5BD8-62B8-4A08-88B4-AE58FDA450AC}" dt="2021-08-24T00:15:16.563" v="443" actId="164"/>
          <ac:picMkLst>
            <pc:docMk/>
            <pc:sldMk cId="1400829688" sldId="322"/>
            <ac:picMk id="6" creationId="{5337FB13-308C-4BD9-8B95-5CFA52F31D41}"/>
          </ac:picMkLst>
        </pc:picChg>
      </pc:sldChg>
      <pc:sldChg chg="modSp mod">
        <pc:chgData name="ngod ali" userId="bfabe3cde01fd7ce" providerId="LiveId" clId="{669E5BD8-62B8-4A08-88B4-AE58FDA450AC}" dt="2021-08-24T00:31:37.557" v="699" actId="1076"/>
        <pc:sldMkLst>
          <pc:docMk/>
          <pc:sldMk cId="1445606613" sldId="323"/>
        </pc:sldMkLst>
        <pc:grpChg chg="mod">
          <ac:chgData name="ngod ali" userId="bfabe3cde01fd7ce" providerId="LiveId" clId="{669E5BD8-62B8-4A08-88B4-AE58FDA450AC}" dt="2021-08-24T00:31:37.557" v="699" actId="1076"/>
          <ac:grpSpMkLst>
            <pc:docMk/>
            <pc:sldMk cId="1445606613" sldId="323"/>
            <ac:grpSpMk id="8" creationId="{A5B675BB-5D7B-4ADF-9415-688D61E28A4D}"/>
          </ac:grpSpMkLst>
        </pc:grpChg>
      </pc:sldChg>
      <pc:sldChg chg="modSp mod">
        <pc:chgData name="ngod ali" userId="bfabe3cde01fd7ce" providerId="LiveId" clId="{669E5BD8-62B8-4A08-88B4-AE58FDA450AC}" dt="2021-08-24T00:10:08.856" v="364" actId="1076"/>
        <pc:sldMkLst>
          <pc:docMk/>
          <pc:sldMk cId="3567074566" sldId="324"/>
        </pc:sldMkLst>
        <pc:grpChg chg="mod">
          <ac:chgData name="ngod ali" userId="bfabe3cde01fd7ce" providerId="LiveId" clId="{669E5BD8-62B8-4A08-88B4-AE58FDA450AC}" dt="2021-08-24T00:10:08.856" v="364" actId="1076"/>
          <ac:grpSpMkLst>
            <pc:docMk/>
            <pc:sldMk cId="3567074566" sldId="324"/>
            <ac:grpSpMk id="8" creationId="{A5B675BB-5D7B-4ADF-9415-688D61E28A4D}"/>
          </ac:grpSpMkLst>
        </pc:grpChg>
      </pc:sldChg>
      <pc:sldChg chg="modSp mod">
        <pc:chgData name="ngod ali" userId="bfabe3cde01fd7ce" providerId="LiveId" clId="{669E5BD8-62B8-4A08-88B4-AE58FDA450AC}" dt="2021-08-24T00:13:05.166" v="406" actId="1076"/>
        <pc:sldMkLst>
          <pc:docMk/>
          <pc:sldMk cId="835791012" sldId="325"/>
        </pc:sldMkLst>
        <pc:grpChg chg="mod">
          <ac:chgData name="ngod ali" userId="bfabe3cde01fd7ce" providerId="LiveId" clId="{669E5BD8-62B8-4A08-88B4-AE58FDA450AC}" dt="2021-08-24T00:13:05.166" v="406" actId="1076"/>
          <ac:grpSpMkLst>
            <pc:docMk/>
            <pc:sldMk cId="835791012" sldId="325"/>
            <ac:grpSpMk id="8" creationId="{A5B675BB-5D7B-4ADF-9415-688D61E28A4D}"/>
          </ac:grpSpMkLst>
        </pc:grpChg>
      </pc:sldChg>
      <pc:sldChg chg="modSp mod">
        <pc:chgData name="ngod ali" userId="bfabe3cde01fd7ce" providerId="LiveId" clId="{669E5BD8-62B8-4A08-88B4-AE58FDA450AC}" dt="2021-08-24T00:13:56.695" v="419" actId="1076"/>
        <pc:sldMkLst>
          <pc:docMk/>
          <pc:sldMk cId="2643382811" sldId="326"/>
        </pc:sldMkLst>
        <pc:grpChg chg="mod">
          <ac:chgData name="ngod ali" userId="bfabe3cde01fd7ce" providerId="LiveId" clId="{669E5BD8-62B8-4A08-88B4-AE58FDA450AC}" dt="2021-08-24T00:13:56.695" v="419" actId="1076"/>
          <ac:grpSpMkLst>
            <pc:docMk/>
            <pc:sldMk cId="2643382811" sldId="326"/>
            <ac:grpSpMk id="8" creationId="{A5B675BB-5D7B-4ADF-9415-688D61E28A4D}"/>
          </ac:grpSpMkLst>
        </pc:grpChg>
      </pc:sldChg>
      <pc:sldChg chg="modSp mod">
        <pc:chgData name="ngod ali" userId="bfabe3cde01fd7ce" providerId="LiveId" clId="{669E5BD8-62B8-4A08-88B4-AE58FDA450AC}" dt="2021-08-24T00:14:37.857" v="432" actId="1076"/>
        <pc:sldMkLst>
          <pc:docMk/>
          <pc:sldMk cId="4241551488" sldId="327"/>
        </pc:sldMkLst>
        <pc:grpChg chg="mod">
          <ac:chgData name="ngod ali" userId="bfabe3cde01fd7ce" providerId="LiveId" clId="{669E5BD8-62B8-4A08-88B4-AE58FDA450AC}" dt="2021-08-24T00:14:37.857" v="432" actId="1076"/>
          <ac:grpSpMkLst>
            <pc:docMk/>
            <pc:sldMk cId="4241551488" sldId="327"/>
            <ac:grpSpMk id="8" creationId="{A5B675BB-5D7B-4ADF-9415-688D61E28A4D}"/>
          </ac:grpSpMkLst>
        </pc:grpChg>
      </pc:sldChg>
      <pc:sldChg chg="modSp mod">
        <pc:chgData name="ngod ali" userId="bfabe3cde01fd7ce" providerId="LiveId" clId="{669E5BD8-62B8-4A08-88B4-AE58FDA450AC}" dt="2021-08-24T00:27:07.658" v="617" actId="1076"/>
        <pc:sldMkLst>
          <pc:docMk/>
          <pc:sldMk cId="2463322500" sldId="328"/>
        </pc:sldMkLst>
        <pc:spChg chg="mod">
          <ac:chgData name="ngod ali" userId="bfabe3cde01fd7ce" providerId="LiveId" clId="{669E5BD8-62B8-4A08-88B4-AE58FDA450AC}" dt="2021-08-24T00:27:07.658" v="617" actId="1076"/>
          <ac:spMkLst>
            <pc:docMk/>
            <pc:sldMk cId="2463322500" sldId="328"/>
            <ac:spMk id="10" creationId="{E20E8501-1C9B-4DA2-A282-77572C93E8D2}"/>
          </ac:spMkLst>
        </pc:spChg>
        <pc:grpChg chg="mod">
          <ac:chgData name="ngod ali" userId="bfabe3cde01fd7ce" providerId="LiveId" clId="{669E5BD8-62B8-4A08-88B4-AE58FDA450AC}" dt="2021-08-24T00:27:04.255" v="616" actId="14100"/>
          <ac:grpSpMkLst>
            <pc:docMk/>
            <pc:sldMk cId="2463322500" sldId="328"/>
            <ac:grpSpMk id="8" creationId="{A5B675BB-5D7B-4ADF-9415-688D61E28A4D}"/>
          </ac:grpSpMkLst>
        </pc:grpChg>
      </pc:sldChg>
      <pc:sldChg chg="addSp delSp modSp mod setBg delAnim modAnim">
        <pc:chgData name="ngod ali" userId="bfabe3cde01fd7ce" providerId="LiveId" clId="{669E5BD8-62B8-4A08-88B4-AE58FDA450AC}" dt="2021-08-24T00:17:31.162" v="476" actId="164"/>
        <pc:sldMkLst>
          <pc:docMk/>
          <pc:sldMk cId="2417972682" sldId="330"/>
        </pc:sldMkLst>
        <pc:spChg chg="add">
          <ac:chgData name="ngod ali" userId="bfabe3cde01fd7ce" providerId="LiveId" clId="{669E5BD8-62B8-4A08-88B4-AE58FDA450AC}" dt="2021-08-24T00:17:15.534" v="470" actId="26606"/>
          <ac:spMkLst>
            <pc:docMk/>
            <pc:sldMk cId="2417972682" sldId="330"/>
            <ac:spMk id="9" creationId="{B775CD93-9DF2-48CB-9F57-1BCA9A46C7FA}"/>
          </ac:spMkLst>
        </pc:spChg>
        <pc:spChg chg="add">
          <ac:chgData name="ngod ali" userId="bfabe3cde01fd7ce" providerId="LiveId" clId="{669E5BD8-62B8-4A08-88B4-AE58FDA450AC}" dt="2021-08-24T00:17:15.534" v="470" actId="26606"/>
          <ac:spMkLst>
            <pc:docMk/>
            <pc:sldMk cId="2417972682" sldId="330"/>
            <ac:spMk id="11" creationId="{6166C6D1-23AC-49C4-BA07-238E4E9F8CEB}"/>
          </ac:spMkLst>
        </pc:spChg>
        <pc:grpChg chg="add mod">
          <ac:chgData name="ngod ali" userId="bfabe3cde01fd7ce" providerId="LiveId" clId="{669E5BD8-62B8-4A08-88B4-AE58FDA450AC}" dt="2021-08-24T00:17:31.162" v="476" actId="164"/>
          <ac:grpSpMkLst>
            <pc:docMk/>
            <pc:sldMk cId="2417972682" sldId="330"/>
            <ac:grpSpMk id="5" creationId="{10EF0B80-8433-480F-AF29-2F30A48FBABC}"/>
          </ac:grpSpMkLst>
        </pc:grpChg>
        <pc:picChg chg="del">
          <ac:chgData name="ngod ali" userId="bfabe3cde01fd7ce" providerId="LiveId" clId="{669E5BD8-62B8-4A08-88B4-AE58FDA450AC}" dt="2021-08-24T00:17:06.850" v="468" actId="21"/>
          <ac:picMkLst>
            <pc:docMk/>
            <pc:sldMk cId="2417972682" sldId="330"/>
            <ac:picMk id="2" creationId="{820E0493-A645-46B0-AF1D-E737262A1E7A}"/>
          </ac:picMkLst>
        </pc:picChg>
        <pc:picChg chg="add del mod">
          <ac:chgData name="ngod ali" userId="bfabe3cde01fd7ce" providerId="LiveId" clId="{669E5BD8-62B8-4A08-88B4-AE58FDA450AC}" dt="2021-08-24T00:16:41.434" v="465" actId="478"/>
          <ac:picMkLst>
            <pc:docMk/>
            <pc:sldMk cId="2417972682" sldId="330"/>
            <ac:picMk id="3" creationId="{392CCEFF-2ECD-461D-A242-F70B8F8C3DE4}"/>
          </ac:picMkLst>
        </pc:picChg>
        <pc:picChg chg="add mod">
          <ac:chgData name="ngod ali" userId="bfabe3cde01fd7ce" providerId="LiveId" clId="{669E5BD8-62B8-4A08-88B4-AE58FDA450AC}" dt="2021-08-24T00:17:31.162" v="476" actId="164"/>
          <ac:picMkLst>
            <pc:docMk/>
            <pc:sldMk cId="2417972682" sldId="330"/>
            <ac:picMk id="4" creationId="{03F237AD-F8EF-42B5-8443-86C348DF3F9B}"/>
          </ac:picMkLst>
        </pc:picChg>
        <pc:picChg chg="add mod">
          <ac:chgData name="ngod ali" userId="bfabe3cde01fd7ce" providerId="LiveId" clId="{669E5BD8-62B8-4A08-88B4-AE58FDA450AC}" dt="2021-08-24T00:17:31.162" v="476" actId="164"/>
          <ac:picMkLst>
            <pc:docMk/>
            <pc:sldMk cId="2417972682" sldId="330"/>
            <ac:picMk id="7" creationId="{A9F5BAB2-694F-4084-9A15-C4229A089818}"/>
          </ac:picMkLst>
        </pc:picChg>
      </pc:sldChg>
      <pc:sldChg chg="addSp delSp modSp mod setBg">
        <pc:chgData name="ngod ali" userId="bfabe3cde01fd7ce" providerId="LiveId" clId="{669E5BD8-62B8-4A08-88B4-AE58FDA450AC}" dt="2021-08-24T00:25:17.680" v="581" actId="1076"/>
        <pc:sldMkLst>
          <pc:docMk/>
          <pc:sldMk cId="648970154" sldId="331"/>
        </pc:sldMkLst>
        <pc:spChg chg="add del">
          <ac:chgData name="ngod ali" userId="bfabe3cde01fd7ce" providerId="LiveId" clId="{669E5BD8-62B8-4A08-88B4-AE58FDA450AC}" dt="2021-08-24T00:21:17.842" v="544" actId="26606"/>
          <ac:spMkLst>
            <pc:docMk/>
            <pc:sldMk cId="648970154" sldId="331"/>
            <ac:spMk id="19" creationId="{865BCC85-4C69-4CFB-A36A-6A489B87FFF3}"/>
          </ac:spMkLst>
        </pc:spChg>
        <pc:spChg chg="add del">
          <ac:chgData name="ngod ali" userId="bfabe3cde01fd7ce" providerId="LiveId" clId="{669E5BD8-62B8-4A08-88B4-AE58FDA450AC}" dt="2021-08-24T00:21:17.842" v="544" actId="26606"/>
          <ac:spMkLst>
            <pc:docMk/>
            <pc:sldMk cId="648970154" sldId="331"/>
            <ac:spMk id="20" creationId="{CEC27341-4ABB-43EF-9E57-10A858F9251F}"/>
          </ac:spMkLst>
        </pc:spChg>
        <pc:spChg chg="add del">
          <ac:chgData name="ngod ali" userId="bfabe3cde01fd7ce" providerId="LiveId" clId="{669E5BD8-62B8-4A08-88B4-AE58FDA450AC}" dt="2021-08-24T00:21:17.842" v="544" actId="26606"/>
          <ac:spMkLst>
            <pc:docMk/>
            <pc:sldMk cId="648970154" sldId="331"/>
            <ac:spMk id="21" creationId="{3A14BDAC-394B-4E9A-8ECE-61AA1A7C231A}"/>
          </ac:spMkLst>
        </pc:spChg>
        <pc:spChg chg="add del">
          <ac:chgData name="ngod ali" userId="bfabe3cde01fd7ce" providerId="LiveId" clId="{669E5BD8-62B8-4A08-88B4-AE58FDA450AC}" dt="2021-08-24T00:21:17.842" v="544" actId="26606"/>
          <ac:spMkLst>
            <pc:docMk/>
            <pc:sldMk cId="648970154" sldId="331"/>
            <ac:spMk id="22" creationId="{D2B98C55-54CC-433B-905F-FB0B2D2009ED}"/>
          </ac:spMkLst>
        </pc:spChg>
        <pc:spChg chg="add del">
          <ac:chgData name="ngod ali" userId="bfabe3cde01fd7ce" providerId="LiveId" clId="{669E5BD8-62B8-4A08-88B4-AE58FDA450AC}" dt="2021-08-24T00:21:17.842" v="544" actId="26606"/>
          <ac:spMkLst>
            <pc:docMk/>
            <pc:sldMk cId="648970154" sldId="331"/>
            <ac:spMk id="23" creationId="{19E21906-D4D4-4F16-9228-3E004930E1C7}"/>
          </ac:spMkLst>
        </pc:spChg>
        <pc:spChg chg="add del">
          <ac:chgData name="ngod ali" userId="bfabe3cde01fd7ce" providerId="LiveId" clId="{669E5BD8-62B8-4A08-88B4-AE58FDA450AC}" dt="2021-08-24T00:21:20.863" v="546" actId="26606"/>
          <ac:spMkLst>
            <pc:docMk/>
            <pc:sldMk cId="648970154" sldId="331"/>
            <ac:spMk id="25" creationId="{E1750109-3B91-4506-B997-0CD8E35A1488}"/>
          </ac:spMkLst>
        </pc:spChg>
        <pc:spChg chg="add del">
          <ac:chgData name="ngod ali" userId="bfabe3cde01fd7ce" providerId="LiveId" clId="{669E5BD8-62B8-4A08-88B4-AE58FDA450AC}" dt="2021-08-24T00:21:20.863" v="546" actId="26606"/>
          <ac:spMkLst>
            <pc:docMk/>
            <pc:sldMk cId="648970154" sldId="331"/>
            <ac:spMk id="26" creationId="{E72D8D1B-59F6-4FF3-8547-9BBB6129F2FA}"/>
          </ac:spMkLst>
        </pc:spChg>
        <pc:spChg chg="add del">
          <ac:chgData name="ngod ali" userId="bfabe3cde01fd7ce" providerId="LiveId" clId="{669E5BD8-62B8-4A08-88B4-AE58FDA450AC}" dt="2021-08-24T00:21:20.863" v="546" actId="26606"/>
          <ac:spMkLst>
            <pc:docMk/>
            <pc:sldMk cId="648970154" sldId="331"/>
            <ac:spMk id="27" creationId="{8FC8C21F-9484-4A71-ABFA-6C10682FAC3E}"/>
          </ac:spMkLst>
        </pc:spChg>
        <pc:spChg chg="add del">
          <ac:chgData name="ngod ali" userId="bfabe3cde01fd7ce" providerId="LiveId" clId="{669E5BD8-62B8-4A08-88B4-AE58FDA450AC}" dt="2021-08-24T00:21:20.863" v="546" actId="26606"/>
          <ac:spMkLst>
            <pc:docMk/>
            <pc:sldMk cId="648970154" sldId="331"/>
            <ac:spMk id="28" creationId="{2C444748-5A8D-4B53-89FE-42B455DFA2D1}"/>
          </ac:spMkLst>
        </pc:spChg>
        <pc:spChg chg="add del">
          <ac:chgData name="ngod ali" userId="bfabe3cde01fd7ce" providerId="LiveId" clId="{669E5BD8-62B8-4A08-88B4-AE58FDA450AC}" dt="2021-08-24T00:21:20.863" v="546" actId="26606"/>
          <ac:spMkLst>
            <pc:docMk/>
            <pc:sldMk cId="648970154" sldId="331"/>
            <ac:spMk id="29" creationId="{14044C96-7CFD-44DB-A579-D77B0D37C681}"/>
          </ac:spMkLst>
        </pc:spChg>
        <pc:spChg chg="add del">
          <ac:chgData name="ngod ali" userId="bfabe3cde01fd7ce" providerId="LiveId" clId="{669E5BD8-62B8-4A08-88B4-AE58FDA450AC}" dt="2021-08-24T00:21:25.204" v="548" actId="26606"/>
          <ac:spMkLst>
            <pc:docMk/>
            <pc:sldMk cId="648970154" sldId="331"/>
            <ac:spMk id="31" creationId="{6742736B-1326-450B-9240-348937388E6A}"/>
          </ac:spMkLst>
        </pc:spChg>
        <pc:spChg chg="add del">
          <ac:chgData name="ngod ali" userId="bfabe3cde01fd7ce" providerId="LiveId" clId="{669E5BD8-62B8-4A08-88B4-AE58FDA450AC}" dt="2021-08-24T00:21:29.006" v="550" actId="26606"/>
          <ac:spMkLst>
            <pc:docMk/>
            <pc:sldMk cId="648970154" sldId="331"/>
            <ac:spMk id="33" creationId="{B63E10B8-7A5C-4E1D-BE92-AAA068608C08}"/>
          </ac:spMkLst>
        </pc:spChg>
        <pc:spChg chg="add del">
          <ac:chgData name="ngod ali" userId="bfabe3cde01fd7ce" providerId="LiveId" clId="{669E5BD8-62B8-4A08-88B4-AE58FDA450AC}" dt="2021-08-24T00:21:29.006" v="550" actId="26606"/>
          <ac:spMkLst>
            <pc:docMk/>
            <pc:sldMk cId="648970154" sldId="331"/>
            <ac:spMk id="34" creationId="{E1C32068-6A8E-44A5-BE2D-65E7EC2DBF9A}"/>
          </ac:spMkLst>
        </pc:spChg>
        <pc:spChg chg="add del">
          <ac:chgData name="ngod ali" userId="bfabe3cde01fd7ce" providerId="LiveId" clId="{669E5BD8-62B8-4A08-88B4-AE58FDA450AC}" dt="2021-08-24T00:21:29.006" v="550" actId="26606"/>
          <ac:spMkLst>
            <pc:docMk/>
            <pc:sldMk cId="648970154" sldId="331"/>
            <ac:spMk id="35" creationId="{83940A33-AE5F-4FC1-AFFF-1BC5DD32E14C}"/>
          </ac:spMkLst>
        </pc:spChg>
        <pc:spChg chg="add del">
          <ac:chgData name="ngod ali" userId="bfabe3cde01fd7ce" providerId="LiveId" clId="{669E5BD8-62B8-4A08-88B4-AE58FDA450AC}" dt="2021-08-24T00:21:29.006" v="550" actId="26606"/>
          <ac:spMkLst>
            <pc:docMk/>
            <pc:sldMk cId="648970154" sldId="331"/>
            <ac:spMk id="36" creationId="{9310DD53-17D0-4A12-A0E2-72F3334878B5}"/>
          </ac:spMkLst>
        </pc:spChg>
        <pc:grpChg chg="add mod">
          <ac:chgData name="ngod ali" userId="bfabe3cde01fd7ce" providerId="LiveId" clId="{669E5BD8-62B8-4A08-88B4-AE58FDA450AC}" dt="2021-08-24T00:25:17.680" v="581" actId="1076"/>
          <ac:grpSpMkLst>
            <pc:docMk/>
            <pc:sldMk cId="648970154" sldId="331"/>
            <ac:grpSpMk id="2" creationId="{300D6991-8ACA-4391-8DC8-B69537EB5016}"/>
          </ac:grpSpMkLst>
        </pc:grpChg>
        <pc:picChg chg="del mod ord">
          <ac:chgData name="ngod ali" userId="bfabe3cde01fd7ce" providerId="LiveId" clId="{669E5BD8-62B8-4A08-88B4-AE58FDA450AC}" dt="2021-08-24T00:24:48.353" v="570" actId="21"/>
          <ac:picMkLst>
            <pc:docMk/>
            <pc:sldMk cId="648970154" sldId="331"/>
            <ac:picMk id="3" creationId="{830D2EC0-68C0-4FBD-AB9C-0F40A9419803}"/>
          </ac:picMkLst>
        </pc:picChg>
        <pc:picChg chg="mod ord">
          <ac:chgData name="ngod ali" userId="bfabe3cde01fd7ce" providerId="LiveId" clId="{669E5BD8-62B8-4A08-88B4-AE58FDA450AC}" dt="2021-08-24T00:25:14.134" v="580" actId="1076"/>
          <ac:picMkLst>
            <pc:docMk/>
            <pc:sldMk cId="648970154" sldId="331"/>
            <ac:picMk id="6" creationId="{0D562CB0-6C6B-41C4-867B-E7A136A53F2B}"/>
          </ac:picMkLst>
        </pc:picChg>
        <pc:picChg chg="mod ord">
          <ac:chgData name="ngod ali" userId="bfabe3cde01fd7ce" providerId="LiveId" clId="{669E5BD8-62B8-4A08-88B4-AE58FDA450AC}" dt="2021-08-24T00:23:57.453" v="564" actId="1076"/>
          <ac:picMkLst>
            <pc:docMk/>
            <pc:sldMk cId="648970154" sldId="331"/>
            <ac:picMk id="7" creationId="{E5E706C8-00DD-4F37-9ED9-29FB44352AAB}"/>
          </ac:picMkLst>
        </pc:picChg>
        <pc:picChg chg="mod ord">
          <ac:chgData name="ngod ali" userId="bfabe3cde01fd7ce" providerId="LiveId" clId="{669E5BD8-62B8-4A08-88B4-AE58FDA450AC}" dt="2021-08-24T00:25:12.260" v="579" actId="1076"/>
          <ac:picMkLst>
            <pc:docMk/>
            <pc:sldMk cId="648970154" sldId="331"/>
            <ac:picMk id="8" creationId="{7A1D0517-94D9-48FA-905A-123201435615}"/>
          </ac:picMkLst>
        </pc:picChg>
        <pc:picChg chg="add mod">
          <ac:chgData name="ngod ali" userId="bfabe3cde01fd7ce" providerId="LiveId" clId="{669E5BD8-62B8-4A08-88B4-AE58FDA450AC}" dt="2021-08-24T00:25:17.680" v="581" actId="1076"/>
          <ac:picMkLst>
            <pc:docMk/>
            <pc:sldMk cId="648970154" sldId="331"/>
            <ac:picMk id="24" creationId="{5FE7AFA7-1DA1-4043-9D4C-9F0A1E26B9F4}"/>
          </ac:picMkLst>
        </pc:picChg>
        <pc:picChg chg="add mod">
          <ac:chgData name="ngod ali" userId="bfabe3cde01fd7ce" providerId="LiveId" clId="{669E5BD8-62B8-4A08-88B4-AE58FDA450AC}" dt="2021-08-24T00:25:17.680" v="581" actId="1076"/>
          <ac:picMkLst>
            <pc:docMk/>
            <pc:sldMk cId="648970154" sldId="331"/>
            <ac:picMk id="30" creationId="{2226EED7-7846-4E80-96AA-B440018089CD}"/>
          </ac:picMkLst>
        </pc:picChg>
        <pc:cxnChg chg="add del">
          <ac:chgData name="ngod ali" userId="bfabe3cde01fd7ce" providerId="LiveId" clId="{669E5BD8-62B8-4A08-88B4-AE58FDA450AC}" dt="2021-08-24T00:21:08.389" v="542" actId="26606"/>
          <ac:cxnSpMkLst>
            <pc:docMk/>
            <pc:sldMk cId="648970154" sldId="331"/>
            <ac:cxnSpMk id="13" creationId="{50DA1EB8-87CF-4588-A1FD-4756F9A28F6B}"/>
          </ac:cxnSpMkLst>
        </pc:cxnChg>
        <pc:cxnChg chg="add del">
          <ac:chgData name="ngod ali" userId="bfabe3cde01fd7ce" providerId="LiveId" clId="{669E5BD8-62B8-4A08-88B4-AE58FDA450AC}" dt="2021-08-24T00:21:08.389" v="542" actId="26606"/>
          <ac:cxnSpMkLst>
            <pc:docMk/>
            <pc:sldMk cId="648970154" sldId="331"/>
            <ac:cxnSpMk id="15" creationId="{D7A4E378-EA57-47B9-B1EB-58B998F6CFFB}"/>
          </ac:cxnSpMkLst>
        </pc:cxnChg>
        <pc:cxnChg chg="add del">
          <ac:chgData name="ngod ali" userId="bfabe3cde01fd7ce" providerId="LiveId" clId="{669E5BD8-62B8-4A08-88B4-AE58FDA450AC}" dt="2021-08-24T00:21:08.389" v="542" actId="26606"/>
          <ac:cxnSpMkLst>
            <pc:docMk/>
            <pc:sldMk cId="648970154" sldId="331"/>
            <ac:cxnSpMk id="17" creationId="{D2B31ED6-76F0-425A-9A41-C947AEF9C145}"/>
          </ac:cxnSpMkLst>
        </pc:cxnChg>
      </pc:sldChg>
      <pc:sldChg chg="modSp mod">
        <pc:chgData name="ngod ali" userId="bfabe3cde01fd7ce" providerId="LiveId" clId="{669E5BD8-62B8-4A08-88B4-AE58FDA450AC}" dt="2021-08-24T00:16:34.155" v="463" actId="14100"/>
        <pc:sldMkLst>
          <pc:docMk/>
          <pc:sldMk cId="1942313468" sldId="333"/>
        </pc:sldMkLst>
        <pc:grpChg chg="mod">
          <ac:chgData name="ngod ali" userId="bfabe3cde01fd7ce" providerId="LiveId" clId="{669E5BD8-62B8-4A08-88B4-AE58FDA450AC}" dt="2021-08-24T00:16:34.155" v="463" actId="14100"/>
          <ac:grpSpMkLst>
            <pc:docMk/>
            <pc:sldMk cId="1942313468" sldId="333"/>
            <ac:grpSpMk id="8" creationId="{A5B675BB-5D7B-4ADF-9415-688D61E28A4D}"/>
          </ac:grpSpMkLst>
        </pc:grpChg>
      </pc:sldChg>
      <pc:sldChg chg="modSp mod">
        <pc:chgData name="ngod ali" userId="bfabe3cde01fd7ce" providerId="LiveId" clId="{669E5BD8-62B8-4A08-88B4-AE58FDA450AC}" dt="2021-08-24T00:17:50.359" v="483" actId="1076"/>
        <pc:sldMkLst>
          <pc:docMk/>
          <pc:sldMk cId="1864670177" sldId="334"/>
        </pc:sldMkLst>
        <pc:spChg chg="mod">
          <ac:chgData name="ngod ali" userId="bfabe3cde01fd7ce" providerId="LiveId" clId="{669E5BD8-62B8-4A08-88B4-AE58FDA450AC}" dt="2021-08-24T00:17:45.980" v="481" actId="1076"/>
          <ac:spMkLst>
            <pc:docMk/>
            <pc:sldMk cId="1864670177" sldId="334"/>
            <ac:spMk id="10" creationId="{E20E8501-1C9B-4DA2-A282-77572C93E8D2}"/>
          </ac:spMkLst>
        </pc:spChg>
        <pc:grpChg chg="mod">
          <ac:chgData name="ngod ali" userId="bfabe3cde01fd7ce" providerId="LiveId" clId="{669E5BD8-62B8-4A08-88B4-AE58FDA450AC}" dt="2021-08-24T00:17:50.359" v="483" actId="1076"/>
          <ac:grpSpMkLst>
            <pc:docMk/>
            <pc:sldMk cId="1864670177" sldId="334"/>
            <ac:grpSpMk id="8" creationId="{A5B675BB-5D7B-4ADF-9415-688D61E28A4D}"/>
          </ac:grpSpMkLst>
        </pc:grpChg>
      </pc:sldChg>
      <pc:sldChg chg="modSp mod">
        <pc:chgData name="ngod ali" userId="bfabe3cde01fd7ce" providerId="LiveId" clId="{669E5BD8-62B8-4A08-88B4-AE58FDA450AC}" dt="2021-08-24T00:18:16.481" v="489" actId="20577"/>
        <pc:sldMkLst>
          <pc:docMk/>
          <pc:sldMk cId="4213847533" sldId="335"/>
        </pc:sldMkLst>
        <pc:spChg chg="mod">
          <ac:chgData name="ngod ali" userId="bfabe3cde01fd7ce" providerId="LiveId" clId="{669E5BD8-62B8-4A08-88B4-AE58FDA450AC}" dt="2021-08-24T00:18:16.481" v="489" actId="20577"/>
          <ac:spMkLst>
            <pc:docMk/>
            <pc:sldMk cId="4213847533" sldId="335"/>
            <ac:spMk id="10" creationId="{E20E8501-1C9B-4DA2-A282-77572C93E8D2}"/>
          </ac:spMkLst>
        </pc:spChg>
        <pc:grpChg chg="mod">
          <ac:chgData name="ngod ali" userId="bfabe3cde01fd7ce" providerId="LiveId" clId="{669E5BD8-62B8-4A08-88B4-AE58FDA450AC}" dt="2021-08-24T00:18:07.640" v="487" actId="1076"/>
          <ac:grpSpMkLst>
            <pc:docMk/>
            <pc:sldMk cId="4213847533" sldId="335"/>
            <ac:grpSpMk id="8" creationId="{A5B675BB-5D7B-4ADF-9415-688D61E28A4D}"/>
          </ac:grpSpMkLst>
        </pc:grpChg>
      </pc:sldChg>
      <pc:sldChg chg="addSp delSp modSp mod setBg delAnim modAnim">
        <pc:chgData name="ngod ali" userId="bfabe3cde01fd7ce" providerId="LiveId" clId="{669E5BD8-62B8-4A08-88B4-AE58FDA450AC}" dt="2021-08-24T00:16:51.329" v="466"/>
        <pc:sldMkLst>
          <pc:docMk/>
          <pc:sldMk cId="2734041320" sldId="336"/>
        </pc:sldMkLst>
        <pc:spChg chg="add">
          <ac:chgData name="ngod ali" userId="bfabe3cde01fd7ce" providerId="LiveId" clId="{669E5BD8-62B8-4A08-88B4-AE58FDA450AC}" dt="2021-08-24T00:15:54.776" v="451" actId="26606"/>
          <ac:spMkLst>
            <pc:docMk/>
            <pc:sldMk cId="2734041320" sldId="336"/>
            <ac:spMk id="8" creationId="{B775CD93-9DF2-48CB-9F57-1BCA9A46C7FA}"/>
          </ac:spMkLst>
        </pc:spChg>
        <pc:spChg chg="add">
          <ac:chgData name="ngod ali" userId="bfabe3cde01fd7ce" providerId="LiveId" clId="{669E5BD8-62B8-4A08-88B4-AE58FDA450AC}" dt="2021-08-24T00:15:54.776" v="451" actId="26606"/>
          <ac:spMkLst>
            <pc:docMk/>
            <pc:sldMk cId="2734041320" sldId="336"/>
            <ac:spMk id="10" creationId="{6166C6D1-23AC-49C4-BA07-238E4E9F8CEB}"/>
          </ac:spMkLst>
        </pc:spChg>
        <pc:grpChg chg="add mod">
          <ac:chgData name="ngod ali" userId="bfabe3cde01fd7ce" providerId="LiveId" clId="{669E5BD8-62B8-4A08-88B4-AE58FDA450AC}" dt="2021-08-24T00:16:03.886" v="455" actId="164"/>
          <ac:grpSpMkLst>
            <pc:docMk/>
            <pc:sldMk cId="2734041320" sldId="336"/>
            <ac:grpSpMk id="4" creationId="{4D286C7A-7731-4342-96F3-9DF36ABFDFF7}"/>
          </ac:grpSpMkLst>
        </pc:grpChg>
        <pc:picChg chg="del">
          <ac:chgData name="ngod ali" userId="bfabe3cde01fd7ce" providerId="LiveId" clId="{669E5BD8-62B8-4A08-88B4-AE58FDA450AC}" dt="2021-08-24T00:15:45.272" v="449" actId="21"/>
          <ac:picMkLst>
            <pc:docMk/>
            <pc:sldMk cId="2734041320" sldId="336"/>
            <ac:picMk id="2" creationId="{0A0B2445-E203-4178-A073-DB64A96A9AA3}"/>
          </ac:picMkLst>
        </pc:picChg>
        <pc:picChg chg="add mod">
          <ac:chgData name="ngod ali" userId="bfabe3cde01fd7ce" providerId="LiveId" clId="{669E5BD8-62B8-4A08-88B4-AE58FDA450AC}" dt="2021-08-24T00:16:51.329" v="466"/>
          <ac:picMkLst>
            <pc:docMk/>
            <pc:sldMk cId="2734041320" sldId="336"/>
            <ac:picMk id="3" creationId="{A237C379-FFA2-4EDA-A030-EB7CDE14ABC8}"/>
          </ac:picMkLst>
        </pc:picChg>
        <pc:picChg chg="add mod">
          <ac:chgData name="ngod ali" userId="bfabe3cde01fd7ce" providerId="LiveId" clId="{669E5BD8-62B8-4A08-88B4-AE58FDA450AC}" dt="2021-08-24T00:16:03.886" v="455" actId="164"/>
          <ac:picMkLst>
            <pc:docMk/>
            <pc:sldMk cId="2734041320" sldId="336"/>
            <ac:picMk id="6" creationId="{1BCBDCAB-FEB3-4418-8D6A-702447D3AD01}"/>
          </ac:picMkLst>
        </pc:picChg>
      </pc:sldChg>
      <pc:sldChg chg="modSp mod">
        <pc:chgData name="ngod ali" userId="bfabe3cde01fd7ce" providerId="LiveId" clId="{669E5BD8-62B8-4A08-88B4-AE58FDA450AC}" dt="2021-08-24T00:15:29.338" v="446" actId="1076"/>
        <pc:sldMkLst>
          <pc:docMk/>
          <pc:sldMk cId="2406806891" sldId="337"/>
        </pc:sldMkLst>
        <pc:grpChg chg="mod">
          <ac:chgData name="ngod ali" userId="bfabe3cde01fd7ce" providerId="LiveId" clId="{669E5BD8-62B8-4A08-88B4-AE58FDA450AC}" dt="2021-08-24T00:15:29.338" v="446" actId="1076"/>
          <ac:grpSpMkLst>
            <pc:docMk/>
            <pc:sldMk cId="2406806891" sldId="337"/>
            <ac:grpSpMk id="8" creationId="{A5B675BB-5D7B-4ADF-9415-688D61E28A4D}"/>
          </ac:grpSpMkLst>
        </pc:grpChg>
      </pc:sldChg>
      <pc:sldChg chg="addSp modSp mod setBg">
        <pc:chgData name="ngod ali" userId="bfabe3cde01fd7ce" providerId="LiveId" clId="{669E5BD8-62B8-4A08-88B4-AE58FDA450AC}" dt="2021-08-24T00:03:37.698" v="276" actId="27614"/>
        <pc:sldMkLst>
          <pc:docMk/>
          <pc:sldMk cId="842768337" sldId="339"/>
        </pc:sldMkLst>
        <pc:spChg chg="add">
          <ac:chgData name="ngod ali" userId="bfabe3cde01fd7ce" providerId="LiveId" clId="{669E5BD8-62B8-4A08-88B4-AE58FDA450AC}" dt="2021-08-24T00:03:33.519" v="274" actId="26606"/>
          <ac:spMkLst>
            <pc:docMk/>
            <pc:sldMk cId="842768337" sldId="339"/>
            <ac:spMk id="31" creationId="{F3060C83-F051-4F0E-ABAD-AA0DFC48B218}"/>
          </ac:spMkLst>
        </pc:spChg>
        <pc:spChg chg="add">
          <ac:chgData name="ngod ali" userId="bfabe3cde01fd7ce" providerId="LiveId" clId="{669E5BD8-62B8-4A08-88B4-AE58FDA450AC}" dt="2021-08-24T00:03:33.519" v="274" actId="26606"/>
          <ac:spMkLst>
            <pc:docMk/>
            <pc:sldMk cId="842768337" sldId="339"/>
            <ac:spMk id="33" creationId="{83C98ABE-055B-441F-B07E-44F97F083C39}"/>
          </ac:spMkLst>
        </pc:spChg>
        <pc:spChg chg="add">
          <ac:chgData name="ngod ali" userId="bfabe3cde01fd7ce" providerId="LiveId" clId="{669E5BD8-62B8-4A08-88B4-AE58FDA450AC}" dt="2021-08-24T00:03:33.519" v="274" actId="26606"/>
          <ac:spMkLst>
            <pc:docMk/>
            <pc:sldMk cId="842768337" sldId="339"/>
            <ac:spMk id="35" creationId="{29FDB030-9B49-4CED-8CCD-4D99382388AC}"/>
          </ac:spMkLst>
        </pc:spChg>
        <pc:spChg chg="add">
          <ac:chgData name="ngod ali" userId="bfabe3cde01fd7ce" providerId="LiveId" clId="{669E5BD8-62B8-4A08-88B4-AE58FDA450AC}" dt="2021-08-24T00:03:33.519" v="274" actId="26606"/>
          <ac:spMkLst>
            <pc:docMk/>
            <pc:sldMk cId="842768337" sldId="339"/>
            <ac:spMk id="37" creationId="{3783CA14-24A1-485C-8B30-D6A5D87987AD}"/>
          </ac:spMkLst>
        </pc:spChg>
        <pc:spChg chg="add">
          <ac:chgData name="ngod ali" userId="bfabe3cde01fd7ce" providerId="LiveId" clId="{669E5BD8-62B8-4A08-88B4-AE58FDA450AC}" dt="2021-08-24T00:03:33.519" v="274" actId="26606"/>
          <ac:spMkLst>
            <pc:docMk/>
            <pc:sldMk cId="842768337" sldId="339"/>
            <ac:spMk id="39" creationId="{9A97C86A-04D6-40F7-AE84-31AB43E6A846}"/>
          </ac:spMkLst>
        </pc:spChg>
        <pc:spChg chg="add">
          <ac:chgData name="ngod ali" userId="bfabe3cde01fd7ce" providerId="LiveId" clId="{669E5BD8-62B8-4A08-88B4-AE58FDA450AC}" dt="2021-08-24T00:03:33.519" v="274" actId="26606"/>
          <ac:spMkLst>
            <pc:docMk/>
            <pc:sldMk cId="842768337" sldId="339"/>
            <ac:spMk id="41" creationId="{FF9F2414-84E8-453E-B1F3-389FDE8192D9}"/>
          </ac:spMkLst>
        </pc:spChg>
        <pc:spChg chg="add">
          <ac:chgData name="ngod ali" userId="bfabe3cde01fd7ce" providerId="LiveId" clId="{669E5BD8-62B8-4A08-88B4-AE58FDA450AC}" dt="2021-08-24T00:03:33.519" v="274" actId="26606"/>
          <ac:spMkLst>
            <pc:docMk/>
            <pc:sldMk cId="842768337" sldId="339"/>
            <ac:spMk id="43" creationId="{3ECA69A1-7536-43AC-85EF-C7106179F5ED}"/>
          </ac:spMkLst>
        </pc:spChg>
        <pc:grpChg chg="add mod">
          <ac:chgData name="ngod ali" userId="bfabe3cde01fd7ce" providerId="LiveId" clId="{669E5BD8-62B8-4A08-88B4-AE58FDA450AC}" dt="2021-08-24T00:03:33.519" v="274" actId="26606"/>
          <ac:grpSpMkLst>
            <pc:docMk/>
            <pc:sldMk cId="842768337" sldId="339"/>
            <ac:grpSpMk id="26" creationId="{B17B9864-C64A-4B48-AD14-0C00C66F3BC9}"/>
          </ac:grpSpMkLst>
        </pc:grpChg>
        <pc:picChg chg="mod">
          <ac:chgData name="ngod ali" userId="bfabe3cde01fd7ce" providerId="LiveId" clId="{669E5BD8-62B8-4A08-88B4-AE58FDA450AC}" dt="2021-08-24T00:03:37.698" v="276" actId="27614"/>
          <ac:picMkLst>
            <pc:docMk/>
            <pc:sldMk cId="842768337" sldId="339"/>
            <ac:picMk id="12" creationId="{7CEAC4FC-DB7C-4968-89D0-961F71C09D9A}"/>
          </ac:picMkLst>
        </pc:picChg>
        <pc:picChg chg="mod">
          <ac:chgData name="ngod ali" userId="bfabe3cde01fd7ce" providerId="LiveId" clId="{669E5BD8-62B8-4A08-88B4-AE58FDA450AC}" dt="2021-08-24T00:03:37.635" v="275" actId="27614"/>
          <ac:picMkLst>
            <pc:docMk/>
            <pc:sldMk cId="842768337" sldId="339"/>
            <ac:picMk id="14" creationId="{209BDF8B-8898-40BE-9C1F-3A1CE3996EF8}"/>
          </ac:picMkLst>
        </pc:picChg>
      </pc:sldChg>
      <pc:sldChg chg="modSp mod">
        <pc:chgData name="ngod ali" userId="bfabe3cde01fd7ce" providerId="LiveId" clId="{669E5BD8-62B8-4A08-88B4-AE58FDA450AC}" dt="2021-08-24T00:35:05.095" v="755" actId="14100"/>
        <pc:sldMkLst>
          <pc:docMk/>
          <pc:sldMk cId="4039265676" sldId="340"/>
        </pc:sldMkLst>
        <pc:grpChg chg="mod">
          <ac:chgData name="ngod ali" userId="bfabe3cde01fd7ce" providerId="LiveId" clId="{669E5BD8-62B8-4A08-88B4-AE58FDA450AC}" dt="2021-08-24T00:35:05.095" v="755" actId="14100"/>
          <ac:grpSpMkLst>
            <pc:docMk/>
            <pc:sldMk cId="4039265676" sldId="340"/>
            <ac:grpSpMk id="8" creationId="{A5B675BB-5D7B-4ADF-9415-688D61E28A4D}"/>
          </ac:grpSpMkLst>
        </pc:grpChg>
      </pc:sldChg>
      <pc:sldChg chg="addSp delSp modSp mod setBg delAnim modAnim">
        <pc:chgData name="ngod ali" userId="bfabe3cde01fd7ce" providerId="LiveId" clId="{669E5BD8-62B8-4A08-88B4-AE58FDA450AC}" dt="2021-08-24T00:04:50.032" v="295" actId="1076"/>
        <pc:sldMkLst>
          <pc:docMk/>
          <pc:sldMk cId="1672246636" sldId="341"/>
        </pc:sldMkLst>
        <pc:spChg chg="add">
          <ac:chgData name="ngod ali" userId="bfabe3cde01fd7ce" providerId="LiveId" clId="{669E5BD8-62B8-4A08-88B4-AE58FDA450AC}" dt="2021-08-24T00:04:22.798" v="287" actId="26606"/>
          <ac:spMkLst>
            <pc:docMk/>
            <pc:sldMk cId="1672246636" sldId="341"/>
            <ac:spMk id="9" creationId="{B775CD93-9DF2-48CB-9F57-1BCA9A46C7FA}"/>
          </ac:spMkLst>
        </pc:spChg>
        <pc:spChg chg="add">
          <ac:chgData name="ngod ali" userId="bfabe3cde01fd7ce" providerId="LiveId" clId="{669E5BD8-62B8-4A08-88B4-AE58FDA450AC}" dt="2021-08-24T00:04:22.798" v="287" actId="26606"/>
          <ac:spMkLst>
            <pc:docMk/>
            <pc:sldMk cId="1672246636" sldId="341"/>
            <ac:spMk id="11" creationId="{6166C6D1-23AC-49C4-BA07-238E4E9F8CEB}"/>
          </ac:spMkLst>
        </pc:spChg>
        <pc:grpChg chg="add mod">
          <ac:chgData name="ngod ali" userId="bfabe3cde01fd7ce" providerId="LiveId" clId="{669E5BD8-62B8-4A08-88B4-AE58FDA450AC}" dt="2021-08-24T00:04:50.032" v="295" actId="1076"/>
          <ac:grpSpMkLst>
            <pc:docMk/>
            <pc:sldMk cId="1672246636" sldId="341"/>
            <ac:grpSpMk id="5" creationId="{0D1D249E-BD47-4225-95AA-73EE607DFE7D}"/>
          </ac:grpSpMkLst>
        </pc:grpChg>
        <pc:picChg chg="del mod">
          <ac:chgData name="ngod ali" userId="bfabe3cde01fd7ce" providerId="LiveId" clId="{669E5BD8-62B8-4A08-88B4-AE58FDA450AC}" dt="2021-08-24T00:04:09.631" v="285" actId="21"/>
          <ac:picMkLst>
            <pc:docMk/>
            <pc:sldMk cId="1672246636" sldId="341"/>
            <ac:picMk id="2" creationId="{61F0293B-B9EF-4BDF-A267-3C31818D5E5D}"/>
          </ac:picMkLst>
        </pc:picChg>
        <pc:picChg chg="add del mod">
          <ac:chgData name="ngod ali" userId="bfabe3cde01fd7ce" providerId="LiveId" clId="{669E5BD8-62B8-4A08-88B4-AE58FDA450AC}" dt="2021-08-24T00:03:47.985" v="279" actId="478"/>
          <ac:picMkLst>
            <pc:docMk/>
            <pc:sldMk cId="1672246636" sldId="341"/>
            <ac:picMk id="3" creationId="{71538ABF-51BA-4AD3-8BB0-00FF2667EB6D}"/>
          </ac:picMkLst>
        </pc:picChg>
        <pc:picChg chg="add mod">
          <ac:chgData name="ngod ali" userId="bfabe3cde01fd7ce" providerId="LiveId" clId="{669E5BD8-62B8-4A08-88B4-AE58FDA450AC}" dt="2021-08-24T00:04:50.032" v="295" actId="1076"/>
          <ac:picMkLst>
            <pc:docMk/>
            <pc:sldMk cId="1672246636" sldId="341"/>
            <ac:picMk id="4" creationId="{F4D6B9F3-4862-4642-8378-75B1A5286894}"/>
          </ac:picMkLst>
        </pc:picChg>
        <pc:picChg chg="add mod">
          <ac:chgData name="ngod ali" userId="bfabe3cde01fd7ce" providerId="LiveId" clId="{669E5BD8-62B8-4A08-88B4-AE58FDA450AC}" dt="2021-08-24T00:04:50.032" v="295" actId="1076"/>
          <ac:picMkLst>
            <pc:docMk/>
            <pc:sldMk cId="1672246636" sldId="341"/>
            <ac:picMk id="7" creationId="{A73CC8CE-B26F-4200-9F2A-8ADFCA45F1EE}"/>
          </ac:picMkLst>
        </pc:picChg>
      </pc:sldChg>
      <pc:sldChg chg="addSp delSp modSp mod">
        <pc:chgData name="ngod ali" userId="bfabe3cde01fd7ce" providerId="LiveId" clId="{669E5BD8-62B8-4A08-88B4-AE58FDA450AC}" dt="2021-08-24T00:34:18.517" v="741" actId="14100"/>
        <pc:sldMkLst>
          <pc:docMk/>
          <pc:sldMk cId="1503779281" sldId="344"/>
        </pc:sldMkLst>
        <pc:grpChg chg="add mod">
          <ac:chgData name="ngod ali" userId="bfabe3cde01fd7ce" providerId="LiveId" clId="{669E5BD8-62B8-4A08-88B4-AE58FDA450AC}" dt="2021-08-24T00:34:18.517" v="741" actId="14100"/>
          <ac:grpSpMkLst>
            <pc:docMk/>
            <pc:sldMk cId="1503779281" sldId="344"/>
            <ac:grpSpMk id="2" creationId="{21A6BA29-502A-4C05-9025-150D4862EE35}"/>
          </ac:grpSpMkLst>
        </pc:grpChg>
        <pc:grpChg chg="add del mod">
          <ac:chgData name="ngod ali" userId="bfabe3cde01fd7ce" providerId="LiveId" clId="{669E5BD8-62B8-4A08-88B4-AE58FDA450AC}" dt="2021-08-24T00:33:05.127" v="722" actId="478"/>
          <ac:grpSpMkLst>
            <pc:docMk/>
            <pc:sldMk cId="1503779281" sldId="344"/>
            <ac:grpSpMk id="7" creationId="{8D72C76C-51B7-400E-8965-49DE0736A201}"/>
          </ac:grpSpMkLst>
        </pc:grpChg>
        <pc:picChg chg="del">
          <ac:chgData name="ngod ali" userId="bfabe3cde01fd7ce" providerId="LiveId" clId="{669E5BD8-62B8-4A08-88B4-AE58FDA450AC}" dt="2021-08-24T00:33:02.597" v="721" actId="21"/>
          <ac:picMkLst>
            <pc:docMk/>
            <pc:sldMk cId="1503779281" sldId="344"/>
            <ac:picMk id="5" creationId="{7E73D54D-42D1-4869-A21C-71BAB92003D2}"/>
          </ac:picMkLst>
        </pc:picChg>
        <pc:picChg chg="mod topLvl">
          <ac:chgData name="ngod ali" userId="bfabe3cde01fd7ce" providerId="LiveId" clId="{669E5BD8-62B8-4A08-88B4-AE58FDA450AC}" dt="2021-08-24T00:34:18.517" v="741" actId="14100"/>
          <ac:picMkLst>
            <pc:docMk/>
            <pc:sldMk cId="1503779281" sldId="344"/>
            <ac:picMk id="8" creationId="{EECED605-9115-42BE-9370-C79B5F68C1A6}"/>
          </ac:picMkLst>
        </pc:picChg>
        <pc:picChg chg="del mod topLvl">
          <ac:chgData name="ngod ali" userId="bfabe3cde01fd7ce" providerId="LiveId" clId="{669E5BD8-62B8-4A08-88B4-AE58FDA450AC}" dt="2021-08-24T00:33:05.127" v="722" actId="478"/>
          <ac:picMkLst>
            <pc:docMk/>
            <pc:sldMk cId="1503779281" sldId="344"/>
            <ac:picMk id="9" creationId="{C45CD0C0-9102-48C6-AF48-787A9EBF03B5}"/>
          </ac:picMkLst>
        </pc:picChg>
        <pc:picChg chg="add mod modCrop">
          <ac:chgData name="ngod ali" userId="bfabe3cde01fd7ce" providerId="LiveId" clId="{669E5BD8-62B8-4A08-88B4-AE58FDA450AC}" dt="2021-08-24T00:34:18.517" v="741" actId="14100"/>
          <ac:picMkLst>
            <pc:docMk/>
            <pc:sldMk cId="1503779281" sldId="344"/>
            <ac:picMk id="11" creationId="{AFADF4E7-E2A9-4FBE-860E-97B88636281F}"/>
          </ac:picMkLst>
        </pc:picChg>
      </pc:sldChg>
      <pc:sldChg chg="addSp delSp modSp mod">
        <pc:chgData name="ngod ali" userId="bfabe3cde01fd7ce" providerId="LiveId" clId="{669E5BD8-62B8-4A08-88B4-AE58FDA450AC}" dt="2021-08-24T00:32:31.686" v="715" actId="164"/>
        <pc:sldMkLst>
          <pc:docMk/>
          <pc:sldMk cId="1649091794" sldId="345"/>
        </pc:sldMkLst>
        <pc:grpChg chg="add mod">
          <ac:chgData name="ngod ali" userId="bfabe3cde01fd7ce" providerId="LiveId" clId="{669E5BD8-62B8-4A08-88B4-AE58FDA450AC}" dt="2021-08-24T00:32:31.686" v="715" actId="164"/>
          <ac:grpSpMkLst>
            <pc:docMk/>
            <pc:sldMk cId="1649091794" sldId="345"/>
            <ac:grpSpMk id="3" creationId="{FFEC3B29-FA4B-458C-83DD-2561ED5A2EF5}"/>
          </ac:grpSpMkLst>
        </pc:grpChg>
        <pc:grpChg chg="add del mod">
          <ac:chgData name="ngod ali" userId="bfabe3cde01fd7ce" providerId="LiveId" clId="{669E5BD8-62B8-4A08-88B4-AE58FDA450AC}" dt="2021-08-24T00:31:47.078" v="701" actId="478"/>
          <ac:grpSpMkLst>
            <pc:docMk/>
            <pc:sldMk cId="1649091794" sldId="345"/>
            <ac:grpSpMk id="10" creationId="{BC21C916-867D-486F-BC50-021EB063BA8C}"/>
          </ac:grpSpMkLst>
        </pc:grpChg>
        <pc:picChg chg="mod modCrop">
          <ac:chgData name="ngod ali" userId="bfabe3cde01fd7ce" providerId="LiveId" clId="{669E5BD8-62B8-4A08-88B4-AE58FDA450AC}" dt="2021-08-24T00:32:08.924" v="705" actId="732"/>
          <ac:picMkLst>
            <pc:docMk/>
            <pc:sldMk cId="1649091794" sldId="345"/>
            <ac:picMk id="2" creationId="{D95D2EB5-4D3A-4B75-B643-603C1CB155D0}"/>
          </ac:picMkLst>
        </pc:picChg>
        <pc:picChg chg="mod topLvl">
          <ac:chgData name="ngod ali" userId="bfabe3cde01fd7ce" providerId="LiveId" clId="{669E5BD8-62B8-4A08-88B4-AE58FDA450AC}" dt="2021-08-24T00:32:31.686" v="715" actId="164"/>
          <ac:picMkLst>
            <pc:docMk/>
            <pc:sldMk cId="1649091794" sldId="345"/>
            <ac:picMk id="12" creationId="{C8D6A13C-C8F3-4312-B7C1-3720949C46C6}"/>
          </ac:picMkLst>
        </pc:picChg>
        <pc:picChg chg="del mod topLvl">
          <ac:chgData name="ngod ali" userId="bfabe3cde01fd7ce" providerId="LiveId" clId="{669E5BD8-62B8-4A08-88B4-AE58FDA450AC}" dt="2021-08-24T00:31:47.078" v="701" actId="478"/>
          <ac:picMkLst>
            <pc:docMk/>
            <pc:sldMk cId="1649091794" sldId="345"/>
            <ac:picMk id="14" creationId="{3EDFC2BC-C2A3-422A-AD3D-E444BA614442}"/>
          </ac:picMkLst>
        </pc:picChg>
        <pc:picChg chg="add del mod modCrop">
          <ac:chgData name="ngod ali" userId="bfabe3cde01fd7ce" providerId="LiveId" clId="{669E5BD8-62B8-4A08-88B4-AE58FDA450AC}" dt="2021-08-24T00:32:11.942" v="707" actId="21"/>
          <ac:picMkLst>
            <pc:docMk/>
            <pc:sldMk cId="1649091794" sldId="345"/>
            <ac:picMk id="16" creationId="{B73CDAC0-04E7-44FB-BDE8-A2357C3C74C3}"/>
          </ac:picMkLst>
        </pc:picChg>
        <pc:picChg chg="add mod">
          <ac:chgData name="ngod ali" userId="bfabe3cde01fd7ce" providerId="LiveId" clId="{669E5BD8-62B8-4A08-88B4-AE58FDA450AC}" dt="2021-08-24T00:32:31.686" v="715" actId="164"/>
          <ac:picMkLst>
            <pc:docMk/>
            <pc:sldMk cId="1649091794" sldId="345"/>
            <ac:picMk id="18" creationId="{787FD3A6-5DA4-425C-B8E0-908D007B22A5}"/>
          </ac:picMkLst>
        </pc:picChg>
      </pc:sldChg>
      <pc:sldChg chg="addSp delSp modSp mod">
        <pc:chgData name="ngod ali" userId="bfabe3cde01fd7ce" providerId="LiveId" clId="{669E5BD8-62B8-4A08-88B4-AE58FDA450AC}" dt="2021-08-24T00:31:24.591" v="696" actId="1076"/>
        <pc:sldMkLst>
          <pc:docMk/>
          <pc:sldMk cId="2221787462" sldId="346"/>
        </pc:sldMkLst>
        <pc:spChg chg="mod">
          <ac:chgData name="ngod ali" userId="bfabe3cde01fd7ce" providerId="LiveId" clId="{669E5BD8-62B8-4A08-88B4-AE58FDA450AC}" dt="2021-08-24T00:31:24.591" v="696" actId="1076"/>
          <ac:spMkLst>
            <pc:docMk/>
            <pc:sldMk cId="2221787462" sldId="346"/>
            <ac:spMk id="4" creationId="{16E4D0AB-86B1-45B2-84B9-B96DD26B0EDA}"/>
          </ac:spMkLst>
        </pc:spChg>
        <pc:grpChg chg="add mod">
          <ac:chgData name="ngod ali" userId="bfabe3cde01fd7ce" providerId="LiveId" clId="{669E5BD8-62B8-4A08-88B4-AE58FDA450AC}" dt="2021-08-24T00:31:14.975" v="692" actId="14100"/>
          <ac:grpSpMkLst>
            <pc:docMk/>
            <pc:sldMk cId="2221787462" sldId="346"/>
            <ac:grpSpMk id="2" creationId="{70D3178A-42DD-4547-BD89-1928F7ECB576}"/>
          </ac:grpSpMkLst>
        </pc:grpChg>
        <pc:grpChg chg="add del mod">
          <ac:chgData name="ngod ali" userId="bfabe3cde01fd7ce" providerId="LiveId" clId="{669E5BD8-62B8-4A08-88B4-AE58FDA450AC}" dt="2021-08-24T00:30:03.773" v="667" actId="478"/>
          <ac:grpSpMkLst>
            <pc:docMk/>
            <pc:sldMk cId="2221787462" sldId="346"/>
            <ac:grpSpMk id="6" creationId="{7631125E-C11B-4CE2-B569-4D4B753F9FD2}"/>
          </ac:grpSpMkLst>
        </pc:grpChg>
        <pc:picChg chg="mod">
          <ac:chgData name="ngod ali" userId="bfabe3cde01fd7ce" providerId="LiveId" clId="{669E5BD8-62B8-4A08-88B4-AE58FDA450AC}" dt="2021-08-24T00:30:54.753" v="685" actId="1076"/>
          <ac:picMkLst>
            <pc:docMk/>
            <pc:sldMk cId="2221787462" sldId="346"/>
            <ac:picMk id="3" creationId="{40D50433-353D-48F1-9ABC-4DE3D357A565}"/>
          </ac:picMkLst>
        </pc:picChg>
        <pc:picChg chg="del">
          <ac:chgData name="ngod ali" userId="bfabe3cde01fd7ce" providerId="LiveId" clId="{669E5BD8-62B8-4A08-88B4-AE58FDA450AC}" dt="2021-08-24T00:30:05.502" v="668" actId="21"/>
          <ac:picMkLst>
            <pc:docMk/>
            <pc:sldMk cId="2221787462" sldId="346"/>
            <ac:picMk id="5" creationId="{F4F4E6B1-DA8E-46B9-9DCF-A435EEADB7A9}"/>
          </ac:picMkLst>
        </pc:picChg>
        <pc:picChg chg="mod topLvl">
          <ac:chgData name="ngod ali" userId="bfabe3cde01fd7ce" providerId="LiveId" clId="{669E5BD8-62B8-4A08-88B4-AE58FDA450AC}" dt="2021-08-24T00:31:14.975" v="692" actId="14100"/>
          <ac:picMkLst>
            <pc:docMk/>
            <pc:sldMk cId="2221787462" sldId="346"/>
            <ac:picMk id="7" creationId="{02FE874C-8C56-4DE5-9975-B0BA46B87201}"/>
          </ac:picMkLst>
        </pc:picChg>
        <pc:picChg chg="del mod topLvl">
          <ac:chgData name="ngod ali" userId="bfabe3cde01fd7ce" providerId="LiveId" clId="{669E5BD8-62B8-4A08-88B4-AE58FDA450AC}" dt="2021-08-24T00:30:03.773" v="667" actId="478"/>
          <ac:picMkLst>
            <pc:docMk/>
            <pc:sldMk cId="2221787462" sldId="346"/>
            <ac:picMk id="8" creationId="{439E2398-8BC8-445D-82E5-3950D1DFD352}"/>
          </ac:picMkLst>
        </pc:picChg>
        <pc:picChg chg="add mod modCrop">
          <ac:chgData name="ngod ali" userId="bfabe3cde01fd7ce" providerId="LiveId" clId="{669E5BD8-62B8-4A08-88B4-AE58FDA450AC}" dt="2021-08-24T00:31:14.975" v="692" actId="14100"/>
          <ac:picMkLst>
            <pc:docMk/>
            <pc:sldMk cId="2221787462" sldId="346"/>
            <ac:picMk id="9" creationId="{7C4F9217-0D82-4EA3-845C-197988C3769C}"/>
          </ac:picMkLst>
        </pc:picChg>
      </pc:sldChg>
      <pc:sldChg chg="addSp delSp modSp mod setBg">
        <pc:chgData name="ngod ali" userId="bfabe3cde01fd7ce" providerId="LiveId" clId="{669E5BD8-62B8-4A08-88B4-AE58FDA450AC}" dt="2021-08-24T00:29:55.310" v="665" actId="1076"/>
        <pc:sldMkLst>
          <pc:docMk/>
          <pc:sldMk cId="2336274400" sldId="347"/>
        </pc:sldMkLst>
        <pc:spChg chg="add del">
          <ac:chgData name="ngod ali" userId="bfabe3cde01fd7ce" providerId="LiveId" clId="{669E5BD8-62B8-4A08-88B4-AE58FDA450AC}" dt="2021-08-24T00:10:31.497" v="370" actId="26606"/>
          <ac:spMkLst>
            <pc:docMk/>
            <pc:sldMk cId="2336274400" sldId="347"/>
            <ac:spMk id="9" creationId="{A9F529C3-C941-49FD-8C67-82F134F64BDB}"/>
          </ac:spMkLst>
        </pc:spChg>
        <pc:spChg chg="add del">
          <ac:chgData name="ngod ali" userId="bfabe3cde01fd7ce" providerId="LiveId" clId="{669E5BD8-62B8-4A08-88B4-AE58FDA450AC}" dt="2021-08-24T00:10:31.497" v="370" actId="26606"/>
          <ac:spMkLst>
            <pc:docMk/>
            <pc:sldMk cId="2336274400" sldId="347"/>
            <ac:spMk id="11" creationId="{20586029-32A0-47E5-9AEC-AE3ABA6B94D0}"/>
          </ac:spMkLst>
        </pc:spChg>
        <pc:spChg chg="add del">
          <ac:chgData name="ngod ali" userId="bfabe3cde01fd7ce" providerId="LiveId" clId="{669E5BD8-62B8-4A08-88B4-AE58FDA450AC}" dt="2021-08-24T00:10:33.380" v="372" actId="26606"/>
          <ac:spMkLst>
            <pc:docMk/>
            <pc:sldMk cId="2336274400" sldId="347"/>
            <ac:spMk id="15" creationId="{9E90EB45-EEE9-4563-8179-65EF62AE0978}"/>
          </ac:spMkLst>
        </pc:spChg>
        <pc:spChg chg="add del">
          <ac:chgData name="ngod ali" userId="bfabe3cde01fd7ce" providerId="LiveId" clId="{669E5BD8-62B8-4A08-88B4-AE58FDA450AC}" dt="2021-08-24T00:10:33.380" v="372" actId="26606"/>
          <ac:spMkLst>
            <pc:docMk/>
            <pc:sldMk cId="2336274400" sldId="347"/>
            <ac:spMk id="16" creationId="{23D0EF74-AD1E-4FD9-914D-8EC9058EBBA3}"/>
          </ac:spMkLst>
        </pc:spChg>
        <pc:spChg chg="add del">
          <ac:chgData name="ngod ali" userId="bfabe3cde01fd7ce" providerId="LiveId" clId="{669E5BD8-62B8-4A08-88B4-AE58FDA450AC}" dt="2021-08-24T00:10:48.091" v="374" actId="26606"/>
          <ac:spMkLst>
            <pc:docMk/>
            <pc:sldMk cId="2336274400" sldId="347"/>
            <ac:spMk id="18" creationId="{5F9CFCE6-877F-4858-B8BD-2C52CA8AFBC4}"/>
          </ac:spMkLst>
        </pc:spChg>
        <pc:spChg chg="add del">
          <ac:chgData name="ngod ali" userId="bfabe3cde01fd7ce" providerId="LiveId" clId="{669E5BD8-62B8-4A08-88B4-AE58FDA450AC}" dt="2021-08-24T00:10:48.091" v="374" actId="26606"/>
          <ac:spMkLst>
            <pc:docMk/>
            <pc:sldMk cId="2336274400" sldId="347"/>
            <ac:spMk id="19" creationId="{8213F8A0-12AE-4514-8372-0DD766EC28EE}"/>
          </ac:spMkLst>
        </pc:spChg>
        <pc:spChg chg="add del">
          <ac:chgData name="ngod ali" userId="bfabe3cde01fd7ce" providerId="LiveId" clId="{669E5BD8-62B8-4A08-88B4-AE58FDA450AC}" dt="2021-08-24T00:10:48.091" v="374" actId="26606"/>
          <ac:spMkLst>
            <pc:docMk/>
            <pc:sldMk cId="2336274400" sldId="347"/>
            <ac:spMk id="20" creationId="{9EFF17D4-9A8C-4CE5-B096-D8CCD4400437}"/>
          </ac:spMkLst>
        </pc:spChg>
        <pc:spChg chg="add del">
          <ac:chgData name="ngod ali" userId="bfabe3cde01fd7ce" providerId="LiveId" clId="{669E5BD8-62B8-4A08-88B4-AE58FDA450AC}" dt="2021-08-24T00:10:49.914" v="376" actId="26606"/>
          <ac:spMkLst>
            <pc:docMk/>
            <pc:sldMk cId="2336274400" sldId="347"/>
            <ac:spMk id="22" creationId="{BB7C0E06-6EE7-4DC1-8358-E6A2581DF358}"/>
          </ac:spMkLst>
        </pc:spChg>
        <pc:spChg chg="add del">
          <ac:chgData name="ngod ali" userId="bfabe3cde01fd7ce" providerId="LiveId" clId="{669E5BD8-62B8-4A08-88B4-AE58FDA450AC}" dt="2021-08-24T00:10:52.431" v="378" actId="26606"/>
          <ac:spMkLst>
            <pc:docMk/>
            <pc:sldMk cId="2336274400" sldId="347"/>
            <ac:spMk id="24" creationId="{22F15A2D-2324-487D-A02A-BF46C5C580EB}"/>
          </ac:spMkLst>
        </pc:spChg>
        <pc:spChg chg="add del">
          <ac:chgData name="ngod ali" userId="bfabe3cde01fd7ce" providerId="LiveId" clId="{669E5BD8-62B8-4A08-88B4-AE58FDA450AC}" dt="2021-08-24T00:10:52.431" v="378" actId="26606"/>
          <ac:spMkLst>
            <pc:docMk/>
            <pc:sldMk cId="2336274400" sldId="347"/>
            <ac:spMk id="25" creationId="{17A7F34E-D418-47E2-9F86-2C45BBC31210}"/>
          </ac:spMkLst>
        </pc:spChg>
        <pc:spChg chg="add del">
          <ac:chgData name="ngod ali" userId="bfabe3cde01fd7ce" providerId="LiveId" clId="{669E5BD8-62B8-4A08-88B4-AE58FDA450AC}" dt="2021-08-24T00:10:52.431" v="378" actId="26606"/>
          <ac:spMkLst>
            <pc:docMk/>
            <pc:sldMk cId="2336274400" sldId="347"/>
            <ac:spMk id="26" creationId="{2AEAFA59-923A-4F54-8B49-44C970BCC323}"/>
          </ac:spMkLst>
        </pc:spChg>
        <pc:spChg chg="add del">
          <ac:chgData name="ngod ali" userId="bfabe3cde01fd7ce" providerId="LiveId" clId="{669E5BD8-62B8-4A08-88B4-AE58FDA450AC}" dt="2021-08-24T00:11:03.781" v="380" actId="26606"/>
          <ac:spMkLst>
            <pc:docMk/>
            <pc:sldMk cId="2336274400" sldId="347"/>
            <ac:spMk id="28" creationId="{22C6C9C9-83BF-4A6C-A1BF-C1735C61B4FF}"/>
          </ac:spMkLst>
        </pc:spChg>
        <pc:spChg chg="add">
          <ac:chgData name="ngod ali" userId="bfabe3cde01fd7ce" providerId="LiveId" clId="{669E5BD8-62B8-4A08-88B4-AE58FDA450AC}" dt="2021-08-24T00:11:11.757" v="383" actId="26606"/>
          <ac:spMkLst>
            <pc:docMk/>
            <pc:sldMk cId="2336274400" sldId="347"/>
            <ac:spMk id="32" creationId="{A9F529C3-C941-49FD-8C67-82F134F64BDB}"/>
          </ac:spMkLst>
        </pc:spChg>
        <pc:spChg chg="add">
          <ac:chgData name="ngod ali" userId="bfabe3cde01fd7ce" providerId="LiveId" clId="{669E5BD8-62B8-4A08-88B4-AE58FDA450AC}" dt="2021-08-24T00:11:11.757" v="383" actId="26606"/>
          <ac:spMkLst>
            <pc:docMk/>
            <pc:sldMk cId="2336274400" sldId="347"/>
            <ac:spMk id="33" creationId="{20586029-32A0-47E5-9AEC-AE3ABA6B94D0}"/>
          </ac:spMkLst>
        </pc:spChg>
        <pc:grpChg chg="add mod">
          <ac:chgData name="ngod ali" userId="bfabe3cde01fd7ce" providerId="LiveId" clId="{669E5BD8-62B8-4A08-88B4-AE58FDA450AC}" dt="2021-08-24T00:29:55.310" v="665" actId="1076"/>
          <ac:grpSpMkLst>
            <pc:docMk/>
            <pc:sldMk cId="2336274400" sldId="347"/>
            <ac:grpSpMk id="2" creationId="{793173F8-C09E-4607-A941-F93D5D25DEB7}"/>
          </ac:grpSpMkLst>
        </pc:grpChg>
        <pc:grpChg chg="add del mod">
          <ac:chgData name="ngod ali" userId="bfabe3cde01fd7ce" providerId="LiveId" clId="{669E5BD8-62B8-4A08-88B4-AE58FDA450AC}" dt="2021-08-24T00:29:34.781" v="660" actId="478"/>
          <ac:grpSpMkLst>
            <pc:docMk/>
            <pc:sldMk cId="2336274400" sldId="347"/>
            <ac:grpSpMk id="21" creationId="{41F3D5DB-B1C7-4B99-9395-AC3F66775DA1}"/>
          </ac:grpSpMkLst>
        </pc:grpChg>
        <pc:picChg chg="mod ord">
          <ac:chgData name="ngod ali" userId="bfabe3cde01fd7ce" providerId="LiveId" clId="{669E5BD8-62B8-4A08-88B4-AE58FDA450AC}" dt="2021-08-24T00:11:14.434" v="384" actId="27614"/>
          <ac:picMkLst>
            <pc:docMk/>
            <pc:sldMk cId="2336274400" sldId="347"/>
            <ac:picMk id="3" creationId="{CEDAB6A8-055B-49AC-A497-E4BE2B2EB41C}"/>
          </ac:picMkLst>
        </pc:picChg>
        <pc:picChg chg="del mod">
          <ac:chgData name="ngod ali" userId="bfabe3cde01fd7ce" providerId="LiveId" clId="{669E5BD8-62B8-4A08-88B4-AE58FDA450AC}" dt="2021-08-24T00:29:31.035" v="658" actId="21"/>
          <ac:picMkLst>
            <pc:docMk/>
            <pc:sldMk cId="2336274400" sldId="347"/>
            <ac:picMk id="4" creationId="{EBB7562E-04FB-46ED-91CC-6762F705794B}"/>
          </ac:picMkLst>
        </pc:picChg>
        <pc:picChg chg="mod topLvl">
          <ac:chgData name="ngod ali" userId="bfabe3cde01fd7ce" providerId="LiveId" clId="{669E5BD8-62B8-4A08-88B4-AE58FDA450AC}" dt="2021-08-24T00:29:55.310" v="665" actId="1076"/>
          <ac:picMkLst>
            <pc:docMk/>
            <pc:sldMk cId="2336274400" sldId="347"/>
            <ac:picMk id="23" creationId="{2FC89326-69B8-4A8E-A978-E90ABC027149}"/>
          </ac:picMkLst>
        </pc:picChg>
        <pc:picChg chg="del mod topLvl">
          <ac:chgData name="ngod ali" userId="bfabe3cde01fd7ce" providerId="LiveId" clId="{669E5BD8-62B8-4A08-88B4-AE58FDA450AC}" dt="2021-08-24T00:29:34.781" v="660" actId="478"/>
          <ac:picMkLst>
            <pc:docMk/>
            <pc:sldMk cId="2336274400" sldId="347"/>
            <ac:picMk id="27" creationId="{79436CC3-EAEA-4877-A00E-87D0DA73EC91}"/>
          </ac:picMkLst>
        </pc:picChg>
        <pc:picChg chg="add mod">
          <ac:chgData name="ngod ali" userId="bfabe3cde01fd7ce" providerId="LiveId" clId="{669E5BD8-62B8-4A08-88B4-AE58FDA450AC}" dt="2021-08-24T00:29:55.310" v="665" actId="1076"/>
          <ac:picMkLst>
            <pc:docMk/>
            <pc:sldMk cId="2336274400" sldId="347"/>
            <ac:picMk id="29" creationId="{5F2CDEBE-27F8-40EC-9E50-AD89CED97A0C}"/>
          </ac:picMkLst>
        </pc:picChg>
        <pc:cxnChg chg="add del">
          <ac:chgData name="ngod ali" userId="bfabe3cde01fd7ce" providerId="LiveId" clId="{669E5BD8-62B8-4A08-88B4-AE58FDA450AC}" dt="2021-08-24T00:10:31.497" v="370" actId="26606"/>
          <ac:cxnSpMkLst>
            <pc:docMk/>
            <pc:sldMk cId="2336274400" sldId="347"/>
            <ac:cxnSpMk id="13" creationId="{8C730EAB-A532-4295-A302-FB4B90DB9F5E}"/>
          </ac:cxnSpMkLst>
        </pc:cxnChg>
        <pc:cxnChg chg="add del">
          <ac:chgData name="ngod ali" userId="bfabe3cde01fd7ce" providerId="LiveId" clId="{669E5BD8-62B8-4A08-88B4-AE58FDA450AC}" dt="2021-08-24T00:11:11.695" v="382" actId="26606"/>
          <ac:cxnSpMkLst>
            <pc:docMk/>
            <pc:sldMk cId="2336274400" sldId="347"/>
            <ac:cxnSpMk id="30" creationId="{4D56677B-C0B7-4DAC-ACAD-8054FF1B599A}"/>
          </ac:cxnSpMkLst>
        </pc:cxnChg>
        <pc:cxnChg chg="add">
          <ac:chgData name="ngod ali" userId="bfabe3cde01fd7ce" providerId="LiveId" clId="{669E5BD8-62B8-4A08-88B4-AE58FDA450AC}" dt="2021-08-24T00:11:11.757" v="383" actId="26606"/>
          <ac:cxnSpMkLst>
            <pc:docMk/>
            <pc:sldMk cId="2336274400" sldId="347"/>
            <ac:cxnSpMk id="34" creationId="{8C730EAB-A532-4295-A302-FB4B90DB9F5E}"/>
          </ac:cxnSpMkLst>
        </pc:cxnChg>
      </pc:sldChg>
      <pc:sldChg chg="addSp delSp modSp mod setBg">
        <pc:chgData name="ngod ali" userId="bfabe3cde01fd7ce" providerId="LiveId" clId="{669E5BD8-62B8-4A08-88B4-AE58FDA450AC}" dt="2021-08-24T00:11:32.632" v="388" actId="26606"/>
        <pc:sldMkLst>
          <pc:docMk/>
          <pc:sldMk cId="2925876100" sldId="348"/>
        </pc:sldMkLst>
        <pc:spChg chg="add del">
          <ac:chgData name="ngod ali" userId="bfabe3cde01fd7ce" providerId="LiveId" clId="{669E5BD8-62B8-4A08-88B4-AE58FDA450AC}" dt="2021-08-24T00:11:32.513" v="387" actId="26606"/>
          <ac:spMkLst>
            <pc:docMk/>
            <pc:sldMk cId="2925876100" sldId="348"/>
            <ac:spMk id="10" creationId="{32BC26D8-82FB-445E-AA49-62A77D7C1EE0}"/>
          </ac:spMkLst>
        </pc:spChg>
        <pc:spChg chg="add del">
          <ac:chgData name="ngod ali" userId="bfabe3cde01fd7ce" providerId="LiveId" clId="{669E5BD8-62B8-4A08-88B4-AE58FDA450AC}" dt="2021-08-24T00:11:32.513" v="387" actId="26606"/>
          <ac:spMkLst>
            <pc:docMk/>
            <pc:sldMk cId="2925876100" sldId="348"/>
            <ac:spMk id="12" creationId="{CB44330D-EA18-4254-AA95-EB49948539B8}"/>
          </ac:spMkLst>
        </pc:spChg>
        <pc:spChg chg="add">
          <ac:chgData name="ngod ali" userId="bfabe3cde01fd7ce" providerId="LiveId" clId="{669E5BD8-62B8-4A08-88B4-AE58FDA450AC}" dt="2021-08-24T00:11:32.632" v="388" actId="26606"/>
          <ac:spMkLst>
            <pc:docMk/>
            <pc:sldMk cId="2925876100" sldId="348"/>
            <ac:spMk id="14" creationId="{29FDB030-9B49-4CED-8CCD-4D99382388AC}"/>
          </ac:spMkLst>
        </pc:spChg>
        <pc:spChg chg="add">
          <ac:chgData name="ngod ali" userId="bfabe3cde01fd7ce" providerId="LiveId" clId="{669E5BD8-62B8-4A08-88B4-AE58FDA450AC}" dt="2021-08-24T00:11:32.632" v="388" actId="26606"/>
          <ac:spMkLst>
            <pc:docMk/>
            <pc:sldMk cId="2925876100" sldId="348"/>
            <ac:spMk id="15" creationId="{F3060C83-F051-4F0E-ABAD-AA0DFC48B218}"/>
          </ac:spMkLst>
        </pc:spChg>
        <pc:spChg chg="add">
          <ac:chgData name="ngod ali" userId="bfabe3cde01fd7ce" providerId="LiveId" clId="{669E5BD8-62B8-4A08-88B4-AE58FDA450AC}" dt="2021-08-24T00:11:32.632" v="388" actId="26606"/>
          <ac:spMkLst>
            <pc:docMk/>
            <pc:sldMk cId="2925876100" sldId="348"/>
            <ac:spMk id="16" creationId="{3783CA14-24A1-485C-8B30-D6A5D87987AD}"/>
          </ac:spMkLst>
        </pc:spChg>
        <pc:spChg chg="add">
          <ac:chgData name="ngod ali" userId="bfabe3cde01fd7ce" providerId="LiveId" clId="{669E5BD8-62B8-4A08-88B4-AE58FDA450AC}" dt="2021-08-24T00:11:32.632" v="388" actId="26606"/>
          <ac:spMkLst>
            <pc:docMk/>
            <pc:sldMk cId="2925876100" sldId="348"/>
            <ac:spMk id="17" creationId="{83C98ABE-055B-441F-B07E-44F97F083C39}"/>
          </ac:spMkLst>
        </pc:spChg>
        <pc:spChg chg="add">
          <ac:chgData name="ngod ali" userId="bfabe3cde01fd7ce" providerId="LiveId" clId="{669E5BD8-62B8-4A08-88B4-AE58FDA450AC}" dt="2021-08-24T00:11:32.632" v="388" actId="26606"/>
          <ac:spMkLst>
            <pc:docMk/>
            <pc:sldMk cId="2925876100" sldId="348"/>
            <ac:spMk id="18" creationId="{9A97C86A-04D6-40F7-AE84-31AB43E6A846}"/>
          </ac:spMkLst>
        </pc:spChg>
        <pc:spChg chg="add">
          <ac:chgData name="ngod ali" userId="bfabe3cde01fd7ce" providerId="LiveId" clId="{669E5BD8-62B8-4A08-88B4-AE58FDA450AC}" dt="2021-08-24T00:11:32.632" v="388" actId="26606"/>
          <ac:spMkLst>
            <pc:docMk/>
            <pc:sldMk cId="2925876100" sldId="348"/>
            <ac:spMk id="20" creationId="{FF9F2414-84E8-453E-B1F3-389FDE8192D9}"/>
          </ac:spMkLst>
        </pc:spChg>
        <pc:spChg chg="add">
          <ac:chgData name="ngod ali" userId="bfabe3cde01fd7ce" providerId="LiveId" clId="{669E5BD8-62B8-4A08-88B4-AE58FDA450AC}" dt="2021-08-24T00:11:32.632" v="388" actId="26606"/>
          <ac:spMkLst>
            <pc:docMk/>
            <pc:sldMk cId="2925876100" sldId="348"/>
            <ac:spMk id="22" creationId="{3ECA69A1-7536-43AC-85EF-C7106179F5ED}"/>
          </ac:spMkLst>
        </pc:spChg>
        <pc:grpChg chg="add mod">
          <ac:chgData name="ngod ali" userId="bfabe3cde01fd7ce" providerId="LiveId" clId="{669E5BD8-62B8-4A08-88B4-AE58FDA450AC}" dt="2021-08-24T00:11:32.632" v="388" actId="26606"/>
          <ac:grpSpMkLst>
            <pc:docMk/>
            <pc:sldMk cId="2925876100" sldId="348"/>
            <ac:grpSpMk id="5" creationId="{26D82CA2-9371-4978-A4F2-DA90EF2AE96E}"/>
          </ac:grpSpMkLst>
        </pc:grpChg>
      </pc:sldChg>
      <pc:sldChg chg="addSp delSp modSp mod">
        <pc:chgData name="ngod ali" userId="bfabe3cde01fd7ce" providerId="LiveId" clId="{669E5BD8-62B8-4A08-88B4-AE58FDA450AC}" dt="2021-08-24T00:29:15.964" v="655" actId="1076"/>
        <pc:sldMkLst>
          <pc:docMk/>
          <pc:sldMk cId="2207522730" sldId="349"/>
        </pc:sldMkLst>
        <pc:grpChg chg="add mod">
          <ac:chgData name="ngod ali" userId="bfabe3cde01fd7ce" providerId="LiveId" clId="{669E5BD8-62B8-4A08-88B4-AE58FDA450AC}" dt="2021-08-24T00:29:12.082" v="654" actId="164"/>
          <ac:grpSpMkLst>
            <pc:docMk/>
            <pc:sldMk cId="2207522730" sldId="349"/>
            <ac:grpSpMk id="2" creationId="{85804987-29D1-45D6-A9CC-616D98F404BA}"/>
          </ac:grpSpMkLst>
        </pc:grpChg>
        <pc:grpChg chg="del mod">
          <ac:chgData name="ngod ali" userId="bfabe3cde01fd7ce" providerId="LiveId" clId="{669E5BD8-62B8-4A08-88B4-AE58FDA450AC}" dt="2021-08-24T00:28:47.631" v="642" actId="21"/>
          <ac:grpSpMkLst>
            <pc:docMk/>
            <pc:sldMk cId="2207522730" sldId="349"/>
            <ac:grpSpMk id="5" creationId="{5541FDA9-7A65-45AA-BE69-B18CB4883B8D}"/>
          </ac:grpSpMkLst>
        </pc:grpChg>
        <pc:picChg chg="mod topLvl">
          <ac:chgData name="ngod ali" userId="bfabe3cde01fd7ce" providerId="LiveId" clId="{669E5BD8-62B8-4A08-88B4-AE58FDA450AC}" dt="2021-08-24T00:29:15.964" v="655" actId="1076"/>
          <ac:picMkLst>
            <pc:docMk/>
            <pc:sldMk cId="2207522730" sldId="349"/>
            <ac:picMk id="3" creationId="{0E913016-6227-4CE3-9704-D4309043E26B}"/>
          </ac:picMkLst>
        </pc:picChg>
        <pc:picChg chg="del topLvl">
          <ac:chgData name="ngod ali" userId="bfabe3cde01fd7ce" providerId="LiveId" clId="{669E5BD8-62B8-4A08-88B4-AE58FDA450AC}" dt="2021-08-24T00:28:47.631" v="642" actId="21"/>
          <ac:picMkLst>
            <pc:docMk/>
            <pc:sldMk cId="2207522730" sldId="349"/>
            <ac:picMk id="4" creationId="{BD39F1EF-740E-445E-9785-2E3D84B7B19E}"/>
          </ac:picMkLst>
        </pc:picChg>
        <pc:picChg chg="add mod">
          <ac:chgData name="ngod ali" userId="bfabe3cde01fd7ce" providerId="LiveId" clId="{669E5BD8-62B8-4A08-88B4-AE58FDA450AC}" dt="2021-08-24T00:29:12.082" v="654" actId="164"/>
          <ac:picMkLst>
            <pc:docMk/>
            <pc:sldMk cId="2207522730" sldId="349"/>
            <ac:picMk id="6" creationId="{5C3A6945-2476-419E-B61F-E40E204FA46A}"/>
          </ac:picMkLst>
        </pc:picChg>
        <pc:picChg chg="add mod">
          <ac:chgData name="ngod ali" userId="bfabe3cde01fd7ce" providerId="LiveId" clId="{669E5BD8-62B8-4A08-88B4-AE58FDA450AC}" dt="2021-08-24T00:29:12.082" v="654" actId="164"/>
          <ac:picMkLst>
            <pc:docMk/>
            <pc:sldMk cId="2207522730" sldId="349"/>
            <ac:picMk id="7" creationId="{8D09D000-19FD-4D2F-8397-15D14AF01AFD}"/>
          </ac:picMkLst>
        </pc:picChg>
      </pc:sldChg>
      <pc:sldChg chg="addSp delSp modSp mod">
        <pc:chgData name="ngod ali" userId="bfabe3cde01fd7ce" providerId="LiveId" clId="{669E5BD8-62B8-4A08-88B4-AE58FDA450AC}" dt="2021-08-24T00:28:17.986" v="638" actId="1076"/>
        <pc:sldMkLst>
          <pc:docMk/>
          <pc:sldMk cId="1345778241" sldId="351"/>
        </pc:sldMkLst>
        <pc:grpChg chg="add mod">
          <ac:chgData name="ngod ali" userId="bfabe3cde01fd7ce" providerId="LiveId" clId="{669E5BD8-62B8-4A08-88B4-AE58FDA450AC}" dt="2021-08-24T00:28:11.424" v="635" actId="14100"/>
          <ac:grpSpMkLst>
            <pc:docMk/>
            <pc:sldMk cId="1345778241" sldId="351"/>
            <ac:grpSpMk id="2" creationId="{1D048E29-941D-4F9F-B94F-6A89BB28D834}"/>
          </ac:grpSpMkLst>
        </pc:grpChg>
        <pc:grpChg chg="mod">
          <ac:chgData name="ngod ali" userId="bfabe3cde01fd7ce" providerId="LiveId" clId="{669E5BD8-62B8-4A08-88B4-AE58FDA450AC}" dt="2021-08-24T00:27:42.695" v="627" actId="1076"/>
          <ac:grpSpMkLst>
            <pc:docMk/>
            <pc:sldMk cId="1345778241" sldId="351"/>
            <ac:grpSpMk id="6" creationId="{F4FE0979-B8EC-4E31-B800-928CBFAA6C79}"/>
          </ac:grpSpMkLst>
        </pc:grpChg>
        <pc:grpChg chg="add del mod">
          <ac:chgData name="ngod ali" userId="bfabe3cde01fd7ce" providerId="LiveId" clId="{669E5BD8-62B8-4A08-88B4-AE58FDA450AC}" dt="2021-08-24T00:27:23.897" v="619" actId="478"/>
          <ac:grpSpMkLst>
            <pc:docMk/>
            <pc:sldMk cId="1345778241" sldId="351"/>
            <ac:grpSpMk id="7" creationId="{485AFB39-07B7-439B-B228-BE51F529CBC1}"/>
          </ac:grpSpMkLst>
        </pc:grpChg>
        <pc:picChg chg="del">
          <ac:chgData name="ngod ali" userId="bfabe3cde01fd7ce" providerId="LiveId" clId="{669E5BD8-62B8-4A08-88B4-AE58FDA450AC}" dt="2021-08-24T00:27:25.787" v="620" actId="21"/>
          <ac:picMkLst>
            <pc:docMk/>
            <pc:sldMk cId="1345778241" sldId="351"/>
            <ac:picMk id="3" creationId="{5EF71281-4CA5-4B06-BB20-9B31F4A1A36F}"/>
          </ac:picMkLst>
        </pc:picChg>
        <pc:picChg chg="mod topLvl">
          <ac:chgData name="ngod ali" userId="bfabe3cde01fd7ce" providerId="LiveId" clId="{669E5BD8-62B8-4A08-88B4-AE58FDA450AC}" dt="2021-08-24T00:28:11.424" v="635" actId="14100"/>
          <ac:picMkLst>
            <pc:docMk/>
            <pc:sldMk cId="1345778241" sldId="351"/>
            <ac:picMk id="8" creationId="{30E630E4-4F70-4F9F-8261-BAA908773EE5}"/>
          </ac:picMkLst>
        </pc:picChg>
        <pc:picChg chg="del mod topLvl">
          <ac:chgData name="ngod ali" userId="bfabe3cde01fd7ce" providerId="LiveId" clId="{669E5BD8-62B8-4A08-88B4-AE58FDA450AC}" dt="2021-08-24T00:27:23.897" v="619" actId="478"/>
          <ac:picMkLst>
            <pc:docMk/>
            <pc:sldMk cId="1345778241" sldId="351"/>
            <ac:picMk id="9" creationId="{3ECD644F-D2DA-4960-BC83-FEF9A9B9DACF}"/>
          </ac:picMkLst>
        </pc:picChg>
        <pc:picChg chg="add mod modCrop">
          <ac:chgData name="ngod ali" userId="bfabe3cde01fd7ce" providerId="LiveId" clId="{669E5BD8-62B8-4A08-88B4-AE58FDA450AC}" dt="2021-08-24T00:28:17.986" v="638" actId="1076"/>
          <ac:picMkLst>
            <pc:docMk/>
            <pc:sldMk cId="1345778241" sldId="351"/>
            <ac:picMk id="10" creationId="{C7F588C9-D713-4FC0-8322-C69587EF5C98}"/>
          </ac:picMkLst>
        </pc:picChg>
      </pc:sldChg>
      <pc:sldChg chg="addSp delSp modSp mod">
        <pc:chgData name="ngod ali" userId="bfabe3cde01fd7ce" providerId="LiveId" clId="{669E5BD8-62B8-4A08-88B4-AE58FDA450AC}" dt="2021-08-24T00:26:41.399" v="609" actId="14100"/>
        <pc:sldMkLst>
          <pc:docMk/>
          <pc:sldMk cId="3006027672" sldId="352"/>
        </pc:sldMkLst>
        <pc:spChg chg="mod">
          <ac:chgData name="ngod ali" userId="bfabe3cde01fd7ce" providerId="LiveId" clId="{669E5BD8-62B8-4A08-88B4-AE58FDA450AC}" dt="2021-08-24T00:26:12.456" v="601" actId="1076"/>
          <ac:spMkLst>
            <pc:docMk/>
            <pc:sldMk cId="3006027672" sldId="352"/>
            <ac:spMk id="5" creationId="{9F1C0749-8D2E-4F3F-AA8C-A42CB99DFF35}"/>
          </ac:spMkLst>
        </pc:spChg>
        <pc:grpChg chg="add mod">
          <ac:chgData name="ngod ali" userId="bfabe3cde01fd7ce" providerId="LiveId" clId="{669E5BD8-62B8-4A08-88B4-AE58FDA450AC}" dt="2021-08-24T00:26:03.540" v="599" actId="14100"/>
          <ac:grpSpMkLst>
            <pc:docMk/>
            <pc:sldMk cId="3006027672" sldId="352"/>
            <ac:grpSpMk id="2" creationId="{F5024350-5C9B-40BF-A315-32E2D3AC4F64}"/>
          </ac:grpSpMkLst>
        </pc:grpChg>
        <pc:picChg chg="del">
          <ac:chgData name="ngod ali" userId="bfabe3cde01fd7ce" providerId="LiveId" clId="{669E5BD8-62B8-4A08-88B4-AE58FDA450AC}" dt="2021-08-24T00:25:28.193" v="583" actId="21"/>
          <ac:picMkLst>
            <pc:docMk/>
            <pc:sldMk cId="3006027672" sldId="352"/>
            <ac:picMk id="3" creationId="{A3538EB4-22C2-4DBD-8493-7F80F4D0E8E6}"/>
          </ac:picMkLst>
        </pc:picChg>
        <pc:picChg chg="mod">
          <ac:chgData name="ngod ali" userId="bfabe3cde01fd7ce" providerId="LiveId" clId="{669E5BD8-62B8-4A08-88B4-AE58FDA450AC}" dt="2021-08-24T00:26:06.263" v="600" actId="1076"/>
          <ac:picMkLst>
            <pc:docMk/>
            <pc:sldMk cId="3006027672" sldId="352"/>
            <ac:picMk id="4" creationId="{5F3BD7CE-6146-4B56-A442-CA6C961414BC}"/>
          </ac:picMkLst>
        </pc:picChg>
        <pc:picChg chg="add mod">
          <ac:chgData name="ngod ali" userId="bfabe3cde01fd7ce" providerId="LiveId" clId="{669E5BD8-62B8-4A08-88B4-AE58FDA450AC}" dt="2021-08-24T00:26:03.540" v="599" actId="14100"/>
          <ac:picMkLst>
            <pc:docMk/>
            <pc:sldMk cId="3006027672" sldId="352"/>
            <ac:picMk id="6" creationId="{B1B05403-BFC6-4F4F-9BD2-B2C08BE271E2}"/>
          </ac:picMkLst>
        </pc:picChg>
        <pc:picChg chg="add mod modCrop">
          <ac:chgData name="ngod ali" userId="bfabe3cde01fd7ce" providerId="LiveId" clId="{669E5BD8-62B8-4A08-88B4-AE58FDA450AC}" dt="2021-08-24T00:26:41.399" v="609" actId="14100"/>
          <ac:picMkLst>
            <pc:docMk/>
            <pc:sldMk cId="3006027672" sldId="352"/>
            <ac:picMk id="7" creationId="{7C3FF59A-E751-494C-9ADB-999D7CB759D8}"/>
          </ac:picMkLst>
        </pc:picChg>
      </pc:sldChg>
      <pc:sldChg chg="addSp delSp modSp new mod setBg">
        <pc:chgData name="ngod ali" userId="bfabe3cde01fd7ce" providerId="LiveId" clId="{669E5BD8-62B8-4A08-88B4-AE58FDA450AC}" dt="2021-08-23T23:41:33.889" v="36" actId="1076"/>
        <pc:sldMkLst>
          <pc:docMk/>
          <pc:sldMk cId="4246081529" sldId="358"/>
        </pc:sldMkLst>
        <pc:spChg chg="add del">
          <ac:chgData name="ngod ali" userId="bfabe3cde01fd7ce" providerId="LiveId" clId="{669E5BD8-62B8-4A08-88B4-AE58FDA450AC}" dt="2021-08-23T23:40:56.485" v="24" actId="26606"/>
          <ac:spMkLst>
            <pc:docMk/>
            <pc:sldMk cId="4246081529" sldId="358"/>
            <ac:spMk id="10" creationId="{7BDAC5B6-20CE-447F-8BA1-F2274AC7AE5B}"/>
          </ac:spMkLst>
        </pc:spChg>
        <pc:spChg chg="add del">
          <ac:chgData name="ngod ali" userId="bfabe3cde01fd7ce" providerId="LiveId" clId="{669E5BD8-62B8-4A08-88B4-AE58FDA450AC}" dt="2021-08-23T23:40:56.485" v="24" actId="26606"/>
          <ac:spMkLst>
            <pc:docMk/>
            <pc:sldMk cId="4246081529" sldId="358"/>
            <ac:spMk id="12" creationId="{D1D22B31-BF8F-446B-9009-8A251FB177CB}"/>
          </ac:spMkLst>
        </pc:spChg>
        <pc:spChg chg="add del">
          <ac:chgData name="ngod ali" userId="bfabe3cde01fd7ce" providerId="LiveId" clId="{669E5BD8-62B8-4A08-88B4-AE58FDA450AC}" dt="2021-08-23T23:40:51.995" v="21" actId="26606"/>
          <ac:spMkLst>
            <pc:docMk/>
            <pc:sldMk cId="4246081529" sldId="358"/>
            <ac:spMk id="17" creationId="{5D9FC6AC-4A12-4825-8ABE-0732B8EF4D16}"/>
          </ac:spMkLst>
        </pc:spChg>
        <pc:spChg chg="add del">
          <ac:chgData name="ngod ali" userId="bfabe3cde01fd7ce" providerId="LiveId" clId="{669E5BD8-62B8-4A08-88B4-AE58FDA450AC}" dt="2021-08-23T23:40:56.469" v="23" actId="26606"/>
          <ac:spMkLst>
            <pc:docMk/>
            <pc:sldMk cId="4246081529" sldId="358"/>
            <ac:spMk id="19" creationId="{DC4F5A5F-493F-49AE-89B6-D5AF5EBC8B0E}"/>
          </ac:spMkLst>
        </pc:spChg>
        <pc:spChg chg="add del">
          <ac:chgData name="ngod ali" userId="bfabe3cde01fd7ce" providerId="LiveId" clId="{669E5BD8-62B8-4A08-88B4-AE58FDA450AC}" dt="2021-08-23T23:40:56.469" v="23" actId="26606"/>
          <ac:spMkLst>
            <pc:docMk/>
            <pc:sldMk cId="4246081529" sldId="358"/>
            <ac:spMk id="20" creationId="{C7F55EAC-550A-4BDD-9099-3F20B8FA0EBC}"/>
          </ac:spMkLst>
        </pc:spChg>
        <pc:spChg chg="add">
          <ac:chgData name="ngod ali" userId="bfabe3cde01fd7ce" providerId="LiveId" clId="{669E5BD8-62B8-4A08-88B4-AE58FDA450AC}" dt="2021-08-23T23:40:56.485" v="24" actId="26606"/>
          <ac:spMkLst>
            <pc:docMk/>
            <pc:sldMk cId="4246081529" sldId="358"/>
            <ac:spMk id="22" creationId="{7C1E5815-D54C-487F-A054-6D4930ADE3DF}"/>
          </ac:spMkLst>
        </pc:spChg>
        <pc:spChg chg="add">
          <ac:chgData name="ngod ali" userId="bfabe3cde01fd7ce" providerId="LiveId" clId="{669E5BD8-62B8-4A08-88B4-AE58FDA450AC}" dt="2021-08-23T23:40:56.485" v="24" actId="26606"/>
          <ac:spMkLst>
            <pc:docMk/>
            <pc:sldMk cId="4246081529" sldId="358"/>
            <ac:spMk id="23" creationId="{736F0DFD-0954-464F-BF12-DD2E6F6E0380}"/>
          </ac:spMkLst>
        </pc:spChg>
        <pc:grpChg chg="add del mod">
          <ac:chgData name="ngod ali" userId="bfabe3cde01fd7ce" providerId="LiveId" clId="{669E5BD8-62B8-4A08-88B4-AE58FDA450AC}" dt="2021-08-23T23:40:17.514" v="12" actId="478"/>
          <ac:grpSpMkLst>
            <pc:docMk/>
            <pc:sldMk cId="4246081529" sldId="358"/>
            <ac:grpSpMk id="2" creationId="{9E5C11C3-21F0-42AF-AFCE-970025AD0ABC}"/>
          </ac:grpSpMkLst>
        </pc:grpChg>
        <pc:picChg chg="del mod topLvl">
          <ac:chgData name="ngod ali" userId="bfabe3cde01fd7ce" providerId="LiveId" clId="{669E5BD8-62B8-4A08-88B4-AE58FDA450AC}" dt="2021-08-23T23:40:20.619" v="14" actId="21"/>
          <ac:picMkLst>
            <pc:docMk/>
            <pc:sldMk cId="4246081529" sldId="358"/>
            <ac:picMk id="3" creationId="{CF681AA6-4FFC-403B-BBDC-14B4838219B4}"/>
          </ac:picMkLst>
        </pc:picChg>
        <pc:picChg chg="del mod topLvl">
          <ac:chgData name="ngod ali" userId="bfabe3cde01fd7ce" providerId="LiveId" clId="{669E5BD8-62B8-4A08-88B4-AE58FDA450AC}" dt="2021-08-23T23:40:17.514" v="12" actId="478"/>
          <ac:picMkLst>
            <pc:docMk/>
            <pc:sldMk cId="4246081529" sldId="358"/>
            <ac:picMk id="4" creationId="{5280752F-74E1-42A2-900E-F2E6A721B42C}"/>
          </ac:picMkLst>
        </pc:picChg>
        <pc:picChg chg="add mod">
          <ac:chgData name="ngod ali" userId="bfabe3cde01fd7ce" providerId="LiveId" clId="{669E5BD8-62B8-4A08-88B4-AE58FDA450AC}" dt="2021-08-23T23:41:31.092" v="35" actId="1076"/>
          <ac:picMkLst>
            <pc:docMk/>
            <pc:sldMk cId="4246081529" sldId="358"/>
            <ac:picMk id="5" creationId="{3D58E2AF-1651-42A5-AC31-DBF0F05684C7}"/>
          </ac:picMkLst>
        </pc:picChg>
        <pc:picChg chg="add mod">
          <ac:chgData name="ngod ali" userId="bfabe3cde01fd7ce" providerId="LiveId" clId="{669E5BD8-62B8-4A08-88B4-AE58FDA450AC}" dt="2021-08-23T23:41:33.889" v="36" actId="1076"/>
          <ac:picMkLst>
            <pc:docMk/>
            <pc:sldMk cId="4246081529" sldId="358"/>
            <ac:picMk id="13" creationId="{FC49085D-292A-4A72-95BC-79AB5E150AB2}"/>
          </ac:picMkLst>
        </pc:picChg>
      </pc:sldChg>
      <pc:sldChg chg="addSp delSp modSp add mod">
        <pc:chgData name="ngod ali" userId="bfabe3cde01fd7ce" providerId="LiveId" clId="{669E5BD8-62B8-4A08-88B4-AE58FDA450AC}" dt="2021-08-23T23:47:35.696" v="64" actId="1076"/>
        <pc:sldMkLst>
          <pc:docMk/>
          <pc:sldMk cId="275309724" sldId="359"/>
        </pc:sldMkLst>
        <pc:spChg chg="mod">
          <ac:chgData name="ngod ali" userId="bfabe3cde01fd7ce" providerId="LiveId" clId="{669E5BD8-62B8-4A08-88B4-AE58FDA450AC}" dt="2021-08-23T23:47:33.812" v="63" actId="1076"/>
          <ac:spMkLst>
            <pc:docMk/>
            <pc:sldMk cId="275309724" sldId="359"/>
            <ac:spMk id="18" creationId="{9AE27118-0410-45EB-8477-C53DAACAB782}"/>
          </ac:spMkLst>
        </pc:spChg>
        <pc:spChg chg="mod">
          <ac:chgData name="ngod ali" userId="bfabe3cde01fd7ce" providerId="LiveId" clId="{669E5BD8-62B8-4A08-88B4-AE58FDA450AC}" dt="2021-08-23T23:47:05.375" v="57" actId="207"/>
          <ac:spMkLst>
            <pc:docMk/>
            <pc:sldMk cId="275309724" sldId="359"/>
            <ac:spMk id="21" creationId="{A3E1656E-CB3A-46F6-A70F-E034AB63A2D5}"/>
          </ac:spMkLst>
        </pc:spChg>
        <pc:spChg chg="mod">
          <ac:chgData name="ngod ali" userId="bfabe3cde01fd7ce" providerId="LiveId" clId="{669E5BD8-62B8-4A08-88B4-AE58FDA450AC}" dt="2021-08-23T23:47:35.696" v="64" actId="1076"/>
          <ac:spMkLst>
            <pc:docMk/>
            <pc:sldMk cId="275309724" sldId="359"/>
            <ac:spMk id="24" creationId="{BD290A1C-143B-486F-B272-EB95A86B5F49}"/>
          </ac:spMkLst>
        </pc:spChg>
        <pc:spChg chg="mod">
          <ac:chgData name="ngod ali" userId="bfabe3cde01fd7ce" providerId="LiveId" clId="{669E5BD8-62B8-4A08-88B4-AE58FDA450AC}" dt="2021-08-23T23:46:55.622" v="56"/>
          <ac:spMkLst>
            <pc:docMk/>
            <pc:sldMk cId="275309724" sldId="359"/>
            <ac:spMk id="27" creationId="{3FDF074A-96E6-45FB-8B12-B52607520130}"/>
          </ac:spMkLst>
        </pc:spChg>
        <pc:spChg chg="mod">
          <ac:chgData name="ngod ali" userId="bfabe3cde01fd7ce" providerId="LiveId" clId="{669E5BD8-62B8-4A08-88B4-AE58FDA450AC}" dt="2021-08-23T23:46:53.234" v="54" actId="1076"/>
          <ac:spMkLst>
            <pc:docMk/>
            <pc:sldMk cId="275309724" sldId="359"/>
            <ac:spMk id="30" creationId="{B6C5A8B2-9182-47AB-B1F7-A21BEC15650A}"/>
          </ac:spMkLst>
        </pc:spChg>
        <pc:spChg chg="mod">
          <ac:chgData name="ngod ali" userId="bfabe3cde01fd7ce" providerId="LiveId" clId="{669E5BD8-62B8-4A08-88B4-AE58FDA450AC}" dt="2021-08-23T23:46:53.234" v="54" actId="1076"/>
          <ac:spMkLst>
            <pc:docMk/>
            <pc:sldMk cId="275309724" sldId="359"/>
            <ac:spMk id="32" creationId="{60990DD1-63CB-4AFC-9224-EEAA70A80EEF}"/>
          </ac:spMkLst>
        </pc:spChg>
        <pc:spChg chg="mod">
          <ac:chgData name="ngod ali" userId="bfabe3cde01fd7ce" providerId="LiveId" clId="{669E5BD8-62B8-4A08-88B4-AE58FDA450AC}" dt="2021-08-23T23:46:53.234" v="54" actId="1076"/>
          <ac:spMkLst>
            <pc:docMk/>
            <pc:sldMk cId="275309724" sldId="359"/>
            <ac:spMk id="34" creationId="{8E85D4D9-1E53-4F51-ABAD-ADAF78F39E4D}"/>
          </ac:spMkLst>
        </pc:spChg>
        <pc:spChg chg="mod">
          <ac:chgData name="ngod ali" userId="bfabe3cde01fd7ce" providerId="LiveId" clId="{669E5BD8-62B8-4A08-88B4-AE58FDA450AC}" dt="2021-08-23T23:42:57.958" v="51" actId="1076"/>
          <ac:spMkLst>
            <pc:docMk/>
            <pc:sldMk cId="275309724" sldId="359"/>
            <ac:spMk id="37" creationId="{CC7BA36B-860B-4776-9C00-239A5A8279BC}"/>
          </ac:spMkLst>
        </pc:spChg>
        <pc:grpChg chg="del mod">
          <ac:chgData name="ngod ali" userId="bfabe3cde01fd7ce" providerId="LiveId" clId="{669E5BD8-62B8-4A08-88B4-AE58FDA450AC}" dt="2021-08-23T23:46:54.760" v="55" actId="478"/>
          <ac:grpSpMkLst>
            <pc:docMk/>
            <pc:sldMk cId="275309724" sldId="359"/>
            <ac:grpSpMk id="3" creationId="{DEAC14D2-7FF6-4155-93C8-9F8343318C00}"/>
          </ac:grpSpMkLst>
        </pc:grpChg>
        <pc:grpChg chg="del mod">
          <ac:chgData name="ngod ali" userId="bfabe3cde01fd7ce" providerId="LiveId" clId="{669E5BD8-62B8-4A08-88B4-AE58FDA450AC}" dt="2021-08-23T23:46:54.760" v="55" actId="478"/>
          <ac:grpSpMkLst>
            <pc:docMk/>
            <pc:sldMk cId="275309724" sldId="359"/>
            <ac:grpSpMk id="5" creationId="{1F179980-FCB6-4E5C-A0DF-461281410277}"/>
          </ac:grpSpMkLst>
        </pc:grpChg>
        <pc:grpChg chg="del mod">
          <ac:chgData name="ngod ali" userId="bfabe3cde01fd7ce" providerId="LiveId" clId="{669E5BD8-62B8-4A08-88B4-AE58FDA450AC}" dt="2021-08-23T23:46:54.760" v="55" actId="478"/>
          <ac:grpSpMkLst>
            <pc:docMk/>
            <pc:sldMk cId="275309724" sldId="359"/>
            <ac:grpSpMk id="6" creationId="{852E313D-5972-4732-91FF-B6B6F84298D6}"/>
          </ac:grpSpMkLst>
        </pc:grpChg>
        <pc:grpChg chg="del mod">
          <ac:chgData name="ngod ali" userId="bfabe3cde01fd7ce" providerId="LiveId" clId="{669E5BD8-62B8-4A08-88B4-AE58FDA450AC}" dt="2021-08-23T23:46:54.760" v="55" actId="478"/>
          <ac:grpSpMkLst>
            <pc:docMk/>
            <pc:sldMk cId="275309724" sldId="359"/>
            <ac:grpSpMk id="8" creationId="{8D953504-31D2-465E-82EB-24B145AF7909}"/>
          </ac:grpSpMkLst>
        </pc:grpChg>
        <pc:grpChg chg="add mod">
          <ac:chgData name="ngod ali" userId="bfabe3cde01fd7ce" providerId="LiveId" clId="{669E5BD8-62B8-4A08-88B4-AE58FDA450AC}" dt="2021-08-23T23:47:33.812" v="63" actId="1076"/>
          <ac:grpSpMkLst>
            <pc:docMk/>
            <pc:sldMk cId="275309724" sldId="359"/>
            <ac:grpSpMk id="16" creationId="{F2035572-8027-4C17-972F-4CE99C692B4A}"/>
          </ac:grpSpMkLst>
        </pc:grpChg>
        <pc:grpChg chg="add mod">
          <ac:chgData name="ngod ali" userId="bfabe3cde01fd7ce" providerId="LiveId" clId="{669E5BD8-62B8-4A08-88B4-AE58FDA450AC}" dt="2021-08-23T23:46:55.622" v="56"/>
          <ac:grpSpMkLst>
            <pc:docMk/>
            <pc:sldMk cId="275309724" sldId="359"/>
            <ac:grpSpMk id="19" creationId="{E1D955DD-385A-4C08-AB82-94E75C27409C}"/>
          </ac:grpSpMkLst>
        </pc:grpChg>
        <pc:grpChg chg="add mod">
          <ac:chgData name="ngod ali" userId="bfabe3cde01fd7ce" providerId="LiveId" clId="{669E5BD8-62B8-4A08-88B4-AE58FDA450AC}" dt="2021-08-23T23:47:35.696" v="64" actId="1076"/>
          <ac:grpSpMkLst>
            <pc:docMk/>
            <pc:sldMk cId="275309724" sldId="359"/>
            <ac:grpSpMk id="22" creationId="{8EFBE254-CFA6-43F1-A3F3-832FC6C0C189}"/>
          </ac:grpSpMkLst>
        </pc:grpChg>
        <pc:grpChg chg="add mod">
          <ac:chgData name="ngod ali" userId="bfabe3cde01fd7ce" providerId="LiveId" clId="{669E5BD8-62B8-4A08-88B4-AE58FDA450AC}" dt="2021-08-23T23:46:55.622" v="56"/>
          <ac:grpSpMkLst>
            <pc:docMk/>
            <pc:sldMk cId="275309724" sldId="359"/>
            <ac:grpSpMk id="25" creationId="{86FB7AFF-58CC-472C-9209-003648BD773A}"/>
          </ac:grpSpMkLst>
        </pc:grpChg>
        <pc:picChg chg="mod">
          <ac:chgData name="ngod ali" userId="bfabe3cde01fd7ce" providerId="LiveId" clId="{669E5BD8-62B8-4A08-88B4-AE58FDA450AC}" dt="2021-08-23T23:47:33.812" v="63" actId="1076"/>
          <ac:picMkLst>
            <pc:docMk/>
            <pc:sldMk cId="275309724" sldId="359"/>
            <ac:picMk id="17" creationId="{05591EC4-F012-4995-BFDC-2D28B2E3609A}"/>
          </ac:picMkLst>
        </pc:picChg>
        <pc:picChg chg="mod">
          <ac:chgData name="ngod ali" userId="bfabe3cde01fd7ce" providerId="LiveId" clId="{669E5BD8-62B8-4A08-88B4-AE58FDA450AC}" dt="2021-08-23T23:46:55.622" v="56"/>
          <ac:picMkLst>
            <pc:docMk/>
            <pc:sldMk cId="275309724" sldId="359"/>
            <ac:picMk id="20" creationId="{1758E126-9F2E-41FF-BA30-DD3D0A1EA7DE}"/>
          </ac:picMkLst>
        </pc:picChg>
        <pc:picChg chg="mod">
          <ac:chgData name="ngod ali" userId="bfabe3cde01fd7ce" providerId="LiveId" clId="{669E5BD8-62B8-4A08-88B4-AE58FDA450AC}" dt="2021-08-23T23:47:35.696" v="64" actId="1076"/>
          <ac:picMkLst>
            <pc:docMk/>
            <pc:sldMk cId="275309724" sldId="359"/>
            <ac:picMk id="23" creationId="{AAD2ECFB-B577-4B67-983D-3746E5B5D2C9}"/>
          </ac:picMkLst>
        </pc:picChg>
        <pc:picChg chg="mod">
          <ac:chgData name="ngod ali" userId="bfabe3cde01fd7ce" providerId="LiveId" clId="{669E5BD8-62B8-4A08-88B4-AE58FDA450AC}" dt="2021-08-23T23:46:55.622" v="56"/>
          <ac:picMkLst>
            <pc:docMk/>
            <pc:sldMk cId="275309724" sldId="359"/>
            <ac:picMk id="26" creationId="{7D277695-38FD-4CD5-A123-7D0D5B32B16F}"/>
          </ac:picMkLst>
        </pc:picChg>
        <pc:picChg chg="mod">
          <ac:chgData name="ngod ali" userId="bfabe3cde01fd7ce" providerId="LiveId" clId="{669E5BD8-62B8-4A08-88B4-AE58FDA450AC}" dt="2021-08-23T23:46:53.234" v="54" actId="1076"/>
          <ac:picMkLst>
            <pc:docMk/>
            <pc:sldMk cId="275309724" sldId="359"/>
            <ac:picMk id="10242" creationId="{FE4E2F98-B648-4DC2-BE35-AAFFF1AD5CE3}"/>
          </ac:picMkLst>
        </pc:picChg>
        <pc:picChg chg="mod">
          <ac:chgData name="ngod ali" userId="bfabe3cde01fd7ce" providerId="LiveId" clId="{669E5BD8-62B8-4A08-88B4-AE58FDA450AC}" dt="2021-08-23T23:46:53.234" v="54" actId="1076"/>
          <ac:picMkLst>
            <pc:docMk/>
            <pc:sldMk cId="275309724" sldId="359"/>
            <ac:picMk id="10244" creationId="{2298360F-6C3C-47D7-B092-5E68610D5A96}"/>
          </ac:picMkLst>
        </pc:picChg>
        <pc:picChg chg="mod">
          <ac:chgData name="ngod ali" userId="bfabe3cde01fd7ce" providerId="LiveId" clId="{669E5BD8-62B8-4A08-88B4-AE58FDA450AC}" dt="2021-08-23T23:46:53.234" v="54" actId="1076"/>
          <ac:picMkLst>
            <pc:docMk/>
            <pc:sldMk cId="275309724" sldId="359"/>
            <ac:picMk id="10246" creationId="{5272ED3C-B92B-4339-8E62-30D5223E9F12}"/>
          </ac:picMkLst>
        </pc:picChg>
        <pc:picChg chg="mod">
          <ac:chgData name="ngod ali" userId="bfabe3cde01fd7ce" providerId="LiveId" clId="{669E5BD8-62B8-4A08-88B4-AE58FDA450AC}" dt="2021-08-23T23:42:57.958" v="51" actId="1076"/>
          <ac:picMkLst>
            <pc:docMk/>
            <pc:sldMk cId="275309724" sldId="359"/>
            <ac:picMk id="10248" creationId="{0C8B11E6-EE6F-484B-BD80-A4EC61B62922}"/>
          </ac:picMkLst>
        </pc:picChg>
      </pc:sldChg>
      <pc:sldChg chg="delSp add del mod">
        <pc:chgData name="ngod ali" userId="bfabe3cde01fd7ce" providerId="LiveId" clId="{669E5BD8-62B8-4A08-88B4-AE58FDA450AC}" dt="2021-08-23T23:41:08.415" v="27" actId="47"/>
        <pc:sldMkLst>
          <pc:docMk/>
          <pc:sldMk cId="2794844577" sldId="359"/>
        </pc:sldMkLst>
        <pc:grpChg chg="del">
          <ac:chgData name="ngod ali" userId="bfabe3cde01fd7ce" providerId="LiveId" clId="{669E5BD8-62B8-4A08-88B4-AE58FDA450AC}" dt="2021-08-23T23:41:06.633" v="26" actId="21"/>
          <ac:grpSpMkLst>
            <pc:docMk/>
            <pc:sldMk cId="2794844577" sldId="359"/>
            <ac:grpSpMk id="2" creationId="{9E5C11C3-21F0-42AF-AFCE-970025AD0ABC}"/>
          </ac:grpSpMkLst>
        </pc:grpChg>
        <pc:picChg chg="topLvl">
          <ac:chgData name="ngod ali" userId="bfabe3cde01fd7ce" providerId="LiveId" clId="{669E5BD8-62B8-4A08-88B4-AE58FDA450AC}" dt="2021-08-23T23:41:06.633" v="26" actId="21"/>
          <ac:picMkLst>
            <pc:docMk/>
            <pc:sldMk cId="2794844577" sldId="359"/>
            <ac:picMk id="3" creationId="{CF681AA6-4FFC-403B-BBDC-14B4838219B4}"/>
          </ac:picMkLst>
        </pc:picChg>
        <pc:picChg chg="del topLvl">
          <ac:chgData name="ngod ali" userId="bfabe3cde01fd7ce" providerId="LiveId" clId="{669E5BD8-62B8-4A08-88B4-AE58FDA450AC}" dt="2021-08-23T23:41:06.633" v="26" actId="21"/>
          <ac:picMkLst>
            <pc:docMk/>
            <pc:sldMk cId="2794844577" sldId="359"/>
            <ac:picMk id="4" creationId="{5280752F-74E1-42A2-900E-F2E6A721B42C}"/>
          </ac:picMkLst>
        </pc:picChg>
      </pc:sldChg>
      <pc:sldChg chg="addSp delSp modSp new del mod delAnim modAnim">
        <pc:chgData name="ngod ali" userId="bfabe3cde01fd7ce" providerId="LiveId" clId="{669E5BD8-62B8-4A08-88B4-AE58FDA450AC}" dt="2021-08-24T00:08:00.776" v="333" actId="47"/>
        <pc:sldMkLst>
          <pc:docMk/>
          <pc:sldMk cId="225867199" sldId="360"/>
        </pc:sldMkLst>
        <pc:picChg chg="add del mod">
          <ac:chgData name="ngod ali" userId="bfabe3cde01fd7ce" providerId="LiveId" clId="{669E5BD8-62B8-4A08-88B4-AE58FDA450AC}" dt="2021-08-24T00:07:39.669" v="327" actId="21"/>
          <ac:picMkLst>
            <pc:docMk/>
            <pc:sldMk cId="225867199" sldId="360"/>
            <ac:picMk id="2" creationId="{8F3F8E89-C895-45C7-98EF-A8F865215DEF}"/>
          </ac:picMkLst>
        </pc:picChg>
      </pc:sldChg>
    </pc:docChg>
  </pc:docChgLst>
  <pc:docChgLst>
    <pc:chgData name="ngod ali" userId="bfabe3cde01fd7ce" providerId="LiveId" clId="{35C555B1-2A30-4E75-BCA1-DCD08714389C}"/>
    <pc:docChg chg="undo custSel addSld delSld modSld sldOrd modMainMaster">
      <pc:chgData name="ngod ali" userId="bfabe3cde01fd7ce" providerId="LiveId" clId="{35C555B1-2A30-4E75-BCA1-DCD08714389C}" dt="2021-08-05T09:28:19.308" v="3129" actId="1076"/>
      <pc:docMkLst>
        <pc:docMk/>
      </pc:docMkLst>
      <pc:sldChg chg="addSp delSp modSp mod setBg">
        <pc:chgData name="ngod ali" userId="bfabe3cde01fd7ce" providerId="LiveId" clId="{35C555B1-2A30-4E75-BCA1-DCD08714389C}" dt="2021-08-05T07:14:49.900" v="840" actId="26606"/>
        <pc:sldMkLst>
          <pc:docMk/>
          <pc:sldMk cId="1425035939" sldId="256"/>
        </pc:sldMkLst>
        <pc:spChg chg="del">
          <ac:chgData name="ngod ali" userId="bfabe3cde01fd7ce" providerId="LiveId" clId="{35C555B1-2A30-4E75-BCA1-DCD08714389C}" dt="2021-08-04T22:21:55.180" v="9" actId="26606"/>
          <ac:spMkLst>
            <pc:docMk/>
            <pc:sldMk cId="1425035939" sldId="256"/>
            <ac:spMk id="37" creationId="{E49CC64F-7275-4E33-961B-0C5CDC439875}"/>
          </ac:spMkLst>
        </pc:spChg>
        <pc:spChg chg="add del">
          <ac:chgData name="ngod ali" userId="bfabe3cde01fd7ce" providerId="LiveId" clId="{35C555B1-2A30-4E75-BCA1-DCD08714389C}" dt="2021-08-05T06:44:48.125" v="45" actId="26606"/>
          <ac:spMkLst>
            <pc:docMk/>
            <pc:sldMk cId="1425035939" sldId="256"/>
            <ac:spMk id="42" creationId="{E49CC64F-7275-4E33-961B-0C5CDC439875}"/>
          </ac:spMkLst>
        </pc:spChg>
        <pc:spChg chg="add del">
          <ac:chgData name="ngod ali" userId="bfabe3cde01fd7ce" providerId="LiveId" clId="{35C555B1-2A30-4E75-BCA1-DCD08714389C}" dt="2021-08-05T07:14:49.900" v="840" actId="26606"/>
          <ac:spMkLst>
            <pc:docMk/>
            <pc:sldMk cId="1425035939" sldId="256"/>
            <ac:spMk id="47" creationId="{E49CC64F-7275-4E33-961B-0C5CDC439875}"/>
          </ac:spMkLst>
        </pc:spChg>
        <pc:spChg chg="add">
          <ac:chgData name="ngod ali" userId="bfabe3cde01fd7ce" providerId="LiveId" clId="{35C555B1-2A30-4E75-BCA1-DCD08714389C}" dt="2021-08-05T07:14:49.900" v="840" actId="26606"/>
          <ac:spMkLst>
            <pc:docMk/>
            <pc:sldMk cId="1425035939" sldId="256"/>
            <ac:spMk id="52" creationId="{E49CC64F-7275-4E33-961B-0C5CDC439875}"/>
          </ac:spMkLst>
        </pc:spChg>
        <pc:picChg chg="add del mod">
          <ac:chgData name="ngod ali" userId="bfabe3cde01fd7ce" providerId="LiveId" clId="{35C555B1-2A30-4E75-BCA1-DCD08714389C}" dt="2021-08-05T06:44:42.046" v="43" actId="21"/>
          <ac:picMkLst>
            <pc:docMk/>
            <pc:sldMk cId="1425035939" sldId="256"/>
            <ac:picMk id="5" creationId="{AC423519-3794-4F3E-9F83-32B48F662558}"/>
          </ac:picMkLst>
        </pc:picChg>
        <pc:picChg chg="add del mod">
          <ac:chgData name="ngod ali" userId="bfabe3cde01fd7ce" providerId="LiveId" clId="{35C555B1-2A30-4E75-BCA1-DCD08714389C}" dt="2021-08-05T07:14:43.979" v="838" actId="21"/>
          <ac:picMkLst>
            <pc:docMk/>
            <pc:sldMk cId="1425035939" sldId="256"/>
            <ac:picMk id="6" creationId="{20BCC208-2B8A-45BC-8CD0-0CF7F6118E2E}"/>
          </ac:picMkLst>
        </pc:picChg>
        <pc:picChg chg="add mod">
          <ac:chgData name="ngod ali" userId="bfabe3cde01fd7ce" providerId="LiveId" clId="{35C555B1-2A30-4E75-BCA1-DCD08714389C}" dt="2021-08-05T07:14:44.767" v="839"/>
          <ac:picMkLst>
            <pc:docMk/>
            <pc:sldMk cId="1425035939" sldId="256"/>
            <ac:picMk id="7" creationId="{7072DFD1-C01A-4EA4-B0D0-D730E3ED0332}"/>
          </ac:picMkLst>
        </pc:picChg>
        <pc:picChg chg="del">
          <ac:chgData name="ngod ali" userId="bfabe3cde01fd7ce" providerId="LiveId" clId="{35C555B1-2A30-4E75-BCA1-DCD08714389C}" dt="2021-08-04T22:21:48.239" v="7" actId="21"/>
          <ac:picMkLst>
            <pc:docMk/>
            <pc:sldMk cId="1425035939" sldId="256"/>
            <ac:picMk id="8" creationId="{5E785309-4DD8-4052-A822-0AE6515259F2}"/>
          </ac:picMkLst>
        </pc:picChg>
      </pc:sldChg>
      <pc:sldChg chg="modSp mod setBg">
        <pc:chgData name="ngod ali" userId="bfabe3cde01fd7ce" providerId="LiveId" clId="{35C555B1-2A30-4E75-BCA1-DCD08714389C}" dt="2021-08-05T07:14:21.134" v="835"/>
        <pc:sldMkLst>
          <pc:docMk/>
          <pc:sldMk cId="2831976559" sldId="257"/>
        </pc:sldMkLst>
        <pc:spChg chg="mod">
          <ac:chgData name="ngod ali" userId="bfabe3cde01fd7ce" providerId="LiveId" clId="{35C555B1-2A30-4E75-BCA1-DCD08714389C}" dt="2021-08-04T22:21:44.469" v="6" actId="1076"/>
          <ac:spMkLst>
            <pc:docMk/>
            <pc:sldMk cId="2831976559" sldId="257"/>
            <ac:spMk id="7" creationId="{6D6AC389-00E9-433D-B51D-87B897342373}"/>
          </ac:spMkLst>
        </pc:spChg>
      </pc:sldChg>
      <pc:sldChg chg="modSp mod">
        <pc:chgData name="ngod ali" userId="bfabe3cde01fd7ce" providerId="LiveId" clId="{35C555B1-2A30-4E75-BCA1-DCD08714389C}" dt="2021-08-04T22:23:08.823" v="27" actId="1076"/>
        <pc:sldMkLst>
          <pc:docMk/>
          <pc:sldMk cId="1459967589" sldId="261"/>
        </pc:sldMkLst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3" creationId="{0EF51A89-3F09-4A12-BC1D-C483801E53AE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6" creationId="{0730EF5F-8334-4770-A0DA-C3A90A992E66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9" creationId="{32709E2F-9FD8-416E-8D68-2520D7FE9400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2" creationId="{52EB704C-58F1-4073-805E-9207460270D8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5" creationId="{0EAAEC48-D452-454D-AB3B-79AE446D0691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9" creationId="{8B47A223-13F9-43EF-ACDC-DC660A23C749}"/>
          </ac:spMkLst>
        </pc:spChg>
        <pc:grpChg chg="mod">
          <ac:chgData name="ngod ali" userId="bfabe3cde01fd7ce" providerId="LiveId" clId="{35C555B1-2A30-4E75-BCA1-DCD08714389C}" dt="2021-08-04T22:23:08.823" v="27" actId="1076"/>
          <ac:grpSpMkLst>
            <pc:docMk/>
            <pc:sldMk cId="1459967589" sldId="261"/>
            <ac:grpSpMk id="6" creationId="{8E0DB4AE-5ED4-47DE-AC95-DEF415807A2D}"/>
          </ac:grpSpMkLst>
        </pc:grpChg>
      </pc:sldChg>
      <pc:sldChg chg="modSp mod setBg">
        <pc:chgData name="ngod ali" userId="bfabe3cde01fd7ce" providerId="LiveId" clId="{35C555B1-2A30-4E75-BCA1-DCD08714389C}" dt="2021-08-05T07:14:35.636" v="837"/>
        <pc:sldMkLst>
          <pc:docMk/>
          <pc:sldMk cId="4130053559" sldId="262"/>
        </pc:sldMkLst>
        <pc:spChg chg="mod">
          <ac:chgData name="ngod ali" userId="bfabe3cde01fd7ce" providerId="LiveId" clId="{35C555B1-2A30-4E75-BCA1-DCD08714389C}" dt="2021-08-04T22:21:36.184" v="5" actId="1076"/>
          <ac:spMkLst>
            <pc:docMk/>
            <pc:sldMk cId="4130053559" sldId="262"/>
            <ac:spMk id="2" creationId="{8FA8BC5A-3325-4538-B36C-2AAED8E41726}"/>
          </ac:spMkLst>
        </pc:spChg>
        <pc:spChg chg="mod">
          <ac:chgData name="ngod ali" userId="bfabe3cde01fd7ce" providerId="LiveId" clId="{35C555B1-2A30-4E75-BCA1-DCD08714389C}" dt="2021-08-05T06:44:36.956" v="42" actId="1076"/>
          <ac:spMkLst>
            <pc:docMk/>
            <pc:sldMk cId="4130053559" sldId="262"/>
            <ac:spMk id="6" creationId="{079535DD-60E4-4967-BFC9-399362D897F3}"/>
          </ac:spMkLst>
        </pc:spChg>
      </pc:sldChg>
      <pc:sldChg chg="modSp mod">
        <pc:chgData name="ngod ali" userId="bfabe3cde01fd7ce" providerId="LiveId" clId="{35C555B1-2A30-4E75-BCA1-DCD08714389C}" dt="2021-08-05T06:45:25.884" v="49" actId="1076"/>
        <pc:sldMkLst>
          <pc:docMk/>
          <pc:sldMk cId="3936592131" sldId="280"/>
        </pc:sldMkLst>
        <pc:picChg chg="mod">
          <ac:chgData name="ngod ali" userId="bfabe3cde01fd7ce" providerId="LiveId" clId="{35C555B1-2A30-4E75-BCA1-DCD08714389C}" dt="2021-08-05T06:45:25.884" v="49" actId="1076"/>
          <ac:picMkLst>
            <pc:docMk/>
            <pc:sldMk cId="3936592131" sldId="280"/>
            <ac:picMk id="3" creationId="{60D94DD2-8DD9-4F16-A056-A356C504FDCF}"/>
          </ac:picMkLst>
        </pc:picChg>
      </pc:sldChg>
      <pc:sldChg chg="modSp mod">
        <pc:chgData name="ngod ali" userId="bfabe3cde01fd7ce" providerId="LiveId" clId="{35C555B1-2A30-4E75-BCA1-DCD08714389C}" dt="2021-08-04T22:24:10.730" v="36" actId="1076"/>
        <pc:sldMkLst>
          <pc:docMk/>
          <pc:sldMk cId="1851267523" sldId="281"/>
        </pc:sldMkLst>
        <pc:picChg chg="mod">
          <ac:chgData name="ngod ali" userId="bfabe3cde01fd7ce" providerId="LiveId" clId="{35C555B1-2A30-4E75-BCA1-DCD08714389C}" dt="2021-08-04T22:24:10.730" v="36" actId="1076"/>
          <ac:picMkLst>
            <pc:docMk/>
            <pc:sldMk cId="1851267523" sldId="281"/>
            <ac:picMk id="6" creationId="{907CF9D2-A9E6-49CD-A60F-2493E952F613}"/>
          </ac:picMkLst>
        </pc:picChg>
      </pc:sldChg>
      <pc:sldChg chg="addSp modSp mod">
        <pc:chgData name="ngod ali" userId="bfabe3cde01fd7ce" providerId="LiveId" clId="{35C555B1-2A30-4E75-BCA1-DCD08714389C}" dt="2021-08-04T22:23:19.133" v="29" actId="1076"/>
        <pc:sldMkLst>
          <pc:docMk/>
          <pc:sldMk cId="2113060353" sldId="286"/>
        </pc:sldMkLst>
        <pc:picChg chg="add mod">
          <ac:chgData name="ngod ali" userId="bfabe3cde01fd7ce" providerId="LiveId" clId="{35C555B1-2A30-4E75-BCA1-DCD08714389C}" dt="2021-08-04T22:23:19.133" v="29" actId="1076"/>
          <ac:picMkLst>
            <pc:docMk/>
            <pc:sldMk cId="2113060353" sldId="286"/>
            <ac:picMk id="5" creationId="{36BD724A-FE83-4F8A-AF42-CDD7151EF7CE}"/>
          </ac:picMkLst>
        </pc:picChg>
      </pc:sldChg>
      <pc:sldChg chg="addSp modSp mod">
        <pc:chgData name="ngod ali" userId="bfabe3cde01fd7ce" providerId="LiveId" clId="{35C555B1-2A30-4E75-BCA1-DCD08714389C}" dt="2021-08-04T22:22:13.649" v="13" actId="1076"/>
        <pc:sldMkLst>
          <pc:docMk/>
          <pc:sldMk cId="4176666168" sldId="299"/>
        </pc:sldMkLst>
        <pc:grpChg chg="mod">
          <ac:chgData name="ngod ali" userId="bfabe3cde01fd7ce" providerId="LiveId" clId="{35C555B1-2A30-4E75-BCA1-DCD08714389C}" dt="2021-08-04T22:21:59.614" v="10" actId="1076"/>
          <ac:grpSpMkLst>
            <pc:docMk/>
            <pc:sldMk cId="4176666168" sldId="299"/>
            <ac:grpSpMk id="10" creationId="{429C50CD-22A3-4763-81CA-EB436453E324}"/>
          </ac:grpSpMkLst>
        </pc:grpChg>
        <pc:picChg chg="add mod">
          <ac:chgData name="ngod ali" userId="bfabe3cde01fd7ce" providerId="LiveId" clId="{35C555B1-2A30-4E75-BCA1-DCD08714389C}" dt="2021-08-04T22:22:13.649" v="13" actId="1076"/>
          <ac:picMkLst>
            <pc:docMk/>
            <pc:sldMk cId="4176666168" sldId="299"/>
            <ac:picMk id="5" creationId="{3C4D16C0-856A-492E-A076-192C02A21AF4}"/>
          </ac:picMkLst>
        </pc:picChg>
      </pc:sldChg>
      <pc:sldChg chg="modSp mod">
        <pc:chgData name="ngod ali" userId="bfabe3cde01fd7ce" providerId="LiveId" clId="{35C555B1-2A30-4E75-BCA1-DCD08714389C}" dt="2021-08-05T07:15:09.567" v="844" actId="1076"/>
        <pc:sldMkLst>
          <pc:docMk/>
          <pc:sldMk cId="3448198322" sldId="301"/>
        </pc:sldMkLst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" creationId="{E0D3C9B9-7B08-4B20-88F6-4CD0FEFBE6EC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5" creationId="{CC7891A8-C700-4FF9-B722-3FE8F8227535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6" creationId="{30D1C348-CBC8-46B2-A4F0-6EE57F7E77CF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9" creationId="{A4E29470-61F2-4761-8A87-B031F2F8CF2D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0" creationId="{7D649F8F-0F0C-42FA-9C66-6A0EC77CF3AA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2" creationId="{7E669D9F-3798-4DF7-B6F3-78DF54D9E669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3" creationId="{F52D8162-0A50-414D-9B21-71FFAB33B85D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4" creationId="{CC79306B-9B6D-495D-858B-81C54F491858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5" creationId="{698D3374-D8BA-47FF-B23F-5983FE15C880}"/>
          </ac:spMkLst>
        </pc:spChg>
        <pc:spChg chg="mod">
          <ac:chgData name="ngod ali" userId="bfabe3cde01fd7ce" providerId="LiveId" clId="{35C555B1-2A30-4E75-BCA1-DCD08714389C}" dt="2021-08-04T22:22:32.310" v="18" actId="1076"/>
          <ac:spMkLst>
            <pc:docMk/>
            <pc:sldMk cId="3448198322" sldId="301"/>
            <ac:spMk id="20" creationId="{F5A77603-6C8D-4466-82A5-AB4D4A16D5DE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4" creationId="{1BCAAA40-949D-4079-BD99-24AD06D217DF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5" creationId="{95CA253C-5899-4CFE-BFE7-BAA0323D7F92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6" creationId="{77D63272-7B7D-47A1-922B-8F4E14AB4F17}"/>
          </ac:spMkLst>
        </pc:spChg>
        <pc:grpChg chg="mod">
          <ac:chgData name="ngod ali" userId="bfabe3cde01fd7ce" providerId="LiveId" clId="{35C555B1-2A30-4E75-BCA1-DCD08714389C}" dt="2021-08-05T07:15:09.567" v="844" actId="1076"/>
          <ac:grpSpMkLst>
            <pc:docMk/>
            <pc:sldMk cId="3448198322" sldId="301"/>
            <ac:grpSpMk id="19" creationId="{8825EF59-D540-4094-8BB6-A419C4A9ABE3}"/>
          </ac:grpSpMkLst>
        </pc:grpChg>
        <pc:cxnChg chg="mod">
          <ac:chgData name="ngod ali" userId="bfabe3cde01fd7ce" providerId="LiveId" clId="{35C555B1-2A30-4E75-BCA1-DCD08714389C}" dt="2021-08-04T22:22:29.377" v="17" actId="1076"/>
          <ac:cxnSpMkLst>
            <pc:docMk/>
            <pc:sldMk cId="3448198322" sldId="301"/>
            <ac:cxnSpMk id="21" creationId="{3BD6929F-EB3A-4440-9574-6765E944DEA3}"/>
          </ac:cxnSpMkLst>
        </pc:cxnChg>
      </pc:sldChg>
      <pc:sldChg chg="addSp delSp modSp del mod">
        <pc:chgData name="ngod ali" userId="bfabe3cde01fd7ce" providerId="LiveId" clId="{35C555B1-2A30-4E75-BCA1-DCD08714389C}" dt="2021-08-05T09:23:18.402" v="3075" actId="47"/>
        <pc:sldMkLst>
          <pc:docMk/>
          <pc:sldMk cId="3530571311" sldId="303"/>
        </pc:sldMkLst>
        <pc:spChg chg="add del mod">
          <ac:chgData name="ngod ali" userId="bfabe3cde01fd7ce" providerId="LiveId" clId="{35C555B1-2A30-4E75-BCA1-DCD08714389C}" dt="2021-08-05T09:20:05.429" v="3026" actId="21"/>
          <ac:spMkLst>
            <pc:docMk/>
            <pc:sldMk cId="3530571311" sldId="303"/>
            <ac:spMk id="4" creationId="{33DE1243-2057-4F2B-8EA2-A0BBFD7F1874}"/>
          </ac:spMkLst>
        </pc:spChg>
        <pc:spChg chg="add del mod">
          <ac:chgData name="ngod ali" userId="bfabe3cde01fd7ce" providerId="LiveId" clId="{35C555B1-2A30-4E75-BCA1-DCD08714389C}" dt="2021-08-05T09:20:09.935" v="3029" actId="478"/>
          <ac:spMkLst>
            <pc:docMk/>
            <pc:sldMk cId="3530571311" sldId="303"/>
            <ac:spMk id="5" creationId="{C3058127-9892-4442-A137-917F2B24485D}"/>
          </ac:spMkLst>
        </pc:spChg>
        <pc:spChg chg="add del mod">
          <ac:chgData name="ngod ali" userId="bfabe3cde01fd7ce" providerId="LiveId" clId="{35C555B1-2A30-4E75-BCA1-DCD08714389C}" dt="2021-08-05T09:20:29.183" v="3039" actId="21"/>
          <ac:spMkLst>
            <pc:docMk/>
            <pc:sldMk cId="3530571311" sldId="303"/>
            <ac:spMk id="6" creationId="{90CA866E-909F-4C2C-BE57-CC246546918B}"/>
          </ac:spMkLst>
        </pc:spChg>
        <pc:spChg chg="add mod">
          <ac:chgData name="ngod ali" userId="bfabe3cde01fd7ce" providerId="LiveId" clId="{35C555B1-2A30-4E75-BCA1-DCD08714389C}" dt="2021-08-05T09:21:56.193" v="3063" actId="1076"/>
          <ac:spMkLst>
            <pc:docMk/>
            <pc:sldMk cId="3530571311" sldId="303"/>
            <ac:spMk id="9" creationId="{D7799D61-7C6B-4D6B-B6AE-B9EE42133F4B}"/>
          </ac:spMkLst>
        </pc:spChg>
        <pc:spChg chg="add mod">
          <ac:chgData name="ngod ali" userId="bfabe3cde01fd7ce" providerId="LiveId" clId="{35C555B1-2A30-4E75-BCA1-DCD08714389C}" dt="2021-08-05T09:21:26.462" v="3061" actId="164"/>
          <ac:spMkLst>
            <pc:docMk/>
            <pc:sldMk cId="3530571311" sldId="303"/>
            <ac:spMk id="10" creationId="{998CE7BA-68B9-4E2A-9522-77E854A3C45E}"/>
          </ac:spMkLst>
        </pc:spChg>
        <pc:grpChg chg="add mod">
          <ac:chgData name="ngod ali" userId="bfabe3cde01fd7ce" providerId="LiveId" clId="{35C555B1-2A30-4E75-BCA1-DCD08714389C}" dt="2021-08-05T09:21:30.153" v="3062" actId="164"/>
          <ac:grpSpMkLst>
            <pc:docMk/>
            <pc:sldMk cId="3530571311" sldId="303"/>
            <ac:grpSpMk id="11" creationId="{E61359E6-C37A-4454-98B0-CEDD18DB00FC}"/>
          </ac:grpSpMkLst>
        </pc:grpChg>
        <pc:grpChg chg="add mod">
          <ac:chgData name="ngod ali" userId="bfabe3cde01fd7ce" providerId="LiveId" clId="{35C555B1-2A30-4E75-BCA1-DCD08714389C}" dt="2021-08-05T09:21:30.153" v="3062" actId="164"/>
          <ac:grpSpMkLst>
            <pc:docMk/>
            <pc:sldMk cId="3530571311" sldId="303"/>
            <ac:grpSpMk id="12" creationId="{C73B35BA-40A1-46AB-A4B0-99B11BB66973}"/>
          </ac:grpSpMkLst>
        </pc:grpChg>
        <pc:picChg chg="add del mod modCrop">
          <ac:chgData name="ngod ali" userId="bfabe3cde01fd7ce" providerId="LiveId" clId="{35C555B1-2A30-4E75-BCA1-DCD08714389C}" dt="2021-08-05T07:34:39.209" v="1195" actId="478"/>
          <ac:picMkLst>
            <pc:docMk/>
            <pc:sldMk cId="3530571311" sldId="303"/>
            <ac:picMk id="3" creationId="{DB679503-70ED-425B-BF9D-EB48D967945A}"/>
          </ac:picMkLst>
        </pc:picChg>
        <pc:picChg chg="add mod">
          <ac:chgData name="ngod ali" userId="bfabe3cde01fd7ce" providerId="LiveId" clId="{35C555B1-2A30-4E75-BCA1-DCD08714389C}" dt="2021-08-05T09:21:30.153" v="3062" actId="164"/>
          <ac:picMkLst>
            <pc:docMk/>
            <pc:sldMk cId="3530571311" sldId="303"/>
            <ac:picMk id="8" creationId="{03781F21-686F-4841-B0DE-1A64C7F8DE6D}"/>
          </ac:picMkLst>
        </pc:picChg>
      </pc:sldChg>
      <pc:sldChg chg="addSp delSp modSp mod ord">
        <pc:chgData name="ngod ali" userId="bfabe3cde01fd7ce" providerId="LiveId" clId="{35C555B1-2A30-4E75-BCA1-DCD08714389C}" dt="2021-08-05T09:07:57.360" v="2878" actId="1076"/>
        <pc:sldMkLst>
          <pc:docMk/>
          <pc:sldMk cId="3294033310" sldId="305"/>
        </pc:sldMkLst>
        <pc:spChg chg="add del mod">
          <ac:chgData name="ngod ali" userId="bfabe3cde01fd7ce" providerId="LiveId" clId="{35C555B1-2A30-4E75-BCA1-DCD08714389C}" dt="2021-08-05T07:21:53.846" v="950" actId="478"/>
          <ac:spMkLst>
            <pc:docMk/>
            <pc:sldMk cId="3294033310" sldId="305"/>
            <ac:spMk id="5" creationId="{787CA923-731B-4627-8375-DDAA20890765}"/>
          </ac:spMkLst>
        </pc:spChg>
        <pc:spChg chg="del topLvl">
          <ac:chgData name="ngod ali" userId="bfabe3cde01fd7ce" providerId="LiveId" clId="{35C555B1-2A30-4E75-BCA1-DCD08714389C}" dt="2021-08-05T07:21:38.439" v="945" actId="478"/>
          <ac:spMkLst>
            <pc:docMk/>
            <pc:sldMk cId="3294033310" sldId="305"/>
            <ac:spMk id="10" creationId="{E20E8501-1C9B-4DA2-A282-77572C93E8D2}"/>
          </ac:spMkLst>
        </pc:spChg>
        <pc:spChg chg="mod">
          <ac:chgData name="ngod ali" userId="bfabe3cde01fd7ce" providerId="LiveId" clId="{35C555B1-2A30-4E75-BCA1-DCD08714389C}" dt="2021-08-05T09:07:54.185" v="2877" actId="1076"/>
          <ac:spMkLst>
            <pc:docMk/>
            <pc:sldMk cId="3294033310" sldId="305"/>
            <ac:spMk id="12" creationId="{B2CE0C4D-AD70-496D-A008-316E5B7CAD09}"/>
          </ac:spMkLst>
        </pc:spChg>
        <pc:grpChg chg="add mod">
          <ac:chgData name="ngod ali" userId="bfabe3cde01fd7ce" providerId="LiveId" clId="{35C555B1-2A30-4E75-BCA1-DCD08714389C}" dt="2021-08-05T09:07:54.185" v="2877" actId="1076"/>
          <ac:grpSpMkLst>
            <pc:docMk/>
            <pc:sldMk cId="3294033310" sldId="305"/>
            <ac:grpSpMk id="6" creationId="{A8237CA4-BB23-456D-9F41-FCC1B826F220}"/>
          </ac:grpSpMkLst>
        </pc:grpChg>
        <pc:grpChg chg="del mod">
          <ac:chgData name="ngod ali" userId="bfabe3cde01fd7ce" providerId="LiveId" clId="{35C555B1-2A30-4E75-BCA1-DCD08714389C}" dt="2021-08-05T07:22:22.116" v="968" actId="478"/>
          <ac:grpSpMkLst>
            <pc:docMk/>
            <pc:sldMk cId="3294033310" sldId="305"/>
            <ac:grpSpMk id="7" creationId="{956CF2A0-F79C-442E-A7F3-183861FE96E1}"/>
          </ac:grpSpMkLst>
        </pc:grpChg>
        <pc:grpChg chg="del">
          <ac:chgData name="ngod ali" userId="bfabe3cde01fd7ce" providerId="LiveId" clId="{35C555B1-2A30-4E75-BCA1-DCD08714389C}" dt="2021-08-05T07:21:38.439" v="945" actId="478"/>
          <ac:grpSpMkLst>
            <pc:docMk/>
            <pc:sldMk cId="3294033310" sldId="305"/>
            <ac:grpSpMk id="8" creationId="{A5B675BB-5D7B-4ADF-9415-688D61E28A4D}"/>
          </ac:grpSpMkLst>
        </pc:grpChg>
        <pc:picChg chg="add mod">
          <ac:chgData name="ngod ali" userId="bfabe3cde01fd7ce" providerId="LiveId" clId="{35C555B1-2A30-4E75-BCA1-DCD08714389C}" dt="2021-08-05T09:07:57.360" v="2878" actId="1076"/>
          <ac:picMkLst>
            <pc:docMk/>
            <pc:sldMk cId="3294033310" sldId="305"/>
            <ac:picMk id="3" creationId="{A8A6ACB2-7D97-43BA-87C2-BEE33C15E355}"/>
          </ac:picMkLst>
        </pc:picChg>
        <pc:picChg chg="del topLvl">
          <ac:chgData name="ngod ali" userId="bfabe3cde01fd7ce" providerId="LiveId" clId="{35C555B1-2A30-4E75-BCA1-DCD08714389C}" dt="2021-08-05T07:21:41.965" v="947" actId="478"/>
          <ac:picMkLst>
            <pc:docMk/>
            <pc:sldMk cId="3294033310" sldId="305"/>
            <ac:picMk id="9" creationId="{4716E8EB-EAFE-42C5-A251-52626D1D5ED6}"/>
          </ac:picMkLst>
        </pc:picChg>
        <pc:picChg chg="mod">
          <ac:chgData name="ngod ali" userId="bfabe3cde01fd7ce" providerId="LiveId" clId="{35C555B1-2A30-4E75-BCA1-DCD08714389C}" dt="2021-08-05T09:07:54.185" v="2877" actId="1076"/>
          <ac:picMkLst>
            <pc:docMk/>
            <pc:sldMk cId="3294033310" sldId="305"/>
            <ac:picMk id="11" creationId="{F282EA22-DA98-42F8-A1DF-CD61F38E85C5}"/>
          </ac:picMkLst>
        </pc:picChg>
        <pc:cxnChg chg="del mod">
          <ac:chgData name="ngod ali" userId="bfabe3cde01fd7ce" providerId="LiveId" clId="{35C555B1-2A30-4E75-BCA1-DCD08714389C}" dt="2021-08-05T07:22:22.116" v="968" actId="478"/>
          <ac:cxnSpMkLst>
            <pc:docMk/>
            <pc:sldMk cId="3294033310" sldId="305"/>
            <ac:cxnSpMk id="13" creationId="{1044E9B9-0D3E-4D8B-BE9E-F349ECE273C3}"/>
          </ac:cxnSpMkLst>
        </pc:cxnChg>
      </pc:sldChg>
      <pc:sldChg chg="addSp delSp modSp mod">
        <pc:chgData name="ngod ali" userId="bfabe3cde01fd7ce" providerId="LiveId" clId="{35C555B1-2A30-4E75-BCA1-DCD08714389C}" dt="2021-08-05T07:00:18.589" v="474" actId="1076"/>
        <pc:sldMkLst>
          <pc:docMk/>
          <pc:sldMk cId="1683551281" sldId="306"/>
        </pc:sldMkLst>
        <pc:spChg chg="mod">
          <ac:chgData name="ngod ali" userId="bfabe3cde01fd7ce" providerId="LiveId" clId="{35C555B1-2A30-4E75-BCA1-DCD08714389C}" dt="2021-08-05T06:53:24.499" v="154" actId="403"/>
          <ac:spMkLst>
            <pc:docMk/>
            <pc:sldMk cId="1683551281" sldId="306"/>
            <ac:spMk id="2" creationId="{4CCE3A00-FD0D-4B32-B3D7-881358E288FF}"/>
          </ac:spMkLst>
        </pc:spChg>
        <pc:spChg chg="mod topLvl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0" creationId="{8D323F03-F88B-4FDB-BD1A-B67239907643}"/>
          </ac:spMkLst>
        </pc:spChg>
        <pc:spChg chg="add mod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2" creationId="{B1F68B3E-2A35-4CA0-AF86-28129E4B56D3}"/>
          </ac:spMkLst>
        </pc:spChg>
        <pc:spChg chg="add mod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3" creationId="{DB95A9DE-6030-4BEE-813F-6292D3E6E0B1}"/>
          </ac:spMkLst>
        </pc:spChg>
        <pc:spChg chg="add mod">
          <ac:chgData name="ngod ali" userId="bfabe3cde01fd7ce" providerId="LiveId" clId="{35C555B1-2A30-4E75-BCA1-DCD08714389C}" dt="2021-08-05T07:00:18.589" v="474" actId="1076"/>
          <ac:spMkLst>
            <pc:docMk/>
            <pc:sldMk cId="1683551281" sldId="306"/>
            <ac:spMk id="14" creationId="{7FC990A7-8DFE-4670-8922-3B1B9AC18A59}"/>
          </ac:spMkLst>
        </pc:spChg>
        <pc:grpChg chg="add mod">
          <ac:chgData name="ngod ali" userId="bfabe3cde01fd7ce" providerId="LiveId" clId="{35C555B1-2A30-4E75-BCA1-DCD08714389C}" dt="2021-08-05T06:58:21.764" v="465" actId="1076"/>
          <ac:grpSpMkLst>
            <pc:docMk/>
            <pc:sldMk cId="1683551281" sldId="306"/>
            <ac:grpSpMk id="5" creationId="{616C43BA-3728-47AF-B572-538D506B1C7A}"/>
          </ac:grpSpMkLst>
        </pc:grpChg>
        <pc:grpChg chg="add del mod">
          <ac:chgData name="ngod ali" userId="bfabe3cde01fd7ce" providerId="LiveId" clId="{35C555B1-2A30-4E75-BCA1-DCD08714389C}" dt="2021-08-05T06:52:04.686" v="87" actId="478"/>
          <ac:grpSpMkLst>
            <pc:docMk/>
            <pc:sldMk cId="1683551281" sldId="306"/>
            <ac:grpSpMk id="9" creationId="{F9B62FA4-D9FF-478B-ABD2-53D980245047}"/>
          </ac:grpSpMkLst>
        </pc:grpChg>
        <pc:grpChg chg="mod">
          <ac:chgData name="ngod ali" userId="bfabe3cde01fd7ce" providerId="LiveId" clId="{35C555B1-2A30-4E75-BCA1-DCD08714389C}" dt="2021-08-04T22:23:25.561" v="30" actId="1076"/>
          <ac:grpSpMkLst>
            <pc:docMk/>
            <pc:sldMk cId="1683551281" sldId="306"/>
            <ac:grpSpMk id="16" creationId="{0B91A22B-9412-43A7-A53A-4B5103A82647}"/>
          </ac:grpSpMkLst>
        </pc:grpChg>
        <pc:picChg chg="add del mod modCrop">
          <ac:chgData name="ngod ali" userId="bfabe3cde01fd7ce" providerId="LiveId" clId="{35C555B1-2A30-4E75-BCA1-DCD08714389C}" dt="2021-08-05T06:57:34.391" v="456" actId="478"/>
          <ac:picMkLst>
            <pc:docMk/>
            <pc:sldMk cId="1683551281" sldId="306"/>
            <ac:picMk id="4" creationId="{434A0616-201A-491E-AF80-3088698A4002}"/>
          </ac:picMkLst>
        </pc:picChg>
        <pc:picChg chg="add mod">
          <ac:chgData name="ngod ali" userId="bfabe3cde01fd7ce" providerId="LiveId" clId="{35C555B1-2A30-4E75-BCA1-DCD08714389C}" dt="2021-08-05T06:54:37.660" v="161" actId="1076"/>
          <ac:picMkLst>
            <pc:docMk/>
            <pc:sldMk cId="1683551281" sldId="306"/>
            <ac:picMk id="1026" creationId="{E59EB0F6-AB24-4849-9D30-7B8020DA06B4}"/>
          </ac:picMkLst>
        </pc:picChg>
        <pc:picChg chg="add mod">
          <ac:chgData name="ngod ali" userId="bfabe3cde01fd7ce" providerId="LiveId" clId="{35C555B1-2A30-4E75-BCA1-DCD08714389C}" dt="2021-08-05T06:57:51.046" v="459"/>
          <ac:picMkLst>
            <pc:docMk/>
            <pc:sldMk cId="1683551281" sldId="306"/>
            <ac:picMk id="1028" creationId="{504D18F2-2510-4E32-A710-275C51524377}"/>
          </ac:picMkLst>
        </pc:picChg>
        <pc:cxnChg chg="del mod topLvl">
          <ac:chgData name="ngod ali" userId="bfabe3cde01fd7ce" providerId="LiveId" clId="{35C555B1-2A30-4E75-BCA1-DCD08714389C}" dt="2021-08-05T06:52:04.686" v="87" actId="478"/>
          <ac:cxnSpMkLst>
            <pc:docMk/>
            <pc:sldMk cId="1683551281" sldId="306"/>
            <ac:cxnSpMk id="11" creationId="{CDCAF3D8-5D8F-40D3-BF1D-55152187D08A}"/>
          </ac:cxnSpMkLst>
        </pc:cxnChg>
      </pc:sldChg>
      <pc:sldChg chg="addSp delSp modSp mod delAnim">
        <pc:chgData name="ngod ali" userId="bfabe3cde01fd7ce" providerId="LiveId" clId="{35C555B1-2A30-4E75-BCA1-DCD08714389C}" dt="2021-08-05T09:06:42.812" v="2861" actId="1076"/>
        <pc:sldMkLst>
          <pc:docMk/>
          <pc:sldMk cId="879582013" sldId="307"/>
        </pc:sldMkLst>
        <pc:spChg chg="add mod">
          <ac:chgData name="ngod ali" userId="bfabe3cde01fd7ce" providerId="LiveId" clId="{35C555B1-2A30-4E75-BCA1-DCD08714389C}" dt="2021-08-05T07:09:14.961" v="748" actId="1076"/>
          <ac:spMkLst>
            <pc:docMk/>
            <pc:sldMk cId="879582013" sldId="307"/>
            <ac:spMk id="8" creationId="{63912E27-61DA-4203-90F2-03EFAA91B800}"/>
          </ac:spMkLst>
        </pc:spChg>
        <pc:spChg chg="add mod">
          <ac:chgData name="ngod ali" userId="bfabe3cde01fd7ce" providerId="LiveId" clId="{35C555B1-2A30-4E75-BCA1-DCD08714389C}" dt="2021-08-05T09:06:42.812" v="2861" actId="1076"/>
          <ac:spMkLst>
            <pc:docMk/>
            <pc:sldMk cId="879582013" sldId="307"/>
            <ac:spMk id="9" creationId="{E29B0A40-373C-40CD-BDCA-B92B3C41B8B4}"/>
          </ac:spMkLst>
        </pc:spChg>
        <pc:spChg chg="add mod">
          <ac:chgData name="ngod ali" userId="bfabe3cde01fd7ce" providerId="LiveId" clId="{35C555B1-2A30-4E75-BCA1-DCD08714389C}" dt="2021-08-05T07:09:12.220" v="747" actId="1076"/>
          <ac:spMkLst>
            <pc:docMk/>
            <pc:sldMk cId="879582013" sldId="307"/>
            <ac:spMk id="11" creationId="{9948CD69-0BDE-457A-902D-D3D08B67152A}"/>
          </ac:spMkLst>
        </pc:spChg>
        <pc:grpChg chg="add mod">
          <ac:chgData name="ngod ali" userId="bfabe3cde01fd7ce" providerId="LiveId" clId="{35C555B1-2A30-4E75-BCA1-DCD08714389C}" dt="2021-08-05T09:06:42.812" v="2861" actId="1076"/>
          <ac:grpSpMkLst>
            <pc:docMk/>
            <pc:sldMk cId="879582013" sldId="307"/>
            <ac:grpSpMk id="10" creationId="{1658EE28-5FA2-442F-8055-90D351E7F184}"/>
          </ac:grpSpMkLst>
        </pc:grpChg>
        <pc:grpChg chg="add mod">
          <ac:chgData name="ngod ali" userId="bfabe3cde01fd7ce" providerId="LiveId" clId="{35C555B1-2A30-4E75-BCA1-DCD08714389C}" dt="2021-08-05T07:09:19.243" v="749" actId="1076"/>
          <ac:grpSpMkLst>
            <pc:docMk/>
            <pc:sldMk cId="879582013" sldId="307"/>
            <ac:grpSpMk id="14" creationId="{37F6CF33-1AF9-4CF6-B12E-EA65B19A0285}"/>
          </ac:grpSpMkLst>
        </pc:grpChg>
        <pc:grpChg chg="mod">
          <ac:chgData name="ngod ali" userId="bfabe3cde01fd7ce" providerId="LiveId" clId="{35C555B1-2A30-4E75-BCA1-DCD08714389C}" dt="2021-08-05T07:09:01.555" v="743" actId="164"/>
          <ac:grpSpMkLst>
            <pc:docMk/>
            <pc:sldMk cId="879582013" sldId="307"/>
            <ac:grpSpMk id="16" creationId="{0B91A22B-9412-43A7-A53A-4B5103A82647}"/>
          </ac:grpSpMkLst>
        </pc:grpChg>
        <pc:picChg chg="del mod">
          <ac:chgData name="ngod ali" userId="bfabe3cde01fd7ce" providerId="LiveId" clId="{35C555B1-2A30-4E75-BCA1-DCD08714389C}" dt="2021-08-05T06:59:49.174" v="467" actId="478"/>
          <ac:picMkLst>
            <pc:docMk/>
            <pc:sldMk cId="879582013" sldId="307"/>
            <ac:picMk id="3" creationId="{BF28F129-7213-4F2A-BC10-BD3A3CAB7BCD}"/>
          </ac:picMkLst>
        </pc:picChg>
        <pc:picChg chg="add del mod modCrop">
          <ac:chgData name="ngod ali" userId="bfabe3cde01fd7ce" providerId="LiveId" clId="{35C555B1-2A30-4E75-BCA1-DCD08714389C}" dt="2021-08-05T07:07:15.312" v="714" actId="478"/>
          <ac:picMkLst>
            <pc:docMk/>
            <pc:sldMk cId="879582013" sldId="307"/>
            <ac:picMk id="5" creationId="{85510739-7A3A-46A7-B0EB-72E53C720020}"/>
          </ac:picMkLst>
        </pc:picChg>
        <pc:picChg chg="add mod">
          <ac:chgData name="ngod ali" userId="bfabe3cde01fd7ce" providerId="LiveId" clId="{35C555B1-2A30-4E75-BCA1-DCD08714389C}" dt="2021-08-05T07:09:01.555" v="743" actId="164"/>
          <ac:picMkLst>
            <pc:docMk/>
            <pc:sldMk cId="879582013" sldId="307"/>
            <ac:picMk id="13" creationId="{19D5A60F-57CB-4FC3-B3F4-B78B8840CDDE}"/>
          </ac:picMkLst>
        </pc:picChg>
        <pc:picChg chg="add mod">
          <ac:chgData name="ngod ali" userId="bfabe3cde01fd7ce" providerId="LiveId" clId="{35C555B1-2A30-4E75-BCA1-DCD08714389C}" dt="2021-08-05T09:06:42.812" v="2861" actId="1076"/>
          <ac:picMkLst>
            <pc:docMk/>
            <pc:sldMk cId="879582013" sldId="307"/>
            <ac:picMk id="2050" creationId="{00E48986-FA93-45EE-9E14-65968BA5AF1A}"/>
          </ac:picMkLst>
        </pc:picChg>
        <pc:picChg chg="add mod">
          <ac:chgData name="ngod ali" userId="bfabe3cde01fd7ce" providerId="LiveId" clId="{35C555B1-2A30-4E75-BCA1-DCD08714389C}" dt="2021-08-05T09:06:42.812" v="2861" actId="1076"/>
          <ac:picMkLst>
            <pc:docMk/>
            <pc:sldMk cId="879582013" sldId="307"/>
            <ac:picMk id="2052" creationId="{6160EEA8-155A-4E28-B216-9E7857562D77}"/>
          </ac:picMkLst>
        </pc:picChg>
      </pc:sldChg>
      <pc:sldChg chg="modSp mod">
        <pc:chgData name="ngod ali" userId="bfabe3cde01fd7ce" providerId="LiveId" clId="{35C555B1-2A30-4E75-BCA1-DCD08714389C}" dt="2021-08-05T07:35:09.480" v="1199" actId="1076"/>
        <pc:sldMkLst>
          <pc:docMk/>
          <pc:sldMk cId="2546339670" sldId="310"/>
        </pc:sldMkLst>
        <pc:picChg chg="mod">
          <ac:chgData name="ngod ali" userId="bfabe3cde01fd7ce" providerId="LiveId" clId="{35C555B1-2A30-4E75-BCA1-DCD08714389C}" dt="2021-08-05T07:35:09.480" v="1199" actId="1076"/>
          <ac:picMkLst>
            <pc:docMk/>
            <pc:sldMk cId="2546339670" sldId="310"/>
            <ac:picMk id="2" creationId="{3CD9FC62-3011-4B6D-84E3-7DBE2BCD6240}"/>
          </ac:picMkLst>
        </pc:picChg>
      </pc:sldChg>
      <pc:sldChg chg="addSp modSp del mod">
        <pc:chgData name="ngod ali" userId="bfabe3cde01fd7ce" providerId="LiveId" clId="{35C555B1-2A30-4E75-BCA1-DCD08714389C}" dt="2021-08-05T09:25:31.949" v="3101" actId="47"/>
        <pc:sldMkLst>
          <pc:docMk/>
          <pc:sldMk cId="3608092719" sldId="313"/>
        </pc:sldMkLst>
        <pc:spChg chg="add mod">
          <ac:chgData name="ngod ali" userId="bfabe3cde01fd7ce" providerId="LiveId" clId="{35C555B1-2A30-4E75-BCA1-DCD08714389C}" dt="2021-08-05T07:48:44.788" v="1629" actId="164"/>
          <ac:spMkLst>
            <pc:docMk/>
            <pc:sldMk cId="3608092719" sldId="313"/>
            <ac:spMk id="4" creationId="{0BC39B40-0C4F-445C-BDB1-49C7029EBACB}"/>
          </ac:spMkLst>
        </pc:spChg>
        <pc:spChg chg="add mod">
          <ac:chgData name="ngod ali" userId="bfabe3cde01fd7ce" providerId="LiveId" clId="{35C555B1-2A30-4E75-BCA1-DCD08714389C}" dt="2021-08-05T07:48:44.788" v="1629" actId="164"/>
          <ac:spMkLst>
            <pc:docMk/>
            <pc:sldMk cId="3608092719" sldId="313"/>
            <ac:spMk id="5" creationId="{DB01C197-3A36-43B9-9396-79D6FCC93E1B}"/>
          </ac:spMkLst>
        </pc:spChg>
        <pc:spChg chg="add mod">
          <ac:chgData name="ngod ali" userId="bfabe3cde01fd7ce" providerId="LiveId" clId="{35C555B1-2A30-4E75-BCA1-DCD08714389C}" dt="2021-08-05T07:49:05.936" v="1646" actId="1076"/>
          <ac:spMkLst>
            <pc:docMk/>
            <pc:sldMk cId="3608092719" sldId="313"/>
            <ac:spMk id="7" creationId="{0B647E65-B721-453B-AED2-CB786F8FD155}"/>
          </ac:spMkLst>
        </pc:spChg>
        <pc:spChg chg="add mod">
          <ac:chgData name="ngod ali" userId="bfabe3cde01fd7ce" providerId="LiveId" clId="{35C555B1-2A30-4E75-BCA1-DCD08714389C}" dt="2021-08-05T07:50:38.486" v="1758" actId="1076"/>
          <ac:spMkLst>
            <pc:docMk/>
            <pc:sldMk cId="3608092719" sldId="313"/>
            <ac:spMk id="8" creationId="{811944DF-9F19-4949-BF5E-59EE3B547F54}"/>
          </ac:spMkLst>
        </pc:spChg>
        <pc:grpChg chg="add mod">
          <ac:chgData name="ngod ali" userId="bfabe3cde01fd7ce" providerId="LiveId" clId="{35C555B1-2A30-4E75-BCA1-DCD08714389C}" dt="2021-08-05T07:50:32.629" v="1756" actId="1076"/>
          <ac:grpSpMkLst>
            <pc:docMk/>
            <pc:sldMk cId="3608092719" sldId="313"/>
            <ac:grpSpMk id="6" creationId="{61B72EAC-2F51-4478-AC4A-D36444211ED8}"/>
          </ac:grpSpMkLst>
        </pc:grpChg>
        <pc:picChg chg="add mod modCrop">
          <ac:chgData name="ngod ali" userId="bfabe3cde01fd7ce" providerId="LiveId" clId="{35C555B1-2A30-4E75-BCA1-DCD08714389C}" dt="2021-08-05T07:50:34.411" v="1757" actId="1076"/>
          <ac:picMkLst>
            <pc:docMk/>
            <pc:sldMk cId="3608092719" sldId="313"/>
            <ac:picMk id="3" creationId="{CF87B155-7443-4B36-A6AD-E8A336798850}"/>
          </ac:picMkLst>
        </pc:picChg>
      </pc:sldChg>
      <pc:sldChg chg="addSp delSp modSp mod">
        <pc:chgData name="ngod ali" userId="bfabe3cde01fd7ce" providerId="LiveId" clId="{35C555B1-2A30-4E75-BCA1-DCD08714389C}" dt="2021-08-05T07:56:07.927" v="1814" actId="1076"/>
        <pc:sldMkLst>
          <pc:docMk/>
          <pc:sldMk cId="550195613" sldId="314"/>
        </pc:sldMkLst>
        <pc:picChg chg="mod">
          <ac:chgData name="ngod ali" userId="bfabe3cde01fd7ce" providerId="LiveId" clId="{35C555B1-2A30-4E75-BCA1-DCD08714389C}" dt="2021-08-05T07:56:07.927" v="1814" actId="1076"/>
          <ac:picMkLst>
            <pc:docMk/>
            <pc:sldMk cId="550195613" sldId="314"/>
            <ac:picMk id="2" creationId="{002368A5-E193-459B-A36B-D4E2D40D5D18}"/>
          </ac:picMkLst>
        </pc:picChg>
        <pc:picChg chg="add del mod modCrop">
          <ac:chgData name="ngod ali" userId="bfabe3cde01fd7ce" providerId="LiveId" clId="{35C555B1-2A30-4E75-BCA1-DCD08714389C}" dt="2021-08-05T07:56:05.713" v="1813" actId="21"/>
          <ac:picMkLst>
            <pc:docMk/>
            <pc:sldMk cId="550195613" sldId="314"/>
            <ac:picMk id="4" creationId="{A3D0C115-41A9-4FAC-A80E-CBC873A6AAC8}"/>
          </ac:picMkLst>
        </pc:picChg>
      </pc:sldChg>
      <pc:sldChg chg="addSp delSp modSp mod">
        <pc:chgData name="ngod ali" userId="bfabe3cde01fd7ce" providerId="LiveId" clId="{35C555B1-2A30-4E75-BCA1-DCD08714389C}" dt="2021-08-05T07:55:44.447" v="1809" actId="1076"/>
        <pc:sldMkLst>
          <pc:docMk/>
          <pc:sldMk cId="1688234163" sldId="315"/>
        </pc:sldMkLst>
        <pc:picChg chg="mod">
          <ac:chgData name="ngod ali" userId="bfabe3cde01fd7ce" providerId="LiveId" clId="{35C555B1-2A30-4E75-BCA1-DCD08714389C}" dt="2021-08-05T07:55:44.447" v="1809" actId="1076"/>
          <ac:picMkLst>
            <pc:docMk/>
            <pc:sldMk cId="1688234163" sldId="315"/>
            <ac:picMk id="2" creationId="{1BBEFAD3-F705-48E6-9B26-0DA079397773}"/>
          </ac:picMkLst>
        </pc:picChg>
        <pc:picChg chg="add del mod modCrop">
          <ac:chgData name="ngod ali" userId="bfabe3cde01fd7ce" providerId="LiveId" clId="{35C555B1-2A30-4E75-BCA1-DCD08714389C}" dt="2021-08-05T07:55:41.897" v="1808" actId="21"/>
          <ac:picMkLst>
            <pc:docMk/>
            <pc:sldMk cId="1688234163" sldId="315"/>
            <ac:picMk id="4" creationId="{7371A2B6-8374-4C25-8A9E-83922E21405F}"/>
          </ac:picMkLst>
        </pc:picChg>
      </pc:sldChg>
      <pc:sldChg chg="modSp mod">
        <pc:chgData name="ngod ali" userId="bfabe3cde01fd7ce" providerId="LiveId" clId="{35C555B1-2A30-4E75-BCA1-DCD08714389C}" dt="2021-08-05T08:23:17.307" v="2176" actId="1076"/>
        <pc:sldMkLst>
          <pc:docMk/>
          <pc:sldMk cId="2429483579" sldId="320"/>
        </pc:sldMkLst>
        <pc:picChg chg="mod">
          <ac:chgData name="ngod ali" userId="bfabe3cde01fd7ce" providerId="LiveId" clId="{35C555B1-2A30-4E75-BCA1-DCD08714389C}" dt="2021-08-05T08:23:17.307" v="2176" actId="1076"/>
          <ac:picMkLst>
            <pc:docMk/>
            <pc:sldMk cId="2429483579" sldId="320"/>
            <ac:picMk id="2" creationId="{2A7BFB78-359A-4EF0-9952-93D813ADB633}"/>
          </ac:picMkLst>
        </pc:picChg>
      </pc:sldChg>
      <pc:sldChg chg="modSp mod">
        <pc:chgData name="ngod ali" userId="bfabe3cde01fd7ce" providerId="LiveId" clId="{35C555B1-2A30-4E75-BCA1-DCD08714389C}" dt="2021-08-05T08:29:21.128" v="2219" actId="1076"/>
        <pc:sldMkLst>
          <pc:docMk/>
          <pc:sldMk cId="2130933838" sldId="321"/>
        </pc:sldMkLst>
        <pc:picChg chg="mod">
          <ac:chgData name="ngod ali" userId="bfabe3cde01fd7ce" providerId="LiveId" clId="{35C555B1-2A30-4E75-BCA1-DCD08714389C}" dt="2021-08-05T08:29:21.128" v="2219" actId="1076"/>
          <ac:picMkLst>
            <pc:docMk/>
            <pc:sldMk cId="2130933838" sldId="321"/>
            <ac:picMk id="2" creationId="{3D609891-D21C-44D0-BA81-0850B6CABCC0}"/>
          </ac:picMkLst>
        </pc:picChg>
      </pc:sldChg>
      <pc:sldChg chg="modSp mod">
        <pc:chgData name="ngod ali" userId="bfabe3cde01fd7ce" providerId="LiveId" clId="{35C555B1-2A30-4E75-BCA1-DCD08714389C}" dt="2021-08-05T07:59:57.431" v="1836" actId="1076"/>
        <pc:sldMkLst>
          <pc:docMk/>
          <pc:sldMk cId="3567074566" sldId="324"/>
        </pc:sldMkLst>
        <pc:spChg chg="mod">
          <ac:chgData name="ngod ali" userId="bfabe3cde01fd7ce" providerId="LiveId" clId="{35C555B1-2A30-4E75-BCA1-DCD08714389C}" dt="2021-08-05T07:59:57.431" v="1836" actId="1076"/>
          <ac:spMkLst>
            <pc:docMk/>
            <pc:sldMk cId="3567074566" sldId="324"/>
            <ac:spMk id="10" creationId="{E20E8501-1C9B-4DA2-A282-77572C93E8D2}"/>
          </ac:spMkLst>
        </pc:spChg>
      </pc:sldChg>
      <pc:sldChg chg="addSp delSp modSp del mod">
        <pc:chgData name="ngod ali" userId="bfabe3cde01fd7ce" providerId="LiveId" clId="{35C555B1-2A30-4E75-BCA1-DCD08714389C}" dt="2021-08-05T09:27:34.385" v="3124" actId="47"/>
        <pc:sldMkLst>
          <pc:docMk/>
          <pc:sldMk cId="1714747548" sldId="329"/>
        </pc:sldMkLst>
        <pc:spChg chg="add del mod">
          <ac:chgData name="ngod ali" userId="bfabe3cde01fd7ce" providerId="LiveId" clId="{35C555B1-2A30-4E75-BCA1-DCD08714389C}" dt="2021-08-05T09:27:12.592" v="3118" actId="21"/>
          <ac:spMkLst>
            <pc:docMk/>
            <pc:sldMk cId="1714747548" sldId="329"/>
            <ac:spMk id="4" creationId="{EB170C40-6292-4429-A18F-6CE9AE955881}"/>
          </ac:spMkLst>
        </pc:spChg>
        <pc:spChg chg="add del mod">
          <ac:chgData name="ngod ali" userId="bfabe3cde01fd7ce" providerId="LiveId" clId="{35C555B1-2A30-4E75-BCA1-DCD08714389C}" dt="2021-08-05T09:27:12.592" v="3118" actId="21"/>
          <ac:spMkLst>
            <pc:docMk/>
            <pc:sldMk cId="1714747548" sldId="329"/>
            <ac:spMk id="5" creationId="{F5ECAB3A-F5CA-4984-9DBB-768081433A0E}"/>
          </ac:spMkLst>
        </pc:spChg>
        <pc:picChg chg="add del mod modCrop">
          <ac:chgData name="ngod ali" userId="bfabe3cde01fd7ce" providerId="LiveId" clId="{35C555B1-2A30-4E75-BCA1-DCD08714389C}" dt="2021-08-05T08:55:37.160" v="2674" actId="478"/>
          <ac:picMkLst>
            <pc:docMk/>
            <pc:sldMk cId="1714747548" sldId="329"/>
            <ac:picMk id="3" creationId="{4B8E79D2-E3FC-451D-ADDF-B1D774226C0C}"/>
          </ac:picMkLst>
        </pc:picChg>
      </pc:sldChg>
      <pc:sldChg chg="modSp mod">
        <pc:chgData name="ngod ali" userId="bfabe3cde01fd7ce" providerId="LiveId" clId="{35C555B1-2A30-4E75-BCA1-DCD08714389C}" dt="2021-08-05T09:28:19.308" v="3129" actId="1076"/>
        <pc:sldMkLst>
          <pc:docMk/>
          <pc:sldMk cId="2417972682" sldId="330"/>
        </pc:sldMkLst>
        <pc:picChg chg="mod">
          <ac:chgData name="ngod ali" userId="bfabe3cde01fd7ce" providerId="LiveId" clId="{35C555B1-2A30-4E75-BCA1-DCD08714389C}" dt="2021-08-05T09:28:19.308" v="3129" actId="1076"/>
          <ac:picMkLst>
            <pc:docMk/>
            <pc:sldMk cId="2417972682" sldId="330"/>
            <ac:picMk id="2" creationId="{820E0493-A645-46B0-AF1D-E737262A1E7A}"/>
          </ac:picMkLst>
        </pc:picChg>
      </pc:sldChg>
      <pc:sldChg chg="addSp delSp modSp mod">
        <pc:chgData name="ngod ali" userId="bfabe3cde01fd7ce" providerId="LiveId" clId="{35C555B1-2A30-4E75-BCA1-DCD08714389C}" dt="2021-08-05T09:03:59.690" v="2857" actId="1076"/>
        <pc:sldMkLst>
          <pc:docMk/>
          <pc:sldMk cId="648970154" sldId="331"/>
        </pc:sldMkLst>
        <pc:picChg chg="add mod modCrop">
          <ac:chgData name="ngod ali" userId="bfabe3cde01fd7ce" providerId="LiveId" clId="{35C555B1-2A30-4E75-BCA1-DCD08714389C}" dt="2021-08-05T09:03:08.956" v="2839" actId="1076"/>
          <ac:picMkLst>
            <pc:docMk/>
            <pc:sldMk cId="648970154" sldId="331"/>
            <ac:picMk id="3" creationId="{830D2EC0-68C0-4FBD-AB9C-0F40A9419803}"/>
          </ac:picMkLst>
        </pc:picChg>
        <pc:picChg chg="add del mod modCrop">
          <ac:chgData name="ngod ali" userId="bfabe3cde01fd7ce" providerId="LiveId" clId="{35C555B1-2A30-4E75-BCA1-DCD08714389C}" dt="2021-08-05T09:03:15.881" v="2842" actId="21"/>
          <ac:picMkLst>
            <pc:docMk/>
            <pc:sldMk cId="648970154" sldId="331"/>
            <ac:picMk id="5" creationId="{F3C559FA-E9EB-44A5-B213-60CE850BBFED}"/>
          </ac:picMkLst>
        </pc:picChg>
        <pc:picChg chg="add mod modCrop">
          <ac:chgData name="ngod ali" userId="bfabe3cde01fd7ce" providerId="LiveId" clId="{35C555B1-2A30-4E75-BCA1-DCD08714389C}" dt="2021-08-05T09:03:12.298" v="2840" actId="1076"/>
          <ac:picMkLst>
            <pc:docMk/>
            <pc:sldMk cId="648970154" sldId="331"/>
            <ac:picMk id="6" creationId="{0D562CB0-6C6B-41C4-867B-E7A136A53F2B}"/>
          </ac:picMkLst>
        </pc:picChg>
        <pc:picChg chg="add mod">
          <ac:chgData name="ngod ali" userId="bfabe3cde01fd7ce" providerId="LiveId" clId="{35C555B1-2A30-4E75-BCA1-DCD08714389C}" dt="2021-08-05T09:03:53.782" v="2854" actId="1076"/>
          <ac:picMkLst>
            <pc:docMk/>
            <pc:sldMk cId="648970154" sldId="331"/>
            <ac:picMk id="7" creationId="{E5E706C8-00DD-4F37-9ED9-29FB44352AAB}"/>
          </ac:picMkLst>
        </pc:picChg>
        <pc:picChg chg="add mod">
          <ac:chgData name="ngod ali" userId="bfabe3cde01fd7ce" providerId="LiveId" clId="{35C555B1-2A30-4E75-BCA1-DCD08714389C}" dt="2021-08-05T09:03:59.690" v="2857" actId="1076"/>
          <ac:picMkLst>
            <pc:docMk/>
            <pc:sldMk cId="648970154" sldId="331"/>
            <ac:picMk id="8" creationId="{7A1D0517-94D9-48FA-905A-123201435615}"/>
          </ac:picMkLst>
        </pc:picChg>
      </pc:sldChg>
      <pc:sldChg chg="addSp modSp new mod">
        <pc:chgData name="ngod ali" userId="bfabe3cde01fd7ce" providerId="LiveId" clId="{35C555B1-2A30-4E75-BCA1-DCD08714389C}" dt="2021-08-05T06:47:25.422" v="60"/>
        <pc:sldMkLst>
          <pc:docMk/>
          <pc:sldMk cId="3370955125" sldId="338"/>
        </pc:sldMkLst>
        <pc:picChg chg="add mod modCrop">
          <ac:chgData name="ngod ali" userId="bfabe3cde01fd7ce" providerId="LiveId" clId="{35C555B1-2A30-4E75-BCA1-DCD08714389C}" dt="2021-08-05T06:47:25.422" v="60"/>
          <ac:picMkLst>
            <pc:docMk/>
            <pc:sldMk cId="3370955125" sldId="338"/>
            <ac:picMk id="3" creationId="{DB48E049-91CC-4AE0-BAF9-6BB982106D30}"/>
          </ac:picMkLst>
        </pc:picChg>
      </pc:sldChg>
      <pc:sldChg chg="addSp delSp modSp add mod">
        <pc:chgData name="ngod ali" userId="bfabe3cde01fd7ce" providerId="LiveId" clId="{35C555B1-2A30-4E75-BCA1-DCD08714389C}" dt="2021-08-05T07:23:22.482" v="983"/>
        <pc:sldMkLst>
          <pc:docMk/>
          <pc:sldMk cId="842768337" sldId="339"/>
        </pc:sldMkLst>
        <pc:spChg chg="mod">
          <ac:chgData name="ngod ali" userId="bfabe3cde01fd7ce" providerId="LiveId" clId="{35C555B1-2A30-4E75-BCA1-DCD08714389C}" dt="2021-08-05T07:10:05.730" v="800" actId="1076"/>
          <ac:spMkLst>
            <pc:docMk/>
            <pc:sldMk cId="842768337" sldId="339"/>
            <ac:spMk id="2" creationId="{4CCE3A00-FD0D-4B32-B3D7-881358E288FF}"/>
          </ac:spMkLst>
        </pc:spChg>
        <pc:spChg chg="del mod">
          <ac:chgData name="ngod ali" userId="bfabe3cde01fd7ce" providerId="LiveId" clId="{35C555B1-2A30-4E75-BCA1-DCD08714389C}" dt="2021-08-05T07:09:26.137" v="751" actId="478"/>
          <ac:spMkLst>
            <pc:docMk/>
            <pc:sldMk cId="842768337" sldId="339"/>
            <ac:spMk id="8" creationId="{63912E27-61DA-4203-90F2-03EFAA91B800}"/>
          </ac:spMkLst>
        </pc:spChg>
        <pc:spChg chg="del">
          <ac:chgData name="ngod ali" userId="bfabe3cde01fd7ce" providerId="LiveId" clId="{35C555B1-2A30-4E75-BCA1-DCD08714389C}" dt="2021-08-05T07:09:29.957" v="752" actId="478"/>
          <ac:spMkLst>
            <pc:docMk/>
            <pc:sldMk cId="842768337" sldId="339"/>
            <ac:spMk id="9" creationId="{E29B0A40-373C-40CD-BDCA-B92B3C41B8B4}"/>
          </ac:spMkLst>
        </pc:spChg>
        <pc:spChg chg="del">
          <ac:chgData name="ngod ali" userId="bfabe3cde01fd7ce" providerId="LiveId" clId="{35C555B1-2A30-4E75-BCA1-DCD08714389C}" dt="2021-08-05T07:10:15.587" v="804" actId="478"/>
          <ac:spMkLst>
            <pc:docMk/>
            <pc:sldMk cId="842768337" sldId="339"/>
            <ac:spMk id="11" creationId="{9948CD69-0BDE-457A-902D-D3D08B67152A}"/>
          </ac:spMkLst>
        </pc:spChg>
        <pc:spChg chg="add mod">
          <ac:chgData name="ngod ali" userId="bfabe3cde01fd7ce" providerId="LiveId" clId="{35C555B1-2A30-4E75-BCA1-DCD08714389C}" dt="2021-08-05T07:17:45.978" v="874" actId="164"/>
          <ac:spMkLst>
            <pc:docMk/>
            <pc:sldMk cId="842768337" sldId="339"/>
            <ac:spMk id="15" creationId="{7C42C6DC-D4BA-4FC0-A1F7-43687F75D649}"/>
          </ac:spMkLst>
        </pc:spChg>
        <pc:spChg chg="add del mod">
          <ac:chgData name="ngod ali" userId="bfabe3cde01fd7ce" providerId="LiveId" clId="{35C555B1-2A30-4E75-BCA1-DCD08714389C}" dt="2021-08-05T07:20:00.327" v="926" actId="478"/>
          <ac:spMkLst>
            <pc:docMk/>
            <pc:sldMk cId="842768337" sldId="339"/>
            <ac:spMk id="18" creationId="{ADC32FCF-9427-43EA-B733-18F0D9FF883B}"/>
          </ac:spMkLst>
        </pc:spChg>
        <pc:spChg chg="add del mod">
          <ac:chgData name="ngod ali" userId="bfabe3cde01fd7ce" providerId="LiveId" clId="{35C555B1-2A30-4E75-BCA1-DCD08714389C}" dt="2021-08-05T07:19:49.995" v="922"/>
          <ac:spMkLst>
            <pc:docMk/>
            <pc:sldMk cId="842768337" sldId="339"/>
            <ac:spMk id="21" creationId="{5E8C137A-B331-4FBC-A4E6-80FBB0FBB656}"/>
          </ac:spMkLst>
        </pc:spChg>
        <pc:spChg chg="add mod">
          <ac:chgData name="ngod ali" userId="bfabe3cde01fd7ce" providerId="LiveId" clId="{35C555B1-2A30-4E75-BCA1-DCD08714389C}" dt="2021-08-05T07:19:48.660" v="918" actId="571"/>
          <ac:spMkLst>
            <pc:docMk/>
            <pc:sldMk cId="842768337" sldId="339"/>
            <ac:spMk id="22" creationId="{715D1527-536B-49C0-81E2-57C6E00AF5D1}"/>
          </ac:spMkLst>
        </pc:spChg>
        <pc:spChg chg="add del mod">
          <ac:chgData name="ngod ali" userId="bfabe3cde01fd7ce" providerId="LiveId" clId="{35C555B1-2A30-4E75-BCA1-DCD08714389C}" dt="2021-08-05T07:19:48.444" v="917"/>
          <ac:spMkLst>
            <pc:docMk/>
            <pc:sldMk cId="842768337" sldId="339"/>
            <ac:spMk id="23" creationId="{F6183A98-28B7-4719-BB5C-7AD019F6153F}"/>
          </ac:spMkLst>
        </pc:spChg>
        <pc:spChg chg="add del mod">
          <ac:chgData name="ngod ali" userId="bfabe3cde01fd7ce" providerId="LiveId" clId="{35C555B1-2A30-4E75-BCA1-DCD08714389C}" dt="2021-08-05T07:19:46.485" v="907"/>
          <ac:spMkLst>
            <pc:docMk/>
            <pc:sldMk cId="842768337" sldId="339"/>
            <ac:spMk id="25" creationId="{EE1B0E67-D834-4ACB-AFB4-43F7E957EA08}"/>
          </ac:spMkLst>
        </pc:spChg>
        <pc:grpChg chg="add del mod">
          <ac:chgData name="ngod ali" userId="bfabe3cde01fd7ce" providerId="LiveId" clId="{35C555B1-2A30-4E75-BCA1-DCD08714389C}" dt="2021-08-05T07:21:50.518" v="949" actId="21"/>
          <ac:grpSpMkLst>
            <pc:docMk/>
            <pc:sldMk cId="842768337" sldId="339"/>
            <ac:grpSpMk id="13" creationId="{6CEAEF94-F839-434D-8CD6-6903EA33117B}"/>
          </ac:grpSpMkLst>
        </pc:grpChg>
        <pc:grpChg chg="mod">
          <ac:chgData name="ngod ali" userId="bfabe3cde01fd7ce" providerId="LiveId" clId="{35C555B1-2A30-4E75-BCA1-DCD08714389C}" dt="2021-08-05T07:16:58.692" v="864" actId="164"/>
          <ac:grpSpMkLst>
            <pc:docMk/>
            <pc:sldMk cId="842768337" sldId="339"/>
            <ac:grpSpMk id="16" creationId="{0B91A22B-9412-43A7-A53A-4B5103A82647}"/>
          </ac:grpSpMkLst>
        </pc:grpChg>
        <pc:grpChg chg="add mod">
          <ac:chgData name="ngod ali" userId="bfabe3cde01fd7ce" providerId="LiveId" clId="{35C555B1-2A30-4E75-BCA1-DCD08714389C}" dt="2021-08-05T07:22:54.974" v="979" actId="164"/>
          <ac:grpSpMkLst>
            <pc:docMk/>
            <pc:sldMk cId="842768337" sldId="339"/>
            <ac:grpSpMk id="17" creationId="{E275B768-3B97-4D32-B36E-BFCC101758F0}"/>
          </ac:grpSpMkLst>
        </pc:grpChg>
        <pc:grpChg chg="add mod">
          <ac:chgData name="ngod ali" userId="bfabe3cde01fd7ce" providerId="LiveId" clId="{35C555B1-2A30-4E75-BCA1-DCD08714389C}" dt="2021-08-05T07:19:47.148" v="911" actId="164"/>
          <ac:grpSpMkLst>
            <pc:docMk/>
            <pc:sldMk cId="842768337" sldId="339"/>
            <ac:grpSpMk id="19" creationId="{38247E10-9EEC-422E-A862-0C2CD5A335F2}"/>
          </ac:grpSpMkLst>
        </pc:grpChg>
        <pc:grpChg chg="add mod">
          <ac:chgData name="ngod ali" userId="bfabe3cde01fd7ce" providerId="LiveId" clId="{35C555B1-2A30-4E75-BCA1-DCD08714389C}" dt="2021-08-05T07:22:58.547" v="980" actId="1076"/>
          <ac:grpSpMkLst>
            <pc:docMk/>
            <pc:sldMk cId="842768337" sldId="339"/>
            <ac:grpSpMk id="26" creationId="{B17B9864-C64A-4B48-AD14-0C00C66F3BC9}"/>
          </ac:grpSpMkLst>
        </pc:grpChg>
        <pc:picChg chg="del mod modCrop">
          <ac:chgData name="ngod ali" userId="bfabe3cde01fd7ce" providerId="LiveId" clId="{35C555B1-2A30-4E75-BCA1-DCD08714389C}" dt="2021-08-05T07:11:58.609" v="820" actId="478"/>
          <ac:picMkLst>
            <pc:docMk/>
            <pc:sldMk cId="842768337" sldId="339"/>
            <ac:picMk id="5" creationId="{85510739-7A3A-46A7-B0EB-72E53C720020}"/>
          </ac:picMkLst>
        </pc:picChg>
        <pc:picChg chg="add del mod modCrop">
          <ac:chgData name="ngod ali" userId="bfabe3cde01fd7ce" providerId="LiveId" clId="{35C555B1-2A30-4E75-BCA1-DCD08714389C}" dt="2021-08-05T07:18:05.413" v="879" actId="478"/>
          <ac:picMkLst>
            <pc:docMk/>
            <pc:sldMk cId="842768337" sldId="339"/>
            <ac:picMk id="7" creationId="{6A4916B3-7352-44AC-B8FE-F43E1AE76C8E}"/>
          </ac:picMkLst>
        </pc:picChg>
        <pc:picChg chg="add mod modCrop">
          <ac:chgData name="ngod ali" userId="bfabe3cde01fd7ce" providerId="LiveId" clId="{35C555B1-2A30-4E75-BCA1-DCD08714389C}" dt="2021-08-05T07:23:13.274" v="981"/>
          <ac:picMkLst>
            <pc:docMk/>
            <pc:sldMk cId="842768337" sldId="339"/>
            <ac:picMk id="12" creationId="{7CEAC4FC-DB7C-4968-89D0-961F71C09D9A}"/>
          </ac:picMkLst>
        </pc:picChg>
        <pc:picChg chg="add mod modCrop">
          <ac:chgData name="ngod ali" userId="bfabe3cde01fd7ce" providerId="LiveId" clId="{35C555B1-2A30-4E75-BCA1-DCD08714389C}" dt="2021-08-05T07:23:22.482" v="983"/>
          <ac:picMkLst>
            <pc:docMk/>
            <pc:sldMk cId="842768337" sldId="339"/>
            <ac:picMk id="14" creationId="{209BDF8B-8898-40BE-9C1F-3A1CE3996EF8}"/>
          </ac:picMkLst>
        </pc:picChg>
        <pc:picChg chg="add mod modCrop">
          <ac:chgData name="ngod ali" userId="bfabe3cde01fd7ce" providerId="LiveId" clId="{35C555B1-2A30-4E75-BCA1-DCD08714389C}" dt="2021-08-05T07:23:17.810" v="982"/>
          <ac:picMkLst>
            <pc:docMk/>
            <pc:sldMk cId="842768337" sldId="339"/>
            <ac:picMk id="24" creationId="{FEF746E5-5296-4FCA-BED4-2BB75391A98B}"/>
          </ac:picMkLst>
        </pc:picChg>
        <pc:picChg chg="del">
          <ac:chgData name="ngod ali" userId="bfabe3cde01fd7ce" providerId="LiveId" clId="{35C555B1-2A30-4E75-BCA1-DCD08714389C}" dt="2021-08-05T07:09:31.586" v="753" actId="478"/>
          <ac:picMkLst>
            <pc:docMk/>
            <pc:sldMk cId="842768337" sldId="339"/>
            <ac:picMk id="2050" creationId="{00E48986-FA93-45EE-9E14-65968BA5AF1A}"/>
          </ac:picMkLst>
        </pc:picChg>
        <pc:picChg chg="mod">
          <ac:chgData name="ngod ali" userId="bfabe3cde01fd7ce" providerId="LiveId" clId="{35C555B1-2A30-4E75-BCA1-DCD08714389C}" dt="2021-08-05T07:16:58.692" v="864" actId="164"/>
          <ac:picMkLst>
            <pc:docMk/>
            <pc:sldMk cId="842768337" sldId="339"/>
            <ac:picMk id="2052" creationId="{6160EEA8-155A-4E28-B216-9E7857562D77}"/>
          </ac:picMkLst>
        </pc:picChg>
        <pc:cxnChg chg="mod">
          <ac:chgData name="ngod ali" userId="bfabe3cde01fd7ce" providerId="LiveId" clId="{35C555B1-2A30-4E75-BCA1-DCD08714389C}" dt="2021-08-05T07:10:10.699" v="802" actId="14100"/>
          <ac:cxnSpMkLst>
            <pc:docMk/>
            <pc:sldMk cId="842768337" sldId="339"/>
            <ac:cxnSpMk id="6" creationId="{64FA91AD-5CE1-4F40-BA30-556133232F37}"/>
          </ac:cxnSpMkLst>
        </pc:cxnChg>
      </pc:sldChg>
      <pc:sldChg chg="add">
        <pc:chgData name="ngod ali" userId="bfabe3cde01fd7ce" providerId="LiveId" clId="{35C555B1-2A30-4E75-BCA1-DCD08714389C}" dt="2021-08-05T07:21:22.177" v="942"/>
        <pc:sldMkLst>
          <pc:docMk/>
          <pc:sldMk cId="4039265676" sldId="340"/>
        </pc:sldMkLst>
      </pc:sldChg>
      <pc:sldChg chg="addSp modSp new mod modAnim">
        <pc:chgData name="ngod ali" userId="bfabe3cde01fd7ce" providerId="LiveId" clId="{35C555B1-2A30-4E75-BCA1-DCD08714389C}" dt="2021-08-05T07:30:25.893" v="988" actId="1076"/>
        <pc:sldMkLst>
          <pc:docMk/>
          <pc:sldMk cId="1672246636" sldId="341"/>
        </pc:sldMkLst>
        <pc:picChg chg="add mod">
          <ac:chgData name="ngod ali" userId="bfabe3cde01fd7ce" providerId="LiveId" clId="{35C555B1-2A30-4E75-BCA1-DCD08714389C}" dt="2021-08-05T07:30:25.893" v="988" actId="1076"/>
          <ac:picMkLst>
            <pc:docMk/>
            <pc:sldMk cId="1672246636" sldId="341"/>
            <ac:picMk id="2" creationId="{61F0293B-B9EF-4BDF-A267-3C31818D5E5D}"/>
          </ac:picMkLst>
        </pc:picChg>
      </pc:sldChg>
      <pc:sldChg chg="addSp delSp modSp new mod">
        <pc:chgData name="ngod ali" userId="bfabe3cde01fd7ce" providerId="LiveId" clId="{35C555B1-2A30-4E75-BCA1-DCD08714389C}" dt="2021-08-05T09:18:25.575" v="3021" actId="1076"/>
        <pc:sldMkLst>
          <pc:docMk/>
          <pc:sldMk cId="3184353815" sldId="342"/>
        </pc:sldMkLst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4" creationId="{91A6EA28-54DA-4102-A142-3608180C71F5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8" creationId="{B36F24DB-22C1-4758-8CD6-068A536AC986}"/>
          </ac:spMkLst>
        </pc:spChg>
        <pc:spChg chg="add del mod">
          <ac:chgData name="ngod ali" userId="bfabe3cde01fd7ce" providerId="LiveId" clId="{35C555B1-2A30-4E75-BCA1-DCD08714389C}" dt="2021-08-05T09:16:44.367" v="2984" actId="21"/>
          <ac:spMkLst>
            <pc:docMk/>
            <pc:sldMk cId="3184353815" sldId="342"/>
            <ac:spMk id="13" creationId="{1189E1B4-C96C-4621-B01B-1670DDCAC0DE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15" creationId="{A84E0867-229C-448E-A5E1-C091826F3C16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18" creationId="{01191E7A-6BEE-4A40-8B45-6EBDE225FE0B}"/>
          </ac:spMkLst>
        </pc:s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5" creationId="{091A1CB2-B74B-4C26-B3B8-C4C819D69EDF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6" creationId="{D3153F3D-1FF2-4DDF-8509-305F80C4DD97}"/>
          </ac:grpSpMkLst>
        </pc:grpChg>
        <pc:grpChg chg="add del mod">
          <ac:chgData name="ngod ali" userId="bfabe3cde01fd7ce" providerId="LiveId" clId="{35C555B1-2A30-4E75-BCA1-DCD08714389C}" dt="2021-08-05T09:16:44.367" v="2984" actId="21"/>
          <ac:grpSpMkLst>
            <pc:docMk/>
            <pc:sldMk cId="3184353815" sldId="342"/>
            <ac:grpSpMk id="7" creationId="{CECD3DF7-FCEC-427C-995A-C4154D511D6A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9" creationId="{02A35655-DF94-44E4-84BA-642D7765B404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10" creationId="{57764E07-2FBB-4B47-9721-9FB6322DD614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11" creationId="{B1EDC76F-B0F2-4234-9F91-AB2924BEB4F2}"/>
          </ac:grpSpMkLst>
        </pc:grpChg>
        <pc:picChg chg="add mod modCrop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" creationId="{A0B69967-DA5C-4379-9778-26437E436D8D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16" creationId="{E1D0904E-11F2-4A15-9F6C-069CD7C65685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074" creationId="{7A0C790C-C777-4025-8D93-9DB43DE1C463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076" creationId="{28E0BC9D-5FC0-4560-A70E-57E197D41948}"/>
          </ac:picMkLst>
        </pc:picChg>
        <pc:picChg chg="add del mod">
          <ac:chgData name="ngod ali" userId="bfabe3cde01fd7ce" providerId="LiveId" clId="{35C555B1-2A30-4E75-BCA1-DCD08714389C}" dt="2021-08-05T09:14:00.985" v="2936" actId="478"/>
          <ac:picMkLst>
            <pc:docMk/>
            <pc:sldMk cId="3184353815" sldId="342"/>
            <ac:picMk id="3078" creationId="{42A3D2DB-633E-4580-87CB-73A1ECA8CE09}"/>
          </ac:picMkLst>
        </pc:picChg>
        <pc:picChg chg="add del mod">
          <ac:chgData name="ngod ali" userId="bfabe3cde01fd7ce" providerId="LiveId" clId="{35C555B1-2A30-4E75-BCA1-DCD08714389C}" dt="2021-08-05T09:14:29.584" v="2943" actId="478"/>
          <ac:picMkLst>
            <pc:docMk/>
            <pc:sldMk cId="3184353815" sldId="342"/>
            <ac:picMk id="3080" creationId="{B00568B8-48C0-4D2B-B2EB-780293BC514D}"/>
          </ac:picMkLst>
        </pc:picChg>
        <pc:picChg chg="add del mod">
          <ac:chgData name="ngod ali" userId="bfabe3cde01fd7ce" providerId="LiveId" clId="{35C555B1-2A30-4E75-BCA1-DCD08714389C}" dt="2021-08-05T09:16:44.367" v="2984" actId="21"/>
          <ac:picMkLst>
            <pc:docMk/>
            <pc:sldMk cId="3184353815" sldId="342"/>
            <ac:picMk id="3082" creationId="{90DC7F05-73CD-4ADD-92A2-486A2E65D0D7}"/>
          </ac:picMkLst>
        </pc:picChg>
      </pc:sldChg>
      <pc:sldChg chg="addSp delSp modSp new del mod">
        <pc:chgData name="ngod ali" userId="bfabe3cde01fd7ce" providerId="LiveId" clId="{35C555B1-2A30-4E75-BCA1-DCD08714389C}" dt="2021-08-05T09:24:20.157" v="3088" actId="47"/>
        <pc:sldMkLst>
          <pc:docMk/>
          <pc:sldMk cId="2420486480" sldId="343"/>
        </pc:sldMkLst>
        <pc:spChg chg="add mod">
          <ac:chgData name="ngod ali" userId="bfabe3cde01fd7ce" providerId="LiveId" clId="{35C555B1-2A30-4E75-BCA1-DCD08714389C}" dt="2021-08-05T09:23:41.911" v="3077" actId="1076"/>
          <ac:spMkLst>
            <pc:docMk/>
            <pc:sldMk cId="2420486480" sldId="343"/>
            <ac:spMk id="4" creationId="{92708315-B9AD-4A9D-BBB1-004281A4C63B}"/>
          </ac:spMkLst>
        </pc:spChg>
        <pc:spChg chg="add mod">
          <ac:chgData name="ngod ali" userId="bfabe3cde01fd7ce" providerId="LiveId" clId="{35C555B1-2A30-4E75-BCA1-DCD08714389C}" dt="2021-08-05T09:23:41.911" v="3077" actId="1076"/>
          <ac:spMkLst>
            <pc:docMk/>
            <pc:sldMk cId="2420486480" sldId="343"/>
            <ac:spMk id="5" creationId="{6501AF14-ADC6-4DC2-A5FF-8E21C426C65A}"/>
          </ac:spMkLst>
        </pc:spChg>
        <pc:spChg chg="add mod">
          <ac:chgData name="ngod ali" userId="bfabe3cde01fd7ce" providerId="LiveId" clId="{35C555B1-2A30-4E75-BCA1-DCD08714389C}" dt="2021-08-05T07:47:26.310" v="1553" actId="1076"/>
          <ac:spMkLst>
            <pc:docMk/>
            <pc:sldMk cId="2420486480" sldId="343"/>
            <ac:spMk id="6" creationId="{86FEA96E-2437-4EC7-91D3-1428C4639772}"/>
          </ac:spMkLst>
        </pc:spChg>
        <pc:spChg chg="add mod">
          <ac:chgData name="ngod ali" userId="bfabe3cde01fd7ce" providerId="LiveId" clId="{35C555B1-2A30-4E75-BCA1-DCD08714389C}" dt="2021-08-05T07:47:23.315" v="1552" actId="1076"/>
          <ac:spMkLst>
            <pc:docMk/>
            <pc:sldMk cId="2420486480" sldId="343"/>
            <ac:spMk id="7" creationId="{8BD04E0B-DFBC-4021-8811-DDEBF22F9C7B}"/>
          </ac:spMkLst>
        </pc:spChg>
        <pc:picChg chg="add del mod modCrop">
          <ac:chgData name="ngod ali" userId="bfabe3cde01fd7ce" providerId="LiveId" clId="{35C555B1-2A30-4E75-BCA1-DCD08714389C}" dt="2021-08-05T07:40:22.442" v="1543" actId="478"/>
          <ac:picMkLst>
            <pc:docMk/>
            <pc:sldMk cId="2420486480" sldId="343"/>
            <ac:picMk id="3" creationId="{64AA2DFD-5C93-45BE-B0CB-76C4CBA00754}"/>
          </ac:picMkLst>
        </pc:picChg>
      </pc:sldChg>
      <pc:sldChg chg="addSp delSp modSp new mod setBg">
        <pc:chgData name="ngod ali" userId="bfabe3cde01fd7ce" providerId="LiveId" clId="{35C555B1-2A30-4E75-BCA1-DCD08714389C}" dt="2021-08-05T07:56:47.094" v="1822" actId="962"/>
        <pc:sldMkLst>
          <pc:docMk/>
          <pc:sldMk cId="1503779281" sldId="344"/>
        </pc:sldMkLst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0" creationId="{664E23E2-7440-4E36-A67B-0F88C5F7E185}"/>
          </ac:spMkLst>
        </pc:spChg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2" creationId="{B06949AE-010D-4C18-8AED-7872085ADD57}"/>
          </ac:spMkLst>
        </pc:spChg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4" creationId="{FE54AADB-50C7-4293-94C0-27361A32B8CF}"/>
          </ac:spMkLst>
        </pc:spChg>
        <pc:picChg chg="add mod modCrop">
          <ac:chgData name="ngod ali" userId="bfabe3cde01fd7ce" providerId="LiveId" clId="{35C555B1-2A30-4E75-BCA1-DCD08714389C}" dt="2021-08-05T07:56:41.021" v="1820" actId="26606"/>
          <ac:picMkLst>
            <pc:docMk/>
            <pc:sldMk cId="1503779281" sldId="344"/>
            <ac:picMk id="3" creationId="{4494E8FE-2287-480E-814F-0A941635381D}"/>
          </ac:picMkLst>
        </pc:picChg>
        <pc:picChg chg="add del mod">
          <ac:chgData name="ngod ali" userId="bfabe3cde01fd7ce" providerId="LiveId" clId="{35C555B1-2A30-4E75-BCA1-DCD08714389C}" dt="2021-08-05T07:54:14.807" v="1792" actId="21"/>
          <ac:picMkLst>
            <pc:docMk/>
            <pc:sldMk cId="1503779281" sldId="344"/>
            <ac:picMk id="4" creationId="{652594AA-4DD7-4686-AC94-27A3A4E4966D}"/>
          </ac:picMkLst>
        </pc:picChg>
        <pc:picChg chg="add mod">
          <ac:chgData name="ngod ali" userId="bfabe3cde01fd7ce" providerId="LiveId" clId="{35C555B1-2A30-4E75-BCA1-DCD08714389C}" dt="2021-08-05T07:56:47.094" v="1822" actId="962"/>
          <ac:picMkLst>
            <pc:docMk/>
            <pc:sldMk cId="1503779281" sldId="344"/>
            <ac:picMk id="5" creationId="{7E73D54D-42D1-4869-A21C-71BAB92003D2}"/>
          </ac:picMkLst>
        </pc:picChg>
      </pc:sldChg>
      <pc:sldChg chg="addSp modSp new mod setBg">
        <pc:chgData name="ngod ali" userId="bfabe3cde01fd7ce" providerId="LiveId" clId="{35C555B1-2A30-4E75-BCA1-DCD08714389C}" dt="2021-08-05T07:55:53.589" v="1812" actId="26606"/>
        <pc:sldMkLst>
          <pc:docMk/>
          <pc:sldMk cId="1649091794" sldId="345"/>
        </pc:sldMkLst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7" creationId="{F3060C83-F051-4F0E-ABAD-AA0DFC48B218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9" creationId="{83C98ABE-055B-441F-B07E-44F97F083C39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1" creationId="{29FDB030-9B49-4CED-8CCD-4D99382388AC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3" creationId="{3783CA14-24A1-485C-8B30-D6A5D87987AD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5" creationId="{9A97C86A-04D6-40F7-AE84-31AB43E6A846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7" creationId="{FF9F2414-84E8-453E-B1F3-389FDE8192D9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9" creationId="{3ECA69A1-7536-43AC-85EF-C7106179F5ED}"/>
          </ac:spMkLst>
        </pc:spChg>
        <pc:picChg chg="add mod">
          <ac:chgData name="ngod ali" userId="bfabe3cde01fd7ce" providerId="LiveId" clId="{35C555B1-2A30-4E75-BCA1-DCD08714389C}" dt="2021-08-05T07:55:53.589" v="1812" actId="26606"/>
          <ac:picMkLst>
            <pc:docMk/>
            <pc:sldMk cId="1649091794" sldId="345"/>
            <ac:picMk id="2" creationId="{D95D2EB5-4D3A-4B75-B643-603C1CB155D0}"/>
          </ac:picMkLst>
        </pc:picChg>
      </pc:sldChg>
      <pc:sldChg chg="addSp modSp new mod">
        <pc:chgData name="ngod ali" userId="bfabe3cde01fd7ce" providerId="LiveId" clId="{35C555B1-2A30-4E75-BCA1-DCD08714389C}" dt="2021-08-05T08:06:14.661" v="2079" actId="1076"/>
        <pc:sldMkLst>
          <pc:docMk/>
          <pc:sldMk cId="2221787462" sldId="346"/>
        </pc:sldMkLst>
        <pc:spChg chg="add mod">
          <ac:chgData name="ngod ali" userId="bfabe3cde01fd7ce" providerId="LiveId" clId="{35C555B1-2A30-4E75-BCA1-DCD08714389C}" dt="2021-08-05T08:06:14.661" v="2079" actId="1076"/>
          <ac:spMkLst>
            <pc:docMk/>
            <pc:sldMk cId="2221787462" sldId="346"/>
            <ac:spMk id="4" creationId="{16E4D0AB-86B1-45B2-84B9-B96DD26B0EDA}"/>
          </ac:spMkLst>
        </pc:spChg>
        <pc:picChg chg="add mod modCrop">
          <ac:chgData name="ngod ali" userId="bfabe3cde01fd7ce" providerId="LiveId" clId="{35C555B1-2A30-4E75-BCA1-DCD08714389C}" dt="2021-08-05T08:06:02.288" v="2074" actId="14100"/>
          <ac:picMkLst>
            <pc:docMk/>
            <pc:sldMk cId="2221787462" sldId="346"/>
            <ac:picMk id="3" creationId="{40D50433-353D-48F1-9ABC-4DE3D357A565}"/>
          </ac:picMkLst>
        </pc:picChg>
        <pc:picChg chg="add mod modCrop">
          <ac:chgData name="ngod ali" userId="bfabe3cde01fd7ce" providerId="LiveId" clId="{35C555B1-2A30-4E75-BCA1-DCD08714389C}" dt="2021-08-05T08:05:58.031" v="2072" actId="1076"/>
          <ac:picMkLst>
            <pc:docMk/>
            <pc:sldMk cId="2221787462" sldId="346"/>
            <ac:picMk id="5" creationId="{F4F4E6B1-DA8E-46B9-9DCF-A435EEADB7A9}"/>
          </ac:picMkLst>
        </pc:picChg>
      </pc:sldChg>
      <pc:sldChg chg="addSp delSp modSp new mod">
        <pc:chgData name="ngod ali" userId="bfabe3cde01fd7ce" providerId="LiveId" clId="{35C555B1-2A30-4E75-BCA1-DCD08714389C}" dt="2021-08-05T08:14:12.477" v="2148" actId="1076"/>
        <pc:sldMkLst>
          <pc:docMk/>
          <pc:sldMk cId="2336274400" sldId="347"/>
        </pc:sldMkLst>
        <pc:picChg chg="add mod modCrop">
          <ac:chgData name="ngod ali" userId="bfabe3cde01fd7ce" providerId="LiveId" clId="{35C555B1-2A30-4E75-BCA1-DCD08714389C}" dt="2021-08-05T08:14:12.477" v="2148" actId="1076"/>
          <ac:picMkLst>
            <pc:docMk/>
            <pc:sldMk cId="2336274400" sldId="347"/>
            <ac:picMk id="3" creationId="{CEDAB6A8-055B-49AC-A497-E4BE2B2EB41C}"/>
          </ac:picMkLst>
        </pc:picChg>
        <pc:picChg chg="add mod modCrop">
          <ac:chgData name="ngod ali" userId="bfabe3cde01fd7ce" providerId="LiveId" clId="{35C555B1-2A30-4E75-BCA1-DCD08714389C}" dt="2021-08-05T08:14:10.778" v="2147" actId="1076"/>
          <ac:picMkLst>
            <pc:docMk/>
            <pc:sldMk cId="2336274400" sldId="347"/>
            <ac:picMk id="4" creationId="{EBB7562E-04FB-46ED-91CC-6762F705794B}"/>
          </ac:picMkLst>
        </pc:picChg>
        <pc:picChg chg="add del mod modCrop">
          <ac:chgData name="ngod ali" userId="bfabe3cde01fd7ce" providerId="LiveId" clId="{35C555B1-2A30-4E75-BCA1-DCD08714389C}" dt="2021-08-05T08:10:42.418" v="2138" actId="478"/>
          <ac:picMkLst>
            <pc:docMk/>
            <pc:sldMk cId="2336274400" sldId="347"/>
            <ac:picMk id="6" creationId="{69D4F850-E20C-4741-B118-59A01D16A55D}"/>
          </ac:picMkLst>
        </pc:picChg>
      </pc:sldChg>
      <pc:sldChg chg="addSp modSp new mod">
        <pc:chgData name="ngod ali" userId="bfabe3cde01fd7ce" providerId="LiveId" clId="{35C555B1-2A30-4E75-BCA1-DCD08714389C}" dt="2021-08-05T08:15:46.878" v="2172" actId="164"/>
        <pc:sldMkLst>
          <pc:docMk/>
          <pc:sldMk cId="2925876100" sldId="348"/>
        </pc:sldMkLst>
        <pc:grpChg chg="add mod">
          <ac:chgData name="ngod ali" userId="bfabe3cde01fd7ce" providerId="LiveId" clId="{35C555B1-2A30-4E75-BCA1-DCD08714389C}" dt="2021-08-05T08:15:46.878" v="2172" actId="164"/>
          <ac:grpSpMkLst>
            <pc:docMk/>
            <pc:sldMk cId="2925876100" sldId="348"/>
            <ac:grpSpMk id="5" creationId="{26D82CA2-9371-4978-A4F2-DA90EF2AE96E}"/>
          </ac:grpSpMkLst>
        </pc:grpChg>
        <pc:picChg chg="add mod modCrop">
          <ac:chgData name="ngod ali" userId="bfabe3cde01fd7ce" providerId="LiveId" clId="{35C555B1-2A30-4E75-BCA1-DCD08714389C}" dt="2021-08-05T08:15:46.878" v="2172" actId="164"/>
          <ac:picMkLst>
            <pc:docMk/>
            <pc:sldMk cId="2925876100" sldId="348"/>
            <ac:picMk id="3" creationId="{8852F86D-A848-4D10-A70B-1AE6AAF4C5C1}"/>
          </ac:picMkLst>
        </pc:picChg>
        <pc:picChg chg="add mod modCrop">
          <ac:chgData name="ngod ali" userId="bfabe3cde01fd7ce" providerId="LiveId" clId="{35C555B1-2A30-4E75-BCA1-DCD08714389C}" dt="2021-08-05T08:15:46.878" v="2172" actId="164"/>
          <ac:picMkLst>
            <pc:docMk/>
            <pc:sldMk cId="2925876100" sldId="348"/>
            <ac:picMk id="4" creationId="{3141F3C5-4B9F-4AF1-A40A-C15A93AE6310}"/>
          </ac:picMkLst>
        </pc:picChg>
      </pc:sldChg>
      <pc:sldChg chg="addSp modSp new mod">
        <pc:chgData name="ngod ali" userId="bfabe3cde01fd7ce" providerId="LiveId" clId="{35C555B1-2A30-4E75-BCA1-DCD08714389C}" dt="2021-08-05T08:25:49.296" v="2217" actId="1076"/>
        <pc:sldMkLst>
          <pc:docMk/>
          <pc:sldMk cId="2207522730" sldId="349"/>
        </pc:sldMkLst>
        <pc:grpChg chg="add mod">
          <ac:chgData name="ngod ali" userId="bfabe3cde01fd7ce" providerId="LiveId" clId="{35C555B1-2A30-4E75-BCA1-DCD08714389C}" dt="2021-08-05T08:25:49.296" v="2217" actId="1076"/>
          <ac:grpSpMkLst>
            <pc:docMk/>
            <pc:sldMk cId="2207522730" sldId="349"/>
            <ac:grpSpMk id="5" creationId="{5541FDA9-7A65-45AA-BE69-B18CB4883B8D}"/>
          </ac:grpSpMkLst>
        </pc:grpChg>
        <pc:picChg chg="add mod modCrop">
          <ac:chgData name="ngod ali" userId="bfabe3cde01fd7ce" providerId="LiveId" clId="{35C555B1-2A30-4E75-BCA1-DCD08714389C}" dt="2021-08-05T08:25:45.636" v="2216" actId="164"/>
          <ac:picMkLst>
            <pc:docMk/>
            <pc:sldMk cId="2207522730" sldId="349"/>
            <ac:picMk id="3" creationId="{0E913016-6227-4CE3-9704-D4309043E26B}"/>
          </ac:picMkLst>
        </pc:picChg>
        <pc:picChg chg="add mod modCrop">
          <ac:chgData name="ngod ali" userId="bfabe3cde01fd7ce" providerId="LiveId" clId="{35C555B1-2A30-4E75-BCA1-DCD08714389C}" dt="2021-08-05T08:25:45.636" v="2216" actId="164"/>
          <ac:picMkLst>
            <pc:docMk/>
            <pc:sldMk cId="2207522730" sldId="349"/>
            <ac:picMk id="4" creationId="{BD39F1EF-740E-445E-9785-2E3D84B7B19E}"/>
          </ac:picMkLst>
        </pc:picChg>
      </pc:sldChg>
      <pc:sldChg chg="addSp delSp modSp new del mod">
        <pc:chgData name="ngod ali" userId="bfabe3cde01fd7ce" providerId="LiveId" clId="{35C555B1-2A30-4E75-BCA1-DCD08714389C}" dt="2021-08-05T09:26:45.426" v="3116" actId="47"/>
        <pc:sldMkLst>
          <pc:docMk/>
          <pc:sldMk cId="825587926" sldId="350"/>
        </pc:sldMkLst>
        <pc:spChg chg="add mod">
          <ac:chgData name="ngod ali" userId="bfabe3cde01fd7ce" providerId="LiveId" clId="{35C555B1-2A30-4E75-BCA1-DCD08714389C}" dt="2021-08-05T08:32:51.365" v="2499" actId="1076"/>
          <ac:spMkLst>
            <pc:docMk/>
            <pc:sldMk cId="825587926" sldId="350"/>
            <ac:spMk id="4" creationId="{3DB1B178-DD7F-47D5-9F31-84D39D570165}"/>
          </ac:spMkLst>
        </pc:spChg>
        <pc:spChg chg="add mod">
          <ac:chgData name="ngod ali" userId="bfabe3cde01fd7ce" providerId="LiveId" clId="{35C555B1-2A30-4E75-BCA1-DCD08714389C}" dt="2021-08-05T08:36:12.037" v="2559" actId="1076"/>
          <ac:spMkLst>
            <pc:docMk/>
            <pc:sldMk cId="825587926" sldId="350"/>
            <ac:spMk id="5" creationId="{6223F127-3CD8-4D74-807F-AF078900330C}"/>
          </ac:spMkLst>
        </pc:spChg>
        <pc:spChg chg="add mod">
          <ac:chgData name="ngod ali" userId="bfabe3cde01fd7ce" providerId="LiveId" clId="{35C555B1-2A30-4E75-BCA1-DCD08714389C}" dt="2021-08-05T08:36:07.902" v="2558" actId="1076"/>
          <ac:spMkLst>
            <pc:docMk/>
            <pc:sldMk cId="825587926" sldId="350"/>
            <ac:spMk id="6" creationId="{2F437216-E2FB-4762-B5DE-3DE8680C5C32}"/>
          </ac:spMkLst>
        </pc:spChg>
        <pc:spChg chg="add mod">
          <ac:chgData name="ngod ali" userId="bfabe3cde01fd7ce" providerId="LiveId" clId="{35C555B1-2A30-4E75-BCA1-DCD08714389C}" dt="2021-08-05T08:36:05.074" v="2557" actId="164"/>
          <ac:spMkLst>
            <pc:docMk/>
            <pc:sldMk cId="825587926" sldId="350"/>
            <ac:spMk id="9" creationId="{A8DC3ECA-C876-4F80-97D0-B99733B84928}"/>
          </ac:spMkLst>
        </pc:spChg>
        <pc:grpChg chg="add mod">
          <ac:chgData name="ngod ali" userId="bfabe3cde01fd7ce" providerId="LiveId" clId="{35C555B1-2A30-4E75-BCA1-DCD08714389C}" dt="2021-08-05T08:36:05.074" v="2557" actId="164"/>
          <ac:grpSpMkLst>
            <pc:docMk/>
            <pc:sldMk cId="825587926" sldId="350"/>
            <ac:grpSpMk id="10" creationId="{C1132D59-04B6-4630-AA77-9FC228A409EB}"/>
          </ac:grpSpMkLst>
        </pc:grpChg>
        <pc:picChg chg="add del mod modCrop">
          <ac:chgData name="ngod ali" userId="bfabe3cde01fd7ce" providerId="LiveId" clId="{35C555B1-2A30-4E75-BCA1-DCD08714389C}" dt="2021-08-05T08:32:25.910" v="2487" actId="478"/>
          <ac:picMkLst>
            <pc:docMk/>
            <pc:sldMk cId="825587926" sldId="350"/>
            <ac:picMk id="3" creationId="{500A2A06-9837-4531-A5B2-FA2B3543D17C}"/>
          </ac:picMkLst>
        </pc:picChg>
        <pc:picChg chg="add mod modCrop">
          <ac:chgData name="ngod ali" userId="bfabe3cde01fd7ce" providerId="LiveId" clId="{35C555B1-2A30-4E75-BCA1-DCD08714389C}" dt="2021-08-05T08:36:05.074" v="2557" actId="164"/>
          <ac:picMkLst>
            <pc:docMk/>
            <pc:sldMk cId="825587926" sldId="350"/>
            <ac:picMk id="7" creationId="{C8544E17-D086-42C5-8C99-B98573493B06}"/>
          </ac:picMkLst>
        </pc:picChg>
      </pc:sldChg>
      <pc:sldChg chg="addSp modSp new mod ord">
        <pc:chgData name="ngod ali" userId="bfabe3cde01fd7ce" providerId="LiveId" clId="{35C555B1-2A30-4E75-BCA1-DCD08714389C}" dt="2021-08-05T08:48:34.812" v="2604"/>
        <pc:sldMkLst>
          <pc:docMk/>
          <pc:sldMk cId="1345778241" sldId="351"/>
        </pc:sldMkLst>
        <pc:grpChg chg="add mod">
          <ac:chgData name="ngod ali" userId="bfabe3cde01fd7ce" providerId="LiveId" clId="{35C555B1-2A30-4E75-BCA1-DCD08714389C}" dt="2021-08-05T08:48:22.143" v="2602" actId="1076"/>
          <ac:grpSpMkLst>
            <pc:docMk/>
            <pc:sldMk cId="1345778241" sldId="351"/>
            <ac:grpSpMk id="6" creationId="{F4FE0979-B8EC-4E31-B800-928CBFAA6C79}"/>
          </ac:grpSpMkLst>
        </pc:grpChg>
        <pc:picChg chg="add mod modCrop">
          <ac:chgData name="ngod ali" userId="bfabe3cde01fd7ce" providerId="LiveId" clId="{35C555B1-2A30-4E75-BCA1-DCD08714389C}" dt="2021-08-05T08:48:20.887" v="2601" actId="1076"/>
          <ac:picMkLst>
            <pc:docMk/>
            <pc:sldMk cId="1345778241" sldId="351"/>
            <ac:picMk id="3" creationId="{5EF71281-4CA5-4B06-BB20-9B31F4A1A36F}"/>
          </ac:picMkLst>
        </pc:picChg>
        <pc:picChg chg="add mod modCrop">
          <ac:chgData name="ngod ali" userId="bfabe3cde01fd7ce" providerId="LiveId" clId="{35C555B1-2A30-4E75-BCA1-DCD08714389C}" dt="2021-08-05T08:48:30.997" v="2603"/>
          <ac:picMkLst>
            <pc:docMk/>
            <pc:sldMk cId="1345778241" sldId="351"/>
            <ac:picMk id="4" creationId="{94415B76-D51E-4508-9AC6-E0167BB63A48}"/>
          </ac:picMkLst>
        </pc:picChg>
        <pc:picChg chg="add mod modCrop">
          <ac:chgData name="ngod ali" userId="bfabe3cde01fd7ce" providerId="LiveId" clId="{35C555B1-2A30-4E75-BCA1-DCD08714389C}" dt="2021-08-05T08:48:34.812" v="2604"/>
          <ac:picMkLst>
            <pc:docMk/>
            <pc:sldMk cId="1345778241" sldId="351"/>
            <ac:picMk id="5" creationId="{36D09FF1-14A8-417E-884B-6A7E69580314}"/>
          </ac:picMkLst>
        </pc:picChg>
      </pc:sldChg>
      <pc:sldChg chg="addSp delSp modSp new del mod">
        <pc:chgData name="ngod ali" userId="bfabe3cde01fd7ce" providerId="LiveId" clId="{35C555B1-2A30-4E75-BCA1-DCD08714389C}" dt="2021-08-05T08:36:17.014" v="2560" actId="47"/>
        <pc:sldMkLst>
          <pc:docMk/>
          <pc:sldMk cId="3152639328" sldId="351"/>
        </pc:sldMkLst>
        <pc:picChg chg="add del mod modCrop">
          <ac:chgData name="ngod ali" userId="bfabe3cde01fd7ce" providerId="LiveId" clId="{35C555B1-2A30-4E75-BCA1-DCD08714389C}" dt="2021-08-05T08:34:07.093" v="2512" actId="21"/>
          <ac:picMkLst>
            <pc:docMk/>
            <pc:sldMk cId="3152639328" sldId="351"/>
            <ac:picMk id="3" creationId="{BAED5878-EFD5-4625-89B5-0EECF523EA34}"/>
          </ac:picMkLst>
        </pc:picChg>
      </pc:sldChg>
      <pc:sldChg chg="addSp modSp new mod">
        <pc:chgData name="ngod ali" userId="bfabe3cde01fd7ce" providerId="LiveId" clId="{35C555B1-2A30-4E75-BCA1-DCD08714389C}" dt="2021-08-05T09:27:52.912" v="3128" actId="1076"/>
        <pc:sldMkLst>
          <pc:docMk/>
          <pc:sldMk cId="3006027672" sldId="352"/>
        </pc:sldMkLst>
        <pc:spChg chg="add mod">
          <ac:chgData name="ngod ali" userId="bfabe3cde01fd7ce" providerId="LiveId" clId="{35C555B1-2A30-4E75-BCA1-DCD08714389C}" dt="2021-08-05T09:27:49.275" v="3127" actId="113"/>
          <ac:spMkLst>
            <pc:docMk/>
            <pc:sldMk cId="3006027672" sldId="352"/>
            <ac:spMk id="5" creationId="{9F1C0749-8D2E-4F3F-AA8C-A42CB99DFF35}"/>
          </ac:spMkLst>
        </pc:spChg>
        <pc:picChg chg="add mod modCrop">
          <ac:chgData name="ngod ali" userId="bfabe3cde01fd7ce" providerId="LiveId" clId="{35C555B1-2A30-4E75-BCA1-DCD08714389C}" dt="2021-08-05T09:27:44.406" v="3125" actId="1076"/>
          <ac:picMkLst>
            <pc:docMk/>
            <pc:sldMk cId="3006027672" sldId="352"/>
            <ac:picMk id="3" creationId="{A3538EB4-22C2-4DBD-8493-7F80F4D0E8E6}"/>
          </ac:picMkLst>
        </pc:picChg>
        <pc:picChg chg="add mod modCrop">
          <ac:chgData name="ngod ali" userId="bfabe3cde01fd7ce" providerId="LiveId" clId="{35C555B1-2A30-4E75-BCA1-DCD08714389C}" dt="2021-08-05T09:27:52.912" v="3128" actId="1076"/>
          <ac:picMkLst>
            <pc:docMk/>
            <pc:sldMk cId="3006027672" sldId="352"/>
            <ac:picMk id="4" creationId="{5F3BD7CE-6146-4B56-A442-CA6C961414BC}"/>
          </ac:picMkLst>
        </pc:picChg>
      </pc:sldChg>
      <pc:sldChg chg="addSp delSp modSp add mod">
        <pc:chgData name="ngod ali" userId="bfabe3cde01fd7ce" providerId="LiveId" clId="{35C555B1-2A30-4E75-BCA1-DCD08714389C}" dt="2021-08-05T09:23:12.805" v="3074" actId="1076"/>
        <pc:sldMkLst>
          <pc:docMk/>
          <pc:sldMk cId="89812565" sldId="353"/>
        </pc:sldMkLst>
        <pc:spChg chg="add mod">
          <ac:chgData name="ngod ali" userId="bfabe3cde01fd7ce" providerId="LiveId" clId="{35C555B1-2A30-4E75-BCA1-DCD08714389C}" dt="2021-08-05T09:23:06.089" v="3072" actId="688"/>
          <ac:spMkLst>
            <pc:docMk/>
            <pc:sldMk cId="89812565" sldId="353"/>
            <ac:spMk id="13" creationId="{FB817BC4-E2C0-4A52-A9B1-9F6D9AC0C32F}"/>
          </ac:spMkLst>
        </pc:spChg>
        <pc:spChg chg="add mod">
          <ac:chgData name="ngod ali" userId="bfabe3cde01fd7ce" providerId="LiveId" clId="{35C555B1-2A30-4E75-BCA1-DCD08714389C}" dt="2021-08-05T09:23:12.805" v="3074" actId="1076"/>
          <ac:spMkLst>
            <pc:docMk/>
            <pc:sldMk cId="89812565" sldId="353"/>
            <ac:spMk id="14" creationId="{AED5265F-3FE3-41CD-9B47-620554D40E42}"/>
          </ac:spMkLst>
        </pc:spChg>
        <pc:grpChg chg="del">
          <ac:chgData name="ngod ali" userId="bfabe3cde01fd7ce" providerId="LiveId" clId="{35C555B1-2A30-4E75-BCA1-DCD08714389C}" dt="2021-08-05T09:22:05.321" v="3065" actId="478"/>
          <ac:grpSpMkLst>
            <pc:docMk/>
            <pc:sldMk cId="89812565" sldId="353"/>
            <ac:grpSpMk id="12" creationId="{C73B35BA-40A1-46AB-A4B0-99B11BB66973}"/>
          </ac:grpSpMkLst>
        </pc:grpChg>
        <pc:picChg chg="add mod">
          <ac:chgData name="ngod ali" userId="bfabe3cde01fd7ce" providerId="LiveId" clId="{35C555B1-2A30-4E75-BCA1-DCD08714389C}" dt="2021-08-05T09:22:44.673" v="3069" actId="14100"/>
          <ac:picMkLst>
            <pc:docMk/>
            <pc:sldMk cId="89812565" sldId="353"/>
            <ac:picMk id="3" creationId="{C5B2FAAD-277B-4E14-95A6-5855A6E95763}"/>
          </ac:picMkLst>
        </pc:picChg>
      </pc:sldChg>
      <pc:sldChg chg="addSp delSp modSp new add del mod">
        <pc:chgData name="ngod ali" userId="bfabe3cde01fd7ce" providerId="LiveId" clId="{35C555B1-2A30-4E75-BCA1-DCD08714389C}" dt="2021-08-05T09:04:02.058" v="2858" actId="47"/>
        <pc:sldMkLst>
          <pc:docMk/>
          <pc:sldMk cId="3316078604" sldId="353"/>
        </pc:sldMkLst>
        <pc:picChg chg="add del mod modCrop">
          <ac:chgData name="ngod ali" userId="bfabe3cde01fd7ce" providerId="LiveId" clId="{35C555B1-2A30-4E75-BCA1-DCD08714389C}" dt="2021-08-05T09:03:36.560" v="2848" actId="21"/>
          <ac:picMkLst>
            <pc:docMk/>
            <pc:sldMk cId="3316078604" sldId="353"/>
            <ac:picMk id="3" creationId="{CDFCFA2D-E440-4DA7-860B-5EAF161BB47C}"/>
          </ac:picMkLst>
        </pc:picChg>
      </pc:sldChg>
      <pc:sldChg chg="addSp delSp modSp add mod">
        <pc:chgData name="ngod ali" userId="bfabe3cde01fd7ce" providerId="LiveId" clId="{35C555B1-2A30-4E75-BCA1-DCD08714389C}" dt="2021-08-05T09:24:16.468" v="3087" actId="1076"/>
        <pc:sldMkLst>
          <pc:docMk/>
          <pc:sldMk cId="2488769138" sldId="354"/>
        </pc:sldMkLst>
        <pc:spChg chg="add mod">
          <ac:chgData name="ngod ali" userId="bfabe3cde01fd7ce" providerId="LiveId" clId="{35C555B1-2A30-4E75-BCA1-DCD08714389C}" dt="2021-08-05T09:24:03.589" v="3083" actId="1076"/>
          <ac:spMkLst>
            <pc:docMk/>
            <pc:sldMk cId="2488769138" sldId="354"/>
            <ac:spMk id="5" creationId="{DD8031F0-D605-4845-B177-3CA1D4DF3390}"/>
          </ac:spMkLst>
        </pc:spChg>
        <pc:spChg chg="add mod">
          <ac:chgData name="ngod ali" userId="bfabe3cde01fd7ce" providerId="LiveId" clId="{35C555B1-2A30-4E75-BCA1-DCD08714389C}" dt="2021-08-05T09:24:07.351" v="3084" actId="1076"/>
          <ac:spMkLst>
            <pc:docMk/>
            <pc:sldMk cId="2488769138" sldId="354"/>
            <ac:spMk id="6" creationId="{731B9DD3-D053-4E24-9298-E3B3478B16CF}"/>
          </ac:spMkLst>
        </pc:spChg>
        <pc:spChg chg="add mod">
          <ac:chgData name="ngod ali" userId="bfabe3cde01fd7ce" providerId="LiveId" clId="{35C555B1-2A30-4E75-BCA1-DCD08714389C}" dt="2021-08-05T09:24:16.468" v="3087" actId="1076"/>
          <ac:spMkLst>
            <pc:docMk/>
            <pc:sldMk cId="2488769138" sldId="354"/>
            <ac:spMk id="7" creationId="{D3330E42-7DA2-4A8E-B24A-8C821C90EE0A}"/>
          </ac:spMkLst>
        </pc:spChg>
        <pc:spChg chg="add mod">
          <ac:chgData name="ngod ali" userId="bfabe3cde01fd7ce" providerId="LiveId" clId="{35C555B1-2A30-4E75-BCA1-DCD08714389C}" dt="2021-08-05T09:24:13.894" v="3086" actId="1076"/>
          <ac:spMkLst>
            <pc:docMk/>
            <pc:sldMk cId="2488769138" sldId="354"/>
            <ac:spMk id="8" creationId="{5A4C2EB7-25F7-49D2-A713-628726D403A5}"/>
          </ac:spMkLst>
        </pc:spChg>
        <pc:spChg chg="del">
          <ac:chgData name="ngod ali" userId="bfabe3cde01fd7ce" providerId="LiveId" clId="{35C555B1-2A30-4E75-BCA1-DCD08714389C}" dt="2021-08-05T09:23:48.849" v="3078" actId="478"/>
          <ac:spMkLst>
            <pc:docMk/>
            <pc:sldMk cId="2488769138" sldId="354"/>
            <ac:spMk id="13" creationId="{FB817BC4-E2C0-4A52-A9B1-9F6D9AC0C32F}"/>
          </ac:spMkLst>
        </pc:spChg>
        <pc:spChg chg="del">
          <ac:chgData name="ngod ali" userId="bfabe3cde01fd7ce" providerId="LiveId" clId="{35C555B1-2A30-4E75-BCA1-DCD08714389C}" dt="2021-08-05T09:23:54.195" v="3079" actId="478"/>
          <ac:spMkLst>
            <pc:docMk/>
            <pc:sldMk cId="2488769138" sldId="354"/>
            <ac:spMk id="14" creationId="{AED5265F-3FE3-41CD-9B47-620554D40E42}"/>
          </ac:spMkLst>
        </pc:spChg>
      </pc:sldChg>
      <pc:sldChg chg="addSp delSp modSp add mod">
        <pc:chgData name="ngod ali" userId="bfabe3cde01fd7ce" providerId="LiveId" clId="{35C555B1-2A30-4E75-BCA1-DCD08714389C}" dt="2021-08-05T09:25:27.763" v="3100" actId="164"/>
        <pc:sldMkLst>
          <pc:docMk/>
          <pc:sldMk cId="1510403129" sldId="355"/>
        </pc:sldMkLst>
        <pc:spChg chg="del">
          <ac:chgData name="ngod ali" userId="bfabe3cde01fd7ce" providerId="LiveId" clId="{35C555B1-2A30-4E75-BCA1-DCD08714389C}" dt="2021-08-05T09:24:39.524" v="3090" actId="478"/>
          <ac:spMkLst>
            <pc:docMk/>
            <pc:sldMk cId="1510403129" sldId="355"/>
            <ac:spMk id="5" creationId="{DD8031F0-D605-4845-B177-3CA1D4DF3390}"/>
          </ac:spMkLst>
        </pc:spChg>
        <pc:spChg chg="del">
          <ac:chgData name="ngod ali" userId="bfabe3cde01fd7ce" providerId="LiveId" clId="{35C555B1-2A30-4E75-BCA1-DCD08714389C}" dt="2021-08-05T09:24:42.020" v="3091" actId="478"/>
          <ac:spMkLst>
            <pc:docMk/>
            <pc:sldMk cId="1510403129" sldId="355"/>
            <ac:spMk id="6" creationId="{731B9DD3-D053-4E24-9298-E3B3478B16CF}"/>
          </ac:spMkLst>
        </pc:spChg>
        <pc:spChg chg="del">
          <ac:chgData name="ngod ali" userId="bfabe3cde01fd7ce" providerId="LiveId" clId="{35C555B1-2A30-4E75-BCA1-DCD08714389C}" dt="2021-08-05T09:24:44.415" v="3092" actId="478"/>
          <ac:spMkLst>
            <pc:docMk/>
            <pc:sldMk cId="1510403129" sldId="355"/>
            <ac:spMk id="7" creationId="{D3330E42-7DA2-4A8E-B24A-8C821C90EE0A}"/>
          </ac:spMkLst>
        </pc:spChg>
        <pc:spChg chg="del">
          <ac:chgData name="ngod ali" userId="bfabe3cde01fd7ce" providerId="LiveId" clId="{35C555B1-2A30-4E75-BCA1-DCD08714389C}" dt="2021-08-05T09:24:47.145" v="3093" actId="478"/>
          <ac:spMkLst>
            <pc:docMk/>
            <pc:sldMk cId="1510403129" sldId="355"/>
            <ac:spMk id="8" creationId="{5A4C2EB7-25F7-49D2-A713-628726D403A5}"/>
          </ac:spMkLst>
        </pc:spChg>
        <pc:spChg chg="mod">
          <ac:chgData name="ngod ali" userId="bfabe3cde01fd7ce" providerId="LiveId" clId="{35C555B1-2A30-4E75-BCA1-DCD08714389C}" dt="2021-08-05T09:24:57.230" v="3094"/>
          <ac:spMkLst>
            <pc:docMk/>
            <pc:sldMk cId="1510403129" sldId="355"/>
            <ac:spMk id="11" creationId="{F55317B0-80C6-4830-83F2-D45FA58AC20C}"/>
          </ac:spMkLst>
        </pc:spChg>
        <pc:spChg chg="mod">
          <ac:chgData name="ngod ali" userId="bfabe3cde01fd7ce" providerId="LiveId" clId="{35C555B1-2A30-4E75-BCA1-DCD08714389C}" dt="2021-08-05T09:24:57.230" v="3094"/>
          <ac:spMkLst>
            <pc:docMk/>
            <pc:sldMk cId="1510403129" sldId="355"/>
            <ac:spMk id="12" creationId="{AB68E5A1-EE42-44DC-BB72-3601F2A728E2}"/>
          </ac:spMkLst>
        </pc:spChg>
        <pc:spChg chg="add mod">
          <ac:chgData name="ngod ali" userId="bfabe3cde01fd7ce" providerId="LiveId" clId="{35C555B1-2A30-4E75-BCA1-DCD08714389C}" dt="2021-08-05T09:25:27.763" v="3100" actId="164"/>
          <ac:spMkLst>
            <pc:docMk/>
            <pc:sldMk cId="1510403129" sldId="355"/>
            <ac:spMk id="13" creationId="{B418E87A-731F-4611-AA8B-DF736CAC9111}"/>
          </ac:spMkLst>
        </pc:spChg>
        <pc:spChg chg="add mod">
          <ac:chgData name="ngod ali" userId="bfabe3cde01fd7ce" providerId="LiveId" clId="{35C555B1-2A30-4E75-BCA1-DCD08714389C}" dt="2021-08-05T09:25:27.763" v="3100" actId="164"/>
          <ac:spMkLst>
            <pc:docMk/>
            <pc:sldMk cId="1510403129" sldId="355"/>
            <ac:spMk id="14" creationId="{37ACB9DA-1C08-4D42-8ED7-AA7DB1940CCC}"/>
          </ac:spMkLst>
        </pc:spChg>
        <pc:grpChg chg="add mod">
          <ac:chgData name="ngod ali" userId="bfabe3cde01fd7ce" providerId="LiveId" clId="{35C555B1-2A30-4E75-BCA1-DCD08714389C}" dt="2021-08-05T09:25:27.763" v="3100" actId="164"/>
          <ac:grpSpMkLst>
            <pc:docMk/>
            <pc:sldMk cId="1510403129" sldId="355"/>
            <ac:grpSpMk id="2" creationId="{0D9BC1E8-45E5-436A-B347-8FB3EED74E2C}"/>
          </ac:grpSpMkLst>
        </pc:grpChg>
        <pc:grpChg chg="add mod">
          <ac:chgData name="ngod ali" userId="bfabe3cde01fd7ce" providerId="LiveId" clId="{35C555B1-2A30-4E75-BCA1-DCD08714389C}" dt="2021-08-05T09:25:27.763" v="3100" actId="164"/>
          <ac:grpSpMkLst>
            <pc:docMk/>
            <pc:sldMk cId="1510403129" sldId="355"/>
            <ac:grpSpMk id="10" creationId="{C9329CB5-FB31-4EB6-A676-19FBAA74905B}"/>
          </ac:grpSpMkLst>
        </pc:grpChg>
        <pc:picChg chg="add mod">
          <ac:chgData name="ngod ali" userId="bfabe3cde01fd7ce" providerId="LiveId" clId="{35C555B1-2A30-4E75-BCA1-DCD08714389C}" dt="2021-08-05T09:25:27.763" v="3100" actId="164"/>
          <ac:picMkLst>
            <pc:docMk/>
            <pc:sldMk cId="1510403129" sldId="355"/>
            <ac:picMk id="9" creationId="{FC0DAFDD-0AD8-4EE8-8980-292CB5EE87FE}"/>
          </ac:picMkLst>
        </pc:picChg>
      </pc:sldChg>
      <pc:sldChg chg="addSp delSp modSp add mod">
        <pc:chgData name="ngod ali" userId="bfabe3cde01fd7ce" providerId="LiveId" clId="{35C555B1-2A30-4E75-BCA1-DCD08714389C}" dt="2021-08-05T09:26:41.982" v="3115" actId="1076"/>
        <pc:sldMkLst>
          <pc:docMk/>
          <pc:sldMk cId="3555481479" sldId="356"/>
        </pc:sldMkLst>
        <pc:spChg chg="add mod">
          <ac:chgData name="ngod ali" userId="bfabe3cde01fd7ce" providerId="LiveId" clId="{35C555B1-2A30-4E75-BCA1-DCD08714389C}" dt="2021-08-05T09:26:11.518" v="3105" actId="1076"/>
          <ac:spMkLst>
            <pc:docMk/>
            <pc:sldMk cId="3555481479" sldId="356"/>
            <ac:spMk id="15" creationId="{6A7144AA-0D46-44DF-AD94-54D6A1D75EA8}"/>
          </ac:spMkLst>
        </pc:spChg>
        <pc:spChg chg="add mod">
          <ac:chgData name="ngod ali" userId="bfabe3cde01fd7ce" providerId="LiveId" clId="{35C555B1-2A30-4E75-BCA1-DCD08714389C}" dt="2021-08-05T09:26:39.070" v="3114" actId="1076"/>
          <ac:spMkLst>
            <pc:docMk/>
            <pc:sldMk cId="3555481479" sldId="356"/>
            <ac:spMk id="16" creationId="{7F52A9A9-1D0E-4AD6-BE5D-5B8077605B99}"/>
          </ac:spMkLst>
        </pc:spChg>
        <pc:spChg chg="add mod">
          <ac:chgData name="ngod ali" userId="bfabe3cde01fd7ce" providerId="LiveId" clId="{35C555B1-2A30-4E75-BCA1-DCD08714389C}" dt="2021-08-05T09:26:41.982" v="3115" actId="1076"/>
          <ac:spMkLst>
            <pc:docMk/>
            <pc:sldMk cId="3555481479" sldId="356"/>
            <ac:spMk id="17" creationId="{B6712341-BC3B-428A-B8B2-D2741FF5D4B2}"/>
          </ac:spMkLst>
        </pc:spChg>
        <pc:spChg chg="mod">
          <ac:chgData name="ngod ali" userId="bfabe3cde01fd7ce" providerId="LiveId" clId="{35C555B1-2A30-4E75-BCA1-DCD08714389C}" dt="2021-08-05T09:26:33.418" v="3112" actId="404"/>
          <ac:spMkLst>
            <pc:docMk/>
            <pc:sldMk cId="3555481479" sldId="356"/>
            <ac:spMk id="20" creationId="{E303E99F-CDE0-407E-AAB2-C5AEE34E05FA}"/>
          </ac:spMkLst>
        </pc:spChg>
        <pc:grpChg chg="del">
          <ac:chgData name="ngod ali" userId="bfabe3cde01fd7ce" providerId="LiveId" clId="{35C555B1-2A30-4E75-BCA1-DCD08714389C}" dt="2021-08-05T09:25:59.226" v="3103" actId="478"/>
          <ac:grpSpMkLst>
            <pc:docMk/>
            <pc:sldMk cId="3555481479" sldId="356"/>
            <ac:grpSpMk id="2" creationId="{0D9BC1E8-45E5-436A-B347-8FB3EED74E2C}"/>
          </ac:grpSpMkLst>
        </pc:grpChg>
        <pc:grpChg chg="add mod">
          <ac:chgData name="ngod ali" userId="bfabe3cde01fd7ce" providerId="LiveId" clId="{35C555B1-2A30-4E75-BCA1-DCD08714389C}" dt="2021-08-05T09:26:35.550" v="3113" actId="1076"/>
          <ac:grpSpMkLst>
            <pc:docMk/>
            <pc:sldMk cId="3555481479" sldId="356"/>
            <ac:grpSpMk id="18" creationId="{B1C166AB-B2E6-4DA1-BCDE-26C670033A3B}"/>
          </ac:grpSpMkLst>
        </pc:grpChg>
        <pc:picChg chg="mod">
          <ac:chgData name="ngod ali" userId="bfabe3cde01fd7ce" providerId="LiveId" clId="{35C555B1-2A30-4E75-BCA1-DCD08714389C}" dt="2021-08-05T09:26:29.119" v="3110" actId="1076"/>
          <ac:picMkLst>
            <pc:docMk/>
            <pc:sldMk cId="3555481479" sldId="356"/>
            <ac:picMk id="19" creationId="{46482A14-9689-4D5A-9554-E9196BEEC81C}"/>
          </ac:picMkLst>
        </pc:picChg>
      </pc:sldChg>
      <pc:sldChg chg="addSp delSp modSp add mod">
        <pc:chgData name="ngod ali" userId="bfabe3cde01fd7ce" providerId="LiveId" clId="{35C555B1-2A30-4E75-BCA1-DCD08714389C}" dt="2021-08-05T09:27:32.871" v="3123" actId="1076"/>
        <pc:sldMkLst>
          <pc:docMk/>
          <pc:sldMk cId="4249861530" sldId="357"/>
        </pc:sldMkLst>
        <pc:spChg chg="add mod">
          <ac:chgData name="ngod ali" userId="bfabe3cde01fd7ce" providerId="LiveId" clId="{35C555B1-2A30-4E75-BCA1-DCD08714389C}" dt="2021-08-05T09:27:32.871" v="3123" actId="1076"/>
          <ac:spMkLst>
            <pc:docMk/>
            <pc:sldMk cId="4249861530" sldId="357"/>
            <ac:spMk id="9" creationId="{C43B728F-B9F8-4165-917D-864817217AE2}"/>
          </ac:spMkLst>
        </pc:spChg>
        <pc:spChg chg="add mod">
          <ac:chgData name="ngod ali" userId="bfabe3cde01fd7ce" providerId="LiveId" clId="{35C555B1-2A30-4E75-BCA1-DCD08714389C}" dt="2021-08-05T09:27:32.871" v="3123" actId="1076"/>
          <ac:spMkLst>
            <pc:docMk/>
            <pc:sldMk cId="4249861530" sldId="357"/>
            <ac:spMk id="10" creationId="{C6064CF5-9586-439C-A16A-0AACAE336C9E}"/>
          </ac:spMkLst>
        </pc:spChg>
        <pc:spChg chg="del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5" creationId="{6A7144AA-0D46-44DF-AD94-54D6A1D75EA8}"/>
          </ac:spMkLst>
        </pc:spChg>
        <pc:spChg chg="del mod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6" creationId="{7F52A9A9-1D0E-4AD6-BE5D-5B8077605B99}"/>
          </ac:spMkLst>
        </pc:spChg>
        <pc:spChg chg="del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7" creationId="{B6712341-BC3B-428A-B8B2-D2741FF5D4B2}"/>
          </ac:spMkLst>
        </pc:spChg>
        <pc:grpChg chg="del">
          <ac:chgData name="ngod ali" userId="bfabe3cde01fd7ce" providerId="LiveId" clId="{35C555B1-2A30-4E75-BCA1-DCD08714389C}" dt="2021-08-05T09:27:24.292" v="3119" actId="478"/>
          <ac:grpSpMkLst>
            <pc:docMk/>
            <pc:sldMk cId="4249861530" sldId="357"/>
            <ac:grpSpMk id="18" creationId="{B1C166AB-B2E6-4DA1-BCDE-26C670033A3B}"/>
          </ac:grpSpMkLst>
        </pc:grpChg>
      </pc:sldChg>
      <pc:sldMasterChg chg="setBg modSldLayout">
        <pc:chgData name="ngod ali" userId="bfabe3cde01fd7ce" providerId="LiveId" clId="{35C555B1-2A30-4E75-BCA1-DCD08714389C}" dt="2021-08-05T07:14:21.134" v="835"/>
        <pc:sldMasterMkLst>
          <pc:docMk/>
          <pc:sldMasterMk cId="1564730949" sldId="2147483678"/>
        </pc:sldMasterMkLst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554849008" sldId="2147483679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765887393" sldId="2147483680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004267739" sldId="2147483681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552976059" sldId="2147483682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517657195" sldId="2147483683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357131177" sldId="2147483684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925768406" sldId="2147483685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61689867" sldId="2147483686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3891636656" sldId="2147483687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041958302" sldId="2147483688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491979280" sldId="214748368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2BDFFC-F0E1-47B0-8BB9-D542A2CD4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20BFDC-A2B0-42D7-B5CF-FB509FEEF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D9FDD0-DEE7-4CB3-9FD7-B1B40416E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3589FB5-F100-4652-BE3D-57E8FE1D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229176-02B0-4290-A0E8-618EB5C2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484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E39CF5-7585-46D5-8BF9-CD622554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46290B0-A2CA-44E4-BB20-2F2643D52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9759A1-3CEF-42A6-BD9E-5C87099C3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3027EEA-F297-47FC-80E9-2B53EFC9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162522-B7D9-40B7-8AD4-8093D6AD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195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D6F7C5-63EC-46D9-BBA6-C17CAFC1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C1F44B5-6CD1-47D9-8625-CC22C8A28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90E60E-C2C0-46C1-A1D5-2100AC2C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3FE97F-98D8-4911-AFFB-63D8E9AA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95318A-BD84-4A0A-95CA-A2F44A03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1979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637BA1-85B8-41F6-AAD5-7929BE36E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F6181E0-B3DD-4E08-939A-1228DA533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9AB828-9AE8-4597-B65B-E9EC868E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C76B124-0600-4B4D-AA19-197C40DB6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5BD7186-D05C-4339-9ED1-A49BAEE4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5219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E7923A-5CD1-427F-B961-721E3BE1A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8EA2A07-4606-438E-B254-4B3803567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0217CB-D6AC-4EB3-8BD1-91342952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731E2D1-6C50-4CB4-AB1F-E99BAC24B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C49BC64-F5BE-47CB-8865-4C09AE0D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647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51F9CD-849A-4145-A02B-817CC482E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0DB91E4-8434-48EC-BE1D-19B6BCB47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84D0F36-AA60-42D9-9E00-6E11471AC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0F78F6-14E0-434C-9D06-D5DA6A84C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B45E2F2-3AB5-433F-B1D7-B02F0784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8823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3CECE5-80A2-455F-B479-D8E7E10D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85F6914-F244-464C-85DD-E2A858D59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105086D-AE91-495E-BA2C-BBAD36451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F281C50-E0BB-4B0D-BC2F-3DBBFC8A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F43259E-0DF7-4990-8114-101D7A9E9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69B601F-A5D7-43E4-B69E-F88EF328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7129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85E0D5-DC98-4069-A8AE-80D924117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6AD4BD1-9410-4539-B78C-667E67C7C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47EA889-E76F-479C-8206-80879402F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B5592B8-C882-45F4-9F6B-E80F4289A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F897747-AE72-4B2C-BED1-7D1C3C253F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0F84AB8-41CE-4A26-AA43-6C658EADA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6BE371B-AD5B-4FD9-AF56-2F18AA652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FA4E031-9ED7-4CBF-BE07-660303230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7864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D3207B-28BB-4FD1-B7B8-456DC547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211DE17-3964-41A3-9899-AB49D7A4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3FA700F-C678-43C6-A98D-56370C42C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84B26CB-64DE-4C64-8741-1C1F940B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1629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85E2CBF-8E8D-4E02-81C2-A130D7A9A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A46973E-24B6-4775-86E0-A6C5145F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5A4D9E5-282E-46EC-B419-FE23B74D6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2413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547C05-6AEB-4AEE-939C-B1E7D8961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91B2AF7-9B4A-4194-A599-314769F0A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C64A12C-B9A6-4079-AA7C-2654A9324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13290C8-2331-4794-9610-B1724C5CC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6236451-D27D-4472-AC4B-625A207EE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D7B9B72-37F5-486A-B660-D229EF20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004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97EBD1-1019-491A-85DB-A5C54A402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B3584F4-073F-4D16-B670-377958E77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D3CBC4-4909-4594-A72B-22AB461D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7D58EB-107A-4829-AF31-F4C5C0CB8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AE0E4F-32C4-4998-B468-2BE048D4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5887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D82BEC-664A-48BE-AE35-3C959489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96051AB-E34C-4CF1-83DA-190CFE9C69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83D16FA-C22D-477C-91A8-A7ECF187A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4DB0028-63DA-45EA-9924-4C6D8694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22B2270-2B44-4FAC-98B7-09C8AED8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0FD4CDE-FB39-4F77-8525-C71686D53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6795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63DA97-5000-4BB9-A2CA-9256C861A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70AE11D-DBE7-4FB3-B828-1C26833E5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3AEE38-C2F3-48A8-95D6-17E5CDD9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4881DEC-1591-4BE9-B2AE-DD4391EE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45E1762-408A-456A-BB6A-982FD0EB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7417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688FDD4-791E-422C-844F-B25372C46C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7A2183C-37F6-4F89-89DC-C094F616D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138C03-1D97-411F-BFA6-89F07CB4E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727019-3217-4AB8-9E45-D5CF620C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F35F98-FB79-46DF-A606-2291B97EE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901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522C8E-4E28-4BCF-B0E7-D89CCAA3E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009A614-48CE-4FF0-93BA-89DE97372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2552D3-9418-43CF-A286-5133134A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19C7F4-9427-44D9-A317-98DB15F58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689D87-C06E-4396-8D67-0866F939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426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9E51E5-3F84-4736-A118-87875ADA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2F747A-E456-41AF-8210-0C3BD3125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7603BC-5521-47DE-99A8-E51DC59AD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D2EE77-8F6C-4BE6-BB5C-1446F954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0927F1-154F-498C-9E6B-4C6E95DB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0DBDB6C-8974-4492-8018-41EB64EF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297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5C25E5-D4CF-4213-BBBE-EA840F7E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4B5DE1-DDFA-42F1-888F-26044341E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83E7970-32F7-48DC-BAE7-DA0362AC0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3565485-D40C-4EA9-A7CF-C898F566A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5986649-314F-45CB-803E-13C2FC94E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823ACBF-CAB9-42AA-B9BC-8AEFE160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7188C61-0E7A-4EF2-8F74-3969363C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6AD7697-EC57-4FC1-BFD3-FD5D194D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765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163F07-9A64-4FD7-AF2A-B10F3A3A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FDACCF4-87FA-43B3-815B-B8226BD2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4126FAF-DF0C-46DE-903B-FF8043718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4E66411-3BA2-4CF9-B08D-F2D09658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13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F47BFC-154C-4A7B-84EC-A7A5FDFD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5876CCB-58E8-40EF-A5EB-BEB8EFBED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C0656B-B634-49AD-BE04-6AD3E646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576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989B7B-35CD-45A2-82B8-90CC5DFF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782451-5356-426C-A931-9C94DEAAC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CA54F38-7EFC-4763-87D9-55FF67AE2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00DF56B-6233-409F-A37B-3668D3C5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E4BD829-F2AB-442F-BA05-69E84CD4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9E88B8-9F3A-42C6-B159-7E44D006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68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339AF4-009E-4712-AB78-3DC343F9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B5F1B4F-5A35-4F2D-A991-0CB4145D5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12D1C14-0A01-4768-B363-0CDE5EEED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3F651C-4A09-474C-A2EA-A704586AF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FBB888-46C8-4A96-AE9A-0D183B08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D65ADAE-31CC-4F26-A3B0-6A588FA5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163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5303225-0E37-411F-929A-3F21BF1E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986BBA5-C673-419E-9E03-E5786DE55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D468D0-69F9-4C40-8305-1F6E72CD7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609F24-5927-49DF-8EFD-AB07FD6D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E54592-5403-45DA-B370-D3F24591E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47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B638EFB-9DD2-4C79-B9DA-E29C4BC84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2EF2CED-F575-43A5-AAF2-825A9C8C3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6382B8-AA13-42AB-97C2-F05E86FA7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F66A0F-82E7-4F8C-8F96-E70DD60D5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19F5B1-C195-40FD-8F05-CE797957A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434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Uo3ffUZUlDY?feature=oembed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.moe.gov.sa/Najran/Pages/default.aspx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G-MDtgCPnOU?feature=oembed" TargetMode="Externa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qEDyMcy7zak?feature=oembed" TargetMode="Externa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6pLJY4s-NtU?feature=oembed" TargetMode="Externa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f6O-evn4z6Y?feature=oembed" TargetMode="Externa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0C0ms8-PPw8?feature=oembed" TargetMode="Externa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5UFifOR4_nk?feature=oembed" TargetMode="Externa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Uh4qIgZzuNY?feature=oembed" TargetMode="Externa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v38v96EpqXM?feature=oembed" TargetMode="Externa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ItNAK7cnnnQ?feature=oembed" TargetMode="Externa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YKtGFir1gNE?feature=oembed" TargetMode="Externa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3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m731Z0KcKl8?feature=oembed" TargetMode="External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60.png"/><Relationship Id="rId4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FA8BC5A-3325-4538-B36C-2AAED8E41726}"/>
              </a:ext>
            </a:extLst>
          </p:cNvPr>
          <p:cNvSpPr txBox="1"/>
          <p:nvPr/>
        </p:nvSpPr>
        <p:spPr>
          <a:xfrm>
            <a:off x="6453056" y="420077"/>
            <a:ext cx="5927188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مادة </a:t>
            </a:r>
          </a:p>
          <a:p>
            <a:pPr algn="ctr"/>
            <a:endParaRPr lang="ar-SA" sz="200" b="1" dirty="0"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8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المهارات الرقمية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79535DD-60E4-4967-BFC9-399362D897F3}"/>
              </a:ext>
            </a:extLst>
          </p:cNvPr>
          <p:cNvSpPr txBox="1"/>
          <p:nvPr/>
        </p:nvSpPr>
        <p:spPr>
          <a:xfrm>
            <a:off x="5423046" y="3852601"/>
            <a:ext cx="592718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المعلمة </a:t>
            </a:r>
            <a:endParaRPr lang="ar-SA" sz="2800" b="1" dirty="0">
              <a:solidFill>
                <a:srgbClr val="00206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6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نجود دحمـان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8944F65-99B0-4823-B250-F8DAE26E4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1196" y="317321"/>
            <a:ext cx="1964863" cy="139541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835F839-B162-473A-BD72-AB14884A87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270"/>
            <a:ext cx="3805362" cy="38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5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EA8D276B-B875-483C-8739-26E8825322C7}"/>
              </a:ext>
            </a:extLst>
          </p:cNvPr>
          <p:cNvSpPr txBox="1"/>
          <p:nvPr/>
        </p:nvSpPr>
        <p:spPr>
          <a:xfrm>
            <a:off x="8128889" y="1035617"/>
            <a:ext cx="21855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7200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التمهيد </a:t>
            </a:r>
            <a:endParaRPr lang="ar-SA" sz="7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9F4C36E-54C9-4E50-A022-E2E08E954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9" b="22901"/>
          <a:stretch/>
        </p:blipFill>
        <p:spPr>
          <a:xfrm>
            <a:off x="475023" y="1305342"/>
            <a:ext cx="5264874" cy="3970364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C3E34B5-037C-42BB-B9BC-74A6D40F83EC}"/>
              </a:ext>
            </a:extLst>
          </p:cNvPr>
          <p:cNvSpPr txBox="1"/>
          <p:nvPr/>
        </p:nvSpPr>
        <p:spPr>
          <a:xfrm>
            <a:off x="6791842" y="265481"/>
            <a:ext cx="352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العصف الذهني </a:t>
            </a: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A10350F6-6A5E-4BBD-B51A-BCB784D1CC04}"/>
              </a:ext>
            </a:extLst>
          </p:cNvPr>
          <p:cNvCxnSpPr>
            <a:cxnSpLocks/>
          </p:cNvCxnSpPr>
          <p:nvPr/>
        </p:nvCxnSpPr>
        <p:spPr>
          <a:xfrm flipV="1">
            <a:off x="6791841" y="942286"/>
            <a:ext cx="3477861" cy="13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B0E6DD6-C9F2-47EA-90E0-70A48A91F0B2}"/>
              </a:ext>
            </a:extLst>
          </p:cNvPr>
          <p:cNvSpPr txBox="1"/>
          <p:nvPr/>
        </p:nvSpPr>
        <p:spPr>
          <a:xfrm>
            <a:off x="4949371" y="2411063"/>
            <a:ext cx="676760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ar-SA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أذكري طريقة تشغيل الحاسب الآلي ؟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ar-SA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عند بدء تشغيل الحاسب ماذا يظهر على الشاشة الرئيسية ؟ وماذا تسمى ؟ </a:t>
            </a:r>
          </a:p>
        </p:txBody>
      </p:sp>
    </p:spTree>
    <p:extLst>
      <p:ext uri="{BB962C8B-B14F-4D97-AF65-F5344CB8AC3E}">
        <p14:creationId xmlns:p14="http://schemas.microsoft.com/office/powerpoint/2010/main" val="1332511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575528" y="0"/>
            <a:ext cx="7040944" cy="6858000"/>
            <a:chOff x="2326097" y="-338279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097" y="-338279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3573521" y="2297573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سطح المكتب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60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B48E049-91CC-4AE0-BAF9-6BB982106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347" t="28377" r="25726" b="10088"/>
          <a:stretch/>
        </p:blipFill>
        <p:spPr>
          <a:xfrm>
            <a:off x="1855839" y="353961"/>
            <a:ext cx="8863780" cy="615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55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7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40" name="Rectangle 7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712F2E6-E949-4258-A091-E9648B9EE1E0}"/>
              </a:ext>
            </a:extLst>
          </p:cNvPr>
          <p:cNvGrpSpPr/>
          <p:nvPr/>
        </p:nvGrpSpPr>
        <p:grpSpPr>
          <a:xfrm>
            <a:off x="2545081" y="446335"/>
            <a:ext cx="9180576" cy="5952744"/>
            <a:chOff x="2551176" y="405853"/>
            <a:chExt cx="9180576" cy="5952744"/>
          </a:xfrm>
        </p:grpSpPr>
        <p:pic>
          <p:nvPicPr>
            <p:cNvPr id="1026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33F37E6B-8664-4B05-84AB-80B94AE35C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وسائط عبر الإنترنت 2" title="سطح المكتب">
              <a:hlinkClick r:id="" action="ppaction://media"/>
              <a:extLst>
                <a:ext uri="{FF2B5EF4-FFF2-40B4-BE49-F238E27FC236}">
                  <a16:creationId xmlns:a16="http://schemas.microsoft.com/office/drawing/2014/main" id="{8DC53E0D-993A-411C-8654-42C89B66731A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860197" y="769513"/>
              <a:ext cx="8562534" cy="5064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59213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404025" y="-250722"/>
            <a:ext cx="7383950" cy="7108722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66397" y="2559496"/>
              <a:ext cx="5026444" cy="115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الملفات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30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B91A22B-9412-43A7-A53A-4B5103A82647}"/>
              </a:ext>
            </a:extLst>
          </p:cNvPr>
          <p:cNvGrpSpPr/>
          <p:nvPr/>
        </p:nvGrpSpPr>
        <p:grpSpPr>
          <a:xfrm>
            <a:off x="7930691" y="427372"/>
            <a:ext cx="2838282" cy="946413"/>
            <a:chOff x="8697608" y="220679"/>
            <a:chExt cx="2838282" cy="946413"/>
          </a:xfrm>
        </p:grpSpPr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4CCE3A00-FD0D-4B32-B3D7-881358E288FF}"/>
                </a:ext>
              </a:extLst>
            </p:cNvPr>
            <p:cNvSpPr txBox="1"/>
            <p:nvPr/>
          </p:nvSpPr>
          <p:spPr>
            <a:xfrm>
              <a:off x="8697608" y="220679"/>
              <a:ext cx="2838282" cy="946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ar-SA" sz="6000" dirty="0">
                  <a:solidFill>
                    <a:srgbClr val="C00000"/>
                  </a:solidFill>
                  <a:latin typeface="Sakkal Majalla" panose="02000000000000000000" pitchFamily="2" charset="-78"/>
                  <a:ea typeface="+mj-ea"/>
                  <a:cs typeface="DecoType Naskh Extensions" panose="02010400000000000000" pitchFamily="2" charset="-78"/>
                </a:rPr>
                <a:t>الملفات </a:t>
              </a:r>
              <a:endParaRPr lang="en-US" sz="6000" dirty="0"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DecoType Naskh Extensions" panose="02010400000000000000" pitchFamily="2" charset="-78"/>
              </a:endParaRPr>
            </a:p>
          </p:txBody>
        </p: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64FA91AD-5CE1-4F40-BA30-556133232F37}"/>
                </a:ext>
              </a:extLst>
            </p:cNvPr>
            <p:cNvCxnSpPr>
              <a:cxnSpLocks/>
            </p:cNvCxnSpPr>
            <p:nvPr/>
          </p:nvCxnSpPr>
          <p:spPr>
            <a:xfrm>
              <a:off x="8697608" y="1069041"/>
              <a:ext cx="2558063" cy="1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026" name="Picture 2" descr="ماهى أنظمة الملفات وأنواعها ومميزاتها - تذكرة نت">
            <a:extLst>
              <a:ext uri="{FF2B5EF4-FFF2-40B4-BE49-F238E27FC236}">
                <a16:creationId xmlns:a16="http://schemas.microsoft.com/office/drawing/2014/main" id="{E59EB0F6-AB24-4849-9D30-7B8020DA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01" y="292111"/>
            <a:ext cx="3551867" cy="22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لفات BOOT / BL / MODEM / CSC / RECOVERY لجهاز A70s SM-A707F">
            <a:extLst>
              <a:ext uri="{FF2B5EF4-FFF2-40B4-BE49-F238E27FC236}">
                <a16:creationId xmlns:a16="http://schemas.microsoft.com/office/drawing/2014/main" id="{504D18F2-2510-4E32-A710-275C51524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913" y="442657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616C43BA-3728-47AF-B572-538D506B1C7A}"/>
              </a:ext>
            </a:extLst>
          </p:cNvPr>
          <p:cNvGrpSpPr/>
          <p:nvPr/>
        </p:nvGrpSpPr>
        <p:grpSpPr>
          <a:xfrm>
            <a:off x="2301802" y="1507497"/>
            <a:ext cx="9299957" cy="2621263"/>
            <a:chOff x="2491342" y="1480238"/>
            <a:chExt cx="9299957" cy="2621263"/>
          </a:xfrm>
        </p:grpSpPr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8D323F03-F88B-4FDB-BD1A-B67239907643}"/>
                </a:ext>
              </a:extLst>
            </p:cNvPr>
            <p:cNvSpPr txBox="1"/>
            <p:nvPr/>
          </p:nvSpPr>
          <p:spPr>
            <a:xfrm>
              <a:off x="2491342" y="2116241"/>
              <a:ext cx="9166086" cy="661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ar-SA" sz="4000" dirty="0">
                  <a:solidFill>
                    <a:srgbClr val="002060"/>
                  </a:solidFill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rPr>
                <a:t>تسمى البيانات المخزنة والمعلومات في الحاسب باسم </a:t>
              </a:r>
              <a:r>
                <a:rPr lang="ar-SA" sz="4000" b="1" dirty="0">
                  <a:solidFill>
                    <a:srgbClr val="C00000"/>
                  </a:solidFill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rPr>
                <a:t>(</a:t>
              </a:r>
              <a:r>
                <a:rPr lang="en-US" sz="4000" b="1" dirty="0">
                  <a:solidFill>
                    <a:srgbClr val="C00000"/>
                  </a:solidFill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rPr>
                <a:t>Files</a:t>
              </a:r>
              <a:r>
                <a:rPr lang="ar-SA" sz="4000" b="1" dirty="0">
                  <a:solidFill>
                    <a:srgbClr val="C00000"/>
                  </a:solidFill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rPr>
                <a:t>)</a:t>
              </a:r>
              <a:endParaRPr lang="en-US" sz="4000" b="1" dirty="0"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B1F68B3E-2A35-4CA0-AF86-28129E4B56D3}"/>
                </a:ext>
              </a:extLst>
            </p:cNvPr>
            <p:cNvSpPr txBox="1"/>
            <p:nvPr/>
          </p:nvSpPr>
          <p:spPr>
            <a:xfrm>
              <a:off x="5142504" y="1480238"/>
              <a:ext cx="6648795" cy="661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ar-SA" sz="4000" dirty="0">
                  <a:solidFill>
                    <a:srgbClr val="BD0357"/>
                  </a:solidFill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rPr>
                <a:t>المهمة الرئيسية هي إدارة البيانات والمعلومات </a:t>
              </a:r>
              <a:r>
                <a:rPr lang="ar-SA" sz="4000" dirty="0">
                  <a:solidFill>
                    <a:srgbClr val="002060"/>
                  </a:solidFill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rPr>
                <a:t>.</a:t>
              </a:r>
              <a:endParaRPr lang="en-US" sz="4000" dirty="0">
                <a:solidFill>
                  <a:srgbClr val="00206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DB95A9DE-6030-4BEE-813F-6292D3E6E0B1}"/>
                </a:ext>
              </a:extLst>
            </p:cNvPr>
            <p:cNvSpPr txBox="1"/>
            <p:nvPr/>
          </p:nvSpPr>
          <p:spPr>
            <a:xfrm>
              <a:off x="2624464" y="2808839"/>
              <a:ext cx="9166086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ar-SA" sz="4000" dirty="0">
                  <a:solidFill>
                    <a:srgbClr val="002060"/>
                  </a:solidFill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rPr>
                <a:t>هنـاك  العديد من أنواع الملفات ممكن أن يكون عبارة عن : </a:t>
              </a:r>
            </a:p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ar-SA" sz="4000" dirty="0"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rPr>
                <a:t>نص أو صورة أو ملف صوتي أو عرض تقديمي أو فيديو  </a:t>
              </a:r>
              <a:endParaRPr lang="en-US" sz="4000" dirty="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endParaRPr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FC990A7-8DFE-4670-8922-3B1B9AC18A59}"/>
              </a:ext>
            </a:extLst>
          </p:cNvPr>
          <p:cNvSpPr txBox="1"/>
          <p:nvPr/>
        </p:nvSpPr>
        <p:spPr>
          <a:xfrm>
            <a:off x="3315821" y="4545420"/>
            <a:ext cx="621966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000" dirty="0"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ملاحظة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000" dirty="0">
                <a:solidFill>
                  <a:srgbClr val="00206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كل نوع من أنواع الملفات لديه أيقونة محددة تساعدك على فهم نوع الملف </a:t>
            </a:r>
            <a:endParaRPr lang="en-US" sz="4000" dirty="0">
              <a:solidFill>
                <a:srgbClr val="002060"/>
              </a:solidFill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3551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319619" y="-250722"/>
            <a:ext cx="7552762" cy="7108722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66397" y="2559496"/>
              <a:ext cx="5026444" cy="115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إنشاء الملفات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046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948CD69-0BDE-457A-902D-D3D08B67152A}"/>
              </a:ext>
            </a:extLst>
          </p:cNvPr>
          <p:cNvSpPr txBox="1"/>
          <p:nvPr/>
        </p:nvSpPr>
        <p:spPr>
          <a:xfrm>
            <a:off x="9532416" y="2565502"/>
            <a:ext cx="2192665" cy="8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5400" dirty="0"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مثال : 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1658EE28-5FA2-442F-8055-90D351E7F184}"/>
              </a:ext>
            </a:extLst>
          </p:cNvPr>
          <p:cNvGrpSpPr/>
          <p:nvPr/>
        </p:nvGrpSpPr>
        <p:grpSpPr>
          <a:xfrm>
            <a:off x="1891660" y="3426507"/>
            <a:ext cx="9115623" cy="2669317"/>
            <a:chOff x="1304341" y="3097804"/>
            <a:chExt cx="10291388" cy="2669317"/>
          </a:xfrm>
        </p:grpSpPr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E29B0A40-373C-40CD-BDCA-B92B3C41B8B4}"/>
                </a:ext>
              </a:extLst>
            </p:cNvPr>
            <p:cNvSpPr txBox="1"/>
            <p:nvPr/>
          </p:nvSpPr>
          <p:spPr>
            <a:xfrm>
              <a:off x="3238500" y="3372938"/>
              <a:ext cx="8357229" cy="2055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ar-SA" sz="3600" b="1" dirty="0">
                  <a:solidFill>
                    <a:srgbClr val="002060"/>
                  </a:solidFill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rPr>
                <a:t>انشاء مستند باستخدام مايكروسوفت وورد</a:t>
              </a:r>
            </a:p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endParaRPr>
            </a:p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ar-SA" sz="2400" b="1" dirty="0">
                  <a:solidFill>
                    <a:srgbClr val="002060"/>
                  </a:solidFill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rPr>
                <a:t> </a:t>
              </a:r>
            </a:p>
            <a:p>
              <a:pPr marL="571500" indent="-571500"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ar-SA" sz="3600" b="1" dirty="0">
                  <a:solidFill>
                    <a:srgbClr val="002060"/>
                  </a:solidFill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rPr>
                <a:t>يمكن إنشاء صورة باستخدام برنامج الرسام</a:t>
              </a:r>
              <a:endParaRPr lang="en-US" sz="3600" b="1" dirty="0">
                <a:solidFill>
                  <a:srgbClr val="00206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endParaRPr>
            </a:p>
          </p:txBody>
        </p:sp>
        <p:pic>
          <p:nvPicPr>
            <p:cNvPr id="2050" name="Picture 2" descr="إدراج الملفات بتنسيق Pdf داخل مستندات Word - تكنولوجيا - كمبيوترات -  الإمارات اليوم">
              <a:extLst>
                <a:ext uri="{FF2B5EF4-FFF2-40B4-BE49-F238E27FC236}">
                  <a16:creationId xmlns:a16="http://schemas.microsoft.com/office/drawing/2014/main" id="{00E48986-FA93-45EE-9E14-65968BA5A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9704" y="3097804"/>
              <a:ext cx="1566774" cy="88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مايكروسوفت تتيح برنامج الرسام على متجرها - صحيفة الاتحاد">
              <a:extLst>
                <a:ext uri="{FF2B5EF4-FFF2-40B4-BE49-F238E27FC236}">
                  <a16:creationId xmlns:a16="http://schemas.microsoft.com/office/drawing/2014/main" id="{6160EEA8-155A-4E28-B216-9E7857562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341" y="4166921"/>
              <a:ext cx="2857500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B91A22B-9412-43A7-A53A-4B5103A82647}"/>
              </a:ext>
            </a:extLst>
          </p:cNvPr>
          <p:cNvGrpSpPr/>
          <p:nvPr/>
        </p:nvGrpSpPr>
        <p:grpSpPr>
          <a:xfrm>
            <a:off x="6949778" y="182557"/>
            <a:ext cx="2838282" cy="860766"/>
            <a:chOff x="10713820" y="122566"/>
            <a:chExt cx="2838282" cy="860766"/>
          </a:xfrm>
        </p:grpSpPr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4CCE3A00-FD0D-4B32-B3D7-881358E288FF}"/>
                </a:ext>
              </a:extLst>
            </p:cNvPr>
            <p:cNvSpPr txBox="1"/>
            <p:nvPr/>
          </p:nvSpPr>
          <p:spPr>
            <a:xfrm>
              <a:off x="10713820" y="122566"/>
              <a:ext cx="2838282" cy="7755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ar-SA" sz="4800" dirty="0">
                  <a:solidFill>
                    <a:srgbClr val="C00000"/>
                  </a:solidFill>
                  <a:latin typeface="Sakkal Majalla" panose="02000000000000000000" pitchFamily="2" charset="-78"/>
                  <a:ea typeface="+mj-ea"/>
                  <a:cs typeface="DecoType Naskh Extensions" panose="02010400000000000000" pitchFamily="2" charset="-78"/>
                </a:rPr>
                <a:t>إنشاء الملفات </a:t>
              </a:r>
              <a:endParaRPr lang="en-US" sz="4800" dirty="0"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DecoType Naskh Extensions" panose="02010400000000000000" pitchFamily="2" charset="-78"/>
              </a:endParaRPr>
            </a:p>
          </p:txBody>
        </p: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64FA91AD-5CE1-4F40-BA30-556133232F37}"/>
                </a:ext>
              </a:extLst>
            </p:cNvPr>
            <p:cNvCxnSpPr>
              <a:cxnSpLocks/>
            </p:cNvCxnSpPr>
            <p:nvPr/>
          </p:nvCxnSpPr>
          <p:spPr>
            <a:xfrm>
              <a:off x="10713820" y="983331"/>
              <a:ext cx="2558063" cy="1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4D0161B-1109-4F7A-B338-58F022624852}"/>
              </a:ext>
            </a:extLst>
          </p:cNvPr>
          <p:cNvGrpSpPr/>
          <p:nvPr/>
        </p:nvGrpSpPr>
        <p:grpSpPr>
          <a:xfrm>
            <a:off x="529813" y="570355"/>
            <a:ext cx="10709384" cy="1766936"/>
            <a:chOff x="1266359" y="353480"/>
            <a:chExt cx="10709384" cy="1766936"/>
          </a:xfrm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63912E27-61DA-4203-90F2-03EFAA91B800}"/>
                </a:ext>
              </a:extLst>
            </p:cNvPr>
            <p:cNvSpPr txBox="1"/>
            <p:nvPr/>
          </p:nvSpPr>
          <p:spPr>
            <a:xfrm>
              <a:off x="2396294" y="1401758"/>
              <a:ext cx="9579449" cy="718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ar-SA" sz="4400" dirty="0"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rPr>
                <a:t>يتم استخدام البرامج المختلفة حسب طبيعة الملف المطلوب  </a:t>
              </a:r>
              <a:endParaRPr lang="en-US" sz="4400" dirty="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endParaRPr>
            </a:p>
          </p:txBody>
        </p: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6AB5AC32-7ED6-47BF-8922-6F60CE157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359" y="353480"/>
              <a:ext cx="1650898" cy="15073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582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8237CA4-BB23-456D-9F41-FCC1B826F220}"/>
              </a:ext>
            </a:extLst>
          </p:cNvPr>
          <p:cNvGrpSpPr/>
          <p:nvPr/>
        </p:nvGrpSpPr>
        <p:grpSpPr>
          <a:xfrm>
            <a:off x="848542" y="3894896"/>
            <a:ext cx="10013745" cy="1856807"/>
            <a:chOff x="1582331" y="836776"/>
            <a:chExt cx="10013745" cy="1856807"/>
          </a:xfrm>
        </p:grpSpPr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B2CE0C4D-AD70-496D-A008-316E5B7CAD09}"/>
                </a:ext>
              </a:extLst>
            </p:cNvPr>
            <p:cNvSpPr txBox="1"/>
            <p:nvPr/>
          </p:nvSpPr>
          <p:spPr>
            <a:xfrm>
              <a:off x="3240195" y="1187972"/>
              <a:ext cx="8355881" cy="946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ar-SA" sz="6000" dirty="0">
                  <a:solidFill>
                    <a:srgbClr val="002060"/>
                  </a:solidFill>
                  <a:latin typeface="Sakkal Majalla" panose="02000000000000000000" pitchFamily="2" charset="-78"/>
                  <a:ea typeface="+mj-ea"/>
                  <a:cs typeface="DecoType Naskh Extensions" panose="02010400000000000000" pitchFamily="2" charset="-78"/>
                </a:rPr>
                <a:t>إنشاء ملف صورة باستخدام الرسام </a:t>
              </a:r>
              <a:endParaRPr lang="en-US" sz="6000" dirty="0">
                <a:solidFill>
                  <a:srgbClr val="002060"/>
                </a:solidFill>
                <a:latin typeface="Sakkal Majalla" panose="02000000000000000000" pitchFamily="2" charset="-78"/>
                <a:ea typeface="+mj-ea"/>
                <a:cs typeface="DecoType Naskh Extensions" panose="02010400000000000000" pitchFamily="2" charset="-78"/>
              </a:endParaRPr>
            </a:p>
          </p:txBody>
        </p:sp>
        <p:pic>
          <p:nvPicPr>
            <p:cNvPr id="11" name="Picture 4" descr="مايكروسوفت تتيح برنامج الرسام على متجرها - صحيفة الاتحاد">
              <a:extLst>
                <a:ext uri="{FF2B5EF4-FFF2-40B4-BE49-F238E27FC236}">
                  <a16:creationId xmlns:a16="http://schemas.microsoft.com/office/drawing/2014/main" id="{F282EA22-DA98-42F8-A1DF-CD61F38E8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331" y="836776"/>
              <a:ext cx="3315727" cy="1856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صورة 2" descr="صورة تحتوي على نص, إلكترونيات&#10;&#10;تم إنشاء الوصف تلقائياً">
            <a:extLst>
              <a:ext uri="{FF2B5EF4-FFF2-40B4-BE49-F238E27FC236}">
                <a16:creationId xmlns:a16="http://schemas.microsoft.com/office/drawing/2014/main" id="{A8A6ACB2-7D97-43BA-87C2-BEE33C15E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645" y="794490"/>
            <a:ext cx="5165008" cy="289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33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B17B9864-C64A-4B48-AD14-0C00C66F3BC9}"/>
              </a:ext>
            </a:extLst>
          </p:cNvPr>
          <p:cNvGrpSpPr/>
          <p:nvPr/>
        </p:nvGrpSpPr>
        <p:grpSpPr>
          <a:xfrm>
            <a:off x="1222777" y="643467"/>
            <a:ext cx="9746445" cy="5571064"/>
            <a:chOff x="376045" y="-117222"/>
            <a:chExt cx="11815955" cy="675399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09BDF8B-8898-40BE-9C1F-3A1CE3996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089" t="24111" r="59251" b="12024"/>
            <a:stretch/>
          </p:blipFill>
          <p:spPr>
            <a:xfrm>
              <a:off x="8377083" y="-115624"/>
              <a:ext cx="3814917" cy="5554756"/>
            </a:xfrm>
            <a:prstGeom prst="rect">
              <a:avLst/>
            </a:prstGeom>
          </p:spPr>
        </p:pic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E275B768-3B97-4D32-B36E-BFCC101758F0}"/>
                </a:ext>
              </a:extLst>
            </p:cNvPr>
            <p:cNvGrpSpPr/>
            <p:nvPr/>
          </p:nvGrpSpPr>
          <p:grpSpPr>
            <a:xfrm>
              <a:off x="513861" y="-117222"/>
              <a:ext cx="7863222" cy="3045529"/>
              <a:chOff x="307385" y="1673947"/>
              <a:chExt cx="7863222" cy="3045529"/>
            </a:xfrm>
          </p:grpSpPr>
          <p:pic>
            <p:nvPicPr>
              <p:cNvPr id="12" name="صورة 11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7CEAC4FC-DB7C-4968-89D0-961F71C09D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18387" t="30097" r="18105" b="28808"/>
              <a:stretch/>
            </p:blipFill>
            <p:spPr>
              <a:xfrm>
                <a:off x="427703" y="1902547"/>
                <a:ext cx="7742904" cy="2816929"/>
              </a:xfrm>
              <a:prstGeom prst="rect">
                <a:avLst/>
              </a:prstGeom>
            </p:spPr>
          </p:pic>
          <p:sp>
            <p:nvSpPr>
              <p:cNvPr id="15" name="مستطيل: زوايا مستديرة 14">
                <a:extLst>
                  <a:ext uri="{FF2B5EF4-FFF2-40B4-BE49-F238E27FC236}">
                    <a16:creationId xmlns:a16="http://schemas.microsoft.com/office/drawing/2014/main" id="{7C42C6DC-D4BA-4FC0-A1F7-43687F75D649}"/>
                  </a:ext>
                </a:extLst>
              </p:cNvPr>
              <p:cNvSpPr/>
              <p:nvPr/>
            </p:nvSpPr>
            <p:spPr>
              <a:xfrm>
                <a:off x="307385" y="1673947"/>
                <a:ext cx="2836095" cy="4572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FEF746E5-5296-4FCA-BED4-2BB75391A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5242" t="27946" r="13992" b="23859"/>
            <a:stretch/>
          </p:blipFill>
          <p:spPr>
            <a:xfrm>
              <a:off x="376045" y="3155309"/>
              <a:ext cx="8087795" cy="3481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2768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022C422F-649B-4A6C-ADD8-764004A7ED45}"/>
              </a:ext>
            </a:extLst>
          </p:cNvPr>
          <p:cNvSpPr txBox="1"/>
          <p:nvPr/>
        </p:nvSpPr>
        <p:spPr>
          <a:xfrm>
            <a:off x="2312353" y="4462975"/>
            <a:ext cx="41877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الوحدة الأولى</a:t>
            </a:r>
          </a:p>
          <a:p>
            <a:pPr algn="ctr"/>
            <a:r>
              <a:rPr lang="ar-SA" sz="5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تعلم الأساسيات 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D258390B-92E1-4FA9-A607-F7EA8307E428}"/>
              </a:ext>
            </a:extLst>
          </p:cNvPr>
          <p:cNvGrpSpPr/>
          <p:nvPr/>
        </p:nvGrpSpPr>
        <p:grpSpPr>
          <a:xfrm>
            <a:off x="5683071" y="598496"/>
            <a:ext cx="4393802" cy="4248154"/>
            <a:chOff x="6302051" y="1913207"/>
            <a:chExt cx="4393802" cy="4248154"/>
          </a:xfrm>
        </p:grpSpPr>
        <p:pic>
          <p:nvPicPr>
            <p:cNvPr id="11" name="Picture 2" descr="حقيبة أساسيات الحاسب الآلي - حقائب تدريبية">
              <a:extLst>
                <a:ext uri="{FF2B5EF4-FFF2-40B4-BE49-F238E27FC236}">
                  <a16:creationId xmlns:a16="http://schemas.microsoft.com/office/drawing/2014/main" id="{470573AE-3B5C-46C8-8C32-82AB4C74E5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3" t="12339" r="20216" b="24116"/>
            <a:stretch/>
          </p:blipFill>
          <p:spPr bwMode="auto">
            <a:xfrm>
              <a:off x="6302051" y="1913207"/>
              <a:ext cx="4393802" cy="4248154"/>
            </a:xfrm>
            <a:prstGeom prst="ellipse">
              <a:avLst/>
            </a:prstGeom>
            <a:ln w="190500" cap="rnd">
              <a:solidFill>
                <a:schemeClr val="bg2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19D39502-267C-4A23-A63E-2B6707ADA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9113379" y="4478085"/>
              <a:ext cx="932324" cy="805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1976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D1D249E-BD47-4225-95AA-73EE607DFE7D}"/>
              </a:ext>
            </a:extLst>
          </p:cNvPr>
          <p:cNvGrpSpPr/>
          <p:nvPr/>
        </p:nvGrpSpPr>
        <p:grpSpPr>
          <a:xfrm>
            <a:off x="2719988" y="359819"/>
            <a:ext cx="9180576" cy="5952744"/>
            <a:chOff x="2551176" y="405852"/>
            <a:chExt cx="9180576" cy="5952744"/>
          </a:xfrm>
        </p:grpSpPr>
        <p:pic>
          <p:nvPicPr>
            <p:cNvPr id="4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F4D6B9F3-4862-4642-8378-75B1A52868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2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وسائط عبر الإنترنت 1" title="تشغيل برنامج الرسام">
              <a:hlinkClick r:id="" action="ppaction://media"/>
              <a:extLst>
                <a:ext uri="{FF2B5EF4-FFF2-40B4-BE49-F238E27FC236}">
                  <a16:creationId xmlns:a16="http://schemas.microsoft.com/office/drawing/2014/main" id="{A73CC8CE-B26F-4200-9F2A-8ADFCA45F1EE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933549" y="871216"/>
              <a:ext cx="8415829" cy="4857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224663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B1EDC76F-B0F2-4234-9F91-AB2924BEB4F2}"/>
              </a:ext>
            </a:extLst>
          </p:cNvPr>
          <p:cNvGrpSpPr/>
          <p:nvPr/>
        </p:nvGrpSpPr>
        <p:grpSpPr>
          <a:xfrm>
            <a:off x="865683" y="1639446"/>
            <a:ext cx="10460634" cy="3579107"/>
            <a:chOff x="969214" y="1439255"/>
            <a:chExt cx="10460634" cy="3579107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91A1CB2-B74B-4C26-B3B8-C4C819D69EDF}"/>
                </a:ext>
              </a:extLst>
            </p:cNvPr>
            <p:cNvGrpSpPr/>
            <p:nvPr/>
          </p:nvGrpSpPr>
          <p:grpSpPr>
            <a:xfrm>
              <a:off x="9181716" y="1986838"/>
              <a:ext cx="2248132" cy="3031523"/>
              <a:chOff x="9343948" y="1845893"/>
              <a:chExt cx="2248132" cy="3031523"/>
            </a:xfrm>
          </p:grpSpPr>
          <p:pic>
            <p:nvPicPr>
              <p:cNvPr id="3074" name="Picture 2" descr="ملف نصي-الرموز-أيقونة الحرة تحميل مجاني">
                <a:extLst>
                  <a:ext uri="{FF2B5EF4-FFF2-40B4-BE49-F238E27FC236}">
                    <a16:creationId xmlns:a16="http://schemas.microsoft.com/office/drawing/2014/main" id="{7A0C790C-C777-4025-8D93-9DB43DE1C4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48955" y="1845893"/>
                <a:ext cx="2143125" cy="2415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ربع نص 3">
                <a:extLst>
                  <a:ext uri="{FF2B5EF4-FFF2-40B4-BE49-F238E27FC236}">
                    <a16:creationId xmlns:a16="http://schemas.microsoft.com/office/drawing/2014/main" id="{91A6EA28-54DA-4102-A142-3608180C71F5}"/>
                  </a:ext>
                </a:extLst>
              </p:cNvPr>
              <p:cNvSpPr txBox="1"/>
              <p:nvPr/>
            </p:nvSpPr>
            <p:spPr>
              <a:xfrm>
                <a:off x="9343948" y="4231085"/>
                <a:ext cx="2227006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600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ملف نصي </a:t>
                </a:r>
              </a:p>
            </p:txBody>
          </p:sp>
        </p:grp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D3153F3D-1FF2-4DDF-8509-305F80C4DD97}"/>
                </a:ext>
              </a:extLst>
            </p:cNvPr>
            <p:cNvGrpSpPr/>
            <p:nvPr/>
          </p:nvGrpSpPr>
          <p:grpSpPr>
            <a:xfrm>
              <a:off x="6744696" y="1439255"/>
              <a:ext cx="2437020" cy="3579107"/>
              <a:chOff x="6508647" y="831904"/>
              <a:chExt cx="2437020" cy="3579107"/>
            </a:xfrm>
          </p:grpSpPr>
          <p:pic>
            <p:nvPicPr>
              <p:cNvPr id="3076" name="Picture 4" descr="الكتابة على الوورد وتحويل أي ملف تريده (pdf-صور) إلى ملف نصي - خمسات">
                <a:extLst>
                  <a:ext uri="{FF2B5EF4-FFF2-40B4-BE49-F238E27FC236}">
                    <a16:creationId xmlns:a16="http://schemas.microsoft.com/office/drawing/2014/main" id="{28E0BC9D-5FC0-4560-A70E-57E197D419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369"/>
              <a:stretch/>
            </p:blipFill>
            <p:spPr bwMode="auto">
              <a:xfrm>
                <a:off x="6508647" y="831904"/>
                <a:ext cx="2143125" cy="3022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B36F24DB-22C1-4758-8CD6-068A536AC986}"/>
                  </a:ext>
                </a:extLst>
              </p:cNvPr>
              <p:cNvSpPr txBox="1"/>
              <p:nvPr/>
            </p:nvSpPr>
            <p:spPr>
              <a:xfrm>
                <a:off x="6718661" y="3764680"/>
                <a:ext cx="2227006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600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ملف مستند </a:t>
                </a:r>
              </a:p>
            </p:txBody>
          </p:sp>
        </p:grpSp>
        <p:grpSp>
          <p:nvGrpSpPr>
            <p:cNvPr id="9" name="مجموعة 8">
              <a:extLst>
                <a:ext uri="{FF2B5EF4-FFF2-40B4-BE49-F238E27FC236}">
                  <a16:creationId xmlns:a16="http://schemas.microsoft.com/office/drawing/2014/main" id="{02A35655-DF94-44E4-84BA-642D7765B404}"/>
                </a:ext>
              </a:extLst>
            </p:cNvPr>
            <p:cNvGrpSpPr/>
            <p:nvPr/>
          </p:nvGrpSpPr>
          <p:grpSpPr>
            <a:xfrm>
              <a:off x="3896930" y="1463479"/>
              <a:ext cx="3100750" cy="3462687"/>
              <a:chOff x="3958967" y="1564238"/>
              <a:chExt cx="3100750" cy="3462687"/>
            </a:xfrm>
          </p:grpSpPr>
          <p:sp>
            <p:nvSpPr>
              <p:cNvPr id="15" name="مربع نص 14">
                <a:extLst>
                  <a:ext uri="{FF2B5EF4-FFF2-40B4-BE49-F238E27FC236}">
                    <a16:creationId xmlns:a16="http://schemas.microsoft.com/office/drawing/2014/main" id="{A84E0867-229C-448E-A5E1-C091826F3C16}"/>
                  </a:ext>
                </a:extLst>
              </p:cNvPr>
              <p:cNvSpPr txBox="1"/>
              <p:nvPr/>
            </p:nvSpPr>
            <p:spPr>
              <a:xfrm>
                <a:off x="3958967" y="4442150"/>
                <a:ext cx="3100750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200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ملف العرض التقديمي</a:t>
                </a:r>
              </a:p>
            </p:txBody>
          </p:sp>
          <p:pic>
            <p:nvPicPr>
              <p:cNvPr id="16" name="Picture 10" descr="حفظ عروض PowerPoint التقديمية كملفات PDF - دعم Office">
                <a:extLst>
                  <a:ext uri="{FF2B5EF4-FFF2-40B4-BE49-F238E27FC236}">
                    <a16:creationId xmlns:a16="http://schemas.microsoft.com/office/drawing/2014/main" id="{E1D0904E-11F2-4A15-9F6C-069CD7C656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75" t="63886" r="29067" b="23394"/>
              <a:stretch/>
            </p:blipFill>
            <p:spPr bwMode="auto">
              <a:xfrm>
                <a:off x="4269138" y="1564238"/>
                <a:ext cx="2580565" cy="30810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57764E07-2FBB-4B47-9721-9FB6322DD614}"/>
                </a:ext>
              </a:extLst>
            </p:cNvPr>
            <p:cNvGrpSpPr/>
            <p:nvPr/>
          </p:nvGrpSpPr>
          <p:grpSpPr>
            <a:xfrm>
              <a:off x="969214" y="1986838"/>
              <a:ext cx="3132880" cy="2830732"/>
              <a:chOff x="616073" y="1864464"/>
              <a:chExt cx="3132880" cy="2830732"/>
            </a:xfrm>
          </p:grpSpPr>
          <p:pic>
            <p:nvPicPr>
              <p:cNvPr id="3" name="صورة 2">
                <a:extLst>
                  <a:ext uri="{FF2B5EF4-FFF2-40B4-BE49-F238E27FC236}">
                    <a16:creationId xmlns:a16="http://schemas.microsoft.com/office/drawing/2014/main" id="{A0B69967-DA5C-4379-9778-26437E436D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23965" t="46402" r="63895" b="37629"/>
              <a:stretch/>
            </p:blipFill>
            <p:spPr>
              <a:xfrm>
                <a:off x="616073" y="1864464"/>
                <a:ext cx="3132880" cy="2729638"/>
              </a:xfrm>
              <a:prstGeom prst="rect">
                <a:avLst/>
              </a:prstGeom>
            </p:spPr>
          </p:pic>
          <p:sp>
            <p:nvSpPr>
              <p:cNvPr id="18" name="مربع نص 17">
                <a:extLst>
                  <a:ext uri="{FF2B5EF4-FFF2-40B4-BE49-F238E27FC236}">
                    <a16:creationId xmlns:a16="http://schemas.microsoft.com/office/drawing/2014/main" id="{01191E7A-6BEE-4A40-8B45-6EBDE225FE0B}"/>
                  </a:ext>
                </a:extLst>
              </p:cNvPr>
              <p:cNvSpPr txBox="1"/>
              <p:nvPr/>
            </p:nvSpPr>
            <p:spPr>
              <a:xfrm>
                <a:off x="1191569" y="4110421"/>
                <a:ext cx="1981888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200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ملف صورة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4353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733046" y="0"/>
            <a:ext cx="6725907" cy="6527409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66397" y="2559496"/>
              <a:ext cx="5026444" cy="115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نقل الملفات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265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B2FAAD-277B-4E14-95A6-5855A6E95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B817BC4-E2C0-4A52-A9B1-9F6D9AC0C32F}"/>
              </a:ext>
            </a:extLst>
          </p:cNvPr>
          <p:cNvSpPr txBox="1"/>
          <p:nvPr/>
        </p:nvSpPr>
        <p:spPr>
          <a:xfrm>
            <a:off x="1599552" y="1550334"/>
            <a:ext cx="8992893" cy="1608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5400" dirty="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يمكن تخزين الملفات على الحاسب أو الهاتف الذكي وذاكرة الكاميرا الرقمية </a:t>
            </a:r>
            <a:endParaRPr lang="en-US" sz="5400" dirty="0"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ED5265F-3FE3-41CD-9B47-620554D40E42}"/>
              </a:ext>
            </a:extLst>
          </p:cNvPr>
          <p:cNvSpPr txBox="1"/>
          <p:nvPr/>
        </p:nvSpPr>
        <p:spPr>
          <a:xfrm>
            <a:off x="2138767" y="3905119"/>
            <a:ext cx="8453678" cy="1608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5400" dirty="0"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يمكن نقل الملفات بين الأجهزة عن طريق توصيل بعضها ببعض</a:t>
            </a:r>
            <a:endParaRPr lang="en-US" sz="5400" dirty="0">
              <a:solidFill>
                <a:srgbClr val="C00000"/>
              </a:solidFill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812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775249" y="331214"/>
            <a:ext cx="6641502" cy="6195571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66397" y="2559496"/>
              <a:ext cx="5026444" cy="115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اسم الملفات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1626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B2FAAD-277B-4E14-95A6-5855A6E95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D8031F0-D605-4845-B177-3CA1D4DF3390}"/>
              </a:ext>
            </a:extLst>
          </p:cNvPr>
          <p:cNvSpPr txBox="1"/>
          <p:nvPr/>
        </p:nvSpPr>
        <p:spPr>
          <a:xfrm>
            <a:off x="1080735" y="2042800"/>
            <a:ext cx="10030524" cy="1517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من تسمية الملفات بشكل يتناسب مع محتواها ؟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800" dirty="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وذلك لتسهيل العثور عليها والتعرف على محتواها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31B9DD3-D053-4E24-9298-E3B3478B16CF}"/>
              </a:ext>
            </a:extLst>
          </p:cNvPr>
          <p:cNvSpPr txBox="1"/>
          <p:nvPr/>
        </p:nvSpPr>
        <p:spPr>
          <a:xfrm>
            <a:off x="4622387" y="1037873"/>
            <a:ext cx="3242187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6000" b="1" dirty="0"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اسم الملف </a:t>
            </a:r>
            <a:endParaRPr lang="en-US" sz="6000" b="1" dirty="0">
              <a:solidFill>
                <a:srgbClr val="C00000"/>
              </a:solidFill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3330E42-7DA2-4A8E-B24A-8C821C90EE0A}"/>
              </a:ext>
            </a:extLst>
          </p:cNvPr>
          <p:cNvSpPr txBox="1"/>
          <p:nvPr/>
        </p:nvSpPr>
        <p:spPr>
          <a:xfrm>
            <a:off x="4622386" y="4036354"/>
            <a:ext cx="3242187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6000" b="1" dirty="0"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ملاحظة:</a:t>
            </a:r>
            <a:endParaRPr lang="en-US" sz="6000" b="1" dirty="0">
              <a:solidFill>
                <a:srgbClr val="C00000"/>
              </a:solidFill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A4C2EB7-25F7-49D2-A713-628726D403A5}"/>
              </a:ext>
            </a:extLst>
          </p:cNvPr>
          <p:cNvSpPr txBox="1"/>
          <p:nvPr/>
        </p:nvSpPr>
        <p:spPr>
          <a:xfrm>
            <a:off x="1711671" y="5215139"/>
            <a:ext cx="8768651" cy="77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800" dirty="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تجنب أسماء الملفات العامة مثل ( ملف 1) (وملفي )</a:t>
            </a:r>
          </a:p>
        </p:txBody>
      </p:sp>
    </p:spTree>
    <p:extLst>
      <p:ext uri="{BB962C8B-B14F-4D97-AF65-F5344CB8AC3E}">
        <p14:creationId xmlns:p14="http://schemas.microsoft.com/office/powerpoint/2010/main" val="2488769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D48EADDF-DC82-49B8-A139-98605C651844}"/>
              </a:ext>
            </a:extLst>
          </p:cNvPr>
          <p:cNvGrpSpPr/>
          <p:nvPr/>
        </p:nvGrpSpPr>
        <p:grpSpPr>
          <a:xfrm>
            <a:off x="2705921" y="452628"/>
            <a:ext cx="9180576" cy="5952744"/>
            <a:chOff x="2551176" y="405853"/>
            <a:chExt cx="9180576" cy="5952744"/>
          </a:xfrm>
        </p:grpSpPr>
        <p:pic>
          <p:nvPicPr>
            <p:cNvPr id="4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7FE820F2-34E1-44B5-B3F2-43F7E16819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وسائط عبر الإنترنت 1" title="إعادة تسمية ملف">
              <a:hlinkClick r:id="" action="ppaction://media"/>
              <a:extLst>
                <a:ext uri="{FF2B5EF4-FFF2-40B4-BE49-F238E27FC236}">
                  <a16:creationId xmlns:a16="http://schemas.microsoft.com/office/drawing/2014/main" id="{49483395-B6C4-4159-98CE-E2282FE0B91D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869809" y="690679"/>
              <a:ext cx="8581412" cy="5091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633967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712341" y="344658"/>
            <a:ext cx="6767317" cy="6168684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66397" y="2559496"/>
              <a:ext cx="5026444" cy="115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امتداد الملف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61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B2FAAD-277B-4E14-95A6-5855A6E95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0D9BC1E8-45E5-436A-B347-8FB3EED74E2C}"/>
              </a:ext>
            </a:extLst>
          </p:cNvPr>
          <p:cNvGrpSpPr/>
          <p:nvPr/>
        </p:nvGrpSpPr>
        <p:grpSpPr>
          <a:xfrm>
            <a:off x="1275665" y="1168704"/>
            <a:ext cx="9800683" cy="5239669"/>
            <a:chOff x="1275665" y="1168704"/>
            <a:chExt cx="9800683" cy="5239669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FC0DAFDD-0AD8-4EE8-8980-292CB5EE8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448" t="49665" r="60552" b="13825"/>
            <a:stretch/>
          </p:blipFill>
          <p:spPr>
            <a:xfrm>
              <a:off x="1275665" y="3361941"/>
              <a:ext cx="3242188" cy="3046432"/>
            </a:xfrm>
            <a:prstGeom prst="rect">
              <a:avLst/>
            </a:prstGeom>
          </p:spPr>
        </p:pic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C9329CB5-FB31-4EB6-A676-19FBAA74905B}"/>
                </a:ext>
              </a:extLst>
            </p:cNvPr>
            <p:cNvGrpSpPr/>
            <p:nvPr/>
          </p:nvGrpSpPr>
          <p:grpSpPr>
            <a:xfrm>
              <a:off x="3456881" y="3851293"/>
              <a:ext cx="7554608" cy="1681895"/>
              <a:chOff x="4138047" y="4269889"/>
              <a:chExt cx="7554608" cy="1681895"/>
            </a:xfrm>
          </p:grpSpPr>
          <p:sp>
            <p:nvSpPr>
              <p:cNvPr id="11" name="مربع نص 10">
                <a:extLst>
                  <a:ext uri="{FF2B5EF4-FFF2-40B4-BE49-F238E27FC236}">
                    <a16:creationId xmlns:a16="http://schemas.microsoft.com/office/drawing/2014/main" id="{F55317B0-80C6-4830-83F2-D45FA58AC20C}"/>
                  </a:ext>
                </a:extLst>
              </p:cNvPr>
              <p:cNvSpPr txBox="1"/>
              <p:nvPr/>
            </p:nvSpPr>
            <p:spPr>
              <a:xfrm>
                <a:off x="8450468" y="4269889"/>
                <a:ext cx="3242187" cy="946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ar-SA" sz="6000" b="1" dirty="0">
                    <a:solidFill>
                      <a:srgbClr val="C00000"/>
                    </a:solidFill>
                    <a:latin typeface="Sakkal Majalla" panose="02000000000000000000" pitchFamily="2" charset="-78"/>
                    <a:ea typeface="+mj-ea"/>
                    <a:cs typeface="Sakkal Majalla" panose="02000000000000000000" pitchFamily="2" charset="-78"/>
                  </a:rPr>
                  <a:t>ملاحظة:</a:t>
                </a:r>
                <a:endParaRPr lang="en-US" sz="6000" b="1" dirty="0">
                  <a:solidFill>
                    <a:srgbClr val="C00000"/>
                  </a:solidFill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AB68E5A1-EE42-44DC-BB72-3601F2A728E2}"/>
                  </a:ext>
                </a:extLst>
              </p:cNvPr>
              <p:cNvSpPr txBox="1"/>
              <p:nvPr/>
            </p:nvSpPr>
            <p:spPr>
              <a:xfrm>
                <a:off x="4138047" y="5176187"/>
                <a:ext cx="7325759" cy="7755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ar-SA" sz="4800" dirty="0">
                    <a:latin typeface="Sakkal Majalla" panose="02000000000000000000" pitchFamily="2" charset="-78"/>
                    <a:ea typeface="+mj-ea"/>
                    <a:cs typeface="Sakkal Majalla" panose="02000000000000000000" pitchFamily="2" charset="-78"/>
                  </a:rPr>
                  <a:t>هناك دائماً نقطة بين اسم الملف وامتداده .</a:t>
                </a:r>
              </a:p>
            </p:txBody>
          </p:sp>
        </p:grp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B418E87A-731F-4611-AA8B-DF736CAC9111}"/>
                </a:ext>
              </a:extLst>
            </p:cNvPr>
            <p:cNvSpPr txBox="1"/>
            <p:nvPr/>
          </p:nvSpPr>
          <p:spPr>
            <a:xfrm>
              <a:off x="7834161" y="1168704"/>
              <a:ext cx="3242187" cy="946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ar-SA" sz="6000" b="1" dirty="0">
                  <a:solidFill>
                    <a:srgbClr val="C00000"/>
                  </a:solidFill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rPr>
                <a:t>امتداد الملف :</a:t>
              </a:r>
              <a:endParaRPr lang="en-US" sz="6000" b="1" dirty="0">
                <a:solidFill>
                  <a:srgbClr val="C00000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37ACB9DA-1C08-4D42-8ED7-AA7DB1940CCC}"/>
                </a:ext>
              </a:extLst>
            </p:cNvPr>
            <p:cNvSpPr txBox="1"/>
            <p:nvPr/>
          </p:nvSpPr>
          <p:spPr>
            <a:xfrm>
              <a:off x="2399626" y="2153252"/>
              <a:ext cx="8124267" cy="946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ar-SA" sz="6000" dirty="0">
                  <a:latin typeface="Sakkal Majalla" panose="02000000000000000000" pitchFamily="2" charset="-78"/>
                  <a:ea typeface="+mj-ea"/>
                  <a:cs typeface="Sakkal Majalla" panose="02000000000000000000" pitchFamily="2" charset="-78"/>
                </a:rPr>
                <a:t>لكل ملف له امتداد يشير إلى نوع ذلك </a:t>
              </a:r>
              <a:endParaRPr lang="en-US" sz="6000" dirty="0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403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751028" y="289012"/>
            <a:ext cx="6689944" cy="6279976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66397" y="2559496"/>
              <a:ext cx="5026444" cy="115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فتح الملف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03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1F5F497-6B4A-4E98-BD25-D71F8E8308E1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القوانين الصفية 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2" descr="مدونة نون: قوانين صفية وبطاقة إستئذان">
            <a:extLst>
              <a:ext uri="{FF2B5EF4-FFF2-40B4-BE49-F238E27FC236}">
                <a16:creationId xmlns:a16="http://schemas.microsoft.com/office/drawing/2014/main" id="{7072DFD1-C01A-4EA4-B0D0-D730E3ED0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035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0FD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494E8FE-2287-480E-814F-0A9416353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1" t="21275" r="19556" b="17189"/>
          <a:stretch/>
        </p:blipFill>
        <p:spPr>
          <a:xfrm>
            <a:off x="1366191" y="650497"/>
            <a:ext cx="3679763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0FD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1A6BA29-502A-4C05-9025-150D4862EE35}"/>
              </a:ext>
            </a:extLst>
          </p:cNvPr>
          <p:cNvGrpSpPr/>
          <p:nvPr/>
        </p:nvGrpSpPr>
        <p:grpSpPr>
          <a:xfrm>
            <a:off x="6947742" y="650496"/>
            <a:ext cx="4355078" cy="5454881"/>
            <a:chOff x="6662057" y="998876"/>
            <a:chExt cx="4355078" cy="4956504"/>
          </a:xfrm>
        </p:grpSpPr>
        <p:pic>
          <p:nvPicPr>
            <p:cNvPr id="8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EECED605-9115-42BE-9370-C79B5F68C1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6662057" y="998876"/>
              <a:ext cx="4355078" cy="495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AFADF4E7-E2A9-4FBE-860E-97B886362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3143" t="30273" r="19788" b="37169"/>
            <a:stretch/>
          </p:blipFill>
          <p:spPr>
            <a:xfrm>
              <a:off x="7212395" y="2205836"/>
              <a:ext cx="3376255" cy="3590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3779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F6732E85-7A70-42F7-9B94-4DECC4E3E781}"/>
              </a:ext>
            </a:extLst>
          </p:cNvPr>
          <p:cNvGrpSpPr/>
          <p:nvPr/>
        </p:nvGrpSpPr>
        <p:grpSpPr>
          <a:xfrm>
            <a:off x="2649650" y="365808"/>
            <a:ext cx="9180576" cy="5952744"/>
            <a:chOff x="2551176" y="405853"/>
            <a:chExt cx="9180576" cy="5952744"/>
          </a:xfrm>
        </p:grpSpPr>
        <p:pic>
          <p:nvPicPr>
            <p:cNvPr id="4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C9D58168-5D4B-42DB-9A6E-802459842C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وسائط عبر الإنترنت 1" title="فتح ملف">
              <a:hlinkClick r:id="" action="ppaction://media"/>
              <a:extLst>
                <a:ext uri="{FF2B5EF4-FFF2-40B4-BE49-F238E27FC236}">
                  <a16:creationId xmlns:a16="http://schemas.microsoft.com/office/drawing/2014/main" id="{BA54BD1F-8DF9-407A-A237-E0429278D538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926080" y="741829"/>
              <a:ext cx="8649136" cy="5116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1956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895221" y="380452"/>
            <a:ext cx="6401557" cy="6097096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66397" y="2559496"/>
              <a:ext cx="5026444" cy="115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حذف الملف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409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95D2EB5-4D3A-4B75-B643-603C1CB15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2" t="42793" r="62469" b="21276"/>
          <a:stretch/>
        </p:blipFill>
        <p:spPr>
          <a:xfrm>
            <a:off x="777615" y="643467"/>
            <a:ext cx="5443571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FEC3B29-FA4B-458C-83DD-2561ED5A2EF5}"/>
              </a:ext>
            </a:extLst>
          </p:cNvPr>
          <p:cNvGrpSpPr/>
          <p:nvPr/>
        </p:nvGrpSpPr>
        <p:grpSpPr>
          <a:xfrm>
            <a:off x="6998801" y="998876"/>
            <a:ext cx="4018334" cy="4956504"/>
            <a:chOff x="6998801" y="998876"/>
            <a:chExt cx="4018334" cy="4956504"/>
          </a:xfrm>
        </p:grpSpPr>
        <p:pic>
          <p:nvPicPr>
            <p:cNvPr id="12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C8D6A13C-C8F3-4312-B7C1-3720949C46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6998801" y="998876"/>
              <a:ext cx="4018334" cy="495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87FD3A6-5DA4-425C-B8E0-908D007B2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512" t="42793" r="43629" b="30890"/>
            <a:stretch/>
          </p:blipFill>
          <p:spPr>
            <a:xfrm>
              <a:off x="7379256" y="2179020"/>
              <a:ext cx="3257423" cy="324521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49091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5AC1ED85-058E-4861-857B-76929DE4B719}"/>
              </a:ext>
            </a:extLst>
          </p:cNvPr>
          <p:cNvGrpSpPr/>
          <p:nvPr/>
        </p:nvGrpSpPr>
        <p:grpSpPr>
          <a:xfrm>
            <a:off x="2551176" y="405853"/>
            <a:ext cx="9180576" cy="5952744"/>
            <a:chOff x="2551176" y="405853"/>
            <a:chExt cx="9180576" cy="5952744"/>
          </a:xfrm>
        </p:grpSpPr>
        <p:pic>
          <p:nvPicPr>
            <p:cNvPr id="6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9B45C0B2-1CF5-472F-B948-90743B93B6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وسائط عبر الإنترنت 1" title="حذف ملف">
              <a:hlinkClick r:id="" action="ppaction://media"/>
              <a:extLst>
                <a:ext uri="{FF2B5EF4-FFF2-40B4-BE49-F238E27FC236}">
                  <a16:creationId xmlns:a16="http://schemas.microsoft.com/office/drawing/2014/main" id="{B6263EF1-C41C-418F-B67A-33F44A5575B1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872827" y="704266"/>
              <a:ext cx="8537273" cy="5355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823416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727582" y="0"/>
            <a:ext cx="6736836" cy="6265908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66397" y="2559496"/>
              <a:ext cx="5026444" cy="115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حجم الملف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5606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0D50433-353D-48F1-9ABC-4DE3D357A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32" t="34543" r="49459" b="35692"/>
          <a:stretch/>
        </p:blipFill>
        <p:spPr>
          <a:xfrm>
            <a:off x="225419" y="0"/>
            <a:ext cx="5870579" cy="395746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6E4D0AB-86B1-45B2-84B9-B96DD26B0EDA}"/>
              </a:ext>
            </a:extLst>
          </p:cNvPr>
          <p:cNvSpPr txBox="1"/>
          <p:nvPr/>
        </p:nvSpPr>
        <p:spPr>
          <a:xfrm>
            <a:off x="1955410" y="3643087"/>
            <a:ext cx="53316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يشغل الملف جزء من مساحة التخزين تسمى حجم الملف</a:t>
            </a:r>
          </a:p>
          <a:p>
            <a:pPr algn="ctr"/>
            <a:r>
              <a:rPr lang="ar-SA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ويتم حسابها بوحدة البايت</a:t>
            </a:r>
          </a:p>
          <a:p>
            <a:pPr algn="ctr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 كيلو بايت 1024 بايت و 1 ميغابايت هو 1.048.576 بايت  </a:t>
            </a: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0D3178A-42DD-4547-BD89-1928F7ECB576}"/>
              </a:ext>
            </a:extLst>
          </p:cNvPr>
          <p:cNvGrpSpPr/>
          <p:nvPr/>
        </p:nvGrpSpPr>
        <p:grpSpPr>
          <a:xfrm>
            <a:off x="7821638" y="1602825"/>
            <a:ext cx="4018334" cy="4080524"/>
            <a:chOff x="6836899" y="-84406"/>
            <a:chExt cx="4068922" cy="4713899"/>
          </a:xfrm>
        </p:grpSpPr>
        <p:pic>
          <p:nvPicPr>
            <p:cNvPr id="7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02FE874C-8C56-4DE5-9975-B0BA46B872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6836899" y="-84406"/>
              <a:ext cx="4068922" cy="471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7C4F9217-0D82-4EA3-845C-197988C37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105" t="34543" r="24763" b="40734"/>
            <a:stretch/>
          </p:blipFill>
          <p:spPr>
            <a:xfrm>
              <a:off x="7200061" y="1139483"/>
              <a:ext cx="3521201" cy="2784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1787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232D7101-A6EC-40EF-8D6C-C816ADF9CBD9}"/>
              </a:ext>
            </a:extLst>
          </p:cNvPr>
          <p:cNvGrpSpPr/>
          <p:nvPr/>
        </p:nvGrpSpPr>
        <p:grpSpPr>
          <a:xfrm>
            <a:off x="2551176" y="405853"/>
            <a:ext cx="9180576" cy="5952744"/>
            <a:chOff x="2551176" y="405853"/>
            <a:chExt cx="9180576" cy="5952744"/>
          </a:xfrm>
        </p:grpSpPr>
        <p:pic>
          <p:nvPicPr>
            <p:cNvPr id="3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FCA32865-1C7B-4C57-8897-C89E97F107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وسائط عبر الإنترنت 1" title="حجم الملف">
              <a:hlinkClick r:id="" action="ppaction://media"/>
              <a:extLst>
                <a:ext uri="{FF2B5EF4-FFF2-40B4-BE49-F238E27FC236}">
                  <a16:creationId xmlns:a16="http://schemas.microsoft.com/office/drawing/2014/main" id="{0D3207AD-D5FD-412D-8475-A78BE4758187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895567" y="793236"/>
              <a:ext cx="8491793" cy="4861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684632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397785" y="0"/>
            <a:ext cx="7396429" cy="7108722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66397" y="2085812"/>
              <a:ext cx="5026444" cy="2226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وضع ملفاتك </a:t>
              </a:r>
            </a:p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في مجلدات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074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EDAB6A8-055B-49AC-A497-E4BE2B2EB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70" t="14822" r="49194" b="12885"/>
          <a:stretch/>
        </p:blipFill>
        <p:spPr>
          <a:xfrm>
            <a:off x="6713564" y="643467"/>
            <a:ext cx="4375221" cy="5571066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93173F8-C09E-4607-A941-F93D5D25DEB7}"/>
              </a:ext>
            </a:extLst>
          </p:cNvPr>
          <p:cNvGrpSpPr/>
          <p:nvPr/>
        </p:nvGrpSpPr>
        <p:grpSpPr>
          <a:xfrm>
            <a:off x="885996" y="161197"/>
            <a:ext cx="4955456" cy="6011133"/>
            <a:chOff x="885996" y="203400"/>
            <a:chExt cx="4955456" cy="6011133"/>
          </a:xfrm>
        </p:grpSpPr>
        <p:pic>
          <p:nvPicPr>
            <p:cNvPr id="23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2FC89326-69B8-4A8E-A978-E90ABC0271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885996" y="203400"/>
              <a:ext cx="4955456" cy="6011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صورة 2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F2CDEBE-27F8-40EC-9E50-AD89CED97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113" t="32035" r="22339" b="19985"/>
            <a:stretch/>
          </p:blipFill>
          <p:spPr>
            <a:xfrm>
              <a:off x="1409960" y="1383604"/>
              <a:ext cx="3907527" cy="4478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6274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قوانين التعلم عن بعد/ عمار ربيد - YouTube">
            <a:extLst>
              <a:ext uri="{FF2B5EF4-FFF2-40B4-BE49-F238E27FC236}">
                <a16:creationId xmlns:a16="http://schemas.microsoft.com/office/drawing/2014/main" id="{3D58E2AF-1651-42A5-AC31-DBF0F0568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2"/>
          <a:stretch/>
        </p:blipFill>
        <p:spPr bwMode="auto">
          <a:xfrm>
            <a:off x="898118" y="2564422"/>
            <a:ext cx="8034868" cy="339911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4" descr="توجيهات قوانين التعلم عن بعد بشكل جميل وملون للاطفال | Funny photo memes,  Baby education, Funny photos">
            <a:extLst>
              <a:ext uri="{FF2B5EF4-FFF2-40B4-BE49-F238E27FC236}">
                <a16:creationId xmlns:a16="http://schemas.microsoft.com/office/drawing/2014/main" id="{FC49085D-292A-4A72-95BC-79AB5E150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8" t="8217" r="1499" b="56418"/>
          <a:stretch/>
        </p:blipFill>
        <p:spPr bwMode="auto">
          <a:xfrm>
            <a:off x="2056208" y="592571"/>
            <a:ext cx="5718687" cy="1379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6081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26D82CA2-9371-4978-A4F2-DA90EF2AE96E}"/>
              </a:ext>
            </a:extLst>
          </p:cNvPr>
          <p:cNvGrpSpPr/>
          <p:nvPr/>
        </p:nvGrpSpPr>
        <p:grpSpPr>
          <a:xfrm>
            <a:off x="643467" y="789912"/>
            <a:ext cx="10905066" cy="5278174"/>
            <a:chOff x="1412692" y="1168809"/>
            <a:chExt cx="10322107" cy="4996015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852F86D-A848-4D10-A70B-1AE6AAF4C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4031" t="35477" r="57783" b="27300"/>
            <a:stretch/>
          </p:blipFill>
          <p:spPr>
            <a:xfrm>
              <a:off x="1412692" y="2285999"/>
              <a:ext cx="5224082" cy="3878825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3141F3C5-4B9F-4AF1-A40A-C15A93AE6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975" t="35477" r="17138" b="29344"/>
            <a:stretch/>
          </p:blipFill>
          <p:spPr>
            <a:xfrm>
              <a:off x="6961239" y="1168809"/>
              <a:ext cx="4773560" cy="3056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5876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F37E74AB-1112-4EB2-8C90-E45287689E9B}"/>
              </a:ext>
            </a:extLst>
          </p:cNvPr>
          <p:cNvGrpSpPr/>
          <p:nvPr/>
        </p:nvGrpSpPr>
        <p:grpSpPr>
          <a:xfrm>
            <a:off x="2545081" y="323605"/>
            <a:ext cx="9180576" cy="5952744"/>
            <a:chOff x="2551176" y="405853"/>
            <a:chExt cx="9180576" cy="5952744"/>
          </a:xfrm>
        </p:grpSpPr>
        <p:pic>
          <p:nvPicPr>
            <p:cNvPr id="3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CBDBC108-67E9-4AE9-893D-FCDBAD01FE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وسائط عبر الإنترنت 1" title="نقل الملفات إلى مجلد">
              <a:hlinkClick r:id="" action="ppaction://media"/>
              <a:extLst>
                <a:ext uri="{FF2B5EF4-FFF2-40B4-BE49-F238E27FC236}">
                  <a16:creationId xmlns:a16="http://schemas.microsoft.com/office/drawing/2014/main" id="{EAFFB9DF-3F78-468B-8DC5-DCD934C051E9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799471" y="717452"/>
              <a:ext cx="8683950" cy="5050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900068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558769" y="102615"/>
            <a:ext cx="7074461" cy="6652770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66397" y="2559496"/>
              <a:ext cx="5026444" cy="115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اسم المجلد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791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E925EE3B-3B25-40B0-91EF-28EA2C55F2A7}"/>
              </a:ext>
            </a:extLst>
          </p:cNvPr>
          <p:cNvGrpSpPr/>
          <p:nvPr/>
        </p:nvGrpSpPr>
        <p:grpSpPr>
          <a:xfrm>
            <a:off x="2551176" y="405853"/>
            <a:ext cx="9180576" cy="5952744"/>
            <a:chOff x="2551176" y="405853"/>
            <a:chExt cx="9180576" cy="5952744"/>
          </a:xfrm>
        </p:grpSpPr>
        <p:pic>
          <p:nvPicPr>
            <p:cNvPr id="3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A64544B9-A5FE-4DEA-A437-0A3564ADCD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وسائط عبر الإنترنت 1" title="إنشاء مجلد جديد">
              <a:hlinkClick r:id="" action="ppaction://media"/>
              <a:extLst>
                <a:ext uri="{FF2B5EF4-FFF2-40B4-BE49-F238E27FC236}">
                  <a16:creationId xmlns:a16="http://schemas.microsoft.com/office/drawing/2014/main" id="{6D6FC49A-EA86-436C-ACE9-A96BCF2CB42C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799471" y="720627"/>
              <a:ext cx="8595133" cy="5061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48357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E913016-6227-4CE3-9704-D4309043E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403" t="25580" r="54206" b="26946"/>
          <a:stretch/>
        </p:blipFill>
        <p:spPr>
          <a:xfrm>
            <a:off x="0" y="0"/>
            <a:ext cx="4955457" cy="629543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85804987-29D1-45D6-A9CC-616D98F404BA}"/>
              </a:ext>
            </a:extLst>
          </p:cNvPr>
          <p:cNvGrpSpPr/>
          <p:nvPr/>
        </p:nvGrpSpPr>
        <p:grpSpPr>
          <a:xfrm>
            <a:off x="6491109" y="734395"/>
            <a:ext cx="4955456" cy="6011133"/>
            <a:chOff x="6491109" y="734395"/>
            <a:chExt cx="4955456" cy="6011133"/>
          </a:xfrm>
        </p:grpSpPr>
        <p:pic>
          <p:nvPicPr>
            <p:cNvPr id="6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5C3A6945-2476-419E-B61F-E40E204FA4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6491109" y="734395"/>
              <a:ext cx="4955456" cy="6011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8D09D000-19FD-4D2F-8397-15D14AF01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3226" t="27440" r="29059" b="38919"/>
            <a:stretch/>
          </p:blipFill>
          <p:spPr>
            <a:xfrm>
              <a:off x="6825343" y="1809629"/>
              <a:ext cx="4174994" cy="4672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75227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168013" y="-125361"/>
            <a:ext cx="7855974" cy="7108722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230135" y="1970753"/>
              <a:ext cx="5026444" cy="2226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المجلدات</a:t>
              </a:r>
            </a:p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والمجلدات الفرعية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382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B2FAAD-277B-4E14-95A6-5855A6E95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A7144AA-0D46-44DF-AD94-54D6A1D75EA8}"/>
              </a:ext>
            </a:extLst>
          </p:cNvPr>
          <p:cNvSpPr txBox="1"/>
          <p:nvPr/>
        </p:nvSpPr>
        <p:spPr>
          <a:xfrm>
            <a:off x="6461169" y="1376030"/>
            <a:ext cx="4735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المجلدات والمجلدات الفرعية</a:t>
            </a:r>
            <a:endParaRPr lang="ar-SA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F52A9A9-1D0E-4AD6-BE5D-5B8077605B99}"/>
              </a:ext>
            </a:extLst>
          </p:cNvPr>
          <p:cNvSpPr txBox="1"/>
          <p:nvPr/>
        </p:nvSpPr>
        <p:spPr>
          <a:xfrm>
            <a:off x="2848329" y="1991366"/>
            <a:ext cx="6603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يحتوي المجلد الكثير من الملفات يمكنك تنظيم الملفات بإنشاء مجلدات فرعية داخل المجلد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6712341-BC3B-428A-B8B2-D2741FF5D4B2}"/>
              </a:ext>
            </a:extLst>
          </p:cNvPr>
          <p:cNvSpPr txBox="1"/>
          <p:nvPr/>
        </p:nvSpPr>
        <p:spPr>
          <a:xfrm>
            <a:off x="3378852" y="3103581"/>
            <a:ext cx="55428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009999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المجلد الفرعي هو :</a:t>
            </a:r>
            <a:r>
              <a:rPr lang="ar-SA" sz="3600" b="1" dirty="0">
                <a:solidFill>
                  <a:schemeClr val="accent5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مجلد داخل مجلد أخر </a:t>
            </a: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B1C166AB-B2E6-4DA1-BCDE-26C670033A3B}"/>
              </a:ext>
            </a:extLst>
          </p:cNvPr>
          <p:cNvGrpSpPr/>
          <p:nvPr/>
        </p:nvGrpSpPr>
        <p:grpSpPr>
          <a:xfrm>
            <a:off x="1606420" y="4197228"/>
            <a:ext cx="8979159" cy="1997388"/>
            <a:chOff x="1550106" y="4155435"/>
            <a:chExt cx="8979159" cy="1997388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46482A14-9689-4D5A-9554-E9196BEEC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8065" t="47478" r="44355" b="30958"/>
            <a:stretch/>
          </p:blipFill>
          <p:spPr>
            <a:xfrm>
              <a:off x="1550106" y="4155435"/>
              <a:ext cx="4543878" cy="1997388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E303E99F-CDE0-407E-AAB2-C5AEE34E05FA}"/>
                </a:ext>
              </a:extLst>
            </p:cNvPr>
            <p:cNvSpPr txBox="1"/>
            <p:nvPr/>
          </p:nvSpPr>
          <p:spPr>
            <a:xfrm>
              <a:off x="6461169" y="4266337"/>
              <a:ext cx="406809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مثال</a:t>
              </a:r>
              <a:r>
                <a:rPr lang="ar-SA" sz="3200" b="1" dirty="0">
                  <a:solidFill>
                    <a:schemeClr val="accent5">
                      <a:lumMod val="75000"/>
                    </a:schemeClr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  <a:p>
              <a:pPr algn="ctr"/>
              <a:r>
                <a:rPr lang="ar-SA" sz="3200" b="1" dirty="0">
                  <a:solidFill>
                    <a:schemeClr val="accent5">
                      <a:lumMod val="75000"/>
                    </a:schemeClr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انشاء خمس مجلدات فرعية في مجلد المواد الدراسية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54814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6CE703F2-49B5-4482-8687-660ED736B8F4}"/>
              </a:ext>
            </a:extLst>
          </p:cNvPr>
          <p:cNvGrpSpPr/>
          <p:nvPr/>
        </p:nvGrpSpPr>
        <p:grpSpPr>
          <a:xfrm>
            <a:off x="2551176" y="405853"/>
            <a:ext cx="9180576" cy="5952744"/>
            <a:chOff x="2551176" y="405853"/>
            <a:chExt cx="9180576" cy="5952744"/>
          </a:xfrm>
        </p:grpSpPr>
        <p:pic>
          <p:nvPicPr>
            <p:cNvPr id="4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69AA325F-8BD4-415E-AD61-E7FE568D96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وسائط عبر الإنترنت 1" title="المجلدات والمجلدات الفرعية">
              <a:hlinkClick r:id="" action="ppaction://media"/>
              <a:extLst>
                <a:ext uri="{FF2B5EF4-FFF2-40B4-BE49-F238E27FC236}">
                  <a16:creationId xmlns:a16="http://schemas.microsoft.com/office/drawing/2014/main" id="{04562E00-5291-403F-B289-CEB9AB7EF299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771335" y="591940"/>
              <a:ext cx="8742831" cy="5218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093383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601766" y="0"/>
            <a:ext cx="6988467" cy="6554296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204640" y="2620269"/>
              <a:ext cx="5026444" cy="115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نقل المجلد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5514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4FE0979-B8EC-4E31-B800-928CBFAA6C79}"/>
              </a:ext>
            </a:extLst>
          </p:cNvPr>
          <p:cNvGrpSpPr/>
          <p:nvPr/>
        </p:nvGrpSpPr>
        <p:grpSpPr>
          <a:xfrm>
            <a:off x="0" y="170338"/>
            <a:ext cx="8933873" cy="6294755"/>
            <a:chOff x="103239" y="192823"/>
            <a:chExt cx="8933873" cy="6294755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94415B76-D51E-4508-9AC6-E0167BB63A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6419" t="23087" r="46429" b="35948"/>
            <a:stretch/>
          </p:blipFill>
          <p:spPr>
            <a:xfrm>
              <a:off x="3769553" y="192823"/>
              <a:ext cx="5267559" cy="4467667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36D09FF1-14A8-417E-884B-6A7E69580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6419" t="57486" r="46429" b="6403"/>
            <a:stretch/>
          </p:blipFill>
          <p:spPr>
            <a:xfrm>
              <a:off x="103239" y="3245661"/>
              <a:ext cx="4336026" cy="3241917"/>
            </a:xfrm>
            <a:prstGeom prst="rect">
              <a:avLst/>
            </a:prstGeom>
          </p:spPr>
        </p:pic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D048E29-941D-4F9F-B94F-6A89BB28D834}"/>
              </a:ext>
            </a:extLst>
          </p:cNvPr>
          <p:cNvGrpSpPr/>
          <p:nvPr/>
        </p:nvGrpSpPr>
        <p:grpSpPr>
          <a:xfrm>
            <a:off x="8933873" y="2321169"/>
            <a:ext cx="3058652" cy="4104278"/>
            <a:chOff x="8586335" y="739055"/>
            <a:chExt cx="3161739" cy="4522262"/>
          </a:xfrm>
        </p:grpSpPr>
        <p:pic>
          <p:nvPicPr>
            <p:cNvPr id="8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30E630E4-4F70-4F9F-8261-BAA908773E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8586335" y="739055"/>
              <a:ext cx="3161739" cy="4522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C7F588C9-D713-4FC0-8322-C69587EF5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6800" t="33078" r="30973" b="34807"/>
            <a:stretch/>
          </p:blipFill>
          <p:spPr>
            <a:xfrm>
              <a:off x="8814814" y="1459753"/>
              <a:ext cx="2704779" cy="3664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5778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29C50CD-22A3-4763-81CA-EB436453E324}"/>
              </a:ext>
            </a:extLst>
          </p:cNvPr>
          <p:cNvGrpSpPr/>
          <p:nvPr/>
        </p:nvGrpSpPr>
        <p:grpSpPr>
          <a:xfrm>
            <a:off x="2622490" y="63304"/>
            <a:ext cx="7449751" cy="6731391"/>
            <a:chOff x="2949677" y="0"/>
            <a:chExt cx="7451315" cy="685800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4A5C6E62-8EDA-4C35-A298-8B4F3C7F6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12AC904A-5A55-45CB-89D0-990F67E483F2}"/>
                </a:ext>
              </a:extLst>
            </p:cNvPr>
            <p:cNvSpPr txBox="1"/>
            <p:nvPr/>
          </p:nvSpPr>
          <p:spPr>
            <a:xfrm rot="21239509">
              <a:off x="3681424" y="2342770"/>
              <a:ext cx="582583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استرجاع الدروس السابقة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C4D16C0-856A-492E-A076-192C02A21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6882" y="422678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6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BAA5FD8-EB3B-45C7-9F03-404C6E0A2196}"/>
              </a:ext>
            </a:extLst>
          </p:cNvPr>
          <p:cNvGrpSpPr/>
          <p:nvPr/>
        </p:nvGrpSpPr>
        <p:grpSpPr>
          <a:xfrm>
            <a:off x="2551176" y="405853"/>
            <a:ext cx="9180576" cy="5952744"/>
            <a:chOff x="2551176" y="405853"/>
            <a:chExt cx="9180576" cy="5952744"/>
          </a:xfrm>
        </p:grpSpPr>
        <p:pic>
          <p:nvPicPr>
            <p:cNvPr id="3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6EC75FC0-4052-47EB-A8D2-089F8D50F4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وسائط عبر الإنترنت 1" title="نقل المجلدات">
              <a:hlinkClick r:id="" action="ppaction://media"/>
              <a:extLst>
                <a:ext uri="{FF2B5EF4-FFF2-40B4-BE49-F238E27FC236}">
                  <a16:creationId xmlns:a16="http://schemas.microsoft.com/office/drawing/2014/main" id="{5337FB13-308C-4BD9-8B95-5CFA52F31D41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827606" y="714729"/>
              <a:ext cx="8625126" cy="50389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8296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707274" y="327698"/>
            <a:ext cx="6777451" cy="6202604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204640" y="2620269"/>
              <a:ext cx="5026444" cy="115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نسخ المجلد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806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D286C7A-7731-4342-96F3-9DF36ABFDFF7}"/>
              </a:ext>
            </a:extLst>
          </p:cNvPr>
          <p:cNvGrpSpPr/>
          <p:nvPr/>
        </p:nvGrpSpPr>
        <p:grpSpPr>
          <a:xfrm>
            <a:off x="2551176" y="405853"/>
            <a:ext cx="9180576" cy="5952744"/>
            <a:chOff x="2551176" y="405853"/>
            <a:chExt cx="9180576" cy="5952744"/>
          </a:xfrm>
        </p:grpSpPr>
        <p:pic>
          <p:nvPicPr>
            <p:cNvPr id="3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A237C379-FFA2-4EDA-A030-EB7CDE14AB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وسائط عبر الإنترنت 1" title="نسخ المجلدات">
              <a:hlinkClick r:id="" action="ppaction://media"/>
              <a:extLst>
                <a:ext uri="{FF2B5EF4-FFF2-40B4-BE49-F238E27FC236}">
                  <a16:creationId xmlns:a16="http://schemas.microsoft.com/office/drawing/2014/main" id="{1BCBDCAB-FEB3-4418-8D6A-702447D3AD01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923425" y="665391"/>
              <a:ext cx="8436078" cy="5067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404132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757632" y="0"/>
            <a:ext cx="7314836" cy="6642844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3900152" y="2675080"/>
              <a:ext cx="5657784" cy="1243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استخدام البرنامج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3225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B2FAAD-277B-4E14-95A6-5855A6E95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C43B728F-B9F8-4165-917D-864817217AE2}"/>
              </a:ext>
            </a:extLst>
          </p:cNvPr>
          <p:cNvSpPr txBox="1"/>
          <p:nvPr/>
        </p:nvSpPr>
        <p:spPr>
          <a:xfrm>
            <a:off x="4810333" y="2008824"/>
            <a:ext cx="33093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استخدام البرنامج</a:t>
            </a:r>
            <a:endParaRPr lang="ar-SA" sz="4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6064CF5-9586-439C-A16A-0AACAE336C9E}"/>
              </a:ext>
            </a:extLst>
          </p:cNvPr>
          <p:cNvSpPr txBox="1"/>
          <p:nvPr/>
        </p:nvSpPr>
        <p:spPr>
          <a:xfrm>
            <a:off x="2160541" y="3653581"/>
            <a:ext cx="8200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يحتوي على الحاسب على الملفات والمجلدات </a:t>
            </a:r>
          </a:p>
        </p:txBody>
      </p:sp>
    </p:spTree>
    <p:extLst>
      <p:ext uri="{BB962C8B-B14F-4D97-AF65-F5344CB8AC3E}">
        <p14:creationId xmlns:p14="http://schemas.microsoft.com/office/powerpoint/2010/main" val="42498615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833089" y="302456"/>
            <a:ext cx="6761077" cy="6555544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204640" y="2620269"/>
              <a:ext cx="5026444" cy="115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72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الحاسبة</a:t>
              </a:r>
              <a:endParaRPr lang="ar-SA" sz="7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313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F3BD7CE-6146-4B56-A442-CA6C96141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583" t="25173" r="47656" b="12774"/>
          <a:stretch/>
        </p:blipFill>
        <p:spPr>
          <a:xfrm>
            <a:off x="468850" y="112276"/>
            <a:ext cx="5278408" cy="663344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F1C0749-8D2E-4F3F-AA8C-A42CB99DFF35}"/>
              </a:ext>
            </a:extLst>
          </p:cNvPr>
          <p:cNvSpPr txBox="1"/>
          <p:nvPr/>
        </p:nvSpPr>
        <p:spPr>
          <a:xfrm>
            <a:off x="5910675" y="4930936"/>
            <a:ext cx="54218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يمكن استخدام الحاسبة لإجراء حسابات يسيرة أو متقدمة .</a:t>
            </a: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F5024350-5C9B-40BF-A315-32E2D3AC4F64}"/>
              </a:ext>
            </a:extLst>
          </p:cNvPr>
          <p:cNvGrpSpPr/>
          <p:nvPr/>
        </p:nvGrpSpPr>
        <p:grpSpPr>
          <a:xfrm>
            <a:off x="6513342" y="0"/>
            <a:ext cx="3827963" cy="4768948"/>
            <a:chOff x="8081576" y="2740161"/>
            <a:chExt cx="3190228" cy="3893286"/>
          </a:xfrm>
        </p:grpSpPr>
        <p:pic>
          <p:nvPicPr>
            <p:cNvPr id="6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B1B05403-BFC6-4F4F-9BD2-B2C08BE271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8081576" y="2740161"/>
              <a:ext cx="3190228" cy="3893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7C3FF59A-E751-494C-9ADB-999D7CB75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903" t="37198" r="28974" b="36665"/>
            <a:stretch/>
          </p:blipFill>
          <p:spPr>
            <a:xfrm>
              <a:off x="8386401" y="3727837"/>
              <a:ext cx="2670018" cy="2604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60276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0EF0B80-8433-480F-AF29-2F30A48FBABC}"/>
              </a:ext>
            </a:extLst>
          </p:cNvPr>
          <p:cNvGrpSpPr/>
          <p:nvPr/>
        </p:nvGrpSpPr>
        <p:grpSpPr>
          <a:xfrm>
            <a:off x="2551176" y="405853"/>
            <a:ext cx="9180576" cy="5952744"/>
            <a:chOff x="2551176" y="405853"/>
            <a:chExt cx="9180576" cy="5952744"/>
          </a:xfrm>
        </p:grpSpPr>
        <p:pic>
          <p:nvPicPr>
            <p:cNvPr id="4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03F237AD-F8EF-42B5-8443-86C348DF3F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3" r="4" b="23448"/>
            <a:stretch/>
          </p:blipFill>
          <p:spPr bwMode="auto">
            <a:xfrm>
              <a:off x="2551176" y="405853"/>
              <a:ext cx="9180576" cy="5952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وسائط عبر الإنترنت 1" title="الآلة الحاسبة">
              <a:hlinkClick r:id="" action="ppaction://media"/>
              <a:extLst>
                <a:ext uri="{FF2B5EF4-FFF2-40B4-BE49-F238E27FC236}">
                  <a16:creationId xmlns:a16="http://schemas.microsoft.com/office/drawing/2014/main" id="{A9F5BAB2-694F-4084-9A15-C4229A089818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897945" y="733981"/>
              <a:ext cx="8580257" cy="4977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79726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652554" y="187530"/>
            <a:ext cx="6886892" cy="6482939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112826" y="2465020"/>
              <a:ext cx="5124052" cy="1108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العثور على مساعدة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46701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0D562CB0-6C6B-41C4-867B-E7A136A53F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29" t="20008" r="50915" b="51177"/>
          <a:stretch/>
        </p:blipFill>
        <p:spPr>
          <a:xfrm>
            <a:off x="5360256" y="1227666"/>
            <a:ext cx="3085982" cy="440266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5E706C8-00DD-4F37-9ED9-29FB44352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195" t="50618" r="51010" b="21467"/>
          <a:stretch/>
        </p:blipFill>
        <p:spPr>
          <a:xfrm>
            <a:off x="984738" y="0"/>
            <a:ext cx="3373059" cy="378473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1D0517-94D9-48FA-905A-1232014356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66" t="44689" r="39167" b="19244"/>
          <a:stretch/>
        </p:blipFill>
        <p:spPr>
          <a:xfrm>
            <a:off x="557804" y="3784730"/>
            <a:ext cx="4802452" cy="2802768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00D6991-8ACA-4391-8DC8-B69537EB5016}"/>
              </a:ext>
            </a:extLst>
          </p:cNvPr>
          <p:cNvGrpSpPr/>
          <p:nvPr/>
        </p:nvGrpSpPr>
        <p:grpSpPr>
          <a:xfrm>
            <a:off x="8633015" y="641337"/>
            <a:ext cx="3314037" cy="5791168"/>
            <a:chOff x="8633015" y="669472"/>
            <a:chExt cx="3314037" cy="5791168"/>
          </a:xfrm>
        </p:grpSpPr>
        <p:pic>
          <p:nvPicPr>
            <p:cNvPr id="24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5FE7AFA7-1DA1-4043-9D4C-9F0A1E26B9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8633015" y="669472"/>
              <a:ext cx="3314037" cy="5791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2226EED7-7846-4E80-96AA-B44001808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083" t="23691" r="27083" b="22209"/>
            <a:stretch/>
          </p:blipFill>
          <p:spPr>
            <a:xfrm>
              <a:off x="8825650" y="1583397"/>
              <a:ext cx="3015525" cy="4402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8970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5A77603-6C8D-4466-82A5-AB4D4A16D5DE}"/>
              </a:ext>
            </a:extLst>
          </p:cNvPr>
          <p:cNvSpPr txBox="1"/>
          <p:nvPr/>
        </p:nvSpPr>
        <p:spPr>
          <a:xfrm>
            <a:off x="6574850" y="286919"/>
            <a:ext cx="3729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استراتيجية جدول التعلم</a:t>
            </a:r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3BD6929F-EB3A-4440-9574-6765E944DEA3}"/>
              </a:ext>
            </a:extLst>
          </p:cNvPr>
          <p:cNvCxnSpPr>
            <a:cxnSpLocks/>
          </p:cNvCxnSpPr>
          <p:nvPr/>
        </p:nvCxnSpPr>
        <p:spPr>
          <a:xfrm flipV="1">
            <a:off x="6494507" y="998337"/>
            <a:ext cx="3477861" cy="13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8825EF59-D540-4094-8BB6-A419C4A9ABE3}"/>
              </a:ext>
            </a:extLst>
          </p:cNvPr>
          <p:cNvGrpSpPr/>
          <p:nvPr/>
        </p:nvGrpSpPr>
        <p:grpSpPr>
          <a:xfrm>
            <a:off x="1991843" y="1393905"/>
            <a:ext cx="8312736" cy="4465758"/>
            <a:chOff x="1038179" y="1570365"/>
            <a:chExt cx="10212992" cy="3972633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E6E9B7B8-CBE3-413A-83B8-EA915E075365}"/>
                </a:ext>
              </a:extLst>
            </p:cNvPr>
            <p:cNvGrpSpPr/>
            <p:nvPr/>
          </p:nvGrpSpPr>
          <p:grpSpPr>
            <a:xfrm>
              <a:off x="1166082" y="1570365"/>
              <a:ext cx="10085089" cy="3972633"/>
              <a:chOff x="1121505" y="1777183"/>
              <a:chExt cx="10348931" cy="4195748"/>
            </a:xfrm>
          </p:grpSpPr>
          <p:grpSp>
            <p:nvGrpSpPr>
              <p:cNvPr id="3" name="مجموعة 2">
                <a:extLst>
                  <a:ext uri="{FF2B5EF4-FFF2-40B4-BE49-F238E27FC236}">
                    <a16:creationId xmlns:a16="http://schemas.microsoft.com/office/drawing/2014/main" id="{6A336A8E-A1E2-4768-98B4-F8229B069001}"/>
                  </a:ext>
                </a:extLst>
              </p:cNvPr>
              <p:cNvGrpSpPr/>
              <p:nvPr/>
            </p:nvGrpSpPr>
            <p:grpSpPr>
              <a:xfrm>
                <a:off x="1121505" y="1777183"/>
                <a:ext cx="10162239" cy="921772"/>
                <a:chOff x="732079" y="2091869"/>
                <a:chExt cx="11346475" cy="1194618"/>
              </a:xfrm>
            </p:grpSpPr>
            <p:sp>
              <p:nvSpPr>
                <p:cNvPr id="2" name="مستطيل: زوايا مستديرة 1">
                  <a:extLst>
                    <a:ext uri="{FF2B5EF4-FFF2-40B4-BE49-F238E27FC236}">
                      <a16:creationId xmlns:a16="http://schemas.microsoft.com/office/drawing/2014/main" id="{E0D3C9B9-7B08-4B20-88F6-4CD0FEFBE6EC}"/>
                    </a:ext>
                  </a:extLst>
                </p:cNvPr>
                <p:cNvSpPr/>
                <p:nvPr/>
              </p:nvSpPr>
              <p:spPr>
                <a:xfrm>
                  <a:off x="4414284" y="2091869"/>
                  <a:ext cx="3982065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نريد أن نعرف ؟</a:t>
                  </a:r>
                </a:p>
              </p:txBody>
            </p:sp>
            <p:sp>
              <p:nvSpPr>
                <p:cNvPr id="5" name="مستطيل: زوايا مستديرة 4">
                  <a:extLst>
                    <a:ext uri="{FF2B5EF4-FFF2-40B4-BE49-F238E27FC236}">
                      <a16:creationId xmlns:a16="http://schemas.microsoft.com/office/drawing/2014/main" id="{CC7891A8-C700-4FF9-B722-3FE8F8227535}"/>
                    </a:ext>
                  </a:extLst>
                </p:cNvPr>
                <p:cNvSpPr/>
                <p:nvPr/>
              </p:nvSpPr>
              <p:spPr>
                <a:xfrm>
                  <a:off x="9173122" y="2091869"/>
                  <a:ext cx="2905432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نعرف ؟</a:t>
                  </a:r>
                </a:p>
              </p:txBody>
            </p:sp>
            <p:sp>
              <p:nvSpPr>
                <p:cNvPr id="6" name="مستطيل: زوايا مستديرة 5">
                  <a:extLst>
                    <a:ext uri="{FF2B5EF4-FFF2-40B4-BE49-F238E27FC236}">
                      <a16:creationId xmlns:a16="http://schemas.microsoft.com/office/drawing/2014/main" id="{30D1C348-CBC8-46B2-A4F0-6EE57F7E77CF}"/>
                    </a:ext>
                  </a:extLst>
                </p:cNvPr>
                <p:cNvSpPr/>
                <p:nvPr/>
              </p:nvSpPr>
              <p:spPr>
                <a:xfrm>
                  <a:off x="732079" y="2091869"/>
                  <a:ext cx="2905432" cy="1194618"/>
                </a:xfrm>
                <a:prstGeom prst="roundRect">
                  <a:avLst>
                    <a:gd name="adj" fmla="val 3024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chemeClr val="tx1"/>
                      </a:solidFill>
                      <a:cs typeface="PT Bold Heading" panose="02010400000000000000" pitchFamily="2" charset="-78"/>
                    </a:rPr>
                    <a:t>ماذا تعلمنا؟</a:t>
                  </a:r>
                </a:p>
              </p:txBody>
            </p:sp>
          </p:grpSp>
          <p:grpSp>
            <p:nvGrpSpPr>
              <p:cNvPr id="8" name="مجموعة 7">
                <a:extLst>
                  <a:ext uri="{FF2B5EF4-FFF2-40B4-BE49-F238E27FC236}">
                    <a16:creationId xmlns:a16="http://schemas.microsoft.com/office/drawing/2014/main" id="{45E8986C-A89C-4D3F-B0A5-C7C2A48808C0}"/>
                  </a:ext>
                </a:extLst>
              </p:cNvPr>
              <p:cNvGrpSpPr/>
              <p:nvPr/>
            </p:nvGrpSpPr>
            <p:grpSpPr>
              <a:xfrm>
                <a:off x="4557476" y="2903871"/>
                <a:ext cx="6912960" cy="3069060"/>
                <a:chOff x="4799061" y="1970383"/>
                <a:chExt cx="8176985" cy="3977511"/>
              </a:xfrm>
              <a:solidFill>
                <a:schemeClr val="accent6">
                  <a:lumMod val="20000"/>
                  <a:lumOff val="80000"/>
                </a:schemeClr>
              </a:solidFill>
            </p:grpSpPr>
            <p:sp>
              <p:nvSpPr>
                <p:cNvPr id="9" name="مستطيل: زوايا مستديرة 8">
                  <a:extLst>
                    <a:ext uri="{FF2B5EF4-FFF2-40B4-BE49-F238E27FC236}">
                      <a16:creationId xmlns:a16="http://schemas.microsoft.com/office/drawing/2014/main" id="{A4E29470-61F2-4761-8A87-B031F2F8CF2D}"/>
                    </a:ext>
                  </a:extLst>
                </p:cNvPr>
                <p:cNvSpPr/>
                <p:nvPr/>
              </p:nvSpPr>
              <p:spPr>
                <a:xfrm>
                  <a:off x="4799061" y="3379565"/>
                  <a:ext cx="3982065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7D649F8F-0F0C-42FA-9C66-6A0EC77CF3AA}"/>
                    </a:ext>
                  </a:extLst>
                </p:cNvPr>
                <p:cNvSpPr/>
                <p:nvPr/>
              </p:nvSpPr>
              <p:spPr>
                <a:xfrm>
                  <a:off x="9474009" y="1970383"/>
                  <a:ext cx="3484420" cy="1194618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2" name="مستطيل: زوايا مستديرة 11">
                  <a:extLst>
                    <a:ext uri="{FF2B5EF4-FFF2-40B4-BE49-F238E27FC236}">
                      <a16:creationId xmlns:a16="http://schemas.microsoft.com/office/drawing/2014/main" id="{7E669D9F-3798-4DF7-B6F3-78DF54D9E669}"/>
                    </a:ext>
                  </a:extLst>
                </p:cNvPr>
                <p:cNvSpPr/>
                <p:nvPr/>
              </p:nvSpPr>
              <p:spPr>
                <a:xfrm>
                  <a:off x="9474009" y="3346019"/>
                  <a:ext cx="3484420" cy="1194617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3" name="مستطيل: زوايا مستديرة 12">
                  <a:extLst>
                    <a:ext uri="{FF2B5EF4-FFF2-40B4-BE49-F238E27FC236}">
                      <a16:creationId xmlns:a16="http://schemas.microsoft.com/office/drawing/2014/main" id="{F52D8162-0A50-414D-9B21-71FFAB33B85D}"/>
                    </a:ext>
                  </a:extLst>
                </p:cNvPr>
                <p:cNvSpPr/>
                <p:nvPr/>
              </p:nvSpPr>
              <p:spPr>
                <a:xfrm>
                  <a:off x="9491626" y="4721655"/>
                  <a:ext cx="3484420" cy="1194617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4" name="مستطيل: زوايا مستديرة 13">
                  <a:extLst>
                    <a:ext uri="{FF2B5EF4-FFF2-40B4-BE49-F238E27FC236}">
                      <a16:creationId xmlns:a16="http://schemas.microsoft.com/office/drawing/2014/main" id="{CC79306B-9B6D-495D-858B-81C54F491858}"/>
                    </a:ext>
                  </a:extLst>
                </p:cNvPr>
                <p:cNvSpPr/>
                <p:nvPr/>
              </p:nvSpPr>
              <p:spPr>
                <a:xfrm>
                  <a:off x="4823624" y="2005855"/>
                  <a:ext cx="3932940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  <p:sp>
              <p:nvSpPr>
                <p:cNvPr id="15" name="مستطيل: زوايا مستديرة 14">
                  <a:extLst>
                    <a:ext uri="{FF2B5EF4-FFF2-40B4-BE49-F238E27FC236}">
                      <a16:creationId xmlns:a16="http://schemas.microsoft.com/office/drawing/2014/main" id="{698D3374-D8BA-47FF-B23F-5983FE15C880}"/>
                    </a:ext>
                  </a:extLst>
                </p:cNvPr>
                <p:cNvSpPr/>
                <p:nvPr/>
              </p:nvSpPr>
              <p:spPr>
                <a:xfrm>
                  <a:off x="4823625" y="4753275"/>
                  <a:ext cx="3982065" cy="1194619"/>
                </a:xfrm>
                <a:prstGeom prst="roundRect">
                  <a:avLst>
                    <a:gd name="adj" fmla="val 30247"/>
                  </a:avLst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sz="2400" dirty="0">
                    <a:solidFill>
                      <a:schemeClr val="tx1"/>
                    </a:solidFill>
                    <a:cs typeface="PT Bold Heading" panose="02010400000000000000" pitchFamily="2" charset="-78"/>
                  </a:endParaRPr>
                </a:p>
              </p:txBody>
            </p:sp>
          </p:grpSp>
        </p:grpSp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1BCAAA40-949D-4079-BD99-24AD06D217DF}"/>
                </a:ext>
              </a:extLst>
            </p:cNvPr>
            <p:cNvSpPr/>
            <p:nvPr/>
          </p:nvSpPr>
          <p:spPr>
            <a:xfrm>
              <a:off x="1038179" y="2637140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95CA253C-5899-4CFE-BFE7-BAA0323D7F92}"/>
                </a:ext>
              </a:extLst>
            </p:cNvPr>
            <p:cNvSpPr/>
            <p:nvPr/>
          </p:nvSpPr>
          <p:spPr>
            <a:xfrm>
              <a:off x="1038179" y="3642141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77D63272-7B7D-47A1-922B-8F4E14AB4F17}"/>
                </a:ext>
              </a:extLst>
            </p:cNvPr>
            <p:cNvSpPr/>
            <p:nvPr/>
          </p:nvSpPr>
          <p:spPr>
            <a:xfrm>
              <a:off x="1052693" y="4647142"/>
              <a:ext cx="2870685" cy="872754"/>
            </a:xfrm>
            <a:prstGeom prst="roundRect">
              <a:avLst>
                <a:gd name="adj" fmla="val 3024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 dirty="0">
                <a:solidFill>
                  <a:schemeClr val="tx1"/>
                </a:solidFill>
                <a:cs typeface="PT Bold Heading" panose="0201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1983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743994" y="0"/>
            <a:ext cx="6704012" cy="6611586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475555" y="2624620"/>
              <a:ext cx="4732098" cy="11492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لنطبق معـــاً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8475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3E998CF0-78C5-4801-B33B-F29683B6D588}"/>
              </a:ext>
            </a:extLst>
          </p:cNvPr>
          <p:cNvSpPr txBox="1"/>
          <p:nvPr/>
        </p:nvSpPr>
        <p:spPr>
          <a:xfrm>
            <a:off x="7476793" y="2644170"/>
            <a:ext cx="3840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31</a:t>
            </a:r>
            <a:endParaRPr lang="ar-SA" sz="4800" dirty="0">
              <a:solidFill>
                <a:srgbClr val="00206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07CF9D2-A9E6-49CD-A60F-2493E952F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69" t="21319" r="36719" b="15881"/>
          <a:stretch/>
        </p:blipFill>
        <p:spPr>
          <a:xfrm>
            <a:off x="1090930" y="50410"/>
            <a:ext cx="5316226" cy="6469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id="{C99E76F2-B19B-4D5D-9EAE-B6288367EFF0}"/>
              </a:ext>
            </a:extLst>
          </p:cNvPr>
          <p:cNvSpPr txBox="1">
            <a:spLocks/>
          </p:cNvSpPr>
          <p:nvPr/>
        </p:nvSpPr>
        <p:spPr>
          <a:xfrm>
            <a:off x="9397218" y="552622"/>
            <a:ext cx="2794782" cy="722191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التطبيق ..</a:t>
            </a:r>
          </a:p>
          <a:p>
            <a:pPr eaLnBrk="1" hangingPunct="1"/>
            <a:endPara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1267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1FFB7127-93A1-43C9-B518-9786EADA1F94}"/>
              </a:ext>
            </a:extLst>
          </p:cNvPr>
          <p:cNvSpPr txBox="1"/>
          <p:nvPr/>
        </p:nvSpPr>
        <p:spPr>
          <a:xfrm>
            <a:off x="7623918" y="2990651"/>
            <a:ext cx="32644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الكتاب</a:t>
            </a:r>
          </a:p>
          <a:p>
            <a:pPr algn="ctr"/>
            <a:r>
              <a:rPr lang="ar-SA" sz="4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32</a:t>
            </a:r>
            <a:endParaRPr lang="ar-SA" sz="4400" b="1" dirty="0">
              <a:solidFill>
                <a:srgbClr val="00206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56B6293-CEDE-4A36-9A51-C2B2C358C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039" t="20088" r="35154" b="16558"/>
          <a:stretch/>
        </p:blipFill>
        <p:spPr>
          <a:xfrm>
            <a:off x="486099" y="290318"/>
            <a:ext cx="5758376" cy="631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97747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8535766D-2B0D-4D68-9C04-31479B18EDDF}"/>
              </a:ext>
            </a:extLst>
          </p:cNvPr>
          <p:cNvSpPr txBox="1"/>
          <p:nvPr/>
        </p:nvSpPr>
        <p:spPr>
          <a:xfrm>
            <a:off x="7498080" y="3104516"/>
            <a:ext cx="36050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الكتاب صـ 33</a:t>
            </a:r>
            <a:endParaRPr lang="ar-SA" sz="4400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C24C215-4D15-423B-BAEF-40B8AFD44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692" t="21729" r="35154" b="12803"/>
          <a:stretch/>
        </p:blipFill>
        <p:spPr>
          <a:xfrm>
            <a:off x="492415" y="118746"/>
            <a:ext cx="5603585" cy="662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7177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8F4E33D0-A6D9-46D5-90BA-28CC2B06E5FF}"/>
              </a:ext>
            </a:extLst>
          </p:cNvPr>
          <p:cNvSpPr txBox="1"/>
          <p:nvPr/>
        </p:nvSpPr>
        <p:spPr>
          <a:xfrm>
            <a:off x="7673422" y="3079320"/>
            <a:ext cx="36756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الكتاب</a:t>
            </a:r>
          </a:p>
          <a:p>
            <a:pPr algn="ctr"/>
            <a:r>
              <a:rPr lang="ar-SA" sz="480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34</a:t>
            </a:r>
            <a:endParaRPr lang="ar-SA" sz="4800" dirty="0">
              <a:solidFill>
                <a:srgbClr val="00206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987585F-8A7F-4D21-91CB-7B3ED482A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582" t="24808" r="35269" b="11777"/>
          <a:stretch/>
        </p:blipFill>
        <p:spPr>
          <a:xfrm>
            <a:off x="842927" y="155453"/>
            <a:ext cx="5978098" cy="654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عنوان 1">
            <a:extLst>
              <a:ext uri="{FF2B5EF4-FFF2-40B4-BE49-F238E27FC236}">
                <a16:creationId xmlns:a16="http://schemas.microsoft.com/office/drawing/2014/main" id="{998CE71D-5AA0-4A4F-9121-3B28156D993F}"/>
              </a:ext>
            </a:extLst>
          </p:cNvPr>
          <p:cNvSpPr txBox="1">
            <a:spLocks/>
          </p:cNvSpPr>
          <p:nvPr/>
        </p:nvSpPr>
        <p:spPr>
          <a:xfrm>
            <a:off x="9186203" y="651396"/>
            <a:ext cx="3005797" cy="769441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المهام الادائية ..</a:t>
            </a:r>
          </a:p>
          <a:p>
            <a:pPr eaLnBrk="1" hangingPunct="1"/>
            <a:endParaRPr lang="ar-SA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9876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0F8DAC63-0FB5-4558-9821-55D44B23ABD9}"/>
              </a:ext>
            </a:extLst>
          </p:cNvPr>
          <p:cNvSpPr/>
          <p:nvPr/>
        </p:nvSpPr>
        <p:spPr>
          <a:xfrm>
            <a:off x="12049432" y="-24139"/>
            <a:ext cx="142566" cy="6858000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عنوان 1">
            <a:extLst>
              <a:ext uri="{FF2B5EF4-FFF2-40B4-BE49-F238E27FC236}">
                <a16:creationId xmlns:a16="http://schemas.microsoft.com/office/drawing/2014/main" id="{3DD32104-9C83-447E-94DB-173BA9D52E6D}"/>
              </a:ext>
            </a:extLst>
          </p:cNvPr>
          <p:cNvSpPr txBox="1">
            <a:spLocks/>
          </p:cNvSpPr>
          <p:nvPr/>
        </p:nvSpPr>
        <p:spPr>
          <a:xfrm>
            <a:off x="4596930" y="334159"/>
            <a:ext cx="7595068" cy="1167027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ar-SA" sz="2000" dirty="0">
              <a:solidFill>
                <a:schemeClr val="bg1"/>
              </a:solidFill>
              <a:latin typeface="Sakkal Majalla" panose="02000000000000000000" pitchFamily="2" charset="-78"/>
              <a:cs typeface="PT Bold Heading" panose="02010400000000000000" pitchFamily="2" charset="-78"/>
            </a:endParaRPr>
          </a:p>
          <a:p>
            <a:pPr algn="ctr"/>
            <a:r>
              <a:rPr lang="ar-SA" sz="4000" dirty="0">
                <a:solidFill>
                  <a:schemeClr val="bg1"/>
                </a:solidFill>
                <a:latin typeface="Sakkal Majalla" panose="02000000000000000000" pitchFamily="2" charset="-78"/>
                <a:cs typeface="PT Bold Heading" panose="02010400000000000000" pitchFamily="2" charset="-78"/>
              </a:rPr>
              <a:t>سنتعلم في هذه الوحدة  الأساسيات</a:t>
            </a:r>
          </a:p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2035572-8027-4C17-972F-4CE99C692B4A}"/>
              </a:ext>
            </a:extLst>
          </p:cNvPr>
          <p:cNvGrpSpPr/>
          <p:nvPr/>
        </p:nvGrpSpPr>
        <p:grpSpPr>
          <a:xfrm>
            <a:off x="8942045" y="2174123"/>
            <a:ext cx="2684897" cy="2659034"/>
            <a:chOff x="8574744" y="2019650"/>
            <a:chExt cx="2554410" cy="2144795"/>
          </a:xfrm>
        </p:grpSpPr>
        <p:pic>
          <p:nvPicPr>
            <p:cNvPr id="17" name="Picture 2" descr="عالم الحاسب الألى">
              <a:extLst>
                <a:ext uri="{FF2B5EF4-FFF2-40B4-BE49-F238E27FC236}">
                  <a16:creationId xmlns:a16="http://schemas.microsoft.com/office/drawing/2014/main" id="{05591EC4-F012-4995-BFDC-2D28B2E36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4744" y="2019650"/>
              <a:ext cx="2554410" cy="173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عنصر نائب للمحتوى 1">
              <a:extLst>
                <a:ext uri="{FF2B5EF4-FFF2-40B4-BE49-F238E27FC236}">
                  <a16:creationId xmlns:a16="http://schemas.microsoft.com/office/drawing/2014/main" id="{9AE27118-0410-45EB-8477-C53DAACAB782}"/>
                </a:ext>
              </a:extLst>
            </p:cNvPr>
            <p:cNvSpPr txBox="1">
              <a:spLocks/>
            </p:cNvSpPr>
            <p:nvPr/>
          </p:nvSpPr>
          <p:spPr>
            <a:xfrm>
              <a:off x="8766489" y="3731188"/>
              <a:ext cx="2170919" cy="43325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altLang="ar-SA" sz="40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الحاسب </a:t>
              </a: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E1D955DD-385A-4C08-AB82-94E75C27409C}"/>
              </a:ext>
            </a:extLst>
          </p:cNvPr>
          <p:cNvGrpSpPr/>
          <p:nvPr/>
        </p:nvGrpSpPr>
        <p:grpSpPr>
          <a:xfrm>
            <a:off x="6180592" y="2488732"/>
            <a:ext cx="2397594" cy="2308415"/>
            <a:chOff x="4740746" y="3715594"/>
            <a:chExt cx="3101343" cy="2254845"/>
          </a:xfrm>
        </p:grpSpPr>
        <p:pic>
          <p:nvPicPr>
            <p:cNvPr id="20" name="Picture 4" descr="عاصفة الكمبيوتر: ما هو سطح المكتب في الويندوز">
              <a:extLst>
                <a:ext uri="{FF2B5EF4-FFF2-40B4-BE49-F238E27FC236}">
                  <a16:creationId xmlns:a16="http://schemas.microsoft.com/office/drawing/2014/main" id="{1758E126-9F2E-41FF-BA30-DD3D0A1EA7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746" y="3715594"/>
              <a:ext cx="3101343" cy="173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عنصر نائب للمحتوى 1">
              <a:extLst>
                <a:ext uri="{FF2B5EF4-FFF2-40B4-BE49-F238E27FC236}">
                  <a16:creationId xmlns:a16="http://schemas.microsoft.com/office/drawing/2014/main" id="{A3E1656E-CB3A-46F6-A70F-E034AB63A2D5}"/>
                </a:ext>
              </a:extLst>
            </p:cNvPr>
            <p:cNvSpPr txBox="1">
              <a:spLocks/>
            </p:cNvSpPr>
            <p:nvPr/>
          </p:nvSpPr>
          <p:spPr>
            <a:xfrm>
              <a:off x="4816585" y="5489836"/>
              <a:ext cx="2949664" cy="480603"/>
            </a:xfrm>
            <a:prstGeom prst="rect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altLang="ar-SA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سطح المكتب </a:t>
              </a: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8EFBE254-CFA6-43F1-A3F3-832FC6C0C189}"/>
              </a:ext>
            </a:extLst>
          </p:cNvPr>
          <p:cNvGrpSpPr/>
          <p:nvPr/>
        </p:nvGrpSpPr>
        <p:grpSpPr>
          <a:xfrm>
            <a:off x="3568042" y="1994410"/>
            <a:ext cx="2178441" cy="2869180"/>
            <a:chOff x="3420364" y="620203"/>
            <a:chExt cx="2783133" cy="3537622"/>
          </a:xfrm>
        </p:grpSpPr>
        <p:pic>
          <p:nvPicPr>
            <p:cNvPr id="23" name="Picture 6" descr="جدول الرواتب - مملكة البحرين APK 1.0 Download for Android – Download جدول  الرواتب - مملكة البحرين APK Latest Version - APKFab.com">
              <a:extLst>
                <a:ext uri="{FF2B5EF4-FFF2-40B4-BE49-F238E27FC236}">
                  <a16:creationId xmlns:a16="http://schemas.microsoft.com/office/drawing/2014/main" id="{AAD2ECFB-B577-4B67-983D-3746E5B5D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0364" y="620203"/>
              <a:ext cx="2783133" cy="3303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عنصر نائب للمحتوى 1">
              <a:extLst>
                <a:ext uri="{FF2B5EF4-FFF2-40B4-BE49-F238E27FC236}">
                  <a16:creationId xmlns:a16="http://schemas.microsoft.com/office/drawing/2014/main" id="{BD290A1C-143B-486F-B272-EB95A86B5F49}"/>
                </a:ext>
              </a:extLst>
            </p:cNvPr>
            <p:cNvSpPr txBox="1">
              <a:spLocks/>
            </p:cNvSpPr>
            <p:nvPr/>
          </p:nvSpPr>
          <p:spPr>
            <a:xfrm>
              <a:off x="3582811" y="3551176"/>
              <a:ext cx="2446822" cy="60664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altLang="ar-SA" sz="24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الملفات والمجلدات</a:t>
              </a: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6FB7AFF-58CC-472C-9209-003648BD773A}"/>
              </a:ext>
            </a:extLst>
          </p:cNvPr>
          <p:cNvGrpSpPr/>
          <p:nvPr/>
        </p:nvGrpSpPr>
        <p:grpSpPr>
          <a:xfrm>
            <a:off x="932533" y="2330061"/>
            <a:ext cx="2201400" cy="2602591"/>
            <a:chOff x="803888" y="2662991"/>
            <a:chExt cx="2201400" cy="1955066"/>
          </a:xfrm>
        </p:grpSpPr>
        <p:pic>
          <p:nvPicPr>
            <p:cNvPr id="26" name="Picture 8" descr="أيقونات الكمبيوتر, لوحة التحكم, تصميم أيقونة صورة بابوا نيو غينيا">
              <a:extLst>
                <a:ext uri="{FF2B5EF4-FFF2-40B4-BE49-F238E27FC236}">
                  <a16:creationId xmlns:a16="http://schemas.microsoft.com/office/drawing/2014/main" id="{7D277695-38FD-4CD5-A123-7D0D5B32B1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4" t="14703" r="23994" b="21168"/>
            <a:stretch/>
          </p:blipFill>
          <p:spPr bwMode="auto">
            <a:xfrm>
              <a:off x="803888" y="2662991"/>
              <a:ext cx="2201400" cy="1462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عنصر نائب للمحتوى 1">
              <a:extLst>
                <a:ext uri="{FF2B5EF4-FFF2-40B4-BE49-F238E27FC236}">
                  <a16:creationId xmlns:a16="http://schemas.microsoft.com/office/drawing/2014/main" id="{3FDF074A-96E6-45FB-8B12-B52607520130}"/>
                </a:ext>
              </a:extLst>
            </p:cNvPr>
            <p:cNvSpPr txBox="1">
              <a:spLocks/>
            </p:cNvSpPr>
            <p:nvPr/>
          </p:nvSpPr>
          <p:spPr>
            <a:xfrm>
              <a:off x="884423" y="4171885"/>
              <a:ext cx="2040330" cy="44617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altLang="ar-SA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لوحة التحكم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309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DC4AE6F-43FB-4C5B-A381-BC3E35F12EF8}"/>
              </a:ext>
            </a:extLst>
          </p:cNvPr>
          <p:cNvGrpSpPr/>
          <p:nvPr/>
        </p:nvGrpSpPr>
        <p:grpSpPr>
          <a:xfrm>
            <a:off x="3005345" y="1899974"/>
            <a:ext cx="5457117" cy="4046901"/>
            <a:chOff x="-380336" y="2516691"/>
            <a:chExt cx="7058906" cy="3952987"/>
          </a:xfrm>
        </p:grpSpPr>
        <p:pic>
          <p:nvPicPr>
            <p:cNvPr id="11" name="Picture 4" descr="عاصفة الكمبيوتر: ما هو سطح المكتب في الويندوز">
              <a:extLst>
                <a:ext uri="{FF2B5EF4-FFF2-40B4-BE49-F238E27FC236}">
                  <a16:creationId xmlns:a16="http://schemas.microsoft.com/office/drawing/2014/main" id="{F079A918-70BB-4615-9752-8F3E332893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0336" y="2516691"/>
              <a:ext cx="7058906" cy="3952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عنصر نائب للمحتوى 1">
              <a:extLst>
                <a:ext uri="{FF2B5EF4-FFF2-40B4-BE49-F238E27FC236}">
                  <a16:creationId xmlns:a16="http://schemas.microsoft.com/office/drawing/2014/main" id="{04A4AF89-A463-41DF-B8D2-C7344A368A1C}"/>
                </a:ext>
              </a:extLst>
            </p:cNvPr>
            <p:cNvSpPr txBox="1">
              <a:spLocks/>
            </p:cNvSpPr>
            <p:nvPr/>
          </p:nvSpPr>
          <p:spPr>
            <a:xfrm>
              <a:off x="3442584" y="2798405"/>
              <a:ext cx="2949664" cy="48060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altLang="ar-SA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سطح المكتب </a:t>
              </a:r>
            </a:p>
          </p:txBody>
        </p:sp>
      </p:grpSp>
      <p:sp>
        <p:nvSpPr>
          <p:cNvPr id="13" name="مربع نص 426">
            <a:extLst>
              <a:ext uri="{FF2B5EF4-FFF2-40B4-BE49-F238E27FC236}">
                <a16:creationId xmlns:a16="http://schemas.microsoft.com/office/drawing/2014/main" id="{4D8C12AB-85BD-4F98-B250-19501D4EC6C5}"/>
              </a:ext>
            </a:extLst>
          </p:cNvPr>
          <p:cNvSpPr txBox="1"/>
          <p:nvPr/>
        </p:nvSpPr>
        <p:spPr>
          <a:xfrm>
            <a:off x="229475" y="343821"/>
            <a:ext cx="9895062" cy="69466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1">
              <a:lnSpc>
                <a:spcPct val="107000"/>
              </a:lnSpc>
              <a:spcAft>
                <a:spcPts val="800"/>
              </a:spcAft>
            </a:pP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     </a:t>
            </a: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لتاريخ :   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/   / 144  ه   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</a:t>
            </a: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لحصة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: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     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الشعبة :     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</a:t>
            </a:r>
          </a:p>
          <a:p>
            <a:pPr rtl="1">
              <a:lnSpc>
                <a:spcPct val="107000"/>
              </a:lnSpc>
              <a:spcAft>
                <a:spcPts val="800"/>
              </a:spcAft>
            </a:pPr>
            <a:endParaRPr lang="ar-SA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4" name="عنوان 1">
            <a:extLst>
              <a:ext uri="{FF2B5EF4-FFF2-40B4-BE49-F238E27FC236}">
                <a16:creationId xmlns:a16="http://schemas.microsoft.com/office/drawing/2014/main" id="{07E347CB-112F-4899-89C5-2FD7C9D9452D}"/>
              </a:ext>
            </a:extLst>
          </p:cNvPr>
          <p:cNvSpPr txBox="1">
            <a:spLocks/>
          </p:cNvSpPr>
          <p:nvPr/>
        </p:nvSpPr>
        <p:spPr>
          <a:xfrm>
            <a:off x="9492343" y="3681793"/>
            <a:ext cx="2699657" cy="753332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</a:t>
            </a:r>
          </a:p>
          <a:p>
            <a:pPr eaLnBrk="1" hangingPunct="1"/>
            <a:endPara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600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5BE3E13-2990-4AC0-9FD9-9C3804E6A45B}"/>
              </a:ext>
            </a:extLst>
          </p:cNvPr>
          <p:cNvSpPr txBox="1"/>
          <p:nvPr/>
        </p:nvSpPr>
        <p:spPr>
          <a:xfrm>
            <a:off x="3783720" y="1341175"/>
            <a:ext cx="475284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سنتعلم في هذه الوحدة :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7AEDC47-0F50-4154-8301-66D6D5BB9025}"/>
              </a:ext>
            </a:extLst>
          </p:cNvPr>
          <p:cNvSpPr txBox="1"/>
          <p:nvPr/>
        </p:nvSpPr>
        <p:spPr>
          <a:xfrm>
            <a:off x="7506862" y="273583"/>
            <a:ext cx="361539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الأهـــداف </a:t>
            </a:r>
            <a:endParaRPr lang="ar-SA" sz="3200" dirty="0">
              <a:solidFill>
                <a:srgbClr val="C0000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</p:txBody>
      </p: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45D9D0D8-0F2F-4138-83F9-4BF4930DD5F3}"/>
              </a:ext>
            </a:extLst>
          </p:cNvPr>
          <p:cNvCxnSpPr>
            <a:cxnSpLocks/>
          </p:cNvCxnSpPr>
          <p:nvPr/>
        </p:nvCxnSpPr>
        <p:spPr>
          <a:xfrm>
            <a:off x="7767218" y="1204398"/>
            <a:ext cx="279243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مستطيل 3">
            <a:extLst>
              <a:ext uri="{FF2B5EF4-FFF2-40B4-BE49-F238E27FC236}">
                <a16:creationId xmlns:a16="http://schemas.microsoft.com/office/drawing/2014/main" id="{0F8DAC63-0FB5-4558-9821-55D44B23ABD9}"/>
              </a:ext>
            </a:extLst>
          </p:cNvPr>
          <p:cNvSpPr/>
          <p:nvPr/>
        </p:nvSpPr>
        <p:spPr>
          <a:xfrm>
            <a:off x="12049432" y="-24139"/>
            <a:ext cx="142566" cy="6858000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E0DB4AE-5ED4-47DE-AC95-DEF415807A2D}"/>
              </a:ext>
            </a:extLst>
          </p:cNvPr>
          <p:cNvGrpSpPr/>
          <p:nvPr/>
        </p:nvGrpSpPr>
        <p:grpSpPr>
          <a:xfrm>
            <a:off x="140900" y="2423833"/>
            <a:ext cx="12038483" cy="2734025"/>
            <a:chOff x="481050" y="2252573"/>
            <a:chExt cx="11550669" cy="2734025"/>
          </a:xfrm>
        </p:grpSpPr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64DBFEA6-DE49-4F76-BDAA-225088D6015D}"/>
                </a:ext>
              </a:extLst>
            </p:cNvPr>
            <p:cNvGrpSpPr/>
            <p:nvPr/>
          </p:nvGrpSpPr>
          <p:grpSpPr>
            <a:xfrm>
              <a:off x="481050" y="2252573"/>
              <a:ext cx="9522356" cy="2640055"/>
              <a:chOff x="353756" y="1622138"/>
              <a:chExt cx="9965827" cy="3107420"/>
            </a:xfrm>
          </p:grpSpPr>
          <p:grpSp>
            <p:nvGrpSpPr>
              <p:cNvPr id="11" name="مجموعة 10">
                <a:extLst>
                  <a:ext uri="{FF2B5EF4-FFF2-40B4-BE49-F238E27FC236}">
                    <a16:creationId xmlns:a16="http://schemas.microsoft.com/office/drawing/2014/main" id="{0981DCD8-B638-4EE4-AEB8-EBFD70F8E9FD}"/>
                  </a:ext>
                </a:extLst>
              </p:cNvPr>
              <p:cNvGrpSpPr/>
              <p:nvPr/>
            </p:nvGrpSpPr>
            <p:grpSpPr>
              <a:xfrm>
                <a:off x="8525550" y="1622138"/>
                <a:ext cx="1794033" cy="3090644"/>
                <a:chOff x="10030427" y="1702171"/>
                <a:chExt cx="1857495" cy="2184075"/>
              </a:xfrm>
            </p:grpSpPr>
            <p:pic>
              <p:nvPicPr>
                <p:cNvPr id="12" name="صورة 11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97282E8E-9A5A-4C1A-A4A3-6A1F335B44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clrChange>
                    <a:clrFrom>
                      <a:srgbClr val="FFFEE8"/>
                    </a:clrFrom>
                    <a:clrTo>
                      <a:srgbClr val="FFFEE8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88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51" r="5822" b="8748"/>
                <a:stretch/>
              </p:blipFill>
              <p:spPr>
                <a:xfrm>
                  <a:off x="10030427" y="1702171"/>
                  <a:ext cx="1742266" cy="2184075"/>
                </a:xfrm>
                <a:prstGeom prst="rect">
                  <a:avLst/>
                </a:prstGeom>
              </p:spPr>
            </p:pic>
            <p:sp>
              <p:nvSpPr>
                <p:cNvPr id="13" name="مربع نص 12">
                  <a:extLst>
                    <a:ext uri="{FF2B5EF4-FFF2-40B4-BE49-F238E27FC236}">
                      <a16:creationId xmlns:a16="http://schemas.microsoft.com/office/drawing/2014/main" id="{0EF51A89-3F09-4A12-BC1D-C483801E53AE}"/>
                    </a:ext>
                  </a:extLst>
                </p:cNvPr>
                <p:cNvSpPr txBox="1"/>
                <p:nvPr/>
              </p:nvSpPr>
              <p:spPr>
                <a:xfrm>
                  <a:off x="10067551" y="2380119"/>
                  <a:ext cx="1820371" cy="13056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ما الملفات والمجلدات وكيفية استخدامها</a:t>
                  </a:r>
                </a:p>
              </p:txBody>
            </p:sp>
          </p:grpSp>
          <p:grpSp>
            <p:nvGrpSpPr>
              <p:cNvPr id="14" name="مجموعة 13">
                <a:extLst>
                  <a:ext uri="{FF2B5EF4-FFF2-40B4-BE49-F238E27FC236}">
                    <a16:creationId xmlns:a16="http://schemas.microsoft.com/office/drawing/2014/main" id="{AF68F654-30B7-47C5-85EE-8DE7B6113A9E}"/>
                  </a:ext>
                </a:extLst>
              </p:cNvPr>
              <p:cNvGrpSpPr/>
              <p:nvPr/>
            </p:nvGrpSpPr>
            <p:grpSpPr>
              <a:xfrm>
                <a:off x="6528074" y="1622138"/>
                <a:ext cx="1856615" cy="3090645"/>
                <a:chOff x="9917520" y="1680434"/>
                <a:chExt cx="1821408" cy="2193441"/>
              </a:xfrm>
            </p:grpSpPr>
            <p:pic>
              <p:nvPicPr>
                <p:cNvPr id="15" name="صورة 14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BBE106E9-7D91-40EC-8E9B-3852272A1A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7" r="5148" b="7258"/>
                <a:stretch/>
              </p:blipFill>
              <p:spPr>
                <a:xfrm>
                  <a:off x="9927591" y="1680434"/>
                  <a:ext cx="1811337" cy="2193441"/>
                </a:xfrm>
                <a:prstGeom prst="rect">
                  <a:avLst/>
                </a:prstGeom>
              </p:spPr>
            </p:pic>
            <p:sp>
              <p:nvSpPr>
                <p:cNvPr id="16" name="مربع نص 15">
                  <a:extLst>
                    <a:ext uri="{FF2B5EF4-FFF2-40B4-BE49-F238E27FC236}">
                      <a16:creationId xmlns:a16="http://schemas.microsoft.com/office/drawing/2014/main" id="{0730EF5F-8334-4770-A0DA-C3A90A992E66}"/>
                    </a:ext>
                  </a:extLst>
                </p:cNvPr>
                <p:cNvSpPr txBox="1"/>
                <p:nvPr/>
              </p:nvSpPr>
              <p:spPr>
                <a:xfrm>
                  <a:off x="9917520" y="2173034"/>
                  <a:ext cx="1811337" cy="16197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لماذا ومتى نستخدم الاختصارات للملفات والمجلدات .</a:t>
                  </a:r>
                </a:p>
              </p:txBody>
            </p:sp>
          </p:grpSp>
          <p:grpSp>
            <p:nvGrpSpPr>
              <p:cNvPr id="17" name="مجموعة 16">
                <a:extLst>
                  <a:ext uri="{FF2B5EF4-FFF2-40B4-BE49-F238E27FC236}">
                    <a16:creationId xmlns:a16="http://schemas.microsoft.com/office/drawing/2014/main" id="{EEF9317F-00A1-48C6-B632-97F6FEFA27C1}"/>
                  </a:ext>
                </a:extLst>
              </p:cNvPr>
              <p:cNvGrpSpPr/>
              <p:nvPr/>
            </p:nvGrpSpPr>
            <p:grpSpPr>
              <a:xfrm>
                <a:off x="4489166" y="1641809"/>
                <a:ext cx="2089680" cy="3070972"/>
                <a:chOff x="9849104" y="1655010"/>
                <a:chExt cx="1941335" cy="2170174"/>
              </a:xfrm>
            </p:grpSpPr>
            <p:pic>
              <p:nvPicPr>
                <p:cNvPr id="18" name="صورة 17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4B2CE1EB-0522-45C2-9CA9-9123F47FAD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06" r="6684" b="7394"/>
                <a:stretch/>
              </p:blipFill>
              <p:spPr>
                <a:xfrm>
                  <a:off x="9849104" y="1655010"/>
                  <a:ext cx="1788798" cy="2170174"/>
                </a:xfrm>
                <a:prstGeom prst="rect">
                  <a:avLst/>
                </a:prstGeom>
              </p:spPr>
            </p:pic>
            <p:sp>
              <p:nvSpPr>
                <p:cNvPr id="19" name="مربع نص 18">
                  <a:extLst>
                    <a:ext uri="{FF2B5EF4-FFF2-40B4-BE49-F238E27FC236}">
                      <a16:creationId xmlns:a16="http://schemas.microsoft.com/office/drawing/2014/main" id="{32709E2F-9FD8-416E-8D68-2520D7FE9400}"/>
                    </a:ext>
                  </a:extLst>
                </p:cNvPr>
                <p:cNvSpPr txBox="1"/>
                <p:nvPr/>
              </p:nvSpPr>
              <p:spPr>
                <a:xfrm>
                  <a:off x="10091603" y="2131606"/>
                  <a:ext cx="1698836" cy="16128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 algn="ctr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فوائد استخدام الملفات والمجلدات المضغوطة</a:t>
                  </a:r>
                </a:p>
              </p:txBody>
            </p:sp>
          </p:grpSp>
          <p:grpSp>
            <p:nvGrpSpPr>
              <p:cNvPr id="20" name="مجموعة 19">
                <a:extLst>
                  <a:ext uri="{FF2B5EF4-FFF2-40B4-BE49-F238E27FC236}">
                    <a16:creationId xmlns:a16="http://schemas.microsoft.com/office/drawing/2014/main" id="{B85C0B8F-3713-433D-B0C1-C6AB16F64E4B}"/>
                  </a:ext>
                </a:extLst>
              </p:cNvPr>
              <p:cNvGrpSpPr/>
              <p:nvPr/>
            </p:nvGrpSpPr>
            <p:grpSpPr>
              <a:xfrm>
                <a:off x="2360583" y="1625034"/>
                <a:ext cx="2231053" cy="3104524"/>
                <a:chOff x="9901671" y="1576238"/>
                <a:chExt cx="1921935" cy="2203292"/>
              </a:xfrm>
            </p:grpSpPr>
            <p:pic>
              <p:nvPicPr>
                <p:cNvPr id="21" name="صورة 20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EAC248EA-F6C4-46B2-93C6-7AFA0AFCA0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17" r="9724" b="6842"/>
                <a:stretch/>
              </p:blipFill>
              <p:spPr>
                <a:xfrm>
                  <a:off x="9901671" y="1576238"/>
                  <a:ext cx="1662819" cy="2203292"/>
                </a:xfrm>
                <a:prstGeom prst="rect">
                  <a:avLst/>
                </a:prstGeom>
              </p:spPr>
            </p:pic>
            <p:sp>
              <p:nvSpPr>
                <p:cNvPr id="22" name="مربع نص 21">
                  <a:extLst>
                    <a:ext uri="{FF2B5EF4-FFF2-40B4-BE49-F238E27FC236}">
                      <a16:creationId xmlns:a16="http://schemas.microsoft.com/office/drawing/2014/main" id="{52EB704C-58F1-4073-805E-9207460270D8}"/>
                    </a:ext>
                  </a:extLst>
                </p:cNvPr>
                <p:cNvSpPr txBox="1"/>
                <p:nvPr/>
              </p:nvSpPr>
              <p:spPr>
                <a:xfrm>
                  <a:off x="10194431" y="2066782"/>
                  <a:ext cx="1629175" cy="16197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 algn="ctr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كيفية استعادة أو حذف الملفات والمجلدات بشكل دائم .</a:t>
                  </a:r>
                </a:p>
              </p:txBody>
            </p:sp>
          </p:grpSp>
          <p:grpSp>
            <p:nvGrpSpPr>
              <p:cNvPr id="23" name="مجموعة 22">
                <a:extLst>
                  <a:ext uri="{FF2B5EF4-FFF2-40B4-BE49-F238E27FC236}">
                    <a16:creationId xmlns:a16="http://schemas.microsoft.com/office/drawing/2014/main" id="{FF67D6C4-8E23-4EDB-A1EA-8D681A6B9ECA}"/>
                  </a:ext>
                </a:extLst>
              </p:cNvPr>
              <p:cNvGrpSpPr/>
              <p:nvPr/>
            </p:nvGrpSpPr>
            <p:grpSpPr>
              <a:xfrm>
                <a:off x="353756" y="1641811"/>
                <a:ext cx="1937951" cy="3070972"/>
                <a:chOff x="9898510" y="1652792"/>
                <a:chExt cx="1669444" cy="2238143"/>
              </a:xfrm>
            </p:grpSpPr>
            <p:pic>
              <p:nvPicPr>
                <p:cNvPr id="24" name="صورة 23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FEAC0D31-59BC-4C9D-8ECF-1CE2C0A93F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31" r="7272" b="7004"/>
                <a:stretch/>
              </p:blipFill>
              <p:spPr>
                <a:xfrm>
                  <a:off x="9898510" y="1652792"/>
                  <a:ext cx="1669444" cy="2238143"/>
                </a:xfrm>
                <a:prstGeom prst="rect">
                  <a:avLst/>
                </a:prstGeom>
              </p:spPr>
            </p:pic>
            <p:sp>
              <p:nvSpPr>
                <p:cNvPr id="25" name="مربع نص 24">
                  <a:extLst>
                    <a:ext uri="{FF2B5EF4-FFF2-40B4-BE49-F238E27FC236}">
                      <a16:creationId xmlns:a16="http://schemas.microsoft.com/office/drawing/2014/main" id="{0EAAEC48-D452-454D-AB3B-79AE446D0691}"/>
                    </a:ext>
                  </a:extLst>
                </p:cNvPr>
                <p:cNvSpPr txBox="1"/>
                <p:nvPr/>
              </p:nvSpPr>
              <p:spPr>
                <a:xfrm>
                  <a:off x="10024561" y="2179226"/>
                  <a:ext cx="1486540" cy="13464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طرق تعديل الاعدادات الأساسية في الحاسب </a:t>
                  </a:r>
                  <a:endParaRPr lang="ar-SA" sz="1600" b="1" dirty="0"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6BADAA3D-B63E-457F-99C6-64EE58F033B9}"/>
                </a:ext>
              </a:extLst>
            </p:cNvPr>
            <p:cNvGrpSpPr/>
            <p:nvPr/>
          </p:nvGrpSpPr>
          <p:grpSpPr>
            <a:xfrm>
              <a:off x="10003406" y="2349003"/>
              <a:ext cx="2028313" cy="2637595"/>
              <a:chOff x="9957670" y="2252571"/>
              <a:chExt cx="2028313" cy="2637595"/>
            </a:xfrm>
          </p:grpSpPr>
          <p:pic>
            <p:nvPicPr>
              <p:cNvPr id="28" name="صورة 27" descr="صورة تحتوي على نص,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9E1107D9-7457-4A42-9DEF-43F12F43A5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7" r="5148" b="7258"/>
              <a:stretch/>
            </p:blipFill>
            <p:spPr>
              <a:xfrm>
                <a:off x="9957670" y="2252571"/>
                <a:ext cx="1764188" cy="2637595"/>
              </a:xfrm>
              <a:prstGeom prst="rect">
                <a:avLst/>
              </a:prstGeom>
            </p:spPr>
          </p:pic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8B47A223-13F9-43EF-ACDC-DC660A23C749}"/>
                  </a:ext>
                </a:extLst>
              </p:cNvPr>
              <p:cNvSpPr txBox="1"/>
              <p:nvPr/>
            </p:nvSpPr>
            <p:spPr>
              <a:xfrm>
                <a:off x="10167061" y="2835971"/>
                <a:ext cx="1818922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4488" algn="ctr"/>
                <a:r>
                  <a:rPr lang="ar-SA" sz="24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الأجهزة الرئيسية والملحقة بالحاسب واستخداماتها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9967589"/>
      </p:ext>
    </p:extLst>
  </p:cSld>
  <p:clrMapOvr>
    <a:masterClrMapping/>
  </p:clrMapOvr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428</Words>
  <Application>Microsoft Office PowerPoint</Application>
  <PresentationFormat>شاشة عريضة</PresentationFormat>
  <Paragraphs>105</Paragraphs>
  <Slides>64</Slides>
  <Notes>0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64</vt:i4>
      </vt:variant>
    </vt:vector>
  </HeadingPairs>
  <TitlesOfParts>
    <vt:vector size="71" baseType="lpstr">
      <vt:lpstr>Arial</vt:lpstr>
      <vt:lpstr>Calibri</vt:lpstr>
      <vt:lpstr>Calibri Light</vt:lpstr>
      <vt:lpstr>Sakkal Majalla</vt:lpstr>
      <vt:lpstr>Wingdings</vt:lpstr>
      <vt:lpstr>1_نسق Office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ngod ali</dc:creator>
  <cp:lastModifiedBy>ngod ali</cp:lastModifiedBy>
  <cp:revision>4</cp:revision>
  <dcterms:created xsi:type="dcterms:W3CDTF">2021-08-02T05:51:03Z</dcterms:created>
  <dcterms:modified xsi:type="dcterms:W3CDTF">2021-08-24T00:37:51Z</dcterms:modified>
</cp:coreProperties>
</file>