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</p:sldMasterIdLst>
  <p:sldIdLst>
    <p:sldId id="262" r:id="rId2"/>
    <p:sldId id="257" r:id="rId3"/>
    <p:sldId id="256" r:id="rId4"/>
    <p:sldId id="299" r:id="rId5"/>
    <p:sldId id="301" r:id="rId6"/>
    <p:sldId id="258" r:id="rId7"/>
    <p:sldId id="261" r:id="rId8"/>
    <p:sldId id="346" r:id="rId9"/>
    <p:sldId id="347" r:id="rId10"/>
    <p:sldId id="348" r:id="rId11"/>
    <p:sldId id="360" r:id="rId12"/>
    <p:sldId id="263" r:id="rId13"/>
    <p:sldId id="343" r:id="rId14"/>
    <p:sldId id="364" r:id="rId15"/>
    <p:sldId id="361" r:id="rId16"/>
    <p:sldId id="344" r:id="rId17"/>
    <p:sldId id="286" r:id="rId18"/>
    <p:sldId id="345" r:id="rId19"/>
    <p:sldId id="338" r:id="rId20"/>
    <p:sldId id="352" r:id="rId21"/>
    <p:sldId id="349" r:id="rId22"/>
    <p:sldId id="350" r:id="rId23"/>
    <p:sldId id="362" r:id="rId24"/>
    <p:sldId id="351" r:id="rId25"/>
    <p:sldId id="297" r:id="rId26"/>
    <p:sldId id="306" r:id="rId27"/>
    <p:sldId id="363" r:id="rId28"/>
    <p:sldId id="353" r:id="rId29"/>
    <p:sldId id="354" r:id="rId30"/>
    <p:sldId id="304" r:id="rId31"/>
    <p:sldId id="342" r:id="rId32"/>
    <p:sldId id="357" r:id="rId33"/>
    <p:sldId id="355" r:id="rId34"/>
    <p:sldId id="365" r:id="rId35"/>
    <p:sldId id="356" r:id="rId36"/>
    <p:sldId id="335" r:id="rId37"/>
    <p:sldId id="281" r:id="rId38"/>
    <p:sldId id="282" r:id="rId39"/>
    <p:sldId id="358" r:id="rId40"/>
    <p:sldId id="359" r:id="rId41"/>
    <p:sldId id="283" r:id="rId42"/>
    <p:sldId id="285" r:id="rId4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539356"/>
    <a:srgbClr val="BD0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49592-6F56-4765-8706-D858BF4A0310}" v="295" dt="2021-08-07T13:22:19.029"/>
    <p1510:client id="{EB8C185D-8217-4662-B78D-72DF2F1CEC66}" v="48" dt="2021-08-07T14:41:52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EDC61CE0-54E3-4AA9-AD4C-CC1FEC105246}"/>
    <pc:docChg chg="undo custSel addSld delSld modSld">
      <pc:chgData name="ngod ali" userId="bfabe3cde01fd7ce" providerId="LiveId" clId="{EDC61CE0-54E3-4AA9-AD4C-CC1FEC105246}" dt="2021-08-05T12:32:45.943" v="350" actId="680"/>
      <pc:docMkLst>
        <pc:docMk/>
      </pc:docMkLst>
      <pc:sldChg chg="modSp mod">
        <pc:chgData name="ngod ali" userId="bfabe3cde01fd7ce" providerId="LiveId" clId="{EDC61CE0-54E3-4AA9-AD4C-CC1FEC105246}" dt="2021-08-05T12:17:51.178" v="211" actId="1076"/>
        <pc:sldMkLst>
          <pc:docMk/>
          <pc:sldMk cId="2831976559" sldId="257"/>
        </pc:sldMkLst>
        <pc:spChg chg="mod">
          <ac:chgData name="ngod ali" userId="bfabe3cde01fd7ce" providerId="LiveId" clId="{EDC61CE0-54E3-4AA9-AD4C-CC1FEC105246}" dt="2021-08-05T12:17:46.791" v="210" actId="14100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EDC61CE0-54E3-4AA9-AD4C-CC1FEC105246}" dt="2021-08-05T12:17:51.178" v="211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EDC61CE0-54E3-4AA9-AD4C-CC1FEC105246}" dt="2021-08-05T12:07:45.599" v="64" actId="1076"/>
        <pc:sldMkLst>
          <pc:docMk/>
          <pc:sldMk cId="1016005486" sldId="258"/>
        </pc:sldMkLst>
        <pc:spChg chg="mod">
          <ac:chgData name="ngod ali" userId="bfabe3cde01fd7ce" providerId="LiveId" clId="{EDC61CE0-54E3-4AA9-AD4C-CC1FEC105246}" dt="2021-08-05T12:06:48.117" v="44" actId="1076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EDC61CE0-54E3-4AA9-AD4C-CC1FEC105246}" dt="2021-08-05T12:05:43.259" v="14" actId="1076"/>
          <ac:spMkLst>
            <pc:docMk/>
            <pc:sldMk cId="1016005486" sldId="258"/>
            <ac:spMk id="10" creationId="{E11552FB-EC3F-45B2-A7CC-C178C2847420}"/>
          </ac:spMkLst>
        </pc:spChg>
        <pc:grpChg chg="del mod">
          <ac:chgData name="ngod ali" userId="bfabe3cde01fd7ce" providerId="LiveId" clId="{EDC61CE0-54E3-4AA9-AD4C-CC1FEC105246}" dt="2021-08-05T12:05:44.742" v="15" actId="478"/>
          <ac:grpSpMkLst>
            <pc:docMk/>
            <pc:sldMk cId="1016005486" sldId="258"/>
            <ac:grpSpMk id="8" creationId="{980020F0-DE61-4FCD-AB72-3ADBE93C9A68}"/>
          </ac:grpSpMkLst>
        </pc:grpChg>
        <pc:grpChg chg="add mod">
          <ac:chgData name="ngod ali" userId="bfabe3cde01fd7ce" providerId="LiveId" clId="{EDC61CE0-54E3-4AA9-AD4C-CC1FEC105246}" dt="2021-08-05T12:07:45.599" v="64" actId="1076"/>
          <ac:grpSpMkLst>
            <pc:docMk/>
            <pc:sldMk cId="1016005486" sldId="258"/>
            <ac:grpSpMk id="12" creationId="{ED9C6337-D499-476E-B24D-E146C3D53A5B}"/>
          </ac:grpSpMkLst>
        </pc:grp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EDC61CE0-54E3-4AA9-AD4C-CC1FEC105246}" dt="2021-08-05T12:05:40.516" v="13" actId="1076"/>
          <ac:picMkLst>
            <pc:docMk/>
            <pc:sldMk cId="1016005486" sldId="258"/>
            <ac:picMk id="9" creationId="{F77D76A8-DE70-4820-86A0-9E33556C4C0F}"/>
          </ac:picMkLst>
        </pc:pic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11" creationId="{939B0A16-2E21-4DC7-A9D5-2E6F2F533414}"/>
          </ac:picMkLst>
        </pc:picChg>
        <pc:cxnChg chg="mod">
          <ac:chgData name="ngod ali" userId="bfabe3cde01fd7ce" providerId="LiveId" clId="{EDC61CE0-54E3-4AA9-AD4C-CC1FEC105246}" dt="2021-08-05T12:06:53.151" v="46" actId="14100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EDC61CE0-54E3-4AA9-AD4C-CC1FEC105246}" dt="2021-08-05T12:11:20.894" v="81" actId="1076"/>
        <pc:sldMkLst>
          <pc:docMk/>
          <pc:sldMk cId="1459967589" sldId="261"/>
        </pc:sldMkLst>
        <pc:spChg chg="mod">
          <ac:chgData name="ngod ali" userId="bfabe3cde01fd7ce" providerId="LiveId" clId="{EDC61CE0-54E3-4AA9-AD4C-CC1FEC105246}" dt="2021-08-05T12:11:17.085" v="80" actId="1076"/>
          <ac:spMkLst>
            <pc:docMk/>
            <pc:sldMk cId="1459967589" sldId="261"/>
            <ac:spMk id="2" creationId="{15BE3E13-2990-4AC0-9FD9-9C3804E6A45B}"/>
          </ac:spMkLst>
        </pc:spChg>
        <pc:spChg chg="mod">
          <ac:chgData name="ngod ali" userId="bfabe3cde01fd7ce" providerId="LiveId" clId="{EDC61CE0-54E3-4AA9-AD4C-CC1FEC105246}" dt="2021-08-05T12:11:20.894" v="81" actId="1076"/>
          <ac:spMkLst>
            <pc:docMk/>
            <pc:sldMk cId="1459967589" sldId="261"/>
            <ac:spMk id="3" creationId="{97AEDC47-0F50-4154-8301-66D6D5BB9025}"/>
          </ac:spMkLst>
        </pc:spChg>
        <pc:spChg chg="mod">
          <ac:chgData name="ngod ali" userId="bfabe3cde01fd7ce" providerId="LiveId" clId="{EDC61CE0-54E3-4AA9-AD4C-CC1FEC105246}" dt="2021-08-05T12:11:12.830" v="79" actId="1076"/>
          <ac:spMkLst>
            <pc:docMk/>
            <pc:sldMk cId="1459967589" sldId="261"/>
            <ac:spMk id="29" creationId="{8B47A223-13F9-43EF-ACDC-DC660A23C749}"/>
          </ac:spMkLst>
        </pc:spChg>
        <pc:picChg chg="mod">
          <ac:chgData name="ngod ali" userId="bfabe3cde01fd7ce" providerId="LiveId" clId="{EDC61CE0-54E3-4AA9-AD4C-CC1FEC105246}" dt="2021-08-05T12:08:02.459" v="65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EDC61CE0-54E3-4AA9-AD4C-CC1FEC105246}" dt="2021-08-05T12:10:35.127" v="73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EDC61CE0-54E3-4AA9-AD4C-CC1FEC105246}" dt="2021-08-05T12:10:39.609" v="74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EDC61CE0-54E3-4AA9-AD4C-CC1FEC105246}" dt="2021-08-05T12:10:44.703" v="75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EDC61CE0-54E3-4AA9-AD4C-CC1FEC105246}" dt="2021-08-05T12:11:05.532" v="77"/>
          <ac:picMkLst>
            <pc:docMk/>
            <pc:sldMk cId="1459967589" sldId="261"/>
            <ac:picMk id="24" creationId="{FEAC0D31-59BC-4C9D-8ECF-1CE2C0A93F67}"/>
          </ac:picMkLst>
        </pc:picChg>
        <pc:picChg chg="mod">
          <ac:chgData name="ngod ali" userId="bfabe3cde01fd7ce" providerId="LiveId" clId="{EDC61CE0-54E3-4AA9-AD4C-CC1FEC105246}" dt="2021-08-05T12:11:09.262" v="78" actId="1076"/>
          <ac:picMkLst>
            <pc:docMk/>
            <pc:sldMk cId="1459967589" sldId="261"/>
            <ac:picMk id="28" creationId="{9E1107D9-7457-4A42-9DEF-43F12F43A51C}"/>
          </ac:picMkLst>
        </pc:picChg>
      </pc:sldChg>
      <pc:sldChg chg="addSp delSp modSp mod">
        <pc:chgData name="ngod ali" userId="bfabe3cde01fd7ce" providerId="LiveId" clId="{EDC61CE0-54E3-4AA9-AD4C-CC1FEC105246}" dt="2021-08-05T12:28:00" v="282" actId="1076"/>
        <pc:sldMkLst>
          <pc:docMk/>
          <pc:sldMk cId="1332511638" sldId="263"/>
        </pc:sldMkLst>
        <pc:spChg chg="del">
          <ac:chgData name="ngod ali" userId="bfabe3cde01fd7ce" providerId="LiveId" clId="{EDC61CE0-54E3-4AA9-AD4C-CC1FEC105246}" dt="2021-08-05T12:10:05.673" v="70" actId="478"/>
          <ac:spMkLst>
            <pc:docMk/>
            <pc:sldMk cId="1332511638" sldId="263"/>
            <ac:spMk id="8" creationId="{2B0E6DD6-C9F2-47EA-90E0-70A48A91F0B2}"/>
          </ac:spMkLst>
        </pc:spChg>
        <pc:spChg chg="mod">
          <ac:chgData name="ngod ali" userId="bfabe3cde01fd7ce" providerId="LiveId" clId="{EDC61CE0-54E3-4AA9-AD4C-CC1FEC105246}" dt="2021-08-05T12:28:00" v="282" actId="1076"/>
          <ac:spMkLst>
            <pc:docMk/>
            <pc:sldMk cId="1332511638" sldId="263"/>
            <ac:spMk id="10" creationId="{EA8D276B-B875-483C-8739-26E8825322C7}"/>
          </ac:spMkLst>
        </pc:spChg>
        <pc:spChg chg="mod">
          <ac:chgData name="ngod ali" userId="bfabe3cde01fd7ce" providerId="LiveId" clId="{EDC61CE0-54E3-4AA9-AD4C-CC1FEC105246}" dt="2021-08-05T12:26:28.372" v="254" actId="1076"/>
          <ac:spMkLst>
            <pc:docMk/>
            <pc:sldMk cId="1332511638" sldId="263"/>
            <ac:spMk id="14" creationId="{2C3E34B5-037C-42BB-B9BC-74A6D40F83EC}"/>
          </ac:spMkLst>
        </pc:spChg>
        <pc:grpChg chg="add mod">
          <ac:chgData name="ngod ali" userId="bfabe3cde01fd7ce" providerId="LiveId" clId="{EDC61CE0-54E3-4AA9-AD4C-CC1FEC105246}" dt="2021-08-05T12:27:47.578" v="279" actId="164"/>
          <ac:grpSpMkLst>
            <pc:docMk/>
            <pc:sldMk cId="1332511638" sldId="263"/>
            <ac:grpSpMk id="5" creationId="{BDD81B79-51A7-45D4-83BB-F996E60F8208}"/>
          </ac:grpSpMkLst>
        </pc:grpChg>
        <pc:picChg chg="add del mod modCrop">
          <ac:chgData name="ngod ali" userId="bfabe3cde01fd7ce" providerId="LiveId" clId="{EDC61CE0-54E3-4AA9-AD4C-CC1FEC105246}" dt="2021-08-05T12:27:40.109" v="275" actId="21"/>
          <ac:picMkLst>
            <pc:docMk/>
            <pc:sldMk cId="1332511638" sldId="263"/>
            <ac:picMk id="3" creationId="{71D0624D-6296-4FEC-9C70-45ECC3AE4FE9}"/>
          </ac:picMkLst>
        </pc:picChg>
        <pc:picChg chg="add mod modCrop">
          <ac:chgData name="ngod ali" userId="bfabe3cde01fd7ce" providerId="LiveId" clId="{EDC61CE0-54E3-4AA9-AD4C-CC1FEC105246}" dt="2021-08-05T12:27:54.515" v="281" actId="1076"/>
          <ac:picMkLst>
            <pc:docMk/>
            <pc:sldMk cId="1332511638" sldId="263"/>
            <ac:picMk id="9" creationId="{89C66BB6-E789-4728-B856-8B60C8C239AA}"/>
          </ac:picMkLst>
        </pc:picChg>
        <pc:picChg chg="del">
          <ac:chgData name="ngod ali" userId="bfabe3cde01fd7ce" providerId="LiveId" clId="{EDC61CE0-54E3-4AA9-AD4C-CC1FEC105246}" dt="2021-08-05T12:10:07.919" v="71" actId="478"/>
          <ac:picMkLst>
            <pc:docMk/>
            <pc:sldMk cId="1332511638" sldId="263"/>
            <ac:picMk id="11" creationId="{69F4C36E-54C9-4E50-A022-E2E08E95484B}"/>
          </ac:picMkLst>
        </pc:picChg>
        <pc:picChg chg="add mod modCrop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2" creationId="{656D41A4-624F-4776-B387-62043BF2160C}"/>
          </ac:picMkLst>
        </pc:picChg>
        <pc:picChg chg="add mod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3" creationId="{DD1613B9-9A7B-49E3-8668-E8B9DD2F46D5}"/>
          </ac:picMkLst>
        </pc:picChg>
        <pc:cxnChg chg="mod">
          <ac:chgData name="ngod ali" userId="bfabe3cde01fd7ce" providerId="LiveId" clId="{EDC61CE0-54E3-4AA9-AD4C-CC1FEC105246}" dt="2021-08-05T12:26:32.920" v="256" actId="14100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del">
        <pc:chgData name="ngod ali" userId="bfabe3cde01fd7ce" providerId="LiveId" clId="{EDC61CE0-54E3-4AA9-AD4C-CC1FEC105246}" dt="2021-08-05T12:12:10.905" v="124" actId="47"/>
        <pc:sldMkLst>
          <pc:docMk/>
          <pc:sldMk cId="3936592131" sldId="280"/>
        </pc:sldMkLst>
      </pc:sldChg>
      <pc:sldChg chg="modSp mod">
        <pc:chgData name="ngod ali" userId="bfabe3cde01fd7ce" providerId="LiveId" clId="{EDC61CE0-54E3-4AA9-AD4C-CC1FEC105246}" dt="2021-08-05T12:11:57.866" v="121" actId="20577"/>
        <pc:sldMkLst>
          <pc:docMk/>
          <pc:sldMk cId="2113060353" sldId="286"/>
        </pc:sldMkLst>
        <pc:spChg chg="mod">
          <ac:chgData name="ngod ali" userId="bfabe3cde01fd7ce" providerId="LiveId" clId="{EDC61CE0-54E3-4AA9-AD4C-CC1FEC105246}" dt="2021-08-05T12:11:57.866" v="121" actId="20577"/>
          <ac:spMkLst>
            <pc:docMk/>
            <pc:sldMk cId="2113060353" sldId="286"/>
            <ac:spMk id="8" creationId="{47B8034F-B76D-4829-BB10-147E760D629F}"/>
          </ac:spMkLst>
        </pc:spChg>
      </pc:sldChg>
      <pc:sldChg chg="modSp mod">
        <pc:chgData name="ngod ali" userId="bfabe3cde01fd7ce" providerId="LiveId" clId="{EDC61CE0-54E3-4AA9-AD4C-CC1FEC105246}" dt="2021-08-05T12:12:33.428" v="153" actId="404"/>
        <pc:sldMkLst>
          <pc:docMk/>
          <pc:sldMk cId="3902305037" sldId="297"/>
        </pc:sldMkLst>
        <pc:spChg chg="mod">
          <ac:chgData name="ngod ali" userId="bfabe3cde01fd7ce" providerId="LiveId" clId="{EDC61CE0-54E3-4AA9-AD4C-CC1FEC105246}" dt="2021-08-05T12:12:33.428" v="153" actId="404"/>
          <ac:spMkLst>
            <pc:docMk/>
            <pc:sldMk cId="3902305037" sldId="297"/>
            <ac:spMk id="10" creationId="{E20E8501-1C9B-4DA2-A282-77572C93E8D2}"/>
          </ac:spMkLst>
        </pc:spChg>
      </pc:sldChg>
      <pc:sldChg chg="modSp mod">
        <pc:chgData name="ngod ali" userId="bfabe3cde01fd7ce" providerId="LiveId" clId="{EDC61CE0-54E3-4AA9-AD4C-CC1FEC105246}" dt="2021-08-05T12:14:25.833" v="181" actId="1076"/>
        <pc:sldMkLst>
          <pc:docMk/>
          <pc:sldMk cId="3961046382" sldId="304"/>
        </pc:sldMkLst>
        <pc:spChg chg="mod">
          <ac:chgData name="ngod ali" userId="bfabe3cde01fd7ce" providerId="LiveId" clId="{EDC61CE0-54E3-4AA9-AD4C-CC1FEC105246}" dt="2021-08-05T12:14:25.833" v="181" actId="1076"/>
          <ac:spMkLst>
            <pc:docMk/>
            <pc:sldMk cId="3961046382" sldId="304"/>
            <ac:spMk id="10" creationId="{E20E8501-1C9B-4DA2-A282-77572C93E8D2}"/>
          </ac:spMkLst>
        </pc:sp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3294033310" sldId="305"/>
        </pc:sldMkLst>
      </pc:sldChg>
      <pc:sldChg chg="delSp modSp mod">
        <pc:chgData name="ngod ali" userId="bfabe3cde01fd7ce" providerId="LiveId" clId="{EDC61CE0-54E3-4AA9-AD4C-CC1FEC105246}" dt="2021-08-05T12:13:15.386" v="162" actId="1076"/>
        <pc:sldMkLst>
          <pc:docMk/>
          <pc:sldMk cId="1683551281" sldId="306"/>
        </pc:sldMkLst>
        <pc:spChg chg="del">
          <ac:chgData name="ngod ali" userId="bfabe3cde01fd7ce" providerId="LiveId" clId="{EDC61CE0-54E3-4AA9-AD4C-CC1FEC105246}" dt="2021-08-05T12:13:06.023" v="157" actId="478"/>
          <ac:spMkLst>
            <pc:docMk/>
            <pc:sldMk cId="1683551281" sldId="306"/>
            <ac:spMk id="14" creationId="{7FC990A7-8DFE-4670-8922-3B1B9AC18A59}"/>
          </ac:spMkLst>
        </pc:spChg>
        <pc:grpChg chg="del">
          <ac:chgData name="ngod ali" userId="bfabe3cde01fd7ce" providerId="LiveId" clId="{EDC61CE0-54E3-4AA9-AD4C-CC1FEC105246}" dt="2021-08-05T12:13:01.251" v="154" actId="478"/>
          <ac:grpSpMkLst>
            <pc:docMk/>
            <pc:sldMk cId="1683551281" sldId="306"/>
            <ac:grpSpMk id="5" creationId="{616C43BA-3728-47AF-B572-538D506B1C7A}"/>
          </ac:grpSpMkLst>
        </pc:grpChg>
        <pc:grpChg chg="del mod">
          <ac:chgData name="ngod ali" userId="bfabe3cde01fd7ce" providerId="LiveId" clId="{EDC61CE0-54E3-4AA9-AD4C-CC1FEC105246}" dt="2021-08-05T12:13:03.280" v="156" actId="478"/>
          <ac:grpSpMkLst>
            <pc:docMk/>
            <pc:sldMk cId="1683551281" sldId="306"/>
            <ac:grpSpMk id="16" creationId="{0B91A22B-9412-43A7-A53A-4B5103A82647}"/>
          </ac:grpSpMkLst>
        </pc:grpChg>
        <pc:picChg chg="del mod">
          <ac:chgData name="ngod ali" userId="bfabe3cde01fd7ce" providerId="LiveId" clId="{EDC61CE0-54E3-4AA9-AD4C-CC1FEC105246}" dt="2021-08-05T12:13:09.977" v="160" actId="478"/>
          <ac:picMkLst>
            <pc:docMk/>
            <pc:sldMk cId="1683551281" sldId="306"/>
            <ac:picMk id="1026" creationId="{E59EB0F6-AB24-4849-9D30-7B8020DA06B4}"/>
          </ac:picMkLst>
        </pc:picChg>
        <pc:picChg chg="mod">
          <ac:chgData name="ngod ali" userId="bfabe3cde01fd7ce" providerId="LiveId" clId="{EDC61CE0-54E3-4AA9-AD4C-CC1FEC105246}" dt="2021-08-05T12:13:15.386" v="162" actId="1076"/>
          <ac:picMkLst>
            <pc:docMk/>
            <pc:sldMk cId="1683551281" sldId="306"/>
            <ac:picMk id="1028" creationId="{504D18F2-2510-4E32-A710-275C51524377}"/>
          </ac:picMkLst>
        </pc:picChg>
      </pc:sldChg>
      <pc:sldChg chg="del">
        <pc:chgData name="ngod ali" userId="bfabe3cde01fd7ce" providerId="LiveId" clId="{EDC61CE0-54E3-4AA9-AD4C-CC1FEC105246}" dt="2021-08-05T12:14:45.044" v="183" actId="47"/>
        <pc:sldMkLst>
          <pc:docMk/>
          <pc:sldMk cId="879582013" sldId="30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41626875" sldId="30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546339670" sldId="310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9661453" sldId="31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550195613" sldId="31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88234163" sldId="31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757032971" sldId="31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62409291" sldId="31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16846326" sldId="31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379000687" sldId="319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429483579" sldId="320"/>
        </pc:sldMkLst>
      </pc:sldChg>
      <pc:sldChg chg="del">
        <pc:chgData name="ngod ali" userId="bfabe3cde01fd7ce" providerId="LiveId" clId="{EDC61CE0-54E3-4AA9-AD4C-CC1FEC105246}" dt="2021-08-05T12:15:48.911" v="200" actId="47"/>
        <pc:sldMkLst>
          <pc:docMk/>
          <pc:sldMk cId="2130933838" sldId="321"/>
        </pc:sldMkLst>
      </pc:sldChg>
      <pc:sldChg chg="del">
        <pc:chgData name="ngod ali" userId="bfabe3cde01fd7ce" providerId="LiveId" clId="{EDC61CE0-54E3-4AA9-AD4C-CC1FEC105246}" dt="2021-08-05T12:15:35.359" v="189" actId="47"/>
        <pc:sldMkLst>
          <pc:docMk/>
          <pc:sldMk cId="1400829688" sldId="32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45606613" sldId="32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567074566" sldId="32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35791012" sldId="32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2643382811" sldId="326"/>
        </pc:sldMkLst>
      </pc:sldChg>
      <pc:sldChg chg="del">
        <pc:chgData name="ngod ali" userId="bfabe3cde01fd7ce" providerId="LiveId" clId="{EDC61CE0-54E3-4AA9-AD4C-CC1FEC105246}" dt="2021-08-05T12:15:47.151" v="199" actId="47"/>
        <pc:sldMkLst>
          <pc:docMk/>
          <pc:sldMk cId="4241551488" sldId="327"/>
        </pc:sldMkLst>
      </pc:sldChg>
      <pc:sldChg chg="del">
        <pc:chgData name="ngod ali" userId="bfabe3cde01fd7ce" providerId="LiveId" clId="{EDC61CE0-54E3-4AA9-AD4C-CC1FEC105246}" dt="2021-08-05T12:15:37.893" v="192" actId="47"/>
        <pc:sldMkLst>
          <pc:docMk/>
          <pc:sldMk cId="2463322500" sldId="328"/>
        </pc:sldMkLst>
      </pc:sldChg>
      <pc:sldChg chg="del">
        <pc:chgData name="ngod ali" userId="bfabe3cde01fd7ce" providerId="LiveId" clId="{EDC61CE0-54E3-4AA9-AD4C-CC1FEC105246}" dt="2021-08-05T12:15:40.770" v="196" actId="47"/>
        <pc:sldMkLst>
          <pc:docMk/>
          <pc:sldMk cId="2417972682" sldId="330"/>
        </pc:sldMkLst>
      </pc:sldChg>
      <pc:sldChg chg="del">
        <pc:chgData name="ngod ali" userId="bfabe3cde01fd7ce" providerId="LiveId" clId="{EDC61CE0-54E3-4AA9-AD4C-CC1FEC105246}" dt="2021-08-05T12:15:28.954" v="186" actId="47"/>
        <pc:sldMkLst>
          <pc:docMk/>
          <pc:sldMk cId="648970154" sldId="331"/>
        </pc:sldMkLst>
      </pc:sldChg>
      <pc:sldChg chg="del">
        <pc:chgData name="ngod ali" userId="bfabe3cde01fd7ce" providerId="LiveId" clId="{EDC61CE0-54E3-4AA9-AD4C-CC1FEC105246}" dt="2021-08-05T12:15:39.574" v="194" actId="47"/>
        <pc:sldMkLst>
          <pc:docMk/>
          <pc:sldMk cId="1942313468" sldId="333"/>
        </pc:sldMkLst>
      </pc:sldChg>
      <pc:sldChg chg="del">
        <pc:chgData name="ngod ali" userId="bfabe3cde01fd7ce" providerId="LiveId" clId="{EDC61CE0-54E3-4AA9-AD4C-CC1FEC105246}" dt="2021-08-05T12:15:31.578" v="187" actId="47"/>
        <pc:sldMkLst>
          <pc:docMk/>
          <pc:sldMk cId="1864670177" sldId="334"/>
        </pc:sldMkLst>
      </pc:sldChg>
      <pc:sldChg chg="add del">
        <pc:chgData name="ngod ali" userId="bfabe3cde01fd7ce" providerId="LiveId" clId="{EDC61CE0-54E3-4AA9-AD4C-CC1FEC105246}" dt="2021-08-05T12:15:45.220" v="198" actId="47"/>
        <pc:sldMkLst>
          <pc:docMk/>
          <pc:sldMk cId="4213847533" sldId="335"/>
        </pc:sldMkLst>
      </pc:sldChg>
      <pc:sldChg chg="del">
        <pc:chgData name="ngod ali" userId="bfabe3cde01fd7ce" providerId="LiveId" clId="{EDC61CE0-54E3-4AA9-AD4C-CC1FEC105246}" dt="2021-08-05T12:15:36.662" v="191" actId="47"/>
        <pc:sldMkLst>
          <pc:docMk/>
          <pc:sldMk cId="2734041320" sldId="336"/>
        </pc:sldMkLst>
      </pc:sldChg>
      <pc:sldChg chg="del">
        <pc:chgData name="ngod ali" userId="bfabe3cde01fd7ce" providerId="LiveId" clId="{EDC61CE0-54E3-4AA9-AD4C-CC1FEC105246}" dt="2021-08-05T12:15:35.835" v="190" actId="47"/>
        <pc:sldMkLst>
          <pc:docMk/>
          <pc:sldMk cId="2406806891" sldId="337"/>
        </pc:sldMkLst>
      </pc:sldChg>
      <pc:sldChg chg="delSp modSp mod">
        <pc:chgData name="ngod ali" userId="bfabe3cde01fd7ce" providerId="LiveId" clId="{EDC61CE0-54E3-4AA9-AD4C-CC1FEC105246}" dt="2021-08-05T12:12:05.806" v="123" actId="478"/>
        <pc:sldMkLst>
          <pc:docMk/>
          <pc:sldMk cId="3370955125" sldId="338"/>
        </pc:sldMkLst>
        <pc:picChg chg="del mod">
          <ac:chgData name="ngod ali" userId="bfabe3cde01fd7ce" providerId="LiveId" clId="{EDC61CE0-54E3-4AA9-AD4C-CC1FEC105246}" dt="2021-08-05T12:12:05.806" v="123" actId="478"/>
          <ac:picMkLst>
            <pc:docMk/>
            <pc:sldMk cId="3370955125" sldId="338"/>
            <ac:picMk id="3" creationId="{DB48E049-91CC-4AE0-BAF9-6BB982106D30}"/>
          </ac:picMkLst>
        </pc:pic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842768337" sldId="339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4039265676" sldId="340"/>
        </pc:sldMkLst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1672246636" sldId="341"/>
        </pc:sldMkLst>
      </pc:sldChg>
      <pc:sldChg chg="delSp">
        <pc:chgData name="ngod ali" userId="bfabe3cde01fd7ce" providerId="LiveId" clId="{EDC61CE0-54E3-4AA9-AD4C-CC1FEC105246}" dt="2021-08-05T12:14:47.293" v="184" actId="478"/>
        <pc:sldMkLst>
          <pc:docMk/>
          <pc:sldMk cId="3184353815" sldId="342"/>
        </pc:sldMkLst>
        <pc:grpChg chg="del">
          <ac:chgData name="ngod ali" userId="bfabe3cde01fd7ce" providerId="LiveId" clId="{EDC61CE0-54E3-4AA9-AD4C-CC1FEC105246}" dt="2021-08-05T12:14:47.293" v="184" actId="478"/>
          <ac:grpSpMkLst>
            <pc:docMk/>
            <pc:sldMk cId="3184353815" sldId="342"/>
            <ac:grpSpMk id="11" creationId="{B1EDC76F-B0F2-4234-9F91-AB2924BEB4F2}"/>
          </ac:grpSpMkLst>
        </pc:grpChg>
      </pc:sldChg>
      <pc:sldChg chg="addSp modSp new mod">
        <pc:chgData name="ngod ali" userId="bfabe3cde01fd7ce" providerId="LiveId" clId="{EDC61CE0-54E3-4AA9-AD4C-CC1FEC105246}" dt="2021-08-05T12:32:35.111" v="349" actId="1076"/>
        <pc:sldMkLst>
          <pc:docMk/>
          <pc:sldMk cId="659790519" sldId="343"/>
        </pc:sldMkLst>
        <pc:picChg chg="add mod modCrop">
          <ac:chgData name="ngod ali" userId="bfabe3cde01fd7ce" providerId="LiveId" clId="{EDC61CE0-54E3-4AA9-AD4C-CC1FEC105246}" dt="2021-08-05T12:32:35.111" v="349" actId="1076"/>
          <ac:picMkLst>
            <pc:docMk/>
            <pc:sldMk cId="659790519" sldId="343"/>
            <ac:picMk id="3" creationId="{7A979B95-2F25-48C4-8F0D-96D30FF32CDD}"/>
          </ac:picMkLst>
        </pc:picChg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03779281" sldId="344"/>
        </pc:sldMkLst>
      </pc:sldChg>
      <pc:sldChg chg="addSp modSp new mod">
        <pc:chgData name="ngod ali" userId="bfabe3cde01fd7ce" providerId="LiveId" clId="{EDC61CE0-54E3-4AA9-AD4C-CC1FEC105246}" dt="2021-08-05T12:32:28.509" v="347" actId="1076"/>
        <pc:sldMkLst>
          <pc:docMk/>
          <pc:sldMk cId="3062407910" sldId="344"/>
        </pc:sldMkLst>
        <pc:spChg chg="add mod">
          <ac:chgData name="ngod ali" userId="bfabe3cde01fd7ce" providerId="LiveId" clId="{EDC61CE0-54E3-4AA9-AD4C-CC1FEC105246}" dt="2021-08-05T12:32:05.540" v="338" actId="164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EDC61CE0-54E3-4AA9-AD4C-CC1FEC105246}" dt="2021-08-05T12:32:25.471" v="346" actId="164"/>
          <ac:grpSpMkLst>
            <pc:docMk/>
            <pc:sldMk cId="3062407910" sldId="344"/>
            <ac:grpSpMk id="6" creationId="{0561226B-2272-4F81-B964-DDE9F09FE7C7}"/>
          </ac:grpSpMkLst>
        </pc:grpChg>
        <pc:grpChg chg="add mod">
          <ac:chgData name="ngod ali" userId="bfabe3cde01fd7ce" providerId="LiveId" clId="{EDC61CE0-54E3-4AA9-AD4C-CC1FEC105246}" dt="2021-08-05T12:32:28.509" v="347" actId="1076"/>
          <ac:grpSpMkLst>
            <pc:docMk/>
            <pc:sldMk cId="3062407910" sldId="344"/>
            <ac:grpSpMk id="7" creationId="{D058DFB5-34DD-4B24-9AE6-DC729D898E19}"/>
          </ac:grpSpMkLst>
        </pc:grpChg>
        <pc:picChg chg="add mod modCrop">
          <ac:chgData name="ngod ali" userId="bfabe3cde01fd7ce" providerId="LiveId" clId="{EDC61CE0-54E3-4AA9-AD4C-CC1FEC105246}" dt="2021-08-05T12:32:05.540" v="338" actId="164"/>
          <ac:picMkLst>
            <pc:docMk/>
            <pc:sldMk cId="3062407910" sldId="344"/>
            <ac:picMk id="3" creationId="{F75480D2-5571-424E-8D0C-2B1FAC1D81D5}"/>
          </ac:picMkLst>
        </pc:picChg>
        <pc:picChg chg="add mod modCrop">
          <ac:chgData name="ngod ali" userId="bfabe3cde01fd7ce" providerId="LiveId" clId="{EDC61CE0-54E3-4AA9-AD4C-CC1FEC105246}" dt="2021-08-05T12:32:25.471" v="346" actId="164"/>
          <ac:picMkLst>
            <pc:docMk/>
            <pc:sldMk cId="3062407910" sldId="344"/>
            <ac:picMk id="4" creationId="{7B43EB4F-DD3E-4BE2-BBDD-675AC0415DD2}"/>
          </ac:picMkLst>
        </pc:picChg>
      </pc:sldChg>
      <pc:sldChg chg="new">
        <pc:chgData name="ngod ali" userId="bfabe3cde01fd7ce" providerId="LiveId" clId="{EDC61CE0-54E3-4AA9-AD4C-CC1FEC105246}" dt="2021-08-05T12:32:45.943" v="350" actId="680"/>
        <pc:sldMkLst>
          <pc:docMk/>
          <pc:sldMk cId="816373767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49091794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221787462" sldId="34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336274400" sldId="34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925876100" sldId="348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207522730" sldId="349"/>
        </pc:sldMkLst>
      </pc:sldChg>
      <pc:sldChg chg="del">
        <pc:chgData name="ngod ali" userId="bfabe3cde01fd7ce" providerId="LiveId" clId="{EDC61CE0-54E3-4AA9-AD4C-CC1FEC105246}" dt="2021-08-05T12:15:34.689" v="188" actId="47"/>
        <pc:sldMkLst>
          <pc:docMk/>
          <pc:sldMk cId="1345778241" sldId="351"/>
        </pc:sldMkLst>
      </pc:sldChg>
      <pc:sldChg chg="del">
        <pc:chgData name="ngod ali" userId="bfabe3cde01fd7ce" providerId="LiveId" clId="{EDC61CE0-54E3-4AA9-AD4C-CC1FEC105246}" dt="2021-08-05T12:15:40.266" v="195" actId="47"/>
        <pc:sldMkLst>
          <pc:docMk/>
          <pc:sldMk cId="3006027672" sldId="35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9812565" sldId="35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488769138" sldId="35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10403129" sldId="35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3555481479" sldId="356"/>
        </pc:sldMkLst>
      </pc:sldChg>
      <pc:sldChg chg="del">
        <pc:chgData name="ngod ali" userId="bfabe3cde01fd7ce" providerId="LiveId" clId="{EDC61CE0-54E3-4AA9-AD4C-CC1FEC105246}" dt="2021-08-05T12:15:38.368" v="193" actId="47"/>
        <pc:sldMkLst>
          <pc:docMk/>
          <pc:sldMk cId="4249861530" sldId="357"/>
        </pc:sldMkLst>
      </pc:sldChg>
    </pc:docChg>
  </pc:docChgLst>
  <pc:docChgLst>
    <pc:chgData name="ngod ali" userId="bfabe3cde01fd7ce" providerId="LiveId" clId="{C1449592-6F56-4765-8706-D858BF4A0310}"/>
    <pc:docChg chg="undo custSel addSld delSld modSld sldOrd">
      <pc:chgData name="ngod ali" userId="bfabe3cde01fd7ce" providerId="LiveId" clId="{C1449592-6F56-4765-8706-D858BF4A0310}" dt="2021-08-07T13:22:25.127" v="2136" actId="680"/>
      <pc:docMkLst>
        <pc:docMk/>
      </pc:docMkLst>
      <pc:sldChg chg="modSp mod">
        <pc:chgData name="ngod ali" userId="bfabe3cde01fd7ce" providerId="LiveId" clId="{C1449592-6F56-4765-8706-D858BF4A0310}" dt="2021-08-07T09:19:59.964" v="0" actId="1076"/>
        <pc:sldMkLst>
          <pc:docMk/>
          <pc:sldMk cId="2831976559" sldId="257"/>
        </pc:sldMkLst>
        <pc:spChg chg="mod">
          <ac:chgData name="ngod ali" userId="bfabe3cde01fd7ce" providerId="LiveId" clId="{C1449592-6F56-4765-8706-D858BF4A0310}" dt="2021-08-07T09:19:59.964" v="0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C1449592-6F56-4765-8706-D858BF4A0310}" dt="2021-08-07T10:31:04.828" v="1355"/>
        <pc:sldMkLst>
          <pc:docMk/>
          <pc:sldMk cId="1016005486" sldId="258"/>
        </pc:sldMkLst>
        <pc:grpChg chg="add mod">
          <ac:chgData name="ngod ali" userId="bfabe3cde01fd7ce" providerId="LiveId" clId="{C1449592-6F56-4765-8706-D858BF4A0310}" dt="2021-08-07T10:31:04.828" v="1355"/>
          <ac:grpSpMkLst>
            <pc:docMk/>
            <pc:sldMk cId="1016005486" sldId="258"/>
            <ac:grpSpMk id="7" creationId="{2627B393-6F6D-4B25-B61B-386DD46242F4}"/>
          </ac:grpSpMkLst>
        </pc:grpChg>
        <pc:grpChg chg="del mod">
          <ac:chgData name="ngod ali" userId="bfabe3cde01fd7ce" providerId="LiveId" clId="{C1449592-6F56-4765-8706-D858BF4A0310}" dt="2021-08-07T10:31:04.141" v="1354" actId="21"/>
          <ac:grpSpMkLst>
            <pc:docMk/>
            <pc:sldMk cId="1016005486" sldId="258"/>
            <ac:grpSpMk id="12" creationId="{ED9C6337-D499-476E-B24D-E146C3D53A5B}"/>
          </ac:grpSpMkLst>
        </pc:grpChg>
        <pc:picChg chg="mod">
          <ac:chgData name="ngod ali" userId="bfabe3cde01fd7ce" providerId="LiveId" clId="{C1449592-6F56-4765-8706-D858BF4A0310}" dt="2021-08-07T09:20:29.495" v="3" actId="14100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8" creationId="{E0051F6C-989B-484E-9706-52CCE6FDDEEB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9" creationId="{0DB376FF-804E-4DF3-903A-D928ECEC8C10}"/>
          </ac:picMkLst>
        </pc:picChg>
      </pc:sldChg>
      <pc:sldChg chg="addSp delSp modSp mod">
        <pc:chgData name="ngod ali" userId="bfabe3cde01fd7ce" providerId="LiveId" clId="{C1449592-6F56-4765-8706-D858BF4A0310}" dt="2021-08-07T09:50:23.239" v="589" actId="1076"/>
        <pc:sldMkLst>
          <pc:docMk/>
          <pc:sldMk cId="1332511638" sldId="263"/>
        </pc:sldMkLst>
        <pc:spChg chg="add del mod topLvl">
          <ac:chgData name="ngod ali" userId="bfabe3cde01fd7ce" providerId="LiveId" clId="{C1449592-6F56-4765-8706-D858BF4A0310}" dt="2021-08-07T09:50:01.327" v="577" actId="478"/>
          <ac:spMkLst>
            <pc:docMk/>
            <pc:sldMk cId="1332511638" sldId="263"/>
            <ac:spMk id="6" creationId="{B1497AAB-99EA-4743-B42E-ABC3C5EF3A2D}"/>
          </ac:spMkLst>
        </pc:spChg>
        <pc:spChg chg="add del mod">
          <ac:chgData name="ngod ali" userId="bfabe3cde01fd7ce" providerId="LiveId" clId="{C1449592-6F56-4765-8706-D858BF4A0310}" dt="2021-08-07T09:33:06.077" v="350" actId="478"/>
          <ac:spMkLst>
            <pc:docMk/>
            <pc:sldMk cId="1332511638" sldId="263"/>
            <ac:spMk id="10" creationId="{EA8D276B-B875-483C-8739-26E8825322C7}"/>
          </ac:spMkLst>
        </pc:spChg>
        <pc:spChg chg="add del mod">
          <ac:chgData name="ngod ali" userId="bfabe3cde01fd7ce" providerId="LiveId" clId="{C1449592-6F56-4765-8706-D858BF4A0310}" dt="2021-08-07T09:31:20.042" v="318" actId="478"/>
          <ac:spMkLst>
            <pc:docMk/>
            <pc:sldMk cId="1332511638" sldId="263"/>
            <ac:spMk id="14" creationId="{2C3E34B5-037C-42BB-B9BC-74A6D40F83EC}"/>
          </ac:spMkLst>
        </pc:spChg>
        <pc:spChg chg="add del mod topLvl">
          <ac:chgData name="ngod ali" userId="bfabe3cde01fd7ce" providerId="LiveId" clId="{C1449592-6F56-4765-8706-D858BF4A0310}" dt="2021-08-07T09:49:46.282" v="569" actId="478"/>
          <ac:spMkLst>
            <pc:docMk/>
            <pc:sldMk cId="1332511638" sldId="263"/>
            <ac:spMk id="18" creationId="{0DB72212-2491-4F04-A835-BE5BB7AD6D08}"/>
          </ac:spMkLst>
        </pc:spChg>
        <pc:grpChg chg="add del mod">
          <ac:chgData name="ngod ali" userId="bfabe3cde01fd7ce" providerId="LiveId" clId="{C1449592-6F56-4765-8706-D858BF4A0310}" dt="2021-08-07T09:50:03.072" v="578" actId="21"/>
          <ac:grpSpMkLst>
            <pc:docMk/>
            <pc:sldMk cId="1332511638" sldId="263"/>
            <ac:grpSpMk id="2" creationId="{440EAF0B-1D3D-430E-A4D4-17EC4BF8FCC2}"/>
          </ac:grpSpMkLst>
        </pc:grpChg>
        <pc:grpChg chg="del mod">
          <ac:chgData name="ngod ali" userId="bfabe3cde01fd7ce" providerId="LiveId" clId="{C1449592-6F56-4765-8706-D858BF4A0310}" dt="2021-08-07T09:45:31.757" v="515" actId="478"/>
          <ac:grpSpMkLst>
            <pc:docMk/>
            <pc:sldMk cId="1332511638" sldId="263"/>
            <ac:grpSpMk id="5" creationId="{BDD81B79-51A7-45D4-83BB-F996E60F8208}"/>
          </ac:grpSpMkLst>
        </pc:grpChg>
        <pc:grpChg chg="add del mod">
          <ac:chgData name="ngod ali" userId="bfabe3cde01fd7ce" providerId="LiveId" clId="{C1449592-6F56-4765-8706-D858BF4A0310}" dt="2021-08-07T09:50:01.327" v="577" actId="478"/>
          <ac:grpSpMkLst>
            <pc:docMk/>
            <pc:sldMk cId="1332511638" sldId="263"/>
            <ac:grpSpMk id="7" creationId="{3BF8ECB3-C5A4-461A-841B-3964F864F93C}"/>
          </ac:grpSpMkLst>
        </pc:grpChg>
        <pc:grpChg chg="add del mod">
          <ac:chgData name="ngod ali" userId="bfabe3cde01fd7ce" providerId="LiveId" clId="{C1449592-6F56-4765-8706-D858BF4A0310}" dt="2021-08-07T09:49:46.282" v="569" actId="478"/>
          <ac:grpSpMkLst>
            <pc:docMk/>
            <pc:sldMk cId="1332511638" sldId="263"/>
            <ac:grpSpMk id="17" creationId="{053211B0-B5C1-4605-8C7C-E6F3942EBEEE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19" creationId="{09E7592A-E384-4BFE-9AE2-38EAECF94F32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22" creationId="{009CE9F9-C89B-4B1C-9720-A07692D18830}"/>
          </ac:grpSpMkLst>
        </pc:grpChg>
        <pc:picChg chg="add mod topLvl modCrop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4" creationId="{031F4073-4FBA-4379-8645-30D50DB5B998}"/>
          </ac:picMkLst>
        </pc:picChg>
        <pc:picChg chg="del mod">
          <ac:chgData name="ngod ali" userId="bfabe3cde01fd7ce" providerId="LiveId" clId="{C1449592-6F56-4765-8706-D858BF4A0310}" dt="2021-08-07T09:39:03.972" v="419" actId="21"/>
          <ac:picMkLst>
            <pc:docMk/>
            <pc:sldMk cId="1332511638" sldId="263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11" creationId="{99128083-5DC7-4FDB-9224-80AD1A17745E}"/>
          </ac:picMkLst>
        </pc:picChg>
        <pc:picChg chg="add mod topLvl modCrop">
          <ac:chgData name="ngod ali" userId="bfabe3cde01fd7ce" providerId="LiveId" clId="{C1449592-6F56-4765-8706-D858BF4A0310}" dt="2021-08-07T09:50:23.239" v="589" actId="1076"/>
          <ac:picMkLst>
            <pc:docMk/>
            <pc:sldMk cId="1332511638" sldId="263"/>
            <ac:picMk id="15" creationId="{5A1AFBFA-8A0F-4602-AE49-7D821F94AB78}"/>
          </ac:picMkLst>
        </pc:picChg>
        <pc:picChg chg="add del mod modCrop">
          <ac:chgData name="ngod ali" userId="bfabe3cde01fd7ce" providerId="LiveId" clId="{C1449592-6F56-4765-8706-D858BF4A0310}" dt="2021-08-07T09:49:09.036" v="559" actId="21"/>
          <ac:picMkLst>
            <pc:docMk/>
            <pc:sldMk cId="1332511638" sldId="263"/>
            <ac:picMk id="20" creationId="{EC09B9E9-E41C-4231-9426-28D178BFE0E9}"/>
          </ac:picMkLst>
        </pc:picChg>
        <pc:picChg chg="add mod">
          <ac:chgData name="ngod ali" userId="bfabe3cde01fd7ce" providerId="LiveId" clId="{C1449592-6F56-4765-8706-D858BF4A0310}" dt="2021-08-07T09:50:21.790" v="588" actId="1076"/>
          <ac:picMkLst>
            <pc:docMk/>
            <pc:sldMk cId="1332511638" sldId="263"/>
            <ac:picMk id="21" creationId="{77F0F8A7-EE26-4F43-90A5-BA98C4A3AD89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3" creationId="{415A5A77-8249-4686-80D8-67B4C5CFD4E7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4" creationId="{C6260B0A-91FE-4F11-B716-514D964540FF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3074" creationId="{365E960C-CE7B-4ADA-80C9-212C454A1518}"/>
          </ac:picMkLst>
        </pc:picChg>
        <pc:cxnChg chg="add del mod">
          <ac:chgData name="ngod ali" userId="bfabe3cde01fd7ce" providerId="LiveId" clId="{C1449592-6F56-4765-8706-D858BF4A0310}" dt="2021-08-07T09:31:20.042" v="318" actId="478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addSp delSp modSp ord">
        <pc:chgData name="ngod ali" userId="bfabe3cde01fd7ce" providerId="LiveId" clId="{C1449592-6F56-4765-8706-D858BF4A0310}" dt="2021-08-07T09:56:24.412" v="640" actId="1076"/>
        <pc:sldMkLst>
          <pc:docMk/>
          <pc:sldMk cId="2113060353" sldId="286"/>
        </pc:sldMkLst>
        <pc:picChg chg="add del mod">
          <ac:chgData name="ngod ali" userId="bfabe3cde01fd7ce" providerId="LiveId" clId="{C1449592-6F56-4765-8706-D858BF4A0310}" dt="2021-08-07T09:56:09.125" v="633" actId="21"/>
          <ac:picMkLst>
            <pc:docMk/>
            <pc:sldMk cId="2113060353" sldId="286"/>
            <ac:picMk id="6" creationId="{9BFC53A9-37B9-47B2-B0A8-33D72CF9FAB7}"/>
          </ac:picMkLst>
        </pc:picChg>
        <pc:picChg chg="add mod">
          <ac:chgData name="ngod ali" userId="bfabe3cde01fd7ce" providerId="LiveId" clId="{C1449592-6F56-4765-8706-D858BF4A0310}" dt="2021-08-07T09:56:24.412" v="640" actId="1076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">
        <pc:chgData name="ngod ali" userId="bfabe3cde01fd7ce" providerId="LiveId" clId="{C1449592-6F56-4765-8706-D858BF4A0310}" dt="2021-08-07T09:20:20.358" v="2" actId="1076"/>
        <pc:sldMkLst>
          <pc:docMk/>
          <pc:sldMk cId="3448198322" sldId="301"/>
        </pc:sldMkLst>
        <pc:grpChg chg="mod">
          <ac:chgData name="ngod ali" userId="bfabe3cde01fd7ce" providerId="LiveId" clId="{C1449592-6F56-4765-8706-D858BF4A0310}" dt="2021-08-07T09:20:20.358" v="2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addSp modSp mod">
        <pc:chgData name="ngod ali" userId="bfabe3cde01fd7ce" providerId="LiveId" clId="{C1449592-6F56-4765-8706-D858BF4A0310}" dt="2021-08-07T13:01:44.687" v="1626" actId="1076"/>
        <pc:sldMkLst>
          <pc:docMk/>
          <pc:sldMk cId="3961046382" sldId="304"/>
        </pc:sldMkLst>
        <pc:spChg chg="mod">
          <ac:chgData name="ngod ali" userId="bfabe3cde01fd7ce" providerId="LiveId" clId="{C1449592-6F56-4765-8706-D858BF4A0310}" dt="2021-08-07T13:01:44.687" v="1626" actId="1076"/>
          <ac:spMkLst>
            <pc:docMk/>
            <pc:sldMk cId="3961046382" sldId="304"/>
            <ac:spMk id="10" creationId="{E20E8501-1C9B-4DA2-A282-77572C93E8D2}"/>
          </ac:spMkLst>
        </pc:spChg>
        <pc:picChg chg="add mod">
          <ac:chgData name="ngod ali" userId="bfabe3cde01fd7ce" providerId="LiveId" clId="{C1449592-6F56-4765-8706-D858BF4A0310}" dt="2021-08-07T10:42:39.997" v="1605" actId="1076"/>
          <ac:picMkLst>
            <pc:docMk/>
            <pc:sldMk cId="3961046382" sldId="304"/>
            <ac:picMk id="8194" creationId="{8F416F2A-6D01-432E-B94D-9FC7516E8B47}"/>
          </ac:picMkLst>
        </pc:picChg>
      </pc:sldChg>
      <pc:sldChg chg="addSp delSp modSp mod">
        <pc:chgData name="ngod ali" userId="bfabe3cde01fd7ce" providerId="LiveId" clId="{C1449592-6F56-4765-8706-D858BF4A0310}" dt="2021-08-07T10:34:57.667" v="1515" actId="1076"/>
        <pc:sldMkLst>
          <pc:docMk/>
          <pc:sldMk cId="1683551281" sldId="306"/>
        </pc:sldMkLst>
        <pc:spChg chg="add mod">
          <ac:chgData name="ngod ali" userId="bfabe3cde01fd7ce" providerId="LiveId" clId="{C1449592-6F56-4765-8706-D858BF4A0310}" dt="2021-08-07T10:34:20.440" v="1505" actId="1076"/>
          <ac:spMkLst>
            <pc:docMk/>
            <pc:sldMk cId="1683551281" sldId="306"/>
            <ac:spMk id="6" creationId="{F7BEFC26-05F4-434C-A0E7-B24F272D80AB}"/>
          </ac:spMkLst>
        </pc:spChg>
        <pc:picChg chg="add del mod">
          <ac:chgData name="ngod ali" userId="bfabe3cde01fd7ce" providerId="LiveId" clId="{C1449592-6F56-4765-8706-D858BF4A0310}" dt="2021-08-07T10:32:17.046" v="1367" actId="478"/>
          <ac:picMkLst>
            <pc:docMk/>
            <pc:sldMk cId="1683551281" sldId="306"/>
            <ac:picMk id="3" creationId="{BBA731AE-91E0-4167-956E-EA1A3A2067CD}"/>
          </ac:picMkLst>
        </pc:picChg>
        <pc:picChg chg="add del mod modCrop">
          <ac:chgData name="ngod ali" userId="bfabe3cde01fd7ce" providerId="LiveId" clId="{C1449592-6F56-4765-8706-D858BF4A0310}" dt="2021-08-07T10:34:02.685" v="1497" actId="478"/>
          <ac:picMkLst>
            <pc:docMk/>
            <pc:sldMk cId="1683551281" sldId="306"/>
            <ac:picMk id="4" creationId="{E8CBF4F8-580D-408D-9925-ECA92DFBDC39}"/>
          </ac:picMkLst>
        </pc:picChg>
        <pc:picChg chg="add mod">
          <ac:chgData name="ngod ali" userId="bfabe3cde01fd7ce" providerId="LiveId" clId="{C1449592-6F56-4765-8706-D858BF4A0310}" dt="2021-08-07T10:34:57.667" v="1515" actId="1076"/>
          <ac:picMkLst>
            <pc:docMk/>
            <pc:sldMk cId="1683551281" sldId="306"/>
            <ac:picMk id="7" creationId="{59CCAB0A-172D-4199-9211-15B030C20595}"/>
          </ac:picMkLst>
        </pc:picChg>
        <pc:picChg chg="del mod">
          <ac:chgData name="ngod ali" userId="bfabe3cde01fd7ce" providerId="LiveId" clId="{C1449592-6F56-4765-8706-D858BF4A0310}" dt="2021-08-07T10:34:22.659" v="1507" actId="21"/>
          <ac:picMkLst>
            <pc:docMk/>
            <pc:sldMk cId="1683551281" sldId="306"/>
            <ac:picMk id="1028" creationId="{504D18F2-2510-4E32-A710-275C51524377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4:28.477" v="1084" actId="1076"/>
        <pc:sldMkLst>
          <pc:docMk/>
          <pc:sldMk cId="3370955125" sldId="338"/>
        </pc:sldMkLst>
        <pc:spChg chg="add del mod">
          <ac:chgData name="ngod ali" userId="bfabe3cde01fd7ce" providerId="LiveId" clId="{C1449592-6F56-4765-8706-D858BF4A0310}" dt="2021-08-07T09:57:54.464" v="657" actId="21"/>
          <ac:spMkLst>
            <pc:docMk/>
            <pc:sldMk cId="3370955125" sldId="338"/>
            <ac:spMk id="2" creationId="{BE874949-F6D6-47ED-9DAF-3BEB21FE7CD1}"/>
          </ac:spMkLst>
        </pc:spChg>
        <pc:spChg chg="add del mod ord">
          <ac:chgData name="ngod ali" userId="bfabe3cde01fd7ce" providerId="LiveId" clId="{C1449592-6F56-4765-8706-D858BF4A0310}" dt="2021-08-07T10:03:14.093" v="1039" actId="478"/>
          <ac:spMkLst>
            <pc:docMk/>
            <pc:sldMk cId="3370955125" sldId="338"/>
            <ac:spMk id="4" creationId="{EC137290-F858-448F-BEC4-20CB5CE3CD1C}"/>
          </ac:spMkLst>
        </pc:spChg>
        <pc:spChg chg="add mod">
          <ac:chgData name="ngod ali" userId="bfabe3cde01fd7ce" providerId="LiveId" clId="{C1449592-6F56-4765-8706-D858BF4A0310}" dt="2021-08-07T10:04:28.477" v="1084" actId="1076"/>
          <ac:spMkLst>
            <pc:docMk/>
            <pc:sldMk cId="3370955125" sldId="338"/>
            <ac:spMk id="7" creationId="{835A6AAA-E529-4C79-B829-7D273734F93F}"/>
          </ac:spMkLst>
        </pc:spChg>
        <pc:spChg chg="add">
          <ac:chgData name="ngod ali" userId="bfabe3cde01fd7ce" providerId="LiveId" clId="{C1449592-6F56-4765-8706-D858BF4A0310}" dt="2021-08-07T10:03:11.841" v="1038" actId="26606"/>
          <ac:spMkLst>
            <pc:docMk/>
            <pc:sldMk cId="3370955125" sldId="338"/>
            <ac:spMk id="10" creationId="{357DD0D3-F869-46D0-944C-6EC60E19E351}"/>
          </ac:spMkLst>
        </pc:spChg>
        <pc:picChg chg="add del mod">
          <ac:chgData name="ngod ali" userId="bfabe3cde01fd7ce" providerId="LiveId" clId="{C1449592-6F56-4765-8706-D858BF4A0310}" dt="2021-08-07T10:02:34.895" v="1033" actId="21"/>
          <ac:picMkLst>
            <pc:docMk/>
            <pc:sldMk cId="3370955125" sldId="338"/>
            <ac:picMk id="3" creationId="{AA262B91-218C-4A72-ADC5-8D020C4307E2}"/>
          </ac:picMkLst>
        </pc:picChg>
        <pc:picChg chg="add mod">
          <ac:chgData name="ngod ali" userId="bfabe3cde01fd7ce" providerId="LiveId" clId="{C1449592-6F56-4765-8706-D858BF4A0310}" dt="2021-08-07T10:03:11.841" v="1038" actId="26606"/>
          <ac:picMkLst>
            <pc:docMk/>
            <pc:sldMk cId="3370955125" sldId="338"/>
            <ac:picMk id="5" creationId="{6065DCD4-AB8A-476B-ABD2-2CBCEA3315DA}"/>
          </ac:picMkLst>
        </pc:picChg>
      </pc:sldChg>
      <pc:sldChg chg="addSp delSp modSp mod">
        <pc:chgData name="ngod ali" userId="bfabe3cde01fd7ce" providerId="LiveId" clId="{C1449592-6F56-4765-8706-D858BF4A0310}" dt="2021-08-07T13:16:00.984" v="2057" actId="207"/>
        <pc:sldMkLst>
          <pc:docMk/>
          <pc:sldMk cId="3184353815" sldId="342"/>
        </pc:sldMkLst>
        <pc:spChg chg="add mod">
          <ac:chgData name="ngod ali" userId="bfabe3cde01fd7ce" providerId="LiveId" clId="{C1449592-6F56-4765-8706-D858BF4A0310}" dt="2021-08-07T13:02:31.211" v="1641" actId="1076"/>
          <ac:spMkLst>
            <pc:docMk/>
            <pc:sldMk cId="3184353815" sldId="342"/>
            <ac:spMk id="5" creationId="{EAFE1E75-BE02-4858-9FB1-FAE42827B220}"/>
          </ac:spMkLst>
        </pc:spChg>
        <pc:spChg chg="add mod">
          <ac:chgData name="ngod ali" userId="bfabe3cde01fd7ce" providerId="LiveId" clId="{C1449592-6F56-4765-8706-D858BF4A0310}" dt="2021-08-07T13:11:41.039" v="1806" actId="1076"/>
          <ac:spMkLst>
            <pc:docMk/>
            <pc:sldMk cId="3184353815" sldId="342"/>
            <ac:spMk id="6" creationId="{DF60F1D2-8192-49E9-A2B9-675157E9E60D}"/>
          </ac:spMkLst>
        </pc:spChg>
        <pc:spChg chg="add del mod">
          <ac:chgData name="ngod ali" userId="bfabe3cde01fd7ce" providerId="LiveId" clId="{C1449592-6F56-4765-8706-D858BF4A0310}" dt="2021-08-07T13:15:45.902" v="2051" actId="478"/>
          <ac:spMkLst>
            <pc:docMk/>
            <pc:sldMk cId="3184353815" sldId="342"/>
            <ac:spMk id="7" creationId="{CEAD1D34-5A0E-46F6-B940-43F3A5418C48}"/>
          </ac:spMkLst>
        </pc:spChg>
        <pc:spChg chg="add mod">
          <ac:chgData name="ngod ali" userId="bfabe3cde01fd7ce" providerId="LiveId" clId="{C1449592-6F56-4765-8706-D858BF4A0310}" dt="2021-08-07T13:16:00.984" v="2057" actId="207"/>
          <ac:spMkLst>
            <pc:docMk/>
            <pc:sldMk cId="3184353815" sldId="342"/>
            <ac:spMk id="8" creationId="{730E87CD-E1D8-4201-99C3-15D78AADCE9C}"/>
          </ac:spMkLst>
        </pc:spChg>
        <pc:picChg chg="add del mod modCrop">
          <ac:chgData name="ngod ali" userId="bfabe3cde01fd7ce" providerId="LiveId" clId="{C1449592-6F56-4765-8706-D858BF4A0310}" dt="2021-08-07T13:13:42.102" v="2031" actId="478"/>
          <ac:picMkLst>
            <pc:docMk/>
            <pc:sldMk cId="3184353815" sldId="342"/>
            <ac:picMk id="3" creationId="{689D3A74-8E23-4F65-A24B-FB850E786E60}"/>
          </ac:picMkLst>
        </pc:picChg>
        <pc:picChg chg="add mod">
          <ac:chgData name="ngod ali" userId="bfabe3cde01fd7ce" providerId="LiveId" clId="{C1449592-6F56-4765-8706-D858BF4A0310}" dt="2021-08-07T13:03:34.543" v="1718" actId="1076"/>
          <ac:picMkLst>
            <pc:docMk/>
            <pc:sldMk cId="3184353815" sldId="342"/>
            <ac:picMk id="15362" creationId="{1AF9702B-44A3-4D60-8ACF-8E90B8CB0B1B}"/>
          </ac:picMkLst>
        </pc:picChg>
        <pc:picChg chg="add mod">
          <ac:chgData name="ngod ali" userId="bfabe3cde01fd7ce" providerId="LiveId" clId="{C1449592-6F56-4765-8706-D858BF4A0310}" dt="2021-08-07T13:15:52.587" v="2055" actId="1076"/>
          <ac:picMkLst>
            <pc:docMk/>
            <pc:sldMk cId="3184353815" sldId="342"/>
            <ac:picMk id="15364" creationId="{A6EAEE23-E530-404D-B443-DE09665E7DA2}"/>
          </ac:picMkLst>
        </pc:picChg>
      </pc:sldChg>
      <pc:sldChg chg="addSp delSp modSp mod">
        <pc:chgData name="ngod ali" userId="bfabe3cde01fd7ce" providerId="LiveId" clId="{C1449592-6F56-4765-8706-D858BF4A0310}" dt="2021-08-07T09:45:20.568" v="513" actId="1076"/>
        <pc:sldMkLst>
          <pc:docMk/>
          <pc:sldMk cId="659790519" sldId="343"/>
        </pc:sldMkLst>
        <pc:grpChg chg="add mod">
          <ac:chgData name="ngod ali" userId="bfabe3cde01fd7ce" providerId="LiveId" clId="{C1449592-6F56-4765-8706-D858BF4A0310}" dt="2021-08-07T09:43:42.158" v="486" actId="14100"/>
          <ac:grpSpMkLst>
            <pc:docMk/>
            <pc:sldMk cId="659790519" sldId="343"/>
            <ac:grpSpMk id="2" creationId="{C3E45ADC-DA12-454E-AA98-8AAB6EB1F77C}"/>
          </ac:grpSpMkLst>
        </pc:grpChg>
        <pc:picChg chg="del mod modCrop">
          <ac:chgData name="ngod ali" userId="bfabe3cde01fd7ce" providerId="LiveId" clId="{C1449592-6F56-4765-8706-D858BF4A0310}" dt="2021-08-07T09:43:00.188" v="474" actId="478"/>
          <ac:picMkLst>
            <pc:docMk/>
            <pc:sldMk cId="659790519" sldId="343"/>
            <ac:picMk id="3" creationId="{7A979B95-2F25-48C4-8F0D-96D30FF32CDD}"/>
          </ac:picMkLst>
        </pc:picChg>
        <pc:picChg chg="add del mod modCrop">
          <ac:chgData name="ngod ali" userId="bfabe3cde01fd7ce" providerId="LiveId" clId="{C1449592-6F56-4765-8706-D858BF4A0310}" dt="2021-08-07T09:39:36.029" v="430" actId="21"/>
          <ac:picMkLst>
            <pc:docMk/>
            <pc:sldMk cId="659790519" sldId="343"/>
            <ac:picMk id="4" creationId="{A31473E4-031B-4690-8D49-8A65EDFF87E1}"/>
          </ac:picMkLst>
        </pc:picChg>
        <pc:picChg chg="add mod">
          <ac:chgData name="ngod ali" userId="bfabe3cde01fd7ce" providerId="LiveId" clId="{C1449592-6F56-4765-8706-D858BF4A0310}" dt="2021-08-07T09:43:42.158" v="486" actId="14100"/>
          <ac:picMkLst>
            <pc:docMk/>
            <pc:sldMk cId="659790519" sldId="343"/>
            <ac:picMk id="5" creationId="{FE4430E1-9A5C-477C-9606-6B9E30635371}"/>
          </ac:picMkLst>
        </pc:picChg>
        <pc:picChg chg="add mod">
          <ac:chgData name="ngod ali" userId="bfabe3cde01fd7ce" providerId="LiveId" clId="{C1449592-6F56-4765-8706-D858BF4A0310}" dt="2021-08-07T09:44:24.155" v="500" actId="1440"/>
          <ac:picMkLst>
            <pc:docMk/>
            <pc:sldMk cId="659790519" sldId="343"/>
            <ac:picMk id="6" creationId="{F6CF8428-C4A2-4DA9-9D89-D98844B7F14B}"/>
          </ac:picMkLst>
        </pc:picChg>
        <pc:picChg chg="add mod modCrop">
          <ac:chgData name="ngod ali" userId="bfabe3cde01fd7ce" providerId="LiveId" clId="{C1449592-6F56-4765-8706-D858BF4A0310}" dt="2021-08-07T09:45:20.568" v="513" actId="1076"/>
          <ac:picMkLst>
            <pc:docMk/>
            <pc:sldMk cId="659790519" sldId="343"/>
            <ac:picMk id="8" creationId="{4FED8A08-6211-42BE-8E4D-FCAADB6878D1}"/>
          </ac:picMkLst>
        </pc:picChg>
      </pc:sldChg>
      <pc:sldChg chg="addSp delSp modSp mod">
        <pc:chgData name="ngod ali" userId="bfabe3cde01fd7ce" providerId="LiveId" clId="{C1449592-6F56-4765-8706-D858BF4A0310}" dt="2021-08-07T09:45:24.411" v="514" actId="1076"/>
        <pc:sldMkLst>
          <pc:docMk/>
          <pc:sldMk cId="3062407910" sldId="344"/>
        </pc:sldMkLst>
        <pc:spChg chg="mod">
          <ac:chgData name="ngod ali" userId="bfabe3cde01fd7ce" providerId="LiveId" clId="{C1449592-6F56-4765-8706-D858BF4A0310}" dt="2021-08-07T09:40:59.069" v="458" actId="1076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C1449592-6F56-4765-8706-D858BF4A0310}" dt="2021-08-07T09:44:50.649" v="505" actId="14100"/>
          <ac:grpSpMkLst>
            <pc:docMk/>
            <pc:sldMk cId="3062407910" sldId="344"/>
            <ac:grpSpMk id="2" creationId="{20EBE3B4-6B47-4679-B7B8-D31DAAD1E452}"/>
          </ac:grpSpMkLst>
        </pc:grpChg>
        <pc:grpChg chg="del mod topLvl">
          <ac:chgData name="ngod ali" userId="bfabe3cde01fd7ce" providerId="LiveId" clId="{C1449592-6F56-4765-8706-D858BF4A0310}" dt="2021-08-07T09:41:23.367" v="462" actId="478"/>
          <ac:grpSpMkLst>
            <pc:docMk/>
            <pc:sldMk cId="3062407910" sldId="344"/>
            <ac:grpSpMk id="6" creationId="{0561226B-2272-4F81-B964-DDE9F09FE7C7}"/>
          </ac:grpSpMkLst>
        </pc:grpChg>
        <pc:grpChg chg="del mod">
          <ac:chgData name="ngod ali" userId="bfabe3cde01fd7ce" providerId="LiveId" clId="{C1449592-6F56-4765-8706-D858BF4A0310}" dt="2021-08-07T09:40:06.357" v="440" actId="21"/>
          <ac:grpSpMkLst>
            <pc:docMk/>
            <pc:sldMk cId="3062407910" sldId="344"/>
            <ac:grpSpMk id="7" creationId="{D058DFB5-34DD-4B24-9AE6-DC729D898E19}"/>
          </ac:grpSpMkLst>
        </pc:grpChg>
        <pc:picChg chg="mod">
          <ac:chgData name="ngod ali" userId="bfabe3cde01fd7ce" providerId="LiveId" clId="{C1449592-6F56-4765-8706-D858BF4A0310}" dt="2021-08-07T09:40:55.957" v="457" actId="1076"/>
          <ac:picMkLst>
            <pc:docMk/>
            <pc:sldMk cId="3062407910" sldId="344"/>
            <ac:picMk id="3" creationId="{F75480D2-5571-424E-8D0C-2B1FAC1D81D5}"/>
          </ac:picMkLst>
        </pc:picChg>
        <pc:picChg chg="del topLvl">
          <ac:chgData name="ngod ali" userId="bfabe3cde01fd7ce" providerId="LiveId" clId="{C1449592-6F56-4765-8706-D858BF4A0310}" dt="2021-08-07T09:40:06.357" v="440" actId="21"/>
          <ac:picMkLst>
            <pc:docMk/>
            <pc:sldMk cId="3062407910" sldId="344"/>
            <ac:picMk id="4" creationId="{7B43EB4F-DD3E-4BE2-BBDD-675AC0415DD2}"/>
          </ac:picMkLst>
        </pc:picChg>
        <pc:picChg chg="add mod">
          <ac:chgData name="ngod ali" userId="bfabe3cde01fd7ce" providerId="LiveId" clId="{C1449592-6F56-4765-8706-D858BF4A0310}" dt="2021-08-07T09:44:50.649" v="505" actId="14100"/>
          <ac:picMkLst>
            <pc:docMk/>
            <pc:sldMk cId="3062407910" sldId="344"/>
            <ac:picMk id="8" creationId="{5A95C9A3-8DD5-47F1-B8E2-71168926458E}"/>
          </ac:picMkLst>
        </pc:picChg>
        <pc:picChg chg="add mod modCrop">
          <ac:chgData name="ngod ali" userId="bfabe3cde01fd7ce" providerId="LiveId" clId="{C1449592-6F56-4765-8706-D858BF4A0310}" dt="2021-08-07T09:44:52.265" v="506" actId="1076"/>
          <ac:picMkLst>
            <pc:docMk/>
            <pc:sldMk cId="3062407910" sldId="344"/>
            <ac:picMk id="9" creationId="{FA0784EF-1090-4AA1-A66A-79574D83BF6B}"/>
          </ac:picMkLst>
        </pc:picChg>
        <pc:picChg chg="add mod modCrop">
          <ac:chgData name="ngod ali" userId="bfabe3cde01fd7ce" providerId="LiveId" clId="{C1449592-6F56-4765-8706-D858BF4A0310}" dt="2021-08-07T09:45:24.411" v="514" actId="1076"/>
          <ac:picMkLst>
            <pc:docMk/>
            <pc:sldMk cId="3062407910" sldId="344"/>
            <ac:picMk id="11" creationId="{2DC63C04-F388-4B40-AE32-D115740630A4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7:43.610" v="1138" actId="207"/>
        <pc:sldMkLst>
          <pc:docMk/>
          <pc:sldMk cId="816373767" sldId="345"/>
        </pc:sldMkLst>
        <pc:spChg chg="add mod">
          <ac:chgData name="ngod ali" userId="bfabe3cde01fd7ce" providerId="LiveId" clId="{C1449592-6F56-4765-8706-D858BF4A0310}" dt="2021-08-07T10:07:43.610" v="1138" actId="207"/>
          <ac:spMkLst>
            <pc:docMk/>
            <pc:sldMk cId="816373767" sldId="345"/>
            <ac:spMk id="9" creationId="{BCC0F0D2-593D-47D7-8700-A6F604BBCA55}"/>
          </ac:spMkLst>
        </pc:spChg>
        <pc:spChg chg="add del mod">
          <ac:chgData name="ngod ali" userId="bfabe3cde01fd7ce" providerId="LiveId" clId="{C1449592-6F56-4765-8706-D858BF4A0310}" dt="2021-08-07T10:05:03.686" v="1097" actId="478"/>
          <ac:spMkLst>
            <pc:docMk/>
            <pc:sldMk cId="816373767" sldId="345"/>
            <ac:spMk id="10" creationId="{68D75A42-E4AD-4940-9298-99A2D11C3DA4}"/>
          </ac:spMkLst>
        </pc:spChg>
        <pc:spChg chg="add del mod">
          <ac:chgData name="ngod ali" userId="bfabe3cde01fd7ce" providerId="LiveId" clId="{C1449592-6F56-4765-8706-D858BF4A0310}" dt="2021-08-07T10:02:11.425" v="1025" actId="21"/>
          <ac:spMkLst>
            <pc:docMk/>
            <pc:sldMk cId="816373767" sldId="345"/>
            <ac:spMk id="11" creationId="{F2508FDE-DAC5-4013-86A4-CB19AB772800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3" creationId="{8A86C213-6E18-4272-835B-F7420E6C4D43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4" creationId="{5794DDEE-B196-4E27-9EF4-59F739546929}"/>
          </ac:spMkLst>
        </pc:spChg>
        <pc:spChg chg="add del mod">
          <ac:chgData name="ngod ali" userId="bfabe3cde01fd7ce" providerId="LiveId" clId="{C1449592-6F56-4765-8706-D858BF4A0310}" dt="2021-08-07T10:06:45.573" v="1127" actId="478"/>
          <ac:spMkLst>
            <pc:docMk/>
            <pc:sldMk cId="816373767" sldId="345"/>
            <ac:spMk id="18" creationId="{F948ADBE-0B83-46C3-A468-FD16DD6C58C8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0" creationId="{91F32EBA-ED97-466E-8CFA-8382584155D0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2" creationId="{62A38935-BB53-4DF7-A56E-48DD25B685D7}"/>
          </ac:spMkLst>
        </pc:spChg>
        <pc:spChg chg="add mod">
          <ac:chgData name="ngod ali" userId="bfabe3cde01fd7ce" providerId="LiveId" clId="{C1449592-6F56-4765-8706-D858BF4A0310}" dt="2021-08-07T10:07:37.484" v="1136" actId="207"/>
          <ac:spMkLst>
            <pc:docMk/>
            <pc:sldMk cId="816373767" sldId="345"/>
            <ac:spMk id="23" creationId="{06990FC4-46BA-42F7-A243-B6FF67A4B7F1}"/>
          </ac:spMkLst>
        </pc:spChg>
        <pc:spChg chg="add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4" creationId="{CF62D2A7-8207-488C-9F46-316BA81A16C8}"/>
          </ac:spMkLst>
        </pc:spChg>
        <pc:spChg chg="add del">
          <ac:chgData name="ngod ali" userId="bfabe3cde01fd7ce" providerId="LiveId" clId="{C1449592-6F56-4765-8706-D858BF4A0310}" dt="2021-08-07T10:06:38.774" v="1125" actId="26606"/>
          <ac:spMkLst>
            <pc:docMk/>
            <pc:sldMk cId="816373767" sldId="345"/>
            <ac:spMk id="27" creationId="{CF62D2A7-8207-488C-9F46-316BA81A16C8}"/>
          </ac:spMkLst>
        </pc:spChg>
        <pc:picChg chg="add del mod modCrop">
          <ac:chgData name="ngod ali" userId="bfabe3cde01fd7ce" providerId="LiveId" clId="{C1449592-6F56-4765-8706-D858BF4A0310}" dt="2021-08-07T10:01:52.651" v="1019" actId="478"/>
          <ac:picMkLst>
            <pc:docMk/>
            <pc:sldMk cId="816373767" sldId="345"/>
            <ac:picMk id="3" creationId="{EA3EE395-E483-4DA6-8015-03CAE8E5F014}"/>
          </ac:picMkLst>
        </pc:picChg>
        <pc:picChg chg="add del mod">
          <ac:chgData name="ngod ali" userId="bfabe3cde01fd7ce" providerId="LiveId" clId="{C1449592-6F56-4765-8706-D858BF4A0310}" dt="2021-08-07T10:04:33.963" v="1086" actId="21"/>
          <ac:picMkLst>
            <pc:docMk/>
            <pc:sldMk cId="816373767" sldId="345"/>
            <ac:picMk id="6" creationId="{ED0DA775-921A-4699-B220-DB2AE9B660A4}"/>
          </ac:picMkLst>
        </pc:picChg>
        <pc:picChg chg="add del mod">
          <ac:chgData name="ngod ali" userId="bfabe3cde01fd7ce" providerId="LiveId" clId="{C1449592-6F56-4765-8706-D858BF4A0310}" dt="2021-08-07T10:04:51.611" v="1093" actId="21"/>
          <ac:picMkLst>
            <pc:docMk/>
            <pc:sldMk cId="816373767" sldId="345"/>
            <ac:picMk id="12" creationId="{4C45569A-7D2C-4A05-9B40-EB148E36B098}"/>
          </ac:picMkLst>
        </pc:picChg>
        <pc:picChg chg="add del mod">
          <ac:chgData name="ngod ali" userId="bfabe3cde01fd7ce" providerId="LiveId" clId="{C1449592-6F56-4765-8706-D858BF4A0310}" dt="2021-08-07T10:06:06.236" v="1122" actId="21"/>
          <ac:picMkLst>
            <pc:docMk/>
            <pc:sldMk cId="816373767" sldId="345"/>
            <ac:picMk id="15" creationId="{76C97CA4-8F8A-4FB0-8FE0-7736D4842D00}"/>
          </ac:picMkLst>
        </pc:picChg>
        <pc:picChg chg="add mod">
          <ac:chgData name="ngod ali" userId="bfabe3cde01fd7ce" providerId="LiveId" clId="{C1449592-6F56-4765-8706-D858BF4A0310}" dt="2021-08-07T10:06:43.494" v="1126" actId="26606"/>
          <ac:picMkLst>
            <pc:docMk/>
            <pc:sldMk cId="816373767" sldId="345"/>
            <ac:picMk id="19" creationId="{2DBC4277-2160-4BA5-9132-72A2934811B8}"/>
          </ac:picMkLst>
        </pc:picChg>
        <pc:picChg chg="add del mod">
          <ac:chgData name="ngod ali" userId="bfabe3cde01fd7ce" providerId="LiveId" clId="{C1449592-6F56-4765-8706-D858BF4A0310}" dt="2021-08-07T10:02:11.425" v="1025" actId="21"/>
          <ac:picMkLst>
            <pc:docMk/>
            <pc:sldMk cId="816373767" sldId="345"/>
            <ac:picMk id="4098" creationId="{BC89693F-CED7-47F8-9D72-023326CCE405}"/>
          </ac:picMkLst>
        </pc:picChg>
        <pc:picChg chg="add del mod">
          <ac:chgData name="ngod ali" userId="bfabe3cde01fd7ce" providerId="LiveId" clId="{C1449592-6F56-4765-8706-D858BF4A0310}" dt="2021-08-07T09:53:05.771" v="598" actId="21"/>
          <ac:picMkLst>
            <pc:docMk/>
            <pc:sldMk cId="816373767" sldId="345"/>
            <ac:picMk id="4100" creationId="{2610BB69-7586-45E6-8A9D-E736DDAEACB5}"/>
          </ac:picMkLst>
        </pc:picChg>
        <pc:picChg chg="add del mod">
          <ac:chgData name="ngod ali" userId="bfabe3cde01fd7ce" providerId="LiveId" clId="{C1449592-6F56-4765-8706-D858BF4A0310}" dt="2021-08-07T09:55:37.309" v="628" actId="478"/>
          <ac:picMkLst>
            <pc:docMk/>
            <pc:sldMk cId="816373767" sldId="345"/>
            <ac:picMk id="4102" creationId="{49B04D78-778D-4E2C-A272-1C8F7EE2621E}"/>
          </ac:picMkLst>
        </pc:picChg>
        <pc:picChg chg="add del mod">
          <ac:chgData name="ngod ali" userId="bfabe3cde01fd7ce" providerId="LiveId" clId="{C1449592-6F56-4765-8706-D858BF4A0310}" dt="2021-08-07T09:56:04.381" v="631" actId="21"/>
          <ac:picMkLst>
            <pc:docMk/>
            <pc:sldMk cId="816373767" sldId="345"/>
            <ac:picMk id="4104" creationId="{29C42AB0-7241-474C-95BA-8181C1EB50DB}"/>
          </ac:picMkLst>
        </pc:picChg>
      </pc:sldChg>
      <pc:sldChg chg="addSp delSp modSp add mod ord">
        <pc:chgData name="ngod ali" userId="bfabe3cde01fd7ce" providerId="LiveId" clId="{C1449592-6F56-4765-8706-D858BF4A0310}" dt="2021-08-07T10:31:29.321" v="1363" actId="404"/>
        <pc:sldMkLst>
          <pc:docMk/>
          <pc:sldMk cId="924330203" sldId="346"/>
        </pc:sldMkLst>
        <pc:spChg chg="mod">
          <ac:chgData name="ngod ali" userId="bfabe3cde01fd7ce" providerId="LiveId" clId="{C1449592-6F56-4765-8706-D858BF4A0310}" dt="2021-08-07T09:25:05.141" v="150" actId="1076"/>
          <ac:spMkLst>
            <pc:docMk/>
            <pc:sldMk cId="924330203" sldId="346"/>
            <ac:spMk id="10" creationId="{EA8D276B-B875-483C-8739-26E8825322C7}"/>
          </ac:spMkLst>
        </pc:spChg>
        <pc:spChg chg="add mod">
          <ac:chgData name="ngod ali" userId="bfabe3cde01fd7ce" providerId="LiveId" clId="{C1449592-6F56-4765-8706-D858BF4A0310}" dt="2021-08-07T10:31:29.321" v="1363" actId="404"/>
          <ac:spMkLst>
            <pc:docMk/>
            <pc:sldMk cId="924330203" sldId="346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1:59.396" v="15" actId="1076"/>
          <ac:spMkLst>
            <pc:docMk/>
            <pc:sldMk cId="924330203" sldId="346"/>
            <ac:spMk id="14" creationId="{2C3E34B5-037C-42BB-B9BC-74A6D40F83EC}"/>
          </ac:spMkLst>
        </pc:spChg>
        <pc:grpChg chg="del mod">
          <ac:chgData name="ngod ali" userId="bfabe3cde01fd7ce" providerId="LiveId" clId="{C1449592-6F56-4765-8706-D858BF4A0310}" dt="2021-08-07T09:21:48.151" v="10" actId="478"/>
          <ac:grpSpMkLst>
            <pc:docMk/>
            <pc:sldMk cId="924330203" sldId="346"/>
            <ac:grpSpMk id="5" creationId="{BDD81B79-51A7-45D4-83BB-F996E60F8208}"/>
          </ac:grpSpMkLst>
        </pc:grpChg>
        <pc:picChg chg="del mod">
          <ac:chgData name="ngod ali" userId="bfabe3cde01fd7ce" providerId="LiveId" clId="{C1449592-6F56-4765-8706-D858BF4A0310}" dt="2021-08-07T09:21:48.151" v="10" actId="478"/>
          <ac:picMkLst>
            <pc:docMk/>
            <pc:sldMk cId="924330203" sldId="346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10:31:23.838" v="1361" actId="1076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C1449592-6F56-4765-8706-D858BF4A0310}" dt="2021-08-07T10:31:13.614" v="1356" actId="21"/>
          <ac:picMkLst>
            <pc:docMk/>
            <pc:sldMk cId="924330203" sldId="346"/>
            <ac:picMk id="2050" creationId="{C07D5CEF-54CC-41CC-8BE1-9E26C39E0DD5}"/>
          </ac:picMkLst>
        </pc:picChg>
      </pc:sldChg>
      <pc:sldChg chg="addSp delSp modSp add mod">
        <pc:chgData name="ngod ali" userId="bfabe3cde01fd7ce" providerId="LiveId" clId="{C1449592-6F56-4765-8706-D858BF4A0310}" dt="2021-08-07T10:31:37.794" v="1365" actId="1076"/>
        <pc:sldMkLst>
          <pc:docMk/>
          <pc:sldMk cId="3627129296" sldId="347"/>
        </pc:sldMkLst>
        <pc:spChg chg="del">
          <ac:chgData name="ngod ali" userId="bfabe3cde01fd7ce" providerId="LiveId" clId="{C1449592-6F56-4765-8706-D858BF4A0310}" dt="2021-08-07T09:29:16.332" v="295" actId="478"/>
          <ac:spMkLst>
            <pc:docMk/>
            <pc:sldMk cId="3627129296" sldId="347"/>
            <ac:spMk id="10" creationId="{EA8D276B-B875-483C-8739-26E8825322C7}"/>
          </ac:spMkLst>
        </pc:spChg>
        <pc:spChg chg="mod">
          <ac:chgData name="ngod ali" userId="bfabe3cde01fd7ce" providerId="LiveId" clId="{C1449592-6F56-4765-8706-D858BF4A0310}" dt="2021-08-07T10:31:35.788" v="1364" actId="1076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9:29.869" v="300" actId="404"/>
          <ac:spMkLst>
            <pc:docMk/>
            <pc:sldMk cId="3627129296" sldId="347"/>
            <ac:spMk id="14" creationId="{2C3E34B5-037C-42BB-B9BC-74A6D40F83EC}"/>
          </ac:spMkLst>
        </pc:spChg>
        <pc:picChg chg="add mod">
          <ac:chgData name="ngod ali" userId="bfabe3cde01fd7ce" providerId="LiveId" clId="{C1449592-6F56-4765-8706-D858BF4A0310}" dt="2021-08-07T10:31:37.794" v="1365" actId="1076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C1449592-6F56-4765-8706-D858BF4A0310}" dt="2021-08-07T09:29:26.629" v="299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add mod">
        <pc:chgData name="ngod ali" userId="bfabe3cde01fd7ce" providerId="LiveId" clId="{C1449592-6F56-4765-8706-D858BF4A0310}" dt="2021-08-07T09:33:27.852" v="369" actId="20577"/>
        <pc:sldMkLst>
          <pc:docMk/>
          <pc:sldMk cId="3163617825" sldId="348"/>
        </pc:sldMkLst>
        <pc:spChg chg="mod">
          <ac:chgData name="ngod ali" userId="bfabe3cde01fd7ce" providerId="LiveId" clId="{C1449592-6F56-4765-8706-D858BF4A0310}" dt="2021-08-07T09:33:27.852" v="369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C1449592-6F56-4765-8706-D858BF4A0310}" dt="2021-08-07T10:09:59.018" v="1168"/>
        <pc:sldMkLst>
          <pc:docMk/>
          <pc:sldMk cId="3191470671" sldId="349"/>
        </pc:sldMkLst>
        <pc:grpChg chg="add mod">
          <ac:chgData name="ngod ali" userId="bfabe3cde01fd7ce" providerId="LiveId" clId="{C1449592-6F56-4765-8706-D858BF4A0310}" dt="2021-08-07T10:09:40.601" v="1162" actId="1076"/>
          <ac:grpSpMkLst>
            <pc:docMk/>
            <pc:sldMk cId="3191470671" sldId="349"/>
            <ac:grpSpMk id="7" creationId="{36E2589E-FDC5-4840-A0EE-0F93DAA54AA2}"/>
          </ac:grpSpMkLst>
        </pc:grpChg>
        <pc:picChg chg="add mod modCrop">
          <ac:chgData name="ngod ali" userId="bfabe3cde01fd7ce" providerId="LiveId" clId="{C1449592-6F56-4765-8706-D858BF4A0310}" dt="2021-08-07T10:09:59.018" v="1168"/>
          <ac:picMkLst>
            <pc:docMk/>
            <pc:sldMk cId="3191470671" sldId="349"/>
            <ac:picMk id="3" creationId="{0AC2B304-FF98-4921-9DBB-37AD76E34C87}"/>
          </ac:picMkLst>
        </pc:picChg>
        <pc:picChg chg="add del mod modCrop">
          <ac:chgData name="ngod ali" userId="bfabe3cde01fd7ce" providerId="LiveId" clId="{C1449592-6F56-4765-8706-D858BF4A0310}" dt="2021-08-07T10:09:17.743" v="1154" actId="21"/>
          <ac:picMkLst>
            <pc:docMk/>
            <pc:sldMk cId="3191470671" sldId="349"/>
            <ac:picMk id="4" creationId="{DC2EDE6B-4CDF-4F2A-88DE-80F807406347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5" creationId="{7C0955E6-3ECB-497A-8FFD-1AD3DAEE37AE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6" creationId="{7B65AAC3-77CD-432F-BBA9-A2822B046CD2}"/>
          </ac:picMkLst>
        </pc:picChg>
      </pc:sldChg>
      <pc:sldChg chg="addSp delSp modSp new mod">
        <pc:chgData name="ngod ali" userId="bfabe3cde01fd7ce" providerId="LiveId" clId="{C1449592-6F56-4765-8706-D858BF4A0310}" dt="2021-08-07T10:20:26.310" v="1243" actId="14100"/>
        <pc:sldMkLst>
          <pc:docMk/>
          <pc:sldMk cId="1170174236" sldId="350"/>
        </pc:sldMkLst>
        <pc:grpChg chg="add mod">
          <ac:chgData name="ngod ali" userId="bfabe3cde01fd7ce" providerId="LiveId" clId="{C1449592-6F56-4765-8706-D858BF4A0310}" dt="2021-08-07T10:20:18.846" v="1242" actId="14100"/>
          <ac:grpSpMkLst>
            <pc:docMk/>
            <pc:sldMk cId="1170174236" sldId="350"/>
            <ac:grpSpMk id="7" creationId="{7C9D8629-4AB3-426C-90D5-DCA22CF1F376}"/>
          </ac:grpSpMkLst>
        </pc:grpChg>
        <pc:grpChg chg="add mod">
          <ac:chgData name="ngod ali" userId="bfabe3cde01fd7ce" providerId="LiveId" clId="{C1449592-6F56-4765-8706-D858BF4A0310}" dt="2021-08-07T10:19:22.986" v="1226" actId="1076"/>
          <ac:grpSpMkLst>
            <pc:docMk/>
            <pc:sldMk cId="1170174236" sldId="350"/>
            <ac:grpSpMk id="9" creationId="{2D7D5C9F-536F-4A19-989E-144321665695}"/>
          </ac:grpSpMkLst>
        </pc:grp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3" creationId="{C71C3CB6-6745-4CCE-8568-C1607618CE1C}"/>
          </ac:picMkLst>
        </pc:picChg>
        <pc:picChg chg="add del mod modCrop">
          <ac:chgData name="ngod ali" userId="bfabe3cde01fd7ce" providerId="LiveId" clId="{C1449592-6F56-4765-8706-D858BF4A0310}" dt="2021-08-07T10:17:32.813" v="1188" actId="21"/>
          <ac:picMkLst>
            <pc:docMk/>
            <pc:sldMk cId="1170174236" sldId="350"/>
            <ac:picMk id="4" creationId="{F874E8F2-171C-46A2-9E71-8AA951974274}"/>
          </ac:picMkLst>
        </pc:picChg>
        <pc:picChg chg="add mod">
          <ac:chgData name="ngod ali" userId="bfabe3cde01fd7ce" providerId="LiveId" clId="{C1449592-6F56-4765-8706-D858BF4A0310}" dt="2021-08-07T10:20:18.846" v="1242" actId="14100"/>
          <ac:picMkLst>
            <pc:docMk/>
            <pc:sldMk cId="1170174236" sldId="350"/>
            <ac:picMk id="5" creationId="{9BFB3378-AF7F-4546-894A-4C544F74CC2A}"/>
          </ac:picMkLst>
        </pc:picChg>
        <pc:picChg chg="add mod">
          <ac:chgData name="ngod ali" userId="bfabe3cde01fd7ce" providerId="LiveId" clId="{C1449592-6F56-4765-8706-D858BF4A0310}" dt="2021-08-07T10:20:26.310" v="1243" actId="14100"/>
          <ac:picMkLst>
            <pc:docMk/>
            <pc:sldMk cId="1170174236" sldId="350"/>
            <ac:picMk id="6" creationId="{88914E32-1B6D-4039-9D5C-A325CE6C0BFD}"/>
          </ac:picMkLst>
        </pc:pic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8" creationId="{C8374C4A-B004-43F0-BE4E-9D37D87A960E}"/>
          </ac:picMkLst>
        </pc:picChg>
      </pc:sldChg>
      <pc:sldChg chg="addSp modSp new mod">
        <pc:chgData name="ngod ali" userId="bfabe3cde01fd7ce" providerId="LiveId" clId="{C1449592-6F56-4765-8706-D858BF4A0310}" dt="2021-08-07T10:27:53.215" v="1352" actId="1076"/>
        <pc:sldMkLst>
          <pc:docMk/>
          <pc:sldMk cId="3362823699" sldId="351"/>
        </pc:sldMkLst>
        <pc:grpChg chg="add mod">
          <ac:chgData name="ngod ali" userId="bfabe3cde01fd7ce" providerId="LiveId" clId="{C1449592-6F56-4765-8706-D858BF4A0310}" dt="2021-08-07T10:26:20.939" v="1329" actId="1076"/>
          <ac:grpSpMkLst>
            <pc:docMk/>
            <pc:sldMk cId="3362823699" sldId="351"/>
            <ac:grpSpMk id="6" creationId="{404D93C8-FFDA-4AF0-B331-492E58F9D9EB}"/>
          </ac:grpSpMkLst>
        </pc:grpChg>
        <pc:grpChg chg="add mod">
          <ac:chgData name="ngod ali" userId="bfabe3cde01fd7ce" providerId="LiveId" clId="{C1449592-6F56-4765-8706-D858BF4A0310}" dt="2021-08-07T10:27:53.215" v="1352" actId="1076"/>
          <ac:grpSpMkLst>
            <pc:docMk/>
            <pc:sldMk cId="3362823699" sldId="351"/>
            <ac:grpSpMk id="11" creationId="{961311F1-E798-4B34-BDEE-0EB3943555C0}"/>
          </ac:grpSpMkLst>
        </pc:grpChg>
        <pc:picChg chg="add mod modCrop">
          <ac:chgData name="ngod ali" userId="bfabe3cde01fd7ce" providerId="LiveId" clId="{C1449592-6F56-4765-8706-D858BF4A0310}" dt="2021-08-07T10:26:59.033" v="1337" actId="1076"/>
          <ac:picMkLst>
            <pc:docMk/>
            <pc:sldMk cId="3362823699" sldId="351"/>
            <ac:picMk id="3" creationId="{0514824B-81D2-4D84-B06B-6E2C224D2311}"/>
          </ac:picMkLst>
        </pc:picChg>
        <pc:picChg chg="add mod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4" creationId="{6499D8D5-0A7A-4B36-8906-843331D4FE9F}"/>
          </ac:picMkLst>
        </pc:picChg>
        <pc:picChg chg="add mod modCrop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5" creationId="{5FAB4035-ED42-41CA-A257-2E221471B951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8" creationId="{0DB06E88-7223-4E5E-91FB-073D82F1B3E4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10" creationId="{AA14CC46-2BE1-4F99-A5CB-C987FF0AB681}"/>
          </ac:picMkLst>
        </pc:picChg>
      </pc:sldChg>
      <pc:sldChg chg="new">
        <pc:chgData name="ngod ali" userId="bfabe3cde01fd7ce" providerId="LiveId" clId="{C1449592-6F56-4765-8706-D858BF4A0310}" dt="2021-08-07T10:30:52.344" v="1353" actId="680"/>
        <pc:sldMkLst>
          <pc:docMk/>
          <pc:sldMk cId="2656905121" sldId="352"/>
        </pc:sldMkLst>
      </pc:sldChg>
      <pc:sldChg chg="addSp delSp modSp new mod">
        <pc:chgData name="ngod ali" userId="bfabe3cde01fd7ce" providerId="LiveId" clId="{C1449592-6F56-4765-8706-D858BF4A0310}" dt="2021-08-07T10:40:53.415" v="1598" actId="164"/>
        <pc:sldMkLst>
          <pc:docMk/>
          <pc:sldMk cId="3829566365" sldId="353"/>
        </pc:sldMkLst>
        <pc:grpChg chg="add mod">
          <ac:chgData name="ngod ali" userId="bfabe3cde01fd7ce" providerId="LiveId" clId="{C1449592-6F56-4765-8706-D858BF4A0310}" dt="2021-08-07T10:37:01.810" v="1546" actId="1076"/>
          <ac:grpSpMkLst>
            <pc:docMk/>
            <pc:sldMk cId="3829566365" sldId="353"/>
            <ac:grpSpMk id="7" creationId="{EBA6D6ED-D938-4A42-9110-68EDF1E13A33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1" creationId="{65D9AD09-5CFB-448C-B19B-1BDDE09198E9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4" creationId="{2599CFA5-4497-4042-A816-FFF71C8BB46D}"/>
          </ac:grpSpMkLst>
        </pc:grpChg>
        <pc:picChg chg="add del mod modCrop">
          <ac:chgData name="ngod ali" userId="bfabe3cde01fd7ce" providerId="LiveId" clId="{C1449592-6F56-4765-8706-D858BF4A0310}" dt="2021-08-07T10:36:29.026" v="1534" actId="21"/>
          <ac:picMkLst>
            <pc:docMk/>
            <pc:sldMk cId="3829566365" sldId="353"/>
            <ac:picMk id="3" creationId="{DC694773-88CE-4331-B8F5-6B690B1F5CBD}"/>
          </ac:picMkLst>
        </pc:picChg>
        <pc:picChg chg="add del mod">
          <ac:chgData name="ngod ali" userId="bfabe3cde01fd7ce" providerId="LiveId" clId="{C1449592-6F56-4765-8706-D858BF4A0310}" dt="2021-08-07T10:37:04.561" v="1548" actId="478"/>
          <ac:picMkLst>
            <pc:docMk/>
            <pc:sldMk cId="3829566365" sldId="353"/>
            <ac:picMk id="4" creationId="{6159E042-66DC-4AA3-B495-EEE15650AE86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5" creationId="{B78A35E4-C8EF-481F-9F44-128369E04FAD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6" creationId="{7436BB35-B2AC-4D25-83C8-A1AB737C5FAF}"/>
          </ac:picMkLst>
        </pc:picChg>
        <pc:picChg chg="add mod modCrop">
          <ac:chgData name="ngod ali" userId="bfabe3cde01fd7ce" providerId="LiveId" clId="{C1449592-6F56-4765-8706-D858BF4A0310}" dt="2021-08-07T10:40:40.194" v="1595" actId="208"/>
          <ac:picMkLst>
            <pc:docMk/>
            <pc:sldMk cId="3829566365" sldId="353"/>
            <ac:picMk id="9" creationId="{1809CAB8-2049-428B-BB3D-17FF4084C92B}"/>
          </ac:picMkLst>
        </pc:picChg>
        <pc:picChg chg="add mod modCrop">
          <ac:chgData name="ngod ali" userId="bfabe3cde01fd7ce" providerId="LiveId" clId="{C1449592-6F56-4765-8706-D858BF4A0310}" dt="2021-08-07T10:40:19.340" v="1589" actId="1076"/>
          <ac:picMkLst>
            <pc:docMk/>
            <pc:sldMk cId="3829566365" sldId="353"/>
            <ac:picMk id="10" creationId="{FC860450-63E6-4487-918C-84865342EF37}"/>
          </ac:picMkLst>
        </pc:picChg>
        <pc:picChg chg="add mod modCrop">
          <ac:chgData name="ngod ali" userId="bfabe3cde01fd7ce" providerId="LiveId" clId="{C1449592-6F56-4765-8706-D858BF4A0310}" dt="2021-08-07T10:40:53.415" v="1598" actId="164"/>
          <ac:picMkLst>
            <pc:docMk/>
            <pc:sldMk cId="3829566365" sldId="353"/>
            <ac:picMk id="13" creationId="{5F0E28DC-7A00-4A4F-8AAD-EE1F30E3C3C6}"/>
          </ac:picMkLst>
        </pc:picChg>
      </pc:sldChg>
      <pc:sldChg chg="new">
        <pc:chgData name="ngod ali" userId="bfabe3cde01fd7ce" providerId="LiveId" clId="{C1449592-6F56-4765-8706-D858BF4A0310}" dt="2021-08-07T10:35:07.564" v="1517" actId="680"/>
        <pc:sldMkLst>
          <pc:docMk/>
          <pc:sldMk cId="2635799301" sldId="354"/>
        </pc:sldMkLst>
      </pc:sldChg>
      <pc:sldChg chg="addSp delSp modSp new mod">
        <pc:chgData name="ngod ali" userId="bfabe3cde01fd7ce" providerId="LiveId" clId="{C1449592-6F56-4765-8706-D858BF4A0310}" dt="2021-08-07T13:19:39.444" v="2096" actId="1076"/>
        <pc:sldMkLst>
          <pc:docMk/>
          <pc:sldMk cId="608119561" sldId="355"/>
        </pc:sldMkLst>
        <pc:grpChg chg="add del mod">
          <ac:chgData name="ngod ali" userId="bfabe3cde01fd7ce" providerId="LiveId" clId="{C1449592-6F56-4765-8706-D858BF4A0310}" dt="2021-08-07T13:17:41.501" v="2072" actId="478"/>
          <ac:grpSpMkLst>
            <pc:docMk/>
            <pc:sldMk cId="608119561" sldId="355"/>
            <ac:grpSpMk id="5" creationId="{3A2A6C9D-514D-446C-8BE2-463907C19E12}"/>
          </ac:grpSpMkLst>
        </pc:grpChg>
        <pc:grpChg chg="add mod">
          <ac:chgData name="ngod ali" userId="bfabe3cde01fd7ce" providerId="LiveId" clId="{C1449592-6F56-4765-8706-D858BF4A0310}" dt="2021-08-07T13:17:59.728" v="2078" actId="164"/>
          <ac:grpSpMkLst>
            <pc:docMk/>
            <pc:sldMk cId="608119561" sldId="355"/>
            <ac:grpSpMk id="9" creationId="{5A3C73F0-F9DB-4C76-8E0E-CF3172AA8446}"/>
          </ac:grpSpMkLst>
        </pc:grpChg>
        <pc:picChg chg="add mod modCrop">
          <ac:chgData name="ngod ali" userId="bfabe3cde01fd7ce" providerId="LiveId" clId="{C1449592-6F56-4765-8706-D858BF4A0310}" dt="2021-08-07T13:18:59.062" v="2093" actId="1076"/>
          <ac:picMkLst>
            <pc:docMk/>
            <pc:sldMk cId="608119561" sldId="355"/>
            <ac:picMk id="3" creationId="{779F46C6-FC5A-4B17-99AA-0A9F2A1E1B29}"/>
          </ac:picMkLst>
        </pc:picChg>
        <pc:picChg chg="add del mod modCrop">
          <ac:chgData name="ngod ali" userId="bfabe3cde01fd7ce" providerId="LiveId" clId="{C1449592-6F56-4765-8706-D858BF4A0310}" dt="2021-08-07T13:17:43.510" v="2073" actId="21"/>
          <ac:picMkLst>
            <pc:docMk/>
            <pc:sldMk cId="608119561" sldId="355"/>
            <ac:picMk id="4" creationId="{7C0D374A-F276-4130-8C4B-E955CD002E99}"/>
          </ac:picMkLst>
        </pc:picChg>
        <pc:picChg chg="mod topLvl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6" creationId="{39D6205E-1E4C-44A7-9A0A-E4578360D45D}"/>
          </ac:picMkLst>
        </pc:picChg>
        <pc:picChg chg="del mod topLvl">
          <ac:chgData name="ngod ali" userId="bfabe3cde01fd7ce" providerId="LiveId" clId="{C1449592-6F56-4765-8706-D858BF4A0310}" dt="2021-08-07T13:17:41.501" v="2072" actId="478"/>
          <ac:picMkLst>
            <pc:docMk/>
            <pc:sldMk cId="608119561" sldId="355"/>
            <ac:picMk id="7" creationId="{A7EDE74E-426C-4AB0-8D65-748A665C13F9}"/>
          </ac:picMkLst>
        </pc:picChg>
        <pc:picChg chg="add mod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8" creationId="{01DC4E0C-261E-4BC7-AA4F-761B7537FF71}"/>
          </ac:picMkLst>
        </pc:picChg>
        <pc:picChg chg="add mod modCrop">
          <ac:chgData name="ngod ali" userId="bfabe3cde01fd7ce" providerId="LiveId" clId="{C1449592-6F56-4765-8706-D858BF4A0310}" dt="2021-08-07T13:19:39.444" v="2096" actId="1076"/>
          <ac:picMkLst>
            <pc:docMk/>
            <pc:sldMk cId="608119561" sldId="355"/>
            <ac:picMk id="11" creationId="{286D58C8-FC91-4B3C-818C-554BFC6076E4}"/>
          </ac:picMkLst>
        </pc:picChg>
      </pc:sldChg>
      <pc:sldChg chg="new del">
        <pc:chgData name="ngod ali" userId="bfabe3cde01fd7ce" providerId="LiveId" clId="{C1449592-6F56-4765-8706-D858BF4A0310}" dt="2021-08-07T10:41:43.253" v="1599" actId="47"/>
        <pc:sldMkLst>
          <pc:docMk/>
          <pc:sldMk cId="1935818347" sldId="355"/>
        </pc:sldMkLst>
      </pc:sldChg>
      <pc:sldChg chg="addSp delSp modSp new mod">
        <pc:chgData name="ngod ali" userId="bfabe3cde01fd7ce" providerId="LiveId" clId="{C1449592-6F56-4765-8706-D858BF4A0310}" dt="2021-08-07T13:22:19.029" v="2135" actId="1076"/>
        <pc:sldMkLst>
          <pc:docMk/>
          <pc:sldMk cId="1538830780" sldId="356"/>
        </pc:sldMkLst>
        <pc:grpChg chg="add del mod">
          <ac:chgData name="ngod ali" userId="bfabe3cde01fd7ce" providerId="LiveId" clId="{C1449592-6F56-4765-8706-D858BF4A0310}" dt="2021-08-07T13:20:16.038" v="2104" actId="478"/>
          <ac:grpSpMkLst>
            <pc:docMk/>
            <pc:sldMk cId="1538830780" sldId="356"/>
            <ac:grpSpMk id="4" creationId="{336EC88C-D584-4D11-8F45-0711A3B64451}"/>
          </ac:grpSpMkLst>
        </pc:grpChg>
        <pc:grpChg chg="add mod">
          <ac:chgData name="ngod ali" userId="bfabe3cde01fd7ce" providerId="LiveId" clId="{C1449592-6F56-4765-8706-D858BF4A0310}" dt="2021-08-07T13:22:19.029" v="2135" actId="1076"/>
          <ac:grpSpMkLst>
            <pc:docMk/>
            <pc:sldMk cId="1538830780" sldId="356"/>
            <ac:grpSpMk id="8" creationId="{94728FCF-F84B-4079-91D2-0E3DAF8002B6}"/>
          </ac:grpSpMkLst>
        </pc:grpChg>
        <pc:picChg chg="add mod modCrop">
          <ac:chgData name="ngod ali" userId="bfabe3cde01fd7ce" providerId="LiveId" clId="{C1449592-6F56-4765-8706-D858BF4A0310}" dt="2021-08-07T13:22:16.643" v="2134" actId="1076"/>
          <ac:picMkLst>
            <pc:docMk/>
            <pc:sldMk cId="1538830780" sldId="356"/>
            <ac:picMk id="3" creationId="{0E1EB4E1-7F68-4C70-87B7-DDE367B01D4F}"/>
          </ac:picMkLst>
        </pc:picChg>
        <pc:picChg chg="mod topLvl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5" creationId="{7899F796-03AB-418F-9D0D-021B42454C4F}"/>
          </ac:picMkLst>
        </pc:picChg>
        <pc:picChg chg="del mod topLvl">
          <ac:chgData name="ngod ali" userId="bfabe3cde01fd7ce" providerId="LiveId" clId="{C1449592-6F56-4765-8706-D858BF4A0310}" dt="2021-08-07T13:20:16.038" v="2104" actId="478"/>
          <ac:picMkLst>
            <pc:docMk/>
            <pc:sldMk cId="1538830780" sldId="356"/>
            <ac:picMk id="6" creationId="{70D805C5-F530-4DEC-B7BB-59290F0D51D8}"/>
          </ac:picMkLst>
        </pc:picChg>
        <pc:picChg chg="add mod modCrop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7" creationId="{80D56258-E8D7-4A4F-AC40-AB35A30EDD20}"/>
          </ac:picMkLst>
        </pc:picChg>
        <pc:picChg chg="add mod modCrop">
          <ac:chgData name="ngod ali" userId="bfabe3cde01fd7ce" providerId="LiveId" clId="{C1449592-6F56-4765-8706-D858BF4A0310}" dt="2021-08-07T13:21:46.854" v="2125"/>
          <ac:picMkLst>
            <pc:docMk/>
            <pc:sldMk cId="1538830780" sldId="356"/>
            <ac:picMk id="9" creationId="{8D5B9794-31FC-4F8A-81E0-216F3C39C423}"/>
          </ac:picMkLst>
        </pc:picChg>
      </pc:sldChg>
      <pc:sldChg chg="new">
        <pc:chgData name="ngod ali" userId="bfabe3cde01fd7ce" providerId="LiveId" clId="{C1449592-6F56-4765-8706-D858BF4A0310}" dt="2021-08-07T13:22:25.127" v="2136" actId="680"/>
        <pc:sldMkLst>
          <pc:docMk/>
          <pc:sldMk cId="2846007643" sldId="357"/>
        </pc:sldMkLst>
      </pc:sldChg>
    </pc:docChg>
  </pc:docChgLst>
  <pc:docChgLst>
    <pc:chgData name="ngod ali" userId="bfabe3cde01fd7ce" providerId="LiveId" clId="{35C555B1-2A30-4E75-BCA1-DCD08714389C}"/>
    <pc:docChg chg="undo custSel addSld delSld modSld sldOrd modMainMaster">
      <pc:chgData name="ngod ali" userId="bfabe3cde01fd7ce" providerId="LiveId" clId="{35C555B1-2A30-4E75-BCA1-DCD08714389C}" dt="2021-08-05T09:28:19.308" v="3129" actId="1076"/>
      <pc:docMkLst>
        <pc:docMk/>
      </pc:docMkLst>
      <pc:sldChg chg="addSp delSp modSp mod setBg">
        <pc:chgData name="ngod ali" userId="bfabe3cde01fd7ce" providerId="LiveId" clId="{35C555B1-2A30-4E75-BCA1-DCD08714389C}" dt="2021-08-05T07:14:49.900" v="840" actId="26606"/>
        <pc:sldMkLst>
          <pc:docMk/>
          <pc:sldMk cId="1425035939" sldId="256"/>
        </pc:sldMkLst>
        <pc:spChg chg="del">
          <ac:chgData name="ngod ali" userId="bfabe3cde01fd7ce" providerId="LiveId" clId="{35C555B1-2A30-4E75-BCA1-DCD08714389C}" dt="2021-08-04T22:21:55.180" v="9" actId="26606"/>
          <ac:spMkLst>
            <pc:docMk/>
            <pc:sldMk cId="1425035939" sldId="256"/>
            <ac:spMk id="37" creationId="{E49CC64F-7275-4E33-961B-0C5CDC439875}"/>
          </ac:spMkLst>
        </pc:spChg>
        <pc:spChg chg="add del">
          <ac:chgData name="ngod ali" userId="bfabe3cde01fd7ce" providerId="LiveId" clId="{35C555B1-2A30-4E75-BCA1-DCD08714389C}" dt="2021-08-05T06:44:48.125" v="45" actId="26606"/>
          <ac:spMkLst>
            <pc:docMk/>
            <pc:sldMk cId="1425035939" sldId="256"/>
            <ac:spMk id="42" creationId="{E49CC64F-7275-4E33-961B-0C5CDC439875}"/>
          </ac:spMkLst>
        </pc:spChg>
        <pc:spChg chg="add del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47" creationId="{E49CC64F-7275-4E33-961B-0C5CDC439875}"/>
          </ac:spMkLst>
        </pc:spChg>
        <pc:spChg chg="add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52" creationId="{E49CC64F-7275-4E33-961B-0C5CDC439875}"/>
          </ac:spMkLst>
        </pc:spChg>
        <pc:picChg chg="add del mod">
          <ac:chgData name="ngod ali" userId="bfabe3cde01fd7ce" providerId="LiveId" clId="{35C555B1-2A30-4E75-BCA1-DCD08714389C}" dt="2021-08-05T06:44:42.046" v="43" actId="21"/>
          <ac:picMkLst>
            <pc:docMk/>
            <pc:sldMk cId="1425035939" sldId="256"/>
            <ac:picMk id="5" creationId="{AC423519-3794-4F3E-9F83-32B48F662558}"/>
          </ac:picMkLst>
        </pc:picChg>
        <pc:picChg chg="add del mod">
          <ac:chgData name="ngod ali" userId="bfabe3cde01fd7ce" providerId="LiveId" clId="{35C555B1-2A30-4E75-BCA1-DCD08714389C}" dt="2021-08-05T07:14:43.979" v="838" actId="21"/>
          <ac:picMkLst>
            <pc:docMk/>
            <pc:sldMk cId="1425035939" sldId="256"/>
            <ac:picMk id="6" creationId="{20BCC208-2B8A-45BC-8CD0-0CF7F6118E2E}"/>
          </ac:picMkLst>
        </pc:picChg>
        <pc:picChg chg="add mod">
          <ac:chgData name="ngod ali" userId="bfabe3cde01fd7ce" providerId="LiveId" clId="{35C555B1-2A30-4E75-BCA1-DCD08714389C}" dt="2021-08-05T07:14:44.767" v="839"/>
          <ac:picMkLst>
            <pc:docMk/>
            <pc:sldMk cId="1425035939" sldId="256"/>
            <ac:picMk id="7" creationId="{7072DFD1-C01A-4EA4-B0D0-D730E3ED0332}"/>
          </ac:picMkLst>
        </pc:picChg>
        <pc:picChg chg="del">
          <ac:chgData name="ngod ali" userId="bfabe3cde01fd7ce" providerId="LiveId" clId="{35C555B1-2A30-4E75-BCA1-DCD08714389C}" dt="2021-08-04T22:21:48.239" v="7" actId="21"/>
          <ac:picMkLst>
            <pc:docMk/>
            <pc:sldMk cId="1425035939" sldId="256"/>
            <ac:picMk id="8" creationId="{5E785309-4DD8-4052-A822-0AE6515259F2}"/>
          </ac:picMkLst>
        </pc:picChg>
      </pc:sldChg>
      <pc:sldChg chg="modSp mod setBg">
        <pc:chgData name="ngod ali" userId="bfabe3cde01fd7ce" providerId="LiveId" clId="{35C555B1-2A30-4E75-BCA1-DCD08714389C}" dt="2021-08-05T07:14:21.134" v="835"/>
        <pc:sldMkLst>
          <pc:docMk/>
          <pc:sldMk cId="2831976559" sldId="257"/>
        </pc:sldMkLst>
        <pc:spChg chg="mod">
          <ac:chgData name="ngod ali" userId="bfabe3cde01fd7ce" providerId="LiveId" clId="{35C555B1-2A30-4E75-BCA1-DCD08714389C}" dt="2021-08-04T22:21:44.469" v="6" actId="1076"/>
          <ac:spMkLst>
            <pc:docMk/>
            <pc:sldMk cId="2831976559" sldId="257"/>
            <ac:spMk id="7" creationId="{6D6AC389-00E9-433D-B51D-87B897342373}"/>
          </ac:spMkLst>
        </pc:spChg>
      </pc:sldChg>
      <pc:sldChg chg="modSp mod">
        <pc:chgData name="ngod ali" userId="bfabe3cde01fd7ce" providerId="LiveId" clId="{35C555B1-2A30-4E75-BCA1-DCD08714389C}" dt="2021-08-04T22:23:08.823" v="27" actId="1076"/>
        <pc:sldMkLst>
          <pc:docMk/>
          <pc:sldMk cId="1459967589" sldId="261"/>
        </pc:sldMkLst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35C555B1-2A30-4E75-BCA1-DCD08714389C}" dt="2021-08-04T22:23:08.823" v="27" actId="1076"/>
          <ac:grpSpMkLst>
            <pc:docMk/>
            <pc:sldMk cId="1459967589" sldId="261"/>
            <ac:grpSpMk id="6" creationId="{8E0DB4AE-5ED4-47DE-AC95-DEF415807A2D}"/>
          </ac:grpSpMkLst>
        </pc:grpChg>
      </pc:sldChg>
      <pc:sldChg chg="modSp mod setBg">
        <pc:chgData name="ngod ali" userId="bfabe3cde01fd7ce" providerId="LiveId" clId="{35C555B1-2A30-4E75-BCA1-DCD08714389C}" dt="2021-08-05T07:14:35.636" v="837"/>
        <pc:sldMkLst>
          <pc:docMk/>
          <pc:sldMk cId="4130053559" sldId="262"/>
        </pc:sldMkLst>
        <pc:spChg chg="mod">
          <ac:chgData name="ngod ali" userId="bfabe3cde01fd7ce" providerId="LiveId" clId="{35C555B1-2A30-4E75-BCA1-DCD08714389C}" dt="2021-08-04T22:21:36.184" v="5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35C555B1-2A30-4E75-BCA1-DCD08714389C}" dt="2021-08-05T06:44:36.956" v="42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modSp mod">
        <pc:chgData name="ngod ali" userId="bfabe3cde01fd7ce" providerId="LiveId" clId="{35C555B1-2A30-4E75-BCA1-DCD08714389C}" dt="2021-08-05T06:45:25.884" v="49" actId="1076"/>
        <pc:sldMkLst>
          <pc:docMk/>
          <pc:sldMk cId="3936592131" sldId="280"/>
        </pc:sldMkLst>
        <pc:picChg chg="mod">
          <ac:chgData name="ngod ali" userId="bfabe3cde01fd7ce" providerId="LiveId" clId="{35C555B1-2A30-4E75-BCA1-DCD08714389C}" dt="2021-08-05T06:45:25.884" v="49" actId="1076"/>
          <ac:picMkLst>
            <pc:docMk/>
            <pc:sldMk cId="3936592131" sldId="280"/>
            <ac:picMk id="3" creationId="{60D94DD2-8DD9-4F16-A056-A356C504FDCF}"/>
          </ac:picMkLst>
        </pc:picChg>
      </pc:sldChg>
      <pc:sldChg chg="modSp mod">
        <pc:chgData name="ngod ali" userId="bfabe3cde01fd7ce" providerId="LiveId" clId="{35C555B1-2A30-4E75-BCA1-DCD08714389C}" dt="2021-08-04T22:24:10.730" v="36" actId="1076"/>
        <pc:sldMkLst>
          <pc:docMk/>
          <pc:sldMk cId="1851267523" sldId="281"/>
        </pc:sldMkLst>
        <pc:picChg chg="mod">
          <ac:chgData name="ngod ali" userId="bfabe3cde01fd7ce" providerId="LiveId" clId="{35C555B1-2A30-4E75-BCA1-DCD08714389C}" dt="2021-08-04T22:24:10.730" v="36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addSp modSp mod">
        <pc:chgData name="ngod ali" userId="bfabe3cde01fd7ce" providerId="LiveId" clId="{35C555B1-2A30-4E75-BCA1-DCD08714389C}" dt="2021-08-04T22:23:19.133" v="29" actId="1076"/>
        <pc:sldMkLst>
          <pc:docMk/>
          <pc:sldMk cId="2113060353" sldId="286"/>
        </pc:sldMkLst>
        <pc:picChg chg="add mod">
          <ac:chgData name="ngod ali" userId="bfabe3cde01fd7ce" providerId="LiveId" clId="{35C555B1-2A30-4E75-BCA1-DCD08714389C}" dt="2021-08-04T22:23:19.133" v="29" actId="1076"/>
          <ac:picMkLst>
            <pc:docMk/>
            <pc:sldMk cId="2113060353" sldId="286"/>
            <ac:picMk id="5" creationId="{36BD724A-FE83-4F8A-AF42-CDD7151EF7CE}"/>
          </ac:picMkLst>
        </pc:picChg>
      </pc:sldChg>
      <pc:sldChg chg="addSp modSp mod">
        <pc:chgData name="ngod ali" userId="bfabe3cde01fd7ce" providerId="LiveId" clId="{35C555B1-2A30-4E75-BCA1-DCD08714389C}" dt="2021-08-04T22:22:13.649" v="13" actId="1076"/>
        <pc:sldMkLst>
          <pc:docMk/>
          <pc:sldMk cId="4176666168" sldId="299"/>
        </pc:sldMkLst>
        <pc:grpChg chg="mod">
          <ac:chgData name="ngod ali" userId="bfabe3cde01fd7ce" providerId="LiveId" clId="{35C555B1-2A30-4E75-BCA1-DCD08714389C}" dt="2021-08-04T22:21:59.614" v="10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mod">
          <ac:chgData name="ngod ali" userId="bfabe3cde01fd7ce" providerId="LiveId" clId="{35C555B1-2A30-4E75-BCA1-DCD08714389C}" dt="2021-08-04T22:22:13.649" v="13" actId="1076"/>
          <ac:picMkLst>
            <pc:docMk/>
            <pc:sldMk cId="4176666168" sldId="299"/>
            <ac:picMk id="5" creationId="{3C4D16C0-856A-492E-A076-192C02A21AF4}"/>
          </ac:picMkLst>
        </pc:picChg>
      </pc:sldChg>
      <pc:sldChg chg="modSp mod">
        <pc:chgData name="ngod ali" userId="bfabe3cde01fd7ce" providerId="LiveId" clId="{35C555B1-2A30-4E75-BCA1-DCD08714389C}" dt="2021-08-05T07:15:09.567" v="844" actId="1076"/>
        <pc:sldMkLst>
          <pc:docMk/>
          <pc:sldMk cId="3448198322" sldId="301"/>
        </pc:sldMkLst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" creationId="{E0D3C9B9-7B08-4B20-88F6-4CD0FEFBE6EC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5" creationId="{CC7891A8-C700-4FF9-B722-3FE8F8227535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6" creationId="{30D1C348-CBC8-46B2-A4F0-6EE57F7E77C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9" creationId="{A4E29470-61F2-4761-8A87-B031F2F8CF2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0" creationId="{7D649F8F-0F0C-42FA-9C66-6A0EC77CF3AA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2" creationId="{7E669D9F-3798-4DF7-B6F3-78DF54D9E669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3" creationId="{F52D8162-0A50-414D-9B21-71FFAB33B85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4" creationId="{CC79306B-9B6D-495D-858B-81C54F491858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5" creationId="{698D3374-D8BA-47FF-B23F-5983FE15C880}"/>
          </ac:spMkLst>
        </pc:spChg>
        <pc:spChg chg="mod">
          <ac:chgData name="ngod ali" userId="bfabe3cde01fd7ce" providerId="LiveId" clId="{35C555B1-2A30-4E75-BCA1-DCD08714389C}" dt="2021-08-04T22:22:32.310" v="18" actId="1076"/>
          <ac:spMkLst>
            <pc:docMk/>
            <pc:sldMk cId="3448198322" sldId="301"/>
            <ac:spMk id="20" creationId="{F5A77603-6C8D-4466-82A5-AB4D4A16D5DE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4" creationId="{1BCAAA40-949D-4079-BD99-24AD06D217D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5" creationId="{95CA253C-5899-4CFE-BFE7-BAA0323D7F92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6" creationId="{77D63272-7B7D-47A1-922B-8F4E14AB4F17}"/>
          </ac:spMkLst>
        </pc:spChg>
        <pc:grpChg chg="mod">
          <ac:chgData name="ngod ali" userId="bfabe3cde01fd7ce" providerId="LiveId" clId="{35C555B1-2A30-4E75-BCA1-DCD08714389C}" dt="2021-08-05T07:15:09.567" v="844" actId="1076"/>
          <ac:grpSpMkLst>
            <pc:docMk/>
            <pc:sldMk cId="3448198322" sldId="301"/>
            <ac:grpSpMk id="19" creationId="{8825EF59-D540-4094-8BB6-A419C4A9ABE3}"/>
          </ac:grpSpMkLst>
        </pc:grpChg>
        <pc:cxnChg chg="mod">
          <ac:chgData name="ngod ali" userId="bfabe3cde01fd7ce" providerId="LiveId" clId="{35C555B1-2A30-4E75-BCA1-DCD08714389C}" dt="2021-08-04T22:22:29.377" v="17" actId="1076"/>
          <ac:cxnSpMkLst>
            <pc:docMk/>
            <pc:sldMk cId="3448198322" sldId="301"/>
            <ac:cxnSpMk id="21" creationId="{3BD6929F-EB3A-4440-9574-6765E944DEA3}"/>
          </ac:cxnSpMkLst>
        </pc:cxnChg>
      </pc:sldChg>
      <pc:sldChg chg="addSp delSp modSp del mod">
        <pc:chgData name="ngod ali" userId="bfabe3cde01fd7ce" providerId="LiveId" clId="{35C555B1-2A30-4E75-BCA1-DCD08714389C}" dt="2021-08-05T09:23:18.402" v="3075" actId="47"/>
        <pc:sldMkLst>
          <pc:docMk/>
          <pc:sldMk cId="3530571311" sldId="303"/>
        </pc:sldMkLst>
        <pc:spChg chg="add del mod">
          <ac:chgData name="ngod ali" userId="bfabe3cde01fd7ce" providerId="LiveId" clId="{35C555B1-2A30-4E75-BCA1-DCD08714389C}" dt="2021-08-05T09:20:05.429" v="3026" actId="21"/>
          <ac:spMkLst>
            <pc:docMk/>
            <pc:sldMk cId="3530571311" sldId="303"/>
            <ac:spMk id="4" creationId="{33DE1243-2057-4F2B-8EA2-A0BBFD7F1874}"/>
          </ac:spMkLst>
        </pc:spChg>
        <pc:spChg chg="add del mod">
          <ac:chgData name="ngod ali" userId="bfabe3cde01fd7ce" providerId="LiveId" clId="{35C555B1-2A30-4E75-BCA1-DCD08714389C}" dt="2021-08-05T09:20:09.935" v="3029" actId="478"/>
          <ac:spMkLst>
            <pc:docMk/>
            <pc:sldMk cId="3530571311" sldId="303"/>
            <ac:spMk id="5" creationId="{C3058127-9892-4442-A137-917F2B24485D}"/>
          </ac:spMkLst>
        </pc:spChg>
        <pc:spChg chg="add del mod">
          <ac:chgData name="ngod ali" userId="bfabe3cde01fd7ce" providerId="LiveId" clId="{35C555B1-2A30-4E75-BCA1-DCD08714389C}" dt="2021-08-05T09:20:29.183" v="3039" actId="21"/>
          <ac:spMkLst>
            <pc:docMk/>
            <pc:sldMk cId="3530571311" sldId="303"/>
            <ac:spMk id="6" creationId="{90CA866E-909F-4C2C-BE57-CC246546918B}"/>
          </ac:spMkLst>
        </pc:spChg>
        <pc:spChg chg="add mod">
          <ac:chgData name="ngod ali" userId="bfabe3cde01fd7ce" providerId="LiveId" clId="{35C555B1-2A30-4E75-BCA1-DCD08714389C}" dt="2021-08-05T09:21:56.193" v="3063" actId="1076"/>
          <ac:spMkLst>
            <pc:docMk/>
            <pc:sldMk cId="3530571311" sldId="303"/>
            <ac:spMk id="9" creationId="{D7799D61-7C6B-4D6B-B6AE-B9EE42133F4B}"/>
          </ac:spMkLst>
        </pc:spChg>
        <pc:spChg chg="add mod">
          <ac:chgData name="ngod ali" userId="bfabe3cde01fd7ce" providerId="LiveId" clId="{35C555B1-2A30-4E75-BCA1-DCD08714389C}" dt="2021-08-05T09:21:26.462" v="3061" actId="164"/>
          <ac:spMkLst>
            <pc:docMk/>
            <pc:sldMk cId="3530571311" sldId="303"/>
            <ac:spMk id="10" creationId="{998CE7BA-68B9-4E2A-9522-77E854A3C45E}"/>
          </ac:spMkLst>
        </pc:s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1" creationId="{E61359E6-C37A-4454-98B0-CEDD18DB00FC}"/>
          </ac:grpSpMkLst>
        </pc:gr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2" creationId="{C73B35BA-40A1-46AB-A4B0-99B11BB66973}"/>
          </ac:grpSpMkLst>
        </pc:grpChg>
        <pc:picChg chg="add del mod modCrop">
          <ac:chgData name="ngod ali" userId="bfabe3cde01fd7ce" providerId="LiveId" clId="{35C555B1-2A30-4E75-BCA1-DCD08714389C}" dt="2021-08-05T07:34:39.209" v="1195" actId="478"/>
          <ac:picMkLst>
            <pc:docMk/>
            <pc:sldMk cId="3530571311" sldId="303"/>
            <ac:picMk id="3" creationId="{DB679503-70ED-425B-BF9D-EB48D967945A}"/>
          </ac:picMkLst>
        </pc:picChg>
        <pc:picChg chg="add mod">
          <ac:chgData name="ngod ali" userId="bfabe3cde01fd7ce" providerId="LiveId" clId="{35C555B1-2A30-4E75-BCA1-DCD08714389C}" dt="2021-08-05T09:21:30.153" v="3062" actId="164"/>
          <ac:picMkLst>
            <pc:docMk/>
            <pc:sldMk cId="3530571311" sldId="303"/>
            <ac:picMk id="8" creationId="{03781F21-686F-4841-B0DE-1A64C7F8DE6D}"/>
          </ac:picMkLst>
        </pc:picChg>
      </pc:sldChg>
      <pc:sldChg chg="addSp delSp modSp mod ord">
        <pc:chgData name="ngod ali" userId="bfabe3cde01fd7ce" providerId="LiveId" clId="{35C555B1-2A30-4E75-BCA1-DCD08714389C}" dt="2021-08-05T09:07:57.360" v="2878" actId="1076"/>
        <pc:sldMkLst>
          <pc:docMk/>
          <pc:sldMk cId="3294033310" sldId="305"/>
        </pc:sldMkLst>
        <pc:spChg chg="add del mod">
          <ac:chgData name="ngod ali" userId="bfabe3cde01fd7ce" providerId="LiveId" clId="{35C555B1-2A30-4E75-BCA1-DCD08714389C}" dt="2021-08-05T07:21:53.846" v="950" actId="478"/>
          <ac:spMkLst>
            <pc:docMk/>
            <pc:sldMk cId="3294033310" sldId="305"/>
            <ac:spMk id="5" creationId="{787CA923-731B-4627-8375-DDAA20890765}"/>
          </ac:spMkLst>
        </pc:spChg>
        <pc:spChg chg="del topLvl">
          <ac:chgData name="ngod ali" userId="bfabe3cde01fd7ce" providerId="LiveId" clId="{35C555B1-2A30-4E75-BCA1-DCD08714389C}" dt="2021-08-05T07:21:38.439" v="945" actId="478"/>
          <ac:spMkLst>
            <pc:docMk/>
            <pc:sldMk cId="3294033310" sldId="305"/>
            <ac:spMk id="10" creationId="{E20E8501-1C9B-4DA2-A282-77572C93E8D2}"/>
          </ac:spMkLst>
        </pc:spChg>
        <pc:spChg chg="mod">
          <ac:chgData name="ngod ali" userId="bfabe3cde01fd7ce" providerId="LiveId" clId="{35C555B1-2A30-4E75-BCA1-DCD08714389C}" dt="2021-08-05T09:07:54.185" v="2877" actId="1076"/>
          <ac:spMkLst>
            <pc:docMk/>
            <pc:sldMk cId="3294033310" sldId="305"/>
            <ac:spMk id="12" creationId="{B2CE0C4D-AD70-496D-A008-316E5B7CAD09}"/>
          </ac:spMkLst>
        </pc:spChg>
        <pc:grpChg chg="add mod">
          <ac:chgData name="ngod ali" userId="bfabe3cde01fd7ce" providerId="LiveId" clId="{35C555B1-2A30-4E75-BCA1-DCD08714389C}" dt="2021-08-05T09:07:54.185" v="2877" actId="1076"/>
          <ac:grpSpMkLst>
            <pc:docMk/>
            <pc:sldMk cId="3294033310" sldId="305"/>
            <ac:grpSpMk id="6" creationId="{A8237CA4-BB23-456D-9F41-FCC1B826F220}"/>
          </ac:grpSpMkLst>
        </pc:grpChg>
        <pc:grpChg chg="del mod">
          <ac:chgData name="ngod ali" userId="bfabe3cde01fd7ce" providerId="LiveId" clId="{35C555B1-2A30-4E75-BCA1-DCD08714389C}" dt="2021-08-05T07:22:22.116" v="968" actId="478"/>
          <ac:grpSpMkLst>
            <pc:docMk/>
            <pc:sldMk cId="3294033310" sldId="305"/>
            <ac:grpSpMk id="7" creationId="{956CF2A0-F79C-442E-A7F3-183861FE96E1}"/>
          </ac:grpSpMkLst>
        </pc:grpChg>
        <pc:grpChg chg="del">
          <ac:chgData name="ngod ali" userId="bfabe3cde01fd7ce" providerId="LiveId" clId="{35C555B1-2A30-4E75-BCA1-DCD08714389C}" dt="2021-08-05T07:21:38.439" v="945" actId="478"/>
          <ac:grpSpMkLst>
            <pc:docMk/>
            <pc:sldMk cId="3294033310" sldId="305"/>
            <ac:grpSpMk id="8" creationId="{A5B675BB-5D7B-4ADF-9415-688D61E28A4D}"/>
          </ac:grpSpMkLst>
        </pc:grpChg>
        <pc:picChg chg="add mod">
          <ac:chgData name="ngod ali" userId="bfabe3cde01fd7ce" providerId="LiveId" clId="{35C555B1-2A30-4E75-BCA1-DCD08714389C}" dt="2021-08-05T09:07:57.360" v="2878" actId="1076"/>
          <ac:picMkLst>
            <pc:docMk/>
            <pc:sldMk cId="3294033310" sldId="305"/>
            <ac:picMk id="3" creationId="{A8A6ACB2-7D97-43BA-87C2-BEE33C15E355}"/>
          </ac:picMkLst>
        </pc:picChg>
        <pc:picChg chg="del topLvl">
          <ac:chgData name="ngod ali" userId="bfabe3cde01fd7ce" providerId="LiveId" clId="{35C555B1-2A30-4E75-BCA1-DCD08714389C}" dt="2021-08-05T07:21:41.965" v="947" actId="478"/>
          <ac:picMkLst>
            <pc:docMk/>
            <pc:sldMk cId="3294033310" sldId="305"/>
            <ac:picMk id="9" creationId="{4716E8EB-EAFE-42C5-A251-52626D1D5ED6}"/>
          </ac:picMkLst>
        </pc:picChg>
        <pc:picChg chg="mod">
          <ac:chgData name="ngod ali" userId="bfabe3cde01fd7ce" providerId="LiveId" clId="{35C555B1-2A30-4E75-BCA1-DCD08714389C}" dt="2021-08-05T09:07:54.185" v="2877" actId="1076"/>
          <ac:picMkLst>
            <pc:docMk/>
            <pc:sldMk cId="3294033310" sldId="305"/>
            <ac:picMk id="11" creationId="{F282EA22-DA98-42F8-A1DF-CD61F38E85C5}"/>
          </ac:picMkLst>
        </pc:picChg>
        <pc:cxnChg chg="del mod">
          <ac:chgData name="ngod ali" userId="bfabe3cde01fd7ce" providerId="LiveId" clId="{35C555B1-2A30-4E75-BCA1-DCD08714389C}" dt="2021-08-05T07:22:22.116" v="968" actId="478"/>
          <ac:cxnSpMkLst>
            <pc:docMk/>
            <pc:sldMk cId="3294033310" sldId="305"/>
            <ac:cxnSpMk id="13" creationId="{1044E9B9-0D3E-4D8B-BE9E-F349ECE273C3}"/>
          </ac:cxnSpMkLst>
        </pc:cxnChg>
      </pc:sldChg>
      <pc:sldChg chg="addSp delSp modSp mod">
        <pc:chgData name="ngod ali" userId="bfabe3cde01fd7ce" providerId="LiveId" clId="{35C555B1-2A30-4E75-BCA1-DCD08714389C}" dt="2021-08-05T07:00:18.589" v="474" actId="1076"/>
        <pc:sldMkLst>
          <pc:docMk/>
          <pc:sldMk cId="1683551281" sldId="306"/>
        </pc:sldMkLst>
        <pc:spChg chg="mod">
          <ac:chgData name="ngod ali" userId="bfabe3cde01fd7ce" providerId="LiveId" clId="{35C555B1-2A30-4E75-BCA1-DCD08714389C}" dt="2021-08-05T06:53:24.499" v="154" actId="403"/>
          <ac:spMkLst>
            <pc:docMk/>
            <pc:sldMk cId="1683551281" sldId="306"/>
            <ac:spMk id="2" creationId="{4CCE3A00-FD0D-4B32-B3D7-881358E288FF}"/>
          </ac:spMkLst>
        </pc:spChg>
        <pc:spChg chg="mod topLvl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0" creationId="{8D323F03-F88B-4FDB-BD1A-B6723990764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2" creationId="{B1F68B3E-2A35-4CA0-AF86-28129E4B56D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3" creationId="{DB95A9DE-6030-4BEE-813F-6292D3E6E0B1}"/>
          </ac:spMkLst>
        </pc:spChg>
        <pc:spChg chg="add mod">
          <ac:chgData name="ngod ali" userId="bfabe3cde01fd7ce" providerId="LiveId" clId="{35C555B1-2A30-4E75-BCA1-DCD08714389C}" dt="2021-08-05T07:00:18.589" v="474" actId="1076"/>
          <ac:spMkLst>
            <pc:docMk/>
            <pc:sldMk cId="1683551281" sldId="306"/>
            <ac:spMk id="14" creationId="{7FC990A7-8DFE-4670-8922-3B1B9AC18A59}"/>
          </ac:spMkLst>
        </pc:spChg>
        <pc:grpChg chg="add mod">
          <ac:chgData name="ngod ali" userId="bfabe3cde01fd7ce" providerId="LiveId" clId="{35C555B1-2A30-4E75-BCA1-DCD08714389C}" dt="2021-08-05T06:58:21.764" v="465" actId="1076"/>
          <ac:grpSpMkLst>
            <pc:docMk/>
            <pc:sldMk cId="1683551281" sldId="306"/>
            <ac:grpSpMk id="5" creationId="{616C43BA-3728-47AF-B572-538D506B1C7A}"/>
          </ac:grpSpMkLst>
        </pc:grpChg>
        <pc:grpChg chg="add del mod">
          <ac:chgData name="ngod ali" userId="bfabe3cde01fd7ce" providerId="LiveId" clId="{35C555B1-2A30-4E75-BCA1-DCD08714389C}" dt="2021-08-05T06:52:04.686" v="87" actId="478"/>
          <ac:grpSpMkLst>
            <pc:docMk/>
            <pc:sldMk cId="1683551281" sldId="306"/>
            <ac:grpSpMk id="9" creationId="{F9B62FA4-D9FF-478B-ABD2-53D980245047}"/>
          </ac:grpSpMkLst>
        </pc:grpChg>
        <pc:grpChg chg="mod">
          <ac:chgData name="ngod ali" userId="bfabe3cde01fd7ce" providerId="LiveId" clId="{35C555B1-2A30-4E75-BCA1-DCD08714389C}" dt="2021-08-04T22:23:25.561" v="30" actId="1076"/>
          <ac:grpSpMkLst>
            <pc:docMk/>
            <pc:sldMk cId="1683551281" sldId="306"/>
            <ac:grpSpMk id="16" creationId="{0B91A22B-9412-43A7-A53A-4B5103A82647}"/>
          </ac:grpSpMkLst>
        </pc:grpChg>
        <pc:picChg chg="add del mod modCrop">
          <ac:chgData name="ngod ali" userId="bfabe3cde01fd7ce" providerId="LiveId" clId="{35C555B1-2A30-4E75-BCA1-DCD08714389C}" dt="2021-08-05T06:57:34.391" v="456" actId="478"/>
          <ac:picMkLst>
            <pc:docMk/>
            <pc:sldMk cId="1683551281" sldId="306"/>
            <ac:picMk id="4" creationId="{434A0616-201A-491E-AF80-3088698A4002}"/>
          </ac:picMkLst>
        </pc:picChg>
        <pc:picChg chg="add mod">
          <ac:chgData name="ngod ali" userId="bfabe3cde01fd7ce" providerId="LiveId" clId="{35C555B1-2A30-4E75-BCA1-DCD08714389C}" dt="2021-08-05T06:54:37.660" v="161" actId="1076"/>
          <ac:picMkLst>
            <pc:docMk/>
            <pc:sldMk cId="1683551281" sldId="306"/>
            <ac:picMk id="1026" creationId="{E59EB0F6-AB24-4849-9D30-7B8020DA06B4}"/>
          </ac:picMkLst>
        </pc:picChg>
        <pc:picChg chg="add mod">
          <ac:chgData name="ngod ali" userId="bfabe3cde01fd7ce" providerId="LiveId" clId="{35C555B1-2A30-4E75-BCA1-DCD08714389C}" dt="2021-08-05T06:57:51.046" v="459"/>
          <ac:picMkLst>
            <pc:docMk/>
            <pc:sldMk cId="1683551281" sldId="306"/>
            <ac:picMk id="1028" creationId="{504D18F2-2510-4E32-A710-275C51524377}"/>
          </ac:picMkLst>
        </pc:picChg>
        <pc:cxnChg chg="del mod topLvl">
          <ac:chgData name="ngod ali" userId="bfabe3cde01fd7ce" providerId="LiveId" clId="{35C555B1-2A30-4E75-BCA1-DCD08714389C}" dt="2021-08-05T06:52:04.686" v="87" actId="478"/>
          <ac:cxnSpMkLst>
            <pc:docMk/>
            <pc:sldMk cId="1683551281" sldId="306"/>
            <ac:cxnSpMk id="11" creationId="{CDCAF3D8-5D8F-40D3-BF1D-55152187D08A}"/>
          </ac:cxnSpMkLst>
        </pc:cxnChg>
      </pc:sldChg>
      <pc:sldChg chg="addSp delSp modSp mod delAnim">
        <pc:chgData name="ngod ali" userId="bfabe3cde01fd7ce" providerId="LiveId" clId="{35C555B1-2A30-4E75-BCA1-DCD08714389C}" dt="2021-08-05T09:06:42.812" v="2861" actId="1076"/>
        <pc:sldMkLst>
          <pc:docMk/>
          <pc:sldMk cId="879582013" sldId="307"/>
        </pc:sldMkLst>
        <pc:spChg chg="add mod">
          <ac:chgData name="ngod ali" userId="bfabe3cde01fd7ce" providerId="LiveId" clId="{35C555B1-2A30-4E75-BCA1-DCD08714389C}" dt="2021-08-05T07:09:14.961" v="748" actId="1076"/>
          <ac:spMkLst>
            <pc:docMk/>
            <pc:sldMk cId="879582013" sldId="307"/>
            <ac:spMk id="8" creationId="{63912E27-61DA-4203-90F2-03EFAA91B800}"/>
          </ac:spMkLst>
        </pc:spChg>
        <pc:spChg chg="add mod">
          <ac:chgData name="ngod ali" userId="bfabe3cde01fd7ce" providerId="LiveId" clId="{35C555B1-2A30-4E75-BCA1-DCD08714389C}" dt="2021-08-05T09:06:42.812" v="2861" actId="1076"/>
          <ac:spMkLst>
            <pc:docMk/>
            <pc:sldMk cId="879582013" sldId="307"/>
            <ac:spMk id="9" creationId="{E29B0A40-373C-40CD-BDCA-B92B3C41B8B4}"/>
          </ac:spMkLst>
        </pc:spChg>
        <pc:spChg chg="add mod">
          <ac:chgData name="ngod ali" userId="bfabe3cde01fd7ce" providerId="LiveId" clId="{35C555B1-2A30-4E75-BCA1-DCD08714389C}" dt="2021-08-05T07:09:12.220" v="747" actId="1076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35C555B1-2A30-4E75-BCA1-DCD08714389C}" dt="2021-08-05T09:06:42.812" v="2861" actId="1076"/>
          <ac:grpSpMkLst>
            <pc:docMk/>
            <pc:sldMk cId="879582013" sldId="307"/>
            <ac:grpSpMk id="10" creationId="{1658EE28-5FA2-442F-8055-90D351E7F184}"/>
          </ac:grpSpMkLst>
        </pc:grpChg>
        <pc:grpChg chg="add mod">
          <ac:chgData name="ngod ali" userId="bfabe3cde01fd7ce" providerId="LiveId" clId="{35C555B1-2A30-4E75-BCA1-DCD08714389C}" dt="2021-08-05T07:09:19.243" v="749" actId="1076"/>
          <ac:grpSpMkLst>
            <pc:docMk/>
            <pc:sldMk cId="879582013" sldId="307"/>
            <ac:grpSpMk id="14" creationId="{37F6CF33-1AF9-4CF6-B12E-EA65B19A0285}"/>
          </ac:grpSpMkLst>
        </pc:grpChg>
        <pc:grpChg chg="mod">
          <ac:chgData name="ngod ali" userId="bfabe3cde01fd7ce" providerId="LiveId" clId="{35C555B1-2A30-4E75-BCA1-DCD08714389C}" dt="2021-08-05T07:09:01.555" v="743" actId="164"/>
          <ac:grpSpMkLst>
            <pc:docMk/>
            <pc:sldMk cId="879582013" sldId="307"/>
            <ac:grpSpMk id="16" creationId="{0B91A22B-9412-43A7-A53A-4B5103A82647}"/>
          </ac:grpSpMkLst>
        </pc:grpChg>
        <pc:picChg chg="del mod">
          <ac:chgData name="ngod ali" userId="bfabe3cde01fd7ce" providerId="LiveId" clId="{35C555B1-2A30-4E75-BCA1-DCD08714389C}" dt="2021-08-05T06:59:49.174" v="467" actId="478"/>
          <ac:picMkLst>
            <pc:docMk/>
            <pc:sldMk cId="879582013" sldId="307"/>
            <ac:picMk id="3" creationId="{BF28F129-7213-4F2A-BC10-BD3A3CAB7BCD}"/>
          </ac:picMkLst>
        </pc:picChg>
        <pc:picChg chg="add del mod modCrop">
          <ac:chgData name="ngod ali" userId="bfabe3cde01fd7ce" providerId="LiveId" clId="{35C555B1-2A30-4E75-BCA1-DCD08714389C}" dt="2021-08-05T07:07:15.312" v="714" actId="478"/>
          <ac:picMkLst>
            <pc:docMk/>
            <pc:sldMk cId="879582013" sldId="307"/>
            <ac:picMk id="5" creationId="{85510739-7A3A-46A7-B0EB-72E53C720020}"/>
          </ac:picMkLst>
        </pc:picChg>
        <pc:picChg chg="add mod">
          <ac:chgData name="ngod ali" userId="bfabe3cde01fd7ce" providerId="LiveId" clId="{35C555B1-2A30-4E75-BCA1-DCD08714389C}" dt="2021-08-05T07:09:01.555" v="743" actId="164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0" creationId="{00E48986-FA93-45EE-9E14-65968BA5AF1A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2" creationId="{6160EEA8-155A-4E28-B216-9E7857562D77}"/>
          </ac:picMkLst>
        </pc:picChg>
      </pc:sldChg>
      <pc:sldChg chg="modSp mod">
        <pc:chgData name="ngod ali" userId="bfabe3cde01fd7ce" providerId="LiveId" clId="{35C555B1-2A30-4E75-BCA1-DCD08714389C}" dt="2021-08-05T07:35:09.480" v="1199" actId="1076"/>
        <pc:sldMkLst>
          <pc:docMk/>
          <pc:sldMk cId="2546339670" sldId="310"/>
        </pc:sldMkLst>
        <pc:picChg chg="mod">
          <ac:chgData name="ngod ali" userId="bfabe3cde01fd7ce" providerId="LiveId" clId="{35C555B1-2A30-4E75-BCA1-DCD08714389C}" dt="2021-08-05T07:35:09.480" v="1199" actId="1076"/>
          <ac:picMkLst>
            <pc:docMk/>
            <pc:sldMk cId="2546339670" sldId="310"/>
            <ac:picMk id="2" creationId="{3CD9FC62-3011-4B6D-84E3-7DBE2BCD6240}"/>
          </ac:picMkLst>
        </pc:picChg>
      </pc:sldChg>
      <pc:sldChg chg="addSp modSp del mod">
        <pc:chgData name="ngod ali" userId="bfabe3cde01fd7ce" providerId="LiveId" clId="{35C555B1-2A30-4E75-BCA1-DCD08714389C}" dt="2021-08-05T09:25:31.949" v="3101" actId="47"/>
        <pc:sldMkLst>
          <pc:docMk/>
          <pc:sldMk cId="3608092719" sldId="313"/>
        </pc:sldMkLst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4" creationId="{0BC39B40-0C4F-445C-BDB1-49C7029EBACB}"/>
          </ac:spMkLst>
        </pc:spChg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5" creationId="{DB01C197-3A36-43B9-9396-79D6FCC93E1B}"/>
          </ac:spMkLst>
        </pc:spChg>
        <pc:spChg chg="add mod">
          <ac:chgData name="ngod ali" userId="bfabe3cde01fd7ce" providerId="LiveId" clId="{35C555B1-2A30-4E75-BCA1-DCD08714389C}" dt="2021-08-05T07:49:05.936" v="1646" actId="1076"/>
          <ac:spMkLst>
            <pc:docMk/>
            <pc:sldMk cId="3608092719" sldId="313"/>
            <ac:spMk id="7" creationId="{0B647E65-B721-453B-AED2-CB786F8FD155}"/>
          </ac:spMkLst>
        </pc:spChg>
        <pc:spChg chg="add mod">
          <ac:chgData name="ngod ali" userId="bfabe3cde01fd7ce" providerId="LiveId" clId="{35C555B1-2A30-4E75-BCA1-DCD08714389C}" dt="2021-08-05T07:50:38.486" v="1758" actId="1076"/>
          <ac:spMkLst>
            <pc:docMk/>
            <pc:sldMk cId="3608092719" sldId="313"/>
            <ac:spMk id="8" creationId="{811944DF-9F19-4949-BF5E-59EE3B547F54}"/>
          </ac:spMkLst>
        </pc:spChg>
        <pc:grpChg chg="add mod">
          <ac:chgData name="ngod ali" userId="bfabe3cde01fd7ce" providerId="LiveId" clId="{35C555B1-2A30-4E75-BCA1-DCD08714389C}" dt="2021-08-05T07:50:32.629" v="1756" actId="1076"/>
          <ac:grpSpMkLst>
            <pc:docMk/>
            <pc:sldMk cId="3608092719" sldId="313"/>
            <ac:grpSpMk id="6" creationId="{61B72EAC-2F51-4478-AC4A-D36444211ED8}"/>
          </ac:grpSpMkLst>
        </pc:grpChg>
        <pc:picChg chg="add mod modCrop">
          <ac:chgData name="ngod ali" userId="bfabe3cde01fd7ce" providerId="LiveId" clId="{35C555B1-2A30-4E75-BCA1-DCD08714389C}" dt="2021-08-05T07:50:34.411" v="1757" actId="1076"/>
          <ac:picMkLst>
            <pc:docMk/>
            <pc:sldMk cId="3608092719" sldId="313"/>
            <ac:picMk id="3" creationId="{CF87B155-7443-4B36-A6AD-E8A336798850}"/>
          </ac:picMkLst>
        </pc:picChg>
      </pc:sldChg>
      <pc:sldChg chg="addSp delSp modSp mod">
        <pc:chgData name="ngod ali" userId="bfabe3cde01fd7ce" providerId="LiveId" clId="{35C555B1-2A30-4E75-BCA1-DCD08714389C}" dt="2021-08-05T07:56:07.927" v="1814" actId="1076"/>
        <pc:sldMkLst>
          <pc:docMk/>
          <pc:sldMk cId="550195613" sldId="314"/>
        </pc:sldMkLst>
        <pc:picChg chg="mod">
          <ac:chgData name="ngod ali" userId="bfabe3cde01fd7ce" providerId="LiveId" clId="{35C555B1-2A30-4E75-BCA1-DCD08714389C}" dt="2021-08-05T07:56:07.927" v="1814" actId="1076"/>
          <ac:picMkLst>
            <pc:docMk/>
            <pc:sldMk cId="550195613" sldId="314"/>
            <ac:picMk id="2" creationId="{002368A5-E193-459B-A36B-D4E2D40D5D18}"/>
          </ac:picMkLst>
        </pc:picChg>
        <pc:picChg chg="add del mod modCrop">
          <ac:chgData name="ngod ali" userId="bfabe3cde01fd7ce" providerId="LiveId" clId="{35C555B1-2A30-4E75-BCA1-DCD08714389C}" dt="2021-08-05T07:56:05.713" v="1813" actId="21"/>
          <ac:picMkLst>
            <pc:docMk/>
            <pc:sldMk cId="550195613" sldId="314"/>
            <ac:picMk id="4" creationId="{A3D0C115-41A9-4FAC-A80E-CBC873A6AAC8}"/>
          </ac:picMkLst>
        </pc:picChg>
      </pc:sldChg>
      <pc:sldChg chg="addSp delSp modSp mod">
        <pc:chgData name="ngod ali" userId="bfabe3cde01fd7ce" providerId="LiveId" clId="{35C555B1-2A30-4E75-BCA1-DCD08714389C}" dt="2021-08-05T07:55:44.447" v="1809" actId="1076"/>
        <pc:sldMkLst>
          <pc:docMk/>
          <pc:sldMk cId="1688234163" sldId="315"/>
        </pc:sldMkLst>
        <pc:picChg chg="mod">
          <ac:chgData name="ngod ali" userId="bfabe3cde01fd7ce" providerId="LiveId" clId="{35C555B1-2A30-4E75-BCA1-DCD08714389C}" dt="2021-08-05T07:55:44.447" v="1809" actId="1076"/>
          <ac:picMkLst>
            <pc:docMk/>
            <pc:sldMk cId="1688234163" sldId="315"/>
            <ac:picMk id="2" creationId="{1BBEFAD3-F705-48E6-9B26-0DA079397773}"/>
          </ac:picMkLst>
        </pc:picChg>
        <pc:picChg chg="add del mod modCrop">
          <ac:chgData name="ngod ali" userId="bfabe3cde01fd7ce" providerId="LiveId" clId="{35C555B1-2A30-4E75-BCA1-DCD08714389C}" dt="2021-08-05T07:55:41.897" v="1808" actId="21"/>
          <ac:picMkLst>
            <pc:docMk/>
            <pc:sldMk cId="1688234163" sldId="315"/>
            <ac:picMk id="4" creationId="{7371A2B6-8374-4C25-8A9E-83922E21405F}"/>
          </ac:picMkLst>
        </pc:picChg>
      </pc:sldChg>
      <pc:sldChg chg="modSp mod">
        <pc:chgData name="ngod ali" userId="bfabe3cde01fd7ce" providerId="LiveId" clId="{35C555B1-2A30-4E75-BCA1-DCD08714389C}" dt="2021-08-05T08:23:17.307" v="2176" actId="1076"/>
        <pc:sldMkLst>
          <pc:docMk/>
          <pc:sldMk cId="2429483579" sldId="320"/>
        </pc:sldMkLst>
        <pc:picChg chg="mod">
          <ac:chgData name="ngod ali" userId="bfabe3cde01fd7ce" providerId="LiveId" clId="{35C555B1-2A30-4E75-BCA1-DCD08714389C}" dt="2021-08-05T08:23:17.307" v="2176" actId="1076"/>
          <ac:picMkLst>
            <pc:docMk/>
            <pc:sldMk cId="2429483579" sldId="320"/>
            <ac:picMk id="2" creationId="{2A7BFB78-359A-4EF0-9952-93D813ADB633}"/>
          </ac:picMkLst>
        </pc:picChg>
      </pc:sldChg>
      <pc:sldChg chg="modSp mod">
        <pc:chgData name="ngod ali" userId="bfabe3cde01fd7ce" providerId="LiveId" clId="{35C555B1-2A30-4E75-BCA1-DCD08714389C}" dt="2021-08-05T08:29:21.128" v="2219" actId="1076"/>
        <pc:sldMkLst>
          <pc:docMk/>
          <pc:sldMk cId="2130933838" sldId="321"/>
        </pc:sldMkLst>
        <pc:picChg chg="mod">
          <ac:chgData name="ngod ali" userId="bfabe3cde01fd7ce" providerId="LiveId" clId="{35C555B1-2A30-4E75-BCA1-DCD08714389C}" dt="2021-08-05T08:29:21.128" v="2219" actId="1076"/>
          <ac:picMkLst>
            <pc:docMk/>
            <pc:sldMk cId="2130933838" sldId="321"/>
            <ac:picMk id="2" creationId="{3D609891-D21C-44D0-BA81-0850B6CABCC0}"/>
          </ac:picMkLst>
        </pc:picChg>
      </pc:sldChg>
      <pc:sldChg chg="modSp mod">
        <pc:chgData name="ngod ali" userId="bfabe3cde01fd7ce" providerId="LiveId" clId="{35C555B1-2A30-4E75-BCA1-DCD08714389C}" dt="2021-08-05T07:59:57.431" v="1836" actId="1076"/>
        <pc:sldMkLst>
          <pc:docMk/>
          <pc:sldMk cId="3567074566" sldId="324"/>
        </pc:sldMkLst>
        <pc:spChg chg="mod">
          <ac:chgData name="ngod ali" userId="bfabe3cde01fd7ce" providerId="LiveId" clId="{35C555B1-2A30-4E75-BCA1-DCD08714389C}" dt="2021-08-05T07:59:57.431" v="1836" actId="1076"/>
          <ac:spMkLst>
            <pc:docMk/>
            <pc:sldMk cId="3567074566" sldId="324"/>
            <ac:spMk id="10" creationId="{E20E8501-1C9B-4DA2-A282-77572C93E8D2}"/>
          </ac:spMkLst>
        </pc:spChg>
      </pc:sldChg>
      <pc:sldChg chg="addSp delSp modSp del mod">
        <pc:chgData name="ngod ali" userId="bfabe3cde01fd7ce" providerId="LiveId" clId="{35C555B1-2A30-4E75-BCA1-DCD08714389C}" dt="2021-08-05T09:27:34.385" v="3124" actId="47"/>
        <pc:sldMkLst>
          <pc:docMk/>
          <pc:sldMk cId="1714747548" sldId="329"/>
        </pc:sldMkLst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4" creationId="{EB170C40-6292-4429-A18F-6CE9AE955881}"/>
          </ac:spMkLst>
        </pc:spChg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5" creationId="{F5ECAB3A-F5CA-4984-9DBB-768081433A0E}"/>
          </ac:spMkLst>
        </pc:spChg>
        <pc:picChg chg="add del mod modCrop">
          <ac:chgData name="ngod ali" userId="bfabe3cde01fd7ce" providerId="LiveId" clId="{35C555B1-2A30-4E75-BCA1-DCD08714389C}" dt="2021-08-05T08:55:37.160" v="2674" actId="478"/>
          <ac:picMkLst>
            <pc:docMk/>
            <pc:sldMk cId="1714747548" sldId="329"/>
            <ac:picMk id="3" creationId="{4B8E79D2-E3FC-451D-ADDF-B1D774226C0C}"/>
          </ac:picMkLst>
        </pc:picChg>
      </pc:sldChg>
      <pc:sldChg chg="modSp mod">
        <pc:chgData name="ngod ali" userId="bfabe3cde01fd7ce" providerId="LiveId" clId="{35C555B1-2A30-4E75-BCA1-DCD08714389C}" dt="2021-08-05T09:28:19.308" v="3129" actId="1076"/>
        <pc:sldMkLst>
          <pc:docMk/>
          <pc:sldMk cId="2417972682" sldId="330"/>
        </pc:sldMkLst>
        <pc:picChg chg="mod">
          <ac:chgData name="ngod ali" userId="bfabe3cde01fd7ce" providerId="LiveId" clId="{35C555B1-2A30-4E75-BCA1-DCD08714389C}" dt="2021-08-05T09:28:19.308" v="3129" actId="1076"/>
          <ac:picMkLst>
            <pc:docMk/>
            <pc:sldMk cId="2417972682" sldId="330"/>
            <ac:picMk id="2" creationId="{820E0493-A645-46B0-AF1D-E737262A1E7A}"/>
          </ac:picMkLst>
        </pc:picChg>
      </pc:sldChg>
      <pc:sldChg chg="addSp delSp modSp mod">
        <pc:chgData name="ngod ali" userId="bfabe3cde01fd7ce" providerId="LiveId" clId="{35C555B1-2A30-4E75-BCA1-DCD08714389C}" dt="2021-08-05T09:03:59.690" v="2857" actId="1076"/>
        <pc:sldMkLst>
          <pc:docMk/>
          <pc:sldMk cId="648970154" sldId="331"/>
        </pc:sldMkLst>
        <pc:picChg chg="add mod modCrop">
          <ac:chgData name="ngod ali" userId="bfabe3cde01fd7ce" providerId="LiveId" clId="{35C555B1-2A30-4E75-BCA1-DCD08714389C}" dt="2021-08-05T09:03:08.956" v="2839" actId="1076"/>
          <ac:picMkLst>
            <pc:docMk/>
            <pc:sldMk cId="648970154" sldId="331"/>
            <ac:picMk id="3" creationId="{830D2EC0-68C0-4FBD-AB9C-0F40A9419803}"/>
          </ac:picMkLst>
        </pc:picChg>
        <pc:picChg chg="add del mod modCrop">
          <ac:chgData name="ngod ali" userId="bfabe3cde01fd7ce" providerId="LiveId" clId="{35C555B1-2A30-4E75-BCA1-DCD08714389C}" dt="2021-08-05T09:03:15.881" v="2842" actId="21"/>
          <ac:picMkLst>
            <pc:docMk/>
            <pc:sldMk cId="648970154" sldId="331"/>
            <ac:picMk id="5" creationId="{F3C559FA-E9EB-44A5-B213-60CE850BBFED}"/>
          </ac:picMkLst>
        </pc:picChg>
        <pc:picChg chg="add mod modCrop">
          <ac:chgData name="ngod ali" userId="bfabe3cde01fd7ce" providerId="LiveId" clId="{35C555B1-2A30-4E75-BCA1-DCD08714389C}" dt="2021-08-05T09:03:12.298" v="2840" actId="1076"/>
          <ac:picMkLst>
            <pc:docMk/>
            <pc:sldMk cId="648970154" sldId="331"/>
            <ac:picMk id="6" creationId="{0D562CB0-6C6B-41C4-867B-E7A136A53F2B}"/>
          </ac:picMkLst>
        </pc:picChg>
        <pc:picChg chg="add mod">
          <ac:chgData name="ngod ali" userId="bfabe3cde01fd7ce" providerId="LiveId" clId="{35C555B1-2A30-4E75-BCA1-DCD08714389C}" dt="2021-08-05T09:03:53.782" v="2854" actId="1076"/>
          <ac:picMkLst>
            <pc:docMk/>
            <pc:sldMk cId="648970154" sldId="331"/>
            <ac:picMk id="7" creationId="{E5E706C8-00DD-4F37-9ED9-29FB44352AAB}"/>
          </ac:picMkLst>
        </pc:picChg>
        <pc:picChg chg="add mod">
          <ac:chgData name="ngod ali" userId="bfabe3cde01fd7ce" providerId="LiveId" clId="{35C555B1-2A30-4E75-BCA1-DCD08714389C}" dt="2021-08-05T09:03:59.690" v="2857" actId="1076"/>
          <ac:picMkLst>
            <pc:docMk/>
            <pc:sldMk cId="648970154" sldId="331"/>
            <ac:picMk id="8" creationId="{7A1D0517-94D9-48FA-905A-123201435615}"/>
          </ac:picMkLst>
        </pc:picChg>
      </pc:sldChg>
      <pc:sldChg chg="addSp modSp new mod">
        <pc:chgData name="ngod ali" userId="bfabe3cde01fd7ce" providerId="LiveId" clId="{35C555B1-2A30-4E75-BCA1-DCD08714389C}" dt="2021-08-05T06:47:25.422" v="60"/>
        <pc:sldMkLst>
          <pc:docMk/>
          <pc:sldMk cId="3370955125" sldId="338"/>
        </pc:sldMkLst>
        <pc:picChg chg="add mod modCrop">
          <ac:chgData name="ngod ali" userId="bfabe3cde01fd7ce" providerId="LiveId" clId="{35C555B1-2A30-4E75-BCA1-DCD08714389C}" dt="2021-08-05T06:47:25.422" v="60"/>
          <ac:picMkLst>
            <pc:docMk/>
            <pc:sldMk cId="3370955125" sldId="338"/>
            <ac:picMk id="3" creationId="{DB48E049-91CC-4AE0-BAF9-6BB982106D30}"/>
          </ac:picMkLst>
        </pc:picChg>
      </pc:sldChg>
      <pc:sldChg chg="addSp delSp modSp add mod">
        <pc:chgData name="ngod ali" userId="bfabe3cde01fd7ce" providerId="LiveId" clId="{35C555B1-2A30-4E75-BCA1-DCD08714389C}" dt="2021-08-05T07:23:22.482" v="983"/>
        <pc:sldMkLst>
          <pc:docMk/>
          <pc:sldMk cId="842768337" sldId="339"/>
        </pc:sldMkLst>
        <pc:spChg chg="mod">
          <ac:chgData name="ngod ali" userId="bfabe3cde01fd7ce" providerId="LiveId" clId="{35C555B1-2A30-4E75-BCA1-DCD08714389C}" dt="2021-08-05T07:10:05.730" v="800" actId="1076"/>
          <ac:spMkLst>
            <pc:docMk/>
            <pc:sldMk cId="842768337" sldId="339"/>
            <ac:spMk id="2" creationId="{4CCE3A00-FD0D-4B32-B3D7-881358E288FF}"/>
          </ac:spMkLst>
        </pc:spChg>
        <pc:spChg chg="del mod">
          <ac:chgData name="ngod ali" userId="bfabe3cde01fd7ce" providerId="LiveId" clId="{35C555B1-2A30-4E75-BCA1-DCD08714389C}" dt="2021-08-05T07:09:26.137" v="751" actId="478"/>
          <ac:spMkLst>
            <pc:docMk/>
            <pc:sldMk cId="842768337" sldId="339"/>
            <ac:spMk id="8" creationId="{63912E27-61DA-4203-90F2-03EFAA91B800}"/>
          </ac:spMkLst>
        </pc:spChg>
        <pc:spChg chg="del">
          <ac:chgData name="ngod ali" userId="bfabe3cde01fd7ce" providerId="LiveId" clId="{35C555B1-2A30-4E75-BCA1-DCD08714389C}" dt="2021-08-05T07:09:29.957" v="752" actId="478"/>
          <ac:spMkLst>
            <pc:docMk/>
            <pc:sldMk cId="842768337" sldId="339"/>
            <ac:spMk id="9" creationId="{E29B0A40-373C-40CD-BDCA-B92B3C41B8B4}"/>
          </ac:spMkLst>
        </pc:spChg>
        <pc:spChg chg="del">
          <ac:chgData name="ngod ali" userId="bfabe3cde01fd7ce" providerId="LiveId" clId="{35C555B1-2A30-4E75-BCA1-DCD08714389C}" dt="2021-08-05T07:10:15.587" v="804" actId="478"/>
          <ac:spMkLst>
            <pc:docMk/>
            <pc:sldMk cId="842768337" sldId="339"/>
            <ac:spMk id="11" creationId="{9948CD69-0BDE-457A-902D-D3D08B67152A}"/>
          </ac:spMkLst>
        </pc:spChg>
        <pc:spChg chg="add mod">
          <ac:chgData name="ngod ali" userId="bfabe3cde01fd7ce" providerId="LiveId" clId="{35C555B1-2A30-4E75-BCA1-DCD08714389C}" dt="2021-08-05T07:17:45.978" v="874" actId="164"/>
          <ac:spMkLst>
            <pc:docMk/>
            <pc:sldMk cId="842768337" sldId="339"/>
            <ac:spMk id="15" creationId="{7C42C6DC-D4BA-4FC0-A1F7-43687F75D649}"/>
          </ac:spMkLst>
        </pc:spChg>
        <pc:spChg chg="add del mod">
          <ac:chgData name="ngod ali" userId="bfabe3cde01fd7ce" providerId="LiveId" clId="{35C555B1-2A30-4E75-BCA1-DCD08714389C}" dt="2021-08-05T07:20:00.327" v="926" actId="478"/>
          <ac:spMkLst>
            <pc:docMk/>
            <pc:sldMk cId="842768337" sldId="339"/>
            <ac:spMk id="18" creationId="{ADC32FCF-9427-43EA-B733-18F0D9FF883B}"/>
          </ac:spMkLst>
        </pc:spChg>
        <pc:spChg chg="add del mod">
          <ac:chgData name="ngod ali" userId="bfabe3cde01fd7ce" providerId="LiveId" clId="{35C555B1-2A30-4E75-BCA1-DCD08714389C}" dt="2021-08-05T07:19:49.995" v="922"/>
          <ac:spMkLst>
            <pc:docMk/>
            <pc:sldMk cId="842768337" sldId="339"/>
            <ac:spMk id="21" creationId="{5E8C137A-B331-4FBC-A4E6-80FBB0FBB656}"/>
          </ac:spMkLst>
        </pc:spChg>
        <pc:spChg chg="add mod">
          <ac:chgData name="ngod ali" userId="bfabe3cde01fd7ce" providerId="LiveId" clId="{35C555B1-2A30-4E75-BCA1-DCD08714389C}" dt="2021-08-05T07:19:48.660" v="918" actId="571"/>
          <ac:spMkLst>
            <pc:docMk/>
            <pc:sldMk cId="842768337" sldId="339"/>
            <ac:spMk id="22" creationId="{715D1527-536B-49C0-81E2-57C6E00AF5D1}"/>
          </ac:spMkLst>
        </pc:spChg>
        <pc:spChg chg="add del mod">
          <ac:chgData name="ngod ali" userId="bfabe3cde01fd7ce" providerId="LiveId" clId="{35C555B1-2A30-4E75-BCA1-DCD08714389C}" dt="2021-08-05T07:19:48.444" v="917"/>
          <ac:spMkLst>
            <pc:docMk/>
            <pc:sldMk cId="842768337" sldId="339"/>
            <ac:spMk id="23" creationId="{F6183A98-28B7-4719-BB5C-7AD019F6153F}"/>
          </ac:spMkLst>
        </pc:spChg>
        <pc:spChg chg="add del mod">
          <ac:chgData name="ngod ali" userId="bfabe3cde01fd7ce" providerId="LiveId" clId="{35C555B1-2A30-4E75-BCA1-DCD08714389C}" dt="2021-08-05T07:19:46.485" v="907"/>
          <ac:spMkLst>
            <pc:docMk/>
            <pc:sldMk cId="842768337" sldId="339"/>
            <ac:spMk id="25" creationId="{EE1B0E67-D834-4ACB-AFB4-43F7E957EA08}"/>
          </ac:spMkLst>
        </pc:spChg>
        <pc:grpChg chg="add del mod">
          <ac:chgData name="ngod ali" userId="bfabe3cde01fd7ce" providerId="LiveId" clId="{35C555B1-2A30-4E75-BCA1-DCD08714389C}" dt="2021-08-05T07:21:50.518" v="949" actId="21"/>
          <ac:grpSpMkLst>
            <pc:docMk/>
            <pc:sldMk cId="842768337" sldId="339"/>
            <ac:grpSpMk id="13" creationId="{6CEAEF94-F839-434D-8CD6-6903EA33117B}"/>
          </ac:grpSpMkLst>
        </pc:grpChg>
        <pc:grpChg chg="mod">
          <ac:chgData name="ngod ali" userId="bfabe3cde01fd7ce" providerId="LiveId" clId="{35C555B1-2A30-4E75-BCA1-DCD08714389C}" dt="2021-08-05T07:16:58.692" v="864" actId="164"/>
          <ac:grpSpMkLst>
            <pc:docMk/>
            <pc:sldMk cId="842768337" sldId="339"/>
            <ac:grpSpMk id="16" creationId="{0B91A22B-9412-43A7-A53A-4B5103A82647}"/>
          </ac:grpSpMkLst>
        </pc:grpChg>
        <pc:grpChg chg="add mod">
          <ac:chgData name="ngod ali" userId="bfabe3cde01fd7ce" providerId="LiveId" clId="{35C555B1-2A30-4E75-BCA1-DCD08714389C}" dt="2021-08-05T07:22:54.974" v="979" actId="164"/>
          <ac:grpSpMkLst>
            <pc:docMk/>
            <pc:sldMk cId="842768337" sldId="339"/>
            <ac:grpSpMk id="17" creationId="{E275B768-3B97-4D32-B36E-BFCC101758F0}"/>
          </ac:grpSpMkLst>
        </pc:grpChg>
        <pc:grpChg chg="add mod">
          <ac:chgData name="ngod ali" userId="bfabe3cde01fd7ce" providerId="LiveId" clId="{35C555B1-2A30-4E75-BCA1-DCD08714389C}" dt="2021-08-05T07:19:47.148" v="911" actId="164"/>
          <ac:grpSpMkLst>
            <pc:docMk/>
            <pc:sldMk cId="842768337" sldId="339"/>
            <ac:grpSpMk id="19" creationId="{38247E10-9EEC-422E-A862-0C2CD5A335F2}"/>
          </ac:grpSpMkLst>
        </pc:grpChg>
        <pc:grpChg chg="add mod">
          <ac:chgData name="ngod ali" userId="bfabe3cde01fd7ce" providerId="LiveId" clId="{35C555B1-2A30-4E75-BCA1-DCD08714389C}" dt="2021-08-05T07:22:58.547" v="980" actId="1076"/>
          <ac:grpSpMkLst>
            <pc:docMk/>
            <pc:sldMk cId="842768337" sldId="339"/>
            <ac:grpSpMk id="26" creationId="{B17B9864-C64A-4B48-AD14-0C00C66F3BC9}"/>
          </ac:grpSpMkLst>
        </pc:grpChg>
        <pc:picChg chg="del mod modCrop">
          <ac:chgData name="ngod ali" userId="bfabe3cde01fd7ce" providerId="LiveId" clId="{35C555B1-2A30-4E75-BCA1-DCD08714389C}" dt="2021-08-05T07:11:58.609" v="820" actId="478"/>
          <ac:picMkLst>
            <pc:docMk/>
            <pc:sldMk cId="842768337" sldId="339"/>
            <ac:picMk id="5" creationId="{85510739-7A3A-46A7-B0EB-72E53C720020}"/>
          </ac:picMkLst>
        </pc:picChg>
        <pc:picChg chg="add del mod modCrop">
          <ac:chgData name="ngod ali" userId="bfabe3cde01fd7ce" providerId="LiveId" clId="{35C555B1-2A30-4E75-BCA1-DCD08714389C}" dt="2021-08-05T07:18:05.413" v="879" actId="478"/>
          <ac:picMkLst>
            <pc:docMk/>
            <pc:sldMk cId="842768337" sldId="339"/>
            <ac:picMk id="7" creationId="{6A4916B3-7352-44AC-B8FE-F43E1AE76C8E}"/>
          </ac:picMkLst>
        </pc:picChg>
        <pc:picChg chg="add mod modCrop">
          <ac:chgData name="ngod ali" userId="bfabe3cde01fd7ce" providerId="LiveId" clId="{35C555B1-2A30-4E75-BCA1-DCD08714389C}" dt="2021-08-05T07:23:13.274" v="981"/>
          <ac:picMkLst>
            <pc:docMk/>
            <pc:sldMk cId="842768337" sldId="339"/>
            <ac:picMk id="12" creationId="{7CEAC4FC-DB7C-4968-89D0-961F71C09D9A}"/>
          </ac:picMkLst>
        </pc:picChg>
        <pc:picChg chg="add mod modCrop">
          <ac:chgData name="ngod ali" userId="bfabe3cde01fd7ce" providerId="LiveId" clId="{35C555B1-2A30-4E75-BCA1-DCD08714389C}" dt="2021-08-05T07:23:22.482" v="983"/>
          <ac:picMkLst>
            <pc:docMk/>
            <pc:sldMk cId="842768337" sldId="339"/>
            <ac:picMk id="14" creationId="{209BDF8B-8898-40BE-9C1F-3A1CE3996EF8}"/>
          </ac:picMkLst>
        </pc:picChg>
        <pc:picChg chg="add mod modCrop">
          <ac:chgData name="ngod ali" userId="bfabe3cde01fd7ce" providerId="LiveId" clId="{35C555B1-2A30-4E75-BCA1-DCD08714389C}" dt="2021-08-05T07:23:17.810" v="982"/>
          <ac:picMkLst>
            <pc:docMk/>
            <pc:sldMk cId="842768337" sldId="339"/>
            <ac:picMk id="24" creationId="{FEF746E5-5296-4FCA-BED4-2BB75391A98B}"/>
          </ac:picMkLst>
        </pc:picChg>
        <pc:picChg chg="del">
          <ac:chgData name="ngod ali" userId="bfabe3cde01fd7ce" providerId="LiveId" clId="{35C555B1-2A30-4E75-BCA1-DCD08714389C}" dt="2021-08-05T07:09:31.586" v="753" actId="478"/>
          <ac:picMkLst>
            <pc:docMk/>
            <pc:sldMk cId="842768337" sldId="339"/>
            <ac:picMk id="2050" creationId="{00E48986-FA93-45EE-9E14-65968BA5AF1A}"/>
          </ac:picMkLst>
        </pc:picChg>
        <pc:picChg chg="mod">
          <ac:chgData name="ngod ali" userId="bfabe3cde01fd7ce" providerId="LiveId" clId="{35C555B1-2A30-4E75-BCA1-DCD08714389C}" dt="2021-08-05T07:16:58.692" v="864" actId="164"/>
          <ac:picMkLst>
            <pc:docMk/>
            <pc:sldMk cId="842768337" sldId="339"/>
            <ac:picMk id="2052" creationId="{6160EEA8-155A-4E28-B216-9E7857562D77}"/>
          </ac:picMkLst>
        </pc:picChg>
        <pc:cxnChg chg="mod">
          <ac:chgData name="ngod ali" userId="bfabe3cde01fd7ce" providerId="LiveId" clId="{35C555B1-2A30-4E75-BCA1-DCD08714389C}" dt="2021-08-05T07:10:10.699" v="802" actId="14100"/>
          <ac:cxnSpMkLst>
            <pc:docMk/>
            <pc:sldMk cId="842768337" sldId="339"/>
            <ac:cxnSpMk id="6" creationId="{64FA91AD-5CE1-4F40-BA30-556133232F37}"/>
          </ac:cxnSpMkLst>
        </pc:cxnChg>
      </pc:sldChg>
      <pc:sldChg chg="add">
        <pc:chgData name="ngod ali" userId="bfabe3cde01fd7ce" providerId="LiveId" clId="{35C555B1-2A30-4E75-BCA1-DCD08714389C}" dt="2021-08-05T07:21:22.177" v="942"/>
        <pc:sldMkLst>
          <pc:docMk/>
          <pc:sldMk cId="4039265676" sldId="340"/>
        </pc:sldMkLst>
      </pc:sldChg>
      <pc:sldChg chg="addSp modSp new mod modAnim">
        <pc:chgData name="ngod ali" userId="bfabe3cde01fd7ce" providerId="LiveId" clId="{35C555B1-2A30-4E75-BCA1-DCD08714389C}" dt="2021-08-05T07:30:25.893" v="988" actId="1076"/>
        <pc:sldMkLst>
          <pc:docMk/>
          <pc:sldMk cId="1672246636" sldId="341"/>
        </pc:sldMkLst>
        <pc:picChg chg="add mod">
          <ac:chgData name="ngod ali" userId="bfabe3cde01fd7ce" providerId="LiveId" clId="{35C555B1-2A30-4E75-BCA1-DCD08714389C}" dt="2021-08-05T07:30:25.893" v="988" actId="1076"/>
          <ac:picMkLst>
            <pc:docMk/>
            <pc:sldMk cId="1672246636" sldId="341"/>
            <ac:picMk id="2" creationId="{61F0293B-B9EF-4BDF-A267-3C31818D5E5D}"/>
          </ac:picMkLst>
        </pc:picChg>
      </pc:sldChg>
      <pc:sldChg chg="addSp delSp modSp new mod">
        <pc:chgData name="ngod ali" userId="bfabe3cde01fd7ce" providerId="LiveId" clId="{35C555B1-2A30-4E75-BCA1-DCD08714389C}" dt="2021-08-05T09:18:25.575" v="3021" actId="1076"/>
        <pc:sldMkLst>
          <pc:docMk/>
          <pc:sldMk cId="3184353815" sldId="342"/>
        </pc:sldMkLst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4" creationId="{91A6EA28-54DA-4102-A142-3608180C71F5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8" creationId="{B36F24DB-22C1-4758-8CD6-068A536AC986}"/>
          </ac:spMkLst>
        </pc:spChg>
        <pc:spChg chg="add del mod">
          <ac:chgData name="ngod ali" userId="bfabe3cde01fd7ce" providerId="LiveId" clId="{35C555B1-2A30-4E75-BCA1-DCD08714389C}" dt="2021-08-05T09:16:44.367" v="2984" actId="21"/>
          <ac:spMkLst>
            <pc:docMk/>
            <pc:sldMk cId="3184353815" sldId="342"/>
            <ac:spMk id="13" creationId="{1189E1B4-C96C-4621-B01B-1670DDCAC0DE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5" creationId="{A84E0867-229C-448E-A5E1-C091826F3C16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8" creationId="{01191E7A-6BEE-4A40-8B45-6EBDE225FE0B}"/>
          </ac:spMkLst>
        </pc:s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5" creationId="{091A1CB2-B74B-4C26-B3B8-C4C819D69EDF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6" creationId="{D3153F3D-1FF2-4DDF-8509-305F80C4DD97}"/>
          </ac:grpSpMkLst>
        </pc:grpChg>
        <pc:grpChg chg="add del mod">
          <ac:chgData name="ngod ali" userId="bfabe3cde01fd7ce" providerId="LiveId" clId="{35C555B1-2A30-4E75-BCA1-DCD08714389C}" dt="2021-08-05T09:16:44.367" v="2984" actId="21"/>
          <ac:grpSpMkLst>
            <pc:docMk/>
            <pc:sldMk cId="3184353815" sldId="342"/>
            <ac:grpSpMk id="7" creationId="{CECD3DF7-FCEC-427C-995A-C4154D511D6A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9" creationId="{02A35655-DF94-44E4-84BA-642D7765B40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0" creationId="{57764E07-2FBB-4B47-9721-9FB6322DD61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1" creationId="{B1EDC76F-B0F2-4234-9F91-AB2924BEB4F2}"/>
          </ac:grpSpMkLst>
        </pc:grpChg>
        <pc:picChg chg="add mod modCrop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" creationId="{A0B69967-DA5C-4379-9778-26437E436D8D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16" creationId="{E1D0904E-11F2-4A15-9F6C-069CD7C65685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4" creationId="{7A0C790C-C777-4025-8D93-9DB43DE1C463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6" creationId="{28E0BC9D-5FC0-4560-A70E-57E197D41948}"/>
          </ac:picMkLst>
        </pc:picChg>
        <pc:picChg chg="add del mod">
          <ac:chgData name="ngod ali" userId="bfabe3cde01fd7ce" providerId="LiveId" clId="{35C555B1-2A30-4E75-BCA1-DCD08714389C}" dt="2021-08-05T09:14:00.985" v="2936" actId="478"/>
          <ac:picMkLst>
            <pc:docMk/>
            <pc:sldMk cId="3184353815" sldId="342"/>
            <ac:picMk id="3078" creationId="{42A3D2DB-633E-4580-87CB-73A1ECA8CE09}"/>
          </ac:picMkLst>
        </pc:picChg>
        <pc:picChg chg="add del mod">
          <ac:chgData name="ngod ali" userId="bfabe3cde01fd7ce" providerId="LiveId" clId="{35C555B1-2A30-4E75-BCA1-DCD08714389C}" dt="2021-08-05T09:14:29.584" v="2943" actId="478"/>
          <ac:picMkLst>
            <pc:docMk/>
            <pc:sldMk cId="3184353815" sldId="342"/>
            <ac:picMk id="3080" creationId="{B00568B8-48C0-4D2B-B2EB-780293BC514D}"/>
          </ac:picMkLst>
        </pc:picChg>
        <pc:picChg chg="add del mod">
          <ac:chgData name="ngod ali" userId="bfabe3cde01fd7ce" providerId="LiveId" clId="{35C555B1-2A30-4E75-BCA1-DCD08714389C}" dt="2021-08-05T09:16:44.367" v="2984" actId="21"/>
          <ac:picMkLst>
            <pc:docMk/>
            <pc:sldMk cId="3184353815" sldId="342"/>
            <ac:picMk id="3082" creationId="{90DC7F05-73CD-4ADD-92A2-486A2E65D0D7}"/>
          </ac:picMkLst>
        </pc:picChg>
      </pc:sldChg>
      <pc:sldChg chg="addSp delSp modSp new del mod">
        <pc:chgData name="ngod ali" userId="bfabe3cde01fd7ce" providerId="LiveId" clId="{35C555B1-2A30-4E75-BCA1-DCD08714389C}" dt="2021-08-05T09:24:20.157" v="3088" actId="47"/>
        <pc:sldMkLst>
          <pc:docMk/>
          <pc:sldMk cId="2420486480" sldId="343"/>
        </pc:sldMkLst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4" creationId="{92708315-B9AD-4A9D-BBB1-004281A4C63B}"/>
          </ac:spMkLst>
        </pc:spChg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5" creationId="{6501AF14-ADC6-4DC2-A5FF-8E21C426C65A}"/>
          </ac:spMkLst>
        </pc:spChg>
        <pc:spChg chg="add mod">
          <ac:chgData name="ngod ali" userId="bfabe3cde01fd7ce" providerId="LiveId" clId="{35C555B1-2A30-4E75-BCA1-DCD08714389C}" dt="2021-08-05T07:47:26.310" v="1553" actId="1076"/>
          <ac:spMkLst>
            <pc:docMk/>
            <pc:sldMk cId="2420486480" sldId="343"/>
            <ac:spMk id="6" creationId="{86FEA96E-2437-4EC7-91D3-1428C4639772}"/>
          </ac:spMkLst>
        </pc:spChg>
        <pc:spChg chg="add mod">
          <ac:chgData name="ngod ali" userId="bfabe3cde01fd7ce" providerId="LiveId" clId="{35C555B1-2A30-4E75-BCA1-DCD08714389C}" dt="2021-08-05T07:47:23.315" v="1552" actId="1076"/>
          <ac:spMkLst>
            <pc:docMk/>
            <pc:sldMk cId="2420486480" sldId="343"/>
            <ac:spMk id="7" creationId="{8BD04E0B-DFBC-4021-8811-DDEBF22F9C7B}"/>
          </ac:spMkLst>
        </pc:spChg>
        <pc:picChg chg="add del mod modCrop">
          <ac:chgData name="ngod ali" userId="bfabe3cde01fd7ce" providerId="LiveId" clId="{35C555B1-2A30-4E75-BCA1-DCD08714389C}" dt="2021-08-05T07:40:22.442" v="1543" actId="478"/>
          <ac:picMkLst>
            <pc:docMk/>
            <pc:sldMk cId="2420486480" sldId="343"/>
            <ac:picMk id="3" creationId="{64AA2DFD-5C93-45BE-B0CB-76C4CBA00754}"/>
          </ac:picMkLst>
        </pc:picChg>
      </pc:sldChg>
      <pc:sldChg chg="addSp delSp modSp new mod setBg">
        <pc:chgData name="ngod ali" userId="bfabe3cde01fd7ce" providerId="LiveId" clId="{35C555B1-2A30-4E75-BCA1-DCD08714389C}" dt="2021-08-05T07:56:47.094" v="1822" actId="962"/>
        <pc:sldMkLst>
          <pc:docMk/>
          <pc:sldMk cId="1503779281" sldId="344"/>
        </pc:sldMkLst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0" creationId="{664E23E2-7440-4E36-A67B-0F88C5F7E185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2" creationId="{B06949AE-010D-4C18-8AED-7872085ADD57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4" creationId="{FE54AADB-50C7-4293-94C0-27361A32B8CF}"/>
          </ac:spMkLst>
        </pc:spChg>
        <pc:picChg chg="add mod modCrop">
          <ac:chgData name="ngod ali" userId="bfabe3cde01fd7ce" providerId="LiveId" clId="{35C555B1-2A30-4E75-BCA1-DCD08714389C}" dt="2021-08-05T07:56:41.021" v="1820" actId="26606"/>
          <ac:picMkLst>
            <pc:docMk/>
            <pc:sldMk cId="1503779281" sldId="344"/>
            <ac:picMk id="3" creationId="{4494E8FE-2287-480E-814F-0A941635381D}"/>
          </ac:picMkLst>
        </pc:picChg>
        <pc:picChg chg="add del mod">
          <ac:chgData name="ngod ali" userId="bfabe3cde01fd7ce" providerId="LiveId" clId="{35C555B1-2A30-4E75-BCA1-DCD08714389C}" dt="2021-08-05T07:54:14.807" v="1792" actId="21"/>
          <ac:picMkLst>
            <pc:docMk/>
            <pc:sldMk cId="1503779281" sldId="344"/>
            <ac:picMk id="4" creationId="{652594AA-4DD7-4686-AC94-27A3A4E4966D}"/>
          </ac:picMkLst>
        </pc:picChg>
        <pc:picChg chg="add mod">
          <ac:chgData name="ngod ali" userId="bfabe3cde01fd7ce" providerId="LiveId" clId="{35C555B1-2A30-4E75-BCA1-DCD08714389C}" dt="2021-08-05T07:56:47.094" v="1822" actId="962"/>
          <ac:picMkLst>
            <pc:docMk/>
            <pc:sldMk cId="1503779281" sldId="344"/>
            <ac:picMk id="5" creationId="{7E73D54D-42D1-4869-A21C-71BAB92003D2}"/>
          </ac:picMkLst>
        </pc:picChg>
      </pc:sldChg>
      <pc:sldChg chg="addSp modSp new mod setBg">
        <pc:chgData name="ngod ali" userId="bfabe3cde01fd7ce" providerId="LiveId" clId="{35C555B1-2A30-4E75-BCA1-DCD08714389C}" dt="2021-08-05T07:55:53.589" v="1812" actId="26606"/>
        <pc:sldMkLst>
          <pc:docMk/>
          <pc:sldMk cId="1649091794" sldId="345"/>
        </pc:sldMkLst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7" creationId="{F3060C83-F051-4F0E-ABAD-AA0DFC48B218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9" creationId="{83C98ABE-055B-441F-B07E-44F97F083C3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1" creationId="{29FDB030-9B49-4CED-8CCD-4D99382388AC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3" creationId="{3783CA14-24A1-485C-8B30-D6A5D87987AD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5" creationId="{9A97C86A-04D6-40F7-AE84-31AB43E6A846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7" creationId="{FF9F2414-84E8-453E-B1F3-389FDE8192D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9" creationId="{3ECA69A1-7536-43AC-85EF-C7106179F5ED}"/>
          </ac:spMkLst>
        </pc:spChg>
        <pc:picChg chg="add mod">
          <ac:chgData name="ngod ali" userId="bfabe3cde01fd7ce" providerId="LiveId" clId="{35C555B1-2A30-4E75-BCA1-DCD08714389C}" dt="2021-08-05T07:55:53.589" v="1812" actId="26606"/>
          <ac:picMkLst>
            <pc:docMk/>
            <pc:sldMk cId="1649091794" sldId="345"/>
            <ac:picMk id="2" creationId="{D95D2EB5-4D3A-4B75-B643-603C1CB155D0}"/>
          </ac:picMkLst>
        </pc:picChg>
      </pc:sldChg>
      <pc:sldChg chg="addSp modSp new mod">
        <pc:chgData name="ngod ali" userId="bfabe3cde01fd7ce" providerId="LiveId" clId="{35C555B1-2A30-4E75-BCA1-DCD08714389C}" dt="2021-08-05T08:06:14.661" v="2079" actId="1076"/>
        <pc:sldMkLst>
          <pc:docMk/>
          <pc:sldMk cId="2221787462" sldId="346"/>
        </pc:sldMkLst>
        <pc:spChg chg="add mod">
          <ac:chgData name="ngod ali" userId="bfabe3cde01fd7ce" providerId="LiveId" clId="{35C555B1-2A30-4E75-BCA1-DCD08714389C}" dt="2021-08-05T08:06:14.661" v="2079" actId="1076"/>
          <ac:spMkLst>
            <pc:docMk/>
            <pc:sldMk cId="2221787462" sldId="346"/>
            <ac:spMk id="4" creationId="{16E4D0AB-86B1-45B2-84B9-B96DD26B0EDA}"/>
          </ac:spMkLst>
        </pc:spChg>
        <pc:picChg chg="add mod modCrop">
          <ac:chgData name="ngod ali" userId="bfabe3cde01fd7ce" providerId="LiveId" clId="{35C555B1-2A30-4E75-BCA1-DCD08714389C}" dt="2021-08-05T08:06:02.288" v="2074" actId="14100"/>
          <ac:picMkLst>
            <pc:docMk/>
            <pc:sldMk cId="2221787462" sldId="346"/>
            <ac:picMk id="3" creationId="{40D50433-353D-48F1-9ABC-4DE3D357A565}"/>
          </ac:picMkLst>
        </pc:picChg>
        <pc:picChg chg="add mod modCrop">
          <ac:chgData name="ngod ali" userId="bfabe3cde01fd7ce" providerId="LiveId" clId="{35C555B1-2A30-4E75-BCA1-DCD08714389C}" dt="2021-08-05T08:05:58.031" v="2072" actId="1076"/>
          <ac:picMkLst>
            <pc:docMk/>
            <pc:sldMk cId="2221787462" sldId="346"/>
            <ac:picMk id="5" creationId="{F4F4E6B1-DA8E-46B9-9DCF-A435EEADB7A9}"/>
          </ac:picMkLst>
        </pc:picChg>
      </pc:sldChg>
      <pc:sldChg chg="addSp delSp modSp new mod">
        <pc:chgData name="ngod ali" userId="bfabe3cde01fd7ce" providerId="LiveId" clId="{35C555B1-2A30-4E75-BCA1-DCD08714389C}" dt="2021-08-05T08:14:12.477" v="2148" actId="1076"/>
        <pc:sldMkLst>
          <pc:docMk/>
          <pc:sldMk cId="2336274400" sldId="347"/>
        </pc:sldMkLst>
        <pc:picChg chg="add mod modCrop">
          <ac:chgData name="ngod ali" userId="bfabe3cde01fd7ce" providerId="LiveId" clId="{35C555B1-2A30-4E75-BCA1-DCD08714389C}" dt="2021-08-05T08:14:12.477" v="2148" actId="1076"/>
          <ac:picMkLst>
            <pc:docMk/>
            <pc:sldMk cId="2336274400" sldId="347"/>
            <ac:picMk id="3" creationId="{CEDAB6A8-055B-49AC-A497-E4BE2B2EB41C}"/>
          </ac:picMkLst>
        </pc:picChg>
        <pc:picChg chg="add mod modCrop">
          <ac:chgData name="ngod ali" userId="bfabe3cde01fd7ce" providerId="LiveId" clId="{35C555B1-2A30-4E75-BCA1-DCD08714389C}" dt="2021-08-05T08:14:10.778" v="2147" actId="1076"/>
          <ac:picMkLst>
            <pc:docMk/>
            <pc:sldMk cId="2336274400" sldId="347"/>
            <ac:picMk id="4" creationId="{EBB7562E-04FB-46ED-91CC-6762F705794B}"/>
          </ac:picMkLst>
        </pc:picChg>
        <pc:picChg chg="add del mod modCrop">
          <ac:chgData name="ngod ali" userId="bfabe3cde01fd7ce" providerId="LiveId" clId="{35C555B1-2A30-4E75-BCA1-DCD08714389C}" dt="2021-08-05T08:10:42.418" v="2138" actId="478"/>
          <ac:picMkLst>
            <pc:docMk/>
            <pc:sldMk cId="2336274400" sldId="347"/>
            <ac:picMk id="6" creationId="{69D4F850-E20C-4741-B118-59A01D16A55D}"/>
          </ac:picMkLst>
        </pc:picChg>
      </pc:sldChg>
      <pc:sldChg chg="addSp modSp new mod">
        <pc:chgData name="ngod ali" userId="bfabe3cde01fd7ce" providerId="LiveId" clId="{35C555B1-2A30-4E75-BCA1-DCD08714389C}" dt="2021-08-05T08:15:46.878" v="2172" actId="164"/>
        <pc:sldMkLst>
          <pc:docMk/>
          <pc:sldMk cId="2925876100" sldId="348"/>
        </pc:sldMkLst>
        <pc:grpChg chg="add mod">
          <ac:chgData name="ngod ali" userId="bfabe3cde01fd7ce" providerId="LiveId" clId="{35C555B1-2A30-4E75-BCA1-DCD08714389C}" dt="2021-08-05T08:15:46.878" v="2172" actId="164"/>
          <ac:grpSpMkLst>
            <pc:docMk/>
            <pc:sldMk cId="2925876100" sldId="348"/>
            <ac:grpSpMk id="5" creationId="{26D82CA2-9371-4978-A4F2-DA90EF2AE96E}"/>
          </ac:grpSpMkLst>
        </pc:grp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3" creationId="{8852F86D-A848-4D10-A70B-1AE6AAF4C5C1}"/>
          </ac:picMkLst>
        </pc:pic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4" creationId="{3141F3C5-4B9F-4AF1-A40A-C15A93AE6310}"/>
          </ac:picMkLst>
        </pc:picChg>
      </pc:sldChg>
      <pc:sldChg chg="addSp modSp new mod">
        <pc:chgData name="ngod ali" userId="bfabe3cde01fd7ce" providerId="LiveId" clId="{35C555B1-2A30-4E75-BCA1-DCD08714389C}" dt="2021-08-05T08:25:49.296" v="2217" actId="1076"/>
        <pc:sldMkLst>
          <pc:docMk/>
          <pc:sldMk cId="2207522730" sldId="349"/>
        </pc:sldMkLst>
        <pc:grpChg chg="add mod">
          <ac:chgData name="ngod ali" userId="bfabe3cde01fd7ce" providerId="LiveId" clId="{35C555B1-2A30-4E75-BCA1-DCD08714389C}" dt="2021-08-05T08:25:49.296" v="2217" actId="1076"/>
          <ac:grpSpMkLst>
            <pc:docMk/>
            <pc:sldMk cId="2207522730" sldId="349"/>
            <ac:grpSpMk id="5" creationId="{5541FDA9-7A65-45AA-BE69-B18CB4883B8D}"/>
          </ac:grpSpMkLst>
        </pc:grp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3" creationId="{0E913016-6227-4CE3-9704-D4309043E26B}"/>
          </ac:picMkLst>
        </pc:pic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4" creationId="{BD39F1EF-740E-445E-9785-2E3D84B7B19E}"/>
          </ac:picMkLst>
        </pc:picChg>
      </pc:sldChg>
      <pc:sldChg chg="addSp delSp modSp new del mod">
        <pc:chgData name="ngod ali" userId="bfabe3cde01fd7ce" providerId="LiveId" clId="{35C555B1-2A30-4E75-BCA1-DCD08714389C}" dt="2021-08-05T09:26:45.426" v="3116" actId="47"/>
        <pc:sldMkLst>
          <pc:docMk/>
          <pc:sldMk cId="825587926" sldId="350"/>
        </pc:sldMkLst>
        <pc:spChg chg="add mod">
          <ac:chgData name="ngod ali" userId="bfabe3cde01fd7ce" providerId="LiveId" clId="{35C555B1-2A30-4E75-BCA1-DCD08714389C}" dt="2021-08-05T08:32:51.365" v="2499" actId="1076"/>
          <ac:spMkLst>
            <pc:docMk/>
            <pc:sldMk cId="825587926" sldId="350"/>
            <ac:spMk id="4" creationId="{3DB1B178-DD7F-47D5-9F31-84D39D570165}"/>
          </ac:spMkLst>
        </pc:spChg>
        <pc:spChg chg="add mod">
          <ac:chgData name="ngod ali" userId="bfabe3cde01fd7ce" providerId="LiveId" clId="{35C555B1-2A30-4E75-BCA1-DCD08714389C}" dt="2021-08-05T08:36:12.037" v="2559" actId="1076"/>
          <ac:spMkLst>
            <pc:docMk/>
            <pc:sldMk cId="825587926" sldId="350"/>
            <ac:spMk id="5" creationId="{6223F127-3CD8-4D74-807F-AF078900330C}"/>
          </ac:spMkLst>
        </pc:spChg>
        <pc:spChg chg="add mod">
          <ac:chgData name="ngod ali" userId="bfabe3cde01fd7ce" providerId="LiveId" clId="{35C555B1-2A30-4E75-BCA1-DCD08714389C}" dt="2021-08-05T08:36:07.902" v="2558" actId="1076"/>
          <ac:spMkLst>
            <pc:docMk/>
            <pc:sldMk cId="825587926" sldId="350"/>
            <ac:spMk id="6" creationId="{2F437216-E2FB-4762-B5DE-3DE8680C5C32}"/>
          </ac:spMkLst>
        </pc:spChg>
        <pc:spChg chg="add mod">
          <ac:chgData name="ngod ali" userId="bfabe3cde01fd7ce" providerId="LiveId" clId="{35C555B1-2A30-4E75-BCA1-DCD08714389C}" dt="2021-08-05T08:36:05.074" v="2557" actId="164"/>
          <ac:spMkLst>
            <pc:docMk/>
            <pc:sldMk cId="825587926" sldId="350"/>
            <ac:spMk id="9" creationId="{A8DC3ECA-C876-4F80-97D0-B99733B84928}"/>
          </ac:spMkLst>
        </pc:spChg>
        <pc:grpChg chg="add mod">
          <ac:chgData name="ngod ali" userId="bfabe3cde01fd7ce" providerId="LiveId" clId="{35C555B1-2A30-4E75-BCA1-DCD08714389C}" dt="2021-08-05T08:36:05.074" v="2557" actId="164"/>
          <ac:grpSpMkLst>
            <pc:docMk/>
            <pc:sldMk cId="825587926" sldId="350"/>
            <ac:grpSpMk id="10" creationId="{C1132D59-04B6-4630-AA77-9FC228A409EB}"/>
          </ac:grpSpMkLst>
        </pc:grpChg>
        <pc:picChg chg="add del mod modCrop">
          <ac:chgData name="ngod ali" userId="bfabe3cde01fd7ce" providerId="LiveId" clId="{35C555B1-2A30-4E75-BCA1-DCD08714389C}" dt="2021-08-05T08:32:25.910" v="2487" actId="478"/>
          <ac:picMkLst>
            <pc:docMk/>
            <pc:sldMk cId="825587926" sldId="350"/>
            <ac:picMk id="3" creationId="{500A2A06-9837-4531-A5B2-FA2B3543D17C}"/>
          </ac:picMkLst>
        </pc:picChg>
        <pc:picChg chg="add mod modCrop">
          <ac:chgData name="ngod ali" userId="bfabe3cde01fd7ce" providerId="LiveId" clId="{35C555B1-2A30-4E75-BCA1-DCD08714389C}" dt="2021-08-05T08:36:05.074" v="2557" actId="164"/>
          <ac:picMkLst>
            <pc:docMk/>
            <pc:sldMk cId="825587926" sldId="350"/>
            <ac:picMk id="7" creationId="{C8544E17-D086-42C5-8C99-B98573493B06}"/>
          </ac:picMkLst>
        </pc:picChg>
      </pc:sldChg>
      <pc:sldChg chg="addSp modSp new mod ord">
        <pc:chgData name="ngod ali" userId="bfabe3cde01fd7ce" providerId="LiveId" clId="{35C555B1-2A30-4E75-BCA1-DCD08714389C}" dt="2021-08-05T08:48:34.812" v="2604"/>
        <pc:sldMkLst>
          <pc:docMk/>
          <pc:sldMk cId="1345778241" sldId="351"/>
        </pc:sldMkLst>
        <pc:grpChg chg="add mod">
          <ac:chgData name="ngod ali" userId="bfabe3cde01fd7ce" providerId="LiveId" clId="{35C555B1-2A30-4E75-BCA1-DCD08714389C}" dt="2021-08-05T08:48:22.143" v="2602" actId="1076"/>
          <ac:grpSpMkLst>
            <pc:docMk/>
            <pc:sldMk cId="1345778241" sldId="351"/>
            <ac:grpSpMk id="6" creationId="{F4FE0979-B8EC-4E31-B800-928CBFAA6C79}"/>
          </ac:grpSpMkLst>
        </pc:grpChg>
        <pc:picChg chg="add mod modCrop">
          <ac:chgData name="ngod ali" userId="bfabe3cde01fd7ce" providerId="LiveId" clId="{35C555B1-2A30-4E75-BCA1-DCD08714389C}" dt="2021-08-05T08:48:20.887" v="2601" actId="1076"/>
          <ac:picMkLst>
            <pc:docMk/>
            <pc:sldMk cId="1345778241" sldId="351"/>
            <ac:picMk id="3" creationId="{5EF71281-4CA5-4B06-BB20-9B31F4A1A36F}"/>
          </ac:picMkLst>
        </pc:picChg>
        <pc:picChg chg="add mod modCrop">
          <ac:chgData name="ngod ali" userId="bfabe3cde01fd7ce" providerId="LiveId" clId="{35C555B1-2A30-4E75-BCA1-DCD08714389C}" dt="2021-08-05T08:48:30.997" v="2603"/>
          <ac:picMkLst>
            <pc:docMk/>
            <pc:sldMk cId="1345778241" sldId="351"/>
            <ac:picMk id="4" creationId="{94415B76-D51E-4508-9AC6-E0167BB63A48}"/>
          </ac:picMkLst>
        </pc:picChg>
        <pc:picChg chg="add mod modCrop">
          <ac:chgData name="ngod ali" userId="bfabe3cde01fd7ce" providerId="LiveId" clId="{35C555B1-2A30-4E75-BCA1-DCD08714389C}" dt="2021-08-05T08:48:34.812" v="2604"/>
          <ac:picMkLst>
            <pc:docMk/>
            <pc:sldMk cId="1345778241" sldId="351"/>
            <ac:picMk id="5" creationId="{36D09FF1-14A8-417E-884B-6A7E69580314}"/>
          </ac:picMkLst>
        </pc:picChg>
      </pc:sldChg>
      <pc:sldChg chg="addSp delSp modSp new del mod">
        <pc:chgData name="ngod ali" userId="bfabe3cde01fd7ce" providerId="LiveId" clId="{35C555B1-2A30-4E75-BCA1-DCD08714389C}" dt="2021-08-05T08:36:17.014" v="2560" actId="47"/>
        <pc:sldMkLst>
          <pc:docMk/>
          <pc:sldMk cId="3152639328" sldId="351"/>
        </pc:sldMkLst>
        <pc:picChg chg="add del mod modCrop">
          <ac:chgData name="ngod ali" userId="bfabe3cde01fd7ce" providerId="LiveId" clId="{35C555B1-2A30-4E75-BCA1-DCD08714389C}" dt="2021-08-05T08:34:07.093" v="2512" actId="21"/>
          <ac:picMkLst>
            <pc:docMk/>
            <pc:sldMk cId="3152639328" sldId="351"/>
            <ac:picMk id="3" creationId="{BAED5878-EFD5-4625-89B5-0EECF523EA34}"/>
          </ac:picMkLst>
        </pc:picChg>
      </pc:sldChg>
      <pc:sldChg chg="addSp modSp new mod">
        <pc:chgData name="ngod ali" userId="bfabe3cde01fd7ce" providerId="LiveId" clId="{35C555B1-2A30-4E75-BCA1-DCD08714389C}" dt="2021-08-05T09:27:52.912" v="3128" actId="1076"/>
        <pc:sldMkLst>
          <pc:docMk/>
          <pc:sldMk cId="3006027672" sldId="352"/>
        </pc:sldMkLst>
        <pc:spChg chg="add mod">
          <ac:chgData name="ngod ali" userId="bfabe3cde01fd7ce" providerId="LiveId" clId="{35C555B1-2A30-4E75-BCA1-DCD08714389C}" dt="2021-08-05T09:27:49.275" v="3127" actId="113"/>
          <ac:spMkLst>
            <pc:docMk/>
            <pc:sldMk cId="3006027672" sldId="352"/>
            <ac:spMk id="5" creationId="{9F1C0749-8D2E-4F3F-AA8C-A42CB99DFF35}"/>
          </ac:spMkLst>
        </pc:spChg>
        <pc:picChg chg="add mod modCrop">
          <ac:chgData name="ngod ali" userId="bfabe3cde01fd7ce" providerId="LiveId" clId="{35C555B1-2A30-4E75-BCA1-DCD08714389C}" dt="2021-08-05T09:27:44.406" v="3125" actId="1076"/>
          <ac:picMkLst>
            <pc:docMk/>
            <pc:sldMk cId="3006027672" sldId="352"/>
            <ac:picMk id="3" creationId="{A3538EB4-22C2-4DBD-8493-7F80F4D0E8E6}"/>
          </ac:picMkLst>
        </pc:picChg>
        <pc:picChg chg="add mod modCrop">
          <ac:chgData name="ngod ali" userId="bfabe3cde01fd7ce" providerId="LiveId" clId="{35C555B1-2A30-4E75-BCA1-DCD08714389C}" dt="2021-08-05T09:27:52.912" v="3128" actId="1076"/>
          <ac:picMkLst>
            <pc:docMk/>
            <pc:sldMk cId="3006027672" sldId="352"/>
            <ac:picMk id="4" creationId="{5F3BD7CE-6146-4B56-A442-CA6C961414BC}"/>
          </ac:picMkLst>
        </pc:picChg>
      </pc:sldChg>
      <pc:sldChg chg="addSp delSp modSp add mod">
        <pc:chgData name="ngod ali" userId="bfabe3cde01fd7ce" providerId="LiveId" clId="{35C555B1-2A30-4E75-BCA1-DCD08714389C}" dt="2021-08-05T09:23:12.805" v="3074" actId="1076"/>
        <pc:sldMkLst>
          <pc:docMk/>
          <pc:sldMk cId="89812565" sldId="353"/>
        </pc:sldMkLst>
        <pc:spChg chg="add mod">
          <ac:chgData name="ngod ali" userId="bfabe3cde01fd7ce" providerId="LiveId" clId="{35C555B1-2A30-4E75-BCA1-DCD08714389C}" dt="2021-08-05T09:23:06.089" v="3072" actId="688"/>
          <ac:spMkLst>
            <pc:docMk/>
            <pc:sldMk cId="89812565" sldId="353"/>
            <ac:spMk id="13" creationId="{FB817BC4-E2C0-4A52-A9B1-9F6D9AC0C32F}"/>
          </ac:spMkLst>
        </pc:spChg>
        <pc:spChg chg="add mod">
          <ac:chgData name="ngod ali" userId="bfabe3cde01fd7ce" providerId="LiveId" clId="{35C555B1-2A30-4E75-BCA1-DCD08714389C}" dt="2021-08-05T09:23:12.805" v="3074" actId="1076"/>
          <ac:spMkLst>
            <pc:docMk/>
            <pc:sldMk cId="89812565" sldId="353"/>
            <ac:spMk id="14" creationId="{AED5265F-3FE3-41CD-9B47-620554D40E42}"/>
          </ac:spMkLst>
        </pc:spChg>
        <pc:grpChg chg="del">
          <ac:chgData name="ngod ali" userId="bfabe3cde01fd7ce" providerId="LiveId" clId="{35C555B1-2A30-4E75-BCA1-DCD08714389C}" dt="2021-08-05T09:22:05.321" v="3065" actId="478"/>
          <ac:grpSpMkLst>
            <pc:docMk/>
            <pc:sldMk cId="89812565" sldId="353"/>
            <ac:grpSpMk id="12" creationId="{C73B35BA-40A1-46AB-A4B0-99B11BB66973}"/>
          </ac:grpSpMkLst>
        </pc:grpChg>
        <pc:picChg chg="add mod">
          <ac:chgData name="ngod ali" userId="bfabe3cde01fd7ce" providerId="LiveId" clId="{35C555B1-2A30-4E75-BCA1-DCD08714389C}" dt="2021-08-05T09:22:44.673" v="3069" actId="14100"/>
          <ac:picMkLst>
            <pc:docMk/>
            <pc:sldMk cId="89812565" sldId="353"/>
            <ac:picMk id="3" creationId="{C5B2FAAD-277B-4E14-95A6-5855A6E95763}"/>
          </ac:picMkLst>
        </pc:picChg>
      </pc:sldChg>
      <pc:sldChg chg="addSp delSp modSp new add del mod">
        <pc:chgData name="ngod ali" userId="bfabe3cde01fd7ce" providerId="LiveId" clId="{35C555B1-2A30-4E75-BCA1-DCD08714389C}" dt="2021-08-05T09:04:02.058" v="2858" actId="47"/>
        <pc:sldMkLst>
          <pc:docMk/>
          <pc:sldMk cId="3316078604" sldId="353"/>
        </pc:sldMkLst>
        <pc:picChg chg="add del mod modCrop">
          <ac:chgData name="ngod ali" userId="bfabe3cde01fd7ce" providerId="LiveId" clId="{35C555B1-2A30-4E75-BCA1-DCD08714389C}" dt="2021-08-05T09:03:36.560" v="2848" actId="21"/>
          <ac:picMkLst>
            <pc:docMk/>
            <pc:sldMk cId="3316078604" sldId="353"/>
            <ac:picMk id="3" creationId="{CDFCFA2D-E440-4DA7-860B-5EAF161BB47C}"/>
          </ac:picMkLst>
        </pc:picChg>
      </pc:sldChg>
      <pc:sldChg chg="addSp delSp modSp add mod">
        <pc:chgData name="ngod ali" userId="bfabe3cde01fd7ce" providerId="LiveId" clId="{35C555B1-2A30-4E75-BCA1-DCD08714389C}" dt="2021-08-05T09:24:16.468" v="3087" actId="1076"/>
        <pc:sldMkLst>
          <pc:docMk/>
          <pc:sldMk cId="2488769138" sldId="354"/>
        </pc:sldMkLst>
        <pc:spChg chg="add mod">
          <ac:chgData name="ngod ali" userId="bfabe3cde01fd7ce" providerId="LiveId" clId="{35C555B1-2A30-4E75-BCA1-DCD08714389C}" dt="2021-08-05T09:24:03.589" v="3083" actId="1076"/>
          <ac:spMkLst>
            <pc:docMk/>
            <pc:sldMk cId="2488769138" sldId="354"/>
            <ac:spMk id="5" creationId="{DD8031F0-D605-4845-B177-3CA1D4DF3390}"/>
          </ac:spMkLst>
        </pc:spChg>
        <pc:spChg chg="add mod">
          <ac:chgData name="ngod ali" userId="bfabe3cde01fd7ce" providerId="LiveId" clId="{35C555B1-2A30-4E75-BCA1-DCD08714389C}" dt="2021-08-05T09:24:07.351" v="3084" actId="1076"/>
          <ac:spMkLst>
            <pc:docMk/>
            <pc:sldMk cId="2488769138" sldId="354"/>
            <ac:spMk id="6" creationId="{731B9DD3-D053-4E24-9298-E3B3478B16CF}"/>
          </ac:spMkLst>
        </pc:spChg>
        <pc:spChg chg="add mod">
          <ac:chgData name="ngod ali" userId="bfabe3cde01fd7ce" providerId="LiveId" clId="{35C555B1-2A30-4E75-BCA1-DCD08714389C}" dt="2021-08-05T09:24:16.468" v="3087" actId="1076"/>
          <ac:spMkLst>
            <pc:docMk/>
            <pc:sldMk cId="2488769138" sldId="354"/>
            <ac:spMk id="7" creationId="{D3330E42-7DA2-4A8E-B24A-8C821C90EE0A}"/>
          </ac:spMkLst>
        </pc:spChg>
        <pc:spChg chg="add mod">
          <ac:chgData name="ngod ali" userId="bfabe3cde01fd7ce" providerId="LiveId" clId="{35C555B1-2A30-4E75-BCA1-DCD08714389C}" dt="2021-08-05T09:24:13.894" v="3086" actId="1076"/>
          <ac:spMkLst>
            <pc:docMk/>
            <pc:sldMk cId="2488769138" sldId="354"/>
            <ac:spMk id="8" creationId="{5A4C2EB7-25F7-49D2-A713-628726D403A5}"/>
          </ac:spMkLst>
        </pc:spChg>
        <pc:spChg chg="del">
          <ac:chgData name="ngod ali" userId="bfabe3cde01fd7ce" providerId="LiveId" clId="{35C555B1-2A30-4E75-BCA1-DCD08714389C}" dt="2021-08-05T09:23:48.849" v="3078" actId="478"/>
          <ac:spMkLst>
            <pc:docMk/>
            <pc:sldMk cId="2488769138" sldId="354"/>
            <ac:spMk id="13" creationId="{FB817BC4-E2C0-4A52-A9B1-9F6D9AC0C32F}"/>
          </ac:spMkLst>
        </pc:spChg>
        <pc:spChg chg="del">
          <ac:chgData name="ngod ali" userId="bfabe3cde01fd7ce" providerId="LiveId" clId="{35C555B1-2A30-4E75-BCA1-DCD08714389C}" dt="2021-08-05T09:23:54.195" v="3079" actId="478"/>
          <ac:spMkLst>
            <pc:docMk/>
            <pc:sldMk cId="2488769138" sldId="354"/>
            <ac:spMk id="14" creationId="{AED5265F-3FE3-41CD-9B47-620554D40E42}"/>
          </ac:spMkLst>
        </pc:spChg>
      </pc:sldChg>
      <pc:sldChg chg="addSp delSp modSp add mod">
        <pc:chgData name="ngod ali" userId="bfabe3cde01fd7ce" providerId="LiveId" clId="{35C555B1-2A30-4E75-BCA1-DCD08714389C}" dt="2021-08-05T09:25:27.763" v="3100" actId="164"/>
        <pc:sldMkLst>
          <pc:docMk/>
          <pc:sldMk cId="1510403129" sldId="355"/>
        </pc:sldMkLst>
        <pc:spChg chg="del">
          <ac:chgData name="ngod ali" userId="bfabe3cde01fd7ce" providerId="LiveId" clId="{35C555B1-2A30-4E75-BCA1-DCD08714389C}" dt="2021-08-05T09:24:39.524" v="3090" actId="478"/>
          <ac:spMkLst>
            <pc:docMk/>
            <pc:sldMk cId="1510403129" sldId="355"/>
            <ac:spMk id="5" creationId="{DD8031F0-D605-4845-B177-3CA1D4DF3390}"/>
          </ac:spMkLst>
        </pc:spChg>
        <pc:spChg chg="del">
          <ac:chgData name="ngod ali" userId="bfabe3cde01fd7ce" providerId="LiveId" clId="{35C555B1-2A30-4E75-BCA1-DCD08714389C}" dt="2021-08-05T09:24:42.020" v="3091" actId="478"/>
          <ac:spMkLst>
            <pc:docMk/>
            <pc:sldMk cId="1510403129" sldId="355"/>
            <ac:spMk id="6" creationId="{731B9DD3-D053-4E24-9298-E3B3478B16CF}"/>
          </ac:spMkLst>
        </pc:spChg>
        <pc:spChg chg="del">
          <ac:chgData name="ngod ali" userId="bfabe3cde01fd7ce" providerId="LiveId" clId="{35C555B1-2A30-4E75-BCA1-DCD08714389C}" dt="2021-08-05T09:24:44.415" v="3092" actId="478"/>
          <ac:spMkLst>
            <pc:docMk/>
            <pc:sldMk cId="1510403129" sldId="355"/>
            <ac:spMk id="7" creationId="{D3330E42-7DA2-4A8E-B24A-8C821C90EE0A}"/>
          </ac:spMkLst>
        </pc:spChg>
        <pc:spChg chg="del">
          <ac:chgData name="ngod ali" userId="bfabe3cde01fd7ce" providerId="LiveId" clId="{35C555B1-2A30-4E75-BCA1-DCD08714389C}" dt="2021-08-05T09:24:47.145" v="3093" actId="478"/>
          <ac:spMkLst>
            <pc:docMk/>
            <pc:sldMk cId="1510403129" sldId="355"/>
            <ac:spMk id="8" creationId="{5A4C2EB7-25F7-49D2-A713-628726D403A5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1" creationId="{F55317B0-80C6-4830-83F2-D45FA58AC20C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2" creationId="{AB68E5A1-EE42-44DC-BB72-3601F2A728E2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3" creationId="{B418E87A-731F-4611-AA8B-DF736CAC9111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4" creationId="{37ACB9DA-1C08-4D42-8ED7-AA7DB1940CCC}"/>
          </ac:spMkLst>
        </pc:s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10" creationId="{C9329CB5-FB31-4EB6-A676-19FBAA74905B}"/>
          </ac:grpSpMkLst>
        </pc:grpChg>
        <pc:picChg chg="add mod">
          <ac:chgData name="ngod ali" userId="bfabe3cde01fd7ce" providerId="LiveId" clId="{35C555B1-2A30-4E75-BCA1-DCD08714389C}" dt="2021-08-05T09:25:27.763" v="3100" actId="164"/>
          <ac:picMkLst>
            <pc:docMk/>
            <pc:sldMk cId="1510403129" sldId="355"/>
            <ac:picMk id="9" creationId="{FC0DAFDD-0AD8-4EE8-8980-292CB5EE87FE}"/>
          </ac:picMkLst>
        </pc:picChg>
      </pc:sldChg>
      <pc:sldChg chg="addSp delSp modSp add mod">
        <pc:chgData name="ngod ali" userId="bfabe3cde01fd7ce" providerId="LiveId" clId="{35C555B1-2A30-4E75-BCA1-DCD08714389C}" dt="2021-08-05T09:26:41.982" v="3115" actId="1076"/>
        <pc:sldMkLst>
          <pc:docMk/>
          <pc:sldMk cId="3555481479" sldId="356"/>
        </pc:sldMkLst>
        <pc:spChg chg="add mod">
          <ac:chgData name="ngod ali" userId="bfabe3cde01fd7ce" providerId="LiveId" clId="{35C555B1-2A30-4E75-BCA1-DCD08714389C}" dt="2021-08-05T09:26:11.518" v="3105" actId="1076"/>
          <ac:spMkLst>
            <pc:docMk/>
            <pc:sldMk cId="3555481479" sldId="356"/>
            <ac:spMk id="15" creationId="{6A7144AA-0D46-44DF-AD94-54D6A1D75EA8}"/>
          </ac:spMkLst>
        </pc:spChg>
        <pc:spChg chg="add mod">
          <ac:chgData name="ngod ali" userId="bfabe3cde01fd7ce" providerId="LiveId" clId="{35C555B1-2A30-4E75-BCA1-DCD08714389C}" dt="2021-08-05T09:26:39.070" v="3114" actId="1076"/>
          <ac:spMkLst>
            <pc:docMk/>
            <pc:sldMk cId="3555481479" sldId="356"/>
            <ac:spMk id="16" creationId="{7F52A9A9-1D0E-4AD6-BE5D-5B8077605B99}"/>
          </ac:spMkLst>
        </pc:spChg>
        <pc:spChg chg="add mod">
          <ac:chgData name="ngod ali" userId="bfabe3cde01fd7ce" providerId="LiveId" clId="{35C555B1-2A30-4E75-BCA1-DCD08714389C}" dt="2021-08-05T09:26:41.982" v="3115" actId="1076"/>
          <ac:spMkLst>
            <pc:docMk/>
            <pc:sldMk cId="3555481479" sldId="356"/>
            <ac:spMk id="17" creationId="{B6712341-BC3B-428A-B8B2-D2741FF5D4B2}"/>
          </ac:spMkLst>
        </pc:spChg>
        <pc:spChg chg="mod">
          <ac:chgData name="ngod ali" userId="bfabe3cde01fd7ce" providerId="LiveId" clId="{35C555B1-2A30-4E75-BCA1-DCD08714389C}" dt="2021-08-05T09:26:33.418" v="3112" actId="404"/>
          <ac:spMkLst>
            <pc:docMk/>
            <pc:sldMk cId="3555481479" sldId="356"/>
            <ac:spMk id="20" creationId="{E303E99F-CDE0-407E-AAB2-C5AEE34E05FA}"/>
          </ac:spMkLst>
        </pc:spChg>
        <pc:grpChg chg="del">
          <ac:chgData name="ngod ali" userId="bfabe3cde01fd7ce" providerId="LiveId" clId="{35C555B1-2A30-4E75-BCA1-DCD08714389C}" dt="2021-08-05T09:25:59.226" v="3103" actId="478"/>
          <ac:grpSpMkLst>
            <pc:docMk/>
            <pc:sldMk cId="3555481479" sldId="356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6:35.550" v="3113" actId="1076"/>
          <ac:grpSpMkLst>
            <pc:docMk/>
            <pc:sldMk cId="3555481479" sldId="356"/>
            <ac:grpSpMk id="18" creationId="{B1C166AB-B2E6-4DA1-BCDE-26C670033A3B}"/>
          </ac:grpSpMkLst>
        </pc:grpChg>
        <pc:picChg chg="mod">
          <ac:chgData name="ngod ali" userId="bfabe3cde01fd7ce" providerId="LiveId" clId="{35C555B1-2A30-4E75-BCA1-DCD08714389C}" dt="2021-08-05T09:26:29.119" v="3110" actId="1076"/>
          <ac:picMkLst>
            <pc:docMk/>
            <pc:sldMk cId="3555481479" sldId="356"/>
            <ac:picMk id="19" creationId="{46482A14-9689-4D5A-9554-E9196BEEC81C}"/>
          </ac:picMkLst>
        </pc:picChg>
      </pc:sldChg>
      <pc:sldChg chg="addSp delSp modSp add mod">
        <pc:chgData name="ngod ali" userId="bfabe3cde01fd7ce" providerId="LiveId" clId="{35C555B1-2A30-4E75-BCA1-DCD08714389C}" dt="2021-08-05T09:27:32.871" v="3123" actId="1076"/>
        <pc:sldMkLst>
          <pc:docMk/>
          <pc:sldMk cId="4249861530" sldId="357"/>
        </pc:sldMkLst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9" creationId="{C43B728F-B9F8-4165-917D-864817217AE2}"/>
          </ac:spMkLst>
        </pc:spChg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10" creationId="{C6064CF5-9586-439C-A16A-0AACAE336C9E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5" creationId="{6A7144AA-0D46-44DF-AD94-54D6A1D75EA8}"/>
          </ac:spMkLst>
        </pc:spChg>
        <pc:spChg chg="del mod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6" creationId="{7F52A9A9-1D0E-4AD6-BE5D-5B8077605B99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7" creationId="{B6712341-BC3B-428A-B8B2-D2741FF5D4B2}"/>
          </ac:spMkLst>
        </pc:spChg>
        <pc:grpChg chg="del">
          <ac:chgData name="ngod ali" userId="bfabe3cde01fd7ce" providerId="LiveId" clId="{35C555B1-2A30-4E75-BCA1-DCD08714389C}" dt="2021-08-05T09:27:24.292" v="3119" actId="478"/>
          <ac:grpSpMkLst>
            <pc:docMk/>
            <pc:sldMk cId="4249861530" sldId="357"/>
            <ac:grpSpMk id="18" creationId="{B1C166AB-B2E6-4DA1-BCDE-26C670033A3B}"/>
          </ac:grpSpMkLst>
        </pc:grpChg>
      </pc:sldChg>
      <pc:sldMasterChg chg="setBg modSldLayout">
        <pc:chgData name="ngod ali" userId="bfabe3cde01fd7ce" providerId="LiveId" clId="{35C555B1-2A30-4E75-BCA1-DCD08714389C}" dt="2021-08-05T07:14:21.134" v="835"/>
        <pc:sldMasterMkLst>
          <pc:docMk/>
          <pc:sldMasterMk cId="1564730949" sldId="2147483678"/>
        </pc:sldMasterMkLst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554849008" sldId="2147483679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765887393" sldId="2147483680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004267739" sldId="2147483681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52976059" sldId="2147483682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17657195" sldId="2147483683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57131177" sldId="2147483684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925768406" sldId="2147483685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61689867" sldId="2147483686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891636656" sldId="2147483687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041958302" sldId="2147483688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491979280" sldId="2147483689"/>
          </pc:sldLayoutMkLst>
        </pc:sldLayoutChg>
      </pc:sldMasterChg>
    </pc:docChg>
  </pc:docChgLst>
  <pc:docChgLst>
    <pc:chgData name="ngod ali" userId="bfabe3cde01fd7ce" providerId="LiveId" clId="{EB8C185D-8217-4662-B78D-72DF2F1CEC66}"/>
    <pc:docChg chg="custSel addSld modSld sldOrd">
      <pc:chgData name="ngod ali" userId="bfabe3cde01fd7ce" providerId="LiveId" clId="{EB8C185D-8217-4662-B78D-72DF2F1CEC66}" dt="2021-08-07T14:42:49.192" v="414" actId="1076"/>
      <pc:docMkLst>
        <pc:docMk/>
      </pc:docMkLst>
      <pc:sldChg chg="addSp delSp modSp mod">
        <pc:chgData name="ngod ali" userId="bfabe3cde01fd7ce" providerId="LiveId" clId="{EB8C185D-8217-4662-B78D-72DF2F1CEC66}" dt="2021-08-07T13:50:10.990" v="14"/>
        <pc:sldMkLst>
          <pc:docMk/>
          <pc:sldMk cId="1851267523" sldId="281"/>
        </pc:sldMkLst>
        <pc:spChg chg="mod">
          <ac:chgData name="ngod ali" userId="bfabe3cde01fd7ce" providerId="LiveId" clId="{EB8C185D-8217-4662-B78D-72DF2F1CEC66}" dt="2021-08-07T13:49:55.008" v="10" actId="20577"/>
          <ac:spMkLst>
            <pc:docMk/>
            <pc:sldMk cId="1851267523" sldId="281"/>
            <ac:spMk id="5" creationId="{3E998CF0-78C5-4801-B33B-F29683B6D588}"/>
          </ac:spMkLst>
        </pc:spChg>
        <pc:picChg chg="del">
          <ac:chgData name="ngod ali" userId="bfabe3cde01fd7ce" providerId="LiveId" clId="{EB8C185D-8217-4662-B78D-72DF2F1CEC66}" dt="2021-08-07T13:49:19.912" v="0" actId="478"/>
          <ac:picMkLst>
            <pc:docMk/>
            <pc:sldMk cId="1851267523" sldId="281"/>
            <ac:picMk id="6" creationId="{907CF9D2-A9E6-49CD-A60F-2493E952F613}"/>
          </ac:picMkLst>
        </pc:picChg>
        <pc:picChg chg="add mod modCrop">
          <ac:chgData name="ngod ali" userId="bfabe3cde01fd7ce" providerId="LiveId" clId="{EB8C185D-8217-4662-B78D-72DF2F1CEC66}" dt="2021-08-07T13:50:10.990" v="14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EB8C185D-8217-4662-B78D-72DF2F1CEC66}" dt="2021-08-07T14:42:14.120" v="406" actId="1076"/>
        <pc:sldMkLst>
          <pc:docMk/>
          <pc:sldMk cId="1349774769" sldId="282"/>
        </pc:sldMkLst>
        <pc:spChg chg="del">
          <ac:chgData name="ngod ali" userId="bfabe3cde01fd7ce" providerId="LiveId" clId="{EB8C185D-8217-4662-B78D-72DF2F1CEC66}" dt="2021-08-07T13:51:19.747" v="27" actId="478"/>
          <ac:spMkLst>
            <pc:docMk/>
            <pc:sldMk cId="1349774769" sldId="282"/>
            <ac:spMk id="10" creationId="{1FFB7127-93A1-43C9-B518-9786EADA1F94}"/>
          </ac:spMkLst>
        </pc:spChg>
        <pc:spChg chg="mod">
          <ac:chgData name="ngod ali" userId="bfabe3cde01fd7ce" providerId="LiveId" clId="{EB8C185D-8217-4662-B78D-72DF2F1CEC66}" dt="2021-08-07T13:51:20.608" v="28"/>
          <ac:spMkLst>
            <pc:docMk/>
            <pc:sldMk cId="1349774769" sldId="282"/>
            <ac:spMk id="11" creationId="{42584CE4-7DC1-4F8B-B036-4A2970568E21}"/>
          </ac:spMkLst>
        </pc:spChg>
        <pc:spChg chg="add mod">
          <ac:chgData name="ngod ali" userId="bfabe3cde01fd7ce" providerId="LiveId" clId="{EB8C185D-8217-4662-B78D-72DF2F1CEC66}" dt="2021-08-07T14:00:36.187" v="152" actId="1076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EB8C185D-8217-4662-B78D-72DF2F1CEC66}" dt="2021-08-07T13:51:17.564" v="26" actId="478"/>
          <ac:grpSpMkLst>
            <pc:docMk/>
            <pc:sldMk cId="1349774769" sldId="282"/>
            <ac:grpSpMk id="2" creationId="{6830AC5A-4871-47D1-95DF-E04C2D5699DD}"/>
          </ac:grpSpMkLst>
        </pc:grpChg>
        <pc:grpChg chg="add mod">
          <ac:chgData name="ngod ali" userId="bfabe3cde01fd7ce" providerId="LiveId" clId="{EB8C185D-8217-4662-B78D-72DF2F1CEC66}" dt="2021-08-07T14:00:33.785" v="151" actId="1076"/>
          <ac:grpSpMkLst>
            <pc:docMk/>
            <pc:sldMk cId="1349774769" sldId="282"/>
            <ac:grpSpMk id="9" creationId="{BAA24803-8A4E-4975-826A-224DBD9300A7}"/>
          </ac:grpSpMkLst>
        </pc:grpChg>
        <pc:picChg chg="del">
          <ac:chgData name="ngod ali" userId="bfabe3cde01fd7ce" providerId="LiveId" clId="{EB8C185D-8217-4662-B78D-72DF2F1CEC66}" dt="2021-08-07T13:50:25.024" v="15" actId="478"/>
          <ac:picMkLst>
            <pc:docMk/>
            <pc:sldMk cId="1349774769" sldId="282"/>
            <ac:picMk id="6" creationId="{756B6293-CEDE-4A36-9A51-C2B2C358C722}"/>
          </ac:picMkLst>
        </pc:picChg>
        <pc:picChg chg="add mod modCrop">
          <ac:chgData name="ngod ali" userId="bfabe3cde01fd7ce" providerId="LiveId" clId="{EB8C185D-8217-4662-B78D-72DF2F1CEC66}" dt="2021-08-07T14:42:14.120" v="406" actId="1076"/>
          <ac:picMkLst>
            <pc:docMk/>
            <pc:sldMk cId="1349774769" sldId="282"/>
            <ac:picMk id="7" creationId="{2875CDDF-1E34-49CC-9B94-0321FDCC9F61}"/>
          </ac:picMkLst>
        </pc:picChg>
        <pc:cxnChg chg="mod">
          <ac:chgData name="ngod ali" userId="bfabe3cde01fd7ce" providerId="LiveId" clId="{EB8C185D-8217-4662-B78D-72DF2F1CEC66}" dt="2021-08-07T13:51:20.608" v="28"/>
          <ac:cxnSpMkLst>
            <pc:docMk/>
            <pc:sldMk cId="1349774769" sldId="282"/>
            <ac:cxnSpMk id="12" creationId="{29123E30-226A-488A-8106-13BB05B5D4D0}"/>
          </ac:cxnSpMkLst>
        </pc:cxnChg>
      </pc:sldChg>
      <pc:sldChg chg="addSp delSp modSp mod">
        <pc:chgData name="ngod ali" userId="bfabe3cde01fd7ce" providerId="LiveId" clId="{EB8C185D-8217-4662-B78D-72DF2F1CEC66}" dt="2021-08-07T14:42:36.899" v="411" actId="1076"/>
        <pc:sldMkLst>
          <pc:docMk/>
          <pc:sldMk cId="899717769" sldId="283"/>
        </pc:sldMkLst>
        <pc:spChg chg="mod">
          <ac:chgData name="ngod ali" userId="bfabe3cde01fd7ce" providerId="LiveId" clId="{EB8C185D-8217-4662-B78D-72DF2F1CEC66}" dt="2021-08-07T14:42:32.168" v="408" actId="207"/>
          <ac:spMkLst>
            <pc:docMk/>
            <pc:sldMk cId="899717769" sldId="283"/>
            <ac:spMk id="8" creationId="{8535766D-2B0D-4D68-9C04-31479B18EDDF}"/>
          </ac:spMkLst>
        </pc:spChg>
        <pc:picChg chg="add del mod modCrop">
          <ac:chgData name="ngod ali" userId="bfabe3cde01fd7ce" providerId="LiveId" clId="{EB8C185D-8217-4662-B78D-72DF2F1CEC66}" dt="2021-08-07T13:52:47.613" v="40" actId="21"/>
          <ac:picMkLst>
            <pc:docMk/>
            <pc:sldMk cId="899717769" sldId="283"/>
            <ac:picMk id="3" creationId="{B5A0367D-8DBE-4722-81D7-6C7D37A8F886}"/>
          </ac:picMkLst>
        </pc:picChg>
        <pc:picChg chg="del">
          <ac:chgData name="ngod ali" userId="bfabe3cde01fd7ce" providerId="LiveId" clId="{EB8C185D-8217-4662-B78D-72DF2F1CEC66}" dt="2021-08-07T13:50:28.261" v="16" actId="478"/>
          <ac:picMkLst>
            <pc:docMk/>
            <pc:sldMk cId="899717769" sldId="283"/>
            <ac:picMk id="9" creationId="{0C24C215-4D15-423B-BAEF-40B8AFD44B61}"/>
          </ac:picMkLst>
        </pc:picChg>
        <pc:picChg chg="add mod modCrop">
          <ac:chgData name="ngod ali" userId="bfabe3cde01fd7ce" providerId="LiveId" clId="{EB8C185D-8217-4662-B78D-72DF2F1CEC66}" dt="2021-08-07T14:42:36.899" v="411" actId="1076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EB8C185D-8217-4662-B78D-72DF2F1CEC66}" dt="2021-08-07T14:42:49.192" v="414" actId="1076"/>
        <pc:sldMkLst>
          <pc:docMk/>
          <pc:sldMk cId="3759876802" sldId="285"/>
        </pc:sldMkLst>
        <pc:spChg chg="mod">
          <ac:chgData name="ngod ali" userId="bfabe3cde01fd7ce" providerId="LiveId" clId="{EB8C185D-8217-4662-B78D-72DF2F1CEC66}" dt="2021-08-07T14:42:49.192" v="414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EB8C185D-8217-4662-B78D-72DF2F1CEC66}" dt="2021-08-07T14:03:13.507" v="164" actId="1076"/>
          <ac:grpSpMkLst>
            <pc:docMk/>
            <pc:sldMk cId="3759876802" sldId="285"/>
            <ac:grpSpMk id="4" creationId="{9FBEC46A-3ED8-4712-8368-CE349BB88952}"/>
          </ac:grpSpMkLst>
        </pc:grpChg>
        <pc:picChg chg="add mod modCrop">
          <ac:chgData name="ngod ali" userId="bfabe3cde01fd7ce" providerId="LiveId" clId="{EB8C185D-8217-4662-B78D-72DF2F1CEC66}" dt="2021-08-07T14:42:43.419" v="412" actId="1076"/>
          <ac:picMkLst>
            <pc:docMk/>
            <pc:sldMk cId="3759876802" sldId="285"/>
            <ac:picMk id="3" creationId="{05C63DD0-9709-4241-9E08-B568547F31C2}"/>
          </ac:picMkLst>
        </pc:picChg>
        <pc:picChg chg="del">
          <ac:chgData name="ngod ali" userId="bfabe3cde01fd7ce" providerId="LiveId" clId="{EB8C185D-8217-4662-B78D-72DF2F1CEC66}" dt="2021-08-07T13:57:33.104" v="114" actId="478"/>
          <ac:picMkLst>
            <pc:docMk/>
            <pc:sldMk cId="3759876802" sldId="285"/>
            <ac:picMk id="8" creationId="{F987585F-8A7F-4D21-91CB-7B3ED482AA5B}"/>
          </ac:picMkLst>
        </pc:picChg>
      </pc:sldChg>
      <pc:sldChg chg="addSp modSp mod">
        <pc:chgData name="ngod ali" userId="bfabe3cde01fd7ce" providerId="LiveId" clId="{EB8C185D-8217-4662-B78D-72DF2F1CEC66}" dt="2021-08-07T14:39:41.134" v="365" actId="1076"/>
        <pc:sldMkLst>
          <pc:docMk/>
          <pc:sldMk cId="3184353815" sldId="342"/>
        </pc:sldMkLst>
        <pc:spChg chg="mod">
          <ac:chgData name="ngod ali" userId="bfabe3cde01fd7ce" providerId="LiveId" clId="{EB8C185D-8217-4662-B78D-72DF2F1CEC66}" dt="2021-08-07T14:39:41.134" v="365" actId="1076"/>
          <ac:spMkLst>
            <pc:docMk/>
            <pc:sldMk cId="3184353815" sldId="342"/>
            <ac:spMk id="5" creationId="{EAFE1E75-BE02-4858-9FB1-FAE42827B220}"/>
          </ac:spMkLst>
        </pc:spChg>
        <pc:spChg chg="mod">
          <ac:chgData name="ngod ali" userId="bfabe3cde01fd7ce" providerId="LiveId" clId="{EB8C185D-8217-4662-B78D-72DF2F1CEC66}" dt="2021-08-07T14:39:37.993" v="364" actId="1076"/>
          <ac:spMkLst>
            <pc:docMk/>
            <pc:sldMk cId="3184353815" sldId="342"/>
            <ac:spMk id="6" creationId="{DF60F1D2-8192-49E9-A2B9-675157E9E60D}"/>
          </ac:spMkLst>
        </pc:spChg>
        <pc:spChg chg="mod">
          <ac:chgData name="ngod ali" userId="bfabe3cde01fd7ce" providerId="LiveId" clId="{EB8C185D-8217-4662-B78D-72DF2F1CEC66}" dt="2021-08-07T14:38:30.269" v="356" actId="1076"/>
          <ac:spMkLst>
            <pc:docMk/>
            <pc:sldMk cId="3184353815" sldId="342"/>
            <ac:spMk id="8" creationId="{730E87CD-E1D8-4201-99C3-15D78AADCE9C}"/>
          </ac:spMkLst>
        </pc:spChg>
        <pc:grpChg chg="add mod">
          <ac:chgData name="ngod ali" userId="bfabe3cde01fd7ce" providerId="LiveId" clId="{EB8C185D-8217-4662-B78D-72DF2F1CEC66}" dt="2021-08-07T14:39:37.993" v="364" actId="1076"/>
          <ac:grpSpMkLst>
            <pc:docMk/>
            <pc:sldMk cId="3184353815" sldId="342"/>
            <ac:grpSpMk id="2" creationId="{EC8A714A-4BE3-4B2F-9CAC-2897621731A5}"/>
          </ac:grpSpMkLst>
        </pc:grpChg>
        <pc:picChg chg="mod">
          <ac:chgData name="ngod ali" userId="bfabe3cde01fd7ce" providerId="LiveId" clId="{EB8C185D-8217-4662-B78D-72DF2F1CEC66}" dt="2021-08-07T14:39:37.993" v="364" actId="1076"/>
          <ac:picMkLst>
            <pc:docMk/>
            <pc:sldMk cId="3184353815" sldId="342"/>
            <ac:picMk id="15362" creationId="{1AF9702B-44A3-4D60-8ACF-8E90B8CB0B1B}"/>
          </ac:picMkLst>
        </pc:picChg>
      </pc:sldChg>
      <pc:sldChg chg="addSp delSp modSp mod delAnim modAnim">
        <pc:chgData name="ngod ali" userId="bfabe3cde01fd7ce" providerId="LiveId" clId="{EB8C185D-8217-4662-B78D-72DF2F1CEC66}" dt="2021-08-07T14:29:46.246" v="303" actId="1076"/>
        <pc:sldMkLst>
          <pc:docMk/>
          <pc:sldMk cId="2656905121" sldId="352"/>
        </pc:sldMkLst>
        <pc:spChg chg="add mod">
          <ac:chgData name="ngod ali" userId="bfabe3cde01fd7ce" providerId="LiveId" clId="{EB8C185D-8217-4662-B78D-72DF2F1CEC66}" dt="2021-08-07T14:18:12.128" v="232" actId="1076"/>
          <ac:spMkLst>
            <pc:docMk/>
            <pc:sldMk cId="2656905121" sldId="352"/>
            <ac:spMk id="3" creationId="{39F5B029-F749-4A0C-838B-DD6015A6CE7C}"/>
          </ac:spMkLst>
        </pc:spChg>
        <pc:picChg chg="add del mod">
          <ac:chgData name="ngod ali" userId="bfabe3cde01fd7ce" providerId="LiveId" clId="{EB8C185D-8217-4662-B78D-72DF2F1CEC66}" dt="2021-08-07T14:29:01.345" v="294" actId="478"/>
          <ac:picMkLst>
            <pc:docMk/>
            <pc:sldMk cId="2656905121" sldId="352"/>
            <ac:picMk id="2" creationId="{B17D1235-DD8A-4FAA-9FAF-47C54210FD2B}"/>
          </ac:picMkLst>
        </pc:picChg>
        <pc:picChg chg="add mod">
          <ac:chgData name="ngod ali" userId="bfabe3cde01fd7ce" providerId="LiveId" clId="{EB8C185D-8217-4662-B78D-72DF2F1CEC66}" dt="2021-08-07T14:29:46.246" v="303" actId="1076"/>
          <ac:picMkLst>
            <pc:docMk/>
            <pc:sldMk cId="2656905121" sldId="352"/>
            <ac:picMk id="4" creationId="{73C00A32-2F9B-40D2-9C1A-2C867FD3F2F7}"/>
          </ac:picMkLst>
        </pc:picChg>
      </pc:sldChg>
      <pc:sldChg chg="addSp modSp mod modAnim">
        <pc:chgData name="ngod ali" userId="bfabe3cde01fd7ce" providerId="LiveId" clId="{EB8C185D-8217-4662-B78D-72DF2F1CEC66}" dt="2021-08-07T14:36:53.329" v="337" actId="1076"/>
        <pc:sldMkLst>
          <pc:docMk/>
          <pc:sldMk cId="2635799301" sldId="354"/>
        </pc:sldMkLst>
        <pc:spChg chg="add mod">
          <ac:chgData name="ngod ali" userId="bfabe3cde01fd7ce" providerId="LiveId" clId="{EB8C185D-8217-4662-B78D-72DF2F1CEC66}" dt="2021-08-07T14:35:50.377" v="333" actId="1076"/>
          <ac:spMkLst>
            <pc:docMk/>
            <pc:sldMk cId="2635799301" sldId="354"/>
            <ac:spMk id="2" creationId="{0CEEA67A-3EFF-4682-9BBE-F6B7A8DA0764}"/>
          </ac:spMkLst>
        </pc:spChg>
        <pc:picChg chg="add mod">
          <ac:chgData name="ngod ali" userId="bfabe3cde01fd7ce" providerId="LiveId" clId="{EB8C185D-8217-4662-B78D-72DF2F1CEC66}" dt="2021-08-07T14:36:53.329" v="337" actId="1076"/>
          <ac:picMkLst>
            <pc:docMk/>
            <pc:sldMk cId="2635799301" sldId="354"/>
            <ac:picMk id="3" creationId="{D098C0DF-FC4A-4C74-8739-F9338A4E090F}"/>
          </ac:picMkLst>
        </pc:picChg>
      </pc:sldChg>
      <pc:sldChg chg="addSp modSp mod ord modAnim">
        <pc:chgData name="ngod ali" userId="bfabe3cde01fd7ce" providerId="LiveId" clId="{EB8C185D-8217-4662-B78D-72DF2F1CEC66}" dt="2021-08-07T14:40:29.455" v="388" actId="1076"/>
        <pc:sldMkLst>
          <pc:docMk/>
          <pc:sldMk cId="2846007643" sldId="357"/>
        </pc:sldMkLst>
        <pc:spChg chg="add mod">
          <ac:chgData name="ngod ali" userId="bfabe3cde01fd7ce" providerId="LiveId" clId="{EB8C185D-8217-4662-B78D-72DF2F1CEC66}" dt="2021-08-07T14:40:24.772" v="386" actId="14100"/>
          <ac:spMkLst>
            <pc:docMk/>
            <pc:sldMk cId="2846007643" sldId="357"/>
            <ac:spMk id="3" creationId="{FE093073-0E8E-4DB9-B72C-335D7554CA14}"/>
          </ac:spMkLst>
        </pc:spChg>
        <pc:picChg chg="add mod">
          <ac:chgData name="ngod ali" userId="bfabe3cde01fd7ce" providerId="LiveId" clId="{EB8C185D-8217-4662-B78D-72DF2F1CEC66}" dt="2021-08-07T14:40:29.455" v="388" actId="1076"/>
          <ac:picMkLst>
            <pc:docMk/>
            <pc:sldMk cId="2846007643" sldId="357"/>
            <ac:picMk id="2" creationId="{FDDD8925-D081-47E5-B8F9-83189F3F11A1}"/>
          </ac:picMkLst>
        </pc:picChg>
      </pc:sldChg>
      <pc:sldChg chg="addSp delSp modSp add mod">
        <pc:chgData name="ngod ali" userId="bfabe3cde01fd7ce" providerId="LiveId" clId="{EB8C185D-8217-4662-B78D-72DF2F1CEC66}" dt="2021-08-07T14:42:11.686" v="405" actId="1076"/>
        <pc:sldMkLst>
          <pc:docMk/>
          <pc:sldMk cId="724670654" sldId="358"/>
        </pc:sldMkLst>
        <pc:spChg chg="mod">
          <ac:chgData name="ngod ali" userId="bfabe3cde01fd7ce" providerId="LiveId" clId="{EB8C185D-8217-4662-B78D-72DF2F1CEC66}" dt="2021-08-07T14:00:27.936" v="149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EB8C185D-8217-4662-B78D-72DF2F1CEC66}" dt="2021-08-07T14:00:30.539" v="150" actId="1076"/>
          <ac:grpSpMkLst>
            <pc:docMk/>
            <pc:sldMk cId="724670654" sldId="358"/>
            <ac:grpSpMk id="9" creationId="{BAA24803-8A4E-4975-826A-224DBD9300A7}"/>
          </ac:grpSpMkLst>
        </pc:grpChg>
        <pc:picChg chg="add mod modCrop">
          <ac:chgData name="ngod ali" userId="bfabe3cde01fd7ce" providerId="LiveId" clId="{EB8C185D-8217-4662-B78D-72DF2F1CEC66}" dt="2021-08-07T13:54:22.328" v="72"/>
          <ac:picMkLst>
            <pc:docMk/>
            <pc:sldMk cId="724670654" sldId="358"/>
            <ac:picMk id="3" creationId="{EB65F7F4-CC9E-4E27-88AE-D60ACEFDE0DC}"/>
          </ac:picMkLst>
        </pc:picChg>
        <pc:picChg chg="del">
          <ac:chgData name="ngod ali" userId="bfabe3cde01fd7ce" providerId="LiveId" clId="{EB8C185D-8217-4662-B78D-72DF2F1CEC66}" dt="2021-08-07T13:52:18.818" v="34" actId="478"/>
          <ac:picMkLst>
            <pc:docMk/>
            <pc:sldMk cId="724670654" sldId="358"/>
            <ac:picMk id="7" creationId="{2875CDDF-1E34-49CC-9B94-0321FDCC9F61}"/>
          </ac:picMkLst>
        </pc:picChg>
        <pc:picChg chg="add mod">
          <ac:chgData name="ngod ali" userId="bfabe3cde01fd7ce" providerId="LiveId" clId="{EB8C185D-8217-4662-B78D-72DF2F1CEC66}" dt="2021-08-07T14:42:11.686" v="405" actId="1076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add mod">
        <pc:chgData name="ngod ali" userId="bfabe3cde01fd7ce" providerId="LiveId" clId="{EB8C185D-8217-4662-B78D-72DF2F1CEC66}" dt="2021-08-07T14:42:08.175" v="404" actId="1076"/>
        <pc:sldMkLst>
          <pc:docMk/>
          <pc:sldMk cId="3579822182" sldId="359"/>
        </pc:sldMkLst>
        <pc:spChg chg="mod">
          <ac:chgData name="ngod ali" userId="bfabe3cde01fd7ce" providerId="LiveId" clId="{EB8C185D-8217-4662-B78D-72DF2F1CEC66}" dt="2021-08-07T14:00:20.706" v="147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EB8C185D-8217-4662-B78D-72DF2F1CEC66}" dt="2021-08-07T14:01:13.129" v="160" actId="122"/>
          <ac:spMkLst>
            <pc:docMk/>
            <pc:sldMk cId="3579822182" sldId="359"/>
            <ac:spMk id="14" creationId="{F6B0E246-4138-491D-B836-98A103221A5E}"/>
          </ac:spMkLst>
        </pc:spChg>
        <pc:grpChg chg="del mod">
          <ac:chgData name="ngod ali" userId="bfabe3cde01fd7ce" providerId="LiveId" clId="{EB8C185D-8217-4662-B78D-72DF2F1CEC66}" dt="2021-08-07T14:00:59.096" v="154" actId="478"/>
          <ac:grpSpMkLst>
            <pc:docMk/>
            <pc:sldMk cId="3579822182" sldId="359"/>
            <ac:grpSpMk id="9" creationId="{BAA24803-8A4E-4975-826A-224DBD9300A7}"/>
          </ac:grpSpMkLst>
        </pc:grpChg>
        <pc:grpChg chg="add mod">
          <ac:chgData name="ngod ali" userId="bfabe3cde01fd7ce" providerId="LiveId" clId="{EB8C185D-8217-4662-B78D-72DF2F1CEC66}" dt="2021-08-07T14:01:11.324" v="159" actId="1076"/>
          <ac:grpSpMkLst>
            <pc:docMk/>
            <pc:sldMk cId="3579822182" sldId="359"/>
            <ac:grpSpMk id="10" creationId="{B13E0356-BDEB-4EB8-9008-6BA9AA2B521A}"/>
          </ac:grpSpMkLst>
        </pc:grpChg>
        <pc:picChg chg="add mod modCrop">
          <ac:chgData name="ngod ali" userId="bfabe3cde01fd7ce" providerId="LiveId" clId="{EB8C185D-8217-4662-B78D-72DF2F1CEC66}" dt="2021-08-07T14:42:08.175" v="404" actId="1076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EB8C185D-8217-4662-B78D-72DF2F1CEC66}" dt="2021-08-07T13:56:58.848" v="112" actId="1076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EB8C185D-8217-4662-B78D-72DF2F1CEC66}" dt="2021-08-07T14:00:59.967" v="155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new mod delAnim modAnim">
        <pc:chgData name="ngod ali" userId="bfabe3cde01fd7ce" providerId="LiveId" clId="{EB8C185D-8217-4662-B78D-72DF2F1CEC66}" dt="2021-08-07T14:26:42.101" v="289" actId="1076"/>
        <pc:sldMkLst>
          <pc:docMk/>
          <pc:sldMk cId="2134107654" sldId="360"/>
        </pc:sldMkLst>
        <pc:spChg chg="add mod">
          <ac:chgData name="ngod ali" userId="bfabe3cde01fd7ce" providerId="LiveId" clId="{EB8C185D-8217-4662-B78D-72DF2F1CEC66}" dt="2021-08-07T14:10:02.275" v="183" actId="1076"/>
          <ac:spMkLst>
            <pc:docMk/>
            <pc:sldMk cId="2134107654" sldId="360"/>
            <ac:spMk id="3" creationId="{93EB983A-E932-4E2B-A6D9-22562C9A0B1E}"/>
          </ac:spMkLst>
        </pc:spChg>
        <pc:picChg chg="add del mod">
          <ac:chgData name="ngod ali" userId="bfabe3cde01fd7ce" providerId="LiveId" clId="{EB8C185D-8217-4662-B78D-72DF2F1CEC66}" dt="2021-08-07T14:25:35.573" v="282" actId="478"/>
          <ac:picMkLst>
            <pc:docMk/>
            <pc:sldMk cId="2134107654" sldId="360"/>
            <ac:picMk id="2" creationId="{8FC9B532-2B7A-4E1A-9701-CB525E26235A}"/>
          </ac:picMkLst>
        </pc:picChg>
        <pc:picChg chg="add mod">
          <ac:chgData name="ngod ali" userId="bfabe3cde01fd7ce" providerId="LiveId" clId="{EB8C185D-8217-4662-B78D-72DF2F1CEC66}" dt="2021-08-07T14:26:42.101" v="289" actId="1076"/>
          <ac:picMkLst>
            <pc:docMk/>
            <pc:sldMk cId="2134107654" sldId="360"/>
            <ac:picMk id="4" creationId="{286D517E-5689-48D8-BC34-BB142CC6E58C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28:55.318" v="293" actId="14100"/>
        <pc:sldMkLst>
          <pc:docMk/>
          <pc:sldMk cId="753849943" sldId="361"/>
        </pc:sldMkLst>
        <pc:spChg chg="add mod">
          <ac:chgData name="ngod ali" userId="bfabe3cde01fd7ce" providerId="LiveId" clId="{EB8C185D-8217-4662-B78D-72DF2F1CEC66}" dt="2021-08-07T14:17:42.851" v="211" actId="1076"/>
          <ac:spMkLst>
            <pc:docMk/>
            <pc:sldMk cId="753849943" sldId="361"/>
            <ac:spMk id="2" creationId="{D7122FCD-67C1-407A-B4B7-E57679D1B03F}"/>
          </ac:spMkLst>
        </pc:spChg>
        <pc:picChg chg="add del mod">
          <ac:chgData name="ngod ali" userId="bfabe3cde01fd7ce" providerId="LiveId" clId="{EB8C185D-8217-4662-B78D-72DF2F1CEC66}" dt="2021-08-07T14:26:54.263" v="290" actId="478"/>
          <ac:picMkLst>
            <pc:docMk/>
            <pc:sldMk cId="753849943" sldId="361"/>
            <ac:picMk id="3" creationId="{463D63AB-8F50-4D76-812B-C48CAFE3B890}"/>
          </ac:picMkLst>
        </pc:picChg>
        <pc:picChg chg="add mod">
          <ac:chgData name="ngod ali" userId="bfabe3cde01fd7ce" providerId="LiveId" clId="{EB8C185D-8217-4662-B78D-72DF2F1CEC66}" dt="2021-08-07T14:28:55.318" v="293" actId="14100"/>
          <ac:picMkLst>
            <pc:docMk/>
            <pc:sldMk cId="753849943" sldId="361"/>
            <ac:picMk id="4" creationId="{0230C56E-A257-4A76-88B3-3060F7FBE762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31:58.258" v="310" actId="1076"/>
        <pc:sldMkLst>
          <pc:docMk/>
          <pc:sldMk cId="75123765" sldId="362"/>
        </pc:sldMkLst>
        <pc:spChg chg="add mod">
          <ac:chgData name="ngod ali" userId="bfabe3cde01fd7ce" providerId="LiveId" clId="{EB8C185D-8217-4662-B78D-72DF2F1CEC66}" dt="2021-08-07T14:18:31.888" v="243" actId="1076"/>
          <ac:spMkLst>
            <pc:docMk/>
            <pc:sldMk cId="75123765" sldId="362"/>
            <ac:spMk id="3" creationId="{36B392AE-09AC-433D-A801-7508A7CBFBBD}"/>
          </ac:spMkLst>
        </pc:spChg>
        <pc:picChg chg="add del mod">
          <ac:chgData name="ngod ali" userId="bfabe3cde01fd7ce" providerId="LiveId" clId="{EB8C185D-8217-4662-B78D-72DF2F1CEC66}" dt="2021-08-07T14:29:52.089" v="304" actId="478"/>
          <ac:picMkLst>
            <pc:docMk/>
            <pc:sldMk cId="75123765" sldId="362"/>
            <ac:picMk id="2" creationId="{491FBFEC-E3A3-411F-A37C-551ACA8AB86A}"/>
          </ac:picMkLst>
        </pc:picChg>
        <pc:picChg chg="add mod">
          <ac:chgData name="ngod ali" userId="bfabe3cde01fd7ce" providerId="LiveId" clId="{EB8C185D-8217-4662-B78D-72DF2F1CEC66}" dt="2021-08-07T14:31:58.258" v="310" actId="1076"/>
          <ac:picMkLst>
            <pc:docMk/>
            <pc:sldMk cId="75123765" sldId="362"/>
            <ac:picMk id="4" creationId="{F79EBC6F-E0CA-4F16-BD86-ED84AB6F87DA}"/>
          </ac:picMkLst>
        </pc:picChg>
      </pc:sldChg>
      <pc:sldChg chg="addSp modSp new mod modAnim">
        <pc:chgData name="ngod ali" userId="bfabe3cde01fd7ce" providerId="LiveId" clId="{EB8C185D-8217-4662-B78D-72DF2F1CEC66}" dt="2021-08-07T14:35:36.817" v="327" actId="1076"/>
        <pc:sldMkLst>
          <pc:docMk/>
          <pc:sldMk cId="85176143" sldId="363"/>
        </pc:sldMkLst>
        <pc:spChg chg="add mod">
          <ac:chgData name="ngod ali" userId="bfabe3cde01fd7ce" providerId="LiveId" clId="{EB8C185D-8217-4662-B78D-72DF2F1CEC66}" dt="2021-08-07T14:35:36.817" v="327" actId="1076"/>
          <ac:spMkLst>
            <pc:docMk/>
            <pc:sldMk cId="85176143" sldId="363"/>
            <ac:spMk id="3" creationId="{00C6005B-17A5-44A7-B6A4-04E1C336A5E0}"/>
          </ac:spMkLst>
        </pc:spChg>
        <pc:picChg chg="add mod">
          <ac:chgData name="ngod ali" userId="bfabe3cde01fd7ce" providerId="LiveId" clId="{EB8C185D-8217-4662-B78D-72DF2F1CEC66}" dt="2021-08-07T14:35:34.390" v="326" actId="1076"/>
          <ac:picMkLst>
            <pc:docMk/>
            <pc:sldMk cId="85176143" sldId="363"/>
            <ac:picMk id="2" creationId="{E88EB897-ACB5-4B1C-94BF-09714133341B}"/>
          </ac:picMkLst>
        </pc:picChg>
      </pc:sldChg>
      <pc:sldChg chg="addSp modSp new mod modAnim">
        <pc:chgData name="ngod ali" userId="bfabe3cde01fd7ce" providerId="LiveId" clId="{EB8C185D-8217-4662-B78D-72DF2F1CEC66}" dt="2021-08-07T14:23:24.138" v="280" actId="1076"/>
        <pc:sldMkLst>
          <pc:docMk/>
          <pc:sldMk cId="30392586" sldId="364"/>
        </pc:sldMkLst>
        <pc:spChg chg="add mod">
          <ac:chgData name="ngod ali" userId="bfabe3cde01fd7ce" providerId="LiveId" clId="{EB8C185D-8217-4662-B78D-72DF2F1CEC66}" dt="2021-08-07T14:23:22.346" v="279" actId="1076"/>
          <ac:spMkLst>
            <pc:docMk/>
            <pc:sldMk cId="30392586" sldId="364"/>
            <ac:spMk id="3" creationId="{B2E67374-E6C8-443B-9971-3F1936211313}"/>
          </ac:spMkLst>
        </pc:spChg>
        <pc:picChg chg="add mod">
          <ac:chgData name="ngod ali" userId="bfabe3cde01fd7ce" providerId="LiveId" clId="{EB8C185D-8217-4662-B78D-72DF2F1CEC66}" dt="2021-08-07T14:23:24.138" v="280" actId="1076"/>
          <ac:picMkLst>
            <pc:docMk/>
            <pc:sldMk cId="30392586" sldId="364"/>
            <ac:picMk id="2" creationId="{773C889F-8937-48CC-B686-2DE9B747CA93}"/>
          </ac:picMkLst>
        </pc:picChg>
      </pc:sldChg>
      <pc:sldChg chg="addSp modSp new mod modAnim">
        <pc:chgData name="ngod ali" userId="bfabe3cde01fd7ce" providerId="LiveId" clId="{EB8C185D-8217-4662-B78D-72DF2F1CEC66}" dt="2021-08-07T14:42:00.114" v="403" actId="1076"/>
        <pc:sldMkLst>
          <pc:docMk/>
          <pc:sldMk cId="409017951" sldId="365"/>
        </pc:sldMkLst>
        <pc:spChg chg="add mod">
          <ac:chgData name="ngod ali" userId="bfabe3cde01fd7ce" providerId="LiveId" clId="{EB8C185D-8217-4662-B78D-72DF2F1CEC66}" dt="2021-08-07T14:40:52.127" v="398" actId="1076"/>
          <ac:spMkLst>
            <pc:docMk/>
            <pc:sldMk cId="409017951" sldId="365"/>
            <ac:spMk id="2" creationId="{A84C5612-AD4D-4A13-8555-E0E359620FD4}"/>
          </ac:spMkLst>
        </pc:spChg>
        <pc:picChg chg="add mod">
          <ac:chgData name="ngod ali" userId="bfabe3cde01fd7ce" providerId="LiveId" clId="{EB8C185D-8217-4662-B78D-72DF2F1CEC66}" dt="2021-08-07T14:42:00.114" v="403" actId="1076"/>
          <ac:picMkLst>
            <pc:docMk/>
            <pc:sldMk cId="409017951" sldId="365"/>
            <ac:picMk id="3" creationId="{D0B33427-34FA-4A4A-9A61-A3A1017412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1CkoWyLZ8g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2UTpnWY3vo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JeSv9EE50w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.moe.gov.sa/Najran/Pages/default.asp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CWb4gYSgLI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E6SJiWh16M?feature=oembed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jpeg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sq1pgyQZSY?feature=oembed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ZLtSA5kBig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zI5HMmselU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M1OVrxEmPQ?feature=oembe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6453056" y="420077"/>
            <a:ext cx="592718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5423046" y="3852601"/>
            <a:ext cx="592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انشاء اختصار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3EB983A-E932-4E2B-A6D9-22562C9A0B1E}"/>
              </a:ext>
            </a:extLst>
          </p:cNvPr>
          <p:cNvSpPr txBox="1"/>
          <p:nvPr/>
        </p:nvSpPr>
        <p:spPr>
          <a:xfrm>
            <a:off x="7821637" y="167451"/>
            <a:ext cx="2522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انشاء اختصار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وسائط عبر الإنترنت 3" title="الدرس 3   الملف 1  إنشاء اختصار">
            <a:hlinkClick r:id="" action="ppaction://media"/>
            <a:extLst>
              <a:ext uri="{FF2B5EF4-FFF2-40B4-BE49-F238E27FC236}">
                <a16:creationId xmlns:a16="http://schemas.microsoft.com/office/drawing/2014/main" id="{286D517E-5689-48D8-BC34-BB142CC6E5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4733" y="1193269"/>
            <a:ext cx="8018584" cy="47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A1AFBFA-8A0F-4602-AE49-7D821F94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54" t="39482" r="64231" b="32094"/>
          <a:stretch/>
        </p:blipFill>
        <p:spPr>
          <a:xfrm>
            <a:off x="2130608" y="3429000"/>
            <a:ext cx="2593964" cy="267989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7F0F8A7-EE26-4F43-90A5-BA98C4A3A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53" t="33669" r="18192" b="32094"/>
          <a:stretch/>
        </p:blipFill>
        <p:spPr>
          <a:xfrm>
            <a:off x="653500" y="722260"/>
            <a:ext cx="4684687" cy="267989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9E7592A-E384-4BFE-9AE2-38EAECF94F32}"/>
              </a:ext>
            </a:extLst>
          </p:cNvPr>
          <p:cNvGrpSpPr/>
          <p:nvPr/>
        </p:nvGrpSpPr>
        <p:grpSpPr>
          <a:xfrm>
            <a:off x="5303521" y="340028"/>
            <a:ext cx="6234979" cy="6177943"/>
            <a:chOff x="5279397" y="194721"/>
            <a:chExt cx="5471312" cy="617794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31F4073-4FBA-4379-8645-30D50DB5B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2000" t="23167" r="51423" b="6646"/>
            <a:stretch/>
          </p:blipFill>
          <p:spPr>
            <a:xfrm>
              <a:off x="5279397" y="194721"/>
              <a:ext cx="4459458" cy="4811151"/>
            </a:xfrm>
            <a:prstGeom prst="rect">
              <a:avLst/>
            </a:prstGeom>
          </p:spPr>
        </p:pic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009CE9F9-C89B-4B1C-9720-A07692D18830}"/>
                </a:ext>
              </a:extLst>
            </p:cNvPr>
            <p:cNvGrpSpPr/>
            <p:nvPr/>
          </p:nvGrpSpPr>
          <p:grpSpPr>
            <a:xfrm>
              <a:off x="7842579" y="1983545"/>
              <a:ext cx="2908130" cy="4389119"/>
              <a:chOff x="7596554" y="1168032"/>
              <a:chExt cx="4276579" cy="5352954"/>
            </a:xfrm>
          </p:grpSpPr>
          <p:pic>
            <p:nvPicPr>
              <p:cNvPr id="23" name="Picture 2" descr="تعلم القرطاسية المفكرة ملف, دفتر الملاحظات المرسومة, كرتون, ملف PNG  والمتجهات للتحميل مجانا">
                <a:extLst>
                  <a:ext uri="{FF2B5EF4-FFF2-40B4-BE49-F238E27FC236}">
                    <a16:creationId xmlns:a16="http://schemas.microsoft.com/office/drawing/2014/main" id="{415A5A77-8249-4686-80D8-67B4C5CFD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62" t="12904" r="25384" b="16019"/>
              <a:stretch/>
            </p:blipFill>
            <p:spPr bwMode="auto">
              <a:xfrm>
                <a:off x="7596554" y="1168032"/>
                <a:ext cx="4276579" cy="5352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صورة 23">
                <a:extLst>
                  <a:ext uri="{FF2B5EF4-FFF2-40B4-BE49-F238E27FC236}">
                    <a16:creationId xmlns:a16="http://schemas.microsoft.com/office/drawing/2014/main" id="{C6260B0A-91FE-4F11-B716-514D96454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1420" t="28640" r="35915" b="41893"/>
              <a:stretch/>
            </p:blipFill>
            <p:spPr>
              <a:xfrm>
                <a:off x="7888872" y="2481611"/>
                <a:ext cx="3711146" cy="379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33251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3E45ADC-DA12-454E-AA98-8AAB6EB1F77C}"/>
              </a:ext>
            </a:extLst>
          </p:cNvPr>
          <p:cNvGrpSpPr/>
          <p:nvPr/>
        </p:nvGrpSpPr>
        <p:grpSpPr>
          <a:xfrm>
            <a:off x="7834150" y="561485"/>
            <a:ext cx="3921484" cy="5670503"/>
            <a:chOff x="7834150" y="561485"/>
            <a:chExt cx="3921484" cy="5670503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FE4430E1-9A5C-477C-9606-6B9E306353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834150" y="561485"/>
              <a:ext cx="3921484" cy="567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6CF8428-C4A2-4DA9-9D89-D98844B7F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085" t="20625" r="33238" b="47515"/>
            <a:stretch/>
          </p:blipFill>
          <p:spPr>
            <a:xfrm>
              <a:off x="8046720" y="2001740"/>
              <a:ext cx="3444803" cy="412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4FED8A08-6211-42BE-8E4D-FCAADB6878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00" t="20909" r="41053" b="4799"/>
          <a:stretch/>
        </p:blipFill>
        <p:spPr>
          <a:xfrm>
            <a:off x="1276702" y="361632"/>
            <a:ext cx="6293337" cy="587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979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3 الملف 2 إنشاء اختصار لسطح المكتب">
            <a:hlinkClick r:id="" action="ppaction://media"/>
            <a:extLst>
              <a:ext uri="{FF2B5EF4-FFF2-40B4-BE49-F238E27FC236}">
                <a16:creationId xmlns:a16="http://schemas.microsoft.com/office/drawing/2014/main" id="{773C889F-8937-48CC-B686-2DE9B747C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0185" y="1223889"/>
            <a:ext cx="8191630" cy="462827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2E67374-E6C8-443B-9971-3F1936211313}"/>
              </a:ext>
            </a:extLst>
          </p:cNvPr>
          <p:cNvSpPr txBox="1"/>
          <p:nvPr/>
        </p:nvSpPr>
        <p:spPr>
          <a:xfrm>
            <a:off x="4783015" y="243934"/>
            <a:ext cx="6095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انشاء اختصار على سطح المكتب 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7122FCD-67C1-407A-B4B7-E57679D1B03F}"/>
              </a:ext>
            </a:extLst>
          </p:cNvPr>
          <p:cNvSpPr txBox="1"/>
          <p:nvPr/>
        </p:nvSpPr>
        <p:spPr>
          <a:xfrm>
            <a:off x="7793502" y="272634"/>
            <a:ext cx="2522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حذف الاختصار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وسائط عبر الإنترنت 3" title="الدرس 3   الملف 3   حذف اختصار">
            <a:hlinkClick r:id="" action="ppaction://media"/>
            <a:extLst>
              <a:ext uri="{FF2B5EF4-FFF2-40B4-BE49-F238E27FC236}">
                <a16:creationId xmlns:a16="http://schemas.microsoft.com/office/drawing/2014/main" id="{0230C56E-A257-4A76-88B3-3060F7FBE7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30498" y="1223889"/>
            <a:ext cx="776835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0EBE3B4-6B47-4679-B7B8-D31DAAD1E452}"/>
              </a:ext>
            </a:extLst>
          </p:cNvPr>
          <p:cNvGrpSpPr/>
          <p:nvPr/>
        </p:nvGrpSpPr>
        <p:grpSpPr>
          <a:xfrm>
            <a:off x="7709095" y="892362"/>
            <a:ext cx="3835523" cy="5045140"/>
            <a:chOff x="7920111" y="1672182"/>
            <a:chExt cx="3835523" cy="5045140"/>
          </a:xfrm>
        </p:grpSpPr>
        <p:pic>
          <p:nvPicPr>
            <p:cNvPr id="8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5A95C9A3-8DD5-47F1-B8E2-7116892645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920111" y="1672182"/>
              <a:ext cx="3835523" cy="50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A0784EF-1090-4AA1-A66A-79574D83B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887" t="33723" r="33607" b="50077"/>
            <a:stretch/>
          </p:blipFill>
          <p:spPr>
            <a:xfrm>
              <a:off x="8454683" y="3068330"/>
              <a:ext cx="3007392" cy="3381632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2DC63C04-F388-4B40-AE32-D11574063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578" t="36301" r="41384" b="24500"/>
          <a:stretch/>
        </p:blipFill>
        <p:spPr>
          <a:xfrm>
            <a:off x="2355400" y="596941"/>
            <a:ext cx="5086409" cy="4875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240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028892"/>
              <a:ext cx="457177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الملفات والمجلدات المضغوطة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  <p:pic>
        <p:nvPicPr>
          <p:cNvPr id="7" name="Picture 8" descr="هل أنت جديد في ضغط المجلدات على نظام التشغيل Mac؟ إليك ما تحتاج إلى معرفته">
            <a:extLst>
              <a:ext uri="{FF2B5EF4-FFF2-40B4-BE49-F238E27FC236}">
                <a16:creationId xmlns:a16="http://schemas.microsoft.com/office/drawing/2014/main" id="{9F3AD491-2008-489A-94D9-1DC269ED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2777181"/>
            <a:ext cx="2580344" cy="25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60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BCC0F0D2-593D-47D7-8700-A6F604BBCA55}"/>
              </a:ext>
            </a:extLst>
          </p:cNvPr>
          <p:cNvSpPr txBox="1"/>
          <p:nvPr/>
        </p:nvSpPr>
        <p:spPr>
          <a:xfrm>
            <a:off x="781464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الملفات والمجلدات المضغوطة</a:t>
            </a:r>
          </a:p>
        </p:txBody>
      </p:sp>
      <p:sp>
        <p:nvSpPr>
          <p:cNvPr id="24" name="Freeform: Shape 2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" descr="برامج فك الضغط المجانية">
            <a:extLst>
              <a:ext uri="{FF2B5EF4-FFF2-40B4-BE49-F238E27FC236}">
                <a16:creationId xmlns:a16="http://schemas.microsoft.com/office/drawing/2014/main" id="{2DBC4277-2160-4BA5-9132-72A293481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1437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6990FC4-46BA-42F7-A243-B6FF67A4B7F1}"/>
              </a:ext>
            </a:extLst>
          </p:cNvPr>
          <p:cNvSpPr txBox="1"/>
          <p:nvPr/>
        </p:nvSpPr>
        <p:spPr>
          <a:xfrm>
            <a:off x="524786" y="2827468"/>
            <a:ext cx="597431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قد تشغل الملفات والمجلدات مساحة كبيرة على وحدة التخزين في الحاسب فهل يمكنا تصغير حجم تلك الملفات والمجلدات ؟ ولماذا ؟</a:t>
            </a:r>
          </a:p>
        </p:txBody>
      </p:sp>
    </p:spTree>
    <p:extLst>
      <p:ext uri="{BB962C8B-B14F-4D97-AF65-F5344CB8AC3E}">
        <p14:creationId xmlns:p14="http://schemas.microsoft.com/office/powerpoint/2010/main" val="816373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2" descr="تحميل برنامج فك ضغط الملفات وينرار WinRAR 5.90 مجاناً - اّن مكس">
            <a:extLst>
              <a:ext uri="{FF2B5EF4-FFF2-40B4-BE49-F238E27FC236}">
                <a16:creationId xmlns:a16="http://schemas.microsoft.com/office/drawing/2014/main" id="{6065DCD4-AB8A-476B-ABD2-2CBCEA331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r="-1" b="-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35A6AAA-E529-4C79-B829-7D273734F93F}"/>
              </a:ext>
            </a:extLst>
          </p:cNvPr>
          <p:cNvSpPr txBox="1"/>
          <p:nvPr/>
        </p:nvSpPr>
        <p:spPr>
          <a:xfrm>
            <a:off x="5627077" y="1216758"/>
            <a:ext cx="635076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نعم يمكنا تصغير الحجم</a:t>
            </a:r>
          </a:p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وذلك  لتوفير السعة التخزينية </a:t>
            </a:r>
          </a:p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أو لإتاحة ارسالها كمرفقات عبر البريد الالكتروني </a:t>
            </a:r>
          </a:p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 طريق عملية تسمى </a:t>
            </a:r>
          </a:p>
          <a:p>
            <a:pPr algn="ctr"/>
            <a:r>
              <a:rPr lang="ar-SA" sz="5400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 ضغط ) </a:t>
            </a:r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الملفات والمجلدات </a:t>
            </a:r>
          </a:p>
        </p:txBody>
      </p:sp>
    </p:spTree>
    <p:extLst>
      <p:ext uri="{BB962C8B-B14F-4D97-AF65-F5344CB8AC3E}">
        <p14:creationId xmlns:p14="http://schemas.microsoft.com/office/powerpoint/2010/main" val="3370955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426">
            <a:extLst>
              <a:ext uri="{FF2B5EF4-FFF2-40B4-BE49-F238E27FC236}">
                <a16:creationId xmlns:a16="http://schemas.microsoft.com/office/drawing/2014/main" id="{6D6AC389-00E9-433D-B51D-87B897342373}"/>
              </a:ext>
            </a:extLst>
          </p:cNvPr>
          <p:cNvSpPr txBox="1"/>
          <p:nvPr/>
        </p:nvSpPr>
        <p:spPr>
          <a:xfrm>
            <a:off x="1" y="424498"/>
            <a:ext cx="10338618" cy="6963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2696877-337A-42B4-AD37-1669AF358697}"/>
              </a:ext>
            </a:extLst>
          </p:cNvPr>
          <p:cNvSpPr txBox="1"/>
          <p:nvPr/>
        </p:nvSpPr>
        <p:spPr>
          <a:xfrm>
            <a:off x="3352800" y="2650237"/>
            <a:ext cx="548640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الوحدة الأولى</a:t>
            </a:r>
          </a:p>
          <a:p>
            <a:pPr algn="ctr"/>
            <a:endParaRPr lang="ar-SA" sz="4000" b="1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endParaRPr lang="ar-SA" sz="800" b="1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تعلم الأساسيات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07E0283-52CA-4CDD-8F62-9BF98148C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71587" y="4905437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9F5B029-F749-4A0C-838B-DD6015A6CE7C}"/>
              </a:ext>
            </a:extLst>
          </p:cNvPr>
          <p:cNvSpPr txBox="1"/>
          <p:nvPr/>
        </p:nvSpPr>
        <p:spPr>
          <a:xfrm>
            <a:off x="7596554" y="429065"/>
            <a:ext cx="2522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ضغط الملفات 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وسائط عبر الإنترنت 3" title="الدرس 3   الملف 4    ضغط الملفات">
            <a:hlinkClick r:id="" action="ppaction://media"/>
            <a:extLst>
              <a:ext uri="{FF2B5EF4-FFF2-40B4-BE49-F238E27FC236}">
                <a16:creationId xmlns:a16="http://schemas.microsoft.com/office/drawing/2014/main" id="{73C00A32-2F9B-40D2-9C1A-2C867FD3F2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5341" y="1548814"/>
            <a:ext cx="7483232" cy="45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C2B304-FF98-4921-9DBB-37AD76E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500" t="38473" r="58141" b="11776"/>
          <a:stretch/>
        </p:blipFill>
        <p:spPr>
          <a:xfrm>
            <a:off x="1969477" y="980753"/>
            <a:ext cx="5489526" cy="4896493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6E2589E-FDC5-4840-A0EE-0F93DAA54AA2}"/>
              </a:ext>
            </a:extLst>
          </p:cNvPr>
          <p:cNvGrpSpPr/>
          <p:nvPr/>
        </p:nvGrpSpPr>
        <p:grpSpPr>
          <a:xfrm>
            <a:off x="7904212" y="1131513"/>
            <a:ext cx="3835523" cy="5045140"/>
            <a:chOff x="8030821" y="1117445"/>
            <a:chExt cx="3835523" cy="5045140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7C0955E6-3ECB-497A-8FFD-1AD3DAEE3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030821" y="1117445"/>
              <a:ext cx="3835523" cy="50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B65AAC3-77CD-432F-BBA9-A2822B04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154" t="29734" r="28692" b="25937"/>
            <a:stretch/>
          </p:blipFill>
          <p:spPr>
            <a:xfrm>
              <a:off x="8382514" y="2426675"/>
              <a:ext cx="3221501" cy="3481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470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C9D8629-4AB3-426C-90D5-DCA22CF1F376}"/>
              </a:ext>
            </a:extLst>
          </p:cNvPr>
          <p:cNvGrpSpPr/>
          <p:nvPr/>
        </p:nvGrpSpPr>
        <p:grpSpPr>
          <a:xfrm>
            <a:off x="8005255" y="1765937"/>
            <a:ext cx="3638987" cy="4264914"/>
            <a:chOff x="7558911" y="1189540"/>
            <a:chExt cx="3589449" cy="5030279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9BFB3378-AF7F-4546-894A-4C544F74CC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558911" y="1189540"/>
              <a:ext cx="3589449" cy="503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8914E32-1B6D-4039-9D5C-A325CE6C0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565" t="30760" r="28115" b="39123"/>
            <a:stretch/>
          </p:blipFill>
          <p:spPr>
            <a:xfrm>
              <a:off x="7863459" y="2571296"/>
              <a:ext cx="3038825" cy="3322840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D7D5C9F-536F-4A19-989E-144321665695}"/>
              </a:ext>
            </a:extLst>
          </p:cNvPr>
          <p:cNvGrpSpPr/>
          <p:nvPr/>
        </p:nvGrpSpPr>
        <p:grpSpPr>
          <a:xfrm>
            <a:off x="1843607" y="827149"/>
            <a:ext cx="6343819" cy="4927574"/>
            <a:chOff x="1843607" y="1017428"/>
            <a:chExt cx="6343819" cy="492757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71C3CB6-6745-4CCE-8568-C1607618C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0539" t="62313" r="33307" b="16959"/>
            <a:stretch/>
          </p:blipFill>
          <p:spPr>
            <a:xfrm>
              <a:off x="1843607" y="3722410"/>
              <a:ext cx="3080824" cy="22225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8374C4A-B004-43F0-BE4E-9D37D87A9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692" t="40295" r="49116" b="15265"/>
            <a:stretch/>
          </p:blipFill>
          <p:spPr>
            <a:xfrm>
              <a:off x="4924431" y="1017428"/>
              <a:ext cx="3262995" cy="40374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170174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6B392AE-09AC-433D-A801-7508A7CBFBBD}"/>
              </a:ext>
            </a:extLst>
          </p:cNvPr>
          <p:cNvSpPr txBox="1"/>
          <p:nvPr/>
        </p:nvSpPr>
        <p:spPr>
          <a:xfrm>
            <a:off x="7118252" y="215257"/>
            <a:ext cx="321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فك ضغط الملفات 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وسائط عبر الإنترنت 3" title="الدرس 3   الملف 5  فك ضغط الملفات">
            <a:hlinkClick r:id="" action="ppaction://media"/>
            <a:extLst>
              <a:ext uri="{FF2B5EF4-FFF2-40B4-BE49-F238E27FC236}">
                <a16:creationId xmlns:a16="http://schemas.microsoft.com/office/drawing/2014/main" id="{F79EBC6F-E0CA-4F16-BD86-ED84AB6F87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9673" y="1070854"/>
            <a:ext cx="8032653" cy="47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14824B-81D2-4D84-B06B-6E2C224D2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941" t="65289" r="31781" b="14688"/>
          <a:stretch/>
        </p:blipFill>
        <p:spPr>
          <a:xfrm>
            <a:off x="7734824" y="4394008"/>
            <a:ext cx="3307795" cy="202926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04D93C8-FFDA-4AF0-B331-492E58F9D9EB}"/>
              </a:ext>
            </a:extLst>
          </p:cNvPr>
          <p:cNvGrpSpPr/>
          <p:nvPr/>
        </p:nvGrpSpPr>
        <p:grpSpPr>
          <a:xfrm>
            <a:off x="6766271" y="52754"/>
            <a:ext cx="4147623" cy="4234375"/>
            <a:chOff x="7527715" y="1346308"/>
            <a:chExt cx="4023186" cy="4839442"/>
          </a:xfrm>
        </p:grpSpPr>
        <p:pic>
          <p:nvPicPr>
            <p:cNvPr id="4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6499D8D5-0A7A-4B36-8906-843331D4FE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527715" y="1346308"/>
              <a:ext cx="4023186" cy="4839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FAB4035-ED42-41CA-A257-2E221471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323" t="28586" r="27308" b="40307"/>
            <a:stretch/>
          </p:blipFill>
          <p:spPr>
            <a:xfrm>
              <a:off x="7736967" y="2816992"/>
              <a:ext cx="3604681" cy="3067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61311F1-E798-4B34-BDEE-0EB3943555C0}"/>
              </a:ext>
            </a:extLst>
          </p:cNvPr>
          <p:cNvGrpSpPr/>
          <p:nvPr/>
        </p:nvGrpSpPr>
        <p:grpSpPr>
          <a:xfrm>
            <a:off x="1278106" y="107927"/>
            <a:ext cx="5488164" cy="6179283"/>
            <a:chOff x="1278106" y="243990"/>
            <a:chExt cx="5488164" cy="6179283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DB06E88-7223-4E5E-91FB-073D82F1B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6916" t="34454" r="33654" b="24772"/>
            <a:stretch/>
          </p:blipFill>
          <p:spPr>
            <a:xfrm>
              <a:off x="1278106" y="243990"/>
              <a:ext cx="5418112" cy="3610558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A14CC46-2BE1-4F99-A5CB-C987FF0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0885" t="38227" r="36558" b="26757"/>
            <a:stretch/>
          </p:blipFill>
          <p:spPr>
            <a:xfrm>
              <a:off x="1493831" y="3854548"/>
              <a:ext cx="5272439" cy="256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823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79762" y="2174888"/>
              <a:ext cx="5026444" cy="2048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طريقة عرض قائمة الملفات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0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F7BEFC26-05F4-434C-A0E7-B24F272D80AB}"/>
              </a:ext>
            </a:extLst>
          </p:cNvPr>
          <p:cNvSpPr txBox="1"/>
          <p:nvPr/>
        </p:nvSpPr>
        <p:spPr>
          <a:xfrm>
            <a:off x="1812152" y="1352850"/>
            <a:ext cx="8940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هناك مجموعة متنوعة من الطرق التي يمكن أن تظهر بها قائمة ملفاتك في المجلد </a:t>
            </a:r>
          </a:p>
        </p:txBody>
      </p:sp>
      <p:pic>
        <p:nvPicPr>
          <p:cNvPr id="7" name="Picture 4" descr="ملفات BOOT / BL / MODEM / CSC / RECOVERY لجهاز A70s SM-A707F">
            <a:extLst>
              <a:ext uri="{FF2B5EF4-FFF2-40B4-BE49-F238E27FC236}">
                <a16:creationId xmlns:a16="http://schemas.microsoft.com/office/drawing/2014/main" id="{59CCAB0A-172D-4199-9211-15B030C2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38" y="3169469"/>
            <a:ext cx="4175648" cy="31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5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3 الملف 6 طريقة عرض قائمة الملفات">
            <a:hlinkClick r:id="" action="ppaction://media"/>
            <a:extLst>
              <a:ext uri="{FF2B5EF4-FFF2-40B4-BE49-F238E27FC236}">
                <a16:creationId xmlns:a16="http://schemas.microsoft.com/office/drawing/2014/main" id="{E88EB897-ACB5-4B1C-94BF-0971413334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01166" y="1318748"/>
            <a:ext cx="8271022" cy="496951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0C6005B-17A5-44A7-B6A4-04E1C336A5E0}"/>
              </a:ext>
            </a:extLst>
          </p:cNvPr>
          <p:cNvSpPr txBox="1"/>
          <p:nvPr/>
        </p:nvSpPr>
        <p:spPr>
          <a:xfrm>
            <a:off x="6236677" y="313288"/>
            <a:ext cx="4120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قائمة الملفات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17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BA6D6ED-D938-4A42-9110-68EDF1E13A33}"/>
              </a:ext>
            </a:extLst>
          </p:cNvPr>
          <p:cNvGrpSpPr/>
          <p:nvPr/>
        </p:nvGrpSpPr>
        <p:grpSpPr>
          <a:xfrm>
            <a:off x="7061981" y="2097160"/>
            <a:ext cx="4804364" cy="4404124"/>
            <a:chOff x="7090118" y="1131513"/>
            <a:chExt cx="4649618" cy="5045140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B78A35E4-C8EF-481F-9F44-128369E04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090118" y="1131513"/>
              <a:ext cx="4649618" cy="504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436BB35-B2AC-4D25-83C8-A1AB737C5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279" t="30555" r="22692" b="39739"/>
            <a:stretch/>
          </p:blipFill>
          <p:spPr>
            <a:xfrm>
              <a:off x="7427742" y="2399184"/>
              <a:ext cx="4096601" cy="3551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599CFA5-4497-4042-A816-FFF71C8BB46D}"/>
              </a:ext>
            </a:extLst>
          </p:cNvPr>
          <p:cNvGrpSpPr/>
          <p:nvPr/>
        </p:nvGrpSpPr>
        <p:grpSpPr>
          <a:xfrm>
            <a:off x="828026" y="179213"/>
            <a:ext cx="8422962" cy="6153481"/>
            <a:chOff x="828026" y="179213"/>
            <a:chExt cx="8422962" cy="6153481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65D9AD09-5CFB-448C-B19B-1BDDE09198E9}"/>
                </a:ext>
              </a:extLst>
            </p:cNvPr>
            <p:cNvGrpSpPr/>
            <p:nvPr/>
          </p:nvGrpSpPr>
          <p:grpSpPr>
            <a:xfrm>
              <a:off x="1295971" y="179213"/>
              <a:ext cx="7955017" cy="3207584"/>
              <a:chOff x="1295971" y="221416"/>
              <a:chExt cx="7955017" cy="3207584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1809CAB8-2049-428B-BB3D-17FF4084C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6044" t="46789" r="19056" b="20115"/>
              <a:stretch/>
            </p:blipFill>
            <p:spPr>
              <a:xfrm>
                <a:off x="1295971" y="221416"/>
                <a:ext cx="4292382" cy="3207584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FC860450-63E6-4487-918C-84865342E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748" t="20704" r="57205" b="65169"/>
              <a:stretch/>
            </p:blipFill>
            <p:spPr>
              <a:xfrm>
                <a:off x="5570696" y="451598"/>
                <a:ext cx="3680292" cy="1373610"/>
              </a:xfrm>
              <a:prstGeom prst="rect">
                <a:avLst/>
              </a:prstGeom>
            </p:spPr>
          </p:pic>
        </p:grp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F0E28DC-7A00-4A4F-8AAD-EE1F30E3C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9703" t="41842" r="19116" b="27692"/>
            <a:stretch/>
          </p:blipFill>
          <p:spPr>
            <a:xfrm>
              <a:off x="828026" y="3386797"/>
              <a:ext cx="5917408" cy="2945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566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CEEA67A-3EFF-4682-9BBE-F6B7A8DA0764}"/>
              </a:ext>
            </a:extLst>
          </p:cNvPr>
          <p:cNvSpPr txBox="1"/>
          <p:nvPr/>
        </p:nvSpPr>
        <p:spPr>
          <a:xfrm>
            <a:off x="6307015" y="397694"/>
            <a:ext cx="4120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فرز الملفات </a:t>
            </a:r>
            <a:endParaRPr lang="ar-SA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وسائط عبر الإنترنت 2" title="الدرس 3   الملف 7   فرز الملفات">
            <a:hlinkClick r:id="" action="ppaction://media"/>
            <a:extLst>
              <a:ext uri="{FF2B5EF4-FFF2-40B4-BE49-F238E27FC236}">
                <a16:creationId xmlns:a16="http://schemas.microsoft.com/office/drawing/2014/main" id="{D098C0DF-FC4A-4C74-8739-F9338A4E09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0412" y="1388528"/>
            <a:ext cx="8547597" cy="48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7072DFD1-C01A-4EA4-B0D0-D730E3E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276386" y="2620269"/>
              <a:ext cx="451567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سلة المحذوفات 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8194" name="Picture 2" descr="كيفية إعادة تسمية سلة المهملات - لانـد تــك">
            <a:extLst>
              <a:ext uri="{FF2B5EF4-FFF2-40B4-BE49-F238E27FC236}">
                <a16:creationId xmlns:a16="http://schemas.microsoft.com/office/drawing/2014/main" id="{8F416F2A-6D01-432E-B94D-9FC7516E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66" y="4876498"/>
            <a:ext cx="1868731" cy="1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46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8A714A-4BE3-4B2F-9CAC-2897621731A5}"/>
              </a:ext>
            </a:extLst>
          </p:cNvPr>
          <p:cNvGrpSpPr/>
          <p:nvPr/>
        </p:nvGrpSpPr>
        <p:grpSpPr>
          <a:xfrm>
            <a:off x="1567079" y="573421"/>
            <a:ext cx="8628604" cy="2031577"/>
            <a:chOff x="1567079" y="615624"/>
            <a:chExt cx="8628604" cy="2031577"/>
          </a:xfrm>
        </p:grpSpPr>
        <p:pic>
          <p:nvPicPr>
            <p:cNvPr id="15362" name="Picture 2" descr="كيفية تفريغ سلة المحذوفات تلقائيا على ويندوز 10 ؟ - نبضات تقنية">
              <a:extLst>
                <a:ext uri="{FF2B5EF4-FFF2-40B4-BE49-F238E27FC236}">
                  <a16:creationId xmlns:a16="http://schemas.microsoft.com/office/drawing/2014/main" id="{1AF9702B-44A3-4D60-8ACF-8E90B8CB0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9" t="24858" r="23999"/>
            <a:stretch/>
          </p:blipFill>
          <p:spPr bwMode="auto">
            <a:xfrm>
              <a:off x="8391163" y="615624"/>
              <a:ext cx="1804520" cy="203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AFE1E75-BE02-4858-9FB1-FAE42827B220}"/>
                </a:ext>
              </a:extLst>
            </p:cNvPr>
            <p:cNvSpPr txBox="1"/>
            <p:nvPr/>
          </p:nvSpPr>
          <p:spPr>
            <a:xfrm>
              <a:off x="5421209" y="768498"/>
              <a:ext cx="30590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سلة المحذوفات </a:t>
              </a:r>
              <a:endPara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F60F1D2-8192-49E9-A2B9-675157E9E60D}"/>
                </a:ext>
              </a:extLst>
            </p:cNvPr>
            <p:cNvSpPr txBox="1"/>
            <p:nvPr/>
          </p:nvSpPr>
          <p:spPr>
            <a:xfrm>
              <a:off x="1567079" y="1642947"/>
              <a:ext cx="682408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توجد سلة المحذوفات على سطح المكتب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30E87CD-E1D8-4201-99C3-15D78AADCE9C}"/>
              </a:ext>
            </a:extLst>
          </p:cNvPr>
          <p:cNvSpPr txBox="1"/>
          <p:nvPr/>
        </p:nvSpPr>
        <p:spPr>
          <a:xfrm>
            <a:off x="2070378" y="3940540"/>
            <a:ext cx="72230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تعلم أن عند حذف ملف أو مجلد من حاسبك لا يتم حذفه بشكل نهائي بل يتم نقله إلى سلة المحذوفات التي تتيح استعادته عند حذفه عن طريق الخطأ.</a:t>
            </a:r>
          </a:p>
        </p:txBody>
      </p:sp>
      <p:pic>
        <p:nvPicPr>
          <p:cNvPr id="15364" name="Picture 4" descr="معلومات مفيدة جداً الكثير يجهلها">
            <a:extLst>
              <a:ext uri="{FF2B5EF4-FFF2-40B4-BE49-F238E27FC236}">
                <a16:creationId xmlns:a16="http://schemas.microsoft.com/office/drawing/2014/main" id="{A6EAEE23-E530-404D-B443-DE09665E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993" y="2961083"/>
            <a:ext cx="2780110" cy="29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53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سائط عبر الإنترنت 1" title="الدرس 3 الملف 8 استعادة ملفات من سلة المحذوفات">
            <a:hlinkClick r:id="" action="ppaction://media"/>
            <a:extLst>
              <a:ext uri="{FF2B5EF4-FFF2-40B4-BE49-F238E27FC236}">
                <a16:creationId xmlns:a16="http://schemas.microsoft.com/office/drawing/2014/main" id="{FDDD8925-D081-47E5-B8F9-83189F3F11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2906" y="1326925"/>
            <a:ext cx="8720897" cy="492730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093073-0E8E-4DB9-B72C-335D7554CA14}"/>
              </a:ext>
            </a:extLst>
          </p:cNvPr>
          <p:cNvSpPr txBox="1"/>
          <p:nvPr/>
        </p:nvSpPr>
        <p:spPr>
          <a:xfrm>
            <a:off x="3840481" y="247994"/>
            <a:ext cx="66233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استعادة ملفات من سلة المحذوفات </a:t>
            </a:r>
            <a:endParaRPr lang="ar-SA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600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9F46C6-FC5A-4B17-99AA-0A9F2A1E1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65" t="52579" r="30308" b="24706"/>
          <a:stretch/>
        </p:blipFill>
        <p:spPr>
          <a:xfrm>
            <a:off x="2193018" y="367057"/>
            <a:ext cx="3304301" cy="2277669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A3C73F0-F9DB-4C76-8E0E-CF3172AA8446}"/>
              </a:ext>
            </a:extLst>
          </p:cNvPr>
          <p:cNvGrpSpPr/>
          <p:nvPr/>
        </p:nvGrpSpPr>
        <p:grpSpPr>
          <a:xfrm>
            <a:off x="7904212" y="1131513"/>
            <a:ext cx="3835523" cy="4678444"/>
            <a:chOff x="7904212" y="1131513"/>
            <a:chExt cx="3835523" cy="4678444"/>
          </a:xfrm>
        </p:grpSpPr>
        <p:pic>
          <p:nvPicPr>
            <p:cNvPr id="6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39D6205E-1E4C-44A7-9A0A-E4578360D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7904212" y="1131513"/>
              <a:ext cx="3835523" cy="4678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1DC4E0C-261E-4BC7-AA4F-761B7537F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08" t="31374" r="51474" b="31262"/>
            <a:stretch/>
          </p:blipFill>
          <p:spPr>
            <a:xfrm>
              <a:off x="8284687" y="2488474"/>
              <a:ext cx="3074572" cy="3054197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286D58C8-FC91-4B3C-818C-554BFC607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606" t="19164" r="17269" b="36507"/>
          <a:stretch/>
        </p:blipFill>
        <p:spPr>
          <a:xfrm>
            <a:off x="351692" y="2644726"/>
            <a:ext cx="7552519" cy="3038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811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84C5612-AD4D-4A13-8555-E0E359620FD4}"/>
              </a:ext>
            </a:extLst>
          </p:cNvPr>
          <p:cNvSpPr txBox="1"/>
          <p:nvPr/>
        </p:nvSpPr>
        <p:spPr>
          <a:xfrm>
            <a:off x="6096000" y="247993"/>
            <a:ext cx="45668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افراغ سلة المحذوفات </a:t>
            </a:r>
            <a:endParaRPr lang="ar-SA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وسائط عبر الإنترنت 2" title="الدرس 3 الملف 9 إفراغ سلة المحذوفات">
            <a:hlinkClick r:id="" action="ppaction://media"/>
            <a:extLst>
              <a:ext uri="{FF2B5EF4-FFF2-40B4-BE49-F238E27FC236}">
                <a16:creationId xmlns:a16="http://schemas.microsoft.com/office/drawing/2014/main" id="{D0B33427-34FA-4A4A-9A61-A3A1017412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4821" y="1177582"/>
            <a:ext cx="8746660" cy="49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1EB4E1-7F68-4C70-87B7-DDE367B01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92" t="70016" r="50500" b="12802"/>
          <a:stretch/>
        </p:blipFill>
        <p:spPr>
          <a:xfrm>
            <a:off x="797169" y="3413840"/>
            <a:ext cx="5031545" cy="184747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728FCF-F84B-4079-91D2-0E3DAF8002B6}"/>
              </a:ext>
            </a:extLst>
          </p:cNvPr>
          <p:cNvGrpSpPr/>
          <p:nvPr/>
        </p:nvGrpSpPr>
        <p:grpSpPr>
          <a:xfrm>
            <a:off x="6252844" y="1089778"/>
            <a:ext cx="5141987" cy="4678444"/>
            <a:chOff x="6597748" y="1131513"/>
            <a:chExt cx="5141987" cy="4678444"/>
          </a:xfrm>
        </p:grpSpPr>
        <p:pic>
          <p:nvPicPr>
            <p:cNvPr id="5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7899F796-03AB-418F-9D0D-021B42454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597748" y="1131513"/>
              <a:ext cx="5141987" cy="4678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0D56258-E8D7-4A4F-AC40-AB35A30ED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207" t="27476" r="19346" b="33633"/>
            <a:stretch/>
          </p:blipFill>
          <p:spPr>
            <a:xfrm>
              <a:off x="7061982" y="2324687"/>
              <a:ext cx="4332849" cy="2936630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8D5B9794-31FC-4F8A-81E0-216F3C39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92" t="38438" r="62346" b="34198"/>
          <a:stretch/>
        </p:blipFill>
        <p:spPr>
          <a:xfrm>
            <a:off x="797169" y="192257"/>
            <a:ext cx="4112455" cy="30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0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لنبطق معـــاً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47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5358ABD-E44F-49E0-9F3F-CAD3F1EC8673}"/>
              </a:ext>
            </a:extLst>
          </p:cNvPr>
          <p:cNvGrpSpPr/>
          <p:nvPr/>
        </p:nvGrpSpPr>
        <p:grpSpPr>
          <a:xfrm>
            <a:off x="7124377" y="932001"/>
            <a:ext cx="3369212" cy="1232715"/>
            <a:chOff x="7582486" y="206886"/>
            <a:chExt cx="3369212" cy="1232715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11A713A4-1FA2-4011-BB21-8EB2BB5E5172}"/>
                </a:ext>
              </a:extLst>
            </p:cNvPr>
            <p:cNvSpPr txBox="1"/>
            <p:nvPr/>
          </p:nvSpPr>
          <p:spPr>
            <a:xfrm>
              <a:off x="7582486" y="206886"/>
              <a:ext cx="31796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:</a:t>
              </a:r>
              <a:endParaRPr lang="ar-SA" sz="7200" dirty="0"/>
            </a:p>
          </p:txBody>
        </p:sp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78BB3B01-238C-4A99-8B2B-AF652CD5769D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2" y="143960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7124377" y="2500533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43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63DF756-6CEF-42B5-BF27-A37C9CBA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039" t="16804" r="35615" b="19370"/>
          <a:stretch/>
        </p:blipFill>
        <p:spPr>
          <a:xfrm>
            <a:off x="1777865" y="220878"/>
            <a:ext cx="5425966" cy="64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7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875CDDF-1E34-49CC-9B94-0321FDCC9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54" t="17551" r="34461" b="15675"/>
          <a:stretch/>
        </p:blipFill>
        <p:spPr>
          <a:xfrm>
            <a:off x="1758855" y="99033"/>
            <a:ext cx="5880296" cy="6316387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AA24803-8A4E-4975-826A-224DBD9300A7}"/>
              </a:ext>
            </a:extLst>
          </p:cNvPr>
          <p:cNvGrpSpPr/>
          <p:nvPr/>
        </p:nvGrpSpPr>
        <p:grpSpPr>
          <a:xfrm>
            <a:off x="8179454" y="1719791"/>
            <a:ext cx="3369212" cy="1232715"/>
            <a:chOff x="7582486" y="206886"/>
            <a:chExt cx="3369212" cy="1232715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42584CE4-7DC1-4F8B-B036-4A2970568E21}"/>
                </a:ext>
              </a:extLst>
            </p:cNvPr>
            <p:cNvSpPr txBox="1"/>
            <p:nvPr/>
          </p:nvSpPr>
          <p:spPr>
            <a:xfrm>
              <a:off x="7582486" y="206886"/>
              <a:ext cx="31796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:</a:t>
              </a:r>
              <a:endParaRPr lang="ar-SA" sz="7200" dirty="0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9123E30-226A-488A-8106-13BB05B5D4D0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2" y="143960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8179454" y="3429000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44</a:t>
            </a:r>
            <a:endParaRPr lang="ar-SA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74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AA24803-8A4E-4975-826A-224DBD9300A7}"/>
              </a:ext>
            </a:extLst>
          </p:cNvPr>
          <p:cNvGrpSpPr/>
          <p:nvPr/>
        </p:nvGrpSpPr>
        <p:grpSpPr>
          <a:xfrm>
            <a:off x="8496347" y="1706776"/>
            <a:ext cx="3369212" cy="1232715"/>
            <a:chOff x="7582486" y="206886"/>
            <a:chExt cx="3369212" cy="1232715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42584CE4-7DC1-4F8B-B036-4A2970568E21}"/>
                </a:ext>
              </a:extLst>
            </p:cNvPr>
            <p:cNvSpPr txBox="1"/>
            <p:nvPr/>
          </p:nvSpPr>
          <p:spPr>
            <a:xfrm>
              <a:off x="7582486" y="206886"/>
              <a:ext cx="31796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التطبيق :</a:t>
              </a:r>
              <a:endParaRPr lang="ar-SA" sz="7200" dirty="0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9123E30-226A-488A-8106-13BB05B5D4D0}"/>
                </a:ext>
              </a:extLst>
            </p:cNvPr>
            <p:cNvCxnSpPr>
              <a:cxnSpLocks/>
            </p:cNvCxnSpPr>
            <p:nvPr/>
          </p:nvCxnSpPr>
          <p:spPr>
            <a:xfrm>
              <a:off x="8159262" y="143960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8548916" y="3176321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45- 46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82B0860-C470-4D4F-B3AD-AAFFCDF65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54" t="20909" r="34922" b="12803"/>
          <a:stretch/>
        </p:blipFill>
        <p:spPr>
          <a:xfrm>
            <a:off x="4454852" y="1358627"/>
            <a:ext cx="4094064" cy="493425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65F7F4-CC9E-4E27-88AE-D60ACEFDE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574" t="14443" r="34923" b="21217"/>
          <a:stretch/>
        </p:blipFill>
        <p:spPr>
          <a:xfrm>
            <a:off x="434826" y="472363"/>
            <a:ext cx="3840851" cy="49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29C50CD-22A3-4763-81CA-EB436453E324}"/>
              </a:ext>
            </a:extLst>
          </p:cNvPr>
          <p:cNvGrpSpPr/>
          <p:nvPr/>
        </p:nvGrpSpPr>
        <p:grpSpPr>
          <a:xfrm>
            <a:off x="2622490" y="63304"/>
            <a:ext cx="7449751" cy="6731391"/>
            <a:chOff x="2949677" y="0"/>
            <a:chExt cx="7451315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A5C6E62-8EDA-4C35-A298-8B4F3C7F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2AC904A-5A55-45CB-89D0-990F67E483F2}"/>
                </a:ext>
              </a:extLst>
            </p:cNvPr>
            <p:cNvSpPr txBox="1"/>
            <p:nvPr/>
          </p:nvSpPr>
          <p:spPr>
            <a:xfrm rot="21239509">
              <a:off x="3681424" y="2342770"/>
              <a:ext cx="58258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استرجاع الدروس السابقة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C4D16C0-856A-492E-A076-192C02A21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882" y="422678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5C3A51-70C2-47C0-878F-79E1E75AE596}"/>
              </a:ext>
            </a:extLst>
          </p:cNvPr>
          <p:cNvSpPr txBox="1"/>
          <p:nvPr/>
        </p:nvSpPr>
        <p:spPr>
          <a:xfrm>
            <a:off x="9023516" y="3147001"/>
            <a:ext cx="30198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47 - 48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F1229C-A464-4516-BD67-A423A0B7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343" t="16804" r="35154" b="16702"/>
          <a:stretch/>
        </p:blipFill>
        <p:spPr>
          <a:xfrm>
            <a:off x="4911581" y="1366950"/>
            <a:ext cx="4054669" cy="48116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2CF8C1-B072-4677-B071-9BB9690E7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54" t="20293" r="35154" b="14444"/>
          <a:stretch/>
        </p:blipFill>
        <p:spPr>
          <a:xfrm>
            <a:off x="376048" y="331723"/>
            <a:ext cx="4265287" cy="5846885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13E0356-BDEB-4EB8-9008-6BA9AA2B521A}"/>
              </a:ext>
            </a:extLst>
          </p:cNvPr>
          <p:cNvGrpSpPr/>
          <p:nvPr/>
        </p:nvGrpSpPr>
        <p:grpSpPr>
          <a:xfrm>
            <a:off x="9236497" y="1023343"/>
            <a:ext cx="2593902" cy="2123658"/>
            <a:chOff x="6330462" y="206886"/>
            <a:chExt cx="4621236" cy="2123658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6B0E246-4138-491D-B836-98A103221A5E}"/>
                </a:ext>
              </a:extLst>
            </p:cNvPr>
            <p:cNvSpPr txBox="1"/>
            <p:nvPr/>
          </p:nvSpPr>
          <p:spPr>
            <a:xfrm>
              <a:off x="6330462" y="206886"/>
              <a:ext cx="443169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التقويم النهائي:</a:t>
              </a:r>
              <a:endParaRPr lang="ar-SA" sz="6600" dirty="0"/>
            </a:p>
          </p:txBody>
        </p: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077E6ADA-272D-4DF0-B678-E2F8F63E1247}"/>
                </a:ext>
              </a:extLst>
            </p:cNvPr>
            <p:cNvCxnSpPr>
              <a:cxnSpLocks/>
            </p:cNvCxnSpPr>
            <p:nvPr/>
          </p:nvCxnSpPr>
          <p:spPr>
            <a:xfrm>
              <a:off x="6705600" y="1407215"/>
              <a:ext cx="4246098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9822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2E8FA26-E3A0-4CF9-8550-01A1C8927F0A}"/>
              </a:ext>
            </a:extLst>
          </p:cNvPr>
          <p:cNvGrpSpPr/>
          <p:nvPr/>
        </p:nvGrpSpPr>
        <p:grpSpPr>
          <a:xfrm>
            <a:off x="6671474" y="1088579"/>
            <a:ext cx="4621236" cy="1200329"/>
            <a:chOff x="6330462" y="206886"/>
            <a:chExt cx="4621236" cy="1200329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980E780-6A90-43A5-BDBC-5C1708ED2D1B}"/>
                </a:ext>
              </a:extLst>
            </p:cNvPr>
            <p:cNvSpPr txBox="1"/>
            <p:nvPr/>
          </p:nvSpPr>
          <p:spPr>
            <a:xfrm>
              <a:off x="6330462" y="206886"/>
              <a:ext cx="44316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التقويم النهائي:</a:t>
              </a:r>
              <a:endParaRPr lang="ar-SA" sz="7200" dirty="0"/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C4EA8DC8-CC2E-40F5-B002-594D660B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705600" y="1407215"/>
              <a:ext cx="4246098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535766D-2B0D-4D68-9C04-31479B18EDDF}"/>
              </a:ext>
            </a:extLst>
          </p:cNvPr>
          <p:cNvSpPr txBox="1"/>
          <p:nvPr/>
        </p:nvSpPr>
        <p:spPr>
          <a:xfrm>
            <a:off x="7498080" y="3044279"/>
            <a:ext cx="3605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49</a:t>
            </a:r>
            <a:endParaRPr lang="ar-SA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B929C27-D68C-44E0-B768-C8B426BD7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807" t="15856" r="35269" b="18959"/>
          <a:stretch/>
        </p:blipFill>
        <p:spPr>
          <a:xfrm>
            <a:off x="1368641" y="505440"/>
            <a:ext cx="4933685" cy="58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17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FBEC46A-3ED8-4712-8368-CE349BB88952}"/>
              </a:ext>
            </a:extLst>
          </p:cNvPr>
          <p:cNvGrpSpPr/>
          <p:nvPr/>
        </p:nvGrpSpPr>
        <p:grpSpPr>
          <a:xfrm>
            <a:off x="6818123" y="1692086"/>
            <a:ext cx="4431693" cy="1200329"/>
            <a:chOff x="6330461" y="206886"/>
            <a:chExt cx="4431693" cy="1200329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31A096B-AB97-4E03-8243-5AB67B05A775}"/>
                </a:ext>
              </a:extLst>
            </p:cNvPr>
            <p:cNvSpPr txBox="1"/>
            <p:nvPr/>
          </p:nvSpPr>
          <p:spPr>
            <a:xfrm>
              <a:off x="6330461" y="206886"/>
              <a:ext cx="44316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المهام الادائية </a:t>
              </a:r>
              <a:endParaRPr lang="ar-SA" sz="7200" dirty="0"/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74915B97-F3DB-4277-A9D8-2903DA5AB7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3258" y="1391710"/>
              <a:ext cx="4246098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F4E33D0-A6D9-46D5-90BA-28CC2B06E5FF}"/>
              </a:ext>
            </a:extLst>
          </p:cNvPr>
          <p:cNvSpPr txBox="1"/>
          <p:nvPr/>
        </p:nvSpPr>
        <p:spPr>
          <a:xfrm>
            <a:off x="7196143" y="4192626"/>
            <a:ext cx="36756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50</a:t>
            </a:r>
            <a:endParaRPr lang="ar-SA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5C63DD0-9709-4241-9E08-B568547F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808" t="15573" r="34923" b="19575"/>
          <a:stretch/>
        </p:blipFill>
        <p:spPr>
          <a:xfrm>
            <a:off x="1420838" y="208412"/>
            <a:ext cx="5289452" cy="61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7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5A77603-6C8D-4466-82A5-AB4D4A16D5DE}"/>
              </a:ext>
            </a:extLst>
          </p:cNvPr>
          <p:cNvSpPr txBox="1"/>
          <p:nvPr/>
        </p:nvSpPr>
        <p:spPr>
          <a:xfrm>
            <a:off x="6574850" y="286919"/>
            <a:ext cx="3729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جدول التعلم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BD6929F-EB3A-4440-9574-6765E944DEA3}"/>
              </a:ext>
            </a:extLst>
          </p:cNvPr>
          <p:cNvCxnSpPr>
            <a:cxnSpLocks/>
          </p:cNvCxnSpPr>
          <p:nvPr/>
        </p:nvCxnSpPr>
        <p:spPr>
          <a:xfrm flipV="1">
            <a:off x="6494507" y="998337"/>
            <a:ext cx="3477861" cy="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825EF59-D540-4094-8BB6-A419C4A9ABE3}"/>
              </a:ext>
            </a:extLst>
          </p:cNvPr>
          <p:cNvGrpSpPr/>
          <p:nvPr/>
        </p:nvGrpSpPr>
        <p:grpSpPr>
          <a:xfrm>
            <a:off x="2080335" y="1693555"/>
            <a:ext cx="8989029" cy="3884754"/>
            <a:chOff x="1038179" y="1570365"/>
            <a:chExt cx="10212992" cy="397263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E6E9B7B8-CBE3-413A-83B8-EA915E075365}"/>
                </a:ext>
              </a:extLst>
            </p:cNvPr>
            <p:cNvGrpSpPr/>
            <p:nvPr/>
          </p:nvGrpSpPr>
          <p:grpSpPr>
            <a:xfrm>
              <a:off x="1166082" y="1570365"/>
              <a:ext cx="10085089" cy="3972633"/>
              <a:chOff x="1121505" y="1777183"/>
              <a:chExt cx="10348931" cy="4195748"/>
            </a:xfrm>
          </p:grpSpPr>
          <p:grpSp>
            <p:nvGrpSpPr>
              <p:cNvPr id="3" name="مجموعة 2">
                <a:extLst>
                  <a:ext uri="{FF2B5EF4-FFF2-40B4-BE49-F238E27FC236}">
                    <a16:creationId xmlns:a16="http://schemas.microsoft.com/office/drawing/2014/main" id="{6A336A8E-A1E2-4768-98B4-F8229B069001}"/>
                  </a:ext>
                </a:extLst>
              </p:cNvPr>
              <p:cNvGrpSpPr/>
              <p:nvPr/>
            </p:nvGrpSpPr>
            <p:grpSpPr>
              <a:xfrm>
                <a:off x="1121505" y="1777183"/>
                <a:ext cx="10162239" cy="921772"/>
                <a:chOff x="732079" y="2091869"/>
                <a:chExt cx="11346475" cy="1194618"/>
              </a:xfrm>
            </p:grpSpPr>
            <p:sp>
              <p:nvSpPr>
                <p:cNvPr id="2" name="مستطيل: زوايا مستديرة 1">
                  <a:extLst>
                    <a:ext uri="{FF2B5EF4-FFF2-40B4-BE49-F238E27FC236}">
                      <a16:creationId xmlns:a16="http://schemas.microsoft.com/office/drawing/2014/main" id="{E0D3C9B9-7B08-4B20-88F6-4CD0FEFBE6EC}"/>
                    </a:ext>
                  </a:extLst>
                </p:cNvPr>
                <p:cNvSpPr/>
                <p:nvPr/>
              </p:nvSpPr>
              <p:spPr>
                <a:xfrm>
                  <a:off x="4414284" y="2091869"/>
                  <a:ext cx="3982065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نريد أن نعرف ؟</a:t>
                  </a:r>
                </a:p>
              </p:txBody>
            </p:sp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CC7891A8-C700-4FF9-B722-3FE8F8227535}"/>
                    </a:ext>
                  </a:extLst>
                </p:cNvPr>
                <p:cNvSpPr/>
                <p:nvPr/>
              </p:nvSpPr>
              <p:spPr>
                <a:xfrm>
                  <a:off x="9173122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نعرف ؟</a:t>
                  </a:r>
                </a:p>
              </p:txBody>
            </p:sp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30D1C348-CBC8-46B2-A4F0-6EE57F7E77CF}"/>
                    </a:ext>
                  </a:extLst>
                </p:cNvPr>
                <p:cNvSpPr/>
                <p:nvPr/>
              </p:nvSpPr>
              <p:spPr>
                <a:xfrm>
                  <a:off x="732079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تعلمنا؟</a:t>
                  </a:r>
                </a:p>
              </p:txBody>
            </p:sp>
          </p:grpSp>
          <p:grpSp>
            <p:nvGrpSpPr>
              <p:cNvPr id="8" name="مجموعة 7">
                <a:extLst>
                  <a:ext uri="{FF2B5EF4-FFF2-40B4-BE49-F238E27FC236}">
                    <a16:creationId xmlns:a16="http://schemas.microsoft.com/office/drawing/2014/main" id="{45E8986C-A89C-4D3F-B0A5-C7C2A48808C0}"/>
                  </a:ext>
                </a:extLst>
              </p:cNvPr>
              <p:cNvGrpSpPr/>
              <p:nvPr/>
            </p:nvGrpSpPr>
            <p:grpSpPr>
              <a:xfrm>
                <a:off x="4557476" y="2903871"/>
                <a:ext cx="6912960" cy="3069060"/>
                <a:chOff x="4799061" y="1970383"/>
                <a:chExt cx="8176985" cy="3977511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9" name="مستطيل: زوايا مستديرة 8">
                  <a:extLst>
                    <a:ext uri="{FF2B5EF4-FFF2-40B4-BE49-F238E27FC236}">
                      <a16:creationId xmlns:a16="http://schemas.microsoft.com/office/drawing/2014/main" id="{A4E29470-61F2-4761-8A87-B031F2F8CF2D}"/>
                    </a:ext>
                  </a:extLst>
                </p:cNvPr>
                <p:cNvSpPr/>
                <p:nvPr/>
              </p:nvSpPr>
              <p:spPr>
                <a:xfrm>
                  <a:off x="4799061" y="337956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7D649F8F-0F0C-42FA-9C66-6A0EC77CF3AA}"/>
                    </a:ext>
                  </a:extLst>
                </p:cNvPr>
                <p:cNvSpPr/>
                <p:nvPr/>
              </p:nvSpPr>
              <p:spPr>
                <a:xfrm>
                  <a:off x="9474009" y="1970383"/>
                  <a:ext cx="3484420" cy="1194618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2" name="مستطيل: زوايا مستديرة 11">
                  <a:extLst>
                    <a:ext uri="{FF2B5EF4-FFF2-40B4-BE49-F238E27FC236}">
                      <a16:creationId xmlns:a16="http://schemas.microsoft.com/office/drawing/2014/main" id="{7E669D9F-3798-4DF7-B6F3-78DF54D9E669}"/>
                    </a:ext>
                  </a:extLst>
                </p:cNvPr>
                <p:cNvSpPr/>
                <p:nvPr/>
              </p:nvSpPr>
              <p:spPr>
                <a:xfrm>
                  <a:off x="9474009" y="3346019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3" name="مستطيل: زوايا مستديرة 12">
                  <a:extLst>
                    <a:ext uri="{FF2B5EF4-FFF2-40B4-BE49-F238E27FC236}">
                      <a16:creationId xmlns:a16="http://schemas.microsoft.com/office/drawing/2014/main" id="{F52D8162-0A50-414D-9B21-71FFAB33B85D}"/>
                    </a:ext>
                  </a:extLst>
                </p:cNvPr>
                <p:cNvSpPr/>
                <p:nvPr/>
              </p:nvSpPr>
              <p:spPr>
                <a:xfrm>
                  <a:off x="9491626" y="4721655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4" name="مستطيل: زوايا مستديرة 13">
                  <a:extLst>
                    <a:ext uri="{FF2B5EF4-FFF2-40B4-BE49-F238E27FC236}">
                      <a16:creationId xmlns:a16="http://schemas.microsoft.com/office/drawing/2014/main" id="{CC79306B-9B6D-495D-858B-81C54F491858}"/>
                    </a:ext>
                  </a:extLst>
                </p:cNvPr>
                <p:cNvSpPr/>
                <p:nvPr/>
              </p:nvSpPr>
              <p:spPr>
                <a:xfrm>
                  <a:off x="4823624" y="2005855"/>
                  <a:ext cx="3932940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5" name="مستطيل: زوايا مستديرة 14">
                  <a:extLst>
                    <a:ext uri="{FF2B5EF4-FFF2-40B4-BE49-F238E27FC236}">
                      <a16:creationId xmlns:a16="http://schemas.microsoft.com/office/drawing/2014/main" id="{698D3374-D8BA-47FF-B23F-5983FE15C880}"/>
                    </a:ext>
                  </a:extLst>
                </p:cNvPr>
                <p:cNvSpPr/>
                <p:nvPr/>
              </p:nvSpPr>
              <p:spPr>
                <a:xfrm>
                  <a:off x="4823625" y="475327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</p:grpSp>
        </p:grp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1BCAAA40-949D-4079-BD99-24AD06D217DF}"/>
                </a:ext>
              </a:extLst>
            </p:cNvPr>
            <p:cNvSpPr/>
            <p:nvPr/>
          </p:nvSpPr>
          <p:spPr>
            <a:xfrm>
              <a:off x="1038179" y="2637140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95CA253C-5899-4CFE-BFE7-BAA0323D7F92}"/>
                </a:ext>
              </a:extLst>
            </p:cNvPr>
            <p:cNvSpPr/>
            <p:nvPr/>
          </p:nvSpPr>
          <p:spPr>
            <a:xfrm>
              <a:off x="1038179" y="3642141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D63272-7B7D-47A1-922B-8F4E14AB4F17}"/>
                </a:ext>
              </a:extLst>
            </p:cNvPr>
            <p:cNvSpPr/>
            <p:nvPr/>
          </p:nvSpPr>
          <p:spPr>
            <a:xfrm>
              <a:off x="1052693" y="4647142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19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43C4955-15C6-499D-B9AE-A5F58963C65D}"/>
              </a:ext>
            </a:extLst>
          </p:cNvPr>
          <p:cNvSpPr txBox="1"/>
          <p:nvPr/>
        </p:nvSpPr>
        <p:spPr>
          <a:xfrm>
            <a:off x="3174723" y="293771"/>
            <a:ext cx="593487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Special" panose="02010000000000000000" pitchFamily="2" charset="-78"/>
              </a:rPr>
              <a:t>الدرس الثالث : الملفات والمجلدات  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072A7BB9-17CF-4A96-9B3C-2B74F36288B6}"/>
              </a:ext>
            </a:extLst>
          </p:cNvPr>
          <p:cNvCxnSpPr>
            <a:cxnSpLocks/>
          </p:cNvCxnSpPr>
          <p:nvPr/>
        </p:nvCxnSpPr>
        <p:spPr>
          <a:xfrm>
            <a:off x="3893574" y="1423578"/>
            <a:ext cx="499486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627B393-6F6D-4B25-B61B-386DD46242F4}"/>
              </a:ext>
            </a:extLst>
          </p:cNvPr>
          <p:cNvGrpSpPr/>
          <p:nvPr/>
        </p:nvGrpSpPr>
        <p:grpSpPr>
          <a:xfrm>
            <a:off x="2158079" y="2194559"/>
            <a:ext cx="7099446" cy="3955013"/>
            <a:chOff x="2001227" y="2279110"/>
            <a:chExt cx="7099446" cy="3955013"/>
          </a:xfrm>
        </p:grpSpPr>
        <p:pic>
          <p:nvPicPr>
            <p:cNvPr id="8" name="صورة 7" descr="صورة تحتوي على نص, قرطاسية&#10;&#10;تم إنشاء الوصف تلقائياً">
              <a:extLst>
                <a:ext uri="{FF2B5EF4-FFF2-40B4-BE49-F238E27FC236}">
                  <a16:creationId xmlns:a16="http://schemas.microsoft.com/office/drawing/2014/main" id="{E0051F6C-989B-484E-9706-52CCE6FDD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909" y="2279110"/>
              <a:ext cx="3485764" cy="3354769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0DB376FF-804E-4DF3-903A-D928ECEC8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27" y="3345292"/>
              <a:ext cx="3784693" cy="2888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00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100536" y="1204397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7250363" y="215456"/>
            <a:ext cx="361539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3200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767218" y="1204398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DB4AE-5ED4-47DE-AC95-DEF415807A2D}"/>
              </a:ext>
            </a:extLst>
          </p:cNvPr>
          <p:cNvGrpSpPr/>
          <p:nvPr/>
        </p:nvGrpSpPr>
        <p:grpSpPr>
          <a:xfrm>
            <a:off x="140900" y="2417936"/>
            <a:ext cx="11968955" cy="2645952"/>
            <a:chOff x="481050" y="2246676"/>
            <a:chExt cx="11483958" cy="2645952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64DBFEA6-DE49-4F76-BDAA-225088D6015D}"/>
                </a:ext>
              </a:extLst>
            </p:cNvPr>
            <p:cNvGrpSpPr/>
            <p:nvPr/>
          </p:nvGrpSpPr>
          <p:grpSpPr>
            <a:xfrm>
              <a:off x="481050" y="2252573"/>
              <a:ext cx="9522356" cy="2640055"/>
              <a:chOff x="353756" y="1622138"/>
              <a:chExt cx="9965827" cy="3107420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0981DCD8-B638-4EE4-AEB8-EBFD70F8E9FD}"/>
                  </a:ext>
                </a:extLst>
              </p:cNvPr>
              <p:cNvGrpSpPr/>
              <p:nvPr/>
            </p:nvGrpSpPr>
            <p:grpSpPr>
              <a:xfrm>
                <a:off x="8525550" y="1622138"/>
                <a:ext cx="1794033" cy="3090644"/>
                <a:chOff x="10030427" y="1702171"/>
                <a:chExt cx="1857495" cy="2184075"/>
              </a:xfrm>
            </p:grpSpPr>
            <p:pic>
              <p:nvPicPr>
                <p:cNvPr id="12" name="صورة 11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97282E8E-9A5A-4C1A-A4A3-6A1F335B4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1" r="5822" b="8748"/>
                <a:stretch/>
              </p:blipFill>
              <p:spPr>
                <a:xfrm>
                  <a:off x="10030427" y="1702171"/>
                  <a:ext cx="1742266" cy="2184075"/>
                </a:xfrm>
                <a:prstGeom prst="rect">
                  <a:avLst/>
                </a:prstGeom>
              </p:spPr>
            </p:pic>
            <p:sp>
              <p:nvSpPr>
                <p:cNvPr id="13" name="مربع نص 12">
                  <a:extLst>
                    <a:ext uri="{FF2B5EF4-FFF2-40B4-BE49-F238E27FC236}">
                      <a16:creationId xmlns:a16="http://schemas.microsoft.com/office/drawing/2014/main" id="{0EF51A89-3F09-4A12-BC1D-C483801E53AE}"/>
                    </a:ext>
                  </a:extLst>
                </p:cNvPr>
                <p:cNvSpPr txBox="1"/>
                <p:nvPr/>
              </p:nvSpPr>
              <p:spPr>
                <a:xfrm>
                  <a:off x="10067551" y="2380119"/>
                  <a:ext cx="1820371" cy="13056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ما الملفات والمجلدات وكيفية استخدامها</a:t>
                  </a:r>
                </a:p>
              </p:txBody>
            </p:sp>
          </p:grpSp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AF68F654-30B7-47C5-85EE-8DE7B6113A9E}"/>
                  </a:ext>
                </a:extLst>
              </p:cNvPr>
              <p:cNvGrpSpPr/>
              <p:nvPr/>
            </p:nvGrpSpPr>
            <p:grpSpPr>
              <a:xfrm>
                <a:off x="6528074" y="1622138"/>
                <a:ext cx="1856615" cy="3090645"/>
                <a:chOff x="9917520" y="1680434"/>
                <a:chExt cx="1821408" cy="2193441"/>
              </a:xfrm>
            </p:grpSpPr>
            <p:pic>
              <p:nvPicPr>
                <p:cNvPr id="15" name="صورة 14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BBE106E9-7D91-40EC-8E9B-3852272A1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" r="5148" b="7258"/>
                <a:stretch/>
              </p:blipFill>
              <p:spPr>
                <a:xfrm>
                  <a:off x="9927591" y="1680434"/>
                  <a:ext cx="1811337" cy="2193441"/>
                </a:xfrm>
                <a:prstGeom prst="rect">
                  <a:avLst/>
                </a:prstGeom>
              </p:spPr>
            </p:pic>
            <p:sp>
              <p:nvSpPr>
                <p:cNvPr id="16" name="مربع نص 15">
                  <a:extLst>
                    <a:ext uri="{FF2B5EF4-FFF2-40B4-BE49-F238E27FC236}">
                      <a16:creationId xmlns:a16="http://schemas.microsoft.com/office/drawing/2014/main" id="{0730EF5F-8334-4770-A0DA-C3A90A992E66}"/>
                    </a:ext>
                  </a:extLst>
                </p:cNvPr>
                <p:cNvSpPr txBox="1"/>
                <p:nvPr/>
              </p:nvSpPr>
              <p:spPr>
                <a:xfrm>
                  <a:off x="9917520" y="2173034"/>
                  <a:ext cx="1811337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لماذا ومتى نستخدم الاختصارات للملفات والمجلدات .</a:t>
                  </a:r>
                </a:p>
              </p:txBody>
            </p:sp>
          </p:grpSp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EF9317F-00A1-48C6-B632-97F6FEFA27C1}"/>
                  </a:ext>
                </a:extLst>
              </p:cNvPr>
              <p:cNvGrpSpPr/>
              <p:nvPr/>
            </p:nvGrpSpPr>
            <p:grpSpPr>
              <a:xfrm>
                <a:off x="4489166" y="1641809"/>
                <a:ext cx="2089680" cy="3070972"/>
                <a:chOff x="9849104" y="1655010"/>
                <a:chExt cx="1941335" cy="2170174"/>
              </a:xfrm>
            </p:grpSpPr>
            <p:pic>
              <p:nvPicPr>
                <p:cNvPr id="18" name="صورة 17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4B2CE1EB-0522-45C2-9CA9-9123F47FA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6" r="6684" b="7394"/>
                <a:stretch/>
              </p:blipFill>
              <p:spPr>
                <a:xfrm>
                  <a:off x="9849104" y="1655010"/>
                  <a:ext cx="1788798" cy="2170174"/>
                </a:xfrm>
                <a:prstGeom prst="rect">
                  <a:avLst/>
                </a:prstGeom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32709E2F-9FD8-416E-8D68-2520D7FE9400}"/>
                    </a:ext>
                  </a:extLst>
                </p:cNvPr>
                <p:cNvSpPr txBox="1"/>
                <p:nvPr/>
              </p:nvSpPr>
              <p:spPr>
                <a:xfrm>
                  <a:off x="10091603" y="2131606"/>
                  <a:ext cx="1698836" cy="1612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فوائد استخدام الملفات والمجلدات المضغوطة</a:t>
                  </a:r>
                </a:p>
              </p:txBody>
            </p: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85C0B8F-3713-433D-B0C1-C6AB16F64E4B}"/>
                  </a:ext>
                </a:extLst>
              </p:cNvPr>
              <p:cNvGrpSpPr/>
              <p:nvPr/>
            </p:nvGrpSpPr>
            <p:grpSpPr>
              <a:xfrm>
                <a:off x="2360583" y="1625034"/>
                <a:ext cx="2231053" cy="3104524"/>
                <a:chOff x="9901671" y="1576238"/>
                <a:chExt cx="1921935" cy="2203292"/>
              </a:xfrm>
            </p:grpSpPr>
            <p:pic>
              <p:nvPicPr>
                <p:cNvPr id="21" name="صورة 20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EAC248EA-F6C4-46B2-93C6-7AFA0AFC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17" r="9724" b="6842"/>
                <a:stretch/>
              </p:blipFill>
              <p:spPr>
                <a:xfrm>
                  <a:off x="9901671" y="1576238"/>
                  <a:ext cx="1662819" cy="2203292"/>
                </a:xfrm>
                <a:prstGeom prst="rect">
                  <a:avLst/>
                </a:prstGeom>
              </p:spPr>
            </p:pic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52EB704C-58F1-4073-805E-9207460270D8}"/>
                    </a:ext>
                  </a:extLst>
                </p:cNvPr>
                <p:cNvSpPr txBox="1"/>
                <p:nvPr/>
              </p:nvSpPr>
              <p:spPr>
                <a:xfrm>
                  <a:off x="10194431" y="2066782"/>
                  <a:ext cx="1629175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كيفية استعادة أو حذف الملفات والمجلدات بشكل دائم .</a:t>
                  </a:r>
                </a:p>
              </p:txBody>
            </p:sp>
          </p:grpSp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FF67D6C4-8E23-4EDB-A1EA-8D681A6B9ECA}"/>
                  </a:ext>
                </a:extLst>
              </p:cNvPr>
              <p:cNvGrpSpPr/>
              <p:nvPr/>
            </p:nvGrpSpPr>
            <p:grpSpPr>
              <a:xfrm>
                <a:off x="353756" y="1641811"/>
                <a:ext cx="1937951" cy="3070972"/>
                <a:chOff x="9898510" y="1652792"/>
                <a:chExt cx="1669444" cy="2238143"/>
              </a:xfrm>
            </p:grpSpPr>
            <p:pic>
              <p:nvPicPr>
                <p:cNvPr id="24" name="صورة 23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FEAC0D31-59BC-4C9D-8ECF-1CE2C0A9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1" r="7272" b="7004"/>
                <a:stretch/>
              </p:blipFill>
              <p:spPr>
                <a:xfrm>
                  <a:off x="9898510" y="1652792"/>
                  <a:ext cx="1669444" cy="2238143"/>
                </a:xfrm>
                <a:prstGeom prst="rect">
                  <a:avLst/>
                </a:prstGeom>
              </p:spPr>
            </p:pic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0EAAEC48-D452-454D-AB3B-79AE446D0691}"/>
                    </a:ext>
                  </a:extLst>
                </p:cNvPr>
                <p:cNvSpPr txBox="1"/>
                <p:nvPr/>
              </p:nvSpPr>
              <p:spPr>
                <a:xfrm>
                  <a:off x="10024561" y="2179226"/>
                  <a:ext cx="1486540" cy="1346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طرق تعديل الاعدادات الأساسية في الحاسب </a:t>
                  </a:r>
                  <a:endParaRPr lang="ar-SA" sz="1600" b="1" dirty="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BADAA3D-B63E-457F-99C6-64EE58F033B9}"/>
                </a:ext>
              </a:extLst>
            </p:cNvPr>
            <p:cNvGrpSpPr/>
            <p:nvPr/>
          </p:nvGrpSpPr>
          <p:grpSpPr>
            <a:xfrm>
              <a:off x="9989200" y="2246676"/>
              <a:ext cx="1975808" cy="2637595"/>
              <a:chOff x="9943464" y="2150244"/>
              <a:chExt cx="1975808" cy="2637595"/>
            </a:xfrm>
          </p:grpSpPr>
          <p:pic>
            <p:nvPicPr>
              <p:cNvPr id="28" name="صورة 2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E1107D9-7457-4A42-9DEF-43F12F4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" r="5148" b="7258"/>
              <a:stretch/>
            </p:blipFill>
            <p:spPr>
              <a:xfrm>
                <a:off x="9943464" y="2150244"/>
                <a:ext cx="1764188" cy="2637595"/>
              </a:xfrm>
              <a:prstGeom prst="rect">
                <a:avLst/>
              </a:prstGeom>
            </p:spPr>
          </p:pic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8B47A223-13F9-43EF-ACDC-DC660A23C749}"/>
                  </a:ext>
                </a:extLst>
              </p:cNvPr>
              <p:cNvSpPr txBox="1"/>
              <p:nvPr/>
            </p:nvSpPr>
            <p:spPr>
              <a:xfrm>
                <a:off x="10100350" y="2745839"/>
                <a:ext cx="181892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الأجهزة الرئيسية والملحقة بالحاسب واستخداماتها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EA8D276B-B875-483C-8739-26E8825322C7}"/>
              </a:ext>
            </a:extLst>
          </p:cNvPr>
          <p:cNvSpPr txBox="1"/>
          <p:nvPr/>
        </p:nvSpPr>
        <p:spPr>
          <a:xfrm>
            <a:off x="8915520" y="1403348"/>
            <a:ext cx="2185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4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التمهيد </a:t>
            </a:r>
            <a:endParaRPr lang="ar-SA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C3E34B5-037C-42BB-B9BC-74A6D40F83EC}"/>
              </a:ext>
            </a:extLst>
          </p:cNvPr>
          <p:cNvSpPr txBox="1"/>
          <p:nvPr/>
        </p:nvSpPr>
        <p:spPr>
          <a:xfrm>
            <a:off x="6738424" y="525390"/>
            <a:ext cx="3382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العصف الذهني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A10350F6-6A5E-4BBD-B51A-BCB784D1CC04}"/>
              </a:ext>
            </a:extLst>
          </p:cNvPr>
          <p:cNvCxnSpPr>
            <a:cxnSpLocks/>
          </p:cNvCxnSpPr>
          <p:nvPr/>
        </p:nvCxnSpPr>
        <p:spPr>
          <a:xfrm>
            <a:off x="6310859" y="1131335"/>
            <a:ext cx="400358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482A3-8BCD-4454-A0C3-391EB2378839}"/>
              </a:ext>
            </a:extLst>
          </p:cNvPr>
          <p:cNvSpPr txBox="1"/>
          <p:nvPr/>
        </p:nvSpPr>
        <p:spPr>
          <a:xfrm>
            <a:off x="1337098" y="3781120"/>
            <a:ext cx="99475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قد يصعب عليك احياناً العثور على برامج وملفات تستخدمها باستمرار . فماذا يمكنك أن تفعل ؟</a:t>
            </a:r>
          </a:p>
        </p:txBody>
      </p:sp>
      <p:pic>
        <p:nvPicPr>
          <p:cNvPr id="15" name="Picture 2" descr="برنامج ادارة الملفات والمجلدات | A43 File Management">
            <a:extLst>
              <a:ext uri="{FF2B5EF4-FFF2-40B4-BE49-F238E27FC236}">
                <a16:creationId xmlns:a16="http://schemas.microsoft.com/office/drawing/2014/main" id="{607C66C6-9EF5-4A56-B291-A3D93ADF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42" y="376495"/>
            <a:ext cx="3240122" cy="29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3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C3E34B5-037C-42BB-B9BC-74A6D40F83EC}"/>
              </a:ext>
            </a:extLst>
          </p:cNvPr>
          <p:cNvSpPr txBox="1"/>
          <p:nvPr/>
        </p:nvSpPr>
        <p:spPr>
          <a:xfrm>
            <a:off x="6932028" y="300306"/>
            <a:ext cx="3382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العصف الذهني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A10350F6-6A5E-4BBD-B51A-BCB784D1CC04}"/>
              </a:ext>
            </a:extLst>
          </p:cNvPr>
          <p:cNvCxnSpPr>
            <a:cxnSpLocks/>
          </p:cNvCxnSpPr>
          <p:nvPr/>
        </p:nvCxnSpPr>
        <p:spPr>
          <a:xfrm>
            <a:off x="6932028" y="823526"/>
            <a:ext cx="338241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482A3-8BCD-4454-A0C3-391EB2378839}"/>
              </a:ext>
            </a:extLst>
          </p:cNvPr>
          <p:cNvSpPr txBox="1"/>
          <p:nvPr/>
        </p:nvSpPr>
        <p:spPr>
          <a:xfrm>
            <a:off x="722898" y="1626551"/>
            <a:ext cx="10521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يمكنك إنشاء اختصار لهذا الملفات و المجلدات 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وذلك للوصول إلية بسهولة وسرعة </a:t>
            </a:r>
          </a:p>
        </p:txBody>
      </p:sp>
      <p:pic>
        <p:nvPicPr>
          <p:cNvPr id="1026" name="Picture 2" descr="حل لمشاكل التقنية في موريتانيا: كيفية إزالة فيروس اختصار الملفات shortcut  على ويندوز بشكل دائم">
            <a:extLst>
              <a:ext uri="{FF2B5EF4-FFF2-40B4-BE49-F238E27FC236}">
                <a16:creationId xmlns:a16="http://schemas.microsoft.com/office/drawing/2014/main" id="{D9308598-B903-4D47-8F03-A0619239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23" y="3777511"/>
            <a:ext cx="3771497" cy="19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29296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311</Words>
  <Application>Microsoft Office PowerPoint</Application>
  <PresentationFormat>شاشة عريضة</PresentationFormat>
  <Paragraphs>72</Paragraphs>
  <Slides>42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Sakkal Majalla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يحي محمد علي حكمي</cp:lastModifiedBy>
  <cp:revision>6</cp:revision>
  <dcterms:created xsi:type="dcterms:W3CDTF">2021-08-02T05:51:03Z</dcterms:created>
  <dcterms:modified xsi:type="dcterms:W3CDTF">2021-08-23T08:47:24Z</dcterms:modified>
</cp:coreProperties>
</file>