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1" r:id="rId1"/>
  </p:sldMasterIdLst>
  <p:sldIdLst>
    <p:sldId id="293" r:id="rId2"/>
    <p:sldId id="291" r:id="rId3"/>
    <p:sldId id="256" r:id="rId4"/>
    <p:sldId id="258" r:id="rId5"/>
    <p:sldId id="257" r:id="rId6"/>
    <p:sldId id="259" r:id="rId7"/>
    <p:sldId id="292" r:id="rId8"/>
    <p:sldId id="260" r:id="rId9"/>
    <p:sldId id="262" r:id="rId10"/>
    <p:sldId id="278" r:id="rId11"/>
    <p:sldId id="265" r:id="rId12"/>
    <p:sldId id="261" r:id="rId13"/>
    <p:sldId id="266" r:id="rId14"/>
    <p:sldId id="277" r:id="rId15"/>
    <p:sldId id="279" r:id="rId16"/>
    <p:sldId id="280" r:id="rId17"/>
    <p:sldId id="282" r:id="rId18"/>
    <p:sldId id="281" r:id="rId19"/>
    <p:sldId id="268" r:id="rId20"/>
    <p:sldId id="283" r:id="rId21"/>
    <p:sldId id="269" r:id="rId22"/>
    <p:sldId id="284" r:id="rId23"/>
    <p:sldId id="271" r:id="rId24"/>
    <p:sldId id="272" r:id="rId25"/>
    <p:sldId id="273" r:id="rId26"/>
    <p:sldId id="274" r:id="rId27"/>
    <p:sldId id="275" r:id="rId28"/>
    <p:sldId id="276" r:id="rId29"/>
    <p:sldId id="285" r:id="rId30"/>
    <p:sldId id="286" r:id="rId31"/>
    <p:sldId id="287" r:id="rId32"/>
    <p:sldId id="290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ندى الدغيرى" initials="ندى" lastIdx="1" clrIdx="0">
    <p:extLst>
      <p:ext uri="{19B8F6BF-5375-455C-9EA6-DF929625EA0E}">
        <p15:presenceInfo xmlns:p15="http://schemas.microsoft.com/office/powerpoint/2012/main" userId="S::t678274@qsmg.moe.gov.sa::bda5e655-1b9a-47cb-aa6f-06c784bb0f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210AE-567C-4AFE-B6DA-BD9E34FC90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BB72344-CD8A-4621-973E-EF712A9FBDC3}">
      <dgm:prSet phldrT="[نص]"/>
      <dgm:spPr/>
      <dgm:t>
        <a:bodyPr/>
        <a:lstStyle/>
        <a:p>
          <a:pPr rtl="1"/>
          <a:r>
            <a:rPr lang="ar-SA" dirty="0"/>
            <a:t>أنواع الحاسبات</a:t>
          </a:r>
        </a:p>
      </dgm:t>
    </dgm:pt>
    <dgm:pt modelId="{DB76E6C8-D9EB-4715-A660-738815426EB4}" type="parTrans" cxnId="{9B9123D9-CFD0-4E66-A07E-9E89D195F48C}">
      <dgm:prSet/>
      <dgm:spPr/>
      <dgm:t>
        <a:bodyPr/>
        <a:lstStyle/>
        <a:p>
          <a:pPr rtl="1"/>
          <a:endParaRPr lang="ar-SA"/>
        </a:p>
      </dgm:t>
    </dgm:pt>
    <dgm:pt modelId="{2183C79E-FDA1-497F-A6B1-2CF587B28D68}" type="sibTrans" cxnId="{9B9123D9-CFD0-4E66-A07E-9E89D195F48C}">
      <dgm:prSet/>
      <dgm:spPr/>
      <dgm:t>
        <a:bodyPr/>
        <a:lstStyle/>
        <a:p>
          <a:pPr rtl="1"/>
          <a:endParaRPr lang="ar-SA"/>
        </a:p>
      </dgm:t>
    </dgm:pt>
    <dgm:pt modelId="{165DC377-9669-4D99-8D6D-4F649838EB37}">
      <dgm:prSet phldrT="[نص]"/>
      <dgm:spPr/>
      <dgm:t>
        <a:bodyPr/>
        <a:lstStyle/>
        <a:p>
          <a:pPr rtl="1"/>
          <a:r>
            <a:rPr lang="ar-SA" dirty="0"/>
            <a:t>أنواع أخرى</a:t>
          </a:r>
        </a:p>
      </dgm:t>
    </dgm:pt>
    <dgm:pt modelId="{9A009DC6-D36C-4D58-AD68-73FED92E3751}" type="parTrans" cxnId="{A296D936-976F-42E6-8DF9-A7F7795A6805}">
      <dgm:prSet/>
      <dgm:spPr/>
      <dgm:t>
        <a:bodyPr/>
        <a:lstStyle/>
        <a:p>
          <a:pPr rtl="1"/>
          <a:endParaRPr lang="ar-SA"/>
        </a:p>
      </dgm:t>
    </dgm:pt>
    <dgm:pt modelId="{8ABDD6CB-2020-498F-AA07-D91F3A447100}" type="sibTrans" cxnId="{A296D936-976F-42E6-8DF9-A7F7795A6805}">
      <dgm:prSet/>
      <dgm:spPr/>
      <dgm:t>
        <a:bodyPr/>
        <a:lstStyle/>
        <a:p>
          <a:pPr rtl="1"/>
          <a:endParaRPr lang="ar-SA"/>
        </a:p>
      </dgm:t>
    </dgm:pt>
    <dgm:pt modelId="{6DCDB4E6-E99A-45A5-85E3-C8058EA55684}">
      <dgm:prSet phldrT="[نص]"/>
      <dgm:spPr/>
      <dgm:t>
        <a:bodyPr/>
        <a:lstStyle/>
        <a:p>
          <a:pPr rtl="1"/>
          <a:r>
            <a:rPr lang="ar-SA" dirty="0"/>
            <a:t>شخصية</a:t>
          </a:r>
        </a:p>
      </dgm:t>
    </dgm:pt>
    <dgm:pt modelId="{0F121F37-C96F-4EA4-AE8A-08F287C07452}" type="parTrans" cxnId="{ACCC4D64-3E0D-4B76-B783-DCA1C31A575A}">
      <dgm:prSet/>
      <dgm:spPr/>
      <dgm:t>
        <a:bodyPr/>
        <a:lstStyle/>
        <a:p>
          <a:pPr rtl="1"/>
          <a:endParaRPr lang="ar-SA"/>
        </a:p>
      </dgm:t>
    </dgm:pt>
    <dgm:pt modelId="{9AE25105-044F-4E83-ADB0-3F6CC783873E}" type="sibTrans" cxnId="{ACCC4D64-3E0D-4B76-B783-DCA1C31A575A}">
      <dgm:prSet/>
      <dgm:spPr/>
      <dgm:t>
        <a:bodyPr/>
        <a:lstStyle/>
        <a:p>
          <a:pPr rtl="1"/>
          <a:endParaRPr lang="ar-SA"/>
        </a:p>
      </dgm:t>
    </dgm:pt>
    <dgm:pt modelId="{EC0A3BEF-7C3E-499E-B05D-E280064E543B}" type="pres">
      <dgm:prSet presAssocID="{FF5210AE-567C-4AFE-B6DA-BD9E34FC9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8FD8F4-0DA8-44A1-8738-EA8FF9D3E815}" type="pres">
      <dgm:prSet presAssocID="{9BB72344-CD8A-4621-973E-EF712A9FBDC3}" presName="hierRoot1" presStyleCnt="0">
        <dgm:presLayoutVars>
          <dgm:hierBranch val="init"/>
        </dgm:presLayoutVars>
      </dgm:prSet>
      <dgm:spPr/>
    </dgm:pt>
    <dgm:pt modelId="{F240D795-BA23-4B65-A351-C6EB70B8D363}" type="pres">
      <dgm:prSet presAssocID="{9BB72344-CD8A-4621-973E-EF712A9FBDC3}" presName="rootComposite1" presStyleCnt="0"/>
      <dgm:spPr/>
    </dgm:pt>
    <dgm:pt modelId="{14F5FC3C-0019-4FFE-B578-39D9080957AE}" type="pres">
      <dgm:prSet presAssocID="{9BB72344-CD8A-4621-973E-EF712A9FBDC3}" presName="rootText1" presStyleLbl="node0" presStyleIdx="0" presStyleCnt="1">
        <dgm:presLayoutVars>
          <dgm:chPref val="3"/>
        </dgm:presLayoutVars>
      </dgm:prSet>
      <dgm:spPr/>
    </dgm:pt>
    <dgm:pt modelId="{BDF5D489-BB97-40EB-BDAB-770B0D7F3D41}" type="pres">
      <dgm:prSet presAssocID="{9BB72344-CD8A-4621-973E-EF712A9FBDC3}" presName="rootConnector1" presStyleLbl="node1" presStyleIdx="0" presStyleCnt="0"/>
      <dgm:spPr/>
    </dgm:pt>
    <dgm:pt modelId="{8E9791D2-A586-478E-947B-B0DC1684C50C}" type="pres">
      <dgm:prSet presAssocID="{9BB72344-CD8A-4621-973E-EF712A9FBDC3}" presName="hierChild2" presStyleCnt="0"/>
      <dgm:spPr/>
    </dgm:pt>
    <dgm:pt modelId="{0A5C32E0-A46A-4627-8EB4-6FD1C795CFFE}" type="pres">
      <dgm:prSet presAssocID="{9A009DC6-D36C-4D58-AD68-73FED92E3751}" presName="Name37" presStyleLbl="parChTrans1D2" presStyleIdx="0" presStyleCnt="2"/>
      <dgm:spPr/>
    </dgm:pt>
    <dgm:pt modelId="{1AEB08D0-D216-4D61-8251-C07B55AC6B01}" type="pres">
      <dgm:prSet presAssocID="{165DC377-9669-4D99-8D6D-4F649838EB37}" presName="hierRoot2" presStyleCnt="0">
        <dgm:presLayoutVars>
          <dgm:hierBranch val="init"/>
        </dgm:presLayoutVars>
      </dgm:prSet>
      <dgm:spPr/>
    </dgm:pt>
    <dgm:pt modelId="{EC6D14F5-410F-459F-80A3-378A94A593A0}" type="pres">
      <dgm:prSet presAssocID="{165DC377-9669-4D99-8D6D-4F649838EB37}" presName="rootComposite" presStyleCnt="0"/>
      <dgm:spPr/>
    </dgm:pt>
    <dgm:pt modelId="{6AC75F5D-4305-4EE9-A434-B74FFCF8D58F}" type="pres">
      <dgm:prSet presAssocID="{165DC377-9669-4D99-8D6D-4F649838EB37}" presName="rootText" presStyleLbl="node2" presStyleIdx="0" presStyleCnt="2">
        <dgm:presLayoutVars>
          <dgm:chPref val="3"/>
        </dgm:presLayoutVars>
      </dgm:prSet>
      <dgm:spPr/>
    </dgm:pt>
    <dgm:pt modelId="{A644FE4E-1AC6-4898-AEA4-D91B98509BE2}" type="pres">
      <dgm:prSet presAssocID="{165DC377-9669-4D99-8D6D-4F649838EB37}" presName="rootConnector" presStyleLbl="node2" presStyleIdx="0" presStyleCnt="2"/>
      <dgm:spPr/>
    </dgm:pt>
    <dgm:pt modelId="{3D1465D0-B61F-4E8D-8C73-51DC0ABD0655}" type="pres">
      <dgm:prSet presAssocID="{165DC377-9669-4D99-8D6D-4F649838EB37}" presName="hierChild4" presStyleCnt="0"/>
      <dgm:spPr/>
    </dgm:pt>
    <dgm:pt modelId="{CE2C692E-990F-4B14-B05D-34627A89DA10}" type="pres">
      <dgm:prSet presAssocID="{165DC377-9669-4D99-8D6D-4F649838EB37}" presName="hierChild5" presStyleCnt="0"/>
      <dgm:spPr/>
    </dgm:pt>
    <dgm:pt modelId="{3CE1FB46-15AD-406D-AB0D-9B6E4034F843}" type="pres">
      <dgm:prSet presAssocID="{0F121F37-C96F-4EA4-AE8A-08F287C07452}" presName="Name37" presStyleLbl="parChTrans1D2" presStyleIdx="1" presStyleCnt="2"/>
      <dgm:spPr/>
    </dgm:pt>
    <dgm:pt modelId="{01CDFA58-846F-4F38-A006-7BB1FAA59F01}" type="pres">
      <dgm:prSet presAssocID="{6DCDB4E6-E99A-45A5-85E3-C8058EA55684}" presName="hierRoot2" presStyleCnt="0">
        <dgm:presLayoutVars>
          <dgm:hierBranch val="init"/>
        </dgm:presLayoutVars>
      </dgm:prSet>
      <dgm:spPr/>
    </dgm:pt>
    <dgm:pt modelId="{9A1A05A0-2550-49FF-8489-F6146E60AC37}" type="pres">
      <dgm:prSet presAssocID="{6DCDB4E6-E99A-45A5-85E3-C8058EA55684}" presName="rootComposite" presStyleCnt="0"/>
      <dgm:spPr/>
    </dgm:pt>
    <dgm:pt modelId="{9BBF2E88-70DA-4F71-8C69-8061EE4C12F8}" type="pres">
      <dgm:prSet presAssocID="{6DCDB4E6-E99A-45A5-85E3-C8058EA55684}" presName="rootText" presStyleLbl="node2" presStyleIdx="1" presStyleCnt="2">
        <dgm:presLayoutVars>
          <dgm:chPref val="3"/>
        </dgm:presLayoutVars>
      </dgm:prSet>
      <dgm:spPr/>
    </dgm:pt>
    <dgm:pt modelId="{61D56EAA-0A75-417C-AEA1-8A7899783BE2}" type="pres">
      <dgm:prSet presAssocID="{6DCDB4E6-E99A-45A5-85E3-C8058EA55684}" presName="rootConnector" presStyleLbl="node2" presStyleIdx="1" presStyleCnt="2"/>
      <dgm:spPr/>
    </dgm:pt>
    <dgm:pt modelId="{4762B286-B9AB-4BF5-B689-9B0990A21F34}" type="pres">
      <dgm:prSet presAssocID="{6DCDB4E6-E99A-45A5-85E3-C8058EA55684}" presName="hierChild4" presStyleCnt="0"/>
      <dgm:spPr/>
    </dgm:pt>
    <dgm:pt modelId="{A176981E-DF66-4EB1-9AB5-AA257BC1DC22}" type="pres">
      <dgm:prSet presAssocID="{6DCDB4E6-E99A-45A5-85E3-C8058EA55684}" presName="hierChild5" presStyleCnt="0"/>
      <dgm:spPr/>
    </dgm:pt>
    <dgm:pt modelId="{CD7AA362-024A-427B-9251-D2D3BB7952DD}" type="pres">
      <dgm:prSet presAssocID="{9BB72344-CD8A-4621-973E-EF712A9FBDC3}" presName="hierChild3" presStyleCnt="0"/>
      <dgm:spPr/>
    </dgm:pt>
  </dgm:ptLst>
  <dgm:cxnLst>
    <dgm:cxn modelId="{8E2F5406-2ED8-46DD-8224-A5510E88A100}" type="presOf" srcId="{FF5210AE-567C-4AFE-B6DA-BD9E34FC900A}" destId="{EC0A3BEF-7C3E-499E-B05D-E280064E543B}" srcOrd="0" destOrd="0" presId="urn:microsoft.com/office/officeart/2005/8/layout/orgChart1"/>
    <dgm:cxn modelId="{9091391E-6ACF-4296-B4A4-3365515CED18}" type="presOf" srcId="{9A009DC6-D36C-4D58-AD68-73FED92E3751}" destId="{0A5C32E0-A46A-4627-8EB4-6FD1C795CFFE}" srcOrd="0" destOrd="0" presId="urn:microsoft.com/office/officeart/2005/8/layout/orgChart1"/>
    <dgm:cxn modelId="{A296D936-976F-42E6-8DF9-A7F7795A6805}" srcId="{9BB72344-CD8A-4621-973E-EF712A9FBDC3}" destId="{165DC377-9669-4D99-8D6D-4F649838EB37}" srcOrd="0" destOrd="0" parTransId="{9A009DC6-D36C-4D58-AD68-73FED92E3751}" sibTransId="{8ABDD6CB-2020-498F-AA07-D91F3A447100}"/>
    <dgm:cxn modelId="{1B651741-EBD2-4FB6-A8EC-4A6BD149DD9D}" type="presOf" srcId="{9BB72344-CD8A-4621-973E-EF712A9FBDC3}" destId="{14F5FC3C-0019-4FFE-B578-39D9080957AE}" srcOrd="0" destOrd="0" presId="urn:microsoft.com/office/officeart/2005/8/layout/orgChart1"/>
    <dgm:cxn modelId="{ACCC4D64-3E0D-4B76-B783-DCA1C31A575A}" srcId="{9BB72344-CD8A-4621-973E-EF712A9FBDC3}" destId="{6DCDB4E6-E99A-45A5-85E3-C8058EA55684}" srcOrd="1" destOrd="0" parTransId="{0F121F37-C96F-4EA4-AE8A-08F287C07452}" sibTransId="{9AE25105-044F-4E83-ADB0-3F6CC783873E}"/>
    <dgm:cxn modelId="{26093367-6258-467F-A736-16A6532F1A1C}" type="presOf" srcId="{6DCDB4E6-E99A-45A5-85E3-C8058EA55684}" destId="{9BBF2E88-70DA-4F71-8C69-8061EE4C12F8}" srcOrd="0" destOrd="0" presId="urn:microsoft.com/office/officeart/2005/8/layout/orgChart1"/>
    <dgm:cxn modelId="{CC5D2C7B-7A4D-495C-BFEC-0B73D4621209}" type="presOf" srcId="{165DC377-9669-4D99-8D6D-4F649838EB37}" destId="{6AC75F5D-4305-4EE9-A434-B74FFCF8D58F}" srcOrd="0" destOrd="0" presId="urn:microsoft.com/office/officeart/2005/8/layout/orgChart1"/>
    <dgm:cxn modelId="{FC56F082-8B13-4A8B-AF3D-143BCF8F47FE}" type="presOf" srcId="{6DCDB4E6-E99A-45A5-85E3-C8058EA55684}" destId="{61D56EAA-0A75-417C-AEA1-8A7899783BE2}" srcOrd="1" destOrd="0" presId="urn:microsoft.com/office/officeart/2005/8/layout/orgChart1"/>
    <dgm:cxn modelId="{70F77591-4A80-4036-AFAC-76A5017C89B9}" type="presOf" srcId="{9BB72344-CD8A-4621-973E-EF712A9FBDC3}" destId="{BDF5D489-BB97-40EB-BDAB-770B0D7F3D41}" srcOrd="1" destOrd="0" presId="urn:microsoft.com/office/officeart/2005/8/layout/orgChart1"/>
    <dgm:cxn modelId="{A35DB7A7-A5B9-44EB-BB32-E0419FDA4CFF}" type="presOf" srcId="{0F121F37-C96F-4EA4-AE8A-08F287C07452}" destId="{3CE1FB46-15AD-406D-AB0D-9B6E4034F843}" srcOrd="0" destOrd="0" presId="urn:microsoft.com/office/officeart/2005/8/layout/orgChart1"/>
    <dgm:cxn modelId="{203850CC-DA0A-4528-80A8-B417C6617D0B}" type="presOf" srcId="{165DC377-9669-4D99-8D6D-4F649838EB37}" destId="{A644FE4E-1AC6-4898-AEA4-D91B98509BE2}" srcOrd="1" destOrd="0" presId="urn:microsoft.com/office/officeart/2005/8/layout/orgChart1"/>
    <dgm:cxn modelId="{9B9123D9-CFD0-4E66-A07E-9E89D195F48C}" srcId="{FF5210AE-567C-4AFE-B6DA-BD9E34FC900A}" destId="{9BB72344-CD8A-4621-973E-EF712A9FBDC3}" srcOrd="0" destOrd="0" parTransId="{DB76E6C8-D9EB-4715-A660-738815426EB4}" sibTransId="{2183C79E-FDA1-497F-A6B1-2CF587B28D68}"/>
    <dgm:cxn modelId="{9582090D-18D9-4EC9-8BC8-BC150E9B6333}" type="presParOf" srcId="{EC0A3BEF-7C3E-499E-B05D-E280064E543B}" destId="{148FD8F4-0DA8-44A1-8738-EA8FF9D3E815}" srcOrd="0" destOrd="0" presId="urn:microsoft.com/office/officeart/2005/8/layout/orgChart1"/>
    <dgm:cxn modelId="{B159B25B-F675-4263-9937-2294FCFB4A29}" type="presParOf" srcId="{148FD8F4-0DA8-44A1-8738-EA8FF9D3E815}" destId="{F240D795-BA23-4B65-A351-C6EB70B8D363}" srcOrd="0" destOrd="0" presId="urn:microsoft.com/office/officeart/2005/8/layout/orgChart1"/>
    <dgm:cxn modelId="{375AC5A2-BFAE-4FD2-BC4A-81405688E95A}" type="presParOf" srcId="{F240D795-BA23-4B65-A351-C6EB70B8D363}" destId="{14F5FC3C-0019-4FFE-B578-39D9080957AE}" srcOrd="0" destOrd="0" presId="urn:microsoft.com/office/officeart/2005/8/layout/orgChart1"/>
    <dgm:cxn modelId="{92717990-F901-43CA-9A73-AEB40B63C1FE}" type="presParOf" srcId="{F240D795-BA23-4B65-A351-C6EB70B8D363}" destId="{BDF5D489-BB97-40EB-BDAB-770B0D7F3D41}" srcOrd="1" destOrd="0" presId="urn:microsoft.com/office/officeart/2005/8/layout/orgChart1"/>
    <dgm:cxn modelId="{890C690E-63D0-493D-8DFC-45CBE69D32D4}" type="presParOf" srcId="{148FD8F4-0DA8-44A1-8738-EA8FF9D3E815}" destId="{8E9791D2-A586-478E-947B-B0DC1684C50C}" srcOrd="1" destOrd="0" presId="urn:microsoft.com/office/officeart/2005/8/layout/orgChart1"/>
    <dgm:cxn modelId="{C750BB54-979F-44B3-A433-077185856B74}" type="presParOf" srcId="{8E9791D2-A586-478E-947B-B0DC1684C50C}" destId="{0A5C32E0-A46A-4627-8EB4-6FD1C795CFFE}" srcOrd="0" destOrd="0" presId="urn:microsoft.com/office/officeart/2005/8/layout/orgChart1"/>
    <dgm:cxn modelId="{5756028F-08D9-4DE1-82CE-97CDF443B918}" type="presParOf" srcId="{8E9791D2-A586-478E-947B-B0DC1684C50C}" destId="{1AEB08D0-D216-4D61-8251-C07B55AC6B01}" srcOrd="1" destOrd="0" presId="urn:microsoft.com/office/officeart/2005/8/layout/orgChart1"/>
    <dgm:cxn modelId="{26E6BFF4-17D1-41A8-B9B1-9623EBC9A07A}" type="presParOf" srcId="{1AEB08D0-D216-4D61-8251-C07B55AC6B01}" destId="{EC6D14F5-410F-459F-80A3-378A94A593A0}" srcOrd="0" destOrd="0" presId="urn:microsoft.com/office/officeart/2005/8/layout/orgChart1"/>
    <dgm:cxn modelId="{C93BA753-CEB5-4623-84FF-21963E2F1CCD}" type="presParOf" srcId="{EC6D14F5-410F-459F-80A3-378A94A593A0}" destId="{6AC75F5D-4305-4EE9-A434-B74FFCF8D58F}" srcOrd="0" destOrd="0" presId="urn:microsoft.com/office/officeart/2005/8/layout/orgChart1"/>
    <dgm:cxn modelId="{6C83C976-CAB9-4C95-B24A-8742F0B98E36}" type="presParOf" srcId="{EC6D14F5-410F-459F-80A3-378A94A593A0}" destId="{A644FE4E-1AC6-4898-AEA4-D91B98509BE2}" srcOrd="1" destOrd="0" presId="urn:microsoft.com/office/officeart/2005/8/layout/orgChart1"/>
    <dgm:cxn modelId="{3E1A158A-E42A-4D89-8275-78B11B7F97B3}" type="presParOf" srcId="{1AEB08D0-D216-4D61-8251-C07B55AC6B01}" destId="{3D1465D0-B61F-4E8D-8C73-51DC0ABD0655}" srcOrd="1" destOrd="0" presId="urn:microsoft.com/office/officeart/2005/8/layout/orgChart1"/>
    <dgm:cxn modelId="{E838F55E-AB95-4DE8-9306-A4472DBBCB4C}" type="presParOf" srcId="{1AEB08D0-D216-4D61-8251-C07B55AC6B01}" destId="{CE2C692E-990F-4B14-B05D-34627A89DA10}" srcOrd="2" destOrd="0" presId="urn:microsoft.com/office/officeart/2005/8/layout/orgChart1"/>
    <dgm:cxn modelId="{71564846-0375-4965-8E7D-D5CC317E70AC}" type="presParOf" srcId="{8E9791D2-A586-478E-947B-B0DC1684C50C}" destId="{3CE1FB46-15AD-406D-AB0D-9B6E4034F843}" srcOrd="2" destOrd="0" presId="urn:microsoft.com/office/officeart/2005/8/layout/orgChart1"/>
    <dgm:cxn modelId="{14D5783C-A2F3-4EAF-9074-C93A379B57E0}" type="presParOf" srcId="{8E9791D2-A586-478E-947B-B0DC1684C50C}" destId="{01CDFA58-846F-4F38-A006-7BB1FAA59F01}" srcOrd="3" destOrd="0" presId="urn:microsoft.com/office/officeart/2005/8/layout/orgChart1"/>
    <dgm:cxn modelId="{6A9278C8-10BE-4FEC-BB1E-721B0AD75C70}" type="presParOf" srcId="{01CDFA58-846F-4F38-A006-7BB1FAA59F01}" destId="{9A1A05A0-2550-49FF-8489-F6146E60AC37}" srcOrd="0" destOrd="0" presId="urn:microsoft.com/office/officeart/2005/8/layout/orgChart1"/>
    <dgm:cxn modelId="{205F22E3-EBD2-424E-A80B-68C0B69FE41D}" type="presParOf" srcId="{9A1A05A0-2550-49FF-8489-F6146E60AC37}" destId="{9BBF2E88-70DA-4F71-8C69-8061EE4C12F8}" srcOrd="0" destOrd="0" presId="urn:microsoft.com/office/officeart/2005/8/layout/orgChart1"/>
    <dgm:cxn modelId="{7EF9AD79-66B0-4729-BEB6-B10FEC4D6A53}" type="presParOf" srcId="{9A1A05A0-2550-49FF-8489-F6146E60AC37}" destId="{61D56EAA-0A75-417C-AEA1-8A7899783BE2}" srcOrd="1" destOrd="0" presId="urn:microsoft.com/office/officeart/2005/8/layout/orgChart1"/>
    <dgm:cxn modelId="{FCAEA4A5-1B84-44F1-967A-44C62F4784F6}" type="presParOf" srcId="{01CDFA58-846F-4F38-A006-7BB1FAA59F01}" destId="{4762B286-B9AB-4BF5-B689-9B0990A21F34}" srcOrd="1" destOrd="0" presId="urn:microsoft.com/office/officeart/2005/8/layout/orgChart1"/>
    <dgm:cxn modelId="{3194DAC8-0602-4074-BE43-8064E46D43A1}" type="presParOf" srcId="{01CDFA58-846F-4F38-A006-7BB1FAA59F01}" destId="{A176981E-DF66-4EB1-9AB5-AA257BC1DC22}" srcOrd="2" destOrd="0" presId="urn:microsoft.com/office/officeart/2005/8/layout/orgChart1"/>
    <dgm:cxn modelId="{6F1F133B-CED9-4B1E-8AC1-9FD1919AF1D0}" type="presParOf" srcId="{148FD8F4-0DA8-44A1-8738-EA8FF9D3E815}" destId="{CD7AA362-024A-427B-9251-D2D3BB7952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23EBD-EFE7-433C-B731-F9763180A19B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ACF8FB5-3B7B-4904-A2F7-756120844648}">
      <dgm:prSet phldrT="[نص]"/>
      <dgm:spPr/>
      <dgm:t>
        <a:bodyPr/>
        <a:lstStyle/>
        <a:p>
          <a:pPr rtl="1"/>
          <a:r>
            <a:rPr lang="ar-SA" dirty="0"/>
            <a:t>مكونات الحاسب</a:t>
          </a:r>
        </a:p>
      </dgm:t>
    </dgm:pt>
    <dgm:pt modelId="{93E73544-89E0-4696-9B75-853CC4AEC7BA}" type="parTrans" cxnId="{C97692E5-B52E-44F6-8096-B27E3EB40BC6}">
      <dgm:prSet/>
      <dgm:spPr/>
      <dgm:t>
        <a:bodyPr/>
        <a:lstStyle/>
        <a:p>
          <a:pPr rtl="1"/>
          <a:endParaRPr lang="ar-SA"/>
        </a:p>
      </dgm:t>
    </dgm:pt>
    <dgm:pt modelId="{1187BBEE-5CCD-4089-8BFF-FB8BEB87A7E2}" type="sibTrans" cxnId="{C97692E5-B52E-44F6-8096-B27E3EB40BC6}">
      <dgm:prSet/>
      <dgm:spPr/>
      <dgm:t>
        <a:bodyPr/>
        <a:lstStyle/>
        <a:p>
          <a:pPr rtl="1"/>
          <a:endParaRPr lang="ar-SA"/>
        </a:p>
      </dgm:t>
    </dgm:pt>
    <dgm:pt modelId="{8EBF74BD-B098-427C-836A-51A81C467B5A}">
      <dgm:prSet phldrT="[نص]"/>
      <dgm:spPr/>
      <dgm:t>
        <a:bodyPr/>
        <a:lstStyle/>
        <a:p>
          <a:pPr rtl="1"/>
          <a:r>
            <a:rPr lang="ar-SA" dirty="0"/>
            <a:t>مكونات برمجية</a:t>
          </a:r>
        </a:p>
      </dgm:t>
    </dgm:pt>
    <dgm:pt modelId="{BD479B23-8B29-4501-9C36-2F3CA3274108}" type="parTrans" cxnId="{4524F897-AAC6-421D-AD28-4374EC322A0D}">
      <dgm:prSet/>
      <dgm:spPr/>
      <dgm:t>
        <a:bodyPr/>
        <a:lstStyle/>
        <a:p>
          <a:pPr rtl="1"/>
          <a:endParaRPr lang="ar-SA"/>
        </a:p>
      </dgm:t>
    </dgm:pt>
    <dgm:pt modelId="{8631A9AC-EE73-47BF-9AB0-87A2F7FEC6CC}" type="sibTrans" cxnId="{4524F897-AAC6-421D-AD28-4374EC322A0D}">
      <dgm:prSet/>
      <dgm:spPr/>
      <dgm:t>
        <a:bodyPr/>
        <a:lstStyle/>
        <a:p>
          <a:pPr rtl="1"/>
          <a:endParaRPr lang="ar-SA"/>
        </a:p>
      </dgm:t>
    </dgm:pt>
    <dgm:pt modelId="{282911B8-DFA4-44E1-BFAC-531257B60FB5}">
      <dgm:prSet phldrT="[نص]"/>
      <dgm:spPr/>
      <dgm:t>
        <a:bodyPr/>
        <a:lstStyle/>
        <a:p>
          <a:pPr rtl="1"/>
          <a:r>
            <a:rPr lang="ar-SA" dirty="0"/>
            <a:t>مكونات مادية</a:t>
          </a:r>
        </a:p>
      </dgm:t>
    </dgm:pt>
    <dgm:pt modelId="{167172EC-5AB5-4D45-A5F2-E451CC6B14FF}" type="parTrans" cxnId="{F14CDCC5-938E-44AE-88D6-CD3ABAE24FE6}">
      <dgm:prSet/>
      <dgm:spPr/>
      <dgm:t>
        <a:bodyPr/>
        <a:lstStyle/>
        <a:p>
          <a:pPr rtl="1"/>
          <a:endParaRPr lang="ar-SA"/>
        </a:p>
      </dgm:t>
    </dgm:pt>
    <dgm:pt modelId="{6109717B-BBBA-4389-A68C-C7A7EDC6388D}" type="sibTrans" cxnId="{F14CDCC5-938E-44AE-88D6-CD3ABAE24FE6}">
      <dgm:prSet/>
      <dgm:spPr/>
      <dgm:t>
        <a:bodyPr/>
        <a:lstStyle/>
        <a:p>
          <a:pPr rtl="1"/>
          <a:endParaRPr lang="ar-SA"/>
        </a:p>
      </dgm:t>
    </dgm:pt>
    <dgm:pt modelId="{A8A2E17D-46ED-480D-A8C6-A88630209E49}">
      <dgm:prSet/>
      <dgm:spPr/>
      <dgm:t>
        <a:bodyPr/>
        <a:lstStyle/>
        <a:p>
          <a:pPr rtl="1"/>
          <a:r>
            <a:rPr lang="ar-SA" dirty="0"/>
            <a:t>أجزاء رئيسية</a:t>
          </a:r>
        </a:p>
      </dgm:t>
    </dgm:pt>
    <dgm:pt modelId="{B100B87D-728D-4EC7-AF1B-7A4765A65654}" type="parTrans" cxnId="{2DB1A9A2-C0B7-4A3C-A06E-E67FE7BFA646}">
      <dgm:prSet/>
      <dgm:spPr/>
      <dgm:t>
        <a:bodyPr/>
        <a:lstStyle/>
        <a:p>
          <a:pPr rtl="1"/>
          <a:endParaRPr lang="ar-SA"/>
        </a:p>
      </dgm:t>
    </dgm:pt>
    <dgm:pt modelId="{9D085B9F-600C-4054-B3C4-A5D55B9C3528}" type="sibTrans" cxnId="{2DB1A9A2-C0B7-4A3C-A06E-E67FE7BFA646}">
      <dgm:prSet/>
      <dgm:spPr/>
      <dgm:t>
        <a:bodyPr/>
        <a:lstStyle/>
        <a:p>
          <a:pPr rtl="1"/>
          <a:endParaRPr lang="ar-SA"/>
        </a:p>
      </dgm:t>
    </dgm:pt>
    <dgm:pt modelId="{ECADDB9D-0D3A-46D6-B399-B041A8F575D6}">
      <dgm:prSet/>
      <dgm:spPr/>
      <dgm:t>
        <a:bodyPr/>
        <a:lstStyle/>
        <a:p>
          <a:pPr rtl="1"/>
          <a:r>
            <a:rPr lang="ar-SA" dirty="0"/>
            <a:t>ملحقة</a:t>
          </a:r>
        </a:p>
      </dgm:t>
    </dgm:pt>
    <dgm:pt modelId="{36787053-AA32-47AC-BA3B-603E1635F826}" type="parTrans" cxnId="{2A4B350E-0869-45E7-8635-4091839A0E1F}">
      <dgm:prSet/>
      <dgm:spPr/>
      <dgm:t>
        <a:bodyPr/>
        <a:lstStyle/>
        <a:p>
          <a:pPr rtl="1"/>
          <a:endParaRPr lang="ar-SA"/>
        </a:p>
      </dgm:t>
    </dgm:pt>
    <dgm:pt modelId="{0DE4EBD0-8F5C-499C-B486-B8338867F5BD}" type="sibTrans" cxnId="{2A4B350E-0869-45E7-8635-4091839A0E1F}">
      <dgm:prSet/>
      <dgm:spPr/>
      <dgm:t>
        <a:bodyPr/>
        <a:lstStyle/>
        <a:p>
          <a:pPr rtl="1"/>
          <a:endParaRPr lang="ar-SA"/>
        </a:p>
      </dgm:t>
    </dgm:pt>
    <dgm:pt modelId="{3BEF5B71-DE28-46F8-BC2B-0D491D5540C1}" type="pres">
      <dgm:prSet presAssocID="{9F123EBD-EFE7-433C-B731-F9763180A1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9C3ACA-DD78-4EFC-A679-A29509646C38}" type="pres">
      <dgm:prSet presAssocID="{8ACF8FB5-3B7B-4904-A2F7-756120844648}" presName="hierRoot1" presStyleCnt="0">
        <dgm:presLayoutVars>
          <dgm:hierBranch val="init"/>
        </dgm:presLayoutVars>
      </dgm:prSet>
      <dgm:spPr/>
    </dgm:pt>
    <dgm:pt modelId="{1FBA58D5-6846-4D2C-8DD3-217131CCED2B}" type="pres">
      <dgm:prSet presAssocID="{8ACF8FB5-3B7B-4904-A2F7-756120844648}" presName="rootComposite1" presStyleCnt="0"/>
      <dgm:spPr/>
    </dgm:pt>
    <dgm:pt modelId="{ADFB048F-EE16-41E1-99E8-96DFDEF78324}" type="pres">
      <dgm:prSet presAssocID="{8ACF8FB5-3B7B-4904-A2F7-756120844648}" presName="rootText1" presStyleLbl="node0" presStyleIdx="0" presStyleCnt="1" custLinFactNeighborX="-788">
        <dgm:presLayoutVars>
          <dgm:chPref val="3"/>
        </dgm:presLayoutVars>
      </dgm:prSet>
      <dgm:spPr/>
    </dgm:pt>
    <dgm:pt modelId="{30870AA0-F721-4177-BF3F-CC90E64AFFDF}" type="pres">
      <dgm:prSet presAssocID="{8ACF8FB5-3B7B-4904-A2F7-756120844648}" presName="rootConnector1" presStyleLbl="node1" presStyleIdx="0" presStyleCnt="0"/>
      <dgm:spPr/>
    </dgm:pt>
    <dgm:pt modelId="{292BFF21-4283-4C97-8997-DBEB867357DE}" type="pres">
      <dgm:prSet presAssocID="{8ACF8FB5-3B7B-4904-A2F7-756120844648}" presName="hierChild2" presStyleCnt="0"/>
      <dgm:spPr/>
    </dgm:pt>
    <dgm:pt modelId="{DE45F0CE-E276-4035-9383-1EE0B7363FA9}" type="pres">
      <dgm:prSet presAssocID="{BD479B23-8B29-4501-9C36-2F3CA3274108}" presName="Name37" presStyleLbl="parChTrans1D2" presStyleIdx="0" presStyleCnt="2"/>
      <dgm:spPr/>
    </dgm:pt>
    <dgm:pt modelId="{19777DDF-3458-4ED0-886A-FFA381145B40}" type="pres">
      <dgm:prSet presAssocID="{8EBF74BD-B098-427C-836A-51A81C467B5A}" presName="hierRoot2" presStyleCnt="0">
        <dgm:presLayoutVars>
          <dgm:hierBranch val="init"/>
        </dgm:presLayoutVars>
      </dgm:prSet>
      <dgm:spPr/>
    </dgm:pt>
    <dgm:pt modelId="{3A665224-EAB0-4EA9-9966-B690720EDA36}" type="pres">
      <dgm:prSet presAssocID="{8EBF74BD-B098-427C-836A-51A81C467B5A}" presName="rootComposite" presStyleCnt="0"/>
      <dgm:spPr/>
    </dgm:pt>
    <dgm:pt modelId="{5948DE49-95E3-4A89-B69F-37B48D176637}" type="pres">
      <dgm:prSet presAssocID="{8EBF74BD-B098-427C-836A-51A81C467B5A}" presName="rootText" presStyleLbl="node2" presStyleIdx="0" presStyleCnt="2" custLinFactX="-4214" custLinFactNeighborX="-100000" custLinFactNeighborY="5176">
        <dgm:presLayoutVars>
          <dgm:chPref val="3"/>
        </dgm:presLayoutVars>
      </dgm:prSet>
      <dgm:spPr/>
    </dgm:pt>
    <dgm:pt modelId="{25F76A45-5484-408B-92A4-5CB6A8AB859B}" type="pres">
      <dgm:prSet presAssocID="{8EBF74BD-B098-427C-836A-51A81C467B5A}" presName="rootConnector" presStyleLbl="node2" presStyleIdx="0" presStyleCnt="2"/>
      <dgm:spPr/>
    </dgm:pt>
    <dgm:pt modelId="{702991F4-2EAC-4464-8688-BBB79565CB2C}" type="pres">
      <dgm:prSet presAssocID="{8EBF74BD-B098-427C-836A-51A81C467B5A}" presName="hierChild4" presStyleCnt="0"/>
      <dgm:spPr/>
    </dgm:pt>
    <dgm:pt modelId="{82D75606-E9EB-498E-949E-8D23B34220BC}" type="pres">
      <dgm:prSet presAssocID="{8EBF74BD-B098-427C-836A-51A81C467B5A}" presName="hierChild5" presStyleCnt="0"/>
      <dgm:spPr/>
    </dgm:pt>
    <dgm:pt modelId="{904539C3-A4C0-48DB-AD56-569A728F9C6A}" type="pres">
      <dgm:prSet presAssocID="{167172EC-5AB5-4D45-A5F2-E451CC6B14FF}" presName="Name37" presStyleLbl="parChTrans1D2" presStyleIdx="1" presStyleCnt="2"/>
      <dgm:spPr/>
    </dgm:pt>
    <dgm:pt modelId="{126B368B-E3F8-4F55-AC65-A56DD7E97FA7}" type="pres">
      <dgm:prSet presAssocID="{282911B8-DFA4-44E1-BFAC-531257B60FB5}" presName="hierRoot2" presStyleCnt="0">
        <dgm:presLayoutVars>
          <dgm:hierBranch val="init"/>
        </dgm:presLayoutVars>
      </dgm:prSet>
      <dgm:spPr/>
    </dgm:pt>
    <dgm:pt modelId="{15481FC4-BB2C-4280-8186-B9F043756C8A}" type="pres">
      <dgm:prSet presAssocID="{282911B8-DFA4-44E1-BFAC-531257B60FB5}" presName="rootComposite" presStyleCnt="0"/>
      <dgm:spPr/>
    </dgm:pt>
    <dgm:pt modelId="{D22A754C-3E4F-4903-B35B-63CFDEE4A69E}" type="pres">
      <dgm:prSet presAssocID="{282911B8-DFA4-44E1-BFAC-531257B60FB5}" presName="rootText" presStyleLbl="node2" presStyleIdx="1" presStyleCnt="2" custLinFactNeighborX="97834" custLinFactNeighborY="5176">
        <dgm:presLayoutVars>
          <dgm:chPref val="3"/>
        </dgm:presLayoutVars>
      </dgm:prSet>
      <dgm:spPr/>
    </dgm:pt>
    <dgm:pt modelId="{129D58DF-1C4F-4283-BED0-18BEFF7FA0E9}" type="pres">
      <dgm:prSet presAssocID="{282911B8-DFA4-44E1-BFAC-531257B60FB5}" presName="rootConnector" presStyleLbl="node2" presStyleIdx="1" presStyleCnt="2"/>
      <dgm:spPr/>
    </dgm:pt>
    <dgm:pt modelId="{39E3364C-18F2-49D0-8459-79524B6C4138}" type="pres">
      <dgm:prSet presAssocID="{282911B8-DFA4-44E1-BFAC-531257B60FB5}" presName="hierChild4" presStyleCnt="0"/>
      <dgm:spPr/>
    </dgm:pt>
    <dgm:pt modelId="{240149FD-3E0B-4925-B384-D98590D2756E}" type="pres">
      <dgm:prSet presAssocID="{B100B87D-728D-4EC7-AF1B-7A4765A65654}" presName="Name37" presStyleLbl="parChTrans1D3" presStyleIdx="0" presStyleCnt="2"/>
      <dgm:spPr/>
    </dgm:pt>
    <dgm:pt modelId="{25430B1C-E809-4B70-B67D-9D7F236A5E3F}" type="pres">
      <dgm:prSet presAssocID="{A8A2E17D-46ED-480D-A8C6-A88630209E49}" presName="hierRoot2" presStyleCnt="0">
        <dgm:presLayoutVars>
          <dgm:hierBranch val="r"/>
        </dgm:presLayoutVars>
      </dgm:prSet>
      <dgm:spPr/>
    </dgm:pt>
    <dgm:pt modelId="{DE449770-B9E6-40FC-BC9A-B569B206B401}" type="pres">
      <dgm:prSet presAssocID="{A8A2E17D-46ED-480D-A8C6-A88630209E49}" presName="rootComposite" presStyleCnt="0"/>
      <dgm:spPr/>
    </dgm:pt>
    <dgm:pt modelId="{B10F438B-93AA-482D-8B84-99C812EA5355}" type="pres">
      <dgm:prSet presAssocID="{A8A2E17D-46ED-480D-A8C6-A88630209E49}" presName="rootText" presStyleLbl="node3" presStyleIdx="0" presStyleCnt="2" custLinFactX="3151" custLinFactNeighborX="100000" custLinFactNeighborY="69760">
        <dgm:presLayoutVars>
          <dgm:chPref val="3"/>
        </dgm:presLayoutVars>
      </dgm:prSet>
      <dgm:spPr/>
    </dgm:pt>
    <dgm:pt modelId="{F6CC3EF6-E9CA-420C-AAF6-86BA047036E4}" type="pres">
      <dgm:prSet presAssocID="{A8A2E17D-46ED-480D-A8C6-A88630209E49}" presName="rootConnector" presStyleLbl="node3" presStyleIdx="0" presStyleCnt="2"/>
      <dgm:spPr/>
    </dgm:pt>
    <dgm:pt modelId="{BE9EAB9B-D67D-4F84-8813-77EF958742E1}" type="pres">
      <dgm:prSet presAssocID="{A8A2E17D-46ED-480D-A8C6-A88630209E49}" presName="hierChild4" presStyleCnt="0"/>
      <dgm:spPr/>
    </dgm:pt>
    <dgm:pt modelId="{A1F1CC90-23EA-4C2C-B22B-2F6EA3F7B6D9}" type="pres">
      <dgm:prSet presAssocID="{A8A2E17D-46ED-480D-A8C6-A88630209E49}" presName="hierChild5" presStyleCnt="0"/>
      <dgm:spPr/>
    </dgm:pt>
    <dgm:pt modelId="{193EED1C-9BB1-4952-96E7-61D7BF440A2F}" type="pres">
      <dgm:prSet presAssocID="{36787053-AA32-47AC-BA3B-603E1635F826}" presName="Name37" presStyleLbl="parChTrans1D3" presStyleIdx="1" presStyleCnt="2"/>
      <dgm:spPr/>
    </dgm:pt>
    <dgm:pt modelId="{4F42D8FC-819C-4791-8CB6-4D457144F41D}" type="pres">
      <dgm:prSet presAssocID="{ECADDB9D-0D3A-46D6-B399-B041A8F575D6}" presName="hierRoot2" presStyleCnt="0">
        <dgm:presLayoutVars>
          <dgm:hierBranch val="r"/>
        </dgm:presLayoutVars>
      </dgm:prSet>
      <dgm:spPr/>
    </dgm:pt>
    <dgm:pt modelId="{BE5CF887-E6D1-4973-A7F3-6CB5F34DE8DE}" type="pres">
      <dgm:prSet presAssocID="{ECADDB9D-0D3A-46D6-B399-B041A8F575D6}" presName="rootComposite" presStyleCnt="0"/>
      <dgm:spPr/>
    </dgm:pt>
    <dgm:pt modelId="{9CCCEF45-109A-4AC4-8BDC-3790B8BA044E}" type="pres">
      <dgm:prSet presAssocID="{ECADDB9D-0D3A-46D6-B399-B041A8F575D6}" presName="rootText" presStyleLbl="node3" presStyleIdx="1" presStyleCnt="2" custLinFactNeighborX="-31023" custLinFactNeighborY="-71012">
        <dgm:presLayoutVars>
          <dgm:chPref val="3"/>
        </dgm:presLayoutVars>
      </dgm:prSet>
      <dgm:spPr/>
    </dgm:pt>
    <dgm:pt modelId="{3F345180-F538-44CA-B5DA-1AA95CC68625}" type="pres">
      <dgm:prSet presAssocID="{ECADDB9D-0D3A-46D6-B399-B041A8F575D6}" presName="rootConnector" presStyleLbl="node3" presStyleIdx="1" presStyleCnt="2"/>
      <dgm:spPr/>
    </dgm:pt>
    <dgm:pt modelId="{332A7B8C-AA34-46CC-B3E7-7C5D0FC46C77}" type="pres">
      <dgm:prSet presAssocID="{ECADDB9D-0D3A-46D6-B399-B041A8F575D6}" presName="hierChild4" presStyleCnt="0"/>
      <dgm:spPr/>
    </dgm:pt>
    <dgm:pt modelId="{DD157A0F-36F3-4FD7-B896-ADBDD6A0829B}" type="pres">
      <dgm:prSet presAssocID="{ECADDB9D-0D3A-46D6-B399-B041A8F575D6}" presName="hierChild5" presStyleCnt="0"/>
      <dgm:spPr/>
    </dgm:pt>
    <dgm:pt modelId="{8AFE9EB3-A2AB-4489-A14D-82FA2665D49C}" type="pres">
      <dgm:prSet presAssocID="{282911B8-DFA4-44E1-BFAC-531257B60FB5}" presName="hierChild5" presStyleCnt="0"/>
      <dgm:spPr/>
    </dgm:pt>
    <dgm:pt modelId="{D631F908-3E7D-4E15-9D56-0FF01163B678}" type="pres">
      <dgm:prSet presAssocID="{8ACF8FB5-3B7B-4904-A2F7-756120844648}" presName="hierChild3" presStyleCnt="0"/>
      <dgm:spPr/>
    </dgm:pt>
  </dgm:ptLst>
  <dgm:cxnLst>
    <dgm:cxn modelId="{D6D7310D-200E-4546-9052-A8CF8DEC6863}" type="presOf" srcId="{36787053-AA32-47AC-BA3B-603E1635F826}" destId="{193EED1C-9BB1-4952-96E7-61D7BF440A2F}" srcOrd="0" destOrd="0" presId="urn:microsoft.com/office/officeart/2005/8/layout/orgChart1"/>
    <dgm:cxn modelId="{2A4B350E-0869-45E7-8635-4091839A0E1F}" srcId="{282911B8-DFA4-44E1-BFAC-531257B60FB5}" destId="{ECADDB9D-0D3A-46D6-B399-B041A8F575D6}" srcOrd="1" destOrd="0" parTransId="{36787053-AA32-47AC-BA3B-603E1635F826}" sibTransId="{0DE4EBD0-8F5C-499C-B486-B8338867F5BD}"/>
    <dgm:cxn modelId="{F6A52111-D690-4CA0-BF74-9D0C804315C1}" type="presOf" srcId="{9F123EBD-EFE7-433C-B731-F9763180A19B}" destId="{3BEF5B71-DE28-46F8-BC2B-0D491D5540C1}" srcOrd="0" destOrd="0" presId="urn:microsoft.com/office/officeart/2005/8/layout/orgChart1"/>
    <dgm:cxn modelId="{9A283A19-98EE-4499-851F-3866ED74075B}" type="presOf" srcId="{167172EC-5AB5-4D45-A5F2-E451CC6B14FF}" destId="{904539C3-A4C0-48DB-AD56-569A728F9C6A}" srcOrd="0" destOrd="0" presId="urn:microsoft.com/office/officeart/2005/8/layout/orgChart1"/>
    <dgm:cxn modelId="{65501829-75AC-4B8D-804C-7CB1F0D20B76}" type="presOf" srcId="{BD479B23-8B29-4501-9C36-2F3CA3274108}" destId="{DE45F0CE-E276-4035-9383-1EE0B7363FA9}" srcOrd="0" destOrd="0" presId="urn:microsoft.com/office/officeart/2005/8/layout/orgChart1"/>
    <dgm:cxn modelId="{F3954D32-ED13-4224-9BBE-69C683C0D142}" type="presOf" srcId="{282911B8-DFA4-44E1-BFAC-531257B60FB5}" destId="{D22A754C-3E4F-4903-B35B-63CFDEE4A69E}" srcOrd="0" destOrd="0" presId="urn:microsoft.com/office/officeart/2005/8/layout/orgChart1"/>
    <dgm:cxn modelId="{518A863C-E018-41E2-B5E7-42422E9C939E}" type="presOf" srcId="{8ACF8FB5-3B7B-4904-A2F7-756120844648}" destId="{ADFB048F-EE16-41E1-99E8-96DFDEF78324}" srcOrd="0" destOrd="0" presId="urn:microsoft.com/office/officeart/2005/8/layout/orgChart1"/>
    <dgm:cxn modelId="{02F0BF63-2AAF-4502-B658-0452E2AD6217}" type="presOf" srcId="{A8A2E17D-46ED-480D-A8C6-A88630209E49}" destId="{F6CC3EF6-E9CA-420C-AAF6-86BA047036E4}" srcOrd="1" destOrd="0" presId="urn:microsoft.com/office/officeart/2005/8/layout/orgChart1"/>
    <dgm:cxn modelId="{526C8265-5F50-4E2A-B8CA-920DB3965244}" type="presOf" srcId="{8EBF74BD-B098-427C-836A-51A81C467B5A}" destId="{5948DE49-95E3-4A89-B69F-37B48D176637}" srcOrd="0" destOrd="0" presId="urn:microsoft.com/office/officeart/2005/8/layout/orgChart1"/>
    <dgm:cxn modelId="{365F4D7A-629D-4B4A-8143-6514B0CB07B5}" type="presOf" srcId="{ECADDB9D-0D3A-46D6-B399-B041A8F575D6}" destId="{9CCCEF45-109A-4AC4-8BDC-3790B8BA044E}" srcOrd="0" destOrd="0" presId="urn:microsoft.com/office/officeart/2005/8/layout/orgChart1"/>
    <dgm:cxn modelId="{EF541990-15A5-4FFB-AE2F-406430A9C84E}" type="presOf" srcId="{282911B8-DFA4-44E1-BFAC-531257B60FB5}" destId="{129D58DF-1C4F-4283-BED0-18BEFF7FA0E9}" srcOrd="1" destOrd="0" presId="urn:microsoft.com/office/officeart/2005/8/layout/orgChart1"/>
    <dgm:cxn modelId="{4524F897-AAC6-421D-AD28-4374EC322A0D}" srcId="{8ACF8FB5-3B7B-4904-A2F7-756120844648}" destId="{8EBF74BD-B098-427C-836A-51A81C467B5A}" srcOrd="0" destOrd="0" parTransId="{BD479B23-8B29-4501-9C36-2F3CA3274108}" sibTransId="{8631A9AC-EE73-47BF-9AB0-87A2F7FEC6CC}"/>
    <dgm:cxn modelId="{2DB1A9A2-C0B7-4A3C-A06E-E67FE7BFA646}" srcId="{282911B8-DFA4-44E1-BFAC-531257B60FB5}" destId="{A8A2E17D-46ED-480D-A8C6-A88630209E49}" srcOrd="0" destOrd="0" parTransId="{B100B87D-728D-4EC7-AF1B-7A4765A65654}" sibTransId="{9D085B9F-600C-4054-B3C4-A5D55B9C3528}"/>
    <dgm:cxn modelId="{8208ECC4-4F29-45CF-AB18-DF646BE57E08}" type="presOf" srcId="{A8A2E17D-46ED-480D-A8C6-A88630209E49}" destId="{B10F438B-93AA-482D-8B84-99C812EA5355}" srcOrd="0" destOrd="0" presId="urn:microsoft.com/office/officeart/2005/8/layout/orgChart1"/>
    <dgm:cxn modelId="{F14CDCC5-938E-44AE-88D6-CD3ABAE24FE6}" srcId="{8ACF8FB5-3B7B-4904-A2F7-756120844648}" destId="{282911B8-DFA4-44E1-BFAC-531257B60FB5}" srcOrd="1" destOrd="0" parTransId="{167172EC-5AB5-4D45-A5F2-E451CC6B14FF}" sibTransId="{6109717B-BBBA-4389-A68C-C7A7EDC6388D}"/>
    <dgm:cxn modelId="{937303D9-7C59-44C8-9C73-6277371A8D65}" type="presOf" srcId="{B100B87D-728D-4EC7-AF1B-7A4765A65654}" destId="{240149FD-3E0B-4925-B384-D98590D2756E}" srcOrd="0" destOrd="0" presId="urn:microsoft.com/office/officeart/2005/8/layout/orgChart1"/>
    <dgm:cxn modelId="{306434D9-8237-419A-AE9A-D98F3A08AF95}" type="presOf" srcId="{ECADDB9D-0D3A-46D6-B399-B041A8F575D6}" destId="{3F345180-F538-44CA-B5DA-1AA95CC68625}" srcOrd="1" destOrd="0" presId="urn:microsoft.com/office/officeart/2005/8/layout/orgChart1"/>
    <dgm:cxn modelId="{C97692E5-B52E-44F6-8096-B27E3EB40BC6}" srcId="{9F123EBD-EFE7-433C-B731-F9763180A19B}" destId="{8ACF8FB5-3B7B-4904-A2F7-756120844648}" srcOrd="0" destOrd="0" parTransId="{93E73544-89E0-4696-9B75-853CC4AEC7BA}" sibTransId="{1187BBEE-5CCD-4089-8BFF-FB8BEB87A7E2}"/>
    <dgm:cxn modelId="{A1A726FC-83A6-4AB9-985C-8C2AE762AD70}" type="presOf" srcId="{8ACF8FB5-3B7B-4904-A2F7-756120844648}" destId="{30870AA0-F721-4177-BF3F-CC90E64AFFDF}" srcOrd="1" destOrd="0" presId="urn:microsoft.com/office/officeart/2005/8/layout/orgChart1"/>
    <dgm:cxn modelId="{77E032FC-A6AE-48FD-92E9-A4C0DD93251D}" type="presOf" srcId="{8EBF74BD-B098-427C-836A-51A81C467B5A}" destId="{25F76A45-5484-408B-92A4-5CB6A8AB859B}" srcOrd="1" destOrd="0" presId="urn:microsoft.com/office/officeart/2005/8/layout/orgChart1"/>
    <dgm:cxn modelId="{2A0DD05F-70E2-4F32-B7A8-2EE63C76CA40}" type="presParOf" srcId="{3BEF5B71-DE28-46F8-BC2B-0D491D5540C1}" destId="{EB9C3ACA-DD78-4EFC-A679-A29509646C38}" srcOrd="0" destOrd="0" presId="urn:microsoft.com/office/officeart/2005/8/layout/orgChart1"/>
    <dgm:cxn modelId="{2D48FBC6-1979-418D-BF61-0F0288DB010D}" type="presParOf" srcId="{EB9C3ACA-DD78-4EFC-A679-A29509646C38}" destId="{1FBA58D5-6846-4D2C-8DD3-217131CCED2B}" srcOrd="0" destOrd="0" presId="urn:microsoft.com/office/officeart/2005/8/layout/orgChart1"/>
    <dgm:cxn modelId="{0A6C4072-4674-435B-A490-648C0FF2CDF2}" type="presParOf" srcId="{1FBA58D5-6846-4D2C-8DD3-217131CCED2B}" destId="{ADFB048F-EE16-41E1-99E8-96DFDEF78324}" srcOrd="0" destOrd="0" presId="urn:microsoft.com/office/officeart/2005/8/layout/orgChart1"/>
    <dgm:cxn modelId="{177E3E6E-9CDC-4D9C-9C33-0E66743E7B73}" type="presParOf" srcId="{1FBA58D5-6846-4D2C-8DD3-217131CCED2B}" destId="{30870AA0-F721-4177-BF3F-CC90E64AFFDF}" srcOrd="1" destOrd="0" presId="urn:microsoft.com/office/officeart/2005/8/layout/orgChart1"/>
    <dgm:cxn modelId="{C748D393-AE85-4A00-986C-36EF5FFAC16E}" type="presParOf" srcId="{EB9C3ACA-DD78-4EFC-A679-A29509646C38}" destId="{292BFF21-4283-4C97-8997-DBEB867357DE}" srcOrd="1" destOrd="0" presId="urn:microsoft.com/office/officeart/2005/8/layout/orgChart1"/>
    <dgm:cxn modelId="{360CBB9A-9E87-4822-ACB7-B917F49B5953}" type="presParOf" srcId="{292BFF21-4283-4C97-8997-DBEB867357DE}" destId="{DE45F0CE-E276-4035-9383-1EE0B7363FA9}" srcOrd="0" destOrd="0" presId="urn:microsoft.com/office/officeart/2005/8/layout/orgChart1"/>
    <dgm:cxn modelId="{EE85C975-1AA5-4C1A-A61E-7F8EB8806612}" type="presParOf" srcId="{292BFF21-4283-4C97-8997-DBEB867357DE}" destId="{19777DDF-3458-4ED0-886A-FFA381145B40}" srcOrd="1" destOrd="0" presId="urn:microsoft.com/office/officeart/2005/8/layout/orgChart1"/>
    <dgm:cxn modelId="{557519EF-B3B1-4530-B0DE-406CD06CBECE}" type="presParOf" srcId="{19777DDF-3458-4ED0-886A-FFA381145B40}" destId="{3A665224-EAB0-4EA9-9966-B690720EDA36}" srcOrd="0" destOrd="0" presId="urn:microsoft.com/office/officeart/2005/8/layout/orgChart1"/>
    <dgm:cxn modelId="{224FA735-C23D-4297-8839-1119546D487A}" type="presParOf" srcId="{3A665224-EAB0-4EA9-9966-B690720EDA36}" destId="{5948DE49-95E3-4A89-B69F-37B48D176637}" srcOrd="0" destOrd="0" presId="urn:microsoft.com/office/officeart/2005/8/layout/orgChart1"/>
    <dgm:cxn modelId="{AB3DA49E-2770-403F-A28C-BA7B25641521}" type="presParOf" srcId="{3A665224-EAB0-4EA9-9966-B690720EDA36}" destId="{25F76A45-5484-408B-92A4-5CB6A8AB859B}" srcOrd="1" destOrd="0" presId="urn:microsoft.com/office/officeart/2005/8/layout/orgChart1"/>
    <dgm:cxn modelId="{910BBB48-DC83-4448-930F-32D09419A54D}" type="presParOf" srcId="{19777DDF-3458-4ED0-886A-FFA381145B40}" destId="{702991F4-2EAC-4464-8688-BBB79565CB2C}" srcOrd="1" destOrd="0" presId="urn:microsoft.com/office/officeart/2005/8/layout/orgChart1"/>
    <dgm:cxn modelId="{BE78F004-091B-4978-9A26-770F00E90117}" type="presParOf" srcId="{19777DDF-3458-4ED0-886A-FFA381145B40}" destId="{82D75606-E9EB-498E-949E-8D23B34220BC}" srcOrd="2" destOrd="0" presId="urn:microsoft.com/office/officeart/2005/8/layout/orgChart1"/>
    <dgm:cxn modelId="{97BF2F3A-29C2-40E6-9BDF-61D98BCC523F}" type="presParOf" srcId="{292BFF21-4283-4C97-8997-DBEB867357DE}" destId="{904539C3-A4C0-48DB-AD56-569A728F9C6A}" srcOrd="2" destOrd="0" presId="urn:microsoft.com/office/officeart/2005/8/layout/orgChart1"/>
    <dgm:cxn modelId="{2FADE4D9-9751-45ED-A7D2-624B2D9C000A}" type="presParOf" srcId="{292BFF21-4283-4C97-8997-DBEB867357DE}" destId="{126B368B-E3F8-4F55-AC65-A56DD7E97FA7}" srcOrd="3" destOrd="0" presId="urn:microsoft.com/office/officeart/2005/8/layout/orgChart1"/>
    <dgm:cxn modelId="{F8F32048-E574-4B35-A390-A386DEDFE887}" type="presParOf" srcId="{126B368B-E3F8-4F55-AC65-A56DD7E97FA7}" destId="{15481FC4-BB2C-4280-8186-B9F043756C8A}" srcOrd="0" destOrd="0" presId="urn:microsoft.com/office/officeart/2005/8/layout/orgChart1"/>
    <dgm:cxn modelId="{07E5ECF6-CB75-402F-A483-894341E3EF71}" type="presParOf" srcId="{15481FC4-BB2C-4280-8186-B9F043756C8A}" destId="{D22A754C-3E4F-4903-B35B-63CFDEE4A69E}" srcOrd="0" destOrd="0" presId="urn:microsoft.com/office/officeart/2005/8/layout/orgChart1"/>
    <dgm:cxn modelId="{9AB8A9CF-BD39-4BBD-9029-8E150045B755}" type="presParOf" srcId="{15481FC4-BB2C-4280-8186-B9F043756C8A}" destId="{129D58DF-1C4F-4283-BED0-18BEFF7FA0E9}" srcOrd="1" destOrd="0" presId="urn:microsoft.com/office/officeart/2005/8/layout/orgChart1"/>
    <dgm:cxn modelId="{F7F084AD-0465-4ABF-BAF4-F9B803A5F8B8}" type="presParOf" srcId="{126B368B-E3F8-4F55-AC65-A56DD7E97FA7}" destId="{39E3364C-18F2-49D0-8459-79524B6C4138}" srcOrd="1" destOrd="0" presId="urn:microsoft.com/office/officeart/2005/8/layout/orgChart1"/>
    <dgm:cxn modelId="{A4FFAA4D-456F-493D-A499-233C8A601A54}" type="presParOf" srcId="{39E3364C-18F2-49D0-8459-79524B6C4138}" destId="{240149FD-3E0B-4925-B384-D98590D2756E}" srcOrd="0" destOrd="0" presId="urn:microsoft.com/office/officeart/2005/8/layout/orgChart1"/>
    <dgm:cxn modelId="{72D9EEFF-6458-44CB-A9AB-A3A3688805F8}" type="presParOf" srcId="{39E3364C-18F2-49D0-8459-79524B6C4138}" destId="{25430B1C-E809-4B70-B67D-9D7F236A5E3F}" srcOrd="1" destOrd="0" presId="urn:microsoft.com/office/officeart/2005/8/layout/orgChart1"/>
    <dgm:cxn modelId="{A61E6F10-4405-4DCD-90E6-43DD208FACAC}" type="presParOf" srcId="{25430B1C-E809-4B70-B67D-9D7F236A5E3F}" destId="{DE449770-B9E6-40FC-BC9A-B569B206B401}" srcOrd="0" destOrd="0" presId="urn:microsoft.com/office/officeart/2005/8/layout/orgChart1"/>
    <dgm:cxn modelId="{6A76BA73-3C84-448F-9A2D-0F175179995E}" type="presParOf" srcId="{DE449770-B9E6-40FC-BC9A-B569B206B401}" destId="{B10F438B-93AA-482D-8B84-99C812EA5355}" srcOrd="0" destOrd="0" presId="urn:microsoft.com/office/officeart/2005/8/layout/orgChart1"/>
    <dgm:cxn modelId="{430D86F4-126C-4DB7-8ED7-C6DD8EA54258}" type="presParOf" srcId="{DE449770-B9E6-40FC-BC9A-B569B206B401}" destId="{F6CC3EF6-E9CA-420C-AAF6-86BA047036E4}" srcOrd="1" destOrd="0" presId="urn:microsoft.com/office/officeart/2005/8/layout/orgChart1"/>
    <dgm:cxn modelId="{8603ABB4-82D9-4A6C-8C8B-FE1FA0E51C46}" type="presParOf" srcId="{25430B1C-E809-4B70-B67D-9D7F236A5E3F}" destId="{BE9EAB9B-D67D-4F84-8813-77EF958742E1}" srcOrd="1" destOrd="0" presId="urn:microsoft.com/office/officeart/2005/8/layout/orgChart1"/>
    <dgm:cxn modelId="{42C6818D-727B-44FF-99EF-ADAFA9DC9735}" type="presParOf" srcId="{25430B1C-E809-4B70-B67D-9D7F236A5E3F}" destId="{A1F1CC90-23EA-4C2C-B22B-2F6EA3F7B6D9}" srcOrd="2" destOrd="0" presId="urn:microsoft.com/office/officeart/2005/8/layout/orgChart1"/>
    <dgm:cxn modelId="{8904EC6C-19A9-4A3B-9847-94B918B38E94}" type="presParOf" srcId="{39E3364C-18F2-49D0-8459-79524B6C4138}" destId="{193EED1C-9BB1-4952-96E7-61D7BF440A2F}" srcOrd="2" destOrd="0" presId="urn:microsoft.com/office/officeart/2005/8/layout/orgChart1"/>
    <dgm:cxn modelId="{2DC4A1C1-9150-40A7-82D5-CB859B5D5D7B}" type="presParOf" srcId="{39E3364C-18F2-49D0-8459-79524B6C4138}" destId="{4F42D8FC-819C-4791-8CB6-4D457144F41D}" srcOrd="3" destOrd="0" presId="urn:microsoft.com/office/officeart/2005/8/layout/orgChart1"/>
    <dgm:cxn modelId="{E1D58C64-BF4B-478A-8372-B9FC96B06279}" type="presParOf" srcId="{4F42D8FC-819C-4791-8CB6-4D457144F41D}" destId="{BE5CF887-E6D1-4973-A7F3-6CB5F34DE8DE}" srcOrd="0" destOrd="0" presId="urn:microsoft.com/office/officeart/2005/8/layout/orgChart1"/>
    <dgm:cxn modelId="{AED9013C-E7B7-40C7-8D9F-7E1DE04F0120}" type="presParOf" srcId="{BE5CF887-E6D1-4973-A7F3-6CB5F34DE8DE}" destId="{9CCCEF45-109A-4AC4-8BDC-3790B8BA044E}" srcOrd="0" destOrd="0" presId="urn:microsoft.com/office/officeart/2005/8/layout/orgChart1"/>
    <dgm:cxn modelId="{BE986597-C063-4C2E-8487-D08BA22FDB83}" type="presParOf" srcId="{BE5CF887-E6D1-4973-A7F3-6CB5F34DE8DE}" destId="{3F345180-F538-44CA-B5DA-1AA95CC68625}" srcOrd="1" destOrd="0" presId="urn:microsoft.com/office/officeart/2005/8/layout/orgChart1"/>
    <dgm:cxn modelId="{F6A5DA21-405F-47F3-BF89-CBC50D1915CD}" type="presParOf" srcId="{4F42D8FC-819C-4791-8CB6-4D457144F41D}" destId="{332A7B8C-AA34-46CC-B3E7-7C5D0FC46C77}" srcOrd="1" destOrd="0" presId="urn:microsoft.com/office/officeart/2005/8/layout/orgChart1"/>
    <dgm:cxn modelId="{96D38723-2210-4680-BDF4-E69B6C7476D2}" type="presParOf" srcId="{4F42D8FC-819C-4791-8CB6-4D457144F41D}" destId="{DD157A0F-36F3-4FD7-B896-ADBDD6A0829B}" srcOrd="2" destOrd="0" presId="urn:microsoft.com/office/officeart/2005/8/layout/orgChart1"/>
    <dgm:cxn modelId="{35EDD1F9-7C0E-4A16-A233-2BC0CEEAD13D}" type="presParOf" srcId="{126B368B-E3F8-4F55-AC65-A56DD7E97FA7}" destId="{8AFE9EB3-A2AB-4489-A14D-82FA2665D49C}" srcOrd="2" destOrd="0" presId="urn:microsoft.com/office/officeart/2005/8/layout/orgChart1"/>
    <dgm:cxn modelId="{DD6553E9-A6B9-4B41-B44E-A18EDD9C8350}" type="presParOf" srcId="{EB9C3ACA-DD78-4EFC-A679-A29509646C38}" destId="{D631F908-3E7D-4E15-9D56-0FF01163B67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1FB46-15AD-406D-AB0D-9B6E4034F843}">
      <dsp:nvSpPr>
        <dsp:cNvPr id="0" name=""/>
        <dsp:cNvSpPr/>
      </dsp:nvSpPr>
      <dsp:spPr>
        <a:xfrm>
          <a:off x="4473575" y="1734348"/>
          <a:ext cx="2094640" cy="727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532"/>
              </a:lnTo>
              <a:lnTo>
                <a:pt x="2094640" y="363532"/>
              </a:lnTo>
              <a:lnTo>
                <a:pt x="2094640" y="7270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C32E0-A46A-4627-8EB4-6FD1C795CFFE}">
      <dsp:nvSpPr>
        <dsp:cNvPr id="0" name=""/>
        <dsp:cNvSpPr/>
      </dsp:nvSpPr>
      <dsp:spPr>
        <a:xfrm>
          <a:off x="2378934" y="1734348"/>
          <a:ext cx="2094640" cy="727065"/>
        </a:xfrm>
        <a:custGeom>
          <a:avLst/>
          <a:gdLst/>
          <a:ahLst/>
          <a:cxnLst/>
          <a:rect l="0" t="0" r="0" b="0"/>
          <a:pathLst>
            <a:path>
              <a:moveTo>
                <a:pt x="2094640" y="0"/>
              </a:moveTo>
              <a:lnTo>
                <a:pt x="2094640" y="363532"/>
              </a:lnTo>
              <a:lnTo>
                <a:pt x="0" y="363532"/>
              </a:lnTo>
              <a:lnTo>
                <a:pt x="0" y="72706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5FC3C-0019-4FFE-B578-39D9080957AE}">
      <dsp:nvSpPr>
        <dsp:cNvPr id="0" name=""/>
        <dsp:cNvSpPr/>
      </dsp:nvSpPr>
      <dsp:spPr>
        <a:xfrm>
          <a:off x="2742467" y="3240"/>
          <a:ext cx="3462215" cy="1731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أنواع الحاسبات</a:t>
          </a:r>
        </a:p>
      </dsp:txBody>
      <dsp:txXfrm>
        <a:off x="2742467" y="3240"/>
        <a:ext cx="3462215" cy="1731107"/>
      </dsp:txXfrm>
    </dsp:sp>
    <dsp:sp modelId="{6AC75F5D-4305-4EE9-A434-B74FFCF8D58F}">
      <dsp:nvSpPr>
        <dsp:cNvPr id="0" name=""/>
        <dsp:cNvSpPr/>
      </dsp:nvSpPr>
      <dsp:spPr>
        <a:xfrm>
          <a:off x="647827" y="2461413"/>
          <a:ext cx="3462215" cy="1731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أنواع أخرى</a:t>
          </a:r>
        </a:p>
      </dsp:txBody>
      <dsp:txXfrm>
        <a:off x="647827" y="2461413"/>
        <a:ext cx="3462215" cy="1731107"/>
      </dsp:txXfrm>
    </dsp:sp>
    <dsp:sp modelId="{9BBF2E88-70DA-4F71-8C69-8061EE4C12F8}">
      <dsp:nvSpPr>
        <dsp:cNvPr id="0" name=""/>
        <dsp:cNvSpPr/>
      </dsp:nvSpPr>
      <dsp:spPr>
        <a:xfrm>
          <a:off x="4837107" y="2461413"/>
          <a:ext cx="3462215" cy="1731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2755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200" kern="1200" dirty="0"/>
            <a:t>شخصية</a:t>
          </a:r>
        </a:p>
      </dsp:txBody>
      <dsp:txXfrm>
        <a:off x="4837107" y="2461413"/>
        <a:ext cx="3462215" cy="1731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EED1C-9BB1-4952-96E7-61D7BF440A2F}">
      <dsp:nvSpPr>
        <dsp:cNvPr id="0" name=""/>
        <dsp:cNvSpPr/>
      </dsp:nvSpPr>
      <dsp:spPr>
        <a:xfrm>
          <a:off x="7928952" y="3040240"/>
          <a:ext cx="340436" cy="1938547"/>
        </a:xfrm>
        <a:custGeom>
          <a:avLst/>
          <a:gdLst/>
          <a:ahLst/>
          <a:cxnLst/>
          <a:rect l="0" t="0" r="0" b="0"/>
          <a:pathLst>
            <a:path>
              <a:moveTo>
                <a:pt x="340436" y="0"/>
              </a:moveTo>
              <a:lnTo>
                <a:pt x="340436" y="1938547"/>
              </a:lnTo>
              <a:lnTo>
                <a:pt x="0" y="193854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149FD-3E0B-4925-B384-D98590D2756E}">
      <dsp:nvSpPr>
        <dsp:cNvPr id="0" name=""/>
        <dsp:cNvSpPr/>
      </dsp:nvSpPr>
      <dsp:spPr>
        <a:xfrm>
          <a:off x="8269388" y="3040240"/>
          <a:ext cx="499144" cy="192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462"/>
              </a:lnTo>
              <a:lnTo>
                <a:pt x="499144" y="1923462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539C3-A4C0-48DB-AD56-569A728F9C6A}">
      <dsp:nvSpPr>
        <dsp:cNvPr id="0" name=""/>
        <dsp:cNvSpPr/>
      </dsp:nvSpPr>
      <dsp:spPr>
        <a:xfrm>
          <a:off x="5342823" y="1232345"/>
          <a:ext cx="3909277" cy="579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909277" y="321543"/>
              </a:lnTo>
              <a:lnTo>
                <a:pt x="3909277" y="57950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5F0CE-E276-4035-9383-1EE0B7363FA9}">
      <dsp:nvSpPr>
        <dsp:cNvPr id="0" name=""/>
        <dsp:cNvSpPr/>
      </dsp:nvSpPr>
      <dsp:spPr>
        <a:xfrm>
          <a:off x="1315521" y="1232345"/>
          <a:ext cx="4027301" cy="579505"/>
        </a:xfrm>
        <a:custGeom>
          <a:avLst/>
          <a:gdLst/>
          <a:ahLst/>
          <a:cxnLst/>
          <a:rect l="0" t="0" r="0" b="0"/>
          <a:pathLst>
            <a:path>
              <a:moveTo>
                <a:pt x="4027301" y="0"/>
              </a:moveTo>
              <a:lnTo>
                <a:pt x="4027301" y="321543"/>
              </a:lnTo>
              <a:lnTo>
                <a:pt x="0" y="321543"/>
              </a:lnTo>
              <a:lnTo>
                <a:pt x="0" y="579505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B048F-EE16-41E1-99E8-96DFDEF78324}">
      <dsp:nvSpPr>
        <dsp:cNvPr id="0" name=""/>
        <dsp:cNvSpPr/>
      </dsp:nvSpPr>
      <dsp:spPr>
        <a:xfrm>
          <a:off x="4114432" y="3954"/>
          <a:ext cx="2456780" cy="12283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مكونات الحاسب</a:t>
          </a:r>
        </a:p>
      </dsp:txBody>
      <dsp:txXfrm>
        <a:off x="4114432" y="3954"/>
        <a:ext cx="2456780" cy="1228390"/>
      </dsp:txXfrm>
    </dsp:sp>
    <dsp:sp modelId="{5948DE49-95E3-4A89-B69F-37B48D176637}">
      <dsp:nvSpPr>
        <dsp:cNvPr id="0" name=""/>
        <dsp:cNvSpPr/>
      </dsp:nvSpPr>
      <dsp:spPr>
        <a:xfrm>
          <a:off x="87131" y="1811850"/>
          <a:ext cx="2456780" cy="1228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مكونات برمجية</a:t>
          </a:r>
        </a:p>
      </dsp:txBody>
      <dsp:txXfrm>
        <a:off x="87131" y="1811850"/>
        <a:ext cx="2456780" cy="1228390"/>
      </dsp:txXfrm>
    </dsp:sp>
    <dsp:sp modelId="{D22A754C-3E4F-4903-B35B-63CFDEE4A69E}">
      <dsp:nvSpPr>
        <dsp:cNvPr id="0" name=""/>
        <dsp:cNvSpPr/>
      </dsp:nvSpPr>
      <dsp:spPr>
        <a:xfrm>
          <a:off x="8023710" y="1811850"/>
          <a:ext cx="2456780" cy="1228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مكونات مادية</a:t>
          </a:r>
        </a:p>
      </dsp:txBody>
      <dsp:txXfrm>
        <a:off x="8023710" y="1811850"/>
        <a:ext cx="2456780" cy="1228390"/>
      </dsp:txXfrm>
    </dsp:sp>
    <dsp:sp modelId="{B10F438B-93AA-482D-8B84-99C812EA5355}">
      <dsp:nvSpPr>
        <dsp:cNvPr id="0" name=""/>
        <dsp:cNvSpPr/>
      </dsp:nvSpPr>
      <dsp:spPr>
        <a:xfrm>
          <a:off x="8768532" y="4349507"/>
          <a:ext cx="2456780" cy="12283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أجزاء رئيسية</a:t>
          </a:r>
        </a:p>
      </dsp:txBody>
      <dsp:txXfrm>
        <a:off x="8768532" y="4349507"/>
        <a:ext cx="2456780" cy="1228390"/>
      </dsp:txXfrm>
    </dsp:sp>
    <dsp:sp modelId="{9CCCEF45-109A-4AC4-8BDC-3790B8BA044E}">
      <dsp:nvSpPr>
        <dsp:cNvPr id="0" name=""/>
        <dsp:cNvSpPr/>
      </dsp:nvSpPr>
      <dsp:spPr>
        <a:xfrm>
          <a:off x="5472172" y="4364592"/>
          <a:ext cx="2456780" cy="12283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400" kern="1200" dirty="0"/>
            <a:t>ملحقة</a:t>
          </a:r>
        </a:p>
      </dsp:txBody>
      <dsp:txXfrm>
        <a:off x="5472172" y="4364592"/>
        <a:ext cx="2456780" cy="1228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032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292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482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52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741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92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50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2440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70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91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6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01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6330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78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34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297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6FB37E-C54E-4862-89EE-EF375F4593E9}" type="datetimeFigureOut">
              <a:rPr lang="ar-SA" smtClean="0"/>
              <a:t>03/02/44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7614-8649-421C-8F9D-2FEA29E8E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5328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9A5BB8-3CB4-46BD-BD08-C10D9E563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45E97EC-4F53-45D3-96FA-932030081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4141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1A978D-6B13-4762-A155-91DC97B3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تقويم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5F49C0-D6B6-4A87-B86B-BBD1D997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676" y="1513736"/>
            <a:ext cx="8946541" cy="4195481"/>
          </a:xfrm>
        </p:spPr>
        <p:txBody>
          <a:bodyPr/>
          <a:lstStyle/>
          <a:p>
            <a:r>
              <a:rPr lang="ar-SA" sz="4000" dirty="0"/>
              <a:t>ما اسم هذه الحاسبات الظاهرة أمامك</a:t>
            </a:r>
            <a:r>
              <a:rPr lang="ar-SA" dirty="0"/>
              <a:t>:</a:t>
            </a:r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292833B-B1E2-4FCC-9E61-8A6E63972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54" y="2908759"/>
            <a:ext cx="2958832" cy="2256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تعرف على الحاسب الخادم وأنواعه">
            <a:extLst>
              <a:ext uri="{FF2B5EF4-FFF2-40B4-BE49-F238E27FC236}">
                <a16:creationId xmlns:a16="http://schemas.microsoft.com/office/drawing/2014/main" id="{54B1C23C-6878-45E2-8BC1-13EA9636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16" y="2957052"/>
            <a:ext cx="2670232" cy="238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61BF44-AE58-4D35-A539-2B916741F9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6" r="9161" b="2021"/>
          <a:stretch/>
        </p:blipFill>
        <p:spPr>
          <a:xfrm>
            <a:off x="1358676" y="2742767"/>
            <a:ext cx="2245883" cy="25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03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58791E-6A47-4A2C-BF76-FAB1B830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تقويم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0079609-6B4F-4F66-BBA3-2DDD6DB2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47419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u="sng" dirty="0"/>
              <a:t>ضعي علامة ( </a:t>
            </a:r>
            <a:r>
              <a:rPr lang="ar-SA" sz="3600" u="sng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ar-SA" sz="3600" u="sng" dirty="0"/>
              <a:t>) أو (</a:t>
            </a:r>
            <a:r>
              <a:rPr lang="ar-SA" sz="3600" u="sng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r>
              <a:rPr lang="ar-SA" sz="3600" u="sng" dirty="0"/>
              <a:t> ) أمام العبارات التالية:</a:t>
            </a:r>
          </a:p>
          <a:p>
            <a:pPr marL="0" indent="0">
              <a:buNone/>
            </a:pPr>
            <a:endParaRPr lang="ar-SA" sz="3600" dirty="0"/>
          </a:p>
          <a:p>
            <a:pPr>
              <a:lnSpc>
                <a:spcPct val="200000"/>
              </a:lnSpc>
            </a:pPr>
            <a:r>
              <a:rPr lang="ar-SA" sz="2400" dirty="0"/>
              <a:t>الأيباد يعد نوعا من أنواع الحاسبات. </a:t>
            </a:r>
            <a:endParaRPr lang="ar-SA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ar-SA" sz="2400" dirty="0"/>
              <a:t>الحاسب الخادم يعد حاسبا خفيفا يسهل حمله والتنقل به.</a:t>
            </a:r>
          </a:p>
          <a:p>
            <a:pPr>
              <a:lnSpc>
                <a:spcPct val="200000"/>
              </a:lnSpc>
            </a:pPr>
            <a:r>
              <a:rPr lang="ar-SA" sz="2400" dirty="0"/>
              <a:t>برنامج الفوتوشوب يعد من أمثلة المكونات المادية التي يمكن تثبيتها على الجهاز.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0E7022F-58F7-49B2-B41F-3406469A6088}"/>
              </a:ext>
            </a:extLst>
          </p:cNvPr>
          <p:cNvSpPr txBox="1"/>
          <p:nvPr/>
        </p:nvSpPr>
        <p:spPr>
          <a:xfrm>
            <a:off x="6226628" y="3627438"/>
            <a:ext cx="5052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rgbClr val="FF0000"/>
                </a:solidFill>
                <a:sym typeface="Wingdings 2" panose="05020102010507070707" pitchFamily="18" charset="2"/>
              </a:rPr>
              <a:t>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274C249-15EE-4073-8D0A-00984FF61D98}"/>
              </a:ext>
            </a:extLst>
          </p:cNvPr>
          <p:cNvSpPr txBox="1"/>
          <p:nvPr/>
        </p:nvSpPr>
        <p:spPr>
          <a:xfrm>
            <a:off x="4522605" y="4345895"/>
            <a:ext cx="5052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rgbClr val="FFFF00"/>
                </a:solidFill>
                <a:sym typeface="Wingdings 2" panose="05020102010507070707" pitchFamily="18" charset="2"/>
              </a:rPr>
              <a:t></a:t>
            </a:r>
            <a:endParaRPr lang="ar-SA" sz="2800" dirty="0">
              <a:solidFill>
                <a:srgbClr val="FFFF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08FE81D-3EC9-4E85-9053-7D068CAA5BB3}"/>
              </a:ext>
            </a:extLst>
          </p:cNvPr>
          <p:cNvSpPr txBox="1"/>
          <p:nvPr/>
        </p:nvSpPr>
        <p:spPr>
          <a:xfrm>
            <a:off x="2351314" y="5020809"/>
            <a:ext cx="50526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>
                <a:solidFill>
                  <a:srgbClr val="FFFF00"/>
                </a:solidFill>
                <a:sym typeface="Wingdings 2" panose="05020102010507070707" pitchFamily="18" charset="2"/>
              </a:rPr>
              <a:t></a:t>
            </a:r>
            <a:endParaRPr lang="ar-S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3FD82D-E71C-44BC-BC6A-60DC61C9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الفرق بين الأجهزة والبرامج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82A54A-1300-4394-AECE-2F4C06F13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195481"/>
          </a:xfrm>
        </p:spPr>
        <p:txBody>
          <a:bodyPr/>
          <a:lstStyle/>
          <a:p>
            <a:r>
              <a:rPr lang="ar-SA" u="sng" dirty="0">
                <a:solidFill>
                  <a:srgbClr val="FFC000"/>
                </a:solidFill>
              </a:rPr>
              <a:t>الأجهزة  أو المكونات المادية للحاسب </a:t>
            </a:r>
            <a:r>
              <a:rPr lang="ar-SA" dirty="0"/>
              <a:t>هي الأجزاء الميكانيكية والكهربائية للحاسب مثل الشاشة </a:t>
            </a:r>
            <a:r>
              <a:rPr lang="ar-SA" dirty="0" err="1"/>
              <a:t>والفأرة..الخ</a:t>
            </a:r>
            <a:endParaRPr lang="ar-SA" dirty="0"/>
          </a:p>
          <a:p>
            <a:endParaRPr lang="ar-SA" dirty="0"/>
          </a:p>
          <a:p>
            <a:r>
              <a:rPr lang="ar-SA" u="sng" dirty="0">
                <a:solidFill>
                  <a:srgbClr val="FFC000"/>
                </a:solidFill>
              </a:rPr>
              <a:t>البرامج</a:t>
            </a:r>
            <a:r>
              <a:rPr lang="ar-SA" dirty="0"/>
              <a:t> هي التطبيقات المثبتة على الحاسب  مثل نظام التشغيل  أو مثل برنامج </a:t>
            </a:r>
            <a:r>
              <a:rPr lang="ar-SA" dirty="0" err="1"/>
              <a:t>فتوشوب</a:t>
            </a:r>
            <a:r>
              <a:rPr lang="ar-SA" dirty="0"/>
              <a:t> أو برنامج الورد ...الخ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1AA388D-0EE9-4393-96DA-FB28552B2A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2" y="3143785"/>
            <a:ext cx="5496074" cy="37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DCA419-331B-42FF-96BE-5F9BC33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مهم جدا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CC895A75-F05F-4DDD-B83F-DB7F27EED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818439"/>
              </p:ext>
            </p:extLst>
          </p:nvPr>
        </p:nvGraphicFramePr>
        <p:xfrm>
          <a:off x="431074" y="388758"/>
          <a:ext cx="11338560" cy="646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953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1A468D-9FEE-4B98-A853-035C8DB77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أجزاء الحاسب الرئيسية</a:t>
            </a:r>
            <a:endParaRPr lang="ar-SA" dirty="0"/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A6191C1-B217-49B0-9CED-DB9789DB972E}"/>
              </a:ext>
            </a:extLst>
          </p:cNvPr>
          <p:cNvCxnSpPr>
            <a:cxnSpLocks/>
          </p:cNvCxnSpPr>
          <p:nvPr/>
        </p:nvCxnSpPr>
        <p:spPr>
          <a:xfrm flipH="1">
            <a:off x="404950" y="1449977"/>
            <a:ext cx="11103427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مخطط انسيابي: بيانات 6">
            <a:extLst>
              <a:ext uri="{FF2B5EF4-FFF2-40B4-BE49-F238E27FC236}">
                <a16:creationId xmlns:a16="http://schemas.microsoft.com/office/drawing/2014/main" id="{54975B82-B02A-44BB-ACCE-910D3F5B8D24}"/>
              </a:ext>
            </a:extLst>
          </p:cNvPr>
          <p:cNvSpPr/>
          <p:nvPr/>
        </p:nvSpPr>
        <p:spPr>
          <a:xfrm>
            <a:off x="9322754" y="1649648"/>
            <a:ext cx="2181498" cy="2203884"/>
          </a:xfrm>
          <a:prstGeom prst="flowChartInputOutp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1800" b="1" dirty="0"/>
              <a:t>اللوحة الأم</a:t>
            </a:r>
          </a:p>
        </p:txBody>
      </p:sp>
      <p:sp>
        <p:nvSpPr>
          <p:cNvPr id="8" name="مخطط انسيابي: بيانات 7">
            <a:extLst>
              <a:ext uri="{FF2B5EF4-FFF2-40B4-BE49-F238E27FC236}">
                <a16:creationId xmlns:a16="http://schemas.microsoft.com/office/drawing/2014/main" id="{6929EBE0-C278-43FA-92D9-536D6A1C4118}"/>
              </a:ext>
            </a:extLst>
          </p:cNvPr>
          <p:cNvSpPr/>
          <p:nvPr/>
        </p:nvSpPr>
        <p:spPr>
          <a:xfrm>
            <a:off x="7198359" y="1649648"/>
            <a:ext cx="2181498" cy="2203884"/>
          </a:xfrm>
          <a:prstGeom prst="flowChartInputOut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800" b="1"/>
              <a:t>وحدة المعالجة المركزية </a:t>
            </a:r>
            <a:r>
              <a:rPr lang="en-US" sz="1800" b="1"/>
              <a:t>CPU</a:t>
            </a:r>
            <a:endParaRPr lang="ar-SA" sz="1800" b="1" dirty="0"/>
          </a:p>
        </p:txBody>
      </p:sp>
      <p:sp>
        <p:nvSpPr>
          <p:cNvPr id="9" name="مخطط انسيابي: بيانات 8">
            <a:extLst>
              <a:ext uri="{FF2B5EF4-FFF2-40B4-BE49-F238E27FC236}">
                <a16:creationId xmlns:a16="http://schemas.microsoft.com/office/drawing/2014/main" id="{9913044A-3865-47D0-B0C5-5694596C2BEC}"/>
              </a:ext>
            </a:extLst>
          </p:cNvPr>
          <p:cNvSpPr/>
          <p:nvPr/>
        </p:nvSpPr>
        <p:spPr>
          <a:xfrm>
            <a:off x="107376" y="1649648"/>
            <a:ext cx="2181498" cy="2203884"/>
          </a:xfrm>
          <a:prstGeom prst="flowChartInputOutp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1800" b="1"/>
              <a:t>بطاقة الفيديو</a:t>
            </a:r>
            <a:endParaRPr lang="ar-SA" sz="1800" b="1" dirty="0"/>
          </a:p>
        </p:txBody>
      </p:sp>
      <p:sp>
        <p:nvSpPr>
          <p:cNvPr id="10" name="مخطط انسيابي: بيانات 9">
            <a:extLst>
              <a:ext uri="{FF2B5EF4-FFF2-40B4-BE49-F238E27FC236}">
                <a16:creationId xmlns:a16="http://schemas.microsoft.com/office/drawing/2014/main" id="{ED91BC95-7652-4F8D-9A92-FAF60C8C93D0}"/>
              </a:ext>
            </a:extLst>
          </p:cNvPr>
          <p:cNvSpPr/>
          <p:nvPr/>
        </p:nvSpPr>
        <p:spPr>
          <a:xfrm>
            <a:off x="2522064" y="1637713"/>
            <a:ext cx="2181498" cy="2203884"/>
          </a:xfrm>
          <a:prstGeom prst="flowChartInputOut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800" b="1"/>
              <a:t>مُحرك القرص الصلب</a:t>
            </a:r>
            <a:r>
              <a:rPr lang="en-US" sz="1800" b="1"/>
              <a:t>       HDD/Hard Disk Drive </a:t>
            </a:r>
            <a:endParaRPr lang="en-US" sz="1800" b="1" dirty="0"/>
          </a:p>
        </p:txBody>
      </p:sp>
      <p:sp>
        <p:nvSpPr>
          <p:cNvPr id="11" name="مخطط انسيابي: بيانات 10">
            <a:extLst>
              <a:ext uri="{FF2B5EF4-FFF2-40B4-BE49-F238E27FC236}">
                <a16:creationId xmlns:a16="http://schemas.microsoft.com/office/drawing/2014/main" id="{FF4C03E1-8E77-4FC1-9F2A-4AC667B3026C}"/>
              </a:ext>
            </a:extLst>
          </p:cNvPr>
          <p:cNvSpPr/>
          <p:nvPr/>
        </p:nvSpPr>
        <p:spPr>
          <a:xfrm>
            <a:off x="4807995" y="1649648"/>
            <a:ext cx="2181498" cy="2203884"/>
          </a:xfrm>
          <a:prstGeom prst="flowChartInputOutpu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1800" b="1"/>
              <a:t>الذاكرة الوصول العشوائي  </a:t>
            </a:r>
            <a:r>
              <a:rPr lang="en-US" sz="1800" b="1"/>
              <a:t>RAM</a:t>
            </a:r>
            <a:endParaRPr lang="en-US" sz="1800" b="1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938FA1C-7CF9-497F-BADC-D45866429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56" t="71581" r="18221" b="4497"/>
          <a:stretch/>
        </p:blipFill>
        <p:spPr>
          <a:xfrm rot="18888446">
            <a:off x="6650232" y="4486952"/>
            <a:ext cx="2063519" cy="1442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44AE257-059E-4EAB-9732-88664A424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40" b="52194" l="21053" r="96285">
                        <a14:foregroundMark x1="52941" y1="19169" x2="52941" y2="19169"/>
                        <a14:foregroundMark x1="69659" y1="7621" x2="69659" y2="7621"/>
                        <a14:foregroundMark x1="74923" y1="3926" x2="74923" y2="3926"/>
                        <a14:foregroundMark x1="71827" y1="5081" x2="71827" y2="5081"/>
                        <a14:foregroundMark x1="80495" y1="23557" x2="80495" y2="23557"/>
                        <a14:foregroundMark x1="36842" y1="46651" x2="36842" y2="46651"/>
                        <a14:foregroundMark x1="34675" y1="44573" x2="34675" y2="44573"/>
                        <a14:foregroundMark x1="34365" y1="43187" x2="34365" y2="43187"/>
                        <a14:foregroundMark x1="33746" y1="42725" x2="21362" y2="26559"/>
                        <a14:foregroundMark x1="21362" y1="26559" x2="29721" y2="19400"/>
                        <a14:foregroundMark x1="29721" y1="19400" x2="41796" y2="15935"/>
                        <a14:foregroundMark x1="41796" y1="15935" x2="44582" y2="16628"/>
                        <a14:foregroundMark x1="36842" y1="48268" x2="62229" y2="44342"/>
                        <a14:foregroundMark x1="62229" y1="44342" x2="96285" y2="32102"/>
                        <a14:foregroundMark x1="96285" y1="32102" x2="73684" y2="5312"/>
                        <a14:foregroundMark x1="59133" y1="44573" x2="47678" y2="48961"/>
                        <a14:foregroundMark x1="47678" y1="48961" x2="36842" y2="48499"/>
                        <a14:foregroundMark x1="46749" y1="49192" x2="38080" y2="49192"/>
                        <a14:foregroundMark x1="37152" y1="49192" x2="39938" y2="50115"/>
                        <a14:foregroundMark x1="69040" y1="40185" x2="94737" y2="32333"/>
                        <a14:foregroundMark x1="44272" y1="50115" x2="37771" y2="52194"/>
                        <a14:foregroundMark x1="39009" y1="51732" x2="38080" y2="50346"/>
                      </a14:backgroundRemoval>
                    </a14:imgEffect>
                  </a14:imgLayer>
                </a14:imgProps>
              </a:ext>
            </a:extLst>
          </a:blip>
          <a:srcRect l="15819" t="2258" r="1183" b="46421"/>
          <a:stretch/>
        </p:blipFill>
        <p:spPr>
          <a:xfrm rot="21038740">
            <a:off x="8790287" y="4038331"/>
            <a:ext cx="3246431" cy="278238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7D2A725-7389-4659-93DD-072A698F83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512" r="-794" b="34114"/>
          <a:stretch/>
        </p:blipFill>
        <p:spPr>
          <a:xfrm rot="16200000">
            <a:off x="-183426" y="4258752"/>
            <a:ext cx="2097457" cy="151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1F43F15-CE4A-441F-9AB2-AE447ACC2F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2262" t="75947" r="5670" b="705"/>
          <a:stretch/>
        </p:blipFill>
        <p:spPr>
          <a:xfrm rot="19468530">
            <a:off x="2020977" y="4452200"/>
            <a:ext cx="2090057" cy="1321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BE5A24B-0941-4E67-8A5D-967AC1D38B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86" t="18524" r="1706" b="46256"/>
          <a:stretch/>
        </p:blipFill>
        <p:spPr>
          <a:xfrm rot="19887237">
            <a:off x="4300377" y="4633588"/>
            <a:ext cx="2141166" cy="114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04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5BC881-A061-4322-8F68-7F5EF0903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تقييم نهائي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C75B16-5FA8-4DA6-8E92-F0E97AFB5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348" y="1534303"/>
            <a:ext cx="8946541" cy="4195481"/>
          </a:xfrm>
        </p:spPr>
        <p:txBody>
          <a:bodyPr/>
          <a:lstStyle/>
          <a:p>
            <a:r>
              <a:rPr lang="ar-SA" dirty="0"/>
              <a:t>صلي كل كلمة بما يناسبها:</a:t>
            </a:r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9B77BE8C-7358-4B6C-923E-396DF7C1B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89251"/>
              </p:ext>
            </p:extLst>
          </p:nvPr>
        </p:nvGraphicFramePr>
        <p:xfrm>
          <a:off x="791571" y="2088107"/>
          <a:ext cx="10358550" cy="402608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452850">
                  <a:extLst>
                    <a:ext uri="{9D8B030D-6E8A-4147-A177-3AD203B41FA5}">
                      <a16:colId xmlns:a16="http://schemas.microsoft.com/office/drawing/2014/main" val="704195736"/>
                    </a:ext>
                  </a:extLst>
                </a:gridCol>
                <a:gridCol w="3125271">
                  <a:extLst>
                    <a:ext uri="{9D8B030D-6E8A-4147-A177-3AD203B41FA5}">
                      <a16:colId xmlns:a16="http://schemas.microsoft.com/office/drawing/2014/main" val="4003057409"/>
                    </a:ext>
                  </a:extLst>
                </a:gridCol>
                <a:gridCol w="3780429">
                  <a:extLst>
                    <a:ext uri="{9D8B030D-6E8A-4147-A177-3AD203B41FA5}">
                      <a16:colId xmlns:a16="http://schemas.microsoft.com/office/drawing/2014/main" val="3662389733"/>
                    </a:ext>
                  </a:extLst>
                </a:gridCol>
              </a:tblGrid>
              <a:tr h="96810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جهاز يمكنه ادخال ومعالجة وتخزين البيانات ثم اخراجها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1"/>
                      <a:endParaRPr lang="ar-SA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عقل الحاسب ويقوم بالعمليات الحسابية والمنطقية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84746"/>
                  </a:ext>
                </a:extLst>
              </a:tr>
              <a:tr h="56088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المعالج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الحاسب الآلي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99122"/>
                  </a:ext>
                </a:extLst>
              </a:tr>
              <a:tr h="560887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القرص الصلب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حاسب محمول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24698"/>
                  </a:ext>
                </a:extLst>
              </a:tr>
              <a:tr h="96810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حاسب مناسب لطالبة في المرحلة المتوسطة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يخزن فيه نظام التشغيل وملفاتك الخاصة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93621"/>
                  </a:ext>
                </a:extLst>
              </a:tr>
              <a:tr h="968105">
                <a:tc>
                  <a:txBody>
                    <a:bodyPr/>
                    <a:lstStyle/>
                    <a:p>
                      <a:pPr algn="ctr" rtl="1"/>
                      <a:endParaRPr lang="ar-SA" sz="2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bg1"/>
                          </a:solidFill>
                        </a:rPr>
                        <a:t>تحول البيانات من وحدة المعالجة الى صور على الشاشة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412167"/>
                  </a:ext>
                </a:extLst>
              </a:tr>
            </a:tbl>
          </a:graphicData>
        </a:graphic>
      </p:graphicFrame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C8016E3F-9F43-463E-9192-53A681B7C9BC}"/>
              </a:ext>
            </a:extLst>
          </p:cNvPr>
          <p:cNvCxnSpPr/>
          <p:nvPr/>
        </p:nvCxnSpPr>
        <p:spPr>
          <a:xfrm flipH="1">
            <a:off x="4053385" y="2524836"/>
            <a:ext cx="4285397" cy="7915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D4D3ADC9-540B-4D20-953E-D837FA867865}"/>
              </a:ext>
            </a:extLst>
          </p:cNvPr>
          <p:cNvCxnSpPr>
            <a:cxnSpLocks/>
          </p:cNvCxnSpPr>
          <p:nvPr/>
        </p:nvCxnSpPr>
        <p:spPr>
          <a:xfrm flipH="1" flipV="1">
            <a:off x="4230806" y="2524836"/>
            <a:ext cx="4285398" cy="9439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9B873394-4C48-4ABA-B2EB-EC0013C2FAF7}"/>
              </a:ext>
            </a:extLst>
          </p:cNvPr>
          <p:cNvCxnSpPr>
            <a:cxnSpLocks/>
          </p:cNvCxnSpPr>
          <p:nvPr/>
        </p:nvCxnSpPr>
        <p:spPr>
          <a:xfrm flipH="1">
            <a:off x="3944203" y="3905536"/>
            <a:ext cx="4394579" cy="83023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رابط كسهم مستقيم 17">
            <a:extLst>
              <a:ext uri="{FF2B5EF4-FFF2-40B4-BE49-F238E27FC236}">
                <a16:creationId xmlns:a16="http://schemas.microsoft.com/office/drawing/2014/main" id="{CC1DE9C2-63BB-4F57-B43D-80FB2155ADEE}"/>
              </a:ext>
            </a:extLst>
          </p:cNvPr>
          <p:cNvCxnSpPr>
            <a:cxnSpLocks/>
          </p:cNvCxnSpPr>
          <p:nvPr/>
        </p:nvCxnSpPr>
        <p:spPr>
          <a:xfrm flipH="1" flipV="1">
            <a:off x="3835038" y="4022610"/>
            <a:ext cx="4681166" cy="81438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7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6080C6-84E3-4534-AF1F-CAE7B5B85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36" y="302593"/>
            <a:ext cx="7078522" cy="1400530"/>
          </a:xfrm>
        </p:spPr>
        <p:txBody>
          <a:bodyPr/>
          <a:lstStyle/>
          <a:p>
            <a:r>
              <a:rPr lang="ar-SA" sz="7200" dirty="0">
                <a:latin typeface="Aldhabi" panose="01000000000000000000" pitchFamily="2" charset="-78"/>
                <a:cs typeface="Aldhabi" panose="01000000000000000000" pitchFamily="2" charset="-78"/>
              </a:rPr>
              <a:t>أشكر لكن تفاعلكن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8D264F3-6F10-4D83-A0D5-1D955A107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8" y="2194442"/>
            <a:ext cx="6186059" cy="4195762"/>
          </a:xfrm>
          <a:prstGeom prst="rect">
            <a:avLst/>
          </a:prstGeom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id="{C75DF501-F5A5-4BF6-A81C-DA07B4BD18C5}"/>
              </a:ext>
            </a:extLst>
          </p:cNvPr>
          <p:cNvSpPr/>
          <p:nvPr/>
        </p:nvSpPr>
        <p:spPr>
          <a:xfrm>
            <a:off x="5513696" y="2194442"/>
            <a:ext cx="4012324" cy="1381271"/>
          </a:xfrm>
          <a:prstGeom prst="wedgeRoundRectCallout">
            <a:avLst>
              <a:gd name="adj1" fmla="val -49745"/>
              <a:gd name="adj2" fmla="val 90166"/>
              <a:gd name="adj3" fmla="val 166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 تنسي حل الواجب بمنصة مدرستي ومذاكرة الدرس</a:t>
            </a:r>
          </a:p>
        </p:txBody>
      </p:sp>
    </p:spTree>
    <p:extLst>
      <p:ext uri="{BB962C8B-B14F-4D97-AF65-F5344CB8AC3E}">
        <p14:creationId xmlns:p14="http://schemas.microsoft.com/office/powerpoint/2010/main" val="878152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34BDA1-02E5-460F-BC75-EA6D873A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مراجعة للدرس الماضي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6E79BE-138B-4165-AE44-C5619FF92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8995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53D26B-195D-42CC-8895-106C8838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9099" y="2028469"/>
            <a:ext cx="3029802" cy="3990193"/>
          </a:xfrm>
        </p:spPr>
        <p:txBody>
          <a:bodyPr/>
          <a:lstStyle/>
          <a:p>
            <a:pPr algn="ctr"/>
            <a:r>
              <a:rPr lang="ar-SA" sz="6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khbar MT" pitchFamily="2" charset="-78"/>
              </a:rPr>
              <a:t>الـأجهزة الملحقة بالحاسب</a:t>
            </a:r>
            <a:endParaRPr lang="ar-SA" sz="6600" dirty="0">
              <a:cs typeface="Akhbar MT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566E269-34AF-4C98-9BC7-1245E974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5" y="510226"/>
            <a:ext cx="6894524" cy="6265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532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D66407-4711-458B-B9B7-B91C5BB9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الـأجهزة الملحقة بالحاسب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830132-AE3F-4F03-BF5B-F4C877E5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  <a:p>
            <a:pPr>
              <a:lnSpc>
                <a:spcPct val="150000"/>
              </a:lnSpc>
            </a:pPr>
            <a:r>
              <a:rPr lang="ar-SA" sz="3200" dirty="0"/>
              <a:t>إدخال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اخراج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ادخال وإخراج</a:t>
            </a:r>
          </a:p>
          <a:p>
            <a:pPr>
              <a:lnSpc>
                <a:spcPct val="150000"/>
              </a:lnSpc>
            </a:pPr>
            <a:r>
              <a:rPr lang="ar-SA" sz="3200" dirty="0"/>
              <a:t>تخزين</a:t>
            </a:r>
          </a:p>
        </p:txBody>
      </p:sp>
    </p:spTree>
    <p:extLst>
      <p:ext uri="{BB962C8B-B14F-4D97-AF65-F5344CB8AC3E}">
        <p14:creationId xmlns:p14="http://schemas.microsoft.com/office/powerpoint/2010/main" val="341800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641974-6D46-4677-BD8A-0DC6C298C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ar-SA" sz="5400" dirty="0"/>
              <a:t>سنتكلم عن أكثر الأجهزة انتشارا واستخداما في حياتنا، في المنزل والمدرسة والعمل</a:t>
            </a:r>
            <a:r>
              <a:rPr lang="ar-SA" dirty="0"/>
              <a:t>.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7F18384-4D41-4092-8684-B8FB1F414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4400" dirty="0"/>
              <a:t>من تخبرني ما هذه الأجهزة؟!!</a:t>
            </a:r>
          </a:p>
        </p:txBody>
      </p:sp>
    </p:spTree>
    <p:extLst>
      <p:ext uri="{BB962C8B-B14F-4D97-AF65-F5344CB8AC3E}">
        <p14:creationId xmlns:p14="http://schemas.microsoft.com/office/powerpoint/2010/main" val="2664894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9B7F44-113B-4B49-8F3E-95F86E3C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 dirty="0">
                <a:solidFill>
                  <a:srgbClr val="FFC000"/>
                </a:solidFill>
              </a:rPr>
              <a:t>ابنتي الغالية اطلعي على هذا النص ثم </a:t>
            </a:r>
            <a:r>
              <a:rPr lang="ar-SA" sz="4000" dirty="0" err="1">
                <a:solidFill>
                  <a:srgbClr val="FFC000"/>
                </a:solidFill>
              </a:rPr>
              <a:t>أجيبِي</a:t>
            </a:r>
            <a:r>
              <a:rPr lang="ar-SA" sz="4000" dirty="0">
                <a:solidFill>
                  <a:srgbClr val="FFC000"/>
                </a:solidFill>
              </a:rPr>
              <a:t> على الأسئلة لنتعرف معا على أقسام الأجهزة الملحقة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ABAB72-9CE1-4C2A-944B-DCE311E95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A" sz="2800" dirty="0"/>
              <a:t>أجهزة الحاسب الملحقة هي مجموعة من الأجهزة الطرفية التي نقوم بتوصيلها للحاسب، وقد قسمت إلى عدة أقسام حسب  وظيفتها التي تقوم بها ، فهناك أجهزة تسمى أجهزة الإدخال لأنها نقوم بإدخال البيانات للحاسب مثل النصوص والصور والفيديو، وهناك أجهزة تسمى أجهزة التخزين لأنها تخزن وتحتفظ بالبيانات الى حين الحاجة لها ، وأيضا هناك قسم يسمى أجهزة الإخراج وسميت بذلك لأنها تخرج البيانات الى المستخدم على سبيل المثال الشاشة تخرج لنا الصور لنشاهدها.</a:t>
            </a:r>
          </a:p>
          <a:p>
            <a:pPr marL="0" indent="0">
              <a:buNone/>
            </a:pPr>
            <a:r>
              <a:rPr lang="ar-SA" sz="2800" dirty="0">
                <a:solidFill>
                  <a:srgbClr val="92D050"/>
                </a:solidFill>
              </a:rPr>
              <a:t>س1: ما اسم الأجهزة التي تسمح بإدخال البيانات للحاسب؟</a:t>
            </a:r>
          </a:p>
          <a:p>
            <a:pPr marL="0" indent="0">
              <a:buNone/>
            </a:pPr>
            <a:r>
              <a:rPr lang="ar-SA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س2 : ما اسم الأجهزة التي تحتفظ بالبيانات ؟</a:t>
            </a:r>
          </a:p>
          <a:p>
            <a:pPr marL="0" indent="0">
              <a:buNone/>
            </a:pPr>
            <a:r>
              <a:rPr lang="ar-S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س3: اذكري مثال على أجهزة الإخراج</a:t>
            </a:r>
          </a:p>
        </p:txBody>
      </p:sp>
    </p:spTree>
    <p:extLst>
      <p:ext uri="{BB962C8B-B14F-4D97-AF65-F5344CB8AC3E}">
        <p14:creationId xmlns:p14="http://schemas.microsoft.com/office/powerpoint/2010/main" val="3532452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C3D845-C5A3-4917-A99B-C8F46A55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05" y="170597"/>
            <a:ext cx="9404723" cy="1400530"/>
          </a:xfrm>
        </p:spPr>
        <p:txBody>
          <a:bodyPr/>
          <a:lstStyle/>
          <a:p>
            <a:r>
              <a:rPr lang="ar-SA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أجهزة الإدخال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6B158D-7498-41A7-BC2D-8B98ECA9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913" y="1015688"/>
            <a:ext cx="8889793" cy="4197757"/>
          </a:xfrm>
        </p:spPr>
        <p:txBody>
          <a:bodyPr>
            <a:normAutofit/>
          </a:bodyPr>
          <a:lstStyle/>
          <a:p>
            <a:r>
              <a:rPr lang="ar-SA" sz="2800" b="1" dirty="0">
                <a:solidFill>
                  <a:srgbClr val="FFFF00"/>
                </a:solidFill>
              </a:rPr>
              <a:t>من أنا ... اذا لم تعرفيني بإمكانك البحث عني في صفحة (13 و14)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409B8F6-1CB5-4040-9194-A7A294DBB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541" y="1931209"/>
            <a:ext cx="200025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3516BBC-2F12-47CA-8B82-FF528A4FB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463" y="1911268"/>
            <a:ext cx="3247023" cy="116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9CCB96A-51B5-437B-A90D-230BBB567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53" y="1881076"/>
            <a:ext cx="22479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92BE9FB-84E9-4404-AF70-52A4190C0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351" y="1881076"/>
            <a:ext cx="1447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C59262E-C647-420A-905A-AC30A4A72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9165" y="4480987"/>
            <a:ext cx="1929712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14F87E1-DDB2-4FBC-8DC1-6D7190BDF2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7114" y="4412747"/>
            <a:ext cx="1743237" cy="1843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57114D2-8F1B-49F5-977B-6473DB4B4E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32" t="45917"/>
          <a:stretch/>
        </p:blipFill>
        <p:spPr>
          <a:xfrm>
            <a:off x="4670223" y="4369431"/>
            <a:ext cx="2438400" cy="1997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0E63C20-1104-41E4-B43C-2DBE842C80FE}"/>
              </a:ext>
            </a:extLst>
          </p:cNvPr>
          <p:cNvSpPr txBox="1"/>
          <p:nvPr/>
        </p:nvSpPr>
        <p:spPr>
          <a:xfrm>
            <a:off x="8546570" y="3504444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لوحة المفاتيح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FEB1EAD-F22D-4768-9246-7AF9A6A68DD8}"/>
              </a:ext>
            </a:extLst>
          </p:cNvPr>
          <p:cNvSpPr txBox="1"/>
          <p:nvPr/>
        </p:nvSpPr>
        <p:spPr>
          <a:xfrm>
            <a:off x="844133" y="3419524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لوح الألعاب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2AC20F9-49E5-4944-805D-C5BB9DDB0E96}"/>
              </a:ext>
            </a:extLst>
          </p:cNvPr>
          <p:cNvSpPr txBox="1"/>
          <p:nvPr/>
        </p:nvSpPr>
        <p:spPr>
          <a:xfrm>
            <a:off x="3291386" y="3445534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err="1">
                <a:solidFill>
                  <a:schemeClr val="bg1"/>
                </a:solidFill>
              </a:rPr>
              <a:t>المايكرفون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702EFFE-5EEA-41B4-B4E4-CE35A38773B8}"/>
              </a:ext>
            </a:extLst>
          </p:cNvPr>
          <p:cNvSpPr txBox="1"/>
          <p:nvPr/>
        </p:nvSpPr>
        <p:spPr>
          <a:xfrm>
            <a:off x="5846834" y="3463589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الفأرة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D0C54F5-58F4-40E1-9C76-D1D2EDF8C15A}"/>
              </a:ext>
            </a:extLst>
          </p:cNvPr>
          <p:cNvSpPr txBox="1"/>
          <p:nvPr/>
        </p:nvSpPr>
        <p:spPr>
          <a:xfrm>
            <a:off x="9789165" y="6367322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 err="1">
                <a:solidFill>
                  <a:schemeClr val="bg1"/>
                </a:solidFill>
              </a:rPr>
              <a:t>كنيكت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D740F31-9BDC-4239-8ADF-276014F46CCE}"/>
              </a:ext>
            </a:extLst>
          </p:cNvPr>
          <p:cNvSpPr txBox="1"/>
          <p:nvPr/>
        </p:nvSpPr>
        <p:spPr>
          <a:xfrm>
            <a:off x="4572130" y="6367322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كاميرا رقمية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16095D7-BFE5-450C-9123-1F6115C545F2}"/>
              </a:ext>
            </a:extLst>
          </p:cNvPr>
          <p:cNvSpPr txBox="1"/>
          <p:nvPr/>
        </p:nvSpPr>
        <p:spPr>
          <a:xfrm>
            <a:off x="7261023" y="6367322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سيرفس دايل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A3D539D-1C2A-4CE4-B860-419376E0B7B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9" t="37473"/>
          <a:stretch/>
        </p:blipFill>
        <p:spPr>
          <a:xfrm>
            <a:off x="781401" y="4412747"/>
            <a:ext cx="3044816" cy="170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94E1E14-1E9D-4A79-A13D-6A9DF17F19AA}"/>
              </a:ext>
            </a:extLst>
          </p:cNvPr>
          <p:cNvSpPr txBox="1"/>
          <p:nvPr/>
        </p:nvSpPr>
        <p:spPr>
          <a:xfrm>
            <a:off x="1557264" y="6367322"/>
            <a:ext cx="17143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الماسح الضوئي</a:t>
            </a:r>
          </a:p>
        </p:txBody>
      </p:sp>
    </p:spTree>
    <p:extLst>
      <p:ext uri="{BB962C8B-B14F-4D97-AF65-F5344CB8AC3E}">
        <p14:creationId xmlns:p14="http://schemas.microsoft.com/office/powerpoint/2010/main" val="2983697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8CE4CB-8085-4546-B056-51713FC0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CE6CEC-A79A-42AD-B440-CB284B244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9" t="37473"/>
          <a:stretch/>
        </p:blipFill>
        <p:spPr>
          <a:xfrm>
            <a:off x="6796585" y="1853248"/>
            <a:ext cx="4272299" cy="239386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D6CBB02-5B00-4EBA-9784-286F86D0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81" y="1853247"/>
            <a:ext cx="4373052" cy="239386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3749F3-4EC8-4B4F-81DB-9960146FED9F}"/>
              </a:ext>
            </a:extLst>
          </p:cNvPr>
          <p:cNvSpPr txBox="1"/>
          <p:nvPr/>
        </p:nvSpPr>
        <p:spPr>
          <a:xfrm>
            <a:off x="2319039" y="4666866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أجهزة التأشير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0E01AFF-F728-406F-AFD2-FA5C9EAAD44C}"/>
              </a:ext>
            </a:extLst>
          </p:cNvPr>
          <p:cNvSpPr txBox="1"/>
          <p:nvPr/>
        </p:nvSpPr>
        <p:spPr>
          <a:xfrm>
            <a:off x="7991807" y="4666866"/>
            <a:ext cx="224253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الماسح الضوئي</a:t>
            </a:r>
          </a:p>
        </p:txBody>
      </p:sp>
    </p:spTree>
    <p:extLst>
      <p:ext uri="{BB962C8B-B14F-4D97-AF65-F5344CB8AC3E}">
        <p14:creationId xmlns:p14="http://schemas.microsoft.com/office/powerpoint/2010/main" val="190298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4BA2E9-7B49-4C14-8566-7C30E2CA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تقويم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D1A7F1-B02D-42DF-877F-EF193C270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791570"/>
            <a:ext cx="8946541" cy="5456829"/>
          </a:xfrm>
        </p:spPr>
        <p:txBody>
          <a:bodyPr/>
          <a:lstStyle/>
          <a:p>
            <a:r>
              <a:rPr lang="ar-SA" dirty="0"/>
              <a:t>ما اسم هذا الجهاز؟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dirty="0"/>
              <a:t>ما وظيفة هذا الجهاز؟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dirty="0"/>
              <a:t>ما اسم الجهاز الذي يمكنني من ادخال النصوص الى الحاسب؟</a:t>
            </a:r>
          </a:p>
          <a:p>
            <a:endParaRPr lang="ar-SA" dirty="0"/>
          </a:p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0DEDD4F-DE60-4025-ABAB-C66C0F150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" t="45917"/>
          <a:stretch/>
        </p:blipFill>
        <p:spPr>
          <a:xfrm>
            <a:off x="5900382" y="202006"/>
            <a:ext cx="2015319" cy="1651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D2B55A7-4E47-4348-8AC9-0B13B3E01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382" y="2345100"/>
            <a:ext cx="189207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F563B34-0DA4-4FC6-A3CE-73B83819332A}"/>
              </a:ext>
            </a:extLst>
          </p:cNvPr>
          <p:cNvSpPr txBox="1"/>
          <p:nvPr/>
        </p:nvSpPr>
        <p:spPr>
          <a:xfrm>
            <a:off x="1637731" y="4749421"/>
            <a:ext cx="298886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لوحة المفاتيح</a:t>
            </a:r>
          </a:p>
        </p:txBody>
      </p:sp>
    </p:spTree>
    <p:extLst>
      <p:ext uri="{BB962C8B-B14F-4D97-AF65-F5344CB8AC3E}">
        <p14:creationId xmlns:p14="http://schemas.microsoft.com/office/powerpoint/2010/main" val="130955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C12A8B-B2BE-4702-A41D-BE3FD83DF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أجهزة الإخراج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E64370B-D2F2-4FD6-93C7-7DAE924D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9" y="2019869"/>
            <a:ext cx="2758870" cy="262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0119F8-CD3F-4790-883C-0104589C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8306" y="1909721"/>
            <a:ext cx="3085055" cy="2371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03058BB-AE19-4D10-B494-2CDDC22EB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465"/>
          <a:stretch/>
        </p:blipFill>
        <p:spPr>
          <a:xfrm>
            <a:off x="4390380" y="1819311"/>
            <a:ext cx="2758871" cy="271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AF4BE00-3CBE-4201-852C-474652189163}"/>
              </a:ext>
            </a:extLst>
          </p:cNvPr>
          <p:cNvSpPr/>
          <p:nvPr/>
        </p:nvSpPr>
        <p:spPr>
          <a:xfrm>
            <a:off x="8570794" y="5004753"/>
            <a:ext cx="3022567" cy="60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طباعة البيانات ورقيا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E8D8E9B-DB6E-43E4-8C37-58135896C6CB}"/>
              </a:ext>
            </a:extLst>
          </p:cNvPr>
          <p:cNvSpPr/>
          <p:nvPr/>
        </p:nvSpPr>
        <p:spPr>
          <a:xfrm>
            <a:off x="646111" y="5004752"/>
            <a:ext cx="3022567" cy="60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مشاهدة العروض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FD3E5C0-1927-4324-9F67-A137415BEA9F}"/>
              </a:ext>
            </a:extLst>
          </p:cNvPr>
          <p:cNvSpPr/>
          <p:nvPr/>
        </p:nvSpPr>
        <p:spPr>
          <a:xfrm>
            <a:off x="4584716" y="5004752"/>
            <a:ext cx="3022567" cy="60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سماع الأصوات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A3E6B0-65CD-4B86-AB32-1143C0BF1B29}"/>
              </a:ext>
            </a:extLst>
          </p:cNvPr>
          <p:cNvSpPr txBox="1"/>
          <p:nvPr/>
        </p:nvSpPr>
        <p:spPr>
          <a:xfrm>
            <a:off x="5413048" y="997717"/>
            <a:ext cx="43884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ما وظيفة الأجهزة التالية؟</a:t>
            </a:r>
          </a:p>
        </p:txBody>
      </p:sp>
    </p:spTree>
    <p:extLst>
      <p:ext uri="{BB962C8B-B14F-4D97-AF65-F5344CB8AC3E}">
        <p14:creationId xmlns:p14="http://schemas.microsoft.com/office/powerpoint/2010/main" val="15742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AB413-B3DD-4DDF-81E9-70756CBA3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تقويم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CB1313-44D4-412E-936C-A91D456B6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152983"/>
            <a:ext cx="8946541" cy="4195481"/>
          </a:xfrm>
        </p:spPr>
        <p:txBody>
          <a:bodyPr/>
          <a:lstStyle/>
          <a:p>
            <a:r>
              <a:rPr lang="ar-SA" sz="2800" dirty="0"/>
              <a:t>ما اسم هذا الجهاز وما وظيفته؟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sz="3200" dirty="0"/>
              <a:t>أي من الطابعات تستخدم الحبر السائل ( النفاثة – الليزر)؟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79A1C1-F6DE-400F-9515-6E7F382C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130" y="808630"/>
            <a:ext cx="2758870" cy="2620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46E095A5-9B45-4CE4-B253-941C2940D9DC}"/>
              </a:ext>
            </a:extLst>
          </p:cNvPr>
          <p:cNvSpPr/>
          <p:nvPr/>
        </p:nvSpPr>
        <p:spPr>
          <a:xfrm>
            <a:off x="4140200" y="3576815"/>
            <a:ext cx="9779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169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46CBDC-03CD-49C5-9BD2-FBD5A953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أجهزة ادخال وإخراج في آن واحد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35C23890-2999-4569-9112-4587F36FC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507" r="79928" b="2690"/>
          <a:stretch/>
        </p:blipFill>
        <p:spPr>
          <a:xfrm>
            <a:off x="8179974" y="1495580"/>
            <a:ext cx="1435100" cy="1651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EF20199-5DD0-4A9D-9BB7-646CE201E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7" r="70019"/>
          <a:stretch/>
        </p:blipFill>
        <p:spPr>
          <a:xfrm>
            <a:off x="8054148" y="3543541"/>
            <a:ext cx="1533108" cy="101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0EEA2A2-0ADC-4593-9361-A3A0D4FFE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" t="1870" r="53881"/>
          <a:stretch/>
        </p:blipFill>
        <p:spPr>
          <a:xfrm>
            <a:off x="8054148" y="5159729"/>
            <a:ext cx="1686752" cy="129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2343608-5F66-4506-A8F6-BCEFEE325468}"/>
              </a:ext>
            </a:extLst>
          </p:cNvPr>
          <p:cNvSpPr txBox="1"/>
          <p:nvPr/>
        </p:nvSpPr>
        <p:spPr>
          <a:xfrm>
            <a:off x="10476548" y="1802207"/>
            <a:ext cx="677108" cy="4388381"/>
          </a:xfrm>
          <a:prstGeom prst="rect">
            <a:avLst/>
          </a:prstGeom>
          <a:solidFill>
            <a:srgbClr val="92D050"/>
          </a:solidFill>
        </p:spPr>
        <p:txBody>
          <a:bodyPr vert="vert" wrap="none" rtlCol="1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صلي كل جهاز باسمه المناسب له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6686D6C8-05A6-4022-A217-E5994426CAB3}"/>
              </a:ext>
            </a:extLst>
          </p:cNvPr>
          <p:cNvSpPr/>
          <p:nvPr/>
        </p:nvSpPr>
        <p:spPr>
          <a:xfrm>
            <a:off x="2298700" y="5350229"/>
            <a:ext cx="1968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شاشة اللمس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2BBD4B9E-98F0-4D10-B653-D789E388A0EE}"/>
              </a:ext>
            </a:extLst>
          </p:cNvPr>
          <p:cNvSpPr/>
          <p:nvPr/>
        </p:nvSpPr>
        <p:spPr>
          <a:xfrm>
            <a:off x="2374900" y="1729536"/>
            <a:ext cx="1968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نظارة جوجل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1560023-CA72-4738-A3B5-0C687BE43183}"/>
              </a:ext>
            </a:extLst>
          </p:cNvPr>
          <p:cNvSpPr/>
          <p:nvPr/>
        </p:nvSpPr>
        <p:spPr>
          <a:xfrm>
            <a:off x="2374900" y="3687482"/>
            <a:ext cx="1968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نظارة الواقع الافتراضي</a:t>
            </a: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id="{F56FDAB4-B30C-4690-9370-40C4B09AB21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012027" y="2321383"/>
            <a:ext cx="4167947" cy="372381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6F0AF929-C0E8-444F-8041-8BCE1CA1E6E6}"/>
              </a:ext>
            </a:extLst>
          </p:cNvPr>
          <p:cNvCxnSpPr>
            <a:cxnSpLocks/>
          </p:cNvCxnSpPr>
          <p:nvPr/>
        </p:nvCxnSpPr>
        <p:spPr>
          <a:xfrm flipH="1" flipV="1">
            <a:off x="4012027" y="4129822"/>
            <a:ext cx="4373495" cy="182059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4F4EC6C6-71D3-44E8-AF09-D7868529C0AB}"/>
              </a:ext>
            </a:extLst>
          </p:cNvPr>
          <p:cNvCxnSpPr>
            <a:cxnSpLocks/>
          </p:cNvCxnSpPr>
          <p:nvPr/>
        </p:nvCxnSpPr>
        <p:spPr>
          <a:xfrm flipH="1" flipV="1">
            <a:off x="3859627" y="2215349"/>
            <a:ext cx="4898461" cy="15523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1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A1C2B3-1BAA-4B4C-8BB2-39450772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تقويم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2D1599-ED46-4703-95A8-93E640CFC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24" y="158227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ar-SA" sz="4000" u="sng" dirty="0">
                <a:solidFill>
                  <a:srgbClr val="92D050"/>
                </a:solidFill>
              </a:rPr>
              <a:t>تعد أحد أجهزة الإدخال والإخراج في الحاسب</a:t>
            </a:r>
            <a:r>
              <a:rPr lang="ar-SA" sz="4000" dirty="0"/>
              <a:t>:</a:t>
            </a:r>
          </a:p>
          <a:p>
            <a:endParaRPr lang="ar-SA" dirty="0"/>
          </a:p>
          <a:p>
            <a:r>
              <a:rPr lang="ar-SA" sz="4000" dirty="0"/>
              <a:t>الطابعة</a:t>
            </a:r>
          </a:p>
          <a:p>
            <a:r>
              <a:rPr lang="ar-SA" sz="4000" dirty="0"/>
              <a:t>لوحة المفاتيح</a:t>
            </a:r>
          </a:p>
          <a:p>
            <a:r>
              <a:rPr lang="ar-SA" sz="4000" dirty="0"/>
              <a:t>شاشة اللمس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8644679-66D7-48BA-9A4B-1FA1466DB353}"/>
              </a:ext>
            </a:extLst>
          </p:cNvPr>
          <p:cNvSpPr/>
          <p:nvPr/>
        </p:nvSpPr>
        <p:spPr>
          <a:xfrm>
            <a:off x="6883400" y="4229100"/>
            <a:ext cx="3619500" cy="965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3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C0833B-6FE1-4547-B181-7193C07B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أجهزة التخزين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30FB0C-7155-4824-8D29-55FC359A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47F1BC-E81C-41A4-89AE-4946BEF1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49" y="1993596"/>
            <a:ext cx="10936502" cy="39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25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C0833B-6FE1-4547-B181-7193C07B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أجهزة التخزين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30FB0C-7155-4824-8D29-55FC359A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47F1BC-E81C-41A4-89AE-4946BEF1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49" y="1714196"/>
            <a:ext cx="10936502" cy="392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6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B7C10D-1422-40B4-AEEB-4EF0B094E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886" y="-1047206"/>
            <a:ext cx="9987662" cy="3329581"/>
          </a:xfrm>
        </p:spPr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الدرس الأول: أساسيات الحاسب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D5D6E19-6D28-4E8B-80CB-D33E94CF05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7AD051-BB80-4709-BC69-92A5DFAB4A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526" y="1956267"/>
            <a:ext cx="7723749" cy="52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278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F9F9DE-8B5B-4F30-927C-6F4FA674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4B67CA-0069-48EE-B722-8D84FD78F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99FF247-8094-4E9A-A1B1-951FF08DCC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312" y="437918"/>
            <a:ext cx="9586448" cy="565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3213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4E80A3-E517-4EFC-AD57-C7AB54A9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213F3E-3D55-4621-8F91-6F188FC7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A1F39728-3175-4CCF-8764-3A574C456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0" t="24233" r="36563" b="41573"/>
          <a:stretch/>
        </p:blipFill>
        <p:spPr>
          <a:xfrm>
            <a:off x="1463825" y="1079024"/>
            <a:ext cx="8451549" cy="4699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5935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1B6CBE-0DD7-4162-9767-1B28301F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84" y="1142219"/>
            <a:ext cx="9404723" cy="1400530"/>
          </a:xfrm>
        </p:spPr>
        <p:txBody>
          <a:bodyPr/>
          <a:lstStyle/>
          <a:p>
            <a:pPr algn="ctr"/>
            <a:r>
              <a:rPr lang="ar-SA" dirty="0"/>
              <a:t>الواجب: عمل خارطة ذهنية تلخص جميع ملحقات الحاسب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A0E62EC-057B-472D-8A6A-E2AECAE6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2" y="3057183"/>
            <a:ext cx="5389674" cy="33908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CD38B9E-0BC2-4C18-AB10-7768871D502B}"/>
              </a:ext>
            </a:extLst>
          </p:cNvPr>
          <p:cNvSpPr/>
          <p:nvPr/>
        </p:nvSpPr>
        <p:spPr>
          <a:xfrm>
            <a:off x="7431314" y="3429000"/>
            <a:ext cx="37657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200" b="1" dirty="0">
                <a:solidFill>
                  <a:srgbClr val="FFDE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سبحانك اللهم وبحمدك ..  أشهد أن لا إله إلا أنت أستغفرك وأتوب إليك</a:t>
            </a:r>
          </a:p>
        </p:txBody>
      </p:sp>
    </p:spTree>
    <p:extLst>
      <p:ext uri="{BB962C8B-B14F-4D97-AF65-F5344CB8AC3E}">
        <p14:creationId xmlns:p14="http://schemas.microsoft.com/office/powerpoint/2010/main" val="2325845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2A3CA1-2F79-4379-AE8F-392E449A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solidFill>
                  <a:srgbClr val="FF0000"/>
                </a:solidFill>
              </a:rPr>
              <a:t>تقويم ختامي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ED29ED7-3DD1-4B2E-8F2B-7879E18C0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20" t="17064" r="41512" b="7567"/>
          <a:stretch/>
        </p:blipFill>
        <p:spPr>
          <a:xfrm>
            <a:off x="835633" y="1265868"/>
            <a:ext cx="9682534" cy="537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181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A1CA68-0CC4-4BAD-B185-932A74B0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D544FF-E44E-46D4-BE46-D1D73E474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B5E02E6-1201-4E67-ABFE-47E91F5834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4" t="58218" r="37738" b="13408"/>
          <a:stretch/>
        </p:blipFill>
        <p:spPr>
          <a:xfrm>
            <a:off x="1364342" y="1680029"/>
            <a:ext cx="9110313" cy="3497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083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FE7899-C626-40E3-B726-845E13F7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98" y="989747"/>
            <a:ext cx="9404723" cy="1400530"/>
          </a:xfrm>
        </p:spPr>
        <p:txBody>
          <a:bodyPr/>
          <a:lstStyle/>
          <a:p>
            <a:pPr algn="r"/>
            <a:r>
              <a:rPr lang="ar-SA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سنتعلم اليوم بإذن الله: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6CDB23-9AC4-46EB-ADA0-8F52CA6D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4000" dirty="0"/>
              <a:t>ما هيه الحاسب</a:t>
            </a:r>
          </a:p>
          <a:p>
            <a:pPr>
              <a:lnSpc>
                <a:spcPct val="150000"/>
              </a:lnSpc>
            </a:pPr>
            <a:r>
              <a:rPr lang="ar-SA" sz="4000" dirty="0"/>
              <a:t>أجزاء الحاسب</a:t>
            </a:r>
          </a:p>
          <a:p>
            <a:pPr>
              <a:lnSpc>
                <a:spcPct val="150000"/>
              </a:lnSpc>
            </a:pPr>
            <a:r>
              <a:rPr lang="ar-SA" sz="4000" dirty="0"/>
              <a:t>التمييز بين الأجهزة الملحقة وأدوات التخزين</a:t>
            </a:r>
          </a:p>
        </p:txBody>
      </p:sp>
    </p:spTree>
    <p:extLst>
      <p:ext uri="{BB962C8B-B14F-4D97-AF65-F5344CB8AC3E}">
        <p14:creationId xmlns:p14="http://schemas.microsoft.com/office/powerpoint/2010/main" val="7667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964E67-9B0F-4F51-8203-9096E5D2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63" y="899131"/>
            <a:ext cx="10104620" cy="1400530"/>
          </a:xfrm>
        </p:spPr>
        <p:txBody>
          <a:bodyPr/>
          <a:lstStyle/>
          <a:p>
            <a:r>
              <a:rPr lang="ar-SA" dirty="0"/>
              <a:t>من خلال معلوماتك العامة ما هو الحاسب وما هي أهميته؟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17F47337-85CA-47D5-849D-A03A0E27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3716294-24B1-463A-B86C-8E8FB0FE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85" y="1801753"/>
            <a:ext cx="6891468" cy="55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5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294667-DBB9-4483-A1A5-ED131DAE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171" y="817899"/>
            <a:ext cx="9404723" cy="1400530"/>
          </a:xfrm>
        </p:spPr>
        <p:txBody>
          <a:bodyPr/>
          <a:lstStyle/>
          <a:p>
            <a:pPr algn="ctr"/>
            <a:r>
              <a:rPr lang="ar-SA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ما هو الحاسب؟</a:t>
            </a:r>
            <a:br>
              <a:rPr lang="ar-S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ar-SA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عزيزتي بمساعدة الكتاب أوجدي الكلمات المفقودة ليكتمل لدينا تعريف الحاسب</a:t>
            </a:r>
            <a:endParaRPr lang="ar-S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EC77D2FF-183C-40D3-B915-0104DE556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848579"/>
              </p:ext>
            </p:extLst>
          </p:nvPr>
        </p:nvGraphicFramePr>
        <p:xfrm>
          <a:off x="1362885" y="2624502"/>
          <a:ext cx="8947150" cy="373420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89430">
                  <a:extLst>
                    <a:ext uri="{9D8B030D-6E8A-4147-A177-3AD203B41FA5}">
                      <a16:colId xmlns:a16="http://schemas.microsoft.com/office/drawing/2014/main" val="121656412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2842005741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524848583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2293740943"/>
                    </a:ext>
                  </a:extLst>
                </a:gridCol>
                <a:gridCol w="1789430">
                  <a:extLst>
                    <a:ext uri="{9D8B030D-6E8A-4147-A177-3AD203B41FA5}">
                      <a16:colId xmlns:a16="http://schemas.microsoft.com/office/drawing/2014/main" val="3138770476"/>
                    </a:ext>
                  </a:extLst>
                </a:gridCol>
              </a:tblGrid>
              <a:tr h="127839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جهاز إلكتروني يمكنه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........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و...........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البيانات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759156"/>
                  </a:ext>
                </a:extLst>
              </a:tr>
              <a:tr h="124097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ويتيح ذلك الجهاز كتابة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............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والاستماع الى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........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ومشاهدة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31613"/>
                  </a:ext>
                </a:extLst>
              </a:tr>
              <a:tr h="121484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........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والتواصل مع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........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والقيام بالكثير من الأعمال المفيدة والمسلية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033245"/>
                  </a:ext>
                </a:extLst>
              </a:tr>
            </a:tbl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607CAE8A-0E9B-43B4-9708-B8E1A29CB1C9}"/>
              </a:ext>
            </a:extLst>
          </p:cNvPr>
          <p:cNvSpPr/>
          <p:nvPr/>
        </p:nvSpPr>
        <p:spPr>
          <a:xfrm>
            <a:off x="6762484" y="2622732"/>
            <a:ext cx="1808330" cy="122287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معالجة</a:t>
            </a:r>
            <a:endParaRPr lang="ar-SA" b="1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F13743E-1E79-43EB-B310-1A9E434BDB09}"/>
              </a:ext>
            </a:extLst>
          </p:cNvPr>
          <p:cNvSpPr/>
          <p:nvPr/>
        </p:nvSpPr>
        <p:spPr>
          <a:xfrm>
            <a:off x="4944238" y="2622732"/>
            <a:ext cx="1685108" cy="12718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وتخزين</a:t>
            </a:r>
            <a:endParaRPr lang="ar-SA" b="1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41B1305-A10A-44BF-ADFA-4554C716C704}"/>
              </a:ext>
            </a:extLst>
          </p:cNvPr>
          <p:cNvSpPr/>
          <p:nvPr/>
        </p:nvSpPr>
        <p:spPr>
          <a:xfrm>
            <a:off x="3159525" y="2622732"/>
            <a:ext cx="1685108" cy="124899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واسترجاع</a:t>
            </a:r>
            <a:endParaRPr lang="ar-SA" b="1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7E824E5-BFC8-4E8A-A8C2-ACDCC1117EF5}"/>
              </a:ext>
            </a:extLst>
          </p:cNvPr>
          <p:cNvSpPr/>
          <p:nvPr/>
        </p:nvSpPr>
        <p:spPr>
          <a:xfrm>
            <a:off x="6762484" y="3922486"/>
            <a:ext cx="1808330" cy="115429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المستندات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87AAD7C-8E42-4481-B148-2E32D46A3FB1}"/>
              </a:ext>
            </a:extLst>
          </p:cNvPr>
          <p:cNvSpPr/>
          <p:nvPr/>
        </p:nvSpPr>
        <p:spPr>
          <a:xfrm>
            <a:off x="8543518" y="5181541"/>
            <a:ext cx="1739221" cy="115429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الفيديو</a:t>
            </a:r>
            <a:endParaRPr lang="ar-SA" b="1" dirty="0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A78B92D7-73AF-4974-BEC7-1EC4A265A89D}"/>
              </a:ext>
            </a:extLst>
          </p:cNvPr>
          <p:cNvSpPr/>
          <p:nvPr/>
        </p:nvSpPr>
        <p:spPr>
          <a:xfrm>
            <a:off x="4974734" y="5153660"/>
            <a:ext cx="1685108" cy="115429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مع</a:t>
            </a:r>
            <a:r>
              <a:rPr lang="ar-SA" dirty="0"/>
              <a:t> </a:t>
            </a:r>
            <a:r>
              <a:rPr lang="ar-SA" sz="2400" b="1" dirty="0"/>
              <a:t>الأصدقاء</a:t>
            </a:r>
            <a:endParaRPr lang="ar-SA" b="1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C0FDEB2-D7D5-462E-A8B7-1507D060130E}"/>
              </a:ext>
            </a:extLst>
          </p:cNvPr>
          <p:cNvSpPr/>
          <p:nvPr/>
        </p:nvSpPr>
        <p:spPr>
          <a:xfrm>
            <a:off x="3165539" y="3922486"/>
            <a:ext cx="1685108" cy="115429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الصوتيات</a:t>
            </a:r>
          </a:p>
        </p:txBody>
      </p:sp>
    </p:spTree>
    <p:extLst>
      <p:ext uri="{BB962C8B-B14F-4D97-AF65-F5344CB8AC3E}">
        <p14:creationId xmlns:p14="http://schemas.microsoft.com/office/powerpoint/2010/main" val="260881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C54D14-428C-4478-9D49-A33CCF90D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76D2560A-B56B-47EC-9844-371877232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81125"/>
              </p:ext>
            </p:extLst>
          </p:nvPr>
        </p:nvGraphicFramePr>
        <p:xfrm>
          <a:off x="1103684" y="903107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66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2E611-24BA-4CA0-864E-1734486D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أنواع الحاسبات الشخصية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4D5F6A-4333-40D1-B4BF-312ECA3F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839" y="1784315"/>
            <a:ext cx="3489438" cy="883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dirty="0"/>
              <a:t>1- الحاسب المكتبي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1A79E57-AC26-4372-A159-0BBC0027C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958" y="1268557"/>
            <a:ext cx="2743199" cy="241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03CD244C-E266-4D96-A2EC-D515BFEB1DEF}"/>
              </a:ext>
            </a:extLst>
          </p:cNvPr>
          <p:cNvSpPr txBox="1">
            <a:spLocks/>
          </p:cNvSpPr>
          <p:nvPr/>
        </p:nvSpPr>
        <p:spPr>
          <a:xfrm>
            <a:off x="-397981" y="1890332"/>
            <a:ext cx="3367454" cy="67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ar-SA" sz="2800" dirty="0"/>
              <a:t>2- الحاسب المحمول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4A71051-F21C-4738-A8F7-D14D286EB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26"/>
          <a:stretch/>
        </p:blipFill>
        <p:spPr>
          <a:xfrm>
            <a:off x="3170069" y="1283298"/>
            <a:ext cx="3236686" cy="2261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4C9EA68-B57C-4FC1-B4F6-D85914683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6" r="9161" b="2021"/>
          <a:stretch/>
        </p:blipFill>
        <p:spPr>
          <a:xfrm>
            <a:off x="9562898" y="4272891"/>
            <a:ext cx="2245883" cy="191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BCE9C1D-B40C-42D7-A0A3-6A36771E915B}"/>
              </a:ext>
            </a:extLst>
          </p:cNvPr>
          <p:cNvSpPr txBox="1"/>
          <p:nvPr/>
        </p:nvSpPr>
        <p:spPr>
          <a:xfrm>
            <a:off x="6622972" y="4730432"/>
            <a:ext cx="3236686" cy="7163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400" b="1" dirty="0"/>
              <a:t>3- أجهزة الحاسب اللوحية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C553683-3381-43CE-AD32-2B0C13C35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070" y="4351355"/>
            <a:ext cx="3236686" cy="191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076FA7-965B-4897-B46F-1B5DAF292046}"/>
              </a:ext>
            </a:extLst>
          </p:cNvPr>
          <p:cNvSpPr txBox="1"/>
          <p:nvPr/>
        </p:nvSpPr>
        <p:spPr>
          <a:xfrm>
            <a:off x="646111" y="5130857"/>
            <a:ext cx="32366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4- الهواتف الذكية</a:t>
            </a:r>
          </a:p>
        </p:txBody>
      </p:sp>
    </p:spTree>
    <p:extLst>
      <p:ext uri="{BB962C8B-B14F-4D97-AF65-F5344CB8AC3E}">
        <p14:creationId xmlns:p14="http://schemas.microsoft.com/office/powerpoint/2010/main" val="2425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72E611-24BA-4CA0-864E-1734486D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أنواع الحاسبات الأخرى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4D5F6A-4333-40D1-B4BF-312ECA3F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5459" y="157394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/>
              <a:t>الحاسب الخادم ( </a:t>
            </a:r>
            <a:r>
              <a:rPr lang="en-US" sz="2800" b="1" dirty="0"/>
              <a:t>Servers</a:t>
            </a:r>
            <a:r>
              <a:rPr lang="ar-SA" sz="2800" b="1" dirty="0"/>
              <a:t> 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B558665-54AF-4C76-8A27-4F21C4EC1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401" y="1948432"/>
            <a:ext cx="3172599" cy="2209838"/>
          </a:xfrm>
          <a:prstGeom prst="rect">
            <a:avLst/>
          </a:prstGeom>
        </p:spPr>
      </p:pic>
      <p:pic>
        <p:nvPicPr>
          <p:cNvPr id="1026" name="Picture 2" descr="تعرف على الحاسب الخادم وأنواعه">
            <a:extLst>
              <a:ext uri="{FF2B5EF4-FFF2-40B4-BE49-F238E27FC236}">
                <a16:creationId xmlns:a16="http://schemas.microsoft.com/office/drawing/2014/main" id="{5599B29D-582A-460A-86A4-CE3AB1C33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99" y="2211423"/>
            <a:ext cx="2471829" cy="22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5B35CA-C1C3-4E0F-97B8-A19943923EF1}"/>
              </a:ext>
            </a:extLst>
          </p:cNvPr>
          <p:cNvSpPr txBox="1"/>
          <p:nvPr/>
        </p:nvSpPr>
        <p:spPr>
          <a:xfrm>
            <a:off x="3730129" y="1215772"/>
            <a:ext cx="3236686" cy="7163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sz="2400" b="1" dirty="0"/>
              <a:t>الحاسبات العملاقة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AAC5797-675E-4609-AA58-1A270D73436F}"/>
              </a:ext>
            </a:extLst>
          </p:cNvPr>
          <p:cNvSpPr txBox="1"/>
          <p:nvPr/>
        </p:nvSpPr>
        <p:spPr>
          <a:xfrm>
            <a:off x="6873614" y="5304151"/>
            <a:ext cx="3236686" cy="7163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sz="2400" b="1" dirty="0"/>
              <a:t>مشغلات ألعاب الفيديو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D27DB40-5D3B-441D-8A91-794E13627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8000" y1="75956" x2="28000" y2="75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5542" y="4431882"/>
            <a:ext cx="3220543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Override1.xml><?xml version="1.0" encoding="utf-8"?>
<a:themeOverride xmlns:a="http://schemas.openxmlformats.org/drawingml/2006/main">
  <a:clrScheme name="أيون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608</Words>
  <Application>Microsoft Office PowerPoint</Application>
  <PresentationFormat>شاشة عريضة</PresentationFormat>
  <Paragraphs>148</Paragraphs>
  <Slides>34</Slides>
  <Notes>0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0" baseType="lpstr">
      <vt:lpstr>Aldhabi</vt:lpstr>
      <vt:lpstr>Arial</vt:lpstr>
      <vt:lpstr>Century Gothic</vt:lpstr>
      <vt:lpstr>Dubai</vt:lpstr>
      <vt:lpstr>Wingdings 3</vt:lpstr>
      <vt:lpstr>أيون</vt:lpstr>
      <vt:lpstr>عرض تقديمي في PowerPoint</vt:lpstr>
      <vt:lpstr>سنتكلم عن أكثر الأجهزة انتشارا واستخداما في حياتنا، في المنزل والمدرسة والعمل.</vt:lpstr>
      <vt:lpstr>الدرس الأول: أساسيات الحاسب</vt:lpstr>
      <vt:lpstr>سنتعلم اليوم بإذن الله:</vt:lpstr>
      <vt:lpstr>من خلال معلوماتك العامة ما هو الحاسب وما هي أهميته؟</vt:lpstr>
      <vt:lpstr>ما هو الحاسب؟ عزيزتي بمساعدة الكتاب أوجدي الكلمات المفقودة ليكتمل لدينا تعريف الحاسب</vt:lpstr>
      <vt:lpstr>عرض تقديمي في PowerPoint</vt:lpstr>
      <vt:lpstr>أنواع الحاسبات الشخصية </vt:lpstr>
      <vt:lpstr>أنواع الحاسبات الأخرى </vt:lpstr>
      <vt:lpstr>تقويم</vt:lpstr>
      <vt:lpstr>تقويم</vt:lpstr>
      <vt:lpstr>الفرق بين الأجهزة والبرامج</vt:lpstr>
      <vt:lpstr>مهم جدا</vt:lpstr>
      <vt:lpstr>أجزاء الحاسب الرئيسية</vt:lpstr>
      <vt:lpstr>تقييم نهائي</vt:lpstr>
      <vt:lpstr>أشكر لكن تفاعلكن</vt:lpstr>
      <vt:lpstr>مراجعة للدرس الماضي</vt:lpstr>
      <vt:lpstr>الـأجهزة الملحقة بالحاسب</vt:lpstr>
      <vt:lpstr>الـأجهزة الملحقة بالحاسب</vt:lpstr>
      <vt:lpstr>ابنتي الغالية اطلعي على هذا النص ثم أجيبِي على الأسئلة لنتعرف معا على أقسام الأجهزة الملحقة</vt:lpstr>
      <vt:lpstr>أجهزة الإدخال</vt:lpstr>
      <vt:lpstr>عرض تقديمي في PowerPoint</vt:lpstr>
      <vt:lpstr>تقويم</vt:lpstr>
      <vt:lpstr>أجهزة الإخراج</vt:lpstr>
      <vt:lpstr>تقويم</vt:lpstr>
      <vt:lpstr>أجهزة ادخال وإخراج في آن واحد</vt:lpstr>
      <vt:lpstr>تقويم</vt:lpstr>
      <vt:lpstr>أجهزة التخزين</vt:lpstr>
      <vt:lpstr>أجهزة التخزين</vt:lpstr>
      <vt:lpstr>عرض تقديمي في PowerPoint</vt:lpstr>
      <vt:lpstr>عرض تقديمي في PowerPoint</vt:lpstr>
      <vt:lpstr>الواجب: عمل خارطة ذهنية تلخص جميع ملحقات الحاسب</vt:lpstr>
      <vt:lpstr>تقويم ختامي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الأول: أساسيات الحاسب</dc:title>
  <dc:creator>ندى الدغيرى</dc:creator>
  <cp:lastModifiedBy>ندى الدغيرى</cp:lastModifiedBy>
  <cp:revision>22</cp:revision>
  <dcterms:created xsi:type="dcterms:W3CDTF">2021-08-16T10:25:13Z</dcterms:created>
  <dcterms:modified xsi:type="dcterms:W3CDTF">2022-08-30T08:06:16Z</dcterms:modified>
</cp:coreProperties>
</file>