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23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26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38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24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837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3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6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7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0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30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76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15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26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13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B7FAFCA-3A86-48E3-951D-65B8F47F9F7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1021C7A-BD10-4E1C-910D-12FD64CD48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220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34B365-6D93-4E53-909C-2D7F95A3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139" y="613955"/>
            <a:ext cx="10572000" cy="2971051"/>
          </a:xfrm>
        </p:spPr>
        <p:txBody>
          <a:bodyPr/>
          <a:lstStyle/>
          <a:p>
            <a:pPr algn="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المادة: </a:t>
            </a:r>
            <a:r>
              <a:rPr lang="ar-SA" dirty="0"/>
              <a:t>المهارات الرقمية</a:t>
            </a:r>
            <a:br>
              <a:rPr lang="ar-SA" dirty="0"/>
            </a:b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التاريخ: </a:t>
            </a:r>
            <a:r>
              <a:rPr lang="ar-SA" dirty="0"/>
              <a:t>13 – 6- 1445هـ</a:t>
            </a:r>
            <a:br>
              <a:rPr lang="ar-SA" dirty="0"/>
            </a:b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الأسبوع: </a:t>
            </a:r>
            <a:r>
              <a:rPr lang="ar-SA" dirty="0"/>
              <a:t>الخامس</a:t>
            </a:r>
            <a:br>
              <a:rPr lang="ar-SA" dirty="0"/>
            </a:b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الوحدة : </a:t>
            </a:r>
            <a:r>
              <a:rPr lang="ar-SA" dirty="0"/>
              <a:t>الثانية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08B20A1-BCCD-4084-A297-362566651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ar-SA" sz="6000" dirty="0">
                <a:cs typeface="DecoType Naskh" panose="02010400000000000000" pitchFamily="2" charset="-78"/>
              </a:rPr>
              <a:t>السلام عليكم ورحمة الله وبركاته</a:t>
            </a:r>
          </a:p>
        </p:txBody>
      </p:sp>
    </p:spTree>
    <p:extLst>
      <p:ext uri="{BB962C8B-B14F-4D97-AF65-F5344CB8AC3E}">
        <p14:creationId xmlns:p14="http://schemas.microsoft.com/office/powerpoint/2010/main" val="63043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CF328E-A0D3-4308-B51C-865E809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عزيزتي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705757-352D-4E72-A052-0FC3EB246D40}"/>
              </a:ext>
            </a:extLst>
          </p:cNvPr>
          <p:cNvSpPr txBox="1"/>
          <p:nvPr/>
        </p:nvSpPr>
        <p:spPr>
          <a:xfrm>
            <a:off x="4380270" y="2767280"/>
            <a:ext cx="453521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>
                <a:solidFill>
                  <a:srgbClr val="C00000"/>
                </a:solidFill>
              </a:rPr>
              <a:t>ركزي جيدا</a:t>
            </a:r>
          </a:p>
        </p:txBody>
      </p:sp>
    </p:spTree>
    <p:extLst>
      <p:ext uri="{BB962C8B-B14F-4D97-AF65-F5344CB8AC3E}">
        <p14:creationId xmlns:p14="http://schemas.microsoft.com/office/powerpoint/2010/main" val="183647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0A4DF12C-BBA0-4B1B-92AF-8DA7934DFBAD}"/>
              </a:ext>
            </a:extLst>
          </p:cNvPr>
          <p:cNvSpPr/>
          <p:nvPr/>
        </p:nvSpPr>
        <p:spPr>
          <a:xfrm>
            <a:off x="7167716" y="1179871"/>
            <a:ext cx="4214282" cy="1694503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التنمر اللفظي</a:t>
            </a: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16A33BA4-BC6A-47B8-944D-A5D6824F26CE}"/>
              </a:ext>
            </a:extLst>
          </p:cNvPr>
          <p:cNvSpPr/>
          <p:nvPr/>
        </p:nvSpPr>
        <p:spPr>
          <a:xfrm>
            <a:off x="6070256" y="2584988"/>
            <a:ext cx="4214282" cy="1694503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نشر المعلومات والصور الشخصية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8298466E-C275-47D5-A199-49F13361E59F}"/>
              </a:ext>
            </a:extLst>
          </p:cNvPr>
          <p:cNvSpPr/>
          <p:nvPr/>
        </p:nvSpPr>
        <p:spPr>
          <a:xfrm>
            <a:off x="1611289" y="3839266"/>
            <a:ext cx="4170077" cy="1694503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اختراق الحسابات الشخصية</a:t>
            </a:r>
          </a:p>
        </p:txBody>
      </p:sp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7FE04C3D-42C3-48F3-B9BD-BD508C18362A}"/>
              </a:ext>
            </a:extLst>
          </p:cNvPr>
          <p:cNvSpPr/>
          <p:nvPr/>
        </p:nvSpPr>
        <p:spPr>
          <a:xfrm>
            <a:off x="5672053" y="3974344"/>
            <a:ext cx="4214282" cy="1694503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تنمر صانعي المحتوى</a:t>
            </a:r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B857D371-72FD-4EC6-BD30-FCC196D5B256}"/>
              </a:ext>
            </a:extLst>
          </p:cNvPr>
          <p:cNvSpPr/>
          <p:nvPr/>
        </p:nvSpPr>
        <p:spPr>
          <a:xfrm>
            <a:off x="2201264" y="1602658"/>
            <a:ext cx="4214282" cy="1694503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تنمر صانعي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203748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CF328E-A0D3-4308-B51C-865E809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عزيزتي اكتبي الإجابة بالمحادثة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705757-352D-4E72-A052-0FC3EB246D40}"/>
              </a:ext>
            </a:extLst>
          </p:cNvPr>
          <p:cNvSpPr txBox="1"/>
          <p:nvPr/>
        </p:nvSpPr>
        <p:spPr>
          <a:xfrm>
            <a:off x="1784554" y="2649293"/>
            <a:ext cx="932659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>
                <a:solidFill>
                  <a:srgbClr val="C00000"/>
                </a:solidFill>
              </a:rPr>
              <a:t>أي أنواع التنمر ناقصة؟</a:t>
            </a:r>
          </a:p>
        </p:txBody>
      </p:sp>
    </p:spTree>
    <p:extLst>
      <p:ext uri="{BB962C8B-B14F-4D97-AF65-F5344CB8AC3E}">
        <p14:creationId xmlns:p14="http://schemas.microsoft.com/office/powerpoint/2010/main" val="252224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592C7BB2-387A-4976-A082-A7497473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6" y="783088"/>
            <a:ext cx="5893840" cy="2645912"/>
          </a:xfrm>
        </p:spPr>
        <p:txBody>
          <a:bodyPr/>
          <a:lstStyle/>
          <a:p>
            <a:pPr algn="ctr"/>
            <a:r>
              <a:rPr lang="ar-SA" dirty="0"/>
              <a:t>نصائح لمواجهة التنمر الالكتروني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70B0AD-4197-4240-9089-2F8CBEF88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9F7E085-9038-4AA2-8FF7-EE543CAC65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83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FC1241FF-A4AB-4ACE-BCF8-240E5A7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ساعدي نورة في هذا الموقف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4E58075-5E3B-4965-80F4-948D5FC40AF9}"/>
              </a:ext>
            </a:extLst>
          </p:cNvPr>
          <p:cNvSpPr/>
          <p:nvPr/>
        </p:nvSpPr>
        <p:spPr>
          <a:xfrm>
            <a:off x="275304" y="2320041"/>
            <a:ext cx="5191432" cy="2344994"/>
          </a:xfrm>
          <a:prstGeom prst="wedgeRoundRectCallout">
            <a:avLst>
              <a:gd name="adj1" fmla="val 87974"/>
              <a:gd name="adj2" fmla="val 70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كلما نشرت تغريدة أو صورة أجد مجموعة من التعليقات  تستهزئ  بي وتسخر مني.. ماذا أفعل؟ ساعديني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6C24D18-06B7-4DBA-8B05-3BB1046A5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1"/>
          <a:stretch/>
        </p:blipFill>
        <p:spPr>
          <a:xfrm>
            <a:off x="7978878" y="2320041"/>
            <a:ext cx="2757948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3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6A6036-D8ED-4822-8BED-0F6639E4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8E829AE-0108-46E2-8CDF-43567F4D5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047" y1="28426" x2="48047" y2="28426"/>
                        <a14:foregroundMark x1="43750" y1="26904" x2="50391" y2="37056"/>
                        <a14:foregroundMark x1="50391" y1="37056" x2="46875" y2="25381"/>
                        <a14:foregroundMark x1="46875" y1="25381" x2="44141" y2="25381"/>
                        <a14:foregroundMark x1="44922" y1="45685" x2="38672" y2="35025"/>
                        <a14:foregroundMark x1="38672" y1="35025" x2="38672" y2="461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9948" y="2403987"/>
            <a:ext cx="6234811" cy="481703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469CC228-BB04-490C-A894-85AC466488C1}"/>
              </a:ext>
            </a:extLst>
          </p:cNvPr>
          <p:cNvSpPr/>
          <p:nvPr/>
        </p:nvSpPr>
        <p:spPr>
          <a:xfrm>
            <a:off x="3392129" y="2286000"/>
            <a:ext cx="4586748" cy="2536723"/>
          </a:xfrm>
          <a:prstGeom prst="wedgeRoundRectCallout">
            <a:avLst>
              <a:gd name="adj1" fmla="val 54730"/>
              <a:gd name="adj2" fmla="val 677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يوجد شخص كثير التنمر علي ويلاحقني في جميع حساباتي ... كيف أتصرف معه؟ </a:t>
            </a:r>
          </a:p>
        </p:txBody>
      </p:sp>
    </p:spTree>
    <p:extLst>
      <p:ext uri="{BB962C8B-B14F-4D97-AF65-F5344CB8AC3E}">
        <p14:creationId xmlns:p14="http://schemas.microsoft.com/office/powerpoint/2010/main" val="2745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6A6036-D8ED-4822-8BED-0F6639E4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ما رأيك بتصرفها؟</a:t>
            </a:r>
          </a:p>
        </p:txBody>
      </p:sp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469CC228-BB04-490C-A894-85AC466488C1}"/>
              </a:ext>
            </a:extLst>
          </p:cNvPr>
          <p:cNvSpPr/>
          <p:nvPr/>
        </p:nvSpPr>
        <p:spPr>
          <a:xfrm>
            <a:off x="6631860" y="2160638"/>
            <a:ext cx="4586748" cy="2536723"/>
          </a:xfrm>
          <a:prstGeom prst="wedgeRoundRectCallout">
            <a:avLst>
              <a:gd name="adj1" fmla="val -93502"/>
              <a:gd name="adj2" fmla="val 630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أما أنا فقد عرفت طريقة للتعامل مع المتنمرين، أرد عليهم ولا أسكت عن حقي أبدا ،أسبهم وأشتمهم وأرد على الكلمة بعشرة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462ECA-0C6C-4431-8924-2C0BE8FC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527675"/>
            <a:ext cx="3670110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1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1FDDC-302F-4620-9885-4D88666F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DCBFF9-344C-4EB2-8B3D-BE188FA1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8" t="30958" r="47984" b="34401"/>
          <a:stretch/>
        </p:blipFill>
        <p:spPr>
          <a:xfrm>
            <a:off x="1885472" y="2153265"/>
            <a:ext cx="7848464" cy="39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7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D44AAC32-2E76-4985-A2C2-496A1E26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187753"/>
            <a:ext cx="3547533" cy="1618396"/>
          </a:xfrm>
        </p:spPr>
        <p:txBody>
          <a:bodyPr/>
          <a:lstStyle/>
          <a:p>
            <a:pPr algn="ctr"/>
            <a:r>
              <a:rPr lang="ar-SA" sz="2800"/>
              <a:t>ملخص </a:t>
            </a:r>
            <a:r>
              <a:rPr lang="ar-SA" sz="2800" dirty="0"/>
              <a:t>درس اليوم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2E544D-3047-4B36-9E14-B75BD99A413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A" dirty="0">
                <a:solidFill>
                  <a:schemeClr val="bg1"/>
                </a:solidFill>
              </a:rPr>
              <a:t>العنوان: تابع أدوات الاتصال والمواطنة الرقمية  صفحة (66+67)</a:t>
            </a:r>
          </a:p>
          <a:p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b="1" u="sng" dirty="0">
                <a:solidFill>
                  <a:schemeClr val="bg1"/>
                </a:solidFill>
              </a:rPr>
              <a:t>تعلمنا اليوم :</a:t>
            </a:r>
          </a:p>
          <a:p>
            <a:pPr marL="0" indent="0">
              <a:buNone/>
            </a:pPr>
            <a:endParaRPr lang="ar-SA" b="1" u="sng" dirty="0">
              <a:solidFill>
                <a:schemeClr val="bg1"/>
              </a:solidFill>
            </a:endParaRPr>
          </a:p>
          <a:p>
            <a:r>
              <a:rPr lang="ar-SA" sz="2400" b="1" dirty="0">
                <a:solidFill>
                  <a:srgbClr val="7030A0"/>
                </a:solidFill>
              </a:rPr>
              <a:t>أنواع التنمر الالكتروني:</a:t>
            </a:r>
          </a:p>
          <a:p>
            <a:pPr marL="0" indent="0">
              <a:buNone/>
            </a:pPr>
            <a:endParaRPr lang="ar-SA" sz="2400" b="1" dirty="0">
              <a:solidFill>
                <a:srgbClr val="7030A0"/>
              </a:solidFill>
            </a:endParaRPr>
          </a:p>
          <a:p>
            <a:r>
              <a:rPr lang="ar-SA" sz="2400" b="1" dirty="0">
                <a:solidFill>
                  <a:srgbClr val="7030A0"/>
                </a:solidFill>
              </a:rPr>
              <a:t>نصائح لمواجهة التنمر الالكتروني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A1CF08E-2C3D-4E57-A3E6-C4BC65EA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الواجب في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37083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124D3C-E7DA-4A8C-A473-D413525B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مراجعة للدرس السابق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D460F4-25C7-4525-B68C-41EFC381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07623"/>
            <a:ext cx="10554574" cy="3651175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هي مزيج من التدوين والمحادثة المباشرة:</a:t>
            </a:r>
          </a:p>
          <a:p>
            <a:endParaRPr lang="ar-SA" dirty="0"/>
          </a:p>
          <a:p>
            <a:r>
              <a:rPr lang="ar-SA" sz="4000" dirty="0">
                <a:solidFill>
                  <a:schemeClr val="bg1"/>
                </a:solidFill>
              </a:rPr>
              <a:t>الرسائل النصية</a:t>
            </a:r>
          </a:p>
          <a:p>
            <a:r>
              <a:rPr lang="ar-SA" sz="4000" dirty="0">
                <a:solidFill>
                  <a:schemeClr val="bg1"/>
                </a:solidFill>
              </a:rPr>
              <a:t>المدونات المصغرة</a:t>
            </a:r>
          </a:p>
          <a:p>
            <a:r>
              <a:rPr lang="ar-SA" sz="4000" dirty="0">
                <a:solidFill>
                  <a:schemeClr val="bg1"/>
                </a:solidFill>
              </a:rPr>
              <a:t>البريد الالكتروني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045515-C7FA-4341-851B-64F1F96ADAF7}"/>
              </a:ext>
            </a:extLst>
          </p:cNvPr>
          <p:cNvSpPr txBox="1"/>
          <p:nvPr/>
        </p:nvSpPr>
        <p:spPr>
          <a:xfrm>
            <a:off x="10946674" y="4153989"/>
            <a:ext cx="61747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124D3C-E7DA-4A8C-A473-D413525B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مراجعة للدرس السابق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D460F4-25C7-4525-B68C-41EFC381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07623"/>
            <a:ext cx="10554574" cy="365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المواطنة الرقمية هي طريقة لإعداد الطلبة لإساءة استخدام التقنيات الرقمية.:</a:t>
            </a:r>
          </a:p>
          <a:p>
            <a:endParaRPr lang="ar-SA" dirty="0"/>
          </a:p>
          <a:p>
            <a:r>
              <a:rPr lang="ar-SA" sz="4000" dirty="0">
                <a:solidFill>
                  <a:schemeClr val="bg1"/>
                </a:solidFill>
              </a:rPr>
              <a:t>صح</a:t>
            </a:r>
          </a:p>
          <a:p>
            <a:r>
              <a:rPr lang="ar-SA" sz="4000" dirty="0">
                <a:solidFill>
                  <a:schemeClr val="bg1"/>
                </a:solidFill>
              </a:rPr>
              <a:t>خطأ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045515-C7FA-4341-851B-64F1F96ADAF7}"/>
              </a:ext>
            </a:extLst>
          </p:cNvPr>
          <p:cNvSpPr txBox="1"/>
          <p:nvPr/>
        </p:nvSpPr>
        <p:spPr>
          <a:xfrm>
            <a:off x="10864561" y="4837209"/>
            <a:ext cx="61747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2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124D3C-E7DA-4A8C-A473-D413525B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مراجعة للدرس السابق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D460F4-25C7-4525-B68C-41EFC381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07623"/>
            <a:ext cx="10554574" cy="365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>
                <a:solidFill>
                  <a:schemeClr val="accent3">
                    <a:lumMod val="75000"/>
                  </a:schemeClr>
                </a:solidFill>
              </a:rPr>
              <a:t>آداب السلوك على </a:t>
            </a:r>
            <a:r>
              <a:rPr lang="ar-SA" sz="3600">
                <a:solidFill>
                  <a:schemeClr val="accent3">
                    <a:lumMod val="75000"/>
                  </a:schemeClr>
                </a:solidFill>
              </a:rPr>
              <a:t>الانترنت(نيتيكيت</a:t>
            </a:r>
            <a:r>
              <a:rPr lang="ar-SA" sz="3600" dirty="0">
                <a:solidFill>
                  <a:schemeClr val="accent3">
                    <a:lumMod val="75000"/>
                  </a:schemeClr>
                </a:solidFill>
              </a:rPr>
              <a:t>):</a:t>
            </a:r>
          </a:p>
          <a:p>
            <a:endParaRPr lang="ar-SA" dirty="0"/>
          </a:p>
          <a:p>
            <a:r>
              <a:rPr lang="ar-SA" sz="3200" dirty="0">
                <a:solidFill>
                  <a:schemeClr val="bg1"/>
                </a:solidFill>
              </a:rPr>
              <a:t>تتضمن حقوق الأشخاص على الأشياء التي ينشئونها.</a:t>
            </a:r>
          </a:p>
          <a:p>
            <a:r>
              <a:rPr lang="ar-SA" sz="3200" dirty="0">
                <a:solidFill>
                  <a:schemeClr val="bg1"/>
                </a:solidFill>
              </a:rPr>
              <a:t>تحدد قواعد السلوك الواجب اتباعها عند استخدام الانترنت</a:t>
            </a:r>
          </a:p>
          <a:p>
            <a:r>
              <a:rPr lang="ar-SA" sz="3200" dirty="0">
                <a:solidFill>
                  <a:schemeClr val="bg1"/>
                </a:solidFill>
              </a:rPr>
              <a:t>حماية البرامج من الإجراءات الغير قانونية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045515-C7FA-4341-851B-64F1F96ADAF7}"/>
              </a:ext>
            </a:extLst>
          </p:cNvPr>
          <p:cNvSpPr txBox="1"/>
          <p:nvPr/>
        </p:nvSpPr>
        <p:spPr>
          <a:xfrm>
            <a:off x="10905857" y="4208927"/>
            <a:ext cx="61747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4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0D4EAA0-18A7-40FC-925E-80EE3528871A}"/>
              </a:ext>
            </a:extLst>
          </p:cNvPr>
          <p:cNvSpPr txBox="1"/>
          <p:nvPr/>
        </p:nvSpPr>
        <p:spPr>
          <a:xfrm>
            <a:off x="1401098" y="884902"/>
            <a:ext cx="993573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  <a:cs typeface="DecoType Naskh" panose="02010400000000000000" pitchFamily="2" charset="-78"/>
              </a:rPr>
              <a:t>قال  صلى الله عليه وسلم: "</a:t>
            </a:r>
            <a:r>
              <a:rPr lang="ar-SA" sz="4400" dirty="0">
                <a:solidFill>
                  <a:srgbClr val="00B050"/>
                </a:solidFill>
                <a:cs typeface="DecoType Naskh" panose="02010400000000000000" pitchFamily="2" charset="-78"/>
              </a:rPr>
              <a:t>المسلم من سلم المسلمون من لسانه و</a:t>
            </a:r>
            <a:r>
              <a:rPr lang="ar-SA" sz="3200" dirty="0">
                <a:solidFill>
                  <a:srgbClr val="00B050"/>
                </a:solidFill>
                <a:cs typeface="DecoType Naskh" panose="02010400000000000000" pitchFamily="2" charset="-78"/>
              </a:rPr>
              <a:t>يده</a:t>
            </a:r>
            <a:r>
              <a:rPr lang="ar-SA" sz="3200" dirty="0">
                <a:solidFill>
                  <a:schemeClr val="bg1"/>
                </a:solidFill>
                <a:cs typeface="DecoType Naskh" panose="02010400000000000000" pitchFamily="2" charset="-78"/>
              </a:rPr>
              <a:t>"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75BFFB-A932-4CF3-867E-4BA3824B48F3}"/>
              </a:ext>
            </a:extLst>
          </p:cNvPr>
          <p:cNvSpPr txBox="1"/>
          <p:nvPr/>
        </p:nvSpPr>
        <p:spPr>
          <a:xfrm>
            <a:off x="55724" y="4525928"/>
            <a:ext cx="1208055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>
                <a:solidFill>
                  <a:schemeClr val="bg1"/>
                </a:solidFill>
                <a:cs typeface="DecoType Naskh" panose="02010400000000000000" pitchFamily="2" charset="-78"/>
              </a:rPr>
              <a:t>وقال  صلى الله عليه وسلم: "</a:t>
            </a:r>
            <a:r>
              <a:rPr lang="ar-SA" sz="4400" dirty="0">
                <a:solidFill>
                  <a:srgbClr val="00B050"/>
                </a:solidFill>
                <a:cs typeface="DecoType Naskh" panose="02010400000000000000" pitchFamily="2" charset="-78"/>
              </a:rPr>
              <a:t>ليس المؤمن بالطعان، ولا اللعان، ولا الفاحش، ولا البذيء</a:t>
            </a:r>
            <a:r>
              <a:rPr lang="ar-SA" sz="3600" dirty="0">
                <a:solidFill>
                  <a:schemeClr val="bg1"/>
                </a:solidFill>
                <a:cs typeface="DecoType Naskh" panose="02010400000000000000" pitchFamily="2" charset="-78"/>
              </a:rPr>
              <a:t>" 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A33879B-0D31-46EA-BEC1-4821477135E2}"/>
              </a:ext>
            </a:extLst>
          </p:cNvPr>
          <p:cNvCxnSpPr/>
          <p:nvPr/>
        </p:nvCxnSpPr>
        <p:spPr>
          <a:xfrm flipH="1">
            <a:off x="1807146" y="3273299"/>
            <a:ext cx="87752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2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C57A57-5CAB-424B-9950-ACD0C55B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69" y="378123"/>
            <a:ext cx="5893840" cy="2645912"/>
          </a:xfrm>
        </p:spPr>
        <p:txBody>
          <a:bodyPr/>
          <a:lstStyle/>
          <a:p>
            <a:r>
              <a:rPr lang="ar-SA" sz="5400" dirty="0"/>
              <a:t>التنمر الالكتروني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92EDF3-7F72-4F30-A045-F3E8FC2B3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C5BB5C-0007-44E6-AB37-AB582DCDC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82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C57A57-5CAB-424B-9950-ACD0C55B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69" y="378123"/>
            <a:ext cx="5893840" cy="2645912"/>
          </a:xfrm>
        </p:spPr>
        <p:txBody>
          <a:bodyPr/>
          <a:lstStyle/>
          <a:p>
            <a:r>
              <a:rPr lang="ar-SA" sz="5400" dirty="0"/>
              <a:t>سنتعلم اليوم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92EDF3-7F72-4F30-A045-F3E8FC2B3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C5BB5C-0007-44E6-AB37-AB582DCDC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4982" y="2405947"/>
            <a:ext cx="5157018" cy="407546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3600" dirty="0">
                <a:solidFill>
                  <a:schemeClr val="bg1"/>
                </a:solidFill>
              </a:rPr>
              <a:t>أنواع التنمر الالكتروني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dirty="0">
                <a:solidFill>
                  <a:schemeClr val="bg1"/>
                </a:solidFill>
              </a:rPr>
              <a:t>نصائح لمواجهة التنمر الالكتروني</a:t>
            </a:r>
          </a:p>
        </p:txBody>
      </p:sp>
    </p:spTree>
    <p:extLst>
      <p:ext uri="{BB962C8B-B14F-4D97-AF65-F5344CB8AC3E}">
        <p14:creationId xmlns:p14="http://schemas.microsoft.com/office/powerpoint/2010/main" val="372896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274B9C44-F994-4F2B-9FBE-4BEA41C5847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ar-SA" dirty="0"/>
              <a:t>ماذا أقصد بالتنمر الالكتروني؟!!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B9730FC-0E42-4234-8C5F-9A3F68C27550}"/>
              </a:ext>
            </a:extLst>
          </p:cNvPr>
          <p:cNvSpPr/>
          <p:nvPr/>
        </p:nvSpPr>
        <p:spPr>
          <a:xfrm>
            <a:off x="8937523" y="2595717"/>
            <a:ext cx="2153264" cy="12241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عمل عدواني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303E93B-401A-4B0F-B091-B83FC049D3E6}"/>
              </a:ext>
            </a:extLst>
          </p:cNvPr>
          <p:cNvSpPr/>
          <p:nvPr/>
        </p:nvSpPr>
        <p:spPr>
          <a:xfrm>
            <a:off x="5769078" y="2694038"/>
            <a:ext cx="2153264" cy="12241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صفة حميدة يجب التحلي بها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A90466D-EC92-4185-8949-2D33BDF2FAC0}"/>
              </a:ext>
            </a:extLst>
          </p:cNvPr>
          <p:cNvSpPr/>
          <p:nvPr/>
        </p:nvSpPr>
        <p:spPr>
          <a:xfrm>
            <a:off x="2644879" y="2595717"/>
            <a:ext cx="2153264" cy="12241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من أعمال الترهيب والتخويف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FA66B3A-DE23-455F-A115-B03FD996D486}"/>
              </a:ext>
            </a:extLst>
          </p:cNvPr>
          <p:cNvSpPr/>
          <p:nvPr/>
        </p:nvSpPr>
        <p:spPr>
          <a:xfrm>
            <a:off x="8937523" y="4163962"/>
            <a:ext cx="2153264" cy="12241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مساعدة الآخرين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5B562E5-B822-47A5-B472-698A7E7D08AD}"/>
              </a:ext>
            </a:extLst>
          </p:cNvPr>
          <p:cNvSpPr/>
          <p:nvPr/>
        </p:nvSpPr>
        <p:spPr>
          <a:xfrm>
            <a:off x="5769078" y="4163962"/>
            <a:ext cx="2153264" cy="12241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التحرش السلوكي واللفظي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51FB569-CF88-49B7-B76E-1F1EDC620403}"/>
              </a:ext>
            </a:extLst>
          </p:cNvPr>
          <p:cNvSpPr/>
          <p:nvPr/>
        </p:nvSpPr>
        <p:spPr>
          <a:xfrm>
            <a:off x="2600634" y="4163962"/>
            <a:ext cx="2153264" cy="12241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خلق سيئ يجب الحذر منه</a:t>
            </a:r>
          </a:p>
        </p:txBody>
      </p:sp>
    </p:spTree>
    <p:extLst>
      <p:ext uri="{BB962C8B-B14F-4D97-AF65-F5344CB8AC3E}">
        <p14:creationId xmlns:p14="http://schemas.microsoft.com/office/powerpoint/2010/main" val="394726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14967F-4615-4E5D-B8FE-D8E01775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عزيزتي لمعرفة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أنواع التنمر الالكتروني </a:t>
            </a:r>
            <a:r>
              <a:rPr lang="ar-SA" dirty="0"/>
              <a:t>صلي كل نوع بالجملة المناسبة له</a:t>
            </a:r>
          </a:p>
        </p:txBody>
      </p:sp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9FAD634A-3BF1-410A-90A9-39322BEA0F3F}"/>
              </a:ext>
            </a:extLst>
          </p:cNvPr>
          <p:cNvSpPr/>
          <p:nvPr/>
        </p:nvSpPr>
        <p:spPr>
          <a:xfrm>
            <a:off x="9242321" y="1956619"/>
            <a:ext cx="2812026" cy="845574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التنمر اللفظي</a:t>
            </a: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040CDF62-E339-4F2D-94C2-CC7555EBA464}"/>
              </a:ext>
            </a:extLst>
          </p:cNvPr>
          <p:cNvSpPr/>
          <p:nvPr/>
        </p:nvSpPr>
        <p:spPr>
          <a:xfrm>
            <a:off x="9286566" y="2841523"/>
            <a:ext cx="2812026" cy="845574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نشر المعلومات والصور الشخصية</a:t>
            </a:r>
          </a:p>
        </p:txBody>
      </p: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460882EA-EB8D-42B8-ACFA-00E5AEE4C14C}"/>
              </a:ext>
            </a:extLst>
          </p:cNvPr>
          <p:cNvSpPr/>
          <p:nvPr/>
        </p:nvSpPr>
        <p:spPr>
          <a:xfrm>
            <a:off x="9301314" y="3755923"/>
            <a:ext cx="2782530" cy="84557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اختراق الحسابات الشخصية</a:t>
            </a: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CC165CD2-0F36-42BF-B4A0-30A65868EE74}"/>
              </a:ext>
            </a:extLst>
          </p:cNvPr>
          <p:cNvSpPr/>
          <p:nvPr/>
        </p:nvSpPr>
        <p:spPr>
          <a:xfrm>
            <a:off x="9271818" y="4739149"/>
            <a:ext cx="2812026" cy="845574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النبذ الالكتروني/ تنمر جماعي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DBC85EC5-C508-4DB7-B729-187D092E0D00}"/>
              </a:ext>
            </a:extLst>
          </p:cNvPr>
          <p:cNvSpPr/>
          <p:nvPr/>
        </p:nvSpPr>
        <p:spPr>
          <a:xfrm>
            <a:off x="9242322" y="5771536"/>
            <a:ext cx="2812026" cy="84557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تنمر صانعي المحتوى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AA3BF2B-8B51-4679-9CDB-2D1531D5C13D}"/>
              </a:ext>
            </a:extLst>
          </p:cNvPr>
          <p:cNvSpPr/>
          <p:nvPr/>
        </p:nvSpPr>
        <p:spPr>
          <a:xfrm>
            <a:off x="93408" y="2168013"/>
            <a:ext cx="6002592" cy="6735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تعليقات ومنشورات تهدف الى إيذاء الأشخاص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DA0D04-7137-4142-9F49-322964F1CA98}"/>
              </a:ext>
            </a:extLst>
          </p:cNvPr>
          <p:cNvSpPr/>
          <p:nvPr/>
        </p:nvSpPr>
        <p:spPr>
          <a:xfrm>
            <a:off x="93407" y="2927555"/>
            <a:ext cx="6002591" cy="6735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اختراق حساب شخص بغرض المراقبة أو انتحال الشخصية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90BA46D-30AF-4954-A440-6EEEA9FD02EF}"/>
              </a:ext>
            </a:extLst>
          </p:cNvPr>
          <p:cNvSpPr/>
          <p:nvPr/>
        </p:nvSpPr>
        <p:spPr>
          <a:xfrm>
            <a:off x="93408" y="3755922"/>
            <a:ext cx="6002590" cy="6735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عندما أنشر محادثات وصور ورسائل دون إذن مالكها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7FE9823-3CD7-4EA9-88DB-9B1E8BD9ED30}"/>
              </a:ext>
            </a:extLst>
          </p:cNvPr>
          <p:cNvSpPr/>
          <p:nvPr/>
        </p:nvSpPr>
        <p:spPr>
          <a:xfrm>
            <a:off x="93407" y="4739149"/>
            <a:ext cx="6002589" cy="6735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تستهدف صانعي المحتوي بخطاب كراهية أو نشر فضيحة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9A8C507-6C36-4E57-BD6C-DBE90C77FBE4}"/>
              </a:ext>
            </a:extLst>
          </p:cNvPr>
          <p:cNvSpPr/>
          <p:nvPr/>
        </p:nvSpPr>
        <p:spPr>
          <a:xfrm>
            <a:off x="93408" y="5722376"/>
            <a:ext cx="6002588" cy="67351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عندما تستهدف مجموعة شخصا معينا وتطارده وتلاحقه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BB6CD483-A8ED-4421-995E-6D8B23C598C4}"/>
              </a:ext>
            </a:extLst>
          </p:cNvPr>
          <p:cNvCxnSpPr/>
          <p:nvPr/>
        </p:nvCxnSpPr>
        <p:spPr>
          <a:xfrm flipH="1">
            <a:off x="5577840" y="3239589"/>
            <a:ext cx="3866606" cy="822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91A52729-EA6A-4C19-B0ED-C6C0A8B030FE}"/>
              </a:ext>
            </a:extLst>
          </p:cNvPr>
          <p:cNvCxnSpPr>
            <a:cxnSpLocks/>
          </p:cNvCxnSpPr>
          <p:nvPr/>
        </p:nvCxnSpPr>
        <p:spPr>
          <a:xfrm flipH="1" flipV="1">
            <a:off x="5730240" y="5182724"/>
            <a:ext cx="3775167" cy="9753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FECDCF6-64CD-4E14-AFA1-8881ADF6CAB6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5780102" y="3296898"/>
            <a:ext cx="3521212" cy="8818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2C2A2DB8-3D0B-4CF8-83E4-6BE718A46334}"/>
              </a:ext>
            </a:extLst>
          </p:cNvPr>
          <p:cNvCxnSpPr/>
          <p:nvPr/>
        </p:nvCxnSpPr>
        <p:spPr>
          <a:xfrm flipH="1">
            <a:off x="5730240" y="5217490"/>
            <a:ext cx="3866606" cy="822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C034793C-705A-42A0-8934-D8031C297DC3}"/>
              </a:ext>
            </a:extLst>
          </p:cNvPr>
          <p:cNvCxnSpPr>
            <a:cxnSpLocks/>
          </p:cNvCxnSpPr>
          <p:nvPr/>
        </p:nvCxnSpPr>
        <p:spPr>
          <a:xfrm flipH="1">
            <a:off x="5577840" y="2584903"/>
            <a:ext cx="3664482" cy="329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قابل للاقتباس">
  <a:themeElements>
    <a:clrScheme name="قابل للاقتباس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قابل للاقتبا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قابل للاقتباس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قابل للاقتباس</Template>
  <TotalTime>196</TotalTime>
  <Words>352</Words>
  <Application>Microsoft Office PowerPoint</Application>
  <PresentationFormat>شاشة عريضة</PresentationFormat>
  <Paragraphs>71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قابل للاقتباس</vt:lpstr>
      <vt:lpstr>المادة: المهارات الرقمية التاريخ: 13 – 6- 1445هـ الأسبوع: الخامس الوحدة : الثانية</vt:lpstr>
      <vt:lpstr>مراجعة للدرس السابق</vt:lpstr>
      <vt:lpstr>مراجعة للدرس السابق</vt:lpstr>
      <vt:lpstr>مراجعة للدرس السابق</vt:lpstr>
      <vt:lpstr>عرض تقديمي في PowerPoint</vt:lpstr>
      <vt:lpstr>التنمر الالكتروني</vt:lpstr>
      <vt:lpstr>سنتعلم اليوم</vt:lpstr>
      <vt:lpstr>ماذا أقصد بالتنمر الالكتروني؟!!</vt:lpstr>
      <vt:lpstr>عزيزتي لمعرفة أنواع التنمر الالكتروني صلي كل نوع بالجملة المناسبة له</vt:lpstr>
      <vt:lpstr>عزيزتي</vt:lpstr>
      <vt:lpstr>عرض تقديمي في PowerPoint</vt:lpstr>
      <vt:lpstr>عزيزتي اكتبي الإجابة بالمحادثة</vt:lpstr>
      <vt:lpstr>نصائح لمواجهة التنمر الالكتروني</vt:lpstr>
      <vt:lpstr>ساعدي نورة في هذا الموقف</vt:lpstr>
      <vt:lpstr>عرض تقديمي في PowerPoint</vt:lpstr>
      <vt:lpstr>ما رأيك بتصرفها؟</vt:lpstr>
      <vt:lpstr>عرض تقديمي في PowerPoint</vt:lpstr>
      <vt:lpstr>ملخص درس اليوم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ندى الدغيرى</dc:creator>
  <cp:lastModifiedBy>ندى الدغيرى</cp:lastModifiedBy>
  <cp:revision>9</cp:revision>
  <dcterms:created xsi:type="dcterms:W3CDTF">2023-01-02T17:07:56Z</dcterms:created>
  <dcterms:modified xsi:type="dcterms:W3CDTF">2023-12-26T04:36:40Z</dcterms:modified>
</cp:coreProperties>
</file>