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68" r:id="rId8"/>
    <p:sldId id="267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8EBA0-BD88-474A-83DE-443A02C9514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3E2D905A-1287-41EB-8672-52F629F96528}">
      <dgm:prSet phldrT="[نص]"/>
      <dgm:spPr/>
      <dgm:t>
        <a:bodyPr/>
        <a:lstStyle/>
        <a:p>
          <a:pPr rtl="1"/>
          <a:r>
            <a:rPr lang="ar-SA" dirty="0"/>
            <a:t>####</a:t>
          </a:r>
        </a:p>
      </dgm:t>
    </dgm:pt>
    <dgm:pt modelId="{6E2A902B-83B5-43AA-BD21-8AA7BA780D0B}" type="parTrans" cxnId="{919E796D-3C64-42F2-AFC8-4A3C666CEB6B}">
      <dgm:prSet/>
      <dgm:spPr/>
      <dgm:t>
        <a:bodyPr/>
        <a:lstStyle/>
        <a:p>
          <a:pPr rtl="1"/>
          <a:endParaRPr lang="ar-SA"/>
        </a:p>
      </dgm:t>
    </dgm:pt>
    <dgm:pt modelId="{7E0C63F7-C744-4814-8D08-2729A4E2C31B}" type="sibTrans" cxnId="{919E796D-3C64-42F2-AFC8-4A3C666CEB6B}">
      <dgm:prSet/>
      <dgm:spPr/>
      <dgm:t>
        <a:bodyPr/>
        <a:lstStyle/>
        <a:p>
          <a:pPr rtl="1"/>
          <a:endParaRPr lang="ar-SA"/>
        </a:p>
      </dgm:t>
    </dgm:pt>
    <dgm:pt modelId="{5A45CD60-6EFF-4422-A6F4-B81D3583D614}">
      <dgm:prSet phldrT="[نص]"/>
      <dgm:spPr/>
      <dgm:t>
        <a:bodyPr/>
        <a:lstStyle/>
        <a:p>
          <a:pPr rtl="1"/>
          <a:r>
            <a:rPr lang="ar-SA" dirty="0"/>
            <a:t>يظهر عندما يكون النص الذي تكتبه أكبر من الخلية</a:t>
          </a:r>
        </a:p>
      </dgm:t>
    </dgm:pt>
    <dgm:pt modelId="{0AF7F258-5355-4C71-BF46-9194919467AF}" type="parTrans" cxnId="{9E3C872E-B38C-4686-9882-31015A848A69}">
      <dgm:prSet/>
      <dgm:spPr/>
      <dgm:t>
        <a:bodyPr/>
        <a:lstStyle/>
        <a:p>
          <a:pPr rtl="1"/>
          <a:endParaRPr lang="ar-SA"/>
        </a:p>
      </dgm:t>
    </dgm:pt>
    <dgm:pt modelId="{92B7015F-965B-419F-985B-D3CC86EC62AC}" type="sibTrans" cxnId="{9E3C872E-B38C-4686-9882-31015A848A69}">
      <dgm:prSet/>
      <dgm:spPr/>
      <dgm:t>
        <a:bodyPr/>
        <a:lstStyle/>
        <a:p>
          <a:pPr rtl="1"/>
          <a:endParaRPr lang="ar-SA"/>
        </a:p>
      </dgm:t>
    </dgm:pt>
    <dgm:pt modelId="{BE46AA59-6FD5-468D-A656-6B05A0308C69}">
      <dgm:prSet phldrT="[نص]" phldr="1"/>
      <dgm:spPr/>
      <dgm:t>
        <a:bodyPr/>
        <a:lstStyle/>
        <a:p>
          <a:pPr rtl="1"/>
          <a:endParaRPr lang="ar-SA" dirty="0"/>
        </a:p>
      </dgm:t>
    </dgm:pt>
    <dgm:pt modelId="{B530E76A-9568-4CD5-AE10-40865A1736A9}" type="parTrans" cxnId="{99C50194-F740-4A91-A350-54678DA7539B}">
      <dgm:prSet/>
      <dgm:spPr/>
      <dgm:t>
        <a:bodyPr/>
        <a:lstStyle/>
        <a:p>
          <a:pPr rtl="1"/>
          <a:endParaRPr lang="ar-SA"/>
        </a:p>
      </dgm:t>
    </dgm:pt>
    <dgm:pt modelId="{C7811AA6-CE0E-45D3-8455-E9C1655EB219}" type="sibTrans" cxnId="{99C50194-F740-4A91-A350-54678DA7539B}">
      <dgm:prSet/>
      <dgm:spPr/>
      <dgm:t>
        <a:bodyPr/>
        <a:lstStyle/>
        <a:p>
          <a:pPr rtl="1"/>
          <a:endParaRPr lang="ar-SA"/>
        </a:p>
      </dgm:t>
    </dgm:pt>
    <dgm:pt modelId="{F5A8B169-D962-438C-BFFE-4AA2F075BC0F}">
      <dgm:prSet phldrT="[نص]"/>
      <dgm:spPr/>
      <dgm:t>
        <a:bodyPr/>
        <a:lstStyle/>
        <a:p>
          <a:pPr rtl="1"/>
          <a:r>
            <a:rPr lang="en-US" dirty="0"/>
            <a:t>#NAME!</a:t>
          </a:r>
          <a:endParaRPr lang="ar-SA" dirty="0"/>
        </a:p>
      </dgm:t>
    </dgm:pt>
    <dgm:pt modelId="{80A273B2-D96E-48E5-9AA4-761B97568C33}" type="parTrans" cxnId="{697498C0-53FB-442C-996B-0775E48DA9EF}">
      <dgm:prSet/>
      <dgm:spPr/>
      <dgm:t>
        <a:bodyPr/>
        <a:lstStyle/>
        <a:p>
          <a:pPr rtl="1"/>
          <a:endParaRPr lang="ar-SA"/>
        </a:p>
      </dgm:t>
    </dgm:pt>
    <dgm:pt modelId="{8D683D76-618D-4070-B730-9440E3B198A7}" type="sibTrans" cxnId="{697498C0-53FB-442C-996B-0775E48DA9EF}">
      <dgm:prSet/>
      <dgm:spPr/>
      <dgm:t>
        <a:bodyPr/>
        <a:lstStyle/>
        <a:p>
          <a:pPr rtl="1"/>
          <a:endParaRPr lang="ar-SA"/>
        </a:p>
      </dgm:t>
    </dgm:pt>
    <dgm:pt modelId="{C2428F66-E46A-44B7-B0E3-2E19D277A552}">
      <dgm:prSet phldrT="[نص]"/>
      <dgm:spPr/>
      <dgm:t>
        <a:bodyPr/>
        <a:lstStyle/>
        <a:p>
          <a:pPr rtl="1"/>
          <a:r>
            <a:rPr lang="ar-SA" dirty="0"/>
            <a:t>تظهر عندما لا يتم التعرف على النص الموجود في الصيغة</a:t>
          </a:r>
        </a:p>
      </dgm:t>
    </dgm:pt>
    <dgm:pt modelId="{C0A3A6EB-3056-4CDD-8654-8D6E37C43A86}" type="parTrans" cxnId="{99289B72-715A-42C3-B2B4-ACC19F5550F0}">
      <dgm:prSet/>
      <dgm:spPr/>
      <dgm:t>
        <a:bodyPr/>
        <a:lstStyle/>
        <a:p>
          <a:pPr rtl="1"/>
          <a:endParaRPr lang="ar-SA"/>
        </a:p>
      </dgm:t>
    </dgm:pt>
    <dgm:pt modelId="{2B58E5B3-4F7B-4934-8A95-C0866AF46D88}" type="sibTrans" cxnId="{99289B72-715A-42C3-B2B4-ACC19F5550F0}">
      <dgm:prSet/>
      <dgm:spPr/>
      <dgm:t>
        <a:bodyPr/>
        <a:lstStyle/>
        <a:p>
          <a:pPr rtl="1"/>
          <a:endParaRPr lang="ar-SA"/>
        </a:p>
      </dgm:t>
    </dgm:pt>
    <dgm:pt modelId="{0124C576-AE95-4596-A91A-D0FBABF9C71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E298AD78-4A18-4534-B24D-926627B93A5D}" type="parTrans" cxnId="{FB47712A-BADD-4F84-A6F8-738760F83559}">
      <dgm:prSet/>
      <dgm:spPr/>
      <dgm:t>
        <a:bodyPr/>
        <a:lstStyle/>
        <a:p>
          <a:pPr rtl="1"/>
          <a:endParaRPr lang="ar-SA"/>
        </a:p>
      </dgm:t>
    </dgm:pt>
    <dgm:pt modelId="{23F05804-9007-4011-8ECF-EC6E70AF8F0C}" type="sibTrans" cxnId="{FB47712A-BADD-4F84-A6F8-738760F83559}">
      <dgm:prSet/>
      <dgm:spPr/>
      <dgm:t>
        <a:bodyPr/>
        <a:lstStyle/>
        <a:p>
          <a:pPr rtl="1"/>
          <a:endParaRPr lang="ar-SA"/>
        </a:p>
      </dgm:t>
    </dgm:pt>
    <dgm:pt modelId="{601C680B-8F0A-4FA4-9C4C-36999E0EEDFA}">
      <dgm:prSet/>
      <dgm:spPr/>
      <dgm:t>
        <a:bodyPr/>
        <a:lstStyle/>
        <a:p>
          <a:pPr rtl="1"/>
          <a:r>
            <a:rPr lang="en-US" dirty="0"/>
            <a:t>#DIV/0!</a:t>
          </a:r>
          <a:endParaRPr lang="ar-SA" dirty="0"/>
        </a:p>
      </dgm:t>
    </dgm:pt>
    <dgm:pt modelId="{1D058A82-A5C7-4920-9CE4-91C89F8DAD4F}" type="parTrans" cxnId="{841532D5-E040-4C32-BEFB-C1757306BAD6}">
      <dgm:prSet/>
      <dgm:spPr/>
      <dgm:t>
        <a:bodyPr/>
        <a:lstStyle/>
        <a:p>
          <a:pPr rtl="1"/>
          <a:endParaRPr lang="ar-SA"/>
        </a:p>
      </dgm:t>
    </dgm:pt>
    <dgm:pt modelId="{E1854FCB-D909-4863-9331-D586A62E00BA}" type="sibTrans" cxnId="{841532D5-E040-4C32-BEFB-C1757306BAD6}">
      <dgm:prSet/>
      <dgm:spPr/>
      <dgm:t>
        <a:bodyPr/>
        <a:lstStyle/>
        <a:p>
          <a:pPr rtl="1"/>
          <a:endParaRPr lang="ar-SA"/>
        </a:p>
      </dgm:t>
    </dgm:pt>
    <dgm:pt modelId="{D4E51DE1-E154-4E0B-9439-FE707773BC70}">
      <dgm:prSet/>
      <dgm:spPr/>
      <dgm:t>
        <a:bodyPr/>
        <a:lstStyle/>
        <a:p>
          <a:pPr rtl="1"/>
          <a:r>
            <a:rPr lang="en-US" dirty="0"/>
            <a:t>#N/A!</a:t>
          </a:r>
          <a:endParaRPr lang="ar-SA" dirty="0"/>
        </a:p>
      </dgm:t>
    </dgm:pt>
    <dgm:pt modelId="{2C8A54B1-3753-42FC-95E3-8AAF57C9669A}" type="parTrans" cxnId="{CA044134-6871-4C57-8700-BF360FAA768F}">
      <dgm:prSet/>
      <dgm:spPr/>
      <dgm:t>
        <a:bodyPr/>
        <a:lstStyle/>
        <a:p>
          <a:pPr rtl="1"/>
          <a:endParaRPr lang="ar-SA"/>
        </a:p>
      </dgm:t>
    </dgm:pt>
    <dgm:pt modelId="{7746CCE6-3A90-4FD0-ACBD-3118BA23AC88}" type="sibTrans" cxnId="{CA044134-6871-4C57-8700-BF360FAA768F}">
      <dgm:prSet/>
      <dgm:spPr/>
      <dgm:t>
        <a:bodyPr/>
        <a:lstStyle/>
        <a:p>
          <a:pPr rtl="1"/>
          <a:endParaRPr lang="ar-SA"/>
        </a:p>
      </dgm:t>
    </dgm:pt>
    <dgm:pt modelId="{362D3ADD-B55B-447B-BDEF-26C19441AF52}">
      <dgm:prSet/>
      <dgm:spPr/>
      <dgm:t>
        <a:bodyPr/>
        <a:lstStyle/>
        <a:p>
          <a:pPr rtl="1"/>
          <a:r>
            <a:rPr lang="ar-SA" dirty="0"/>
            <a:t>يظهر عندما تحاول القسمة على 0، وعليك التحقق من الأرقام</a:t>
          </a:r>
        </a:p>
      </dgm:t>
    </dgm:pt>
    <dgm:pt modelId="{35A7AA5F-9D02-4223-9459-C0AE3EB81E85}" type="parTrans" cxnId="{42471E25-821E-4F1A-8E65-E4EB1F72F379}">
      <dgm:prSet/>
      <dgm:spPr/>
      <dgm:t>
        <a:bodyPr/>
        <a:lstStyle/>
        <a:p>
          <a:pPr rtl="1"/>
          <a:endParaRPr lang="ar-SA"/>
        </a:p>
      </dgm:t>
    </dgm:pt>
    <dgm:pt modelId="{218EDF14-4FF8-406A-8C29-25ED0E16A39D}" type="sibTrans" cxnId="{42471E25-821E-4F1A-8E65-E4EB1F72F379}">
      <dgm:prSet/>
      <dgm:spPr/>
      <dgm:t>
        <a:bodyPr/>
        <a:lstStyle/>
        <a:p>
          <a:pPr rtl="1"/>
          <a:endParaRPr lang="ar-SA"/>
        </a:p>
      </dgm:t>
    </dgm:pt>
    <dgm:pt modelId="{BB266180-7039-40D2-87B3-00C0D62BDF6A}">
      <dgm:prSet/>
      <dgm:spPr/>
      <dgm:t>
        <a:bodyPr/>
        <a:lstStyle/>
        <a:p>
          <a:pPr rtl="1"/>
          <a:r>
            <a:rPr lang="ar-SA" dirty="0"/>
            <a:t>تظهر عندما لا يمكن للصيغة العثور على البيانات المرجعية</a:t>
          </a:r>
        </a:p>
      </dgm:t>
    </dgm:pt>
    <dgm:pt modelId="{2F8D9EA0-D283-400E-B5CC-0647AADFCC89}" type="parTrans" cxnId="{10CE70FE-F1CD-49AE-8DB5-1AFC35D99ADA}">
      <dgm:prSet/>
      <dgm:spPr/>
      <dgm:t>
        <a:bodyPr/>
        <a:lstStyle/>
        <a:p>
          <a:pPr rtl="1"/>
          <a:endParaRPr lang="ar-SA"/>
        </a:p>
      </dgm:t>
    </dgm:pt>
    <dgm:pt modelId="{5ECE014A-DC99-48F8-88C8-478DE8EA48AC}" type="sibTrans" cxnId="{10CE70FE-F1CD-49AE-8DB5-1AFC35D99ADA}">
      <dgm:prSet/>
      <dgm:spPr/>
      <dgm:t>
        <a:bodyPr/>
        <a:lstStyle/>
        <a:p>
          <a:pPr rtl="1"/>
          <a:endParaRPr lang="ar-SA"/>
        </a:p>
      </dgm:t>
    </dgm:pt>
    <dgm:pt modelId="{C9D0EE9E-2CB9-402C-B304-BDB4A426B8D6}" type="pres">
      <dgm:prSet presAssocID="{5018EBA0-BD88-474A-83DE-443A02C95143}" presName="Name0" presStyleCnt="0">
        <dgm:presLayoutVars>
          <dgm:dir val="rev"/>
          <dgm:animLvl val="lvl"/>
          <dgm:resizeHandles/>
        </dgm:presLayoutVars>
      </dgm:prSet>
      <dgm:spPr/>
    </dgm:pt>
    <dgm:pt modelId="{6C1AF3BA-7798-4728-B5D1-4E7F40AD3A3D}" type="pres">
      <dgm:prSet presAssocID="{3E2D905A-1287-41EB-8672-52F629F96528}" presName="linNode" presStyleCnt="0"/>
      <dgm:spPr/>
    </dgm:pt>
    <dgm:pt modelId="{F4C80D23-85B4-40D9-B9B0-3D8FD87DCC0F}" type="pres">
      <dgm:prSet presAssocID="{3E2D905A-1287-41EB-8672-52F629F96528}" presName="parentShp" presStyleLbl="node1" presStyleIdx="0" presStyleCnt="4">
        <dgm:presLayoutVars>
          <dgm:bulletEnabled val="1"/>
        </dgm:presLayoutVars>
      </dgm:prSet>
      <dgm:spPr/>
    </dgm:pt>
    <dgm:pt modelId="{73DDD082-51EF-4600-ACD2-437A15AB5E45}" type="pres">
      <dgm:prSet presAssocID="{3E2D905A-1287-41EB-8672-52F629F96528}" presName="childShp" presStyleLbl="bgAccFollowNode1" presStyleIdx="0" presStyleCnt="4">
        <dgm:presLayoutVars>
          <dgm:bulletEnabled val="1"/>
        </dgm:presLayoutVars>
      </dgm:prSet>
      <dgm:spPr/>
    </dgm:pt>
    <dgm:pt modelId="{08753595-D883-4D82-87C4-B7090C9F9670}" type="pres">
      <dgm:prSet presAssocID="{7E0C63F7-C744-4814-8D08-2729A4E2C31B}" presName="spacing" presStyleCnt="0"/>
      <dgm:spPr/>
    </dgm:pt>
    <dgm:pt modelId="{8E68C486-D28E-4C19-9902-05FBC6C557DC}" type="pres">
      <dgm:prSet presAssocID="{601C680B-8F0A-4FA4-9C4C-36999E0EEDFA}" presName="linNode" presStyleCnt="0"/>
      <dgm:spPr/>
    </dgm:pt>
    <dgm:pt modelId="{0FA46ABD-348A-4130-99B3-D3319D0FABC0}" type="pres">
      <dgm:prSet presAssocID="{601C680B-8F0A-4FA4-9C4C-36999E0EEDFA}" presName="parentShp" presStyleLbl="node1" presStyleIdx="1" presStyleCnt="4">
        <dgm:presLayoutVars>
          <dgm:bulletEnabled val="1"/>
        </dgm:presLayoutVars>
      </dgm:prSet>
      <dgm:spPr/>
    </dgm:pt>
    <dgm:pt modelId="{D7C18318-4134-4959-8B04-909D4D9D3DF2}" type="pres">
      <dgm:prSet presAssocID="{601C680B-8F0A-4FA4-9C4C-36999E0EEDFA}" presName="childShp" presStyleLbl="bgAccFollowNode1" presStyleIdx="1" presStyleCnt="4">
        <dgm:presLayoutVars>
          <dgm:bulletEnabled val="1"/>
        </dgm:presLayoutVars>
      </dgm:prSet>
      <dgm:spPr/>
    </dgm:pt>
    <dgm:pt modelId="{B1EA5DD2-B49F-421D-9BF5-842ADBD387AC}" type="pres">
      <dgm:prSet presAssocID="{E1854FCB-D909-4863-9331-D586A62E00BA}" presName="spacing" presStyleCnt="0"/>
      <dgm:spPr/>
    </dgm:pt>
    <dgm:pt modelId="{2F3F64B5-EBDD-426B-8AE3-CAAD4B604990}" type="pres">
      <dgm:prSet presAssocID="{D4E51DE1-E154-4E0B-9439-FE707773BC70}" presName="linNode" presStyleCnt="0"/>
      <dgm:spPr/>
    </dgm:pt>
    <dgm:pt modelId="{717FFF8E-4DE7-4CDB-ADF5-7047115E20BF}" type="pres">
      <dgm:prSet presAssocID="{D4E51DE1-E154-4E0B-9439-FE707773BC70}" presName="parentShp" presStyleLbl="node1" presStyleIdx="2" presStyleCnt="4">
        <dgm:presLayoutVars>
          <dgm:bulletEnabled val="1"/>
        </dgm:presLayoutVars>
      </dgm:prSet>
      <dgm:spPr/>
    </dgm:pt>
    <dgm:pt modelId="{1266CAA5-0DA0-40E8-88AE-1CD9EB8DF1F4}" type="pres">
      <dgm:prSet presAssocID="{D4E51DE1-E154-4E0B-9439-FE707773BC70}" presName="childShp" presStyleLbl="bgAccFollowNode1" presStyleIdx="2" presStyleCnt="4">
        <dgm:presLayoutVars>
          <dgm:bulletEnabled val="1"/>
        </dgm:presLayoutVars>
      </dgm:prSet>
      <dgm:spPr/>
    </dgm:pt>
    <dgm:pt modelId="{0E91E688-BA4B-483A-9F10-FD84416B3E17}" type="pres">
      <dgm:prSet presAssocID="{7746CCE6-3A90-4FD0-ACBD-3118BA23AC88}" presName="spacing" presStyleCnt="0"/>
      <dgm:spPr/>
    </dgm:pt>
    <dgm:pt modelId="{496FF413-82D1-4EC9-86ED-6CFC1C4DEC74}" type="pres">
      <dgm:prSet presAssocID="{F5A8B169-D962-438C-BFFE-4AA2F075BC0F}" presName="linNode" presStyleCnt="0"/>
      <dgm:spPr/>
    </dgm:pt>
    <dgm:pt modelId="{63F8F6A7-1F78-42EF-AB25-6DD6C19AC804}" type="pres">
      <dgm:prSet presAssocID="{F5A8B169-D962-438C-BFFE-4AA2F075BC0F}" presName="parentShp" presStyleLbl="node1" presStyleIdx="3" presStyleCnt="4">
        <dgm:presLayoutVars>
          <dgm:bulletEnabled val="1"/>
        </dgm:presLayoutVars>
      </dgm:prSet>
      <dgm:spPr/>
    </dgm:pt>
    <dgm:pt modelId="{83280AF2-819D-4348-A587-7F5D035FED41}" type="pres">
      <dgm:prSet presAssocID="{F5A8B169-D962-438C-BFFE-4AA2F075BC0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42471E25-821E-4F1A-8E65-E4EB1F72F379}" srcId="{601C680B-8F0A-4FA4-9C4C-36999E0EEDFA}" destId="{362D3ADD-B55B-447B-BDEF-26C19441AF52}" srcOrd="0" destOrd="0" parTransId="{35A7AA5F-9D02-4223-9459-C0AE3EB81E85}" sibTransId="{218EDF14-4FF8-406A-8C29-25ED0E16A39D}"/>
    <dgm:cxn modelId="{FB47712A-BADD-4F84-A6F8-738760F83559}" srcId="{F5A8B169-D962-438C-BFFE-4AA2F075BC0F}" destId="{0124C576-AE95-4596-A91A-D0FBABF9C71B}" srcOrd="1" destOrd="0" parTransId="{E298AD78-4A18-4534-B24D-926627B93A5D}" sibTransId="{23F05804-9007-4011-8ECF-EC6E70AF8F0C}"/>
    <dgm:cxn modelId="{9E3C872E-B38C-4686-9882-31015A848A69}" srcId="{3E2D905A-1287-41EB-8672-52F629F96528}" destId="{5A45CD60-6EFF-4422-A6F4-B81D3583D614}" srcOrd="0" destOrd="0" parTransId="{0AF7F258-5355-4C71-BF46-9194919467AF}" sibTransId="{92B7015F-965B-419F-985B-D3CC86EC62AC}"/>
    <dgm:cxn modelId="{CA044134-6871-4C57-8700-BF360FAA768F}" srcId="{5018EBA0-BD88-474A-83DE-443A02C95143}" destId="{D4E51DE1-E154-4E0B-9439-FE707773BC70}" srcOrd="2" destOrd="0" parTransId="{2C8A54B1-3753-42FC-95E3-8AAF57C9669A}" sibTransId="{7746CCE6-3A90-4FD0-ACBD-3118BA23AC88}"/>
    <dgm:cxn modelId="{DFFC0E3A-AAD4-473F-B2C9-9BD3DC02D80B}" type="presOf" srcId="{5018EBA0-BD88-474A-83DE-443A02C95143}" destId="{C9D0EE9E-2CB9-402C-B304-BDB4A426B8D6}" srcOrd="0" destOrd="0" presId="urn:microsoft.com/office/officeart/2005/8/layout/vList6"/>
    <dgm:cxn modelId="{6B1A0A42-7DF3-49E3-8132-2E522BC965BD}" type="presOf" srcId="{601C680B-8F0A-4FA4-9C4C-36999E0EEDFA}" destId="{0FA46ABD-348A-4130-99B3-D3319D0FABC0}" srcOrd="0" destOrd="0" presId="urn:microsoft.com/office/officeart/2005/8/layout/vList6"/>
    <dgm:cxn modelId="{6A65246D-ACF8-49FA-8D16-02D165819C04}" type="presOf" srcId="{362D3ADD-B55B-447B-BDEF-26C19441AF52}" destId="{D7C18318-4134-4959-8B04-909D4D9D3DF2}" srcOrd="0" destOrd="0" presId="urn:microsoft.com/office/officeart/2005/8/layout/vList6"/>
    <dgm:cxn modelId="{919E796D-3C64-42F2-AFC8-4A3C666CEB6B}" srcId="{5018EBA0-BD88-474A-83DE-443A02C95143}" destId="{3E2D905A-1287-41EB-8672-52F629F96528}" srcOrd="0" destOrd="0" parTransId="{6E2A902B-83B5-43AA-BD21-8AA7BA780D0B}" sibTransId="{7E0C63F7-C744-4814-8D08-2729A4E2C31B}"/>
    <dgm:cxn modelId="{99289B72-715A-42C3-B2B4-ACC19F5550F0}" srcId="{F5A8B169-D962-438C-BFFE-4AA2F075BC0F}" destId="{C2428F66-E46A-44B7-B0E3-2E19D277A552}" srcOrd="0" destOrd="0" parTransId="{C0A3A6EB-3056-4CDD-8654-8D6E37C43A86}" sibTransId="{2B58E5B3-4F7B-4934-8A95-C0866AF46D88}"/>
    <dgm:cxn modelId="{B3DBA054-FA72-457A-B6D4-197277F0F655}" type="presOf" srcId="{5A45CD60-6EFF-4422-A6F4-B81D3583D614}" destId="{73DDD082-51EF-4600-ACD2-437A15AB5E45}" srcOrd="0" destOrd="0" presId="urn:microsoft.com/office/officeart/2005/8/layout/vList6"/>
    <dgm:cxn modelId="{ECE3E87D-7F3F-424B-9A19-43D6BC785580}" type="presOf" srcId="{BE46AA59-6FD5-468D-A656-6B05A0308C69}" destId="{73DDD082-51EF-4600-ACD2-437A15AB5E45}" srcOrd="0" destOrd="1" presId="urn:microsoft.com/office/officeart/2005/8/layout/vList6"/>
    <dgm:cxn modelId="{6433A98C-C707-4E59-95C3-DD1DAA7BC9DA}" type="presOf" srcId="{D4E51DE1-E154-4E0B-9439-FE707773BC70}" destId="{717FFF8E-4DE7-4CDB-ADF5-7047115E20BF}" srcOrd="0" destOrd="0" presId="urn:microsoft.com/office/officeart/2005/8/layout/vList6"/>
    <dgm:cxn modelId="{99C50194-F740-4A91-A350-54678DA7539B}" srcId="{3E2D905A-1287-41EB-8672-52F629F96528}" destId="{BE46AA59-6FD5-468D-A656-6B05A0308C69}" srcOrd="1" destOrd="0" parTransId="{B530E76A-9568-4CD5-AE10-40865A1736A9}" sibTransId="{C7811AA6-CE0E-45D3-8455-E9C1655EB219}"/>
    <dgm:cxn modelId="{7B5E6A95-8C01-4ECE-BCC1-C9EF16EEE841}" type="presOf" srcId="{3E2D905A-1287-41EB-8672-52F629F96528}" destId="{F4C80D23-85B4-40D9-B9B0-3D8FD87DCC0F}" srcOrd="0" destOrd="0" presId="urn:microsoft.com/office/officeart/2005/8/layout/vList6"/>
    <dgm:cxn modelId="{697498C0-53FB-442C-996B-0775E48DA9EF}" srcId="{5018EBA0-BD88-474A-83DE-443A02C95143}" destId="{F5A8B169-D962-438C-BFFE-4AA2F075BC0F}" srcOrd="3" destOrd="0" parTransId="{80A273B2-D96E-48E5-9AA4-761B97568C33}" sibTransId="{8D683D76-618D-4070-B730-9440E3B198A7}"/>
    <dgm:cxn modelId="{919310C6-48F6-4210-98D3-C7D66148E3AA}" type="presOf" srcId="{0124C576-AE95-4596-A91A-D0FBABF9C71B}" destId="{83280AF2-819D-4348-A587-7F5D035FED41}" srcOrd="0" destOrd="1" presId="urn:microsoft.com/office/officeart/2005/8/layout/vList6"/>
    <dgm:cxn modelId="{8F1B74CA-7318-409F-B74F-138BE56A2F4A}" type="presOf" srcId="{C2428F66-E46A-44B7-B0E3-2E19D277A552}" destId="{83280AF2-819D-4348-A587-7F5D035FED41}" srcOrd="0" destOrd="0" presId="urn:microsoft.com/office/officeart/2005/8/layout/vList6"/>
    <dgm:cxn modelId="{841532D5-E040-4C32-BEFB-C1757306BAD6}" srcId="{5018EBA0-BD88-474A-83DE-443A02C95143}" destId="{601C680B-8F0A-4FA4-9C4C-36999E0EEDFA}" srcOrd="1" destOrd="0" parTransId="{1D058A82-A5C7-4920-9CE4-91C89F8DAD4F}" sibTransId="{E1854FCB-D909-4863-9331-D586A62E00BA}"/>
    <dgm:cxn modelId="{2C52B7E8-92EB-4A73-8742-8492D2A10149}" type="presOf" srcId="{BB266180-7039-40D2-87B3-00C0D62BDF6A}" destId="{1266CAA5-0DA0-40E8-88AE-1CD9EB8DF1F4}" srcOrd="0" destOrd="0" presId="urn:microsoft.com/office/officeart/2005/8/layout/vList6"/>
    <dgm:cxn modelId="{10CE70FE-F1CD-49AE-8DB5-1AFC35D99ADA}" srcId="{D4E51DE1-E154-4E0B-9439-FE707773BC70}" destId="{BB266180-7039-40D2-87B3-00C0D62BDF6A}" srcOrd="0" destOrd="0" parTransId="{2F8D9EA0-D283-400E-B5CC-0647AADFCC89}" sibTransId="{5ECE014A-DC99-48F8-88C8-478DE8EA48AC}"/>
    <dgm:cxn modelId="{B65BF3FE-77C7-4C0F-ADEF-A07B594BA90B}" type="presOf" srcId="{F5A8B169-D962-438C-BFFE-4AA2F075BC0F}" destId="{63F8F6A7-1F78-42EF-AB25-6DD6C19AC804}" srcOrd="0" destOrd="0" presId="urn:microsoft.com/office/officeart/2005/8/layout/vList6"/>
    <dgm:cxn modelId="{40B9D60A-23B6-41D3-A3A0-CA3D7AD45A70}" type="presParOf" srcId="{C9D0EE9E-2CB9-402C-B304-BDB4A426B8D6}" destId="{6C1AF3BA-7798-4728-B5D1-4E7F40AD3A3D}" srcOrd="0" destOrd="0" presId="urn:microsoft.com/office/officeart/2005/8/layout/vList6"/>
    <dgm:cxn modelId="{5483FEF8-F433-437C-960A-258FD5404CDE}" type="presParOf" srcId="{6C1AF3BA-7798-4728-B5D1-4E7F40AD3A3D}" destId="{F4C80D23-85B4-40D9-B9B0-3D8FD87DCC0F}" srcOrd="0" destOrd="0" presId="urn:microsoft.com/office/officeart/2005/8/layout/vList6"/>
    <dgm:cxn modelId="{7102C02C-91C9-420D-A96E-268C51C86A96}" type="presParOf" srcId="{6C1AF3BA-7798-4728-B5D1-4E7F40AD3A3D}" destId="{73DDD082-51EF-4600-ACD2-437A15AB5E45}" srcOrd="1" destOrd="0" presId="urn:microsoft.com/office/officeart/2005/8/layout/vList6"/>
    <dgm:cxn modelId="{E33A4AF5-FBE8-4B0F-A78B-17D10BFE813C}" type="presParOf" srcId="{C9D0EE9E-2CB9-402C-B304-BDB4A426B8D6}" destId="{08753595-D883-4D82-87C4-B7090C9F9670}" srcOrd="1" destOrd="0" presId="urn:microsoft.com/office/officeart/2005/8/layout/vList6"/>
    <dgm:cxn modelId="{AADBC8F8-9F0F-4361-82D6-3FBB228D3436}" type="presParOf" srcId="{C9D0EE9E-2CB9-402C-B304-BDB4A426B8D6}" destId="{8E68C486-D28E-4C19-9902-05FBC6C557DC}" srcOrd="2" destOrd="0" presId="urn:microsoft.com/office/officeart/2005/8/layout/vList6"/>
    <dgm:cxn modelId="{469F9951-772B-4B38-A38C-D85BF43E380F}" type="presParOf" srcId="{8E68C486-D28E-4C19-9902-05FBC6C557DC}" destId="{0FA46ABD-348A-4130-99B3-D3319D0FABC0}" srcOrd="0" destOrd="0" presId="urn:microsoft.com/office/officeart/2005/8/layout/vList6"/>
    <dgm:cxn modelId="{5B045109-0CB6-40D2-93B2-6ED452AA8B02}" type="presParOf" srcId="{8E68C486-D28E-4C19-9902-05FBC6C557DC}" destId="{D7C18318-4134-4959-8B04-909D4D9D3DF2}" srcOrd="1" destOrd="0" presId="urn:microsoft.com/office/officeart/2005/8/layout/vList6"/>
    <dgm:cxn modelId="{F3744D76-4F80-4FCF-A005-57EAFB23CC16}" type="presParOf" srcId="{C9D0EE9E-2CB9-402C-B304-BDB4A426B8D6}" destId="{B1EA5DD2-B49F-421D-9BF5-842ADBD387AC}" srcOrd="3" destOrd="0" presId="urn:microsoft.com/office/officeart/2005/8/layout/vList6"/>
    <dgm:cxn modelId="{0ED67168-7B04-49B3-A461-13133267D83F}" type="presParOf" srcId="{C9D0EE9E-2CB9-402C-B304-BDB4A426B8D6}" destId="{2F3F64B5-EBDD-426B-8AE3-CAAD4B604990}" srcOrd="4" destOrd="0" presId="urn:microsoft.com/office/officeart/2005/8/layout/vList6"/>
    <dgm:cxn modelId="{6B9BB2CE-6E87-4C67-A239-9065296640FD}" type="presParOf" srcId="{2F3F64B5-EBDD-426B-8AE3-CAAD4B604990}" destId="{717FFF8E-4DE7-4CDB-ADF5-7047115E20BF}" srcOrd="0" destOrd="0" presId="urn:microsoft.com/office/officeart/2005/8/layout/vList6"/>
    <dgm:cxn modelId="{12C864E8-B3DD-46F3-8F4F-684781D05EC1}" type="presParOf" srcId="{2F3F64B5-EBDD-426B-8AE3-CAAD4B604990}" destId="{1266CAA5-0DA0-40E8-88AE-1CD9EB8DF1F4}" srcOrd="1" destOrd="0" presId="urn:microsoft.com/office/officeart/2005/8/layout/vList6"/>
    <dgm:cxn modelId="{D37078C7-E0ED-4F4A-BD1F-869D8D313169}" type="presParOf" srcId="{C9D0EE9E-2CB9-402C-B304-BDB4A426B8D6}" destId="{0E91E688-BA4B-483A-9F10-FD84416B3E17}" srcOrd="5" destOrd="0" presId="urn:microsoft.com/office/officeart/2005/8/layout/vList6"/>
    <dgm:cxn modelId="{765CF9AF-E040-49D2-BC7A-6339CAF88775}" type="presParOf" srcId="{C9D0EE9E-2CB9-402C-B304-BDB4A426B8D6}" destId="{496FF413-82D1-4EC9-86ED-6CFC1C4DEC74}" srcOrd="6" destOrd="0" presId="urn:microsoft.com/office/officeart/2005/8/layout/vList6"/>
    <dgm:cxn modelId="{AB478AAF-1050-4539-B88B-ABF476C9B3B2}" type="presParOf" srcId="{496FF413-82D1-4EC9-86ED-6CFC1C4DEC74}" destId="{63F8F6A7-1F78-42EF-AB25-6DD6C19AC804}" srcOrd="0" destOrd="0" presId="urn:microsoft.com/office/officeart/2005/8/layout/vList6"/>
    <dgm:cxn modelId="{D5B9D3E8-F324-4C68-9A71-8A18938B089B}" type="presParOf" srcId="{496FF413-82D1-4EC9-86ED-6CFC1C4DEC74}" destId="{83280AF2-819D-4348-A587-7F5D035FED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8EBA0-BD88-474A-83DE-443A02C9514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5A45CD60-6EFF-4422-A6F4-B81D3583D614}">
      <dgm:prSet phldrT="[نص]"/>
      <dgm:spPr/>
      <dgm:t>
        <a:bodyPr/>
        <a:lstStyle/>
        <a:p>
          <a:pPr rtl="1"/>
          <a:r>
            <a:rPr lang="ar-SA" dirty="0"/>
            <a:t>يظهر عندما لا يتم الفصل بين مراجعي خلية أو أكثر بشكل صحيح ويجب كتابة الفاصلة</a:t>
          </a:r>
        </a:p>
      </dgm:t>
    </dgm:pt>
    <dgm:pt modelId="{0AF7F258-5355-4C71-BF46-9194919467AF}" type="parTrans" cxnId="{9E3C872E-B38C-4686-9882-31015A848A69}">
      <dgm:prSet/>
      <dgm:spPr/>
      <dgm:t>
        <a:bodyPr/>
        <a:lstStyle/>
        <a:p>
          <a:pPr rtl="1"/>
          <a:endParaRPr lang="ar-SA"/>
        </a:p>
      </dgm:t>
    </dgm:pt>
    <dgm:pt modelId="{92B7015F-965B-419F-985B-D3CC86EC62AC}" type="sibTrans" cxnId="{9E3C872E-B38C-4686-9882-31015A848A69}">
      <dgm:prSet/>
      <dgm:spPr/>
      <dgm:t>
        <a:bodyPr/>
        <a:lstStyle/>
        <a:p>
          <a:pPr rtl="1"/>
          <a:endParaRPr lang="ar-SA"/>
        </a:p>
      </dgm:t>
    </dgm:pt>
    <dgm:pt modelId="{BE46AA59-6FD5-468D-A656-6B05A0308C69}">
      <dgm:prSet phldrT="[نص]" phldr="1"/>
      <dgm:spPr/>
      <dgm:t>
        <a:bodyPr/>
        <a:lstStyle/>
        <a:p>
          <a:pPr rtl="1"/>
          <a:endParaRPr lang="ar-SA" dirty="0"/>
        </a:p>
      </dgm:t>
    </dgm:pt>
    <dgm:pt modelId="{B530E76A-9568-4CD5-AE10-40865A1736A9}" type="parTrans" cxnId="{99C50194-F740-4A91-A350-54678DA7539B}">
      <dgm:prSet/>
      <dgm:spPr/>
      <dgm:t>
        <a:bodyPr/>
        <a:lstStyle/>
        <a:p>
          <a:pPr rtl="1"/>
          <a:endParaRPr lang="ar-SA"/>
        </a:p>
      </dgm:t>
    </dgm:pt>
    <dgm:pt modelId="{C7811AA6-CE0E-45D3-8455-E9C1655EB219}" type="sibTrans" cxnId="{99C50194-F740-4A91-A350-54678DA7539B}">
      <dgm:prSet/>
      <dgm:spPr/>
      <dgm:t>
        <a:bodyPr/>
        <a:lstStyle/>
        <a:p>
          <a:pPr rtl="1"/>
          <a:endParaRPr lang="ar-SA"/>
        </a:p>
      </dgm:t>
    </dgm:pt>
    <dgm:pt modelId="{F5A8B169-D962-438C-BFFE-4AA2F075BC0F}">
      <dgm:prSet phldrT="[نص]"/>
      <dgm:spPr/>
      <dgm:t>
        <a:bodyPr/>
        <a:lstStyle/>
        <a:p>
          <a:pPr rtl="1"/>
          <a:r>
            <a:rPr lang="en-US" dirty="0"/>
            <a:t>#VALUE!</a:t>
          </a:r>
          <a:endParaRPr lang="ar-SA" dirty="0"/>
        </a:p>
      </dgm:t>
    </dgm:pt>
    <dgm:pt modelId="{80A273B2-D96E-48E5-9AA4-761B97568C33}" type="parTrans" cxnId="{697498C0-53FB-442C-996B-0775E48DA9EF}">
      <dgm:prSet/>
      <dgm:spPr/>
      <dgm:t>
        <a:bodyPr/>
        <a:lstStyle/>
        <a:p>
          <a:pPr rtl="1"/>
          <a:endParaRPr lang="ar-SA"/>
        </a:p>
      </dgm:t>
    </dgm:pt>
    <dgm:pt modelId="{8D683D76-618D-4070-B730-9440E3B198A7}" type="sibTrans" cxnId="{697498C0-53FB-442C-996B-0775E48DA9EF}">
      <dgm:prSet/>
      <dgm:spPr/>
      <dgm:t>
        <a:bodyPr/>
        <a:lstStyle/>
        <a:p>
          <a:pPr rtl="1"/>
          <a:endParaRPr lang="ar-SA"/>
        </a:p>
      </dgm:t>
    </dgm:pt>
    <dgm:pt modelId="{C2428F66-E46A-44B7-B0E3-2E19D277A552}">
      <dgm:prSet phldrT="[نص]"/>
      <dgm:spPr/>
      <dgm:t>
        <a:bodyPr/>
        <a:lstStyle/>
        <a:p>
          <a:pPr rtl="1"/>
          <a:r>
            <a:rPr lang="ar-SA" dirty="0"/>
            <a:t>عليك التحقق من طريقة كتابة الصيغة أو الخلايا التي تشير إليها.</a:t>
          </a:r>
        </a:p>
      </dgm:t>
    </dgm:pt>
    <dgm:pt modelId="{C0A3A6EB-3056-4CDD-8654-8D6E37C43A86}" type="parTrans" cxnId="{99289B72-715A-42C3-B2B4-ACC19F5550F0}">
      <dgm:prSet/>
      <dgm:spPr/>
      <dgm:t>
        <a:bodyPr/>
        <a:lstStyle/>
        <a:p>
          <a:pPr rtl="1"/>
          <a:endParaRPr lang="ar-SA"/>
        </a:p>
      </dgm:t>
    </dgm:pt>
    <dgm:pt modelId="{2B58E5B3-4F7B-4934-8A95-C0866AF46D88}" type="sibTrans" cxnId="{99289B72-715A-42C3-B2B4-ACC19F5550F0}">
      <dgm:prSet/>
      <dgm:spPr/>
      <dgm:t>
        <a:bodyPr/>
        <a:lstStyle/>
        <a:p>
          <a:pPr rtl="1"/>
          <a:endParaRPr lang="ar-SA"/>
        </a:p>
      </dgm:t>
    </dgm:pt>
    <dgm:pt modelId="{0124C576-AE95-4596-A91A-D0FBABF9C71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E298AD78-4A18-4534-B24D-926627B93A5D}" type="parTrans" cxnId="{FB47712A-BADD-4F84-A6F8-738760F83559}">
      <dgm:prSet/>
      <dgm:spPr/>
      <dgm:t>
        <a:bodyPr/>
        <a:lstStyle/>
        <a:p>
          <a:pPr rtl="1"/>
          <a:endParaRPr lang="ar-SA"/>
        </a:p>
      </dgm:t>
    </dgm:pt>
    <dgm:pt modelId="{23F05804-9007-4011-8ECF-EC6E70AF8F0C}" type="sibTrans" cxnId="{FB47712A-BADD-4F84-A6F8-738760F83559}">
      <dgm:prSet/>
      <dgm:spPr/>
      <dgm:t>
        <a:bodyPr/>
        <a:lstStyle/>
        <a:p>
          <a:pPr rtl="1"/>
          <a:endParaRPr lang="ar-SA"/>
        </a:p>
      </dgm:t>
    </dgm:pt>
    <dgm:pt modelId="{D4E51DE1-E154-4E0B-9439-FE707773BC70}">
      <dgm:prSet/>
      <dgm:spPr/>
      <dgm:t>
        <a:bodyPr/>
        <a:lstStyle/>
        <a:p>
          <a:pPr rtl="1"/>
          <a:r>
            <a:rPr lang="en-US" dirty="0"/>
            <a:t>#REF!</a:t>
          </a:r>
          <a:endParaRPr lang="ar-SA" dirty="0"/>
        </a:p>
      </dgm:t>
    </dgm:pt>
    <dgm:pt modelId="{2C8A54B1-3753-42FC-95E3-8AAF57C9669A}" type="parTrans" cxnId="{CA044134-6871-4C57-8700-BF360FAA768F}">
      <dgm:prSet/>
      <dgm:spPr/>
      <dgm:t>
        <a:bodyPr/>
        <a:lstStyle/>
        <a:p>
          <a:pPr rtl="1"/>
          <a:endParaRPr lang="ar-SA"/>
        </a:p>
      </dgm:t>
    </dgm:pt>
    <dgm:pt modelId="{7746CCE6-3A90-4FD0-ACBD-3118BA23AC88}" type="sibTrans" cxnId="{CA044134-6871-4C57-8700-BF360FAA768F}">
      <dgm:prSet/>
      <dgm:spPr/>
      <dgm:t>
        <a:bodyPr/>
        <a:lstStyle/>
        <a:p>
          <a:pPr rtl="1"/>
          <a:endParaRPr lang="ar-SA"/>
        </a:p>
      </dgm:t>
    </dgm:pt>
    <dgm:pt modelId="{362D3ADD-B55B-447B-BDEF-26C19441AF52}">
      <dgm:prSet/>
      <dgm:spPr/>
      <dgm:t>
        <a:bodyPr/>
        <a:lstStyle/>
        <a:p>
          <a:pPr rtl="1"/>
          <a:r>
            <a:rPr lang="ar-SA" dirty="0"/>
            <a:t>يظهر عندما تحتوي الصيغة على بيانات رقمية غير صالحة لنوع العملية</a:t>
          </a:r>
        </a:p>
      </dgm:t>
    </dgm:pt>
    <dgm:pt modelId="{35A7AA5F-9D02-4223-9459-C0AE3EB81E85}" type="parTrans" cxnId="{42471E25-821E-4F1A-8E65-E4EB1F72F379}">
      <dgm:prSet/>
      <dgm:spPr/>
      <dgm:t>
        <a:bodyPr/>
        <a:lstStyle/>
        <a:p>
          <a:pPr rtl="1"/>
          <a:endParaRPr lang="ar-SA"/>
        </a:p>
      </dgm:t>
    </dgm:pt>
    <dgm:pt modelId="{218EDF14-4FF8-406A-8C29-25ED0E16A39D}" type="sibTrans" cxnId="{42471E25-821E-4F1A-8E65-E4EB1F72F379}">
      <dgm:prSet/>
      <dgm:spPr/>
      <dgm:t>
        <a:bodyPr/>
        <a:lstStyle/>
        <a:p>
          <a:pPr rtl="1"/>
          <a:endParaRPr lang="ar-SA"/>
        </a:p>
      </dgm:t>
    </dgm:pt>
    <dgm:pt modelId="{BB266180-7039-40D2-87B3-00C0D62BDF6A}">
      <dgm:prSet/>
      <dgm:spPr/>
      <dgm:t>
        <a:bodyPr/>
        <a:lstStyle/>
        <a:p>
          <a:pPr rtl="1"/>
          <a:r>
            <a:rPr lang="ar-SA" dirty="0"/>
            <a:t>عندما يكون المرجع غير صالح، وعليك التأكد من كتابة الصيغة بشكل صحيح</a:t>
          </a:r>
        </a:p>
      </dgm:t>
    </dgm:pt>
    <dgm:pt modelId="{2F8D9EA0-D283-400E-B5CC-0647AADFCC89}" type="parTrans" cxnId="{10CE70FE-F1CD-49AE-8DB5-1AFC35D99ADA}">
      <dgm:prSet/>
      <dgm:spPr/>
      <dgm:t>
        <a:bodyPr/>
        <a:lstStyle/>
        <a:p>
          <a:pPr rtl="1"/>
          <a:endParaRPr lang="ar-SA"/>
        </a:p>
      </dgm:t>
    </dgm:pt>
    <dgm:pt modelId="{5ECE014A-DC99-48F8-88C8-478DE8EA48AC}" type="sibTrans" cxnId="{10CE70FE-F1CD-49AE-8DB5-1AFC35D99ADA}">
      <dgm:prSet/>
      <dgm:spPr/>
      <dgm:t>
        <a:bodyPr/>
        <a:lstStyle/>
        <a:p>
          <a:pPr rtl="1"/>
          <a:endParaRPr lang="ar-SA"/>
        </a:p>
      </dgm:t>
    </dgm:pt>
    <dgm:pt modelId="{601C680B-8F0A-4FA4-9C4C-36999E0EEDFA}">
      <dgm:prSet/>
      <dgm:spPr/>
      <dgm:t>
        <a:bodyPr/>
        <a:lstStyle/>
        <a:p>
          <a:pPr rtl="1"/>
          <a:r>
            <a:rPr lang="en-US" dirty="0"/>
            <a:t>#NUM!</a:t>
          </a:r>
          <a:endParaRPr lang="ar-SA" dirty="0"/>
        </a:p>
      </dgm:t>
    </dgm:pt>
    <dgm:pt modelId="{E1854FCB-D909-4863-9331-D586A62E00BA}" type="sibTrans" cxnId="{841532D5-E040-4C32-BEFB-C1757306BAD6}">
      <dgm:prSet/>
      <dgm:spPr/>
      <dgm:t>
        <a:bodyPr/>
        <a:lstStyle/>
        <a:p>
          <a:pPr rtl="1"/>
          <a:endParaRPr lang="ar-SA"/>
        </a:p>
      </dgm:t>
    </dgm:pt>
    <dgm:pt modelId="{1D058A82-A5C7-4920-9CE4-91C89F8DAD4F}" type="parTrans" cxnId="{841532D5-E040-4C32-BEFB-C1757306BAD6}">
      <dgm:prSet/>
      <dgm:spPr/>
      <dgm:t>
        <a:bodyPr/>
        <a:lstStyle/>
        <a:p>
          <a:pPr rtl="1"/>
          <a:endParaRPr lang="ar-SA"/>
        </a:p>
      </dgm:t>
    </dgm:pt>
    <dgm:pt modelId="{3E2D905A-1287-41EB-8672-52F629F96528}">
      <dgm:prSet phldrT="[نص]"/>
      <dgm:spPr/>
      <dgm:t>
        <a:bodyPr/>
        <a:lstStyle/>
        <a:p>
          <a:pPr rtl="1"/>
          <a:r>
            <a:rPr lang="en-US" dirty="0"/>
            <a:t>#NULL!</a:t>
          </a:r>
          <a:endParaRPr lang="ar-SA" dirty="0"/>
        </a:p>
      </dgm:t>
    </dgm:pt>
    <dgm:pt modelId="{7E0C63F7-C744-4814-8D08-2729A4E2C31B}" type="sibTrans" cxnId="{919E796D-3C64-42F2-AFC8-4A3C666CEB6B}">
      <dgm:prSet/>
      <dgm:spPr/>
      <dgm:t>
        <a:bodyPr/>
        <a:lstStyle/>
        <a:p>
          <a:pPr rtl="1"/>
          <a:endParaRPr lang="ar-SA"/>
        </a:p>
      </dgm:t>
    </dgm:pt>
    <dgm:pt modelId="{6E2A902B-83B5-43AA-BD21-8AA7BA780D0B}" type="parTrans" cxnId="{919E796D-3C64-42F2-AFC8-4A3C666CEB6B}">
      <dgm:prSet/>
      <dgm:spPr/>
      <dgm:t>
        <a:bodyPr/>
        <a:lstStyle/>
        <a:p>
          <a:pPr rtl="1"/>
          <a:endParaRPr lang="ar-SA"/>
        </a:p>
      </dgm:t>
    </dgm:pt>
    <dgm:pt modelId="{C9D0EE9E-2CB9-402C-B304-BDB4A426B8D6}" type="pres">
      <dgm:prSet presAssocID="{5018EBA0-BD88-474A-83DE-443A02C95143}" presName="Name0" presStyleCnt="0">
        <dgm:presLayoutVars>
          <dgm:dir val="rev"/>
          <dgm:animLvl val="lvl"/>
          <dgm:resizeHandles/>
        </dgm:presLayoutVars>
      </dgm:prSet>
      <dgm:spPr/>
    </dgm:pt>
    <dgm:pt modelId="{6C1AF3BA-7798-4728-B5D1-4E7F40AD3A3D}" type="pres">
      <dgm:prSet presAssocID="{3E2D905A-1287-41EB-8672-52F629F96528}" presName="linNode" presStyleCnt="0"/>
      <dgm:spPr/>
    </dgm:pt>
    <dgm:pt modelId="{F4C80D23-85B4-40D9-B9B0-3D8FD87DCC0F}" type="pres">
      <dgm:prSet presAssocID="{3E2D905A-1287-41EB-8672-52F629F96528}" presName="parentShp" presStyleLbl="node1" presStyleIdx="0" presStyleCnt="4">
        <dgm:presLayoutVars>
          <dgm:bulletEnabled val="1"/>
        </dgm:presLayoutVars>
      </dgm:prSet>
      <dgm:spPr/>
    </dgm:pt>
    <dgm:pt modelId="{73DDD082-51EF-4600-ACD2-437A15AB5E45}" type="pres">
      <dgm:prSet presAssocID="{3E2D905A-1287-41EB-8672-52F629F96528}" presName="childShp" presStyleLbl="bgAccFollowNode1" presStyleIdx="0" presStyleCnt="4" custLinFactNeighborX="-605" custLinFactNeighborY="2074">
        <dgm:presLayoutVars>
          <dgm:bulletEnabled val="1"/>
        </dgm:presLayoutVars>
      </dgm:prSet>
      <dgm:spPr/>
    </dgm:pt>
    <dgm:pt modelId="{08753595-D883-4D82-87C4-B7090C9F9670}" type="pres">
      <dgm:prSet presAssocID="{7E0C63F7-C744-4814-8D08-2729A4E2C31B}" presName="spacing" presStyleCnt="0"/>
      <dgm:spPr/>
    </dgm:pt>
    <dgm:pt modelId="{8E68C486-D28E-4C19-9902-05FBC6C557DC}" type="pres">
      <dgm:prSet presAssocID="{601C680B-8F0A-4FA4-9C4C-36999E0EEDFA}" presName="linNode" presStyleCnt="0"/>
      <dgm:spPr/>
    </dgm:pt>
    <dgm:pt modelId="{0FA46ABD-348A-4130-99B3-D3319D0FABC0}" type="pres">
      <dgm:prSet presAssocID="{601C680B-8F0A-4FA4-9C4C-36999E0EEDFA}" presName="parentShp" presStyleLbl="node1" presStyleIdx="1" presStyleCnt="4">
        <dgm:presLayoutVars>
          <dgm:bulletEnabled val="1"/>
        </dgm:presLayoutVars>
      </dgm:prSet>
      <dgm:spPr/>
    </dgm:pt>
    <dgm:pt modelId="{D7C18318-4134-4959-8B04-909D4D9D3DF2}" type="pres">
      <dgm:prSet presAssocID="{601C680B-8F0A-4FA4-9C4C-36999E0EEDFA}" presName="childShp" presStyleLbl="bgAccFollowNode1" presStyleIdx="1" presStyleCnt="4">
        <dgm:presLayoutVars>
          <dgm:bulletEnabled val="1"/>
        </dgm:presLayoutVars>
      </dgm:prSet>
      <dgm:spPr/>
    </dgm:pt>
    <dgm:pt modelId="{B1EA5DD2-B49F-421D-9BF5-842ADBD387AC}" type="pres">
      <dgm:prSet presAssocID="{E1854FCB-D909-4863-9331-D586A62E00BA}" presName="spacing" presStyleCnt="0"/>
      <dgm:spPr/>
    </dgm:pt>
    <dgm:pt modelId="{2F3F64B5-EBDD-426B-8AE3-CAAD4B604990}" type="pres">
      <dgm:prSet presAssocID="{D4E51DE1-E154-4E0B-9439-FE707773BC70}" presName="linNode" presStyleCnt="0"/>
      <dgm:spPr/>
    </dgm:pt>
    <dgm:pt modelId="{717FFF8E-4DE7-4CDB-ADF5-7047115E20BF}" type="pres">
      <dgm:prSet presAssocID="{D4E51DE1-E154-4E0B-9439-FE707773BC70}" presName="parentShp" presStyleLbl="node1" presStyleIdx="2" presStyleCnt="4">
        <dgm:presLayoutVars>
          <dgm:bulletEnabled val="1"/>
        </dgm:presLayoutVars>
      </dgm:prSet>
      <dgm:spPr/>
    </dgm:pt>
    <dgm:pt modelId="{1266CAA5-0DA0-40E8-88AE-1CD9EB8DF1F4}" type="pres">
      <dgm:prSet presAssocID="{D4E51DE1-E154-4E0B-9439-FE707773BC70}" presName="childShp" presStyleLbl="bgAccFollowNode1" presStyleIdx="2" presStyleCnt="4">
        <dgm:presLayoutVars>
          <dgm:bulletEnabled val="1"/>
        </dgm:presLayoutVars>
      </dgm:prSet>
      <dgm:spPr/>
    </dgm:pt>
    <dgm:pt modelId="{0E91E688-BA4B-483A-9F10-FD84416B3E17}" type="pres">
      <dgm:prSet presAssocID="{7746CCE6-3A90-4FD0-ACBD-3118BA23AC88}" presName="spacing" presStyleCnt="0"/>
      <dgm:spPr/>
    </dgm:pt>
    <dgm:pt modelId="{496FF413-82D1-4EC9-86ED-6CFC1C4DEC74}" type="pres">
      <dgm:prSet presAssocID="{F5A8B169-D962-438C-BFFE-4AA2F075BC0F}" presName="linNode" presStyleCnt="0"/>
      <dgm:spPr/>
    </dgm:pt>
    <dgm:pt modelId="{63F8F6A7-1F78-42EF-AB25-6DD6C19AC804}" type="pres">
      <dgm:prSet presAssocID="{F5A8B169-D962-438C-BFFE-4AA2F075BC0F}" presName="parentShp" presStyleLbl="node1" presStyleIdx="3" presStyleCnt="4">
        <dgm:presLayoutVars>
          <dgm:bulletEnabled val="1"/>
        </dgm:presLayoutVars>
      </dgm:prSet>
      <dgm:spPr/>
    </dgm:pt>
    <dgm:pt modelId="{83280AF2-819D-4348-A587-7F5D035FED41}" type="pres">
      <dgm:prSet presAssocID="{F5A8B169-D962-438C-BFFE-4AA2F075BC0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42471E25-821E-4F1A-8E65-E4EB1F72F379}" srcId="{601C680B-8F0A-4FA4-9C4C-36999E0EEDFA}" destId="{362D3ADD-B55B-447B-BDEF-26C19441AF52}" srcOrd="0" destOrd="0" parTransId="{35A7AA5F-9D02-4223-9459-C0AE3EB81E85}" sibTransId="{218EDF14-4FF8-406A-8C29-25ED0E16A39D}"/>
    <dgm:cxn modelId="{FB47712A-BADD-4F84-A6F8-738760F83559}" srcId="{F5A8B169-D962-438C-BFFE-4AA2F075BC0F}" destId="{0124C576-AE95-4596-A91A-D0FBABF9C71B}" srcOrd="1" destOrd="0" parTransId="{E298AD78-4A18-4534-B24D-926627B93A5D}" sibTransId="{23F05804-9007-4011-8ECF-EC6E70AF8F0C}"/>
    <dgm:cxn modelId="{9E3C872E-B38C-4686-9882-31015A848A69}" srcId="{3E2D905A-1287-41EB-8672-52F629F96528}" destId="{5A45CD60-6EFF-4422-A6F4-B81D3583D614}" srcOrd="0" destOrd="0" parTransId="{0AF7F258-5355-4C71-BF46-9194919467AF}" sibTransId="{92B7015F-965B-419F-985B-D3CC86EC62AC}"/>
    <dgm:cxn modelId="{CA044134-6871-4C57-8700-BF360FAA768F}" srcId="{5018EBA0-BD88-474A-83DE-443A02C95143}" destId="{D4E51DE1-E154-4E0B-9439-FE707773BC70}" srcOrd="2" destOrd="0" parTransId="{2C8A54B1-3753-42FC-95E3-8AAF57C9669A}" sibTransId="{7746CCE6-3A90-4FD0-ACBD-3118BA23AC88}"/>
    <dgm:cxn modelId="{DFFC0E3A-AAD4-473F-B2C9-9BD3DC02D80B}" type="presOf" srcId="{5018EBA0-BD88-474A-83DE-443A02C95143}" destId="{C9D0EE9E-2CB9-402C-B304-BDB4A426B8D6}" srcOrd="0" destOrd="0" presId="urn:microsoft.com/office/officeart/2005/8/layout/vList6"/>
    <dgm:cxn modelId="{6B1A0A42-7DF3-49E3-8132-2E522BC965BD}" type="presOf" srcId="{601C680B-8F0A-4FA4-9C4C-36999E0EEDFA}" destId="{0FA46ABD-348A-4130-99B3-D3319D0FABC0}" srcOrd="0" destOrd="0" presId="urn:microsoft.com/office/officeart/2005/8/layout/vList6"/>
    <dgm:cxn modelId="{6A65246D-ACF8-49FA-8D16-02D165819C04}" type="presOf" srcId="{362D3ADD-B55B-447B-BDEF-26C19441AF52}" destId="{D7C18318-4134-4959-8B04-909D4D9D3DF2}" srcOrd="0" destOrd="0" presId="urn:microsoft.com/office/officeart/2005/8/layout/vList6"/>
    <dgm:cxn modelId="{919E796D-3C64-42F2-AFC8-4A3C666CEB6B}" srcId="{5018EBA0-BD88-474A-83DE-443A02C95143}" destId="{3E2D905A-1287-41EB-8672-52F629F96528}" srcOrd="0" destOrd="0" parTransId="{6E2A902B-83B5-43AA-BD21-8AA7BA780D0B}" sibTransId="{7E0C63F7-C744-4814-8D08-2729A4E2C31B}"/>
    <dgm:cxn modelId="{99289B72-715A-42C3-B2B4-ACC19F5550F0}" srcId="{F5A8B169-D962-438C-BFFE-4AA2F075BC0F}" destId="{C2428F66-E46A-44B7-B0E3-2E19D277A552}" srcOrd="0" destOrd="0" parTransId="{C0A3A6EB-3056-4CDD-8654-8D6E37C43A86}" sibTransId="{2B58E5B3-4F7B-4934-8A95-C0866AF46D88}"/>
    <dgm:cxn modelId="{B3DBA054-FA72-457A-B6D4-197277F0F655}" type="presOf" srcId="{5A45CD60-6EFF-4422-A6F4-B81D3583D614}" destId="{73DDD082-51EF-4600-ACD2-437A15AB5E45}" srcOrd="0" destOrd="0" presId="urn:microsoft.com/office/officeart/2005/8/layout/vList6"/>
    <dgm:cxn modelId="{ECE3E87D-7F3F-424B-9A19-43D6BC785580}" type="presOf" srcId="{BE46AA59-6FD5-468D-A656-6B05A0308C69}" destId="{73DDD082-51EF-4600-ACD2-437A15AB5E45}" srcOrd="0" destOrd="1" presId="urn:microsoft.com/office/officeart/2005/8/layout/vList6"/>
    <dgm:cxn modelId="{6433A98C-C707-4E59-95C3-DD1DAA7BC9DA}" type="presOf" srcId="{D4E51DE1-E154-4E0B-9439-FE707773BC70}" destId="{717FFF8E-4DE7-4CDB-ADF5-7047115E20BF}" srcOrd="0" destOrd="0" presId="urn:microsoft.com/office/officeart/2005/8/layout/vList6"/>
    <dgm:cxn modelId="{99C50194-F740-4A91-A350-54678DA7539B}" srcId="{3E2D905A-1287-41EB-8672-52F629F96528}" destId="{BE46AA59-6FD5-468D-A656-6B05A0308C69}" srcOrd="1" destOrd="0" parTransId="{B530E76A-9568-4CD5-AE10-40865A1736A9}" sibTransId="{C7811AA6-CE0E-45D3-8455-E9C1655EB219}"/>
    <dgm:cxn modelId="{7B5E6A95-8C01-4ECE-BCC1-C9EF16EEE841}" type="presOf" srcId="{3E2D905A-1287-41EB-8672-52F629F96528}" destId="{F4C80D23-85B4-40D9-B9B0-3D8FD87DCC0F}" srcOrd="0" destOrd="0" presId="urn:microsoft.com/office/officeart/2005/8/layout/vList6"/>
    <dgm:cxn modelId="{697498C0-53FB-442C-996B-0775E48DA9EF}" srcId="{5018EBA0-BD88-474A-83DE-443A02C95143}" destId="{F5A8B169-D962-438C-BFFE-4AA2F075BC0F}" srcOrd="3" destOrd="0" parTransId="{80A273B2-D96E-48E5-9AA4-761B97568C33}" sibTransId="{8D683D76-618D-4070-B730-9440E3B198A7}"/>
    <dgm:cxn modelId="{919310C6-48F6-4210-98D3-C7D66148E3AA}" type="presOf" srcId="{0124C576-AE95-4596-A91A-D0FBABF9C71B}" destId="{83280AF2-819D-4348-A587-7F5D035FED41}" srcOrd="0" destOrd="1" presId="urn:microsoft.com/office/officeart/2005/8/layout/vList6"/>
    <dgm:cxn modelId="{8F1B74CA-7318-409F-B74F-138BE56A2F4A}" type="presOf" srcId="{C2428F66-E46A-44B7-B0E3-2E19D277A552}" destId="{83280AF2-819D-4348-A587-7F5D035FED41}" srcOrd="0" destOrd="0" presId="urn:microsoft.com/office/officeart/2005/8/layout/vList6"/>
    <dgm:cxn modelId="{841532D5-E040-4C32-BEFB-C1757306BAD6}" srcId="{5018EBA0-BD88-474A-83DE-443A02C95143}" destId="{601C680B-8F0A-4FA4-9C4C-36999E0EEDFA}" srcOrd="1" destOrd="0" parTransId="{1D058A82-A5C7-4920-9CE4-91C89F8DAD4F}" sibTransId="{E1854FCB-D909-4863-9331-D586A62E00BA}"/>
    <dgm:cxn modelId="{2C52B7E8-92EB-4A73-8742-8492D2A10149}" type="presOf" srcId="{BB266180-7039-40D2-87B3-00C0D62BDF6A}" destId="{1266CAA5-0DA0-40E8-88AE-1CD9EB8DF1F4}" srcOrd="0" destOrd="0" presId="urn:microsoft.com/office/officeart/2005/8/layout/vList6"/>
    <dgm:cxn modelId="{10CE70FE-F1CD-49AE-8DB5-1AFC35D99ADA}" srcId="{D4E51DE1-E154-4E0B-9439-FE707773BC70}" destId="{BB266180-7039-40D2-87B3-00C0D62BDF6A}" srcOrd="0" destOrd="0" parTransId="{2F8D9EA0-D283-400E-B5CC-0647AADFCC89}" sibTransId="{5ECE014A-DC99-48F8-88C8-478DE8EA48AC}"/>
    <dgm:cxn modelId="{B65BF3FE-77C7-4C0F-ADEF-A07B594BA90B}" type="presOf" srcId="{F5A8B169-D962-438C-BFFE-4AA2F075BC0F}" destId="{63F8F6A7-1F78-42EF-AB25-6DD6C19AC804}" srcOrd="0" destOrd="0" presId="urn:microsoft.com/office/officeart/2005/8/layout/vList6"/>
    <dgm:cxn modelId="{40B9D60A-23B6-41D3-A3A0-CA3D7AD45A70}" type="presParOf" srcId="{C9D0EE9E-2CB9-402C-B304-BDB4A426B8D6}" destId="{6C1AF3BA-7798-4728-B5D1-4E7F40AD3A3D}" srcOrd="0" destOrd="0" presId="urn:microsoft.com/office/officeart/2005/8/layout/vList6"/>
    <dgm:cxn modelId="{5483FEF8-F433-437C-960A-258FD5404CDE}" type="presParOf" srcId="{6C1AF3BA-7798-4728-B5D1-4E7F40AD3A3D}" destId="{F4C80D23-85B4-40D9-B9B0-3D8FD87DCC0F}" srcOrd="0" destOrd="0" presId="urn:microsoft.com/office/officeart/2005/8/layout/vList6"/>
    <dgm:cxn modelId="{7102C02C-91C9-420D-A96E-268C51C86A96}" type="presParOf" srcId="{6C1AF3BA-7798-4728-B5D1-4E7F40AD3A3D}" destId="{73DDD082-51EF-4600-ACD2-437A15AB5E45}" srcOrd="1" destOrd="0" presId="urn:microsoft.com/office/officeart/2005/8/layout/vList6"/>
    <dgm:cxn modelId="{E33A4AF5-FBE8-4B0F-A78B-17D10BFE813C}" type="presParOf" srcId="{C9D0EE9E-2CB9-402C-B304-BDB4A426B8D6}" destId="{08753595-D883-4D82-87C4-B7090C9F9670}" srcOrd="1" destOrd="0" presId="urn:microsoft.com/office/officeart/2005/8/layout/vList6"/>
    <dgm:cxn modelId="{AADBC8F8-9F0F-4361-82D6-3FBB228D3436}" type="presParOf" srcId="{C9D0EE9E-2CB9-402C-B304-BDB4A426B8D6}" destId="{8E68C486-D28E-4C19-9902-05FBC6C557DC}" srcOrd="2" destOrd="0" presId="urn:microsoft.com/office/officeart/2005/8/layout/vList6"/>
    <dgm:cxn modelId="{469F9951-772B-4B38-A38C-D85BF43E380F}" type="presParOf" srcId="{8E68C486-D28E-4C19-9902-05FBC6C557DC}" destId="{0FA46ABD-348A-4130-99B3-D3319D0FABC0}" srcOrd="0" destOrd="0" presId="urn:microsoft.com/office/officeart/2005/8/layout/vList6"/>
    <dgm:cxn modelId="{5B045109-0CB6-40D2-93B2-6ED452AA8B02}" type="presParOf" srcId="{8E68C486-D28E-4C19-9902-05FBC6C557DC}" destId="{D7C18318-4134-4959-8B04-909D4D9D3DF2}" srcOrd="1" destOrd="0" presId="urn:microsoft.com/office/officeart/2005/8/layout/vList6"/>
    <dgm:cxn modelId="{F3744D76-4F80-4FCF-A005-57EAFB23CC16}" type="presParOf" srcId="{C9D0EE9E-2CB9-402C-B304-BDB4A426B8D6}" destId="{B1EA5DD2-B49F-421D-9BF5-842ADBD387AC}" srcOrd="3" destOrd="0" presId="urn:microsoft.com/office/officeart/2005/8/layout/vList6"/>
    <dgm:cxn modelId="{0ED67168-7B04-49B3-A461-13133267D83F}" type="presParOf" srcId="{C9D0EE9E-2CB9-402C-B304-BDB4A426B8D6}" destId="{2F3F64B5-EBDD-426B-8AE3-CAAD4B604990}" srcOrd="4" destOrd="0" presId="urn:microsoft.com/office/officeart/2005/8/layout/vList6"/>
    <dgm:cxn modelId="{6B9BB2CE-6E87-4C67-A239-9065296640FD}" type="presParOf" srcId="{2F3F64B5-EBDD-426B-8AE3-CAAD4B604990}" destId="{717FFF8E-4DE7-4CDB-ADF5-7047115E20BF}" srcOrd="0" destOrd="0" presId="urn:microsoft.com/office/officeart/2005/8/layout/vList6"/>
    <dgm:cxn modelId="{12C864E8-B3DD-46F3-8F4F-684781D05EC1}" type="presParOf" srcId="{2F3F64B5-EBDD-426B-8AE3-CAAD4B604990}" destId="{1266CAA5-0DA0-40E8-88AE-1CD9EB8DF1F4}" srcOrd="1" destOrd="0" presId="urn:microsoft.com/office/officeart/2005/8/layout/vList6"/>
    <dgm:cxn modelId="{D37078C7-E0ED-4F4A-BD1F-869D8D313169}" type="presParOf" srcId="{C9D0EE9E-2CB9-402C-B304-BDB4A426B8D6}" destId="{0E91E688-BA4B-483A-9F10-FD84416B3E17}" srcOrd="5" destOrd="0" presId="urn:microsoft.com/office/officeart/2005/8/layout/vList6"/>
    <dgm:cxn modelId="{765CF9AF-E040-49D2-BC7A-6339CAF88775}" type="presParOf" srcId="{C9D0EE9E-2CB9-402C-B304-BDB4A426B8D6}" destId="{496FF413-82D1-4EC9-86ED-6CFC1C4DEC74}" srcOrd="6" destOrd="0" presId="urn:microsoft.com/office/officeart/2005/8/layout/vList6"/>
    <dgm:cxn modelId="{AB478AAF-1050-4539-B88B-ABF476C9B3B2}" type="presParOf" srcId="{496FF413-82D1-4EC9-86ED-6CFC1C4DEC74}" destId="{63F8F6A7-1F78-42EF-AB25-6DD6C19AC804}" srcOrd="0" destOrd="0" presId="urn:microsoft.com/office/officeart/2005/8/layout/vList6"/>
    <dgm:cxn modelId="{D5B9D3E8-F324-4C68-9A71-8A18938B089B}" type="presParOf" srcId="{496FF413-82D1-4EC9-86ED-6CFC1C4DEC74}" destId="{83280AF2-819D-4348-A587-7F5D035FED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DD082-51EF-4600-ACD2-437A15AB5E45}">
      <dsp:nvSpPr>
        <dsp:cNvPr id="0" name=""/>
        <dsp:cNvSpPr/>
      </dsp:nvSpPr>
      <dsp:spPr>
        <a:xfrm rot="10800000">
          <a:off x="0" y="1587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يظهر عندما يكون النص الذي تكتبه أكبر من الخلية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/>
        </a:p>
      </dsp:txBody>
      <dsp:txXfrm rot="10800000">
        <a:off x="472281" y="159014"/>
        <a:ext cx="5999929" cy="944562"/>
      </dsp:txXfrm>
    </dsp:sp>
    <dsp:sp modelId="{F4C80D23-85B4-40D9-B9B0-3D8FD87DCC0F}">
      <dsp:nvSpPr>
        <dsp:cNvPr id="0" name=""/>
        <dsp:cNvSpPr/>
      </dsp:nvSpPr>
      <dsp:spPr>
        <a:xfrm>
          <a:off x="6472210" y="1587"/>
          <a:ext cx="4314806" cy="12594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####</a:t>
          </a:r>
        </a:p>
      </dsp:txBody>
      <dsp:txXfrm>
        <a:off x="6533690" y="63067"/>
        <a:ext cx="4191846" cy="1136456"/>
      </dsp:txXfrm>
    </dsp:sp>
    <dsp:sp modelId="{D7C18318-4134-4959-8B04-909D4D9D3DF2}">
      <dsp:nvSpPr>
        <dsp:cNvPr id="0" name=""/>
        <dsp:cNvSpPr/>
      </dsp:nvSpPr>
      <dsp:spPr>
        <a:xfrm rot="10800000">
          <a:off x="0" y="1386945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97606"/>
            <a:satOff val="5601"/>
            <a:lumOff val="83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397606"/>
              <a:satOff val="5601"/>
              <a:lumOff val="8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يظهر عندما تحاول القسمة على 0، وعليك التحقق من الأرقام</a:t>
          </a:r>
        </a:p>
      </dsp:txBody>
      <dsp:txXfrm rot="10800000">
        <a:off x="472281" y="1544372"/>
        <a:ext cx="5999929" cy="944562"/>
      </dsp:txXfrm>
    </dsp:sp>
    <dsp:sp modelId="{0FA46ABD-348A-4130-99B3-D3319D0FABC0}">
      <dsp:nvSpPr>
        <dsp:cNvPr id="0" name=""/>
        <dsp:cNvSpPr/>
      </dsp:nvSpPr>
      <dsp:spPr>
        <a:xfrm>
          <a:off x="6472210" y="1386945"/>
          <a:ext cx="4314806" cy="1259416"/>
        </a:xfrm>
        <a:prstGeom prst="roundRect">
          <a:avLst/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#DIV/0!</a:t>
          </a:r>
          <a:endParaRPr lang="ar-SA" sz="6500" kern="1200" dirty="0"/>
        </a:p>
      </dsp:txBody>
      <dsp:txXfrm>
        <a:off x="6533690" y="1448425"/>
        <a:ext cx="4191846" cy="1136456"/>
      </dsp:txXfrm>
    </dsp:sp>
    <dsp:sp modelId="{1266CAA5-0DA0-40E8-88AE-1CD9EB8DF1F4}">
      <dsp:nvSpPr>
        <dsp:cNvPr id="0" name=""/>
        <dsp:cNvSpPr/>
      </dsp:nvSpPr>
      <dsp:spPr>
        <a:xfrm rot="10800000">
          <a:off x="0" y="2772304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95213"/>
            <a:satOff val="11203"/>
            <a:lumOff val="166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95213"/>
              <a:satOff val="11203"/>
              <a:lumOff val="1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تظهر عندما لا يمكن للصيغة العثور على البيانات المرجعية</a:t>
          </a:r>
        </a:p>
      </dsp:txBody>
      <dsp:txXfrm rot="10800000">
        <a:off x="472281" y="2929731"/>
        <a:ext cx="5999929" cy="944562"/>
      </dsp:txXfrm>
    </dsp:sp>
    <dsp:sp modelId="{717FFF8E-4DE7-4CDB-ADF5-7047115E20BF}">
      <dsp:nvSpPr>
        <dsp:cNvPr id="0" name=""/>
        <dsp:cNvSpPr/>
      </dsp:nvSpPr>
      <dsp:spPr>
        <a:xfrm>
          <a:off x="6472210" y="2772304"/>
          <a:ext cx="4314806" cy="1259416"/>
        </a:xfrm>
        <a:prstGeom prst="roundRect">
          <a:avLst/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#N/A!</a:t>
          </a:r>
          <a:endParaRPr lang="ar-SA" sz="6500" kern="1200" dirty="0"/>
        </a:p>
      </dsp:txBody>
      <dsp:txXfrm>
        <a:off x="6533690" y="2833784"/>
        <a:ext cx="4191846" cy="1136456"/>
      </dsp:txXfrm>
    </dsp:sp>
    <dsp:sp modelId="{83280AF2-819D-4348-A587-7F5D035FED41}">
      <dsp:nvSpPr>
        <dsp:cNvPr id="0" name=""/>
        <dsp:cNvSpPr/>
      </dsp:nvSpPr>
      <dsp:spPr>
        <a:xfrm rot="10800000">
          <a:off x="0" y="4157662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تظهر عندما لا يتم التعرف على النص الموجود في الصيغة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/>
        </a:p>
      </dsp:txBody>
      <dsp:txXfrm rot="10800000">
        <a:off x="472281" y="4315089"/>
        <a:ext cx="5999929" cy="944562"/>
      </dsp:txXfrm>
    </dsp:sp>
    <dsp:sp modelId="{63F8F6A7-1F78-42EF-AB25-6DD6C19AC804}">
      <dsp:nvSpPr>
        <dsp:cNvPr id="0" name=""/>
        <dsp:cNvSpPr/>
      </dsp:nvSpPr>
      <dsp:spPr>
        <a:xfrm>
          <a:off x="6472210" y="4157662"/>
          <a:ext cx="4314806" cy="1259416"/>
        </a:xfrm>
        <a:prstGeom prst="round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#NAME!</a:t>
          </a:r>
          <a:endParaRPr lang="ar-SA" sz="6500" kern="1200" dirty="0"/>
        </a:p>
      </dsp:txBody>
      <dsp:txXfrm>
        <a:off x="6533690" y="4219142"/>
        <a:ext cx="4191846" cy="1136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DD082-51EF-4600-ACD2-437A15AB5E45}">
      <dsp:nvSpPr>
        <dsp:cNvPr id="0" name=""/>
        <dsp:cNvSpPr/>
      </dsp:nvSpPr>
      <dsp:spPr>
        <a:xfrm rot="10800000">
          <a:off x="0" y="27707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يظهر عندما لا يتم الفصل بين مراجعي خلية أو أكثر بشكل صحيح ويجب كتابة الفاصلة</a:t>
          </a: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200" kern="1200" dirty="0"/>
        </a:p>
      </dsp:txBody>
      <dsp:txXfrm rot="10800000">
        <a:off x="472281" y="185134"/>
        <a:ext cx="5999929" cy="944562"/>
      </dsp:txXfrm>
    </dsp:sp>
    <dsp:sp modelId="{F4C80D23-85B4-40D9-B9B0-3D8FD87DCC0F}">
      <dsp:nvSpPr>
        <dsp:cNvPr id="0" name=""/>
        <dsp:cNvSpPr/>
      </dsp:nvSpPr>
      <dsp:spPr>
        <a:xfrm>
          <a:off x="6472210" y="1587"/>
          <a:ext cx="4314806" cy="12594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#NULL!</a:t>
          </a:r>
          <a:endParaRPr lang="ar-SA" sz="6500" kern="1200" dirty="0"/>
        </a:p>
      </dsp:txBody>
      <dsp:txXfrm>
        <a:off x="6533690" y="63067"/>
        <a:ext cx="4191846" cy="1136456"/>
      </dsp:txXfrm>
    </dsp:sp>
    <dsp:sp modelId="{D7C18318-4134-4959-8B04-909D4D9D3DF2}">
      <dsp:nvSpPr>
        <dsp:cNvPr id="0" name=""/>
        <dsp:cNvSpPr/>
      </dsp:nvSpPr>
      <dsp:spPr>
        <a:xfrm rot="10800000">
          <a:off x="0" y="1386945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97606"/>
            <a:satOff val="5601"/>
            <a:lumOff val="83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397606"/>
              <a:satOff val="5601"/>
              <a:lumOff val="8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يظهر عندما تحتوي الصيغة على بيانات رقمية غير صالحة لنوع العملية</a:t>
          </a:r>
        </a:p>
      </dsp:txBody>
      <dsp:txXfrm rot="10800000">
        <a:off x="472281" y="1544372"/>
        <a:ext cx="5999929" cy="944562"/>
      </dsp:txXfrm>
    </dsp:sp>
    <dsp:sp modelId="{0FA46ABD-348A-4130-99B3-D3319D0FABC0}">
      <dsp:nvSpPr>
        <dsp:cNvPr id="0" name=""/>
        <dsp:cNvSpPr/>
      </dsp:nvSpPr>
      <dsp:spPr>
        <a:xfrm>
          <a:off x="6472210" y="1386945"/>
          <a:ext cx="4314806" cy="1259416"/>
        </a:xfrm>
        <a:prstGeom prst="roundRect">
          <a:avLst/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#NUM!</a:t>
          </a:r>
          <a:endParaRPr lang="ar-SA" sz="6500" kern="1200" dirty="0"/>
        </a:p>
      </dsp:txBody>
      <dsp:txXfrm>
        <a:off x="6533690" y="1448425"/>
        <a:ext cx="4191846" cy="1136456"/>
      </dsp:txXfrm>
    </dsp:sp>
    <dsp:sp modelId="{1266CAA5-0DA0-40E8-88AE-1CD9EB8DF1F4}">
      <dsp:nvSpPr>
        <dsp:cNvPr id="0" name=""/>
        <dsp:cNvSpPr/>
      </dsp:nvSpPr>
      <dsp:spPr>
        <a:xfrm rot="10800000">
          <a:off x="0" y="2772304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95213"/>
            <a:satOff val="11203"/>
            <a:lumOff val="166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95213"/>
              <a:satOff val="11203"/>
              <a:lumOff val="1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عندما يكون المرجع غير صالح، وعليك التأكد من كتابة الصيغة بشكل صحيح</a:t>
          </a:r>
        </a:p>
      </dsp:txBody>
      <dsp:txXfrm rot="10800000">
        <a:off x="472281" y="2929731"/>
        <a:ext cx="5999929" cy="944562"/>
      </dsp:txXfrm>
    </dsp:sp>
    <dsp:sp modelId="{717FFF8E-4DE7-4CDB-ADF5-7047115E20BF}">
      <dsp:nvSpPr>
        <dsp:cNvPr id="0" name=""/>
        <dsp:cNvSpPr/>
      </dsp:nvSpPr>
      <dsp:spPr>
        <a:xfrm>
          <a:off x="6472210" y="2772304"/>
          <a:ext cx="4314806" cy="1259416"/>
        </a:xfrm>
        <a:prstGeom prst="roundRect">
          <a:avLst/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#REF!</a:t>
          </a:r>
          <a:endParaRPr lang="ar-SA" sz="6500" kern="1200" dirty="0"/>
        </a:p>
      </dsp:txBody>
      <dsp:txXfrm>
        <a:off x="6533690" y="2833784"/>
        <a:ext cx="4191846" cy="1136456"/>
      </dsp:txXfrm>
    </dsp:sp>
    <dsp:sp modelId="{83280AF2-819D-4348-A587-7F5D035FED41}">
      <dsp:nvSpPr>
        <dsp:cNvPr id="0" name=""/>
        <dsp:cNvSpPr/>
      </dsp:nvSpPr>
      <dsp:spPr>
        <a:xfrm rot="10800000">
          <a:off x="0" y="4157662"/>
          <a:ext cx="6472210" cy="1259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200" kern="1200" dirty="0"/>
            <a:t>عليك التحقق من طريقة كتابة الصيغة أو الخلايا التي تشير إليها.</a:t>
          </a: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200" kern="1200" dirty="0"/>
        </a:p>
      </dsp:txBody>
      <dsp:txXfrm rot="10800000">
        <a:off x="472281" y="4315089"/>
        <a:ext cx="5999929" cy="944562"/>
      </dsp:txXfrm>
    </dsp:sp>
    <dsp:sp modelId="{63F8F6A7-1F78-42EF-AB25-6DD6C19AC804}">
      <dsp:nvSpPr>
        <dsp:cNvPr id="0" name=""/>
        <dsp:cNvSpPr/>
      </dsp:nvSpPr>
      <dsp:spPr>
        <a:xfrm>
          <a:off x="6472210" y="4157662"/>
          <a:ext cx="4314806" cy="1259416"/>
        </a:xfrm>
        <a:prstGeom prst="round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#VALUE!</a:t>
          </a:r>
          <a:endParaRPr lang="ar-SA" sz="6500" kern="1200" dirty="0"/>
        </a:p>
      </dsp:txBody>
      <dsp:txXfrm>
        <a:off x="6533690" y="4219142"/>
        <a:ext cx="4191846" cy="113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3:18.5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1 896,'0'5,"1"0,0 0,1 0,-1-1,1 1,0-1,4 9,2 4,22 46,2-1,2-1,3-2,78 93,-112-148,-1-1,1 0,0 0,1 0,-1 0,0 0,1-1,0 0,-1 1,1-1,6 2,-8-4,0 0,0 1,0-1,1 0,-1 0,0 0,0-1,0 1,0 0,1-1,-1 0,0 1,0-1,0 0,0 0,0 0,-1 0,1 0,0-1,0 1,-1-1,1 1,-1-1,3-2,20-26,-2 0,31-56,-3 4,311-431,-291 411,110-119,-133 170,2 2,3 2,106-72,-117 94,-10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3:32.43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1 896,'0'5,"1"0,0 0,1 0,-1-1,1 1,0-1,4 9,2 4,22 46,2-1,2-1,3-2,78 93,-112-148,-1-1,1 0,0 0,1 0,-1 0,0 0,1-1,0 0,-1 1,1-1,6 2,-8-4,0 0,0 1,0-1,1 0,-1 0,0 0,0-1,0 1,0 0,1-1,-1 0,0 1,0-1,0 0,0 0,0 0,-1 0,1 0,0-1,0 1,-1-1,1 1,-1-1,3-2,20-26,-2 0,31-56,-3 4,311-431,-291 411,110-119,-133 170,2 2,3 2,106-72,-117 94,-10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3:38.60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1 896,'0'5,"1"0,0 0,1 0,-1-1,1 1,0-1,4 9,2 4,22 46,2-1,2-1,3-2,78 93,-112-148,-1-1,1 0,0 0,1 0,-1 0,0 0,1-1,0 0,-1 1,1-1,6 2,-8-4,0 0,0 1,0-1,1 0,-1 0,0 0,0-1,0 1,0 0,1-1,-1 0,0 1,0-1,0 0,0 0,0 0,-1 0,1 0,0-1,0 1,-1-1,1 1,-1-1,3-2,20-26,-2 0,31-56,-3 4,311-431,-291 411,110-119,-133 170,2 2,3 2,106-72,-117 94,-10 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3:43.99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1 896,'0'5,"1"0,0 0,1 0,-1-1,1 1,0-1,4 9,2 4,22 46,2-1,2-1,3-2,78 93,-112-148,-1-1,1 0,0 0,1 0,-1 0,0 0,1-1,0 0,-1 1,1-1,6 2,-8-4,0 0,0 1,0-1,1 0,-1 0,0 0,0-1,0 1,0 0,1-1,-1 0,0 1,0-1,0 0,0 0,0 0,-1 0,1 0,0-1,0 1,-1-1,1 1,-1-1,3-2,20-26,-2 0,31-56,-3 4,311-431,-291 411,110-119,-133 170,2 2,3 2,106-72,-117 94,-10 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3:51.20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1 896,'0'5,"1"0,0 0,1 0,-1-1,1 1,0-1,4 9,2 4,22 46,2-1,2-1,3-2,78 93,-112-148,-1-1,1 0,0 0,1 0,-1 0,0 0,1-1,0 0,-1 1,1-1,6 2,-8-4,0 0,0 1,0-1,1 0,-1 0,0 0,0-1,0 1,0 0,1-1,-1 0,0 1,0-1,0 0,0 0,0 0,-1 0,1 0,0-1,0 1,-1-1,1 1,-1-1,3-2,20-26,-2 0,31-56,-3 4,311-431,-291 411,110-119,-133 170,2 2,3 2,106-72,-117 94,-10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6:27.095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-2540"/>
      <inkml:brushProperty name="anchorY" value="-2540"/>
      <inkml:brushProperty name="scaleFactor" value="0.5"/>
    </inkml:brush>
  </inkml:definitions>
  <inkml:trace contextRef="#ctx0" brushRef="#br0">40 403,'0'0,"0"-6,0-10,0-7,0-5,0-5,7 5,8 5,7 8,6 5,5 5,2 4,2 1,1 1,0 0,-1 0,1 0,-1 0,-1-1,8 8,0 7,-8 7,-8 6,-10 5,-7 3,-6 1,-4 0,-9 1,-8-7,-1-2,-5-6,-4-8,-5-5,-1 3,-4-4,0 6,-1-3,0-1,0-3,0-10,0-3,1-9,7-6,7-7,8-5,6-2,4-3,4 0,0-1,9 8,7 7,7 8,7 7,3 4,3 3,1 2,1 0,-7 8,-8 7,-8 7,-7 6,-4 4,-10-5,-10 2,-7-7,-7-6,-4-6,-3-4,-1-5,-7-9,7-8,1-1,8-6,8-5,1 5,6-4,4-2,4-2,3-3,1-1,2-2,8 0,8-1,-1 1,7 6,3 1,5 7,2 6,-4-1,1 5,0 2,2 4,2 3,1 1,1 2,2 0,-1 1,0-1,1 8,-8 7,0 7,0 14,-6 4,-5 3,0 0,-4-1,-4-1,-3-2,-3-1,-3-1,0-1,-9 1,-7-1,-8-8,-6-6,-4-1,-2-6,-3-4,1-5,-1-2,0-3,1-1,7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7:27.887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-2540"/>
      <inkml:brushProperty name="anchorY" value="-2540"/>
      <inkml:brushProperty name="scaleFactor" value="0.5"/>
    </inkml:brush>
  </inkml:definitions>
  <inkml:trace contextRef="#ctx0" brushRef="#br0">40 403,'0'0,"0"-6,0-10,0-7,0-5,0-5,7 5,8 5,7 8,6 5,5 5,2 4,2 1,1 1,0 0,-1 0,1 0,-1 0,-1-1,8 8,0 7,-8 7,-8 6,-10 5,-7 3,-6 1,-4 0,-9 1,-8-7,-1-2,-5-6,-4-8,-5-5,-1 3,-4-4,0 6,-1-3,0-1,0-3,0-10,0-3,1-9,7-6,7-7,8-5,6-2,4-3,4 0,0-1,9 8,7 7,7 8,7 7,3 4,3 3,1 2,1 0,-7 8,-8 7,-8 7,-7 6,-4 4,-10-5,-10 2,-7-7,-7-6,-4-6,-3-4,-1-5,-7-9,7-8,1-1,8-6,8-5,1 5,6-4,4-2,4-2,3-3,1-1,2-2,8 0,8-1,-1 1,7 6,3 1,5 7,2 6,-4-1,1 5,0 2,2 4,2 3,1 1,1 2,2 0,-1 1,0-1,1 8,-8 7,0 7,0 14,-6 4,-5 3,0 0,-4-1,-4-1,-3-2,-3-1,-3-1,0-1,-9 1,-7-1,-8-8,-6-6,-4-1,-2-6,-3-4,1-5,-1-2,0-3,1-1,7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8:18.157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-2540"/>
      <inkml:brushProperty name="anchorY" value="-2540"/>
      <inkml:brushProperty name="scaleFactor" value="0.5"/>
    </inkml:brush>
  </inkml:definitions>
  <inkml:trace contextRef="#ctx0" brushRef="#br0">40 403,'0'0,"0"-6,0-10,0-7,0-5,0-5,7 5,8 5,7 8,6 5,5 5,2 4,2 1,1 1,0 0,-1 0,1 0,-1 0,-1-1,8 8,0 7,-8 7,-8 6,-10 5,-7 3,-6 1,-4 0,-9 1,-8-7,-1-2,-5-6,-4-8,-5-5,-1 3,-4-4,0 6,-1-3,0-1,0-3,0-10,0-3,1-9,7-6,7-7,8-5,6-2,4-3,4 0,0-1,9 8,7 7,7 8,7 7,3 4,3 3,1 2,1 0,-7 8,-8 7,-8 7,-7 6,-4 4,-10-5,-10 2,-7-7,-7-6,-4-6,-3-4,-1-5,-7-9,7-8,1-1,8-6,8-5,1 5,6-4,4-2,4-2,3-3,1-1,2-2,8 0,8-1,-1 1,7 6,3 1,5 7,2 6,-4-1,1 5,0 2,2 4,2 3,1 1,1 2,2 0,-1 1,0-1,1 8,-8 7,0 7,0 14,-6 4,-5 3,0 0,-4-1,-4-1,-3-2,-3-1,-3-1,0-1,-9 1,-7-1,-8-8,-6-6,-4-1,-2-6,-3-4,1-5,-1-2,0-3,1-1,7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20:28:18.431"/>
    </inkml:context>
    <inkml:brush xml:id="br0">
      <inkml:brushProperty name="width" value="0.35" units="cm"/>
      <inkml:brushProperty name="height" value="0.35" units="cm"/>
      <inkml:brushProperty name="color" value="#0B868D"/>
      <inkml:brushProperty name="ignorePressure" value="1"/>
      <inkml:brushProperty name="inkEffects" value="ocean"/>
      <inkml:brushProperty name="anchorX" value="-2540"/>
      <inkml:brushProperty name="anchorY" value="-2540"/>
      <inkml:brushProperty name="scaleFactor" value="0.5"/>
    </inkml:brush>
  </inkml:definitions>
  <inkml:trace contextRef="#ctx0" brushRef="#br0">40 403,'0'0,"0"-6,0-10,0-7,0-5,0-5,7 5,8 5,7 8,6 5,5 5,2 4,2 1,1 1,0 0,-1 0,1 0,-1 0,-1-1,8 8,0 7,-8 7,-8 6,-10 5,-7 3,-6 1,-4 0,-9 1,-8-7,-1-2,-5-6,-4-8,-5-5,-1 3,-4-4,0 6,-1-3,0-1,0-3,0-10,0-3,1-9,7-6,7-7,8-5,6-2,4-3,4 0,0-1,9 8,7 7,7 8,7 7,3 4,3 3,1 2,1 0,-7 8,-8 7,-8 7,-7 6,-4 4,-10-5,-10 2,-7-7,-7-6,-4-6,-3-4,-1-5,-7-9,7-8,1-1,8-6,8-5,1 5,6-4,4-2,4-2,3-3,1-1,2-2,8 0,8-1,-1 1,7 6,3 1,5 7,2 6,-4-1,1 5,0 2,2 4,2 3,1 1,1 2,2 0,-1 1,0-1,1 8,-8 7,0 7,0 14,-6 4,-5 3,0 0,-4-1,-4-1,-3-2,-3-1,-3-1,0-1,-9 1,-7-1,-8-8,-6-6,-4-1,-2-6,-3-4,1-5,-1-2,0-3,1-1,7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0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4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9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9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85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6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7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1F03-F93F-44E5-AAC2-2E2B34A53B0B}" type="datetimeFigureOut">
              <a:rPr lang="ar-SA" smtClean="0"/>
              <a:t>21/05/45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B58611F-FE09-4957-92A7-5D8EC77CCC90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881452A8-F4EC-416F-90C6-90DC7D765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/>
              <a:t>الدوال والمراجع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BAA54B5B-426E-4CB0-9202-C4B6AC20D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68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E2E5A8-BE0E-477E-892B-AEBD044B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هل تذكرين!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54B3BF-D1D3-470A-9CD6-34A5ABD8C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يمكن اجراء العمليات الحسابية باستخدام طريقتين</a:t>
            </a:r>
          </a:p>
          <a:p>
            <a:r>
              <a:rPr lang="ar-SA" sz="4800" dirty="0"/>
              <a:t>1- الأرقام</a:t>
            </a:r>
          </a:p>
          <a:p>
            <a:r>
              <a:rPr lang="ar-SA" sz="4800" dirty="0"/>
              <a:t>2- المراجع</a:t>
            </a:r>
          </a:p>
        </p:txBody>
      </p:sp>
    </p:spTree>
    <p:extLst>
      <p:ext uri="{BB962C8B-B14F-4D97-AF65-F5344CB8AC3E}">
        <p14:creationId xmlns:p14="http://schemas.microsoft.com/office/powerpoint/2010/main" val="333050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F3352C-50EE-4F42-94BE-F6FB4BA5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4900" dirty="0"/>
              <a:t>للمراجع في اكسل ثلاث أنواع، هي:</a:t>
            </a:r>
            <a:br>
              <a:rPr lang="ar-SA" sz="3600" dirty="0"/>
            </a:br>
            <a:endParaRPr lang="ar-SA" sz="36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5277F3-140B-4F29-8E1D-4E13E80E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758" y="2711540"/>
            <a:ext cx="2711088" cy="104923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ar-SA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المرجع النسبي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D92C0F1-4946-4D14-8CB9-AE868DDDAFB5}"/>
              </a:ext>
            </a:extLst>
          </p:cNvPr>
          <p:cNvSpPr txBox="1">
            <a:spLocks/>
          </p:cNvSpPr>
          <p:nvPr/>
        </p:nvSpPr>
        <p:spPr>
          <a:xfrm>
            <a:off x="2704011" y="2711540"/>
            <a:ext cx="2711088" cy="10492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المرجع المختلط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E8454B2F-7F5B-44AF-AD09-9DAAE4AB79B6}"/>
              </a:ext>
            </a:extLst>
          </p:cNvPr>
          <p:cNvSpPr txBox="1">
            <a:spLocks/>
          </p:cNvSpPr>
          <p:nvPr/>
        </p:nvSpPr>
        <p:spPr>
          <a:xfrm>
            <a:off x="5556884" y="2711539"/>
            <a:ext cx="2711088" cy="1049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المرجع المطلق</a:t>
            </a:r>
          </a:p>
        </p:txBody>
      </p:sp>
    </p:spTree>
    <p:extLst>
      <p:ext uri="{BB962C8B-B14F-4D97-AF65-F5344CB8AC3E}">
        <p14:creationId xmlns:p14="http://schemas.microsoft.com/office/powerpoint/2010/main" val="172913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F2C769-CDC0-4C54-BA50-E9FC65FC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/>
              <a:t>المرجع النسبي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574FD-D595-424E-B754-48204BB33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3200" dirty="0"/>
              <a:t>عند نسخ خلية تحتوي على صيغة ، فإن 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الصيغة تتغير تلقائيا </a:t>
            </a:r>
            <a:r>
              <a:rPr lang="ar-SA" sz="3200" dirty="0"/>
              <a:t>ويعتمد التغيير على الموضع النسبي للصفوف والأعمدة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sz="3200" u="sng" dirty="0">
                <a:solidFill>
                  <a:srgbClr val="92D050"/>
                </a:solidFill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374476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7FD69-C15E-4AE1-98EE-C53CB9A3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dirty="0"/>
              <a:t>المرجع المطلق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D26887-CC4C-48C6-B5CD-61528F652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ar-SA" sz="3200" dirty="0"/>
              <a:t>في بعض الأحيان تريد الاحتفاظ بخلية ثابتة عند نسخ صيغة ، ولتنفيذ ذلك أستخدم علامة </a:t>
            </a:r>
            <a:r>
              <a:rPr lang="ar-SA" sz="3200" u="sng" dirty="0">
                <a:solidFill>
                  <a:srgbClr val="FF0000"/>
                </a:solidFill>
              </a:rPr>
              <a:t>الدولار $ </a:t>
            </a:r>
            <a:r>
              <a:rPr lang="ar-SA" sz="3200" dirty="0"/>
              <a:t>، وبذلك تصبح الخلية ثابتة عند عملية النسخ .</a:t>
            </a:r>
          </a:p>
          <a:p>
            <a:pPr marL="0" indent="0">
              <a:buNone/>
            </a:pPr>
            <a:endParaRPr lang="ar-SA" dirty="0"/>
          </a:p>
          <a:p>
            <a:endParaRPr lang="ar-SA" dirty="0"/>
          </a:p>
          <a:p>
            <a:pPr marL="0" indent="0">
              <a:buNone/>
            </a:pPr>
            <a:r>
              <a:rPr lang="ar-SA" sz="3200" u="sng" dirty="0">
                <a:solidFill>
                  <a:srgbClr val="92D050"/>
                </a:solidFill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187702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D47BE7-EE8E-4FD3-A770-1026111A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/>
              <a:t>المرجع المختلط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A0C019-5B42-4C9E-9D76-4BE09316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600" u="sng" dirty="0">
                <a:solidFill>
                  <a:srgbClr val="00B0F0"/>
                </a:solidFill>
              </a:rPr>
              <a:t>يأتي المرجع المختلط بأحد الشكلين  التاليين: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$A2</a:t>
            </a: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/>
              <a:t>تكون علامة الدولار </a:t>
            </a:r>
            <a:r>
              <a:rPr lang="ar-SA" dirty="0">
                <a:solidFill>
                  <a:srgbClr val="FFC000"/>
                </a:solidFill>
              </a:rPr>
              <a:t>أمام حرف العمود </a:t>
            </a:r>
            <a:r>
              <a:rPr lang="ar-SA" dirty="0"/>
              <a:t>، فيصبح العمود ثابتا ، ويسمى ذلك </a:t>
            </a:r>
            <a:r>
              <a:rPr lang="ar-SA" dirty="0">
                <a:solidFill>
                  <a:srgbClr val="00B050"/>
                </a:solidFill>
              </a:rPr>
              <a:t>المرجع المطلق للعمود</a:t>
            </a:r>
          </a:p>
          <a:p>
            <a:pPr marL="457200" indent="-457200">
              <a:buFont typeface="+mj-lt"/>
              <a:buAutoNum type="arabicPeriod"/>
            </a:pPr>
            <a:endParaRPr lang="ar-SA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A$2</a:t>
            </a:r>
            <a:r>
              <a:rPr lang="ar-SA" dirty="0"/>
              <a:t>تكون علامة الدولار </a:t>
            </a:r>
            <a:r>
              <a:rPr lang="ar-SA" dirty="0">
                <a:solidFill>
                  <a:srgbClr val="FFC000"/>
                </a:solidFill>
              </a:rPr>
              <a:t>أمام رقم الصف </a:t>
            </a:r>
            <a:r>
              <a:rPr lang="ar-SA" dirty="0"/>
              <a:t>، فيصبح الصف  ثابتا ، ويسمى ذلك </a:t>
            </a:r>
            <a:r>
              <a:rPr lang="ar-SA" dirty="0">
                <a:solidFill>
                  <a:srgbClr val="00B050"/>
                </a:solidFill>
              </a:rPr>
              <a:t>المرجع المطلق للصف</a:t>
            </a:r>
          </a:p>
          <a:p>
            <a:endParaRPr lang="ar-SA" dirty="0"/>
          </a:p>
          <a:p>
            <a:pPr marL="0" indent="0">
              <a:buNone/>
            </a:pPr>
            <a:r>
              <a:rPr lang="ar-SA" sz="3200" u="sng" dirty="0">
                <a:solidFill>
                  <a:srgbClr val="92D050"/>
                </a:solidFill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377492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44158E-4D0A-4C93-A5D2-9C1084BC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034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تقويم: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AFD9FC-6B99-4A4A-9D3D-B8A362A6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67990"/>
            <a:ext cx="9603275" cy="4232364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</a:rPr>
              <a:t>هو مرجع الخلية حيث أن الخلية لا تتغير عند نسخها ويظل كل من العمود والصف ثابتين:</a:t>
            </a:r>
          </a:p>
          <a:p>
            <a:pPr marL="0" indent="0">
              <a:buNone/>
            </a:pPr>
            <a:r>
              <a:rPr lang="ar-SA" dirty="0"/>
              <a:t>أ- المرجع النسبي     ب- المرجع المطلق   ج- المرجع المختلط</a:t>
            </a:r>
          </a:p>
          <a:p>
            <a:pPr marL="0" indent="0">
              <a:buNone/>
            </a:pPr>
            <a:endParaRPr lang="ar-S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</a:rPr>
              <a:t>هو مرجع للخلية ، عند نسخ خليه تحتوي على صيغة فإن الصيغة تتغير تلقائيا:</a:t>
            </a:r>
          </a:p>
          <a:p>
            <a:pPr marL="0" indent="0">
              <a:buNone/>
            </a:pPr>
            <a:r>
              <a:rPr lang="ar-SA" dirty="0"/>
              <a:t> أ- المرجع النسبي     ب- المرجع المطلق   ج- المرجع المختلط</a:t>
            </a:r>
          </a:p>
          <a:p>
            <a:pPr marL="0" indent="0">
              <a:buNone/>
            </a:pPr>
            <a:endParaRPr lang="ar-SA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rgbClr val="00B050"/>
                </a:solidFill>
              </a:rPr>
              <a:t>عندما تريد الاحتفاظ بخلية ثابتة عند نسخ صيغة عليك استخدام علامة:</a:t>
            </a:r>
          </a:p>
          <a:p>
            <a:pPr marL="0" indent="0">
              <a:buNone/>
            </a:pPr>
            <a:r>
              <a:rPr lang="ar-SA" dirty="0"/>
              <a:t>                أ- #      ب- @      ج- $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AEB5131-CC83-4747-8C40-6A6B23133471}"/>
              </a:ext>
            </a:extLst>
          </p:cNvPr>
          <p:cNvSpPr/>
          <p:nvPr/>
        </p:nvSpPr>
        <p:spPr>
          <a:xfrm>
            <a:off x="7680959" y="2351313"/>
            <a:ext cx="1658983" cy="5355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E3C034A-1E82-4F7F-88EF-4F8AAC0C6FB6}"/>
              </a:ext>
            </a:extLst>
          </p:cNvPr>
          <p:cNvSpPr/>
          <p:nvPr/>
        </p:nvSpPr>
        <p:spPr>
          <a:xfrm>
            <a:off x="9398723" y="3849187"/>
            <a:ext cx="1658983" cy="5355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13EDD2-D1BE-46F4-9901-F319B7672828}"/>
              </a:ext>
            </a:extLst>
          </p:cNvPr>
          <p:cNvSpPr/>
          <p:nvPr/>
        </p:nvSpPr>
        <p:spPr>
          <a:xfrm>
            <a:off x="6592388" y="5299164"/>
            <a:ext cx="1658983" cy="53557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5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5728C1-1DA4-4119-BC4F-52A9FEB6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721" y="242725"/>
            <a:ext cx="9603275" cy="1049235"/>
          </a:xfrm>
        </p:spPr>
        <p:txBody>
          <a:bodyPr/>
          <a:lstStyle/>
          <a:p>
            <a:r>
              <a:rPr lang="ar-SA" dirty="0"/>
              <a:t>رسائل الخطأ في اكسل </a:t>
            </a:r>
          </a:p>
        </p:txBody>
      </p:sp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584737BA-9BA3-4310-BA59-61361AEA6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445325"/>
              </p:ext>
            </p:extLst>
          </p:nvPr>
        </p:nvGraphicFramePr>
        <p:xfrm>
          <a:off x="920979" y="805268"/>
          <a:ext cx="107870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51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FC8C3-6B32-4383-AC5F-83827D76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5EB3AE-61C6-4BD4-8B14-0F565907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D5EA2585-32D8-4E69-BF43-0AE944221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495816"/>
              </p:ext>
            </p:extLst>
          </p:nvPr>
        </p:nvGraphicFramePr>
        <p:xfrm>
          <a:off x="1080540" y="455938"/>
          <a:ext cx="107870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67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EA57E3-3384-480D-8655-A947CA114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808" y="112532"/>
            <a:ext cx="9604375" cy="1049337"/>
          </a:xfrm>
        </p:spPr>
        <p:txBody>
          <a:bodyPr/>
          <a:lstStyle/>
          <a:p>
            <a:r>
              <a:rPr lang="ar-SA" dirty="0"/>
              <a:t>تقويم ختامي</a:t>
            </a:r>
            <a:br>
              <a:rPr lang="ar-SA" dirty="0"/>
            </a:br>
            <a:r>
              <a:rPr lang="ar-SA" dirty="0"/>
              <a:t>صفحة 45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3241F1-D799-4682-91A1-0AE9586F4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93" t="20748" r="32715" b="6836"/>
          <a:stretch/>
        </p:blipFill>
        <p:spPr>
          <a:xfrm>
            <a:off x="3827417" y="0"/>
            <a:ext cx="8098971" cy="6607536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04E9746-0852-434E-AD42-38098B9F9DA9}"/>
              </a:ext>
            </a:extLst>
          </p:cNvPr>
          <p:cNvSpPr/>
          <p:nvPr/>
        </p:nvSpPr>
        <p:spPr>
          <a:xfrm>
            <a:off x="7713616" y="1030877"/>
            <a:ext cx="274320" cy="209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80DDA66-1B4B-4011-95D5-2B6D08CB6699}"/>
              </a:ext>
            </a:extLst>
          </p:cNvPr>
          <p:cNvSpPr/>
          <p:nvPr/>
        </p:nvSpPr>
        <p:spPr>
          <a:xfrm>
            <a:off x="7713616" y="2750820"/>
            <a:ext cx="274320" cy="209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7FF004D-ECC3-4BF6-BA08-8242A5E04D93}"/>
              </a:ext>
            </a:extLst>
          </p:cNvPr>
          <p:cNvSpPr/>
          <p:nvPr/>
        </p:nvSpPr>
        <p:spPr>
          <a:xfrm>
            <a:off x="7713616" y="4117476"/>
            <a:ext cx="274320" cy="209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80175BE-AB8F-41F7-B0D6-6133A3022886}"/>
              </a:ext>
            </a:extLst>
          </p:cNvPr>
          <p:cNvSpPr/>
          <p:nvPr/>
        </p:nvSpPr>
        <p:spPr>
          <a:xfrm>
            <a:off x="7713616" y="5943963"/>
            <a:ext cx="274320" cy="2097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5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1C9FAF-AE1C-4A0D-AE89-4611342D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الملخص </a:t>
            </a:r>
            <a:r>
              <a:rPr lang="ar-SA" dirty="0" err="1"/>
              <a:t>السبوري</a:t>
            </a:r>
            <a:r>
              <a:rPr lang="ar-SA" dirty="0"/>
              <a:t>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46EA38-2FB4-4B2E-A8D2-9D497134E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/>
              <a:t>أنواع المراجع في اكسل ( النسبي – المطلق – المختلط) </a:t>
            </a:r>
          </a:p>
          <a:p>
            <a:r>
              <a:rPr lang="ar-SA" sz="2800" dirty="0"/>
              <a:t>أنواع رسائل الخطأ في اكسل</a:t>
            </a:r>
          </a:p>
          <a:p>
            <a:endParaRPr lang="ar-SA" sz="2800" dirty="0"/>
          </a:p>
          <a:p>
            <a:pPr marL="0" indent="0">
              <a:buNone/>
            </a:pPr>
            <a:r>
              <a:rPr lang="ar-SA" sz="2800" dirty="0">
                <a:solidFill>
                  <a:srgbClr val="00B050"/>
                </a:solidFill>
              </a:rPr>
              <a:t>الواجب:</a:t>
            </a:r>
          </a:p>
          <a:p>
            <a:pPr marL="0" indent="0">
              <a:buNone/>
            </a:pPr>
            <a:r>
              <a:rPr lang="ar-SA" sz="2800" dirty="0">
                <a:solidFill>
                  <a:srgbClr val="00B050"/>
                </a:solidFill>
              </a:rPr>
              <a:t>للاحتفاظ بخلية ثابتة عند نسخ الصيغ نستخدم علامة 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87763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D446F0-FBAD-4C6E-B685-D51B3B0A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87E014-3537-45E4-8E67-115530B5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68541E-6FEA-4F42-A761-01C59AC1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61148" r="7429" b="20278"/>
          <a:stretch/>
        </p:blipFill>
        <p:spPr>
          <a:xfrm>
            <a:off x="845989" y="1553308"/>
            <a:ext cx="10500022" cy="285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82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2C1B6-79B5-46DD-AD06-8242E370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E70E77-127A-40DD-B21D-5998169D8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C3376B-2DA2-487D-9B4A-5EDAFA7C2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4" t="20278" r="23500" b="14459"/>
          <a:stretch/>
        </p:blipFill>
        <p:spPr>
          <a:xfrm>
            <a:off x="439783" y="202934"/>
            <a:ext cx="11312434" cy="605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267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AB80A2-E1D7-479D-865B-3B8CFBF1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7AA351-C984-40AB-97E7-CB83037B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2A0CEE3-7ABA-49A2-A71C-6D1EE6BD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5" t="21891" r="14607" b="15793"/>
          <a:stretch/>
        </p:blipFill>
        <p:spPr>
          <a:xfrm>
            <a:off x="796836" y="274321"/>
            <a:ext cx="10833716" cy="5779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3EC56FD-01C9-4C8E-859A-FE27727D7020}"/>
                  </a:ext>
                </a:extLst>
              </p14:cNvPr>
              <p14:cNvContentPartPr/>
              <p14:nvPr/>
            </p14:nvContentPartPr>
            <p14:xfrm>
              <a:off x="2401548" y="1646032"/>
              <a:ext cx="542636" cy="50129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3EC56FD-01C9-4C8E-859A-FE27727D70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916" y="1628039"/>
                <a:ext cx="578260" cy="536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8073D0A7-82EC-49D6-88F9-EEE75AD8CB9A}"/>
                  </a:ext>
                </a:extLst>
              </p14:cNvPr>
              <p14:cNvContentPartPr/>
              <p14:nvPr/>
            </p14:nvContentPartPr>
            <p14:xfrm>
              <a:off x="1137146" y="2383952"/>
              <a:ext cx="542636" cy="50129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8073D0A7-82EC-49D6-88F9-EEE75AD8CB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514" y="2365959"/>
                <a:ext cx="578260" cy="536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34AD2B81-1308-4921-AD21-0CC9C9423D61}"/>
                  </a:ext>
                </a:extLst>
              </p14:cNvPr>
              <p14:cNvContentPartPr/>
              <p14:nvPr/>
            </p14:nvContentPartPr>
            <p14:xfrm>
              <a:off x="2401548" y="3221166"/>
              <a:ext cx="542636" cy="50129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34AD2B81-1308-4921-AD21-0CC9C9423D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916" y="3203173"/>
                <a:ext cx="578260" cy="536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57B791EA-7872-441E-9E45-F7818B9693D3}"/>
                  </a:ext>
                </a:extLst>
              </p14:cNvPr>
              <p14:cNvContentPartPr/>
              <p14:nvPr/>
            </p14:nvContentPartPr>
            <p14:xfrm>
              <a:off x="1180261" y="4170517"/>
              <a:ext cx="542636" cy="50129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57B791EA-7872-441E-9E45-F7818B9693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629" y="4152524"/>
                <a:ext cx="578260" cy="536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BFE13B06-3924-44F0-BA26-7AB4F3DD8508}"/>
                  </a:ext>
                </a:extLst>
              </p14:cNvPr>
              <p14:cNvContentPartPr/>
              <p14:nvPr/>
            </p14:nvContentPartPr>
            <p14:xfrm>
              <a:off x="2401548" y="5258623"/>
              <a:ext cx="542636" cy="50129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BFE13B06-3924-44F0-BA26-7AB4F3DD85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916" y="5240630"/>
                <a:ext cx="578260" cy="5369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93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A9E18-BE4C-4CFC-A795-92E67B6C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642334-B040-43AB-A696-71F830D8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2E7352C-9321-4095-8519-AFECFD8D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2" t="23606" r="22644" b="18651"/>
          <a:stretch/>
        </p:blipFill>
        <p:spPr>
          <a:xfrm>
            <a:off x="472541" y="274319"/>
            <a:ext cx="11140339" cy="55909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80CB918A-87FD-44D9-BB64-E2773D66A947}"/>
                  </a:ext>
                </a:extLst>
              </p14:cNvPr>
              <p14:cNvContentPartPr/>
              <p14:nvPr/>
            </p14:nvContentPartPr>
            <p14:xfrm>
              <a:off x="5917430" y="570519"/>
              <a:ext cx="250560" cy="23400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80CB918A-87FD-44D9-BB64-E2773D66A9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4430" y="507879"/>
                <a:ext cx="3762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84B53ABE-3629-4291-82F2-1424885059BB}"/>
                  </a:ext>
                </a:extLst>
              </p14:cNvPr>
              <p14:cNvContentPartPr/>
              <p14:nvPr/>
            </p14:nvContentPartPr>
            <p14:xfrm>
              <a:off x="5917430" y="5232345"/>
              <a:ext cx="250560" cy="23400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84B53ABE-3629-4291-82F2-1424885059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4430" y="5169705"/>
                <a:ext cx="37620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4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B09BE2-077F-4F5F-9467-3B452A8E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B64BA9-D3E1-43D2-A17D-EDFE1075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A48DF0C-5480-4695-9219-883655EE2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3" t="24941" r="22858" b="17699"/>
          <a:stretch/>
        </p:blipFill>
        <p:spPr>
          <a:xfrm>
            <a:off x="159032" y="156754"/>
            <a:ext cx="11715105" cy="5669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D7D3A1B1-4957-49C5-A456-2AAABB14E962}"/>
                  </a:ext>
                </a:extLst>
              </p14:cNvPr>
              <p14:cNvContentPartPr/>
              <p14:nvPr/>
            </p14:nvContentPartPr>
            <p14:xfrm>
              <a:off x="5891304" y="1736754"/>
              <a:ext cx="250560" cy="23400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D7D3A1B1-4957-49C5-A456-2AAABB14E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8304" y="1674114"/>
                <a:ext cx="3762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88B7CDA0-1679-410E-BF41-9AC537C638E7}"/>
                  </a:ext>
                </a:extLst>
              </p14:cNvPr>
              <p14:cNvContentPartPr/>
              <p14:nvPr/>
            </p14:nvContentPartPr>
            <p14:xfrm>
              <a:off x="5845440" y="3399033"/>
              <a:ext cx="250560" cy="23400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88B7CDA0-1679-410E-BF41-9AC537C638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2440" y="3336393"/>
                <a:ext cx="37620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3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6341A3-B322-41E9-9805-127422C167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السلام عليكم ورحمة الله وبركاته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74E4DF3-CD50-4073-8D04-E62B272D3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73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2B09F-53EA-4160-8B94-DD0C2744B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10E1BFF-097C-4F9B-B88F-4D0551CA1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F0D2C27-F84A-4C9B-AEEF-9F5AF98D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1" t="36584" r="18786" b="27608"/>
          <a:stretch/>
        </p:blipFill>
        <p:spPr>
          <a:xfrm>
            <a:off x="1405509" y="0"/>
            <a:ext cx="10478262" cy="36971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B743CB-B68B-49A8-B3A9-810988152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2" t="34659" r="37750" b="23416"/>
          <a:stretch/>
        </p:blipFill>
        <p:spPr>
          <a:xfrm>
            <a:off x="308229" y="3884626"/>
            <a:ext cx="7236823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3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F8CDEF-6D32-4DC5-A92E-789D657C2C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sz="9600" dirty="0"/>
              <a:t>أنواع المراجع في اكسل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5FF67E2-9CAA-4DC8-89F4-FF4DD37A6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الدرس الثالث   الوحدة الأولى </a:t>
            </a:r>
          </a:p>
        </p:txBody>
      </p:sp>
    </p:spTree>
    <p:extLst>
      <p:ext uri="{BB962C8B-B14F-4D97-AF65-F5344CB8AC3E}">
        <p14:creationId xmlns:p14="http://schemas.microsoft.com/office/powerpoint/2010/main" val="1675861984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127</TotalTime>
  <Words>371</Words>
  <Application>Microsoft Office PowerPoint</Application>
  <PresentationFormat>شاشة عريضة</PresentationFormat>
  <Paragraphs>66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معرض</vt:lpstr>
      <vt:lpstr>الدوال والمراجع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السلام عليكم ورحمة الله وبركاته</vt:lpstr>
      <vt:lpstr>عرض تقديمي في PowerPoint</vt:lpstr>
      <vt:lpstr>أنواع المراجع في اكسل</vt:lpstr>
      <vt:lpstr>هل تذكرين! </vt:lpstr>
      <vt:lpstr>للمراجع في اكسل ثلاث أنواع، هي: </vt:lpstr>
      <vt:lpstr>المرجع النسبي</vt:lpstr>
      <vt:lpstr>المرجع المطلق</vt:lpstr>
      <vt:lpstr>المرجع المختلط</vt:lpstr>
      <vt:lpstr>تقويم:</vt:lpstr>
      <vt:lpstr>رسائل الخطأ في اكسل </vt:lpstr>
      <vt:lpstr>عرض تقديمي في PowerPoint</vt:lpstr>
      <vt:lpstr>تقويم ختامي صفحة 45</vt:lpstr>
      <vt:lpstr>الملخص السبوري: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المراجع</dc:title>
  <dc:creator>ندى الدغيرى</dc:creator>
  <cp:lastModifiedBy>ندى الدغيرى</cp:lastModifiedBy>
  <cp:revision>4</cp:revision>
  <dcterms:created xsi:type="dcterms:W3CDTF">2022-12-12T08:43:37Z</dcterms:created>
  <dcterms:modified xsi:type="dcterms:W3CDTF">2023-12-03T15:00:16Z</dcterms:modified>
</cp:coreProperties>
</file>