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1" d="100"/>
          <a:sy n="61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2EC661-14CF-41E4-8C66-DEE33D93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E6B1369-3AB6-4BE9-9EC1-A33605FF5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F72C6-83E0-4913-8B17-0FE025DF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B6EE07-1321-45DE-8D2F-8ABAB5FD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DE7FB9-ECE2-4445-A49A-57E8F4E8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676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3E2B51-C637-4555-AB7F-9FAFE480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918D7F-6D58-424B-A4FB-97D2B6FA2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F10E8D-25EE-41FB-BEB6-6DDFCF6E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1B1C40-74F1-47E4-BFF5-F41A251D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ABB6C3-467A-4A2E-A3A3-DA10A4EF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4D00E32-366B-45A1-B658-8ED0295AB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ACE972-AD3E-494F-A037-C4701B974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84CF33-F192-4827-B14E-49205F76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BD07E7-029A-4A3A-9E82-665EF621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0C60A4-EB2B-424A-ADD9-40E8EA3B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481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DEEE83-2341-4464-A4BB-58620A7C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DD8BA6-6E64-4EC1-90E7-88733096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DD81AB-C1EF-4652-A9FE-824723CC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79CB08-68F2-49DF-A2E1-5BE3E4D5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9318B3-D4BB-460C-9A93-8D704DB6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824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03002E-3443-4271-91D8-2CD95DF4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F5803D-9D6A-4934-A037-592A38320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F9C2B8-8A95-4D6E-8CDE-BCAE835E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7D62D0-E105-48F4-8D08-4235AC49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02EB97-3FDC-451C-8B7F-F61A8A00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49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6E22C9-1058-46AC-8F5E-8A3F8925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7DA484-A4A9-48ED-A52C-70019E537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330D93-DDD1-454D-819B-46B34C7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A02350-7118-4970-8885-653997F3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828505-62D9-42E8-A976-3F2767CC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2D9B97-23FB-4ECE-A43C-CCF88F7D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15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F758C5-FBF2-4A04-9DAE-5EF9FDAC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BFE940-B2F0-4C99-9E00-F8BA35B2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51F5E-C96F-46C3-91EF-C7820B84A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3E0C2C4-D658-4533-8CD1-C8D7F85CE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F92815D-89FF-4CD3-99F3-6C2CF1DA2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8F8E06-42EB-438A-8B83-285AE13C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82A8171-1933-4BE7-85D5-70662D70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7E10D99-2209-4945-A11F-A7A97765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0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62C925-49F7-4719-ABB4-8FE9D181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CC2781D-1FC8-4F7C-9288-E6B1F729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680067F-4C26-46F7-895D-EA030DDA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C0BC2C-9B56-4184-96B2-FA2A3F1E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3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DAB87EC-66EA-4667-B9FA-CCDE2035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2ADB89D-F2CC-4607-81DF-DFAB55CC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DB0466-1494-43C1-AEE0-0A5D9A56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24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491343-261D-44F8-BB8C-7CD0CCC7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4BEB66-632E-491A-A949-95E29AF7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8C1B7D8-F207-4CD8-BB07-031737B01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F65ADC-FAE6-4575-9729-780EDD9D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F8BFE3-C8C2-48AC-8B95-00069019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528C6FD-237D-4A25-B04E-33FEEDDC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997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81583B-34D1-46B9-8466-A6F51117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A4CDC2B-2D91-4D01-9226-9591182F7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EC512D-C1F7-45E1-9FEE-38E4041F2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20A622-265B-44C8-9F8D-AEC938F3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EE62BC-ABB3-44B0-9233-0070973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0B0841-526F-4998-8C1D-F045B85E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01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40CA468-CD1C-42BC-8998-11E23C55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B23F1C-76BD-43CA-8FC6-087DD7CA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707D20-0835-4DD6-B72E-61DC64720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CFBA-3918-4650-A8CC-65455D760BF3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8F931D-04C8-4EAF-B598-732D22805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FDCD96-9508-4D38-887D-27C71CCC4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728B-4C2B-4142-89EF-2001D58D11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859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mk87o7y3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1BC341-801B-45FC-B1D2-6D258B0D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2" y="55376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0F6EDB-47C9-4A82-AF59-6B14B107114E}"/>
              </a:ext>
            </a:extLst>
          </p:cNvPr>
          <p:cNvSpPr txBox="1"/>
          <p:nvPr/>
        </p:nvSpPr>
        <p:spPr>
          <a:xfrm>
            <a:off x="5171090" y="932136"/>
            <a:ext cx="518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استراتيجية شريط الذكريات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E58FAD-9B4C-4C33-8B0B-E997B8F961E8}"/>
              </a:ext>
            </a:extLst>
          </p:cNvPr>
          <p:cNvSpPr txBox="1"/>
          <p:nvPr/>
        </p:nvSpPr>
        <p:spPr>
          <a:xfrm>
            <a:off x="4708634" y="2941148"/>
            <a:ext cx="67804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يمكنك إضافة صورة من التبويب </a:t>
            </a:r>
            <a:r>
              <a:rPr lang="ar-SA" dirty="0"/>
              <a:t>...........................................</a:t>
            </a:r>
          </a:p>
          <a:p>
            <a:r>
              <a:rPr lang="ar-SA" sz="2400" dirty="0"/>
              <a:t>الهدف من إضافة الصور للعرض التقديمي هو</a:t>
            </a:r>
            <a:r>
              <a:rPr lang="ar-SA" sz="1600" dirty="0"/>
              <a:t> ..........................</a:t>
            </a:r>
            <a:endParaRPr lang="ar-SA" sz="2400" dirty="0"/>
          </a:p>
          <a:p>
            <a:r>
              <a:rPr lang="ar-SA" sz="2400" dirty="0"/>
              <a:t>اختصار التراجع عن التأثير هو</a:t>
            </a:r>
            <a:r>
              <a:rPr lang="ar-SA" sz="1600" dirty="0"/>
              <a:t>..................................................</a:t>
            </a:r>
            <a:endParaRPr lang="ar-SA" sz="2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47ACDAF-CE99-4929-B2B7-6548BD96C221}"/>
              </a:ext>
            </a:extLst>
          </p:cNvPr>
          <p:cNvSpPr txBox="1"/>
          <p:nvPr/>
        </p:nvSpPr>
        <p:spPr>
          <a:xfrm>
            <a:off x="9366033" y="2296901"/>
            <a:ext cx="21230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اكملي ما يأتي :  </a:t>
            </a:r>
          </a:p>
        </p:txBody>
      </p:sp>
    </p:spTree>
    <p:extLst>
      <p:ext uri="{BB962C8B-B14F-4D97-AF65-F5344CB8AC3E}">
        <p14:creationId xmlns:p14="http://schemas.microsoft.com/office/powerpoint/2010/main" val="34713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يحتوي هذا على صورة لـ: Pinterest : Flop Snaps Hacks ❁">
            <a:extLst>
              <a:ext uri="{FF2B5EF4-FFF2-40B4-BE49-F238E27FC236}">
                <a16:creationId xmlns:a16="http://schemas.microsoft.com/office/drawing/2014/main" id="{63B2FD55-97FB-4854-BF62-A961C1FB22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82" y="490511"/>
            <a:ext cx="2165131" cy="18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0831FF4-A480-4920-81B6-C87A9D423E29}"/>
              </a:ext>
            </a:extLst>
          </p:cNvPr>
          <p:cNvSpPr txBox="1"/>
          <p:nvPr/>
        </p:nvSpPr>
        <p:spPr>
          <a:xfrm>
            <a:off x="1608083" y="588579"/>
            <a:ext cx="71155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لننطلق للدرس الثالث حيث تبدو </a:t>
            </a:r>
            <a:r>
              <a:rPr lang="ar-SA" sz="2800" b="1">
                <a:solidFill>
                  <a:srgbClr val="C00000"/>
                </a:solidFill>
              </a:rPr>
              <a:t>خطوط العروض </a:t>
            </a:r>
            <a:r>
              <a:rPr lang="ar-SA" sz="2800" b="1" dirty="0">
                <a:solidFill>
                  <a:srgbClr val="C00000"/>
                </a:solidFill>
              </a:rPr>
              <a:t>واضحة بإدخال الانتقالات وتأثيرات الحركة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6BFF798-0873-450C-B095-4FB2D53C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45" y="3429000"/>
            <a:ext cx="11849709" cy="1466925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850342BE-AB7E-489C-9221-985756258A39}"/>
              </a:ext>
            </a:extLst>
          </p:cNvPr>
          <p:cNvCxnSpPr>
            <a:cxnSpLocks/>
          </p:cNvCxnSpPr>
          <p:nvPr/>
        </p:nvCxnSpPr>
        <p:spPr>
          <a:xfrm>
            <a:off x="8723586" y="2969539"/>
            <a:ext cx="0" cy="66703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C643B67D-D8E9-4043-8B37-3126CC8CAECB}"/>
              </a:ext>
            </a:extLst>
          </p:cNvPr>
          <p:cNvCxnSpPr>
            <a:cxnSpLocks/>
          </p:cNvCxnSpPr>
          <p:nvPr/>
        </p:nvCxnSpPr>
        <p:spPr>
          <a:xfrm>
            <a:off x="8119241" y="2938008"/>
            <a:ext cx="0" cy="6985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8BB273-2A86-4B41-8DC5-D0741F755920}"/>
              </a:ext>
            </a:extLst>
          </p:cNvPr>
          <p:cNvSpPr txBox="1"/>
          <p:nvPr/>
        </p:nvSpPr>
        <p:spPr>
          <a:xfrm>
            <a:off x="5087006" y="2141409"/>
            <a:ext cx="4829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محاور درسي اليوم تقتصر على هذين الأمرين </a:t>
            </a:r>
          </a:p>
        </p:txBody>
      </p:sp>
    </p:spTree>
    <p:extLst>
      <p:ext uri="{BB962C8B-B14F-4D97-AF65-F5344CB8AC3E}">
        <p14:creationId xmlns:p14="http://schemas.microsoft.com/office/powerpoint/2010/main" val="10492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567EEB-00E3-452F-9BA1-B77A6C1B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/>
              <a:t>استراتيجية الاستنتاج</a:t>
            </a:r>
            <a:br>
              <a:rPr lang="ar-SA" dirty="0"/>
            </a:br>
            <a:r>
              <a:rPr lang="ar-SA" sz="3200" dirty="0">
                <a:solidFill>
                  <a:srgbClr val="C00000"/>
                </a:solidFill>
              </a:rPr>
              <a:t>قارني بين الانتقالات وتأثيرات الحركات من خلال الضغط عليها عبر جهازك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DEB43B-4075-4987-B6D5-9AED82A96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422" y="260508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ar-SA" sz="3600" dirty="0">
                <a:cs typeface="Akhbar MT" pitchFamily="2" charset="-78"/>
              </a:rPr>
              <a:t>الحركات</a:t>
            </a:r>
            <a:r>
              <a:rPr lang="ar-SA" sz="3600" dirty="0"/>
              <a:t> 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C7256C-F8B8-46A1-9F6B-E289AD858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3709851"/>
            <a:ext cx="5157787" cy="3684588"/>
          </a:xfrm>
        </p:spPr>
        <p:txBody>
          <a:bodyPr/>
          <a:lstStyle/>
          <a:p>
            <a:pPr algn="ctr"/>
            <a:r>
              <a:rPr lang="ar-SA" b="1" dirty="0"/>
              <a:t>التأثيرات الحركية تختص بكائن في الشرائح مثل صورة أو مربع </a:t>
            </a:r>
          </a:p>
          <a:p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7E1A3E0-FB0E-4F26-A868-0B3B63F0D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8920" y="2522901"/>
            <a:ext cx="5183188" cy="823912"/>
          </a:xfrm>
        </p:spPr>
        <p:txBody>
          <a:bodyPr/>
          <a:lstStyle/>
          <a:p>
            <a:pPr algn="ctr"/>
            <a:r>
              <a:rPr lang="ar-SA" dirty="0">
                <a:cs typeface="Akhbar MT" pitchFamily="2" charset="-78"/>
              </a:rPr>
              <a:t> </a:t>
            </a:r>
            <a:r>
              <a:rPr lang="ar-SA" sz="4000" dirty="0">
                <a:cs typeface="Akhbar MT" pitchFamily="2" charset="-78"/>
              </a:rPr>
              <a:t>الانتقالات </a:t>
            </a:r>
            <a:endParaRPr lang="ar-SA" dirty="0">
              <a:cs typeface="Akhbar MT" pitchFamily="2" charset="-78"/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57BA6B2-08BA-4E42-8AA1-822224A45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709851"/>
            <a:ext cx="5070566" cy="2479812"/>
          </a:xfrm>
        </p:spPr>
        <p:txBody>
          <a:bodyPr/>
          <a:lstStyle/>
          <a:p>
            <a:r>
              <a:rPr lang="ar-SA" b="1" dirty="0"/>
              <a:t>التأثيرات الانتقالية تختص بالشرائح </a:t>
            </a:r>
          </a:p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E0F91DF-703A-40D7-A147-2A2B753B0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520" y="1577272"/>
            <a:ext cx="2252799" cy="22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6BC110-77A3-4EB4-BE30-B7915AA6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50000"/>
                  </a:schemeClr>
                </a:solidFill>
              </a:rPr>
              <a:t>استراتيجية الحوار والمناقشة</a:t>
            </a:r>
            <a:br>
              <a:rPr lang="ar-SA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</a:rPr>
              <a:t>أوامر انتقالات الشرائح تتلخص في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3FA8A41-9924-40BD-95A8-3E0591D88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673" y="4242038"/>
            <a:ext cx="7360028" cy="101605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26AA1BC-FAD7-49A5-B3F3-73D7E9A60DE6}"/>
              </a:ext>
            </a:extLst>
          </p:cNvPr>
          <p:cNvSpPr txBox="1"/>
          <p:nvPr/>
        </p:nvSpPr>
        <p:spPr>
          <a:xfrm>
            <a:off x="914401" y="5082302"/>
            <a:ext cx="5138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3F824D8-9B32-4C38-9BEB-A46C588511AA}"/>
              </a:ext>
            </a:extLst>
          </p:cNvPr>
          <p:cNvSpPr txBox="1"/>
          <p:nvPr/>
        </p:nvSpPr>
        <p:spPr>
          <a:xfrm>
            <a:off x="-330926" y="5789176"/>
            <a:ext cx="4615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اختيار الانتقال الذي أريد  من عدة انتقالات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4BBBEA-88C6-4230-B819-78941E3E7ABB}"/>
              </a:ext>
            </a:extLst>
          </p:cNvPr>
          <p:cNvSpPr txBox="1"/>
          <p:nvPr/>
        </p:nvSpPr>
        <p:spPr>
          <a:xfrm>
            <a:off x="5334000" y="3709940"/>
            <a:ext cx="5138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60E8BC9-4BEB-4A1E-8E69-74F4382A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28" y="-135603"/>
            <a:ext cx="3361508" cy="33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17701C3-FDDB-4A37-B39A-C701466EF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461" y="3429000"/>
            <a:ext cx="1682836" cy="295925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DB92F97-3609-4C02-8D09-043578D63834}"/>
              </a:ext>
            </a:extLst>
          </p:cNvPr>
          <p:cNvSpPr txBox="1"/>
          <p:nvPr/>
        </p:nvSpPr>
        <p:spPr>
          <a:xfrm>
            <a:off x="6601097" y="3028890"/>
            <a:ext cx="60698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ضرورة تحديد الشريحة يمين الصفحة المراد عمل انتقال لها</a:t>
            </a:r>
          </a:p>
        </p:txBody>
      </p:sp>
    </p:spTree>
    <p:extLst>
      <p:ext uri="{BB962C8B-B14F-4D97-AF65-F5344CB8AC3E}">
        <p14:creationId xmlns:p14="http://schemas.microsoft.com/office/powerpoint/2010/main" val="9699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50BEB4-9935-4E06-A8A9-A142C137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1457" y="370953"/>
            <a:ext cx="10515600" cy="1325563"/>
          </a:xfrm>
        </p:spPr>
        <p:txBody>
          <a:bodyPr/>
          <a:lstStyle/>
          <a:p>
            <a:r>
              <a:rPr lang="ar-SA" dirty="0"/>
              <a:t>استراتيجية الملاحظة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5AFAE1-147F-4B8E-A7D3-9D347D763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عند رغبتك في عرض الشرائح تلقائي يلزمك تحديد وقت لتأثيرات الحركة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9842B6-0AAD-493E-8588-CBA0D241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153" y="2585146"/>
            <a:ext cx="3263480" cy="2833655"/>
          </a:xfrm>
          <a:prstGeom prst="rect">
            <a:avLst/>
          </a:prstGeom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E9B80A21-A745-4350-8384-4A2D9314A47E}"/>
              </a:ext>
            </a:extLst>
          </p:cNvPr>
          <p:cNvCxnSpPr/>
          <p:nvPr/>
        </p:nvCxnSpPr>
        <p:spPr>
          <a:xfrm>
            <a:off x="3561806" y="4119154"/>
            <a:ext cx="1863634" cy="60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8750E0A-8E39-43C8-8018-B8CBBD7CB2B4}"/>
              </a:ext>
            </a:extLst>
          </p:cNvPr>
          <p:cNvSpPr txBox="1"/>
          <p:nvPr/>
        </p:nvSpPr>
        <p:spPr>
          <a:xfrm>
            <a:off x="548640" y="3409406"/>
            <a:ext cx="29086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في الجزء العلوي من الصفحة أقصى اليسار توجد أيقونة تغيير الوقت </a:t>
            </a:r>
          </a:p>
        </p:txBody>
      </p:sp>
    </p:spTree>
    <p:extLst>
      <p:ext uri="{BB962C8B-B14F-4D97-AF65-F5344CB8AC3E}">
        <p14:creationId xmlns:p14="http://schemas.microsoft.com/office/powerpoint/2010/main" val="25412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440FCA-4E95-4765-ACE2-5C71CE29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67"/>
            <a:ext cx="10515600" cy="1325563"/>
          </a:xfrm>
        </p:spPr>
        <p:txBody>
          <a:bodyPr/>
          <a:lstStyle/>
          <a:p>
            <a:pPr algn="ctr"/>
            <a:r>
              <a:rPr lang="ar-SA" dirty="0"/>
              <a:t>إضافة تأثيرات الحركة </a:t>
            </a:r>
            <a:br>
              <a:rPr lang="ar-SA" dirty="0"/>
            </a:br>
            <a:r>
              <a:rPr lang="ar-SA" sz="3600" dirty="0">
                <a:solidFill>
                  <a:srgbClr val="C00000"/>
                </a:solidFill>
              </a:rPr>
              <a:t>استراتيجية التطبيق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CFA42CE-3E36-477A-90D4-1FD8EE766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879" y="1788289"/>
            <a:ext cx="9899469" cy="3869736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8218E83-2B10-4BEF-943B-1E9BD27840B1}"/>
              </a:ext>
            </a:extLst>
          </p:cNvPr>
          <p:cNvSpPr txBox="1"/>
          <p:nvPr/>
        </p:nvSpPr>
        <p:spPr>
          <a:xfrm>
            <a:off x="2220686" y="2387852"/>
            <a:ext cx="45197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0070C0"/>
                </a:solidFill>
              </a:rPr>
              <a:t>1</a:t>
            </a:r>
            <a:r>
              <a:rPr lang="ar-SA" b="1" dirty="0">
                <a:solidFill>
                  <a:srgbClr val="0070C0"/>
                </a:solidFill>
              </a:rPr>
              <a:t>- نحدد الجزء داخل الشريحة المراد ادخال الحركة عليه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F8A8EF4-AB44-4C21-A392-30268C610562}"/>
              </a:ext>
            </a:extLst>
          </p:cNvPr>
          <p:cNvSpPr txBox="1"/>
          <p:nvPr/>
        </p:nvSpPr>
        <p:spPr>
          <a:xfrm>
            <a:off x="4480560" y="3905333"/>
            <a:ext cx="6318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4- إذا كانت عدة عناصر نحددها بالترتيب حسب أولوية الظهور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DA68882-F2C9-4631-A98E-58B16BF57F29}"/>
              </a:ext>
            </a:extLst>
          </p:cNvPr>
          <p:cNvSpPr txBox="1"/>
          <p:nvPr/>
        </p:nvSpPr>
        <p:spPr>
          <a:xfrm>
            <a:off x="7271657" y="2556909"/>
            <a:ext cx="2882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2- الضغط على </a:t>
            </a:r>
            <a:r>
              <a:rPr lang="ar-SA" b="1" dirty="0" err="1">
                <a:solidFill>
                  <a:srgbClr val="0070C0"/>
                </a:solidFill>
              </a:rPr>
              <a:t>تبويبة</a:t>
            </a:r>
            <a:r>
              <a:rPr lang="ar-SA" b="1" dirty="0">
                <a:solidFill>
                  <a:srgbClr val="0070C0"/>
                </a:solidFill>
              </a:rPr>
              <a:t> حركات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C5A0D23-739A-4196-80BC-486F56AF6EF0}"/>
              </a:ext>
            </a:extLst>
          </p:cNvPr>
          <p:cNvSpPr txBox="1"/>
          <p:nvPr/>
        </p:nvSpPr>
        <p:spPr>
          <a:xfrm>
            <a:off x="3248297" y="3710057"/>
            <a:ext cx="37621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3- </a:t>
            </a:r>
            <a:r>
              <a:rPr lang="ar-SA" b="1" dirty="0" err="1">
                <a:solidFill>
                  <a:srgbClr val="0070C0"/>
                </a:solidFill>
              </a:rPr>
              <a:t>نختارتأثير</a:t>
            </a:r>
            <a:r>
              <a:rPr lang="ar-SA" b="1" dirty="0">
                <a:solidFill>
                  <a:srgbClr val="0070C0"/>
                </a:solidFill>
              </a:rPr>
              <a:t> الحركة التي نريد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D47B1CE-F7C2-4B39-9CC3-FDC312E47A1C}"/>
              </a:ext>
            </a:extLst>
          </p:cNvPr>
          <p:cNvSpPr txBox="1"/>
          <p:nvPr/>
        </p:nvSpPr>
        <p:spPr>
          <a:xfrm>
            <a:off x="10067108" y="1885964"/>
            <a:ext cx="196596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5 – ظهور علامة النجمة بالقرب من لعنصر المراد وضع تأثير حركه عليه</a:t>
            </a:r>
          </a:p>
        </p:txBody>
      </p:sp>
    </p:spTree>
    <p:extLst>
      <p:ext uri="{BB962C8B-B14F-4D97-AF65-F5344CB8AC3E}">
        <p14:creationId xmlns:p14="http://schemas.microsoft.com/office/powerpoint/2010/main" val="41990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937378-CFA5-4696-AD37-73C37B8B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23" y="1519646"/>
            <a:ext cx="9768840" cy="1102859"/>
          </a:xfrm>
        </p:spPr>
        <p:txBody>
          <a:bodyPr>
            <a:normAutofit/>
          </a:bodyPr>
          <a:lstStyle/>
          <a:p>
            <a:pPr algn="ctr"/>
            <a:r>
              <a:rPr lang="ar-SA" sz="3200" dirty="0"/>
              <a:t>كما يوجد للانتقالات وقت يوجد أيضا لتأثيرات الحركة </a:t>
            </a:r>
            <a:br>
              <a:rPr lang="ar-SA" sz="3200" dirty="0"/>
            </a:br>
            <a:r>
              <a:rPr lang="ar-SA" sz="3200" dirty="0"/>
              <a:t>باتباع التالي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C109ABD-1A8B-4C48-8457-DDE2C8FE8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383" y="3680602"/>
            <a:ext cx="8630194" cy="1657752"/>
          </a:xfrm>
        </p:spPr>
      </p:pic>
    </p:spTree>
    <p:extLst>
      <p:ext uri="{BB962C8B-B14F-4D97-AF65-F5344CB8AC3E}">
        <p14:creationId xmlns:p14="http://schemas.microsoft.com/office/powerpoint/2010/main" val="67748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8F3378-D091-418B-9C1C-541B3D0E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4407" y="4264464"/>
            <a:ext cx="10515600" cy="1325563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Aldhabi" panose="01000000000000000000" pitchFamily="2" charset="-78"/>
                <a:cs typeface="Aldhabi" panose="01000000000000000000" pitchFamily="2" charset="-78"/>
              </a:rPr>
              <a:t>معلم خبير / الجازي المري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E59862B-7BFF-44D3-A9BE-2D898ED3AD8C}"/>
              </a:ext>
            </a:extLst>
          </p:cNvPr>
          <p:cNvSpPr txBox="1"/>
          <p:nvPr/>
        </p:nvSpPr>
        <p:spPr>
          <a:xfrm>
            <a:off x="3741683" y="3310759"/>
            <a:ext cx="36470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hlinkClick r:id="rId2"/>
              </a:rPr>
              <a:t>لنطبق ورقة عمل تفاعلية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0462181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196</Words>
  <Application>Microsoft Office PowerPoint</Application>
  <PresentationFormat>شاشة عريضة</PresentationFormat>
  <Paragraphs>29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استراتيجية الاستنتاج قارني بين الانتقالات وتأثيرات الحركات من خلال الضغط عليها عبر جهازك</vt:lpstr>
      <vt:lpstr>استراتيجية الحوار والمناقشة أوامر انتقالات الشرائح تتلخص في</vt:lpstr>
      <vt:lpstr>استراتيجية الملاحظة</vt:lpstr>
      <vt:lpstr>إضافة تأثيرات الحركة  استراتيجية التطبيق</vt:lpstr>
      <vt:lpstr>كما يوجد للانتقالات وقت يوجد أيضا لتأثيرات الحركة  باتباع التالي</vt:lpstr>
      <vt:lpstr>معلم خبير / الجازي المري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الجازي بنت المري</dc:creator>
  <cp:lastModifiedBy>الجازي بنت المري</cp:lastModifiedBy>
  <cp:revision>11</cp:revision>
  <dcterms:created xsi:type="dcterms:W3CDTF">2022-04-01T18:48:37Z</dcterms:created>
  <dcterms:modified xsi:type="dcterms:W3CDTF">2022-04-02T01:26:27Z</dcterms:modified>
</cp:coreProperties>
</file>