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72" r:id="rId2"/>
    <p:sldMasterId id="2147483684" r:id="rId3"/>
    <p:sldMasterId id="2147483708" r:id="rId4"/>
  </p:sldMasterIdLst>
  <p:notesMasterIdLst>
    <p:notesMasterId r:id="rId36"/>
  </p:notesMasterIdLst>
  <p:sldIdLst>
    <p:sldId id="256" r:id="rId5"/>
    <p:sldId id="337" r:id="rId6"/>
    <p:sldId id="257" r:id="rId7"/>
    <p:sldId id="339" r:id="rId8"/>
    <p:sldId id="340" r:id="rId9"/>
    <p:sldId id="305" r:id="rId10"/>
    <p:sldId id="307" r:id="rId11"/>
    <p:sldId id="348" r:id="rId12"/>
    <p:sldId id="306" r:id="rId13"/>
    <p:sldId id="353" r:id="rId14"/>
    <p:sldId id="331" r:id="rId15"/>
    <p:sldId id="314" r:id="rId16"/>
    <p:sldId id="354" r:id="rId17"/>
    <p:sldId id="349" r:id="rId18"/>
    <p:sldId id="361" r:id="rId19"/>
    <p:sldId id="350" r:id="rId20"/>
    <p:sldId id="351" r:id="rId21"/>
    <p:sldId id="355" r:id="rId22"/>
    <p:sldId id="362" r:id="rId23"/>
    <p:sldId id="356" r:id="rId24"/>
    <p:sldId id="357" r:id="rId25"/>
    <p:sldId id="363" r:id="rId26"/>
    <p:sldId id="359" r:id="rId27"/>
    <p:sldId id="358" r:id="rId28"/>
    <p:sldId id="364" r:id="rId29"/>
    <p:sldId id="360" r:id="rId30"/>
    <p:sldId id="308" r:id="rId31"/>
    <p:sldId id="335" r:id="rId32"/>
    <p:sldId id="263" r:id="rId33"/>
    <p:sldId id="311" r:id="rId34"/>
    <p:sldId id="330" r:id="rId35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39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ED48B3B-9A37-EF43-86B8-2ADDB6387568}" type="datetimeFigureOut">
              <a:rPr lang="ar-SA" smtClean="0"/>
              <a:t>16 شعبان، 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810FE08-42E6-FD4B-8B79-F69A4438771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942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16‏/8‏/1443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65639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16‏/8‏/1443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03460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16‏/8‏/1443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34549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772FB-E82B-4F9C-8210-D51C97A4B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A26845-654A-4C89-B41C-42370828A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76E95-53D8-4777-9CCA-40F18FB41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8F6B8-9ACC-4497-A944-320D2AE9F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A2233-25A0-4569-BBBE-55CADF96D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49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FFAFF-50C1-4121-BC6F-0691ED759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CFB29-2420-47E5-9414-8AC38662C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42C9F-FE3F-4028-A5BE-9E50DF31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FD4C5-EF5D-471D-8E7A-241418B25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FA389-B357-4057-8526-DDAAB64F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985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DF608-DB6D-4D53-8670-DE7774DE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586CE-E95D-4587-A588-62F359F3C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93FC9-8F83-4A9D-9AF8-FE17DEE1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4C633-9158-4D67-9151-79138D89D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04A74-8BD2-4669-95A5-7A954ED3F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063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3ED82-09AE-41C4-9862-826A57B83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C35FD-5EB4-4246-B9E5-D5D19D49E0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78E9F-FF54-4FFB-AAF1-167B3F3FC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5716C-6399-4ACA-9ECA-602425720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DF45A-6ADE-4747-A066-8600BA2F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D645F-BF38-4BAD-93E5-7204D2DB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16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626B0-6B9A-42CE-A981-DB58AC4A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DA3FA-A51E-40E7-B251-99E154CFF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EB737-6A22-475E-9688-15ACDD6A0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D5080A-A467-419B-95A8-A822667EA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6E9E4F-89E8-4053-9676-D81E0D1E00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457C0-C0C0-4E3B-84B5-5ED60FFFA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0C115A-D971-495B-A2CB-D527FD36D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544031-1305-43C7-BE9F-62006E5D3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748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677D0-DCB6-476E-B6ED-AE3B8FE27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3954CB-E71F-4291-9E02-DC3BDB506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B01E3-B0C1-4A34-AFC1-6E8CA9D52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2AC0A5-91D6-4D81-91DE-FB1082C85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7331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BC51F9-2FDE-480D-A93C-2B9085E9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AF8CFC-3ADE-4422-BBE9-EE9F9B5CB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4ED0E-7FCF-4E74-A0F3-1AE244375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5016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D568F-6F78-410C-BAE4-7FEF67083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E232C-141D-47B1-8F7D-D3B51A96E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629D5-4BE8-480C-99A2-08A9FF39F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0D5F7-F251-4FFD-8878-7FAD653BD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29B56-C935-4A91-BA42-C0F760B06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0283E-8CAC-4FF7-B863-FFB8D072D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692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16‏/8‏/1443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70980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27EE-3585-40E6-84C0-99DAA4A0C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3C1B87-F2A3-4D48-B8AB-98F5C2E12F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36687-1FBE-4C4D-AD6F-FD381EE67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F0CD7-7599-4066-9E62-9CC5E0A04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25AE7-CD8B-47E0-A304-42D11A5D2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51485-3AE4-4DB2-A28C-4851420B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1743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4BF1D-32A8-40A1-BE49-8D124A281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41F141-61F7-434A-B93B-CD41FB8FF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5437C-47C7-4B8B-93C1-D936F02E0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30656-9071-4F06-8074-81B220897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B150A-9B6E-414D-B4E3-79BBB1B57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52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EE1680-FF8D-4B33-82A6-0A013B350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591C7-4EBA-450B-8E1E-4E6793A09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E0719-16A1-4B0A-A8F7-EB739CCE5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72573-26C1-4FB3-B584-00C718E8B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91B84-9109-4F74-BE81-D644DDD7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523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953384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772FB-E82B-4F9C-8210-D51C97A4B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A26845-654A-4C89-B41C-42370828A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76E95-53D8-4777-9CCA-40F18FB41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8F6B8-9ACC-4497-A944-320D2AE9F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A2233-25A0-4569-BBBE-55CADF96D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4354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FFAFF-50C1-4121-BC6F-0691ED759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CFB29-2420-47E5-9414-8AC38662C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42C9F-FE3F-4028-A5BE-9E50DF31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FD4C5-EF5D-471D-8E7A-241418B25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FA389-B357-4057-8526-DDAAB64F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1932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DF608-DB6D-4D53-8670-DE7774DE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586CE-E95D-4587-A588-62F359F3C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93FC9-8F83-4A9D-9AF8-FE17DEE1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4C633-9158-4D67-9151-79138D89D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04A74-8BD2-4669-95A5-7A954ED3F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597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3ED82-09AE-41C4-9862-826A57B83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C35FD-5EB4-4246-B9E5-D5D19D49E0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78E9F-FF54-4FFB-AAF1-167B3F3FC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5716C-6399-4ACA-9ECA-602425720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DF45A-6ADE-4747-A066-8600BA2F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D645F-BF38-4BAD-93E5-7204D2DB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9167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626B0-6B9A-42CE-A981-DB58AC4A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DA3FA-A51E-40E7-B251-99E154CFF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EB737-6A22-475E-9688-15ACDD6A0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D5080A-A467-419B-95A8-A822667EA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6E9E4F-89E8-4053-9676-D81E0D1E00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457C0-C0C0-4E3B-84B5-5ED60FFFA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0C115A-D971-495B-A2CB-D527FD36D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544031-1305-43C7-BE9F-62006E5D3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3005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677D0-DCB6-476E-B6ED-AE3B8FE27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3954CB-E71F-4291-9E02-DC3BDB506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B01E3-B0C1-4A34-AFC1-6E8CA9D52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2AC0A5-91D6-4D81-91DE-FB1082C85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64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16‏/8‏/1443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266620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BC51F9-2FDE-480D-A93C-2B9085E9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AF8CFC-3ADE-4422-BBE9-EE9F9B5CB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4ED0E-7FCF-4E74-A0F3-1AE244375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2793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D568F-6F78-410C-BAE4-7FEF67083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E232C-141D-47B1-8F7D-D3B51A96E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629D5-4BE8-480C-99A2-08A9FF39F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0D5F7-F251-4FFD-8878-7FAD653BD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29B56-C935-4A91-BA42-C0F760B06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0283E-8CAC-4FF7-B863-FFB8D072D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655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27EE-3585-40E6-84C0-99DAA4A0C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3C1B87-F2A3-4D48-B8AB-98F5C2E12F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36687-1FBE-4C4D-AD6F-FD381EE67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F0CD7-7599-4066-9E62-9CC5E0A04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25AE7-CD8B-47E0-A304-42D11A5D2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51485-3AE4-4DB2-A28C-4851420B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64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4BF1D-32A8-40A1-BE49-8D124A281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41F141-61F7-434A-B93B-CD41FB8FF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5437C-47C7-4B8B-93C1-D936F02E0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30656-9071-4F06-8074-81B220897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B150A-9B6E-414D-B4E3-79BBB1B57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6133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EE1680-FF8D-4B33-82A6-0A013B350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591C7-4EBA-450B-8E1E-4E6793A09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E0719-16A1-4B0A-A8F7-EB739CCE5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72573-26C1-4FB3-B584-00C718E8B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91B84-9109-4F74-BE81-D644DDD7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7870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6769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747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587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6167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41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16‏/8‏/1443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73804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3471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26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5392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4748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215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19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16‏/8‏/1443</a:t>
            </a:fld>
            <a:endParaRPr lang="ar-KW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15653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16‏/8‏/1443</a:t>
            </a:fld>
            <a:endParaRPr lang="ar-KW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70387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16‏/8‏/1443</a:t>
            </a:fld>
            <a:endParaRPr lang="ar-KW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97557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16‏/8‏/1443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63881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16‏/8‏/1443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77972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95543-895B-4262-8852-F9BDF44143C6}" type="datetimeFigureOut">
              <a:rPr lang="ar-KW" smtClean="0"/>
              <a:t>16‏/8‏/1443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8497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F26E78-98F5-409D-98EC-A9D7B206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41A16-A817-43B0-8A9F-652837965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884F5-8BFC-4D7B-8AD7-90E169127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3/19/22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F013C-D66E-40ED-B551-21A26A5FB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13BAE-0270-416D-80BC-9C1C7DFA7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44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F26E78-98F5-409D-98EC-A9D7B206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41A16-A817-43B0-8A9F-652837965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884F5-8BFC-4D7B-8AD7-90E169127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3/19/22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F013C-D66E-40ED-B551-21A26A5FB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13BAE-0270-416D-80BC-9C1C7DFA7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57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rtl="0"/>
              <a:t>19/03/2022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4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8.wdp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4.png"/><Relationship Id="rId5" Type="http://schemas.openxmlformats.org/officeDocument/2006/relationships/slide" Target="slide30.xml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7.png"/><Relationship Id="rId5" Type="http://schemas.microsoft.com/office/2007/relationships/hdphoto" Target="../media/hdphoto10.wdp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t.me/maharat_raqmia_sabah" TargetMode="External"/><Relationship Id="rId4" Type="http://schemas.microsoft.com/office/2007/relationships/hdphoto" Target="../media/hdphoto1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4400">
              <a:solidFill>
                <a:schemeClr val="tx2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5" b="100000" l="10000" r="90000"/>
                    </a14:imgEffect>
                  </a14:imgLayer>
                </a14:imgProps>
              </a:ext>
            </a:extLst>
          </a:blip>
          <a:srcRect l="19996" t="1453" r="26872"/>
          <a:stretch/>
        </p:blipFill>
        <p:spPr>
          <a:xfrm>
            <a:off x="884903" y="1806826"/>
            <a:ext cx="2897832" cy="4844845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2293051" y="1694242"/>
            <a:ext cx="807284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rgbClr val="F73998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اليوم / </a:t>
            </a:r>
            <a:r>
              <a:rPr lang="ar-SA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الأحد                                 </a:t>
            </a:r>
            <a:r>
              <a:rPr lang="ar-SA" sz="4000" b="1" dirty="0">
                <a:solidFill>
                  <a:srgbClr val="F73998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التاريخ/</a:t>
            </a:r>
            <a:r>
              <a:rPr lang="ar-SA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١٤٤٣</a:t>
            </a:r>
            <a:r>
              <a:rPr lang="ar-SA" sz="4000" b="1" dirty="0">
                <a:solidFill>
                  <a:srgbClr val="F73998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/</a:t>
            </a:r>
            <a:r>
              <a:rPr lang="ar-SA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٨</a:t>
            </a:r>
            <a:r>
              <a:rPr lang="ar-SA" sz="4000" b="1" dirty="0">
                <a:solidFill>
                  <a:srgbClr val="F73998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/</a:t>
            </a:r>
            <a:r>
              <a:rPr lang="ar-SA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١٧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4010297" y="2659559"/>
            <a:ext cx="530352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>
                <a:solidFill>
                  <a:srgbClr val="00B0F0"/>
                </a:solidFill>
                <a:latin typeface="Arial Rounded MT Bold" panose="020F0704030504030204" pitchFamily="34" charset="0"/>
                <a:cs typeface="+mj-cs"/>
              </a:rPr>
              <a:t>المادة / </a:t>
            </a:r>
            <a:r>
              <a:rPr lang="ar-SA" sz="4400" b="1">
                <a:latin typeface="Arial Rounded MT Bold" panose="020F0704030504030204" pitchFamily="34" charset="0"/>
                <a:cs typeface="+mj-cs"/>
              </a:rPr>
              <a:t>المهارات الرقمية 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4010297" y="771010"/>
            <a:ext cx="442830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/>
              <a:t>بسم الله الرحمن الرحيم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4256042" y="4222761"/>
            <a:ext cx="481203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>
                <a:solidFill>
                  <a:srgbClr val="F73998"/>
                </a:solidFill>
              </a:rPr>
              <a:t>معلمة المادة </a:t>
            </a:r>
            <a:r>
              <a:rPr lang="ar-SA" sz="3600" b="1">
                <a:solidFill>
                  <a:srgbClr val="00B0F0"/>
                </a:solidFill>
              </a:rPr>
              <a:t>أ/</a:t>
            </a:r>
            <a:r>
              <a:rPr lang="ar-SA" sz="3600" b="1"/>
              <a:t>صباح القحطاني 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1181211" y="4008088"/>
            <a:ext cx="23052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ar-SA" sz="3600">
                <a:solidFill>
                  <a:srgbClr val="44546A">
                    <a:lumMod val="75000"/>
                  </a:srgbClr>
                </a:solidFill>
                <a:cs typeface="PT Bold Heading" panose="02010400000000000000" pitchFamily="2" charset="-78"/>
              </a:rPr>
              <a:t>عودًا حميداً</a:t>
            </a:r>
            <a:r>
              <a:rPr lang="ar-SA" sz="4400">
                <a:solidFill>
                  <a:srgbClr val="44546A">
                    <a:lumMod val="75000"/>
                  </a:srgbClr>
                </a:solidFill>
                <a:cs typeface="PT Bold Heading" panose="020104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235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8400" l="2400" r="989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89" y="2213487"/>
            <a:ext cx="4330351" cy="443803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835" y="860612"/>
            <a:ext cx="5741894" cy="3692803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5BB414D-71BD-AD47-B9BD-B1A06FB1F5E5}"/>
              </a:ext>
            </a:extLst>
          </p:cNvPr>
          <p:cNvSpPr txBox="1"/>
          <p:nvPr/>
        </p:nvSpPr>
        <p:spPr>
          <a:xfrm>
            <a:off x="5590332" y="1366709"/>
            <a:ext cx="4455005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5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إنشاء عرض تقديمي باستخدام شرائح جديدة</a:t>
            </a:r>
            <a:endParaRPr kumimoji="0" lang="ar-SA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40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32" b="95909" l="6000" r="90000">
                        <a14:foregroundMark x1="14800" y1="15909" x2="14800" y2="15909"/>
                        <a14:foregroundMark x1="14533" y1="14773" x2="14533" y2="14773"/>
                        <a14:foregroundMark x1="14267" y1="14205" x2="14267" y2="14205"/>
                        <a14:foregroundMark x1="14267" y1="13295" x2="14267" y2="13295"/>
                        <a14:foregroundMark x1="8133" y1="22045" x2="8133" y2="22045"/>
                      </a14:backgroundRemoval>
                    </a14:imgEffect>
                  </a14:imgLayer>
                </a14:imgProps>
              </a:ext>
            </a:extLst>
          </a:blip>
          <a:srcRect l="5387" t="4423" r="10867" b="3841"/>
          <a:stretch/>
        </p:blipFill>
        <p:spPr>
          <a:xfrm>
            <a:off x="-3455" y="2497626"/>
            <a:ext cx="2698333" cy="4154044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0F938515-868B-D34E-9E2C-2F9D6AECF634}"/>
              </a:ext>
            </a:extLst>
          </p:cNvPr>
          <p:cNvSpPr/>
          <p:nvPr/>
        </p:nvSpPr>
        <p:spPr>
          <a:xfrm>
            <a:off x="101339" y="266972"/>
            <a:ext cx="1828800" cy="1828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000" dirty="0">
                <a:solidFill>
                  <a:schemeClr val="tx1"/>
                </a:solidFill>
              </a:rPr>
              <a:t>١٠ص</a:t>
            </a:r>
          </a:p>
          <a:p>
            <a:pPr algn="ctr"/>
            <a:r>
              <a:rPr lang="en-US" sz="5000" dirty="0">
                <a:solidFill>
                  <a:schemeClr val="tx1"/>
                </a:solidFill>
              </a:rPr>
              <a:t>10</a:t>
            </a:r>
            <a:endParaRPr lang="en-GB" sz="5000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EE87CEDB-50FD-4E3E-8A4D-E30D21D1AC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6" t="48073" r="10532" b="17843"/>
          <a:stretch/>
        </p:blipFill>
        <p:spPr>
          <a:xfrm>
            <a:off x="2694878" y="91440"/>
            <a:ext cx="9296825" cy="666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81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مستدير الزوايا 3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)</a:t>
            </a:r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2" name="trim.C4995968-33D1-4025-925C-64DDBF26F177.MOV">
            <a:hlinkClick r:id="" action="ppaction://media"/>
            <a:extLst>
              <a:ext uri="{FF2B5EF4-FFF2-40B4-BE49-F238E27FC236}">
                <a16:creationId xmlns:a16="http://schemas.microsoft.com/office/drawing/2014/main" id="{0D195B3B-0F0F-7847-988C-96FA296D60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47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8400" l="2400" r="989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89" y="2213487"/>
            <a:ext cx="4330351" cy="443803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835" y="860612"/>
            <a:ext cx="5741894" cy="3692803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5BB414D-71BD-AD47-B9BD-B1A06FB1F5E5}"/>
              </a:ext>
            </a:extLst>
          </p:cNvPr>
          <p:cNvSpPr txBox="1"/>
          <p:nvPr/>
        </p:nvSpPr>
        <p:spPr>
          <a:xfrm>
            <a:off x="5616458" y="1797784"/>
            <a:ext cx="445500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5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تخصيص العرض التقديمي الخاص بك</a:t>
            </a:r>
            <a:endParaRPr kumimoji="0" lang="ar-SA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04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09897" y="569733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5E7BC2B3-FD9E-6A44-B326-D992592E96A5}"/>
              </a:ext>
            </a:extLst>
          </p:cNvPr>
          <p:cNvSpPr/>
          <p:nvPr/>
        </p:nvSpPr>
        <p:spPr>
          <a:xfrm>
            <a:off x="1" y="-295"/>
            <a:ext cx="1097280" cy="11890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١١ص</a:t>
            </a:r>
          </a:p>
          <a:p>
            <a:pPr algn="ctr"/>
            <a:r>
              <a:rPr lang="ar-SA" sz="3600" dirty="0">
                <a:solidFill>
                  <a:schemeClr val="tx1"/>
                </a:solidFill>
              </a:rPr>
              <a:t>١٢</a:t>
            </a:r>
            <a:endParaRPr lang="en-GB" sz="3600" dirty="0"/>
          </a:p>
        </p:txBody>
      </p:sp>
      <p:pic>
        <p:nvPicPr>
          <p:cNvPr id="8" name="صورة 4">
            <a:extLst>
              <a:ext uri="{FF2B5EF4-FFF2-40B4-BE49-F238E27FC236}">
                <a16:creationId xmlns:a16="http://schemas.microsoft.com/office/drawing/2014/main" id="{4B7184B5-AD24-451D-8DA1-818765309E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2" t="27866" r="9573" b="22649"/>
          <a:stretch/>
        </p:blipFill>
        <p:spPr>
          <a:xfrm>
            <a:off x="4432280" y="-297"/>
            <a:ext cx="7759719" cy="685800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CB618B0-7DE2-0846-8C7D-AFC394C4B7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21346" r="11091" b="60490"/>
          <a:stretch/>
        </p:blipFill>
        <p:spPr>
          <a:xfrm>
            <a:off x="-1058" y="1517805"/>
            <a:ext cx="4340874" cy="533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836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09897" y="569733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3" name="trim.8F60D090-7E59-47D9-82C0-B960B8E14C6A.MOV">
            <a:hlinkClick r:id="" action="ppaction://media"/>
            <a:extLst>
              <a:ext uri="{FF2B5EF4-FFF2-40B4-BE49-F238E27FC236}">
                <a16:creationId xmlns:a16="http://schemas.microsoft.com/office/drawing/2014/main" id="{CB3233D1-2B27-2846-994F-B5A28D1621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2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8400" l="2400" r="989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89" y="2213487"/>
            <a:ext cx="4330351" cy="443803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509" y="1422034"/>
            <a:ext cx="5741894" cy="3692803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5BB414D-71BD-AD47-B9BD-B1A06FB1F5E5}"/>
              </a:ext>
            </a:extLst>
          </p:cNvPr>
          <p:cNvSpPr txBox="1"/>
          <p:nvPr/>
        </p:nvSpPr>
        <p:spPr>
          <a:xfrm>
            <a:off x="5424645" y="2452827"/>
            <a:ext cx="42968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000" b="1" dirty="0"/>
              <a:t>حفظ عرض تقديمي وفتحه </a:t>
            </a:r>
          </a:p>
        </p:txBody>
      </p:sp>
    </p:spTree>
    <p:extLst>
      <p:ext uri="{BB962C8B-B14F-4D97-AF65-F5344CB8AC3E}">
        <p14:creationId xmlns:p14="http://schemas.microsoft.com/office/powerpoint/2010/main" val="15464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0F938515-868B-D34E-9E2C-2F9D6AECF634}"/>
              </a:ext>
            </a:extLst>
          </p:cNvPr>
          <p:cNvSpPr/>
          <p:nvPr/>
        </p:nvSpPr>
        <p:spPr>
          <a:xfrm>
            <a:off x="-37450" y="0"/>
            <a:ext cx="1436687" cy="14366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500" dirty="0">
                <a:solidFill>
                  <a:schemeClr val="tx1"/>
                </a:solidFill>
              </a:rPr>
              <a:t>١٢ص</a:t>
            </a:r>
          </a:p>
          <a:p>
            <a:pPr algn="ctr"/>
            <a:r>
              <a:rPr lang="ar-SA" sz="3500" dirty="0">
                <a:solidFill>
                  <a:schemeClr val="tx1"/>
                </a:solidFill>
              </a:rPr>
              <a:t>١٣ص</a:t>
            </a:r>
            <a:endParaRPr lang="en-GB" sz="3500" dirty="0"/>
          </a:p>
        </p:txBody>
      </p:sp>
      <p:pic>
        <p:nvPicPr>
          <p:cNvPr id="2" name="صورة 4">
            <a:extLst>
              <a:ext uri="{FF2B5EF4-FFF2-40B4-BE49-F238E27FC236}">
                <a16:creationId xmlns:a16="http://schemas.microsoft.com/office/drawing/2014/main" id="{A654269A-CA3F-284E-A011-19D2DFC5A7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7" t="39194" r="9458" b="29880"/>
          <a:stretch/>
        </p:blipFill>
        <p:spPr>
          <a:xfrm>
            <a:off x="7039876" y="-298"/>
            <a:ext cx="5152124" cy="6858297"/>
          </a:xfrm>
          <a:prstGeom prst="rect">
            <a:avLst/>
          </a:prstGeom>
        </p:spPr>
      </p:pic>
      <p:pic>
        <p:nvPicPr>
          <p:cNvPr id="3" name="صورة 8">
            <a:extLst>
              <a:ext uri="{FF2B5EF4-FFF2-40B4-BE49-F238E27FC236}">
                <a16:creationId xmlns:a16="http://schemas.microsoft.com/office/drawing/2014/main" id="{2ADCB7BD-64A2-524F-A25A-86B0D8386F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158" y="-596"/>
            <a:ext cx="5603190" cy="685829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065FBAF-01E7-8C49-9ABD-EC332ABED2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24" b="95354" l="9324" r="89977">
                        <a14:foregroundMark x1="53846" y1="9091" x2="53846" y2="9091"/>
                        <a14:foregroundMark x1="53846" y1="7677" x2="53846" y2="7677"/>
                        <a14:foregroundMark x1="51049" y1="7677" x2="51049" y2="7677"/>
                        <a14:foregroundMark x1="48019" y1="7475" x2="48019" y2="7475"/>
                        <a14:foregroundMark x1="52448" y1="6869" x2="52448" y2="6869"/>
                        <a14:foregroundMark x1="55245" y1="6869" x2="55245" y2="6869"/>
                        <a14:foregroundMark x1="50583" y1="5859" x2="50583" y2="5859"/>
                        <a14:foregroundMark x1="51981" y1="5253" x2="51981" y2="5253"/>
                        <a14:foregroundMark x1="51981" y1="7475" x2="51981" y2="7475"/>
                        <a14:foregroundMark x1="49417" y1="7475" x2="49417" y2="7475"/>
                      </a14:backgroundRemoval>
                    </a14:imgEffect>
                  </a14:imgLayer>
                </a14:imgProps>
              </a:ext>
            </a:extLst>
          </a:blip>
          <a:srcRect l="22646" t="3933" r="23890" b="9860"/>
          <a:stretch/>
        </p:blipFill>
        <p:spPr>
          <a:xfrm>
            <a:off x="-68628" y="3694756"/>
            <a:ext cx="1504258" cy="295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67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0F938515-868B-D34E-9E2C-2F9D6AECF634}"/>
              </a:ext>
            </a:extLst>
          </p:cNvPr>
          <p:cNvSpPr/>
          <p:nvPr/>
        </p:nvSpPr>
        <p:spPr>
          <a:xfrm>
            <a:off x="-37450" y="0"/>
            <a:ext cx="1436687" cy="14366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500" dirty="0">
                <a:solidFill>
                  <a:schemeClr val="tx1"/>
                </a:solidFill>
              </a:rPr>
              <a:t>١٤ص</a:t>
            </a:r>
          </a:p>
        </p:txBody>
      </p:sp>
      <p:pic>
        <p:nvPicPr>
          <p:cNvPr id="4" name="صورة 7">
            <a:extLst>
              <a:ext uri="{FF2B5EF4-FFF2-40B4-BE49-F238E27FC236}">
                <a16:creationId xmlns:a16="http://schemas.microsoft.com/office/drawing/2014/main" id="{6A56A0CA-A9DA-644C-9A0E-7EF5AB57D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316" y="158566"/>
            <a:ext cx="9640941" cy="667360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DDF06EE1-5B3F-E843-8BC6-7FFF54C4BC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24" b="95354" l="9324" r="89977">
                        <a14:foregroundMark x1="53846" y1="9091" x2="53846" y2="9091"/>
                        <a14:foregroundMark x1="53846" y1="7677" x2="53846" y2="7677"/>
                        <a14:foregroundMark x1="51049" y1="7677" x2="51049" y2="7677"/>
                        <a14:foregroundMark x1="48019" y1="7475" x2="48019" y2="7475"/>
                        <a14:foregroundMark x1="52448" y1="6869" x2="52448" y2="6869"/>
                        <a14:foregroundMark x1="55245" y1="6869" x2="55245" y2="6869"/>
                        <a14:foregroundMark x1="50583" y1="5859" x2="50583" y2="5859"/>
                        <a14:foregroundMark x1="51981" y1="5253" x2="51981" y2="5253"/>
                        <a14:foregroundMark x1="51981" y1="7475" x2="51981" y2="7475"/>
                        <a14:foregroundMark x1="49417" y1="7475" x2="49417" y2="7475"/>
                      </a14:backgroundRemoval>
                    </a14:imgEffect>
                  </a14:imgLayer>
                </a14:imgProps>
              </a:ext>
            </a:extLst>
          </a:blip>
          <a:srcRect l="22646" t="3933" r="23890" b="9860"/>
          <a:stretch/>
        </p:blipFill>
        <p:spPr>
          <a:xfrm>
            <a:off x="132774" y="3355693"/>
            <a:ext cx="1504258" cy="295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462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2" name="trim.63C9707A-74B0-43D9-B9FC-60D113CAE3C7.MOV">
            <a:hlinkClick r:id="" action="ppaction://media"/>
            <a:extLst>
              <a:ext uri="{FF2B5EF4-FFF2-40B4-BE49-F238E27FC236}">
                <a16:creationId xmlns:a16="http://schemas.microsoft.com/office/drawing/2014/main" id="{A5CCAC27-0EE5-C64A-8E66-2D9AC97F86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1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5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256" y="3429000"/>
            <a:ext cx="3194685" cy="342900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36" y="1667435"/>
            <a:ext cx="6071006" cy="4094028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AB320E4-2618-4F45-97A8-776E4D161B7A}"/>
              </a:ext>
            </a:extLst>
          </p:cNvPr>
          <p:cNvSpPr/>
          <p:nvPr/>
        </p:nvSpPr>
        <p:spPr>
          <a:xfrm>
            <a:off x="4177580" y="2271437"/>
            <a:ext cx="476602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SA" sz="40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40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الدقيقة الواحدة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40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الحائط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40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لديك رسالة 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1E18B3B-D1A5-4424-BD80-95E7927A8369}"/>
              </a:ext>
            </a:extLst>
          </p:cNvPr>
          <p:cNvSpPr/>
          <p:nvPr/>
        </p:nvSpPr>
        <p:spPr>
          <a:xfrm>
            <a:off x="5055977" y="1974101"/>
            <a:ext cx="3222357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000" b="1" i="0" u="none" strike="noStrike" kern="0" cap="none" spc="0" normalizeH="0" baseline="0" noProof="0" dirty="0">
                <a:ln w="0"/>
                <a:solidFill>
                  <a:srgbClr val="F7399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الاستراتيجيات </a:t>
            </a:r>
            <a:endParaRPr kumimoji="0" lang="en-US" sz="5000" b="1" i="0" u="none" strike="noStrike" kern="0" cap="none" spc="0" normalizeH="0" baseline="0" noProof="0" dirty="0">
              <a:ln w="0"/>
              <a:solidFill>
                <a:srgbClr val="F73998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0187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415" y="929268"/>
            <a:ext cx="8642195" cy="4832195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231F981-8731-9D49-8145-E43AA6E1A020}"/>
              </a:ext>
            </a:extLst>
          </p:cNvPr>
          <p:cNvSpPr txBox="1"/>
          <p:nvPr/>
        </p:nvSpPr>
        <p:spPr>
          <a:xfrm>
            <a:off x="5187795" y="2523892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51E122E-0968-2441-B681-94B1BB9EEB7F}"/>
              </a:ext>
            </a:extLst>
          </p:cNvPr>
          <p:cNvSpPr txBox="1"/>
          <p:nvPr/>
        </p:nvSpPr>
        <p:spPr>
          <a:xfrm>
            <a:off x="3367119" y="1721202"/>
            <a:ext cx="5934786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500" b="1" dirty="0"/>
              <a:t>إضافة المحتوى</a:t>
            </a:r>
          </a:p>
          <a:p>
            <a:pPr algn="ctr"/>
            <a:r>
              <a:rPr lang="ar-SA" sz="5500" b="1" dirty="0"/>
              <a:t>و</a:t>
            </a:r>
          </a:p>
          <a:p>
            <a:pPr algn="ctr"/>
            <a:r>
              <a:rPr lang="ar-SA" sz="5500" b="1" dirty="0"/>
              <a:t>إضافة المزيد على النص </a:t>
            </a:r>
            <a:endParaRPr lang="ar-EG" sz="5500" b="1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9761FF9-52DE-7340-9FF5-A1EC85B76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17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5600" y="3232588"/>
            <a:ext cx="4152900" cy="321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6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0F938515-868B-D34E-9E2C-2F9D6AECF634}"/>
              </a:ext>
            </a:extLst>
          </p:cNvPr>
          <p:cNvSpPr/>
          <p:nvPr/>
        </p:nvSpPr>
        <p:spPr>
          <a:xfrm>
            <a:off x="-37450" y="0"/>
            <a:ext cx="1436687" cy="14366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500" dirty="0">
                <a:solidFill>
                  <a:schemeClr val="tx1"/>
                </a:solidFill>
              </a:rPr>
              <a:t>١٥ص</a:t>
            </a:r>
          </a:p>
          <a:p>
            <a:pPr algn="ctr"/>
            <a:r>
              <a:rPr lang="ar-SA" sz="3500" dirty="0">
                <a:solidFill>
                  <a:schemeClr val="tx1"/>
                </a:solidFill>
              </a:rPr>
              <a:t>١٦ص</a:t>
            </a:r>
          </a:p>
        </p:txBody>
      </p:sp>
      <p:pic>
        <p:nvPicPr>
          <p:cNvPr id="8" name="صورة 8">
            <a:extLst>
              <a:ext uri="{FF2B5EF4-FFF2-40B4-BE49-F238E27FC236}">
                <a16:creationId xmlns:a16="http://schemas.microsoft.com/office/drawing/2014/main" id="{A1350E7E-D1EA-894D-B0BE-2D9CE6690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779" y="0"/>
            <a:ext cx="5563221" cy="6858000"/>
          </a:xfrm>
          <a:prstGeom prst="rect">
            <a:avLst/>
          </a:prstGeom>
        </p:spPr>
      </p:pic>
      <p:pic>
        <p:nvPicPr>
          <p:cNvPr id="9" name="صورة 9">
            <a:extLst>
              <a:ext uri="{FF2B5EF4-FFF2-40B4-BE49-F238E27FC236}">
                <a16:creationId xmlns:a16="http://schemas.microsoft.com/office/drawing/2014/main" id="{5EB3BEA9-292C-E04E-8278-4454F17EA5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158" y="-1"/>
            <a:ext cx="5192093" cy="685800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F8566B3-E79B-DE45-8676-B405F8FF06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24" b="95354" l="9324" r="89977">
                        <a14:foregroundMark x1="53846" y1="9091" x2="53846" y2="9091"/>
                        <a14:foregroundMark x1="53846" y1="7677" x2="53846" y2="7677"/>
                        <a14:foregroundMark x1="51049" y1="7677" x2="51049" y2="7677"/>
                        <a14:foregroundMark x1="48019" y1="7475" x2="48019" y2="7475"/>
                        <a14:foregroundMark x1="52448" y1="6869" x2="52448" y2="6869"/>
                        <a14:foregroundMark x1="55245" y1="6869" x2="55245" y2="6869"/>
                        <a14:foregroundMark x1="50583" y1="5859" x2="50583" y2="5859"/>
                        <a14:foregroundMark x1="51981" y1="5253" x2="51981" y2="5253"/>
                        <a14:foregroundMark x1="51981" y1="7475" x2="51981" y2="7475"/>
                        <a14:foregroundMark x1="49417" y1="7475" x2="49417" y2="7475"/>
                      </a14:backgroundRemoval>
                    </a14:imgEffect>
                  </a14:imgLayer>
                </a14:imgProps>
              </a:ext>
            </a:extLst>
          </a:blip>
          <a:srcRect l="22646" t="3933" r="23890" b="9860"/>
          <a:stretch/>
        </p:blipFill>
        <p:spPr>
          <a:xfrm>
            <a:off x="-154125" y="4051661"/>
            <a:ext cx="1504258" cy="295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65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2" name="trim.DC8C7C82-FB17-4A25-802E-9714EDAB9373.MOV">
            <a:hlinkClick r:id="" action="ppaction://media"/>
            <a:extLst>
              <a:ext uri="{FF2B5EF4-FFF2-40B4-BE49-F238E27FC236}">
                <a16:creationId xmlns:a16="http://schemas.microsoft.com/office/drawing/2014/main" id="{BC965451-2F49-A743-8695-1570386521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3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415" y="929268"/>
            <a:ext cx="8642195" cy="4832195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231F981-8731-9D49-8145-E43AA6E1A020}"/>
              </a:ext>
            </a:extLst>
          </p:cNvPr>
          <p:cNvSpPr txBox="1"/>
          <p:nvPr/>
        </p:nvSpPr>
        <p:spPr>
          <a:xfrm>
            <a:off x="5187795" y="2523892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51E122E-0968-2441-B681-94B1BB9EEB7F}"/>
              </a:ext>
            </a:extLst>
          </p:cNvPr>
          <p:cNvSpPr txBox="1"/>
          <p:nvPr/>
        </p:nvSpPr>
        <p:spPr>
          <a:xfrm>
            <a:off x="3367119" y="2490281"/>
            <a:ext cx="593478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0" b="1" dirty="0"/>
              <a:t>Word art</a:t>
            </a:r>
            <a:endParaRPr lang="ar-SA" sz="7000" b="1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9761FF9-52DE-7340-9FF5-A1EC85B76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17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5600" y="3232588"/>
            <a:ext cx="4152900" cy="321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1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0F938515-868B-D34E-9E2C-2F9D6AECF634}"/>
              </a:ext>
            </a:extLst>
          </p:cNvPr>
          <p:cNvSpPr/>
          <p:nvPr/>
        </p:nvSpPr>
        <p:spPr>
          <a:xfrm>
            <a:off x="-37450" y="0"/>
            <a:ext cx="1436687" cy="14366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500" dirty="0">
                <a:solidFill>
                  <a:schemeClr val="tx1"/>
                </a:solidFill>
              </a:rPr>
              <a:t>١٧ص</a:t>
            </a:r>
          </a:p>
          <a:p>
            <a:pPr algn="ctr"/>
            <a:r>
              <a:rPr lang="en-US" sz="3500" dirty="0">
                <a:solidFill>
                  <a:schemeClr val="tx1"/>
                </a:solidFill>
              </a:rPr>
              <a:t>17</a:t>
            </a:r>
            <a:endParaRPr lang="ar-SA" sz="3500" dirty="0">
              <a:solidFill>
                <a:schemeClr val="tx1"/>
              </a:solidFill>
            </a:endParaRP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0BA91D5D-7B24-134A-A0FD-BA657A42D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632" y="-593"/>
            <a:ext cx="10076367" cy="685859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4ED66BF-A8FE-9147-88B6-1DE8324E2D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24" b="95354" l="9324" r="89977">
                        <a14:foregroundMark x1="53846" y1="9091" x2="53846" y2="9091"/>
                        <a14:foregroundMark x1="53846" y1="7677" x2="53846" y2="7677"/>
                        <a14:foregroundMark x1="51049" y1="7677" x2="51049" y2="7677"/>
                        <a14:foregroundMark x1="48019" y1="7475" x2="48019" y2="7475"/>
                        <a14:foregroundMark x1="52448" y1="6869" x2="52448" y2="6869"/>
                        <a14:foregroundMark x1="55245" y1="6869" x2="55245" y2="6869"/>
                        <a14:foregroundMark x1="50583" y1="5859" x2="50583" y2="5859"/>
                        <a14:foregroundMark x1="51981" y1="5253" x2="51981" y2="5253"/>
                        <a14:foregroundMark x1="51981" y1="7475" x2="51981" y2="7475"/>
                        <a14:foregroundMark x1="49417" y1="7475" x2="49417" y2="7475"/>
                      </a14:backgroundRemoval>
                    </a14:imgEffect>
                  </a14:imgLayer>
                </a14:imgProps>
              </a:ext>
            </a:extLst>
          </a:blip>
          <a:srcRect l="22646" t="3933" r="23890" b="9860"/>
          <a:stretch/>
        </p:blipFill>
        <p:spPr>
          <a:xfrm>
            <a:off x="168658" y="3495367"/>
            <a:ext cx="1504258" cy="295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33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4" name="trim.56F8DAD2-485A-4604-8CE3-656D00664CA4.MOV">
            <a:hlinkClick r:id="" action="ppaction://media"/>
            <a:extLst>
              <a:ext uri="{FF2B5EF4-FFF2-40B4-BE49-F238E27FC236}">
                <a16:creationId xmlns:a16="http://schemas.microsoft.com/office/drawing/2014/main" id="{EDF6193C-7BBC-AB4D-AA5D-D18D520163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1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8400" l="2400" r="989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89" y="2213487"/>
            <a:ext cx="4330351" cy="443803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835" y="860612"/>
            <a:ext cx="5741894" cy="3321423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5BB414D-71BD-AD47-B9BD-B1A06FB1F5E5}"/>
              </a:ext>
            </a:extLst>
          </p:cNvPr>
          <p:cNvSpPr txBox="1"/>
          <p:nvPr/>
        </p:nvSpPr>
        <p:spPr>
          <a:xfrm>
            <a:off x="3720745" y="1949546"/>
            <a:ext cx="49913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6000" b="1" dirty="0"/>
              <a:t>تدريبات </a:t>
            </a:r>
            <a:endParaRPr lang="ar-EG" sz="6000" b="1" dirty="0"/>
          </a:p>
        </p:txBody>
      </p:sp>
    </p:spTree>
    <p:extLst>
      <p:ext uri="{BB962C8B-B14F-4D97-AF65-F5344CB8AC3E}">
        <p14:creationId xmlns:p14="http://schemas.microsoft.com/office/powerpoint/2010/main" val="105729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4" name="مستطيل مستدير الزوايا 23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ysClr val="window" lastClr="FFFFFF">
              <a:alpha val="36000"/>
            </a:sysClr>
          </a:solidFill>
          <a:ln w="28575" cap="flat" cmpd="sng" algn="ctr">
            <a:solidFill>
              <a:srgbClr val="F73998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" name="صورة 2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24" b="95354" l="9324" r="89977">
                        <a14:foregroundMark x1="53846" y1="9091" x2="53846" y2="9091"/>
                        <a14:foregroundMark x1="53846" y1="7677" x2="53846" y2="7677"/>
                        <a14:foregroundMark x1="51049" y1="7677" x2="51049" y2="7677"/>
                        <a14:foregroundMark x1="48019" y1="7475" x2="48019" y2="7475"/>
                        <a14:foregroundMark x1="52448" y1="6869" x2="52448" y2="6869"/>
                        <a14:foregroundMark x1="55245" y1="6869" x2="55245" y2="6869"/>
                        <a14:foregroundMark x1="50583" y1="5859" x2="50583" y2="5859"/>
                        <a14:foregroundMark x1="51981" y1="5253" x2="51981" y2="5253"/>
                        <a14:foregroundMark x1="51981" y1="7475" x2="51981" y2="7475"/>
                        <a14:foregroundMark x1="49417" y1="7475" x2="49417" y2="7475"/>
                      </a14:backgroundRemoval>
                    </a14:imgEffect>
                  </a14:imgLayer>
                </a14:imgProps>
              </a:ext>
            </a:extLst>
          </a:blip>
          <a:srcRect l="22646" t="3933" r="23890" b="9860"/>
          <a:stretch/>
        </p:blipFill>
        <p:spPr>
          <a:xfrm>
            <a:off x="-154125" y="4051661"/>
            <a:ext cx="1504258" cy="2956617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BA76D9E6-46BB-8948-BBEF-BCEBB22CB8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488" y="0"/>
            <a:ext cx="9386609" cy="6851301"/>
          </a:xfrm>
          <a:prstGeom prst="rect">
            <a:avLst/>
          </a:prstGeom>
        </p:spPr>
      </p:pic>
      <p:cxnSp>
        <p:nvCxnSpPr>
          <p:cNvPr id="19" name="رابط كسهم مستقيم 18">
            <a:extLst>
              <a:ext uri="{FF2B5EF4-FFF2-40B4-BE49-F238E27FC236}">
                <a16:creationId xmlns:a16="http://schemas.microsoft.com/office/drawing/2014/main" id="{B4EEDE6F-5021-284D-B669-505CA8CF3FE3}"/>
              </a:ext>
            </a:extLst>
          </p:cNvPr>
          <p:cNvCxnSpPr>
            <a:cxnSpLocks/>
          </p:cNvCxnSpPr>
          <p:nvPr/>
        </p:nvCxnSpPr>
        <p:spPr>
          <a:xfrm flipH="1">
            <a:off x="5389756" y="3190488"/>
            <a:ext cx="1858537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كسهم مستقيم 27">
            <a:extLst>
              <a:ext uri="{FF2B5EF4-FFF2-40B4-BE49-F238E27FC236}">
                <a16:creationId xmlns:a16="http://schemas.microsoft.com/office/drawing/2014/main" id="{7255C4EF-921D-9F49-97D0-6A93AD3CB86B}"/>
              </a:ext>
            </a:extLst>
          </p:cNvPr>
          <p:cNvCxnSpPr>
            <a:cxnSpLocks/>
          </p:cNvCxnSpPr>
          <p:nvPr/>
        </p:nvCxnSpPr>
        <p:spPr>
          <a:xfrm flipH="1" flipV="1">
            <a:off x="5389756" y="4973516"/>
            <a:ext cx="1858537" cy="116596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رابط كسهم مستقيم 33">
            <a:extLst>
              <a:ext uri="{FF2B5EF4-FFF2-40B4-BE49-F238E27FC236}">
                <a16:creationId xmlns:a16="http://schemas.microsoft.com/office/drawing/2014/main" id="{DF8818C9-CED8-8C46-9101-16509A9AD21E}"/>
              </a:ext>
            </a:extLst>
          </p:cNvPr>
          <p:cNvCxnSpPr>
            <a:cxnSpLocks/>
          </p:cNvCxnSpPr>
          <p:nvPr/>
        </p:nvCxnSpPr>
        <p:spPr>
          <a:xfrm flipH="1">
            <a:off x="5389756" y="4973516"/>
            <a:ext cx="1858537" cy="116596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فيديو-٢٠٢٠١٠٢٨-١٠٥١٤٩-ce58e38f (3)">
            <a:hlinkClick r:id="" action="ppaction://media"/>
            <a:extLst>
              <a:ext uri="{FF2B5EF4-FFF2-40B4-BE49-F238E27FC236}">
                <a16:creationId xmlns:a16="http://schemas.microsoft.com/office/drawing/2014/main" id="{D938F427-7571-384E-9E1C-1756F5B025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976" y="6699"/>
            <a:ext cx="2514600" cy="189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290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0" b="98400" l="2400" r="989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89" y="2213487"/>
            <a:ext cx="4330351" cy="4438035"/>
          </a:xfrm>
          <a:prstGeom prst="rect">
            <a:avLst/>
          </a:prstGeom>
        </p:spPr>
      </p:pic>
      <p:pic>
        <p:nvPicPr>
          <p:cNvPr id="8" name="فيديو-٢٠٢٠١٠٢٨-١٠٥١٤٩-ce58e38f (3)">
            <a:hlinkClick r:id="" action="ppaction://media"/>
            <a:extLst>
              <a:ext uri="{FF2B5EF4-FFF2-40B4-BE49-F238E27FC236}">
                <a16:creationId xmlns:a16="http://schemas.microsoft.com/office/drawing/2014/main" id="{7E7CBA60-4115-794D-9E9E-173119E6AC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6518" y="307041"/>
            <a:ext cx="2514600" cy="1898276"/>
          </a:xfrm>
          <a:prstGeom prst="rect">
            <a:avLst/>
          </a:prstGeom>
        </p:spPr>
      </p:pic>
      <p:pic>
        <p:nvPicPr>
          <p:cNvPr id="4" name="صورة 5">
            <a:extLst>
              <a:ext uri="{FF2B5EF4-FFF2-40B4-BE49-F238E27FC236}">
                <a16:creationId xmlns:a16="http://schemas.microsoft.com/office/drawing/2014/main" id="{94694E5C-1FD6-BA4A-B459-EF90B4D65B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540" y="132734"/>
            <a:ext cx="7624831" cy="6518787"/>
          </a:xfrm>
          <a:prstGeom prst="rect">
            <a:avLst/>
          </a:prstGeom>
        </p:spPr>
      </p:pic>
      <p:cxnSp>
        <p:nvCxnSpPr>
          <p:cNvPr id="6" name="رابط كسهم مستقيم 5">
            <a:extLst>
              <a:ext uri="{FF2B5EF4-FFF2-40B4-BE49-F238E27FC236}">
                <a16:creationId xmlns:a16="http://schemas.microsoft.com/office/drawing/2014/main" id="{F3AFD606-A433-FA44-A758-BE0FECA30EC7}"/>
              </a:ext>
            </a:extLst>
          </p:cNvPr>
          <p:cNvCxnSpPr>
            <a:cxnSpLocks/>
          </p:cNvCxnSpPr>
          <p:nvPr/>
        </p:nvCxnSpPr>
        <p:spPr>
          <a:xfrm flipH="1" flipV="1">
            <a:off x="7217317" y="2725854"/>
            <a:ext cx="3190488" cy="102219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كسهم مستقيم 23">
            <a:extLst>
              <a:ext uri="{FF2B5EF4-FFF2-40B4-BE49-F238E27FC236}">
                <a16:creationId xmlns:a16="http://schemas.microsoft.com/office/drawing/2014/main" id="{8D90EB46-E145-EF4D-953B-D81BA8F92E48}"/>
              </a:ext>
            </a:extLst>
          </p:cNvPr>
          <p:cNvCxnSpPr>
            <a:cxnSpLocks/>
          </p:cNvCxnSpPr>
          <p:nvPr/>
        </p:nvCxnSpPr>
        <p:spPr>
          <a:xfrm flipH="1">
            <a:off x="7217317" y="4181707"/>
            <a:ext cx="2973659" cy="173463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رابط كسهم مستقيم 33">
            <a:extLst>
              <a:ext uri="{FF2B5EF4-FFF2-40B4-BE49-F238E27FC236}">
                <a16:creationId xmlns:a16="http://schemas.microsoft.com/office/drawing/2014/main" id="{654B9B27-37F1-FC44-961B-43B96319BACE}"/>
              </a:ext>
            </a:extLst>
          </p:cNvPr>
          <p:cNvCxnSpPr>
            <a:cxnSpLocks/>
          </p:cNvCxnSpPr>
          <p:nvPr/>
        </p:nvCxnSpPr>
        <p:spPr>
          <a:xfrm flipH="1" flipV="1">
            <a:off x="7217317" y="3748049"/>
            <a:ext cx="3190488" cy="102219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رابط كسهم مستقيم 39">
            <a:extLst>
              <a:ext uri="{FF2B5EF4-FFF2-40B4-BE49-F238E27FC236}">
                <a16:creationId xmlns:a16="http://schemas.microsoft.com/office/drawing/2014/main" id="{6D78B7E0-8302-E346-AAF1-34236596C866}"/>
              </a:ext>
            </a:extLst>
          </p:cNvPr>
          <p:cNvCxnSpPr>
            <a:cxnSpLocks/>
          </p:cNvCxnSpPr>
          <p:nvPr/>
        </p:nvCxnSpPr>
        <p:spPr>
          <a:xfrm flipH="1" flipV="1">
            <a:off x="7217317" y="4987073"/>
            <a:ext cx="3190488" cy="24780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658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مستدير الزوايا 4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467" r="90000">
                        <a14:foregroundMark x1="24533" y1="12000" x2="24533" y2="12000"/>
                        <a14:foregroundMark x1="20000" y1="12000" x2="20000" y2="12000"/>
                        <a14:foregroundMark x1="22267" y1="10556" x2="22267" y2="10556"/>
                      </a14:backgroundRemoval>
                    </a14:imgEffect>
                  </a14:imgLayer>
                </a14:imgProps>
              </a:ext>
            </a:extLst>
          </a:blip>
          <a:srcRect l="7733"/>
          <a:stretch/>
        </p:blipFill>
        <p:spPr>
          <a:xfrm flipH="1">
            <a:off x="88900" y="2272245"/>
            <a:ext cx="3473295" cy="4718490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EDC12427-F746-49AD-8B6C-FE68F319B6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393" y="2727065"/>
            <a:ext cx="4432662" cy="2985247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2082800" y="761649"/>
            <a:ext cx="8944007" cy="15520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rgbClr val="F73998"/>
                </a:solidFill>
              </a:rPr>
              <a:t>طالبتي لديك رسالة</a:t>
            </a:r>
          </a:p>
          <a:p>
            <a:pPr algn="ctr"/>
            <a:r>
              <a:rPr lang="ar-SA" sz="4800" b="1" dirty="0">
                <a:solidFill>
                  <a:srgbClr val="F73998"/>
                </a:solidFill>
              </a:rPr>
              <a:t>تطبيق عملي منزلي  </a:t>
            </a:r>
          </a:p>
        </p:txBody>
      </p:sp>
    </p:spTree>
    <p:extLst>
      <p:ext uri="{BB962C8B-B14F-4D97-AF65-F5344CB8AC3E}">
        <p14:creationId xmlns:p14="http://schemas.microsoft.com/office/powerpoint/2010/main" val="185989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مستطيل مستدير الزوايا 3"/>
          <p:cNvSpPr/>
          <p:nvPr/>
        </p:nvSpPr>
        <p:spPr>
          <a:xfrm>
            <a:off x="1010865" y="602879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grpSp>
        <p:nvGrpSpPr>
          <p:cNvPr id="5" name="Group 125">
            <a:extLst>
              <a:ext uri="{FF2B5EF4-FFF2-40B4-BE49-F238E27FC236}">
                <a16:creationId xmlns:a16="http://schemas.microsoft.com/office/drawing/2014/main" id="{B6CD8008-20FE-1240-829D-D3A02F130028}"/>
              </a:ext>
            </a:extLst>
          </p:cNvPr>
          <p:cNvGrpSpPr>
            <a:grpSpLocks/>
          </p:cNvGrpSpPr>
          <p:nvPr/>
        </p:nvGrpSpPr>
        <p:grpSpPr bwMode="auto">
          <a:xfrm>
            <a:off x="2076007" y="54795"/>
            <a:ext cx="2171711" cy="6037898"/>
            <a:chOff x="1162948" y="497748"/>
            <a:chExt cx="2172294" cy="6038156"/>
          </a:xfrm>
        </p:grpSpPr>
        <p:sp>
          <p:nvSpPr>
            <p:cNvPr id="6" name="Freeform: Shape 75">
              <a:extLst>
                <a:ext uri="{FF2B5EF4-FFF2-40B4-BE49-F238E27FC236}">
                  <a16:creationId xmlns:a16="http://schemas.microsoft.com/office/drawing/2014/main" id="{6C6A9D4E-6981-1B47-954E-C480566ABB80}"/>
                </a:ext>
              </a:extLst>
            </p:cNvPr>
            <p:cNvSpPr/>
            <p:nvPr/>
          </p:nvSpPr>
          <p:spPr>
            <a:xfrm flipH="1">
              <a:off x="2163347" y="2413942"/>
              <a:ext cx="96863" cy="306400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428" h="342900">
                  <a:moveTo>
                    <a:pt x="0" y="342900"/>
                  </a:moveTo>
                  <a:cubicBezTo>
                    <a:pt x="46037" y="257175"/>
                    <a:pt x="92075" y="171450"/>
                    <a:pt x="95250" y="114300"/>
                  </a:cubicBezTo>
                  <a:cubicBezTo>
                    <a:pt x="98425" y="57150"/>
                    <a:pt x="58737" y="28575"/>
                    <a:pt x="19050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" name="Straight Connector 2">
              <a:extLst>
                <a:ext uri="{FF2B5EF4-FFF2-40B4-BE49-F238E27FC236}">
                  <a16:creationId xmlns:a16="http://schemas.microsoft.com/office/drawing/2014/main" id="{AAFDD6E5-2DEC-5F4D-9ABD-D721C4A887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34803" y="1058160"/>
              <a:ext cx="7940" cy="1338318"/>
            </a:xfrm>
            <a:prstGeom prst="line">
              <a:avLst/>
            </a:pr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</p:cxnSp>
        <p:grpSp>
          <p:nvGrpSpPr>
            <p:cNvPr id="8" name="Group 14">
              <a:extLst>
                <a:ext uri="{FF2B5EF4-FFF2-40B4-BE49-F238E27FC236}">
                  <a16:creationId xmlns:a16="http://schemas.microsoft.com/office/drawing/2014/main" id="{65210683-0605-774D-9F8F-4030F398F8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55089" y="2303979"/>
              <a:ext cx="1727672" cy="4231925"/>
              <a:chOff x="5096776" y="1864772"/>
              <a:chExt cx="1997583" cy="4893071"/>
            </a:xfrm>
          </p:grpSpPr>
          <p:sp>
            <p:nvSpPr>
              <p:cNvPr id="16" name="Rectangle: Rounded Corners 8">
                <a:extLst>
                  <a:ext uri="{FF2B5EF4-FFF2-40B4-BE49-F238E27FC236}">
                    <a16:creationId xmlns:a16="http://schemas.microsoft.com/office/drawing/2014/main" id="{CD90A23C-5D33-B84E-89EC-5C9FBC111BCF}"/>
                  </a:ext>
                </a:extLst>
              </p:cNvPr>
              <p:cNvSpPr/>
              <p:nvPr/>
            </p:nvSpPr>
            <p:spPr>
              <a:xfrm>
                <a:off x="5096776" y="2896373"/>
                <a:ext cx="1997583" cy="3861470"/>
              </a:xfrm>
              <a:prstGeom prst="roundRect">
                <a:avLst/>
              </a:prstGeom>
              <a:solidFill>
                <a:srgbClr val="00E3A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1">
                <a:extLst>
                  <a:ext uri="{FF2B5EF4-FFF2-40B4-BE49-F238E27FC236}">
                    <a16:creationId xmlns:a16="http://schemas.microsoft.com/office/drawing/2014/main" id="{AD8B85C8-3B20-1B4B-A14D-31996446471F}"/>
                  </a:ext>
                </a:extLst>
              </p:cNvPr>
              <p:cNvSpPr/>
              <p:nvPr/>
            </p:nvSpPr>
            <p:spPr>
              <a:xfrm flipV="1">
                <a:off x="5096776" y="2491191"/>
                <a:ext cx="1997583" cy="1189406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9">
                <a:extLst>
                  <a:ext uri="{FF2B5EF4-FFF2-40B4-BE49-F238E27FC236}">
                    <a16:creationId xmlns:a16="http://schemas.microsoft.com/office/drawing/2014/main" id="{B22B9169-B05E-E840-A0D6-270D8BAEDAA9}"/>
                  </a:ext>
                </a:extLst>
              </p:cNvPr>
              <p:cNvSpPr/>
              <p:nvPr/>
            </p:nvSpPr>
            <p:spPr>
              <a:xfrm flipV="1">
                <a:off x="5096776" y="1864772"/>
                <a:ext cx="1997583" cy="1561034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40">
              <a:extLst>
                <a:ext uri="{FF2B5EF4-FFF2-40B4-BE49-F238E27FC236}">
                  <a16:creationId xmlns:a16="http://schemas.microsoft.com/office/drawing/2014/main" id="{B0F30BAC-C080-8042-9E6D-7B42E11126AE}"/>
                </a:ext>
              </a:extLst>
            </p:cNvPr>
            <p:cNvSpPr txBox="1"/>
            <p:nvPr/>
          </p:nvSpPr>
          <p:spPr bwMode="auto">
            <a:xfrm>
              <a:off x="1277984" y="3903549"/>
              <a:ext cx="1929517" cy="18159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800" b="1" kern="0" dirty="0">
                  <a:solidFill>
                    <a:schemeClr val="bg1"/>
                  </a:solidFill>
                  <a:latin typeface="Calibri Light"/>
                </a:rPr>
                <a:t>إنشاء عرض تقديمي حول موضوع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800" b="1" kern="0" dirty="0">
                  <a:solidFill>
                    <a:schemeClr val="bg1"/>
                  </a:solidFill>
                  <a:latin typeface="Calibri Light"/>
                </a:rPr>
                <a:t>معين </a:t>
              </a:r>
              <a:endPara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/>
              </a:endParaRPr>
            </a:p>
          </p:txBody>
        </p:sp>
        <p:sp>
          <p:nvSpPr>
            <p:cNvPr id="10" name="Oval 54">
              <a:extLst>
                <a:ext uri="{FF2B5EF4-FFF2-40B4-BE49-F238E27FC236}">
                  <a16:creationId xmlns:a16="http://schemas.microsoft.com/office/drawing/2014/main" id="{3C69EA2E-E4DE-A34E-AAAD-438C893EE361}"/>
                </a:ext>
              </a:extLst>
            </p:cNvPr>
            <p:cNvSpPr/>
            <p:nvPr/>
          </p:nvSpPr>
          <p:spPr>
            <a:xfrm>
              <a:off x="2100671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3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D0EE8339-3A7E-C249-B982-82D148023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2948" y="497748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Freeform: Shape 73">
              <a:extLst>
                <a:ext uri="{FF2B5EF4-FFF2-40B4-BE49-F238E27FC236}">
                  <a16:creationId xmlns:a16="http://schemas.microsoft.com/office/drawing/2014/main" id="{015FE50E-F820-3949-806C-C4728560840A}"/>
                </a:ext>
              </a:extLst>
            </p:cNvPr>
            <p:cNvSpPr/>
            <p:nvPr/>
          </p:nvSpPr>
          <p:spPr>
            <a:xfrm>
              <a:off x="2199869" y="2413942"/>
              <a:ext cx="115920" cy="236547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" name="Straight Connector 79">
              <a:extLst>
                <a:ext uri="{FF2B5EF4-FFF2-40B4-BE49-F238E27FC236}">
                  <a16:creationId xmlns:a16="http://schemas.microsoft.com/office/drawing/2014/main" id="{E3515A13-C4F5-504C-9178-08892585E20B}"/>
                </a:ext>
              </a:extLst>
            </p:cNvPr>
            <p:cNvCxnSpPr/>
            <p:nvPr/>
          </p:nvCxnSpPr>
          <p:spPr>
            <a:xfrm flipV="1">
              <a:off x="2182402" y="2364727"/>
              <a:ext cx="115919" cy="55565"/>
            </a:xfrm>
            <a:prstGeom prst="line">
              <a:avLst/>
            </a:prstGeom>
            <a:noFill/>
            <a:ln w="19050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</p:cxnSp>
        <p:cxnSp>
          <p:nvCxnSpPr>
            <p:cNvPr id="14" name="Straight Connector 80">
              <a:extLst>
                <a:ext uri="{FF2B5EF4-FFF2-40B4-BE49-F238E27FC236}">
                  <a16:creationId xmlns:a16="http://schemas.microsoft.com/office/drawing/2014/main" id="{803AD42C-1E6E-D846-8EE2-D814AAD242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91929" y="2344089"/>
              <a:ext cx="93688" cy="52389"/>
            </a:xfrm>
            <a:prstGeom prst="line">
              <a:avLst/>
            </a:prstGeom>
            <a:noFill/>
            <a:ln w="19050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</p:cxnSp>
        <p:sp>
          <p:nvSpPr>
            <p:cNvPr id="15" name="Freeform: Shape 82">
              <a:extLst>
                <a:ext uri="{FF2B5EF4-FFF2-40B4-BE49-F238E27FC236}">
                  <a16:creationId xmlns:a16="http://schemas.microsoft.com/office/drawing/2014/main" id="{43F41DF2-36CF-9E41-AE27-E12A94478AA5}"/>
                </a:ext>
              </a:extLst>
            </p:cNvPr>
            <p:cNvSpPr/>
            <p:nvPr/>
          </p:nvSpPr>
          <p:spPr>
            <a:xfrm rot="19183841">
              <a:off x="2185578" y="2317100"/>
              <a:ext cx="55577" cy="71441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26">
            <a:extLst>
              <a:ext uri="{FF2B5EF4-FFF2-40B4-BE49-F238E27FC236}">
                <a16:creationId xmlns:a16="http://schemas.microsoft.com/office/drawing/2014/main" id="{9AC8D7C2-7E7C-0242-BE91-98FF170E9E0C}"/>
              </a:ext>
            </a:extLst>
          </p:cNvPr>
          <p:cNvGrpSpPr>
            <a:grpSpLocks/>
          </p:cNvGrpSpPr>
          <p:nvPr/>
        </p:nvGrpSpPr>
        <p:grpSpPr bwMode="auto">
          <a:xfrm>
            <a:off x="3908717" y="1143838"/>
            <a:ext cx="2366048" cy="5226378"/>
            <a:chOff x="3083047" y="1127746"/>
            <a:chExt cx="2172294" cy="5367301"/>
          </a:xfrm>
        </p:grpSpPr>
        <p:grpSp>
          <p:nvGrpSpPr>
            <p:cNvPr id="21" name="Group 15">
              <a:extLst>
                <a:ext uri="{FF2B5EF4-FFF2-40B4-BE49-F238E27FC236}">
                  <a16:creationId xmlns:a16="http://schemas.microsoft.com/office/drawing/2014/main" id="{002A7483-6168-E64B-846C-7786345F8C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57761" y="2516500"/>
              <a:ext cx="1727672" cy="3978547"/>
              <a:chOff x="5097747" y="2110496"/>
              <a:chExt cx="1997583" cy="4600110"/>
            </a:xfrm>
          </p:grpSpPr>
          <p:sp>
            <p:nvSpPr>
              <p:cNvPr id="31" name="Rectangle: Rounded Corners 16">
                <a:extLst>
                  <a:ext uri="{FF2B5EF4-FFF2-40B4-BE49-F238E27FC236}">
                    <a16:creationId xmlns:a16="http://schemas.microsoft.com/office/drawing/2014/main" id="{D6C99029-D6CE-E649-9AA5-1A402D7A1A91}"/>
                  </a:ext>
                </a:extLst>
              </p:cNvPr>
              <p:cNvSpPr/>
              <p:nvPr/>
            </p:nvSpPr>
            <p:spPr>
              <a:xfrm>
                <a:off x="5097747" y="3162012"/>
                <a:ext cx="1997583" cy="3548594"/>
              </a:xfrm>
              <a:prstGeom prst="roundRect">
                <a:avLst/>
              </a:prstGeom>
              <a:solidFill>
                <a:srgbClr val="00B8F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17">
                <a:extLst>
                  <a:ext uri="{FF2B5EF4-FFF2-40B4-BE49-F238E27FC236}">
                    <a16:creationId xmlns:a16="http://schemas.microsoft.com/office/drawing/2014/main" id="{0CE64397-AFF7-794F-9FF7-44A14A7A08EF}"/>
                  </a:ext>
                </a:extLst>
              </p:cNvPr>
              <p:cNvSpPr/>
              <p:nvPr/>
            </p:nvSpPr>
            <p:spPr>
              <a:xfrm flipV="1">
                <a:off x="5097747" y="2492198"/>
                <a:ext cx="1997583" cy="2175707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18">
                <a:extLst>
                  <a:ext uri="{FF2B5EF4-FFF2-40B4-BE49-F238E27FC236}">
                    <a16:creationId xmlns:a16="http://schemas.microsoft.com/office/drawing/2014/main" id="{C527D38D-C0BE-514B-BD41-E8980354A4C5}"/>
                  </a:ext>
                </a:extLst>
              </p:cNvPr>
              <p:cNvSpPr/>
              <p:nvPr/>
            </p:nvSpPr>
            <p:spPr>
              <a:xfrm flipV="1">
                <a:off x="5097747" y="2110496"/>
                <a:ext cx="1997583" cy="2174398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TextBox 20">
                <a:extLst>
                  <a:ext uri="{FF2B5EF4-FFF2-40B4-BE49-F238E27FC236}">
                    <a16:creationId xmlns:a16="http://schemas.microsoft.com/office/drawing/2014/main" id="{892A4191-A947-744B-83B5-D898D87F93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03595" y="2561701"/>
                <a:ext cx="1809750" cy="8405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alt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8F1"/>
                    </a:solidFill>
                    <a:effectLst/>
                    <a:uLnTx/>
                    <a:uFillTx/>
                    <a:latin typeface="Oswald"/>
                  </a:rPr>
                  <a:t> </a:t>
                </a:r>
                <a:endPara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B8F1"/>
                  </a:solidFill>
                  <a:effectLst/>
                  <a:uLnTx/>
                  <a:uFillTx/>
                  <a:latin typeface="Oswald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2" name="TextBox 43">
              <a:extLst>
                <a:ext uri="{FF2B5EF4-FFF2-40B4-BE49-F238E27FC236}">
                  <a16:creationId xmlns:a16="http://schemas.microsoft.com/office/drawing/2014/main" id="{388C1417-5D15-8643-8B8C-EF18A86D60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9213" y="4557369"/>
              <a:ext cx="1970666" cy="128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altLang="en-US" sz="2500" b="1" kern="0" dirty="0">
                  <a:solidFill>
                    <a:prstClr val="white"/>
                  </a:solidFill>
                  <a:latin typeface="Oswald"/>
                </a:rPr>
                <a:t>استخدام النصوص والصور للتعبير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altLang="en-US" sz="2500" b="1" kern="0" dirty="0">
                  <a:solidFill>
                    <a:prstClr val="white"/>
                  </a:solidFill>
                  <a:latin typeface="Oswald"/>
                </a:rPr>
                <a:t>عن أفكارك</a:t>
              </a:r>
            </a:p>
          </p:txBody>
        </p:sp>
        <p:sp>
          <p:nvSpPr>
            <p:cNvPr id="23" name="Oval 55">
              <a:extLst>
                <a:ext uri="{FF2B5EF4-FFF2-40B4-BE49-F238E27FC236}">
                  <a16:creationId xmlns:a16="http://schemas.microsoft.com/office/drawing/2014/main" id="{C3B432E1-BF1C-8F44-AB5A-B67E353ED34D}"/>
                </a:ext>
              </a:extLst>
            </p:cNvPr>
            <p:cNvSpPr/>
            <p:nvPr/>
          </p:nvSpPr>
          <p:spPr>
            <a:xfrm>
              <a:off x="4094962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93">
              <a:extLst>
                <a:ext uri="{FF2B5EF4-FFF2-40B4-BE49-F238E27FC236}">
                  <a16:creationId xmlns:a16="http://schemas.microsoft.com/office/drawing/2014/main" id="{A48FBF05-2A50-6A4F-8CE0-2BC83C726DE3}"/>
                </a:ext>
              </a:extLst>
            </p:cNvPr>
            <p:cNvSpPr/>
            <p:nvPr/>
          </p:nvSpPr>
          <p:spPr>
            <a:xfrm>
              <a:off x="4173958" y="2441905"/>
              <a:ext cx="115919" cy="236486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5" name="Group 105">
              <a:extLst>
                <a:ext uri="{FF2B5EF4-FFF2-40B4-BE49-F238E27FC236}">
                  <a16:creationId xmlns:a16="http://schemas.microsoft.com/office/drawing/2014/main" id="{45EFF549-02B8-7749-B6B3-79EDC00431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50139" y="1949889"/>
              <a:ext cx="115920" cy="514236"/>
              <a:chOff x="2783968" y="2127980"/>
              <a:chExt cx="115920" cy="514236"/>
            </a:xfrm>
          </p:grpSpPr>
          <p:cxnSp>
            <p:nvCxnSpPr>
              <p:cNvPr id="27" name="Straight Connector 101">
                <a:extLst>
                  <a:ext uri="{FF2B5EF4-FFF2-40B4-BE49-F238E27FC236}">
                    <a16:creationId xmlns:a16="http://schemas.microsoft.com/office/drawing/2014/main" id="{AC41C3B2-956A-9C49-9C71-488C5B1E66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36370" y="2127980"/>
                <a:ext cx="0" cy="490429"/>
              </a:xfrm>
              <a:prstGeom prst="line">
                <a:avLst/>
              </a:pr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8" name="Straight Connector 102">
                <a:extLst>
                  <a:ext uri="{FF2B5EF4-FFF2-40B4-BE49-F238E27FC236}">
                    <a16:creationId xmlns:a16="http://schemas.microsoft.com/office/drawing/2014/main" id="{0894B5C4-74F7-5A4B-9077-3914E0FD446C}"/>
                  </a:ext>
                </a:extLst>
              </p:cNvPr>
              <p:cNvCxnSpPr/>
              <p:nvPr/>
            </p:nvCxnSpPr>
            <p:spPr>
              <a:xfrm flipV="1">
                <a:off x="2783968" y="2586666"/>
                <a:ext cx="115920" cy="55550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" name="Straight Connector 103">
                <a:extLst>
                  <a:ext uri="{FF2B5EF4-FFF2-40B4-BE49-F238E27FC236}">
                    <a16:creationId xmlns:a16="http://schemas.microsoft.com/office/drawing/2014/main" id="{28577005-58DE-2B48-92B5-1A29D78795E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3496" y="2566033"/>
                <a:ext cx="93689" cy="53963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sp>
            <p:nvSpPr>
              <p:cNvPr id="30" name="Freeform: Shape 104">
                <a:extLst>
                  <a:ext uri="{FF2B5EF4-FFF2-40B4-BE49-F238E27FC236}">
                    <a16:creationId xmlns:a16="http://schemas.microsoft.com/office/drawing/2014/main" id="{513CECD7-B254-F245-AA30-43B695C458C4}"/>
                  </a:ext>
                </a:extLst>
              </p:cNvPr>
              <p:cNvSpPr/>
              <p:nvPr/>
            </p:nvSpPr>
            <p:spPr>
              <a:xfrm rot="19183841">
                <a:off x="2787144" y="2540639"/>
                <a:ext cx="55578" cy="69835"/>
              </a:xfrm>
              <a:custGeom>
                <a:avLst/>
                <a:gdLst>
                  <a:gd name="connsiteX0" fmla="*/ 0 w 95428"/>
                  <a:gd name="connsiteY0" fmla="*/ 342900 h 342900"/>
                  <a:gd name="connsiteX1" fmla="*/ 95250 w 95428"/>
                  <a:gd name="connsiteY1" fmla="*/ 114300 h 342900"/>
                  <a:gd name="connsiteX2" fmla="*/ 19050 w 95428"/>
                  <a:gd name="connsiteY2" fmla="*/ 0 h 342900"/>
                  <a:gd name="connsiteX0" fmla="*/ 0 w 149002"/>
                  <a:gd name="connsiteY0" fmla="*/ 316463 h 316463"/>
                  <a:gd name="connsiteX1" fmla="*/ 147186 w 149002"/>
                  <a:gd name="connsiteY1" fmla="*/ 114300 h 316463"/>
                  <a:gd name="connsiteX2" fmla="*/ 70986 w 149002"/>
                  <a:gd name="connsiteY2" fmla="*/ 0 h 316463"/>
                  <a:gd name="connsiteX0" fmla="*/ 0 w 156019"/>
                  <a:gd name="connsiteY0" fmla="*/ 316463 h 316463"/>
                  <a:gd name="connsiteX1" fmla="*/ 147186 w 156019"/>
                  <a:gd name="connsiteY1" fmla="*/ 114300 h 316463"/>
                  <a:gd name="connsiteX2" fmla="*/ 70986 w 156019"/>
                  <a:gd name="connsiteY2" fmla="*/ 0 h 316463"/>
                  <a:gd name="connsiteX0" fmla="*/ 0 w 187230"/>
                  <a:gd name="connsiteY0" fmla="*/ 316463 h 316463"/>
                  <a:gd name="connsiteX1" fmla="*/ 186138 w 187230"/>
                  <a:gd name="connsiteY1" fmla="*/ 107690 h 316463"/>
                  <a:gd name="connsiteX2" fmla="*/ 70986 w 187230"/>
                  <a:gd name="connsiteY2" fmla="*/ 0 h 316463"/>
                  <a:gd name="connsiteX0" fmla="*/ 0 w 222286"/>
                  <a:gd name="connsiteY0" fmla="*/ 250156 h 250156"/>
                  <a:gd name="connsiteX1" fmla="*/ 220119 w 222286"/>
                  <a:gd name="connsiteY1" fmla="*/ 107690 h 250156"/>
                  <a:gd name="connsiteX2" fmla="*/ 104967 w 222286"/>
                  <a:gd name="connsiteY2" fmla="*/ 0 h 250156"/>
                  <a:gd name="connsiteX0" fmla="*/ 0 w 222286"/>
                  <a:gd name="connsiteY0" fmla="*/ 250156 h 251737"/>
                  <a:gd name="connsiteX1" fmla="*/ 220119 w 222286"/>
                  <a:gd name="connsiteY1" fmla="*/ 107690 h 251737"/>
                  <a:gd name="connsiteX2" fmla="*/ 104967 w 222286"/>
                  <a:gd name="connsiteY2" fmla="*/ 0 h 251737"/>
                  <a:gd name="connsiteX0" fmla="*/ 0 w 272558"/>
                  <a:gd name="connsiteY0" fmla="*/ 250156 h 251638"/>
                  <a:gd name="connsiteX1" fmla="*/ 271091 w 272558"/>
                  <a:gd name="connsiteY1" fmla="*/ 99041 h 251638"/>
                  <a:gd name="connsiteX2" fmla="*/ 104967 w 272558"/>
                  <a:gd name="connsiteY2" fmla="*/ 0 h 251638"/>
                  <a:gd name="connsiteX0" fmla="*/ 0 w 274322"/>
                  <a:gd name="connsiteY0" fmla="*/ 250156 h 251638"/>
                  <a:gd name="connsiteX1" fmla="*/ 271091 w 274322"/>
                  <a:gd name="connsiteY1" fmla="*/ 99041 h 251638"/>
                  <a:gd name="connsiteX2" fmla="*/ 104967 w 274322"/>
                  <a:gd name="connsiteY2" fmla="*/ 0 h 251638"/>
                  <a:gd name="connsiteX0" fmla="*/ 0 w 296232"/>
                  <a:gd name="connsiteY0" fmla="*/ 250156 h 251737"/>
                  <a:gd name="connsiteX1" fmla="*/ 293744 w 296232"/>
                  <a:gd name="connsiteY1" fmla="*/ 107690 h 251737"/>
                  <a:gd name="connsiteX2" fmla="*/ 104967 w 296232"/>
                  <a:gd name="connsiteY2" fmla="*/ 0 h 251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232" h="251737">
                    <a:moveTo>
                      <a:pt x="0" y="250156"/>
                    </a:moveTo>
                    <a:cubicBezTo>
                      <a:pt x="278778" y="266667"/>
                      <a:pt x="276250" y="149383"/>
                      <a:pt x="293744" y="107690"/>
                    </a:cubicBezTo>
                    <a:cubicBezTo>
                      <a:pt x="311239" y="65997"/>
                      <a:pt x="235269" y="2629"/>
                      <a:pt x="104967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6" name="Picture 57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2CCC7BDF-86FA-834D-BFB5-27B008033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3047" y="1127746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" name="Group 127">
            <a:extLst>
              <a:ext uri="{FF2B5EF4-FFF2-40B4-BE49-F238E27FC236}">
                <a16:creationId xmlns:a16="http://schemas.microsoft.com/office/drawing/2014/main" id="{40CE66CF-D0DE-DF45-AB8E-C0D60EDA35B0}"/>
              </a:ext>
            </a:extLst>
          </p:cNvPr>
          <p:cNvGrpSpPr>
            <a:grpSpLocks/>
          </p:cNvGrpSpPr>
          <p:nvPr/>
        </p:nvGrpSpPr>
        <p:grpSpPr bwMode="auto">
          <a:xfrm>
            <a:off x="6092731" y="12561"/>
            <a:ext cx="2171711" cy="6618494"/>
            <a:chOff x="5136815" y="64631"/>
            <a:chExt cx="2172294" cy="6618452"/>
          </a:xfrm>
        </p:grpSpPr>
        <p:sp>
          <p:nvSpPr>
            <p:cNvPr id="36" name="Freeform: Shape 98">
              <a:extLst>
                <a:ext uri="{FF2B5EF4-FFF2-40B4-BE49-F238E27FC236}">
                  <a16:creationId xmlns:a16="http://schemas.microsoft.com/office/drawing/2014/main" id="{6D1E354B-43FA-B84B-A29B-7636C8C2B6FD}"/>
                </a:ext>
              </a:extLst>
            </p:cNvPr>
            <p:cNvSpPr/>
            <p:nvPr/>
          </p:nvSpPr>
          <p:spPr>
            <a:xfrm flipH="1">
              <a:off x="6154681" y="2410944"/>
              <a:ext cx="96863" cy="306385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428" h="342900">
                  <a:moveTo>
                    <a:pt x="0" y="342900"/>
                  </a:moveTo>
                  <a:cubicBezTo>
                    <a:pt x="46037" y="257175"/>
                    <a:pt x="92075" y="171450"/>
                    <a:pt x="95250" y="114300"/>
                  </a:cubicBezTo>
                  <a:cubicBezTo>
                    <a:pt x="98425" y="57150"/>
                    <a:pt x="58737" y="28575"/>
                    <a:pt x="19050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7" name="Group 21">
              <a:extLst>
                <a:ext uri="{FF2B5EF4-FFF2-40B4-BE49-F238E27FC236}">
                  <a16:creationId xmlns:a16="http://schemas.microsoft.com/office/drawing/2014/main" id="{039B6C7C-895E-9645-A463-3D2CB5A69B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59126" y="2515718"/>
              <a:ext cx="1727672" cy="4167365"/>
              <a:chOff x="5097208" y="2109590"/>
              <a:chExt cx="1997583" cy="4818426"/>
            </a:xfrm>
          </p:grpSpPr>
          <p:sp>
            <p:nvSpPr>
              <p:cNvPr id="47" name="Rectangle: Rounded Corners 22">
                <a:extLst>
                  <a:ext uri="{FF2B5EF4-FFF2-40B4-BE49-F238E27FC236}">
                    <a16:creationId xmlns:a16="http://schemas.microsoft.com/office/drawing/2014/main" id="{7F0FF9DB-74FE-E841-AA39-D358BA70793E}"/>
                  </a:ext>
                </a:extLst>
              </p:cNvPr>
              <p:cNvSpPr/>
              <p:nvPr/>
            </p:nvSpPr>
            <p:spPr>
              <a:xfrm>
                <a:off x="5097208" y="3161333"/>
                <a:ext cx="1997583" cy="3766683"/>
              </a:xfrm>
              <a:prstGeom prst="roundRect">
                <a:avLst/>
              </a:prstGeom>
              <a:solidFill>
                <a:srgbClr val="5E6BF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23">
                <a:extLst>
                  <a:ext uri="{FF2B5EF4-FFF2-40B4-BE49-F238E27FC236}">
                    <a16:creationId xmlns:a16="http://schemas.microsoft.com/office/drawing/2014/main" id="{AFC9277E-3EEB-CB4A-872D-3577DCE2265E}"/>
                  </a:ext>
                </a:extLst>
              </p:cNvPr>
              <p:cNvSpPr/>
              <p:nvPr/>
            </p:nvSpPr>
            <p:spPr>
              <a:xfrm flipV="1">
                <a:off x="5097208" y="2491375"/>
                <a:ext cx="1997583" cy="2078261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24">
                <a:extLst>
                  <a:ext uri="{FF2B5EF4-FFF2-40B4-BE49-F238E27FC236}">
                    <a16:creationId xmlns:a16="http://schemas.microsoft.com/office/drawing/2014/main" id="{E9ECE309-1962-AD42-B789-5CAB4870526F}"/>
                  </a:ext>
                </a:extLst>
              </p:cNvPr>
              <p:cNvSpPr/>
              <p:nvPr/>
            </p:nvSpPr>
            <p:spPr>
              <a:xfrm flipV="1">
                <a:off x="5097208" y="2109590"/>
                <a:ext cx="1997583" cy="2030794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46">
              <a:extLst>
                <a:ext uri="{FF2B5EF4-FFF2-40B4-BE49-F238E27FC236}">
                  <a16:creationId xmlns:a16="http://schemas.microsoft.com/office/drawing/2014/main" id="{9338EF96-33C7-004A-96A0-0184626D75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09166" y="4420496"/>
              <a:ext cx="1565218" cy="1631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altLang="en-US" sz="2500" b="1" kern="0" dirty="0">
                  <a:solidFill>
                    <a:prstClr val="white"/>
                  </a:solidFill>
                  <a:latin typeface="Oswald"/>
                  <a:cs typeface="Arial" panose="020B0604020202020204" pitchFamily="34" charset="0"/>
                </a:rPr>
                <a:t>استخدام الانتقالات وتأثيرات الحركة</a:t>
              </a:r>
              <a:r>
                <a:rPr kumimoji="0" lang="ar-SA" altLang="en-US" sz="25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swald"/>
                  <a:cs typeface="Arial" panose="020B0604020202020204" pitchFamily="34" charset="0"/>
                </a:rPr>
                <a:t> </a:t>
              </a:r>
              <a:endParaRPr kumimoji="0" lang="en-US" alt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"/>
                <a:cs typeface="Arial" panose="020B0604020202020204" pitchFamily="34" charset="0"/>
              </a:endParaRPr>
            </a:p>
          </p:txBody>
        </p:sp>
        <p:sp>
          <p:nvSpPr>
            <p:cNvPr id="39" name="Oval 58">
              <a:extLst>
                <a:ext uri="{FF2B5EF4-FFF2-40B4-BE49-F238E27FC236}">
                  <a16:creationId xmlns:a16="http://schemas.microsoft.com/office/drawing/2014/main" id="{4B260ACF-43B0-504E-8459-642527F3B268}"/>
                </a:ext>
              </a:extLst>
            </p:cNvPr>
            <p:cNvSpPr/>
            <p:nvPr/>
          </p:nvSpPr>
          <p:spPr>
            <a:xfrm>
              <a:off x="6126820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94">
              <a:extLst>
                <a:ext uri="{FF2B5EF4-FFF2-40B4-BE49-F238E27FC236}">
                  <a16:creationId xmlns:a16="http://schemas.microsoft.com/office/drawing/2014/main" id="{458E60A8-7695-0142-A611-FA7EE23043ED}"/>
                </a:ext>
              </a:extLst>
            </p:cNvPr>
            <p:cNvSpPr/>
            <p:nvPr/>
          </p:nvSpPr>
          <p:spPr>
            <a:xfrm>
              <a:off x="6203907" y="2420469"/>
              <a:ext cx="115920" cy="236536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1" name="Group 107">
              <a:extLst>
                <a:ext uri="{FF2B5EF4-FFF2-40B4-BE49-F238E27FC236}">
                  <a16:creationId xmlns:a16="http://schemas.microsoft.com/office/drawing/2014/main" id="{B85AB9D6-A6DC-574C-AA69-6A5DB3987F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70560" y="783764"/>
              <a:ext cx="115919" cy="1652579"/>
              <a:chOff x="2784769" y="989478"/>
              <a:chExt cx="115919" cy="1652579"/>
            </a:xfrm>
          </p:grpSpPr>
          <p:cxnSp>
            <p:nvCxnSpPr>
              <p:cNvPr id="43" name="Straight Connector 108">
                <a:extLst>
                  <a:ext uri="{FF2B5EF4-FFF2-40B4-BE49-F238E27FC236}">
                    <a16:creationId xmlns:a16="http://schemas.microsoft.com/office/drawing/2014/main" id="{2C474144-559E-2644-84B2-FB59632366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37171" y="989478"/>
                <a:ext cx="0" cy="1628766"/>
              </a:xfrm>
              <a:prstGeom prst="line">
                <a:avLst/>
              </a:pr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4" name="Straight Connector 109">
                <a:extLst>
                  <a:ext uri="{FF2B5EF4-FFF2-40B4-BE49-F238E27FC236}">
                    <a16:creationId xmlns:a16="http://schemas.microsoft.com/office/drawing/2014/main" id="{70B857AE-518E-CB4D-87B7-77538EC51973}"/>
                  </a:ext>
                </a:extLst>
              </p:cNvPr>
              <p:cNvCxnSpPr/>
              <p:nvPr/>
            </p:nvCxnSpPr>
            <p:spPr>
              <a:xfrm flipV="1">
                <a:off x="2784769" y="2586494"/>
                <a:ext cx="115919" cy="55563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5" name="Straight Connector 110">
                <a:extLst>
                  <a:ext uri="{FF2B5EF4-FFF2-40B4-BE49-F238E27FC236}">
                    <a16:creationId xmlns:a16="http://schemas.microsoft.com/office/drawing/2014/main" id="{D63C04F8-D363-B04C-8F1F-B15773EB79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4297" y="2565857"/>
                <a:ext cx="93688" cy="53975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sp>
            <p:nvSpPr>
              <p:cNvPr id="46" name="Freeform: Shape 111">
                <a:extLst>
                  <a:ext uri="{FF2B5EF4-FFF2-40B4-BE49-F238E27FC236}">
                    <a16:creationId xmlns:a16="http://schemas.microsoft.com/office/drawing/2014/main" id="{08DDB83A-E8D4-8E49-9944-EBB51605A030}"/>
                  </a:ext>
                </a:extLst>
              </p:cNvPr>
              <p:cNvSpPr/>
              <p:nvPr/>
            </p:nvSpPr>
            <p:spPr>
              <a:xfrm rot="19183841">
                <a:off x="2787945" y="2538870"/>
                <a:ext cx="55577" cy="71438"/>
              </a:xfrm>
              <a:custGeom>
                <a:avLst/>
                <a:gdLst>
                  <a:gd name="connsiteX0" fmla="*/ 0 w 95428"/>
                  <a:gd name="connsiteY0" fmla="*/ 342900 h 342900"/>
                  <a:gd name="connsiteX1" fmla="*/ 95250 w 95428"/>
                  <a:gd name="connsiteY1" fmla="*/ 114300 h 342900"/>
                  <a:gd name="connsiteX2" fmla="*/ 19050 w 95428"/>
                  <a:gd name="connsiteY2" fmla="*/ 0 h 342900"/>
                  <a:gd name="connsiteX0" fmla="*/ 0 w 149002"/>
                  <a:gd name="connsiteY0" fmla="*/ 316463 h 316463"/>
                  <a:gd name="connsiteX1" fmla="*/ 147186 w 149002"/>
                  <a:gd name="connsiteY1" fmla="*/ 114300 h 316463"/>
                  <a:gd name="connsiteX2" fmla="*/ 70986 w 149002"/>
                  <a:gd name="connsiteY2" fmla="*/ 0 h 316463"/>
                  <a:gd name="connsiteX0" fmla="*/ 0 w 156019"/>
                  <a:gd name="connsiteY0" fmla="*/ 316463 h 316463"/>
                  <a:gd name="connsiteX1" fmla="*/ 147186 w 156019"/>
                  <a:gd name="connsiteY1" fmla="*/ 114300 h 316463"/>
                  <a:gd name="connsiteX2" fmla="*/ 70986 w 156019"/>
                  <a:gd name="connsiteY2" fmla="*/ 0 h 316463"/>
                  <a:gd name="connsiteX0" fmla="*/ 0 w 187230"/>
                  <a:gd name="connsiteY0" fmla="*/ 316463 h 316463"/>
                  <a:gd name="connsiteX1" fmla="*/ 186138 w 187230"/>
                  <a:gd name="connsiteY1" fmla="*/ 107690 h 316463"/>
                  <a:gd name="connsiteX2" fmla="*/ 70986 w 187230"/>
                  <a:gd name="connsiteY2" fmla="*/ 0 h 316463"/>
                  <a:gd name="connsiteX0" fmla="*/ 0 w 222286"/>
                  <a:gd name="connsiteY0" fmla="*/ 250156 h 250156"/>
                  <a:gd name="connsiteX1" fmla="*/ 220119 w 222286"/>
                  <a:gd name="connsiteY1" fmla="*/ 107690 h 250156"/>
                  <a:gd name="connsiteX2" fmla="*/ 104967 w 222286"/>
                  <a:gd name="connsiteY2" fmla="*/ 0 h 250156"/>
                  <a:gd name="connsiteX0" fmla="*/ 0 w 222286"/>
                  <a:gd name="connsiteY0" fmla="*/ 250156 h 251737"/>
                  <a:gd name="connsiteX1" fmla="*/ 220119 w 222286"/>
                  <a:gd name="connsiteY1" fmla="*/ 107690 h 251737"/>
                  <a:gd name="connsiteX2" fmla="*/ 104967 w 222286"/>
                  <a:gd name="connsiteY2" fmla="*/ 0 h 251737"/>
                  <a:gd name="connsiteX0" fmla="*/ 0 w 272558"/>
                  <a:gd name="connsiteY0" fmla="*/ 250156 h 251638"/>
                  <a:gd name="connsiteX1" fmla="*/ 271091 w 272558"/>
                  <a:gd name="connsiteY1" fmla="*/ 99041 h 251638"/>
                  <a:gd name="connsiteX2" fmla="*/ 104967 w 272558"/>
                  <a:gd name="connsiteY2" fmla="*/ 0 h 251638"/>
                  <a:gd name="connsiteX0" fmla="*/ 0 w 274322"/>
                  <a:gd name="connsiteY0" fmla="*/ 250156 h 251638"/>
                  <a:gd name="connsiteX1" fmla="*/ 271091 w 274322"/>
                  <a:gd name="connsiteY1" fmla="*/ 99041 h 251638"/>
                  <a:gd name="connsiteX2" fmla="*/ 104967 w 274322"/>
                  <a:gd name="connsiteY2" fmla="*/ 0 h 251638"/>
                  <a:gd name="connsiteX0" fmla="*/ 0 w 296232"/>
                  <a:gd name="connsiteY0" fmla="*/ 250156 h 251737"/>
                  <a:gd name="connsiteX1" fmla="*/ 293744 w 296232"/>
                  <a:gd name="connsiteY1" fmla="*/ 107690 h 251737"/>
                  <a:gd name="connsiteX2" fmla="*/ 104967 w 296232"/>
                  <a:gd name="connsiteY2" fmla="*/ 0 h 251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232" h="251737">
                    <a:moveTo>
                      <a:pt x="0" y="250156"/>
                    </a:moveTo>
                    <a:cubicBezTo>
                      <a:pt x="278778" y="266667"/>
                      <a:pt x="276250" y="149383"/>
                      <a:pt x="293744" y="107690"/>
                    </a:cubicBezTo>
                    <a:cubicBezTo>
                      <a:pt x="311239" y="65997"/>
                      <a:pt x="235269" y="2629"/>
                      <a:pt x="104967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2" name="Picture 63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F808D634-820B-3343-AD75-A2C027B14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6815" y="64631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" name="Group 128">
            <a:extLst>
              <a:ext uri="{FF2B5EF4-FFF2-40B4-BE49-F238E27FC236}">
                <a16:creationId xmlns:a16="http://schemas.microsoft.com/office/drawing/2014/main" id="{23F7153B-8FB0-9945-B663-0277257200AF}"/>
              </a:ext>
            </a:extLst>
          </p:cNvPr>
          <p:cNvGrpSpPr>
            <a:grpSpLocks/>
          </p:cNvGrpSpPr>
          <p:nvPr/>
        </p:nvGrpSpPr>
        <p:grpSpPr bwMode="auto">
          <a:xfrm>
            <a:off x="7993267" y="501930"/>
            <a:ext cx="2171711" cy="6303266"/>
            <a:chOff x="7161390" y="575836"/>
            <a:chExt cx="2172294" cy="6303204"/>
          </a:xfrm>
        </p:grpSpPr>
        <p:sp>
          <p:nvSpPr>
            <p:cNvPr id="52" name="Freeform: Shape 99">
              <a:extLst>
                <a:ext uri="{FF2B5EF4-FFF2-40B4-BE49-F238E27FC236}">
                  <a16:creationId xmlns:a16="http://schemas.microsoft.com/office/drawing/2014/main" id="{3E07AE44-2EAB-4E42-AD94-4382A9FCAA28}"/>
                </a:ext>
              </a:extLst>
            </p:cNvPr>
            <p:cNvSpPr/>
            <p:nvPr/>
          </p:nvSpPr>
          <p:spPr>
            <a:xfrm flipH="1">
              <a:off x="8195135" y="2426840"/>
              <a:ext cx="96864" cy="306384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428" h="342900">
                  <a:moveTo>
                    <a:pt x="0" y="342900"/>
                  </a:moveTo>
                  <a:cubicBezTo>
                    <a:pt x="46037" y="257175"/>
                    <a:pt x="92075" y="171450"/>
                    <a:pt x="95250" y="114300"/>
                  </a:cubicBezTo>
                  <a:cubicBezTo>
                    <a:pt x="98425" y="57150"/>
                    <a:pt x="58737" y="28575"/>
                    <a:pt x="19050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" name="Group 27">
              <a:extLst>
                <a:ext uri="{FF2B5EF4-FFF2-40B4-BE49-F238E27FC236}">
                  <a16:creationId xmlns:a16="http://schemas.microsoft.com/office/drawing/2014/main" id="{5318BC5F-F602-324E-AE6C-524E23673A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61471" y="2515739"/>
              <a:ext cx="1727673" cy="4363301"/>
              <a:chOff x="5097801" y="2109614"/>
              <a:chExt cx="1997584" cy="5044973"/>
            </a:xfrm>
          </p:grpSpPr>
          <p:sp>
            <p:nvSpPr>
              <p:cNvPr id="63" name="Rectangle: Rounded Corners 28">
                <a:extLst>
                  <a:ext uri="{FF2B5EF4-FFF2-40B4-BE49-F238E27FC236}">
                    <a16:creationId xmlns:a16="http://schemas.microsoft.com/office/drawing/2014/main" id="{2783A5FC-E770-7B4C-878B-9C2CCA3383B3}"/>
                  </a:ext>
                </a:extLst>
              </p:cNvPr>
              <p:cNvSpPr/>
              <p:nvPr/>
            </p:nvSpPr>
            <p:spPr>
              <a:xfrm>
                <a:off x="5097801" y="3161351"/>
                <a:ext cx="1997583" cy="3993236"/>
              </a:xfrm>
              <a:prstGeom prst="roundRect">
                <a:avLst/>
              </a:prstGeom>
              <a:solidFill>
                <a:srgbClr val="FE892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29">
                <a:extLst>
                  <a:ext uri="{FF2B5EF4-FFF2-40B4-BE49-F238E27FC236}">
                    <a16:creationId xmlns:a16="http://schemas.microsoft.com/office/drawing/2014/main" id="{91F3C418-3A9C-3D44-B5C5-A61012769784}"/>
                  </a:ext>
                </a:extLst>
              </p:cNvPr>
              <p:cNvSpPr/>
              <p:nvPr/>
            </p:nvSpPr>
            <p:spPr>
              <a:xfrm flipV="1">
                <a:off x="5097802" y="2491397"/>
                <a:ext cx="1997583" cy="2103475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30">
                <a:extLst>
                  <a:ext uri="{FF2B5EF4-FFF2-40B4-BE49-F238E27FC236}">
                    <a16:creationId xmlns:a16="http://schemas.microsoft.com/office/drawing/2014/main" id="{68E44CCF-A9B9-5E47-8E38-920A95302E11}"/>
                  </a:ext>
                </a:extLst>
              </p:cNvPr>
              <p:cNvSpPr/>
              <p:nvPr/>
            </p:nvSpPr>
            <p:spPr>
              <a:xfrm flipV="1">
                <a:off x="5097802" y="2109614"/>
                <a:ext cx="1997583" cy="2056007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4" name="TextBox 49">
              <a:extLst>
                <a:ext uri="{FF2B5EF4-FFF2-40B4-BE49-F238E27FC236}">
                  <a16:creationId xmlns:a16="http://schemas.microsoft.com/office/drawing/2014/main" id="{64F91561-4529-484E-BAB9-929BED5A9D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7710" y="4380491"/>
              <a:ext cx="1565218" cy="1938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altLang="en-US" sz="2400" b="1" kern="0" dirty="0">
                  <a:solidFill>
                    <a:prstClr val="white"/>
                  </a:solidFill>
                  <a:latin typeface="Oswald"/>
                  <a:cs typeface="Arial" panose="020B0604020202020204" pitchFamily="34" charset="0"/>
                </a:rPr>
                <a:t>استخدام مقاطع الفيديو والأصوات في العروض التقديمية</a:t>
              </a:r>
              <a:r>
                <a:rPr kumimoji="0" lang="ar-SA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swald"/>
                  <a:cs typeface="Arial" panose="020B0604020202020204" pitchFamily="34" charset="0"/>
                </a:rPr>
                <a:t> </a:t>
              </a:r>
              <a:endPara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"/>
                <a:cs typeface="Arial" panose="020B0604020202020204" pitchFamily="34" charset="0"/>
              </a:endParaRPr>
            </a:p>
          </p:txBody>
        </p:sp>
        <p:sp>
          <p:nvSpPr>
            <p:cNvPr id="55" name="Oval 61">
              <a:extLst>
                <a:ext uri="{FF2B5EF4-FFF2-40B4-BE49-F238E27FC236}">
                  <a16:creationId xmlns:a16="http://schemas.microsoft.com/office/drawing/2014/main" id="{00CDC3DE-CE1E-F34E-98D6-3D21CD9241FF}"/>
                </a:ext>
              </a:extLst>
            </p:cNvPr>
            <p:cNvSpPr/>
            <p:nvPr/>
          </p:nvSpPr>
          <p:spPr>
            <a:xfrm>
              <a:off x="8137355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95">
              <a:extLst>
                <a:ext uri="{FF2B5EF4-FFF2-40B4-BE49-F238E27FC236}">
                  <a16:creationId xmlns:a16="http://schemas.microsoft.com/office/drawing/2014/main" id="{9FA41044-16E2-414C-97F9-68ADB0465B45}"/>
                </a:ext>
              </a:extLst>
            </p:cNvPr>
            <p:cNvSpPr/>
            <p:nvPr/>
          </p:nvSpPr>
          <p:spPr>
            <a:xfrm>
              <a:off x="8225306" y="2439540"/>
              <a:ext cx="115919" cy="236534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oup 113">
              <a:extLst>
                <a:ext uri="{FF2B5EF4-FFF2-40B4-BE49-F238E27FC236}">
                  <a16:creationId xmlns:a16="http://schemas.microsoft.com/office/drawing/2014/main" id="{BFF48EB6-B365-344A-A912-E24E48879C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22130" y="1315603"/>
              <a:ext cx="117507" cy="1154099"/>
              <a:chOff x="2783273" y="1488366"/>
              <a:chExt cx="117507" cy="1154099"/>
            </a:xfrm>
          </p:grpSpPr>
          <p:cxnSp>
            <p:nvCxnSpPr>
              <p:cNvPr id="59" name="Straight Connector 114">
                <a:extLst>
                  <a:ext uri="{FF2B5EF4-FFF2-40B4-BE49-F238E27FC236}">
                    <a16:creationId xmlns:a16="http://schemas.microsoft.com/office/drawing/2014/main" id="{6D035C77-672C-A54B-91E3-BA820EEEEBD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35674" y="1488366"/>
                <a:ext cx="0" cy="1130287"/>
              </a:xfrm>
              <a:prstGeom prst="line">
                <a:avLst/>
              </a:pr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0" name="Straight Connector 115">
                <a:extLst>
                  <a:ext uri="{FF2B5EF4-FFF2-40B4-BE49-F238E27FC236}">
                    <a16:creationId xmlns:a16="http://schemas.microsoft.com/office/drawing/2014/main" id="{1102E26D-D94A-A541-8788-A3E9D1AD3CE1}"/>
                  </a:ext>
                </a:extLst>
              </p:cNvPr>
              <p:cNvCxnSpPr/>
              <p:nvPr/>
            </p:nvCxnSpPr>
            <p:spPr>
              <a:xfrm flipV="1">
                <a:off x="2783273" y="2586904"/>
                <a:ext cx="117507" cy="55561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1" name="Straight Connector 116">
                <a:extLst>
                  <a:ext uri="{FF2B5EF4-FFF2-40B4-BE49-F238E27FC236}">
                    <a16:creationId xmlns:a16="http://schemas.microsoft.com/office/drawing/2014/main" id="{497B5F59-7315-BF4B-B0A5-BD4E0D7806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2800" y="2566266"/>
                <a:ext cx="95276" cy="53974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sp>
            <p:nvSpPr>
              <p:cNvPr id="62" name="Freeform: Shape 117">
                <a:extLst>
                  <a:ext uri="{FF2B5EF4-FFF2-40B4-BE49-F238E27FC236}">
                    <a16:creationId xmlns:a16="http://schemas.microsoft.com/office/drawing/2014/main" id="{2B150915-24EC-3E49-B25A-B6DD5DE0C22B}"/>
                  </a:ext>
                </a:extLst>
              </p:cNvPr>
              <p:cNvSpPr/>
              <p:nvPr/>
            </p:nvSpPr>
            <p:spPr>
              <a:xfrm rot="19183841">
                <a:off x="2786449" y="2539279"/>
                <a:ext cx="57166" cy="71436"/>
              </a:xfrm>
              <a:custGeom>
                <a:avLst/>
                <a:gdLst>
                  <a:gd name="connsiteX0" fmla="*/ 0 w 95428"/>
                  <a:gd name="connsiteY0" fmla="*/ 342900 h 342900"/>
                  <a:gd name="connsiteX1" fmla="*/ 95250 w 95428"/>
                  <a:gd name="connsiteY1" fmla="*/ 114300 h 342900"/>
                  <a:gd name="connsiteX2" fmla="*/ 19050 w 95428"/>
                  <a:gd name="connsiteY2" fmla="*/ 0 h 342900"/>
                  <a:gd name="connsiteX0" fmla="*/ 0 w 149002"/>
                  <a:gd name="connsiteY0" fmla="*/ 316463 h 316463"/>
                  <a:gd name="connsiteX1" fmla="*/ 147186 w 149002"/>
                  <a:gd name="connsiteY1" fmla="*/ 114300 h 316463"/>
                  <a:gd name="connsiteX2" fmla="*/ 70986 w 149002"/>
                  <a:gd name="connsiteY2" fmla="*/ 0 h 316463"/>
                  <a:gd name="connsiteX0" fmla="*/ 0 w 156019"/>
                  <a:gd name="connsiteY0" fmla="*/ 316463 h 316463"/>
                  <a:gd name="connsiteX1" fmla="*/ 147186 w 156019"/>
                  <a:gd name="connsiteY1" fmla="*/ 114300 h 316463"/>
                  <a:gd name="connsiteX2" fmla="*/ 70986 w 156019"/>
                  <a:gd name="connsiteY2" fmla="*/ 0 h 316463"/>
                  <a:gd name="connsiteX0" fmla="*/ 0 w 187230"/>
                  <a:gd name="connsiteY0" fmla="*/ 316463 h 316463"/>
                  <a:gd name="connsiteX1" fmla="*/ 186138 w 187230"/>
                  <a:gd name="connsiteY1" fmla="*/ 107690 h 316463"/>
                  <a:gd name="connsiteX2" fmla="*/ 70986 w 187230"/>
                  <a:gd name="connsiteY2" fmla="*/ 0 h 316463"/>
                  <a:gd name="connsiteX0" fmla="*/ 0 w 222286"/>
                  <a:gd name="connsiteY0" fmla="*/ 250156 h 250156"/>
                  <a:gd name="connsiteX1" fmla="*/ 220119 w 222286"/>
                  <a:gd name="connsiteY1" fmla="*/ 107690 h 250156"/>
                  <a:gd name="connsiteX2" fmla="*/ 104967 w 222286"/>
                  <a:gd name="connsiteY2" fmla="*/ 0 h 250156"/>
                  <a:gd name="connsiteX0" fmla="*/ 0 w 222286"/>
                  <a:gd name="connsiteY0" fmla="*/ 250156 h 251737"/>
                  <a:gd name="connsiteX1" fmla="*/ 220119 w 222286"/>
                  <a:gd name="connsiteY1" fmla="*/ 107690 h 251737"/>
                  <a:gd name="connsiteX2" fmla="*/ 104967 w 222286"/>
                  <a:gd name="connsiteY2" fmla="*/ 0 h 251737"/>
                  <a:gd name="connsiteX0" fmla="*/ 0 w 272558"/>
                  <a:gd name="connsiteY0" fmla="*/ 250156 h 251638"/>
                  <a:gd name="connsiteX1" fmla="*/ 271091 w 272558"/>
                  <a:gd name="connsiteY1" fmla="*/ 99041 h 251638"/>
                  <a:gd name="connsiteX2" fmla="*/ 104967 w 272558"/>
                  <a:gd name="connsiteY2" fmla="*/ 0 h 251638"/>
                  <a:gd name="connsiteX0" fmla="*/ 0 w 274322"/>
                  <a:gd name="connsiteY0" fmla="*/ 250156 h 251638"/>
                  <a:gd name="connsiteX1" fmla="*/ 271091 w 274322"/>
                  <a:gd name="connsiteY1" fmla="*/ 99041 h 251638"/>
                  <a:gd name="connsiteX2" fmla="*/ 104967 w 274322"/>
                  <a:gd name="connsiteY2" fmla="*/ 0 h 251638"/>
                  <a:gd name="connsiteX0" fmla="*/ 0 w 296232"/>
                  <a:gd name="connsiteY0" fmla="*/ 250156 h 251737"/>
                  <a:gd name="connsiteX1" fmla="*/ 293744 w 296232"/>
                  <a:gd name="connsiteY1" fmla="*/ 107690 h 251737"/>
                  <a:gd name="connsiteX2" fmla="*/ 104967 w 296232"/>
                  <a:gd name="connsiteY2" fmla="*/ 0 h 251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232" h="251737">
                    <a:moveTo>
                      <a:pt x="0" y="250156"/>
                    </a:moveTo>
                    <a:cubicBezTo>
                      <a:pt x="278778" y="266667"/>
                      <a:pt x="276250" y="149383"/>
                      <a:pt x="293744" y="107690"/>
                    </a:cubicBezTo>
                    <a:cubicBezTo>
                      <a:pt x="311239" y="65997"/>
                      <a:pt x="235269" y="2629"/>
                      <a:pt x="104967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8" name="Picture 66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B2ABF78C-BA5A-A840-89AA-0F39082A8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1390" y="575836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3" name="مستطيل 82"/>
          <p:cNvSpPr/>
          <p:nvPr/>
        </p:nvSpPr>
        <p:spPr>
          <a:xfrm>
            <a:off x="-1133" y="8213"/>
            <a:ext cx="2023996" cy="914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الوحدة الأولى</a:t>
            </a:r>
          </a:p>
        </p:txBody>
      </p:sp>
      <p:sp>
        <p:nvSpPr>
          <p:cNvPr id="84" name="مستطيل 83"/>
          <p:cNvSpPr/>
          <p:nvPr/>
        </p:nvSpPr>
        <p:spPr>
          <a:xfrm flipH="1">
            <a:off x="-25019" y="1103354"/>
            <a:ext cx="2104592" cy="241579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عرضي</a:t>
            </a:r>
          </a:p>
          <a:p>
            <a:pPr algn="ctr"/>
            <a:r>
              <a:rPr lang="ar-SA" sz="2800" b="1" dirty="0"/>
              <a:t>التقديمي</a:t>
            </a:r>
          </a:p>
        </p:txBody>
      </p:sp>
      <p:sp>
        <p:nvSpPr>
          <p:cNvPr id="85" name="مستطيل 84"/>
          <p:cNvSpPr/>
          <p:nvPr/>
        </p:nvSpPr>
        <p:spPr>
          <a:xfrm>
            <a:off x="3857" y="3663875"/>
            <a:ext cx="2023996" cy="914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أهداف الوحدة</a:t>
            </a:r>
          </a:p>
        </p:txBody>
      </p:sp>
    </p:spTree>
    <p:extLst>
      <p:ext uri="{BB962C8B-B14F-4D97-AF65-F5344CB8AC3E}">
        <p14:creationId xmlns:p14="http://schemas.microsoft.com/office/powerpoint/2010/main" val="296407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99E4027-5994-4F43-A2B8-0EEA41A731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905" y="0"/>
            <a:ext cx="8737095" cy="649361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95935901-0026-7F4A-8F01-D0F7812930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89844" l="625" r="100000"/>
                    </a14:imgEffect>
                  </a14:imgLayer>
                </a14:imgProps>
              </a:ext>
            </a:extLst>
          </a:blip>
          <a:srcRect l="1915" t="29105" b="7866"/>
          <a:stretch/>
        </p:blipFill>
        <p:spPr>
          <a:xfrm flipH="1">
            <a:off x="418690" y="4277275"/>
            <a:ext cx="3036215" cy="2374248"/>
          </a:xfrm>
          <a:prstGeom prst="rect">
            <a:avLst/>
          </a:prstGeom>
        </p:spPr>
      </p:pic>
      <p:pic>
        <p:nvPicPr>
          <p:cNvPr id="4" name="صورة 6">
            <a:extLst>
              <a:ext uri="{FF2B5EF4-FFF2-40B4-BE49-F238E27FC236}">
                <a16:creationId xmlns:a16="http://schemas.microsoft.com/office/drawing/2014/main" id="{E5564281-1822-3841-BF37-BB7D6D922F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807" y="0"/>
            <a:ext cx="6687509" cy="450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2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3500" b="1">
              <a:solidFill>
                <a:srgbClr val="F73998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500" y1="13281" x2="52500" y2="13281"/>
                        <a14:backgroundMark x1="50469" y1="81250" x2="50469" y2="81250"/>
                        <a14:backgroundMark x1="52969" y1="64219" x2="52969" y2="64219"/>
                        <a14:backgroundMark x1="63281" y1="61406" x2="63281" y2="61406"/>
                        <a14:backgroundMark x1="62656" y1="53281" x2="62656" y2="53281"/>
                        <a14:backgroundMark x1="66406" y1="61719" x2="66406" y2="61719"/>
                        <a14:backgroundMark x1="51875" y1="75156" x2="51875" y2="75156"/>
                        <a14:backgroundMark x1="54375" y1="85156" x2="54375" y2="85156"/>
                        <a14:backgroundMark x1="62656" y1="50156" x2="62656" y2="50156"/>
                      </a14:backgroundRemoval>
                    </a14:imgEffect>
                  </a14:imgLayer>
                </a14:imgProps>
              </a:ext>
            </a:extLst>
          </a:blip>
          <a:srcRect l="28747" t="10829" r="24997" b="13329"/>
          <a:stretch/>
        </p:blipFill>
        <p:spPr>
          <a:xfrm>
            <a:off x="0" y="2209800"/>
            <a:ext cx="2768929" cy="4540045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3A2FAB44-4E2B-824B-A34E-EFF1C1228907}"/>
              </a:ext>
            </a:extLst>
          </p:cNvPr>
          <p:cNvSpPr txBox="1"/>
          <p:nvPr/>
        </p:nvSpPr>
        <p:spPr>
          <a:xfrm>
            <a:off x="3386147" y="1217209"/>
            <a:ext cx="6527911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>
                <a:solidFill>
                  <a:prstClr val="black"/>
                </a:solidFill>
              </a:rPr>
              <a:t>أستودعتكم الله الذي لاتضيع ودائعه</a:t>
            </a:r>
          </a:p>
          <a:p>
            <a:pPr algn="ctr"/>
            <a:r>
              <a:rPr lang="ar-SA" sz="4400" b="1">
                <a:solidFill>
                  <a:srgbClr val="F73998"/>
                </a:solidFill>
              </a:rPr>
              <a:t>أ/</a:t>
            </a:r>
            <a:r>
              <a:rPr lang="ar-SA" sz="4400" b="1">
                <a:solidFill>
                  <a:prstClr val="black"/>
                </a:solidFill>
              </a:rPr>
              <a:t> صباح القحطاني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6CF6485-B6F0-E945-9043-80B68D0BBAA4}"/>
              </a:ext>
            </a:extLst>
          </p:cNvPr>
          <p:cNvSpPr txBox="1"/>
          <p:nvPr/>
        </p:nvSpPr>
        <p:spPr>
          <a:xfrm>
            <a:off x="1882597" y="3598740"/>
            <a:ext cx="9157254" cy="98488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GB" sz="4000" b="1">
                <a:solidFill>
                  <a:srgbClr val="F73998"/>
                </a:solidFill>
                <a:hlinkClick r:id="rId5"/>
              </a:rPr>
              <a:t>https://t.me/</a:t>
            </a:r>
            <a:r>
              <a:rPr lang="en-GB" sz="4000" b="1" err="1">
                <a:solidFill>
                  <a:srgbClr val="F73998"/>
                </a:solidFill>
                <a:hlinkClick r:id="rId5"/>
              </a:rPr>
              <a:t>maharat_raqmia_sabah</a:t>
            </a:r>
            <a:endParaRPr lang="ar-KW" sz="4000" b="1">
              <a:solidFill>
                <a:srgbClr val="F73998"/>
              </a:solidFill>
            </a:endParaRPr>
          </a:p>
          <a:p>
            <a:pPr algn="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0076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صورة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924" y="1211203"/>
            <a:ext cx="5828779" cy="5591228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958CD1FE-E68F-48F3-A8F0-E2818877BB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95" y="1211203"/>
            <a:ext cx="8703332" cy="5591228"/>
          </a:xfrm>
          <a:prstGeom prst="rect">
            <a:avLst/>
          </a:prstGeom>
        </p:spPr>
      </p:pic>
      <p:sp>
        <p:nvSpPr>
          <p:cNvPr id="5" name="11"/>
          <p:cNvSpPr/>
          <p:nvPr/>
        </p:nvSpPr>
        <p:spPr>
          <a:xfrm>
            <a:off x="4083065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22"/>
          <p:cNvSpPr/>
          <p:nvPr/>
        </p:nvSpPr>
        <p:spPr>
          <a:xfrm>
            <a:off x="2138849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44"/>
          <p:cNvSpPr/>
          <p:nvPr/>
        </p:nvSpPr>
        <p:spPr>
          <a:xfrm>
            <a:off x="6027281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54"/>
          <p:cNvSpPr/>
          <p:nvPr/>
        </p:nvSpPr>
        <p:spPr>
          <a:xfrm>
            <a:off x="7971497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9" name="45"/>
          <p:cNvSpPr/>
          <p:nvPr/>
        </p:nvSpPr>
        <p:spPr>
          <a:xfrm>
            <a:off x="1041364" y="5886063"/>
            <a:ext cx="1097485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0" name="45"/>
          <p:cNvSpPr/>
          <p:nvPr/>
        </p:nvSpPr>
        <p:spPr>
          <a:xfrm>
            <a:off x="1041364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1" name="46"/>
          <p:cNvSpPr/>
          <p:nvPr/>
        </p:nvSpPr>
        <p:spPr>
          <a:xfrm>
            <a:off x="3002945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2" name="47"/>
          <p:cNvSpPr/>
          <p:nvPr/>
        </p:nvSpPr>
        <p:spPr>
          <a:xfrm>
            <a:off x="4947161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3" name="48"/>
          <p:cNvSpPr/>
          <p:nvPr/>
        </p:nvSpPr>
        <p:spPr>
          <a:xfrm>
            <a:off x="6891377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4" name="49"/>
          <p:cNvSpPr/>
          <p:nvPr/>
        </p:nvSpPr>
        <p:spPr>
          <a:xfrm>
            <a:off x="8835593" y="4949959"/>
            <a:ext cx="1080120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5" name="40"/>
          <p:cNvSpPr/>
          <p:nvPr/>
        </p:nvSpPr>
        <p:spPr>
          <a:xfrm>
            <a:off x="2148480" y="4010554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6" name="41"/>
          <p:cNvSpPr/>
          <p:nvPr/>
        </p:nvSpPr>
        <p:spPr>
          <a:xfrm>
            <a:off x="4089768" y="4028475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7" name="42"/>
          <p:cNvSpPr/>
          <p:nvPr/>
        </p:nvSpPr>
        <p:spPr>
          <a:xfrm>
            <a:off x="6036912" y="4010554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8" name="43"/>
          <p:cNvSpPr/>
          <p:nvPr/>
        </p:nvSpPr>
        <p:spPr>
          <a:xfrm>
            <a:off x="7981128" y="4010554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9" name="44"/>
          <p:cNvSpPr/>
          <p:nvPr/>
        </p:nvSpPr>
        <p:spPr>
          <a:xfrm>
            <a:off x="1050995" y="4010554"/>
            <a:ext cx="1097485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0" name="19"/>
          <p:cNvSpPr/>
          <p:nvPr/>
        </p:nvSpPr>
        <p:spPr>
          <a:xfrm>
            <a:off x="1050995" y="3074450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1" name="18"/>
          <p:cNvSpPr/>
          <p:nvPr/>
        </p:nvSpPr>
        <p:spPr>
          <a:xfrm>
            <a:off x="3012576" y="3074450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2" name="17"/>
          <p:cNvSpPr/>
          <p:nvPr/>
        </p:nvSpPr>
        <p:spPr>
          <a:xfrm>
            <a:off x="4956792" y="3074450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3" name="16"/>
          <p:cNvSpPr/>
          <p:nvPr/>
        </p:nvSpPr>
        <p:spPr>
          <a:xfrm>
            <a:off x="6901008" y="3074450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4" name="15"/>
          <p:cNvSpPr/>
          <p:nvPr/>
        </p:nvSpPr>
        <p:spPr>
          <a:xfrm>
            <a:off x="8845224" y="3074450"/>
            <a:ext cx="1070489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5" name="14"/>
          <p:cNvSpPr/>
          <p:nvPr/>
        </p:nvSpPr>
        <p:spPr>
          <a:xfrm>
            <a:off x="2127640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6" name="13"/>
          <p:cNvSpPr/>
          <p:nvPr/>
        </p:nvSpPr>
        <p:spPr>
          <a:xfrm>
            <a:off x="4071856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12"/>
          <p:cNvSpPr/>
          <p:nvPr/>
        </p:nvSpPr>
        <p:spPr>
          <a:xfrm>
            <a:off x="6016072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8" name="11"/>
          <p:cNvSpPr/>
          <p:nvPr/>
        </p:nvSpPr>
        <p:spPr>
          <a:xfrm>
            <a:off x="7960288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9" name="10"/>
          <p:cNvSpPr/>
          <p:nvPr/>
        </p:nvSpPr>
        <p:spPr>
          <a:xfrm>
            <a:off x="1030155" y="2138346"/>
            <a:ext cx="1097485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30" name="9"/>
          <p:cNvSpPr/>
          <p:nvPr/>
        </p:nvSpPr>
        <p:spPr>
          <a:xfrm>
            <a:off x="1030155" y="1202242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31" name="8"/>
          <p:cNvSpPr/>
          <p:nvPr/>
        </p:nvSpPr>
        <p:spPr>
          <a:xfrm>
            <a:off x="2991736" y="1206722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32" name="7"/>
          <p:cNvSpPr/>
          <p:nvPr/>
        </p:nvSpPr>
        <p:spPr>
          <a:xfrm>
            <a:off x="4935952" y="1202242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33" name="6"/>
          <p:cNvSpPr/>
          <p:nvPr/>
        </p:nvSpPr>
        <p:spPr>
          <a:xfrm>
            <a:off x="6891377" y="120131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09590" y="269952"/>
            <a:ext cx="4919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ar-SA" sz="54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Sultan bold" pitchFamily="2" charset="-78"/>
              </a:rPr>
              <a:t>ماذا يوجد خلف الجدار؟</a:t>
            </a:r>
            <a:endParaRPr lang="en-US" sz="540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Sultan bold" pitchFamily="2" charset="-78"/>
            </a:endParaRPr>
          </a:p>
        </p:txBody>
      </p:sp>
      <p:sp>
        <p:nvSpPr>
          <p:cNvPr id="34" name="5"/>
          <p:cNvSpPr/>
          <p:nvPr/>
        </p:nvSpPr>
        <p:spPr>
          <a:xfrm>
            <a:off x="8824384" y="1202242"/>
            <a:ext cx="1080120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pic>
        <p:nvPicPr>
          <p:cNvPr id="37" name="صورة 3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5" b="89729" l="7867" r="90000">
                        <a14:backgroundMark x1="82667" y1="85853" x2="82667" y2="85853"/>
                        <a14:backgroundMark x1="65067" y1="82364" x2="65067" y2="82364"/>
                        <a14:backgroundMark x1="44133" y1="76550" x2="44133" y2="76550"/>
                        <a14:backgroundMark x1="52667" y1="27326" x2="52667" y2="27326"/>
                        <a14:backgroundMark x1="50133" y1="31202" x2="50133" y2="31202"/>
                      </a14:backgroundRemoval>
                    </a14:imgEffect>
                  </a14:imgLayer>
                </a14:imgProps>
              </a:ext>
            </a:extLst>
          </a:blip>
          <a:srcRect l="7861" t="6843" r="9284" b="10202"/>
          <a:stretch/>
        </p:blipFill>
        <p:spPr>
          <a:xfrm>
            <a:off x="9930494" y="4080263"/>
            <a:ext cx="2223064" cy="26754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746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2" grpId="0"/>
      <p:bldP spid="34" grpId="0" animBg="1"/>
      <p:bldP spid="3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415" y="929268"/>
            <a:ext cx="8642195" cy="4832195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231F981-8731-9D49-8145-E43AA6E1A020}"/>
              </a:ext>
            </a:extLst>
          </p:cNvPr>
          <p:cNvSpPr txBox="1"/>
          <p:nvPr/>
        </p:nvSpPr>
        <p:spPr>
          <a:xfrm>
            <a:off x="5187795" y="2523892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51E122E-0968-2441-B681-94B1BB9EEB7F}"/>
              </a:ext>
            </a:extLst>
          </p:cNvPr>
          <p:cNvSpPr txBox="1"/>
          <p:nvPr/>
        </p:nvSpPr>
        <p:spPr>
          <a:xfrm>
            <a:off x="3612620" y="2379422"/>
            <a:ext cx="593478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EG" sz="5500" b="1">
                <a:solidFill>
                  <a:srgbClr val="F73998"/>
                </a:solidFill>
              </a:rPr>
              <a:t>الدرس الأول</a:t>
            </a:r>
          </a:p>
          <a:p>
            <a:pPr algn="ctr"/>
            <a:r>
              <a:rPr lang="ar-EG" sz="5500" b="1"/>
              <a:t> </a:t>
            </a:r>
            <a:r>
              <a:rPr lang="ar-SA" sz="5500" b="1" dirty="0"/>
              <a:t>الشرائح التقديمية</a:t>
            </a:r>
            <a:endParaRPr lang="ar-EG" sz="5500" b="1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9761FF9-52DE-7340-9FF5-A1EC85B76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17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5600" y="3232588"/>
            <a:ext cx="4152900" cy="321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4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rgbClr val="F73998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7" b="93200" l="0" r="92667">
                        <a14:foregroundMark x1="69867" y1="12533" x2="69867" y2="12533"/>
                        <a14:foregroundMark x1="61333" y1="12933" x2="61333" y2="12933"/>
                        <a14:foregroundMark x1="55333" y1="10267" x2="55333" y2="10267"/>
                        <a14:foregroundMark x1="53067" y1="9200" x2="53067" y2="9200"/>
                        <a14:foregroundMark x1="54400" y1="6667" x2="54400" y2="6667"/>
                        <a14:foregroundMark x1="44133" y1="10267" x2="44133" y2="10267"/>
                        <a14:foregroundMark x1="43467" y1="8000" x2="43467" y2="8000"/>
                        <a14:foregroundMark x1="67600" y1="7600" x2="67600" y2="7600"/>
                        <a14:foregroundMark x1="17333" y1="76133" x2="17333" y2="76133"/>
                        <a14:foregroundMark x1="17600" y1="84400" x2="17600" y2="84400"/>
                        <a14:foregroundMark x1="22933" y1="78800" x2="22933" y2="78800"/>
                        <a14:backgroundMark x1="76533" y1="77067" x2="76533" y2="77067"/>
                        <a14:backgroundMark x1="54933" y1="86000" x2="54933" y2="86000"/>
                        <a14:backgroundMark x1="41467" y1="86000" x2="41467" y2="86000"/>
                        <a14:backgroundMark x1="6667" y1="80800" x2="6667" y2="80800"/>
                        <a14:backgroundMark x1="57333" y1="83733" x2="57333" y2="83733"/>
                        <a14:backgroundMark x1="46000" y1="83067" x2="46000" y2="83067"/>
                        <a14:backgroundMark x1="43067" y1="11600" x2="43067" y2="11600"/>
                        <a14:backgroundMark x1="29200" y1="80800" x2="29200" y2="80800"/>
                        <a14:backgroundMark x1="20267" y1="79067" x2="20267" y2="79067"/>
                      </a14:backgroundRemoval>
                    </a14:imgEffect>
                  </a14:imgLayer>
                </a14:imgProps>
              </a:ext>
            </a:extLst>
          </a:blip>
          <a:srcRect l="9005" t="2978" r="12574" b="8012"/>
          <a:stretch/>
        </p:blipFill>
        <p:spPr>
          <a:xfrm>
            <a:off x="240890" y="2946400"/>
            <a:ext cx="3446280" cy="39116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3199822" y="2205317"/>
            <a:ext cx="8039461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prstClr val="black"/>
                </a:solidFill>
              </a:rPr>
              <a:t> </a:t>
            </a:r>
            <a:r>
              <a:rPr lang="ar-SA" sz="44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ar-SA" sz="4400" b="1" dirty="0">
                <a:solidFill>
                  <a:prstClr val="black"/>
                </a:solidFill>
                <a:cs typeface="Calibri" panose="020F0502020204030204" pitchFamily="34" charset="0"/>
              </a:rPr>
              <a:t>جميلتي من خلال قراءتك لصفحة</a:t>
            </a:r>
            <a:r>
              <a:rPr lang="ar-SA" sz="4400" b="1" dirty="0">
                <a:solidFill>
                  <a:srgbClr val="F73998"/>
                </a:solidFill>
                <a:cs typeface="Calibri" panose="020F0502020204030204" pitchFamily="34" charset="0"/>
              </a:rPr>
              <a:t>(</a:t>
            </a:r>
            <a:r>
              <a:rPr lang="ar-SA" sz="4400" b="1" dirty="0">
                <a:cs typeface="Calibri" panose="020F0502020204030204" pitchFamily="34" charset="0"/>
              </a:rPr>
              <a:t>٩</a:t>
            </a:r>
            <a:r>
              <a:rPr lang="ar-SA" sz="4400" b="1" dirty="0">
                <a:solidFill>
                  <a:srgbClr val="F73998"/>
                </a:solidFill>
                <a:cs typeface="Calibri" panose="020F0502020204030204" pitchFamily="34" charset="0"/>
              </a:rPr>
              <a:t>) (</a:t>
            </a:r>
            <a:r>
              <a:rPr lang="en-US" sz="4400" b="1" dirty="0">
                <a:cs typeface="Calibri" panose="020F0502020204030204" pitchFamily="34" charset="0"/>
              </a:rPr>
              <a:t>9</a:t>
            </a:r>
            <a:r>
              <a:rPr lang="ar-SA" sz="4400" b="1" dirty="0">
                <a:solidFill>
                  <a:srgbClr val="F73998"/>
                </a:solidFill>
                <a:cs typeface="Calibri" panose="020F0502020204030204" pitchFamily="34" charset="0"/>
              </a:rPr>
              <a:t>)</a:t>
            </a:r>
          </a:p>
          <a:p>
            <a:r>
              <a:rPr lang="ar-SA" sz="4400" b="1" dirty="0">
                <a:solidFill>
                  <a:prstClr val="black"/>
                </a:solidFill>
                <a:cs typeface="Calibri" panose="020F0502020204030204" pitchFamily="34" charset="0"/>
              </a:rPr>
              <a:t>أستخرجي أهم أهداف درسنا لهذا اليوم</a:t>
            </a:r>
            <a:r>
              <a:rPr lang="ar-SA" sz="4400" b="1" dirty="0">
                <a:solidFill>
                  <a:srgbClr val="F73998"/>
                </a:solidFill>
                <a:cs typeface="Calibri" panose="020F0502020204030204" pitchFamily="34" charset="0"/>
              </a:rPr>
              <a:t>؟</a:t>
            </a:r>
            <a:r>
              <a:rPr lang="ar-SA" sz="4400" b="1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فيديو-٢٠٢٠١٠٢٨-١٠٥١٤٩-ce58e38f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6518" y="307041"/>
            <a:ext cx="2514600" cy="1898276"/>
          </a:xfrm>
          <a:prstGeom prst="rect">
            <a:avLst/>
          </a:prstGeom>
        </p:spPr>
      </p:pic>
      <p:sp>
        <p:nvSpPr>
          <p:cNvPr id="7" name="شكل بيضاوي 6"/>
          <p:cNvSpPr/>
          <p:nvPr/>
        </p:nvSpPr>
        <p:spPr>
          <a:xfrm>
            <a:off x="10256346" y="88490"/>
            <a:ext cx="1106419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/>
              <a:t>الدقيقة الواحدة</a:t>
            </a:r>
          </a:p>
        </p:txBody>
      </p:sp>
    </p:spTree>
    <p:extLst>
      <p:ext uri="{BB962C8B-B14F-4D97-AF65-F5344CB8AC3E}">
        <p14:creationId xmlns:p14="http://schemas.microsoft.com/office/powerpoint/2010/main" val="88867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75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2" y="581494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14" y="204047"/>
            <a:ext cx="11282376" cy="6523324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AB320E4-2618-4F45-97A8-776E4D161B7A}"/>
              </a:ext>
            </a:extLst>
          </p:cNvPr>
          <p:cNvSpPr/>
          <p:nvPr/>
        </p:nvSpPr>
        <p:spPr>
          <a:xfrm>
            <a:off x="1195380" y="1742960"/>
            <a:ext cx="10234620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32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معرفة الهدف من استخدام برنامج مايكروسوفت باوربوينت.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32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إنشاء عرض تقديمي حول موضوع معين باستخدام شرائح جديدة.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32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تخصيص العرض التقديمي عن طريق اختيار الموضوع ولون الشرائح.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32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حفظ العرض التقديمي وفتح عرض محفوظ سابقاً.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32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استخدام النصوص في العروض لتعبير عن الأفكار 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32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إضافة التعداد النقطي أو الرقمي إلى النص.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32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ادراج شريحة جديدة في العرض وادراج مربع نص 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32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تنسيق الخط في مربع وادراج ورد ارت في النص.   </a:t>
            </a:r>
            <a:endParaRPr kumimoji="0" lang="en-US" sz="3200" b="1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1E18B3B-D1A5-4424-BD80-95E7927A8369}"/>
              </a:ext>
            </a:extLst>
          </p:cNvPr>
          <p:cNvSpPr/>
          <p:nvPr/>
        </p:nvSpPr>
        <p:spPr>
          <a:xfrm>
            <a:off x="8324094" y="973519"/>
            <a:ext cx="26725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أهداف الدرس</a:t>
            </a:r>
            <a:endParaRPr kumimoji="0" lang="en-US" sz="4400" b="1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350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8400" l="2400" r="989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89" y="2213487"/>
            <a:ext cx="4330351" cy="443803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835" y="860612"/>
            <a:ext cx="5741894" cy="3692803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5BB414D-71BD-AD47-B9BD-B1A06FB1F5E5}"/>
              </a:ext>
            </a:extLst>
          </p:cNvPr>
          <p:cNvSpPr txBox="1"/>
          <p:nvPr/>
        </p:nvSpPr>
        <p:spPr>
          <a:xfrm>
            <a:off x="5841314" y="1797784"/>
            <a:ext cx="42968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5000" b="1" dirty="0"/>
              <a:t>الهدف من استخدام الشرائح</a:t>
            </a:r>
          </a:p>
        </p:txBody>
      </p:sp>
    </p:spTree>
    <p:extLst>
      <p:ext uri="{BB962C8B-B14F-4D97-AF65-F5344CB8AC3E}">
        <p14:creationId xmlns:p14="http://schemas.microsoft.com/office/powerpoint/2010/main" val="328655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32" b="95909" l="6000" r="90000">
                        <a14:foregroundMark x1="14800" y1="15909" x2="14800" y2="15909"/>
                        <a14:foregroundMark x1="14533" y1="14773" x2="14533" y2="14773"/>
                        <a14:foregroundMark x1="14267" y1="14205" x2="14267" y2="14205"/>
                        <a14:foregroundMark x1="14267" y1="13295" x2="14267" y2="13295"/>
                        <a14:foregroundMark x1="8133" y1="22045" x2="8133" y2="22045"/>
                      </a14:backgroundRemoval>
                    </a14:imgEffect>
                  </a14:imgLayer>
                </a14:imgProps>
              </a:ext>
            </a:extLst>
          </a:blip>
          <a:srcRect l="5387" t="4423" r="10867" b="3841"/>
          <a:stretch/>
        </p:blipFill>
        <p:spPr>
          <a:xfrm>
            <a:off x="159077" y="2509024"/>
            <a:ext cx="2412647" cy="4018743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75886B1-1E9D-0942-B474-CE3C7DA6C5CF}"/>
              </a:ext>
            </a:extLst>
          </p:cNvPr>
          <p:cNvSpPr/>
          <p:nvPr/>
        </p:nvSpPr>
        <p:spPr>
          <a:xfrm>
            <a:off x="101339" y="266972"/>
            <a:ext cx="1828800" cy="1828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000" b="1" dirty="0">
                <a:solidFill>
                  <a:schemeClr val="tx1"/>
                </a:solidFill>
              </a:rPr>
              <a:t>١٠ص</a:t>
            </a:r>
          </a:p>
          <a:p>
            <a:pPr algn="ctr"/>
            <a:r>
              <a:rPr lang="en-US" sz="5000" b="1" dirty="0">
                <a:solidFill>
                  <a:schemeClr val="tx1"/>
                </a:solidFill>
              </a:rPr>
              <a:t>10</a:t>
            </a:r>
            <a:endParaRPr lang="en-GB" sz="5000" dirty="0"/>
          </a:p>
        </p:txBody>
      </p:sp>
      <p:pic>
        <p:nvPicPr>
          <p:cNvPr id="8" name="صورة 4">
            <a:extLst>
              <a:ext uri="{FF2B5EF4-FFF2-40B4-BE49-F238E27FC236}">
                <a16:creationId xmlns:a16="http://schemas.microsoft.com/office/drawing/2014/main" id="{09106A41-244A-4D94-9C9B-0FB5FEE9C0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2" t="42920" r="10280" b="52130"/>
          <a:stretch/>
        </p:blipFill>
        <p:spPr>
          <a:xfrm>
            <a:off x="2089745" y="604420"/>
            <a:ext cx="9562324" cy="308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94701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شاشة عريضة</PresentationFormat>
  <Slides>31</Slides>
  <Notes>0</Notes>
  <HiddenSlides>0</HiddenSlides>
  <ScaleCrop>false</ScaleCrop>
  <HeadingPairs>
    <vt:vector size="4" baseType="variant">
      <vt:variant>
        <vt:lpstr>نسق</vt:lpstr>
      </vt:variant>
      <vt:variant>
        <vt:i4>4</vt:i4>
      </vt:variant>
      <vt:variant>
        <vt:lpstr>عناوين الشرائح</vt:lpstr>
      </vt:variant>
      <vt:variant>
        <vt:i4>31</vt:i4>
      </vt:variant>
    </vt:vector>
  </HeadingPairs>
  <TitlesOfParts>
    <vt:vector size="35" baseType="lpstr">
      <vt:lpstr>نسق Office</vt:lpstr>
      <vt:lpstr>1_Office Theme</vt:lpstr>
      <vt:lpstr>2_Office Theme</vt:lpstr>
      <vt:lpstr>4_Office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dell</dc:creator>
  <cp:lastModifiedBy>صباح القحطاني</cp:lastModifiedBy>
  <cp:revision>5</cp:revision>
  <dcterms:created xsi:type="dcterms:W3CDTF">2020-12-16T18:52:47Z</dcterms:created>
  <dcterms:modified xsi:type="dcterms:W3CDTF">2022-03-19T16:43:12Z</dcterms:modified>
</cp:coreProperties>
</file>