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L3Bc8wyvHNXMR1EFSg9zg==" hashData="9MqceTumXNwoiWDVAtJ/otC9PRxHFaZD4GkdGe5YWZdJNsyfweeInvqan8A0+WahlLrOl+ncvycwZMSQmTkB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1DB"/>
    <a:srgbClr val="F7ECE6"/>
    <a:srgbClr val="D3B99E"/>
    <a:srgbClr val="63A3C6"/>
    <a:srgbClr val="578A9D"/>
    <a:srgbClr val="F6F2F1"/>
    <a:srgbClr val="EFEFED"/>
    <a:srgbClr val="2E8DAD"/>
    <a:srgbClr val="0087AF"/>
    <a:srgbClr val="8B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56" autoAdjust="0"/>
    <p:restoredTop sz="94497" autoAdjust="0"/>
  </p:normalViewPr>
  <p:slideViewPr>
    <p:cSldViewPr snapToGrid="0">
      <p:cViewPr varScale="1">
        <p:scale>
          <a:sx n="57" d="100"/>
          <a:sy n="57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36D4FCE-15A9-C8B2-BD0E-510C32F19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1" t="2122" r="8604" b="85167"/>
          <a:stretch/>
        </p:blipFill>
        <p:spPr>
          <a:xfrm>
            <a:off x="12740639" y="0"/>
            <a:ext cx="4341963" cy="12351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3B03939-4824-33A3-0A36-E25FF800F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122" r="77402" b="83716"/>
          <a:stretch/>
        </p:blipFill>
        <p:spPr>
          <a:xfrm>
            <a:off x="1990328" y="65077"/>
            <a:ext cx="998913" cy="13761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958323-0F9F-3AE1-14A7-619A942D4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4" t="19565" r="10049" b="69898"/>
          <a:stretch/>
        </p:blipFill>
        <p:spPr>
          <a:xfrm>
            <a:off x="4880811" y="1123671"/>
            <a:ext cx="7449926" cy="181396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13B2B34-CFDE-DD5C-8C56-3820E97B3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6" t="31914" r="10167" b="61649"/>
          <a:stretch/>
        </p:blipFill>
        <p:spPr>
          <a:xfrm>
            <a:off x="5240226" y="3000130"/>
            <a:ext cx="6772660" cy="10073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A2FF078-EE93-BBAD-4977-6DC0C4EF6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5" t="40189" r="10108" b="51976"/>
          <a:stretch/>
        </p:blipFill>
        <p:spPr>
          <a:xfrm>
            <a:off x="5240225" y="4128799"/>
            <a:ext cx="6772660" cy="122625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DF9E460-92C0-6CA7-88C7-8A19B08AE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7" t="49647" r="10226" b="42518"/>
          <a:stretch/>
        </p:blipFill>
        <p:spPr>
          <a:xfrm>
            <a:off x="5240224" y="5433915"/>
            <a:ext cx="6772660" cy="122625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FDEC61C-9A06-60CA-5946-53077849F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5" t="59427" r="10038" b="34715"/>
          <a:stretch/>
        </p:blipFill>
        <p:spPr>
          <a:xfrm>
            <a:off x="5240223" y="6793593"/>
            <a:ext cx="6772660" cy="9168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03C3685-A0C8-7DBE-A7D9-E799B249A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7" t="66915" r="10226" b="23320"/>
          <a:stretch/>
        </p:blipFill>
        <p:spPr>
          <a:xfrm>
            <a:off x="5240222" y="7822206"/>
            <a:ext cx="6772660" cy="152849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B9BC3DE-629A-6760-F6BC-A11E5615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0" y="6087489"/>
            <a:ext cx="2615071" cy="28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13497" y="86845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107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7D21011-9C4D-122B-0B0C-4542D102B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5" t="1734" r="8992" b="84983"/>
          <a:stretch/>
        </p:blipFill>
        <p:spPr>
          <a:xfrm>
            <a:off x="15274637" y="0"/>
            <a:ext cx="1859827" cy="129069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224E848-8FA4-961B-4BA0-74B0FB7C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48382" r="9889" b="19324"/>
          <a:stretch/>
        </p:blipFill>
        <p:spPr>
          <a:xfrm>
            <a:off x="509673" y="2316389"/>
            <a:ext cx="7540780" cy="51308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50C5CE-9C5B-F095-D6A2-51F184665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6188" r="10434" b="53596"/>
          <a:stretch/>
        </p:blipFill>
        <p:spPr>
          <a:xfrm>
            <a:off x="9271051" y="2377597"/>
            <a:ext cx="7527824" cy="48006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5C9E0FE-08F0-2A54-6F47-AC82C43B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" y="8520113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6237</TotalTime>
  <Words>10</Words>
  <Application>Microsoft Office PowerPoint</Application>
  <PresentationFormat>مخصص</PresentationFormat>
  <Paragraphs>3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150</cp:revision>
  <dcterms:created xsi:type="dcterms:W3CDTF">2022-09-03T17:49:26Z</dcterms:created>
  <dcterms:modified xsi:type="dcterms:W3CDTF">2023-09-28T19:37:40Z</dcterms:modified>
</cp:coreProperties>
</file>