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38" r:id="rId4"/>
    <p:sldId id="339" r:id="rId5"/>
    <p:sldId id="305" r:id="rId6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gvuIl76O+vIdc9v13c2aQ==" hashData="BJEMKlvfhvVxnX19xT3MSIX96HVQatrTO6/b47xxQCq1UdiTrq0Vvspe9I5Ch5uQjKFWWy9fL6AgTa82EcPs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A2A"/>
    <a:srgbClr val="909190"/>
    <a:srgbClr val="656F66"/>
    <a:srgbClr val="D6DAD9"/>
    <a:srgbClr val="4D5C59"/>
    <a:srgbClr val="4A5855"/>
    <a:srgbClr val="ACB8B2"/>
    <a:srgbClr val="F7ECE6"/>
    <a:srgbClr val="D3B99E"/>
    <a:srgbClr val="63A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3015" autoAdjust="0"/>
  </p:normalViewPr>
  <p:slideViewPr>
    <p:cSldViewPr snapToGrid="0">
      <p:cViewPr>
        <p:scale>
          <a:sx n="75" d="100"/>
          <a:sy n="75" d="100"/>
        </p:scale>
        <p:origin x="270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3BEA4E4-C775-94A5-1460-0E95204E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21190" r="10438" b="18657"/>
          <a:stretch/>
        </p:blipFill>
        <p:spPr>
          <a:xfrm>
            <a:off x="3733991" y="704342"/>
            <a:ext cx="9273793" cy="85577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E1DD9E1-A029-3F6C-84B4-E0F6C56D9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88BE0D9-24C5-150C-E368-D11DCFABA29A}"/>
              </a:ext>
            </a:extLst>
          </p:cNvPr>
          <p:cNvSpPr txBox="1"/>
          <p:nvPr/>
        </p:nvSpPr>
        <p:spPr>
          <a:xfrm>
            <a:off x="13820312" y="465363"/>
            <a:ext cx="34668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ACB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اختبر نفسك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DDA4209-CBB9-6F6B-E1DC-46CC67AAEE8B}"/>
              </a:ext>
            </a:extLst>
          </p:cNvPr>
          <p:cNvSpPr txBox="1"/>
          <p:nvPr/>
        </p:nvSpPr>
        <p:spPr>
          <a:xfrm>
            <a:off x="13667912" y="1698739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52D71EA-60B6-B265-B251-12F145C6D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1192" r="79688" b="85232"/>
          <a:stretch/>
        </p:blipFill>
        <p:spPr>
          <a:xfrm>
            <a:off x="1636738" y="39291"/>
            <a:ext cx="722539" cy="131921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5748A95-96F5-F250-C6E7-57C05134694F}"/>
              </a:ext>
            </a:extLst>
          </p:cNvPr>
          <p:cNvSpPr/>
          <p:nvPr/>
        </p:nvSpPr>
        <p:spPr>
          <a:xfrm>
            <a:off x="5918200" y="1266825"/>
            <a:ext cx="697865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80E6261-15A9-DD96-57F1-E9B96810BD37}"/>
              </a:ext>
            </a:extLst>
          </p:cNvPr>
          <p:cNvSpPr txBox="1"/>
          <p:nvPr/>
        </p:nvSpPr>
        <p:spPr>
          <a:xfrm>
            <a:off x="4719261" y="116149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68AE4A-FAEF-7298-A75D-9F2A22426A45}"/>
              </a:ext>
            </a:extLst>
          </p:cNvPr>
          <p:cNvSpPr/>
          <p:nvPr/>
        </p:nvSpPr>
        <p:spPr>
          <a:xfrm>
            <a:off x="7649544" y="2184124"/>
            <a:ext cx="5243163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93854B-9C4E-53D4-5C07-6D5A44DBC8A0}"/>
              </a:ext>
            </a:extLst>
          </p:cNvPr>
          <p:cNvSpPr txBox="1"/>
          <p:nvPr/>
        </p:nvSpPr>
        <p:spPr>
          <a:xfrm>
            <a:off x="3807801" y="1621112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6A75DEF-B4C1-C363-068E-4C9673C94B2A}"/>
              </a:ext>
            </a:extLst>
          </p:cNvPr>
          <p:cNvSpPr/>
          <p:nvPr/>
        </p:nvSpPr>
        <p:spPr>
          <a:xfrm>
            <a:off x="7649544" y="2996924"/>
            <a:ext cx="5243163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821546D-60CF-0282-1088-EBCD42EE0AA1}"/>
              </a:ext>
            </a:extLst>
          </p:cNvPr>
          <p:cNvSpPr txBox="1"/>
          <p:nvPr/>
        </p:nvSpPr>
        <p:spPr>
          <a:xfrm>
            <a:off x="3807801" y="2433912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077B769-867F-4850-DE46-67AC1195DF0F}"/>
              </a:ext>
            </a:extLst>
          </p:cNvPr>
          <p:cNvSpPr/>
          <p:nvPr/>
        </p:nvSpPr>
        <p:spPr>
          <a:xfrm>
            <a:off x="6552912" y="3771624"/>
            <a:ext cx="6344227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F553F5E-E5B2-5636-29E5-F47C0151F701}"/>
              </a:ext>
            </a:extLst>
          </p:cNvPr>
          <p:cNvSpPr txBox="1"/>
          <p:nvPr/>
        </p:nvSpPr>
        <p:spPr>
          <a:xfrm>
            <a:off x="3795101" y="3234012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89310D2-16DD-42B5-CFA4-FD7AF0CD9AA5}"/>
              </a:ext>
            </a:extLst>
          </p:cNvPr>
          <p:cNvSpPr/>
          <p:nvPr/>
        </p:nvSpPr>
        <p:spPr>
          <a:xfrm>
            <a:off x="5918200" y="4571724"/>
            <a:ext cx="6978650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F59DD2-4CEF-2CBA-E15D-E40F3C0779C9}"/>
              </a:ext>
            </a:extLst>
          </p:cNvPr>
          <p:cNvSpPr txBox="1"/>
          <p:nvPr/>
        </p:nvSpPr>
        <p:spPr>
          <a:xfrm>
            <a:off x="4719261" y="432379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BC796E7-8BAA-4119-1B77-B01FB9411D1D}"/>
              </a:ext>
            </a:extLst>
          </p:cNvPr>
          <p:cNvSpPr/>
          <p:nvPr/>
        </p:nvSpPr>
        <p:spPr>
          <a:xfrm>
            <a:off x="5892800" y="5359124"/>
            <a:ext cx="6978650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535FA7-2A8E-F165-0E78-3BEF967B0153}"/>
              </a:ext>
            </a:extLst>
          </p:cNvPr>
          <p:cNvSpPr txBox="1"/>
          <p:nvPr/>
        </p:nvSpPr>
        <p:spPr>
          <a:xfrm>
            <a:off x="4719261" y="511119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DFAEF5F-8A92-0C13-9B4A-304DCBD20E47}"/>
              </a:ext>
            </a:extLst>
          </p:cNvPr>
          <p:cNvSpPr/>
          <p:nvPr/>
        </p:nvSpPr>
        <p:spPr>
          <a:xfrm>
            <a:off x="7158787" y="6150155"/>
            <a:ext cx="5767479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FEDE248-659F-D6ED-6FDB-44609766241B}"/>
              </a:ext>
            </a:extLst>
          </p:cNvPr>
          <p:cNvSpPr txBox="1"/>
          <p:nvPr/>
        </p:nvSpPr>
        <p:spPr>
          <a:xfrm>
            <a:off x="3770566" y="5624049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3C39E40E-3C70-23AA-7FB8-BB64139D2FC9}"/>
              </a:ext>
            </a:extLst>
          </p:cNvPr>
          <p:cNvSpPr/>
          <p:nvPr/>
        </p:nvSpPr>
        <p:spPr>
          <a:xfrm>
            <a:off x="5936352" y="6944122"/>
            <a:ext cx="6978650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0CBEE3-5D58-9DDB-8133-01AD5C1449F4}"/>
              </a:ext>
            </a:extLst>
          </p:cNvPr>
          <p:cNvSpPr txBox="1"/>
          <p:nvPr/>
        </p:nvSpPr>
        <p:spPr>
          <a:xfrm>
            <a:off x="3763312" y="6444093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AE32284-5727-6B3A-AAD2-AE6DFCB69317}"/>
              </a:ext>
            </a:extLst>
          </p:cNvPr>
          <p:cNvSpPr/>
          <p:nvPr/>
        </p:nvSpPr>
        <p:spPr>
          <a:xfrm>
            <a:off x="6493048" y="7735138"/>
            <a:ext cx="6344227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C15EDFD-A28D-F2F2-09C9-F40245AC0552}"/>
              </a:ext>
            </a:extLst>
          </p:cNvPr>
          <p:cNvSpPr txBox="1"/>
          <p:nvPr/>
        </p:nvSpPr>
        <p:spPr>
          <a:xfrm>
            <a:off x="3770572" y="7191567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85649E0-0851-9ED4-FCB9-95FF62A28125}"/>
              </a:ext>
            </a:extLst>
          </p:cNvPr>
          <p:cNvSpPr/>
          <p:nvPr/>
        </p:nvSpPr>
        <p:spPr>
          <a:xfrm>
            <a:off x="5936358" y="8511640"/>
            <a:ext cx="6978650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12B83E6-C653-4DB3-6F09-86A818001E5B}"/>
              </a:ext>
            </a:extLst>
          </p:cNvPr>
          <p:cNvSpPr txBox="1"/>
          <p:nvPr/>
        </p:nvSpPr>
        <p:spPr>
          <a:xfrm>
            <a:off x="4723754" y="830482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12" grpId="1"/>
      <p:bldP spid="13" grpId="0" animBg="1"/>
      <p:bldP spid="14" grpId="0"/>
      <p:bldP spid="14" grpId="1"/>
      <p:bldP spid="15" grpId="0" animBg="1"/>
      <p:bldP spid="16" grpId="0"/>
      <p:bldP spid="16" grpId="1"/>
      <p:bldP spid="17" grpId="0" animBg="1"/>
      <p:bldP spid="18" grpId="0"/>
      <p:bldP spid="18" grpId="1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6" grpId="0"/>
      <p:bldP spid="26" grpId="1"/>
      <p:bldP spid="27" grpId="0" animBg="1"/>
      <p:bldP spid="28" grpId="0"/>
      <p:bldP spid="28" grpId="1"/>
      <p:bldP spid="29" grpId="0" animBg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88BE0D9-24C5-150C-E368-D11DCFABA29A}"/>
              </a:ext>
            </a:extLst>
          </p:cNvPr>
          <p:cNvSpPr txBox="1"/>
          <p:nvPr/>
        </p:nvSpPr>
        <p:spPr>
          <a:xfrm>
            <a:off x="13839767" y="-98832"/>
            <a:ext cx="34668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ACB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اختبر نفسك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DDA4209-CBB9-6F6B-E1DC-46CC67AAEE8B}"/>
              </a:ext>
            </a:extLst>
          </p:cNvPr>
          <p:cNvSpPr txBox="1"/>
          <p:nvPr/>
        </p:nvSpPr>
        <p:spPr>
          <a:xfrm>
            <a:off x="13823552" y="784354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F967AB-6D1E-472E-73DE-FBAE4245E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C5E6CD-3BF2-E760-9611-2834A59BF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/>
        </p:blipFill>
        <p:spPr>
          <a:xfrm>
            <a:off x="228135" y="1912513"/>
            <a:ext cx="8103981" cy="585262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6F4441-FB61-0C45-CC6E-B0A666C49AF4}"/>
              </a:ext>
            </a:extLst>
          </p:cNvPr>
          <p:cNvSpPr txBox="1"/>
          <p:nvPr/>
        </p:nvSpPr>
        <p:spPr>
          <a:xfrm>
            <a:off x="235910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38315FC-293C-C933-35C5-99C0E8A30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21279" r="11335" b="51374"/>
          <a:stretch/>
        </p:blipFill>
        <p:spPr>
          <a:xfrm>
            <a:off x="8947822" y="1984373"/>
            <a:ext cx="8151290" cy="6261269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68AE4A-FAEF-7298-A75D-9F2A22426A45}"/>
              </a:ext>
            </a:extLst>
          </p:cNvPr>
          <p:cNvSpPr/>
          <p:nvPr/>
        </p:nvSpPr>
        <p:spPr>
          <a:xfrm>
            <a:off x="11698498" y="2992820"/>
            <a:ext cx="5243163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93854B-9C4E-53D4-5C07-6D5A44DBC8A0}"/>
              </a:ext>
            </a:extLst>
          </p:cNvPr>
          <p:cNvSpPr txBox="1"/>
          <p:nvPr/>
        </p:nvSpPr>
        <p:spPr>
          <a:xfrm>
            <a:off x="8961655" y="2522050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89310D2-16DD-42B5-CFA4-FD7AF0CD9AA5}"/>
              </a:ext>
            </a:extLst>
          </p:cNvPr>
          <p:cNvSpPr/>
          <p:nvPr/>
        </p:nvSpPr>
        <p:spPr>
          <a:xfrm>
            <a:off x="11696857" y="4032589"/>
            <a:ext cx="5243163" cy="52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F59DD2-4CEF-2CBA-E15D-E40F3C0779C9}"/>
              </a:ext>
            </a:extLst>
          </p:cNvPr>
          <p:cNvSpPr txBox="1"/>
          <p:nvPr/>
        </p:nvSpPr>
        <p:spPr>
          <a:xfrm>
            <a:off x="9795648" y="3706871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BC796E7-8BAA-4119-1B77-B01FB9411D1D}"/>
              </a:ext>
            </a:extLst>
          </p:cNvPr>
          <p:cNvSpPr/>
          <p:nvPr/>
        </p:nvSpPr>
        <p:spPr>
          <a:xfrm>
            <a:off x="12620625" y="4879997"/>
            <a:ext cx="4319394" cy="47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535FA7-2A8E-F165-0E78-3BEF967B0153}"/>
              </a:ext>
            </a:extLst>
          </p:cNvPr>
          <p:cNvSpPr txBox="1"/>
          <p:nvPr/>
        </p:nvSpPr>
        <p:spPr>
          <a:xfrm>
            <a:off x="9807098" y="455421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9622592-1726-8FFD-4C01-E242324C768C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3C39E40E-3C70-23AA-7FB8-BB64139D2FC9}"/>
              </a:ext>
            </a:extLst>
          </p:cNvPr>
          <p:cNvSpPr/>
          <p:nvPr/>
        </p:nvSpPr>
        <p:spPr>
          <a:xfrm>
            <a:off x="11999665" y="5517566"/>
            <a:ext cx="5001628" cy="63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0CBEE3-5D58-9DDB-8133-01AD5C1449F4}"/>
              </a:ext>
            </a:extLst>
          </p:cNvPr>
          <p:cNvSpPr txBox="1"/>
          <p:nvPr/>
        </p:nvSpPr>
        <p:spPr>
          <a:xfrm>
            <a:off x="8947822" y="5754915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C15EDFD-A28D-F2F2-09C9-F40245AC0552}"/>
              </a:ext>
            </a:extLst>
          </p:cNvPr>
          <p:cNvSpPr txBox="1"/>
          <p:nvPr/>
        </p:nvSpPr>
        <p:spPr>
          <a:xfrm>
            <a:off x="8940228" y="6722913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AE32284-5727-6B3A-AAD2-AE6DFCB69317}"/>
              </a:ext>
            </a:extLst>
          </p:cNvPr>
          <p:cNvSpPr/>
          <p:nvPr/>
        </p:nvSpPr>
        <p:spPr>
          <a:xfrm>
            <a:off x="10972801" y="7090780"/>
            <a:ext cx="5965846" cy="1056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85649E0-0851-9ED4-FCB9-95FF62A28125}"/>
              </a:ext>
            </a:extLst>
          </p:cNvPr>
          <p:cNvSpPr/>
          <p:nvPr/>
        </p:nvSpPr>
        <p:spPr>
          <a:xfrm>
            <a:off x="11733497" y="6343496"/>
            <a:ext cx="5243163" cy="57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12B83E6-C653-4DB3-6F09-86A818001E5B}"/>
              </a:ext>
            </a:extLst>
          </p:cNvPr>
          <p:cNvSpPr txBox="1"/>
          <p:nvPr/>
        </p:nvSpPr>
        <p:spPr>
          <a:xfrm>
            <a:off x="9814691" y="532194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C2733A2-CFA7-1DAC-4423-D26EAAEF436B}"/>
              </a:ext>
            </a:extLst>
          </p:cNvPr>
          <p:cNvSpPr txBox="1"/>
          <p:nvPr/>
        </p:nvSpPr>
        <p:spPr>
          <a:xfrm>
            <a:off x="5095412" y="770690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1F02E7B-BE6F-7F33-F065-638B6F90D16A}"/>
              </a:ext>
            </a:extLst>
          </p:cNvPr>
          <p:cNvSpPr/>
          <p:nvPr/>
        </p:nvSpPr>
        <p:spPr>
          <a:xfrm>
            <a:off x="5952513" y="2594116"/>
            <a:ext cx="2223614" cy="3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2287D43-E7FA-A9A2-D22C-38ECA4DD1158}"/>
              </a:ext>
            </a:extLst>
          </p:cNvPr>
          <p:cNvSpPr txBox="1"/>
          <p:nvPr/>
        </p:nvSpPr>
        <p:spPr>
          <a:xfrm>
            <a:off x="5158330" y="5255795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52C50E43-2F12-3209-6E79-6B0C00B4CEAF}"/>
              </a:ext>
            </a:extLst>
          </p:cNvPr>
          <p:cNvSpPr/>
          <p:nvPr/>
        </p:nvSpPr>
        <p:spPr>
          <a:xfrm>
            <a:off x="5988801" y="3138402"/>
            <a:ext cx="2223614" cy="3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6318CBE-D755-2CBA-59DD-F091E4DE0D5F}"/>
              </a:ext>
            </a:extLst>
          </p:cNvPr>
          <p:cNvSpPr txBox="1"/>
          <p:nvPr/>
        </p:nvSpPr>
        <p:spPr>
          <a:xfrm>
            <a:off x="3293246" y="5814592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7E77C677-C3A9-BB6C-843A-6010D3E086AD}"/>
              </a:ext>
            </a:extLst>
          </p:cNvPr>
          <p:cNvSpPr/>
          <p:nvPr/>
        </p:nvSpPr>
        <p:spPr>
          <a:xfrm>
            <a:off x="5981544" y="3697203"/>
            <a:ext cx="2223614" cy="3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8357FD9-C429-AEC0-913E-6476396B76CB}"/>
              </a:ext>
            </a:extLst>
          </p:cNvPr>
          <p:cNvSpPr txBox="1"/>
          <p:nvPr/>
        </p:nvSpPr>
        <p:spPr>
          <a:xfrm>
            <a:off x="3460159" y="6866876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3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BB55528-AA98-4643-7850-1E3F99469E5D}"/>
              </a:ext>
            </a:extLst>
          </p:cNvPr>
          <p:cNvSpPr/>
          <p:nvPr/>
        </p:nvSpPr>
        <p:spPr>
          <a:xfrm>
            <a:off x="6032346" y="4183432"/>
            <a:ext cx="2223614" cy="3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CEF44CC-4CF5-A23B-BA06-A0715EC7B6A2}"/>
              </a:ext>
            </a:extLst>
          </p:cNvPr>
          <p:cNvSpPr txBox="1"/>
          <p:nvPr/>
        </p:nvSpPr>
        <p:spPr>
          <a:xfrm>
            <a:off x="5470387" y="6250020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4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  <p:bldP spid="14" grpId="1"/>
      <p:bldP spid="19" grpId="0" animBg="1"/>
      <p:bldP spid="20" grpId="0"/>
      <p:bldP spid="20" grpId="1"/>
      <p:bldP spid="21" grpId="0" animBg="1"/>
      <p:bldP spid="22" grpId="0"/>
      <p:bldP spid="22" grpId="1"/>
      <p:bldP spid="25" grpId="0" animBg="1"/>
      <p:bldP spid="26" grpId="0"/>
      <p:bldP spid="26" grpId="1"/>
      <p:bldP spid="28" grpId="0"/>
      <p:bldP spid="28" grpId="1"/>
      <p:bldP spid="27" grpId="0" animBg="1"/>
      <p:bldP spid="29" grpId="0" animBg="1"/>
      <p:bldP spid="30" grpId="0"/>
      <p:bldP spid="30" grpId="1"/>
      <p:bldP spid="34" grpId="0"/>
      <p:bldP spid="35" grpId="0" animBg="1"/>
      <p:bldP spid="36" grpId="0"/>
      <p:bldP spid="36" grpId="1"/>
      <p:bldP spid="37" grpId="0" animBg="1"/>
      <p:bldP spid="38" grpId="0"/>
      <p:bldP spid="38" grpId="1"/>
      <p:bldP spid="39" grpId="0" animBg="1"/>
      <p:bldP spid="40" grpId="0"/>
      <p:bldP spid="40" grpId="1"/>
      <p:bldP spid="41" grpId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88BE0D9-24C5-150C-E368-D11DCFABA29A}"/>
              </a:ext>
            </a:extLst>
          </p:cNvPr>
          <p:cNvSpPr txBox="1"/>
          <p:nvPr/>
        </p:nvSpPr>
        <p:spPr>
          <a:xfrm>
            <a:off x="13839767" y="-98832"/>
            <a:ext cx="34668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ACB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اختبر نفسك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DDA4209-CBB9-6F6B-E1DC-46CC67AAEE8B}"/>
              </a:ext>
            </a:extLst>
          </p:cNvPr>
          <p:cNvSpPr txBox="1"/>
          <p:nvPr/>
        </p:nvSpPr>
        <p:spPr>
          <a:xfrm>
            <a:off x="13918802" y="822454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الرابع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38315FC-293C-C933-35C5-99C0E8A30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2" r="166"/>
          <a:stretch/>
        </p:blipFill>
        <p:spPr>
          <a:xfrm>
            <a:off x="0" y="2305603"/>
            <a:ext cx="8398561" cy="510317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68AE4A-FAEF-7298-A75D-9F2A22426A45}"/>
              </a:ext>
            </a:extLst>
          </p:cNvPr>
          <p:cNvSpPr/>
          <p:nvPr/>
        </p:nvSpPr>
        <p:spPr>
          <a:xfrm>
            <a:off x="3024760" y="3136937"/>
            <a:ext cx="5243163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93854B-9C4E-53D4-5C07-6D5A44DBC8A0}"/>
              </a:ext>
            </a:extLst>
          </p:cNvPr>
          <p:cNvSpPr txBox="1"/>
          <p:nvPr/>
        </p:nvSpPr>
        <p:spPr>
          <a:xfrm>
            <a:off x="1073133" y="298614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89310D2-16DD-42B5-CFA4-FD7AF0CD9AA5}"/>
              </a:ext>
            </a:extLst>
          </p:cNvPr>
          <p:cNvSpPr/>
          <p:nvPr/>
        </p:nvSpPr>
        <p:spPr>
          <a:xfrm>
            <a:off x="2034437" y="3966287"/>
            <a:ext cx="6245625" cy="69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F59DD2-4CEF-2CBA-E15D-E40F3C0779C9}"/>
              </a:ext>
            </a:extLst>
          </p:cNvPr>
          <p:cNvSpPr txBox="1"/>
          <p:nvPr/>
        </p:nvSpPr>
        <p:spPr>
          <a:xfrm>
            <a:off x="1082397" y="3782793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BC796E7-8BAA-4119-1B77-B01FB9411D1D}"/>
              </a:ext>
            </a:extLst>
          </p:cNvPr>
          <p:cNvSpPr/>
          <p:nvPr/>
        </p:nvSpPr>
        <p:spPr>
          <a:xfrm>
            <a:off x="3502318" y="4910061"/>
            <a:ext cx="4751333" cy="57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535FA7-2A8E-F165-0E78-3BEF967B0153}"/>
              </a:ext>
            </a:extLst>
          </p:cNvPr>
          <p:cNvSpPr txBox="1"/>
          <p:nvPr/>
        </p:nvSpPr>
        <p:spPr>
          <a:xfrm>
            <a:off x="204847" y="4374134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9622592-1726-8FFD-4C01-E242324C768C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0CBEE3-5D58-9DDB-8133-01AD5C1449F4}"/>
              </a:ext>
            </a:extLst>
          </p:cNvPr>
          <p:cNvSpPr txBox="1"/>
          <p:nvPr/>
        </p:nvSpPr>
        <p:spPr>
          <a:xfrm>
            <a:off x="196471" y="5242032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C15EDFD-A28D-F2F2-09C9-F40245AC0552}"/>
              </a:ext>
            </a:extLst>
          </p:cNvPr>
          <p:cNvSpPr txBox="1"/>
          <p:nvPr/>
        </p:nvSpPr>
        <p:spPr>
          <a:xfrm>
            <a:off x="1065177" y="641582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AE32284-5727-6B3A-AAD2-AE6DFCB69317}"/>
              </a:ext>
            </a:extLst>
          </p:cNvPr>
          <p:cNvSpPr/>
          <p:nvPr/>
        </p:nvSpPr>
        <p:spPr>
          <a:xfrm>
            <a:off x="2299063" y="6624144"/>
            <a:ext cx="5965846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C2733A2-CFA7-1DAC-4423-D26EAAEF436B}"/>
              </a:ext>
            </a:extLst>
          </p:cNvPr>
          <p:cNvSpPr txBox="1"/>
          <p:nvPr/>
        </p:nvSpPr>
        <p:spPr>
          <a:xfrm>
            <a:off x="5095412" y="770690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الخامس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5E802A-05CC-F274-C03F-B533A4F56593}"/>
              </a:ext>
            </a:extLst>
          </p:cNvPr>
          <p:cNvSpPr txBox="1"/>
          <p:nvPr/>
        </p:nvSpPr>
        <p:spPr>
          <a:xfrm>
            <a:off x="16553723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110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743628-8AC2-9A19-7785-917C675D2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0AF5E1-9E17-FAE1-F19C-C2443D436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20963" r="10421" b="61838"/>
          <a:stretch/>
        </p:blipFill>
        <p:spPr>
          <a:xfrm>
            <a:off x="8881378" y="2310937"/>
            <a:ext cx="8107671" cy="25992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D21724F-C833-8297-54B7-DCF86472E1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38193" r="10421" b="48445"/>
          <a:stretch/>
        </p:blipFill>
        <p:spPr>
          <a:xfrm>
            <a:off x="8878203" y="4914899"/>
            <a:ext cx="8107671" cy="2019301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5666AC9-2107-678E-3BB1-09FFC9EB955B}"/>
              </a:ext>
            </a:extLst>
          </p:cNvPr>
          <p:cNvSpPr/>
          <p:nvPr/>
        </p:nvSpPr>
        <p:spPr>
          <a:xfrm>
            <a:off x="8969007" y="3663517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EF82C64-FC04-BD31-7286-3A960D8E620D}"/>
              </a:ext>
            </a:extLst>
          </p:cNvPr>
          <p:cNvSpPr/>
          <p:nvPr/>
        </p:nvSpPr>
        <p:spPr>
          <a:xfrm>
            <a:off x="8978954" y="5030903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20E7924-25DC-27FF-BF4C-FF55C06C664A}"/>
              </a:ext>
            </a:extLst>
          </p:cNvPr>
          <p:cNvSpPr/>
          <p:nvPr/>
        </p:nvSpPr>
        <p:spPr>
          <a:xfrm>
            <a:off x="3036899" y="5989591"/>
            <a:ext cx="5243163" cy="47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6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  <p:bldP spid="14" grpId="1"/>
      <p:bldP spid="19" grpId="0" animBg="1"/>
      <p:bldP spid="20" grpId="0"/>
      <p:bldP spid="20" grpId="1"/>
      <p:bldP spid="21" grpId="0" animBg="1"/>
      <p:bldP spid="22" grpId="0"/>
      <p:bldP spid="22" grpId="1"/>
      <p:bldP spid="26" grpId="0"/>
      <p:bldP spid="26" grpId="1"/>
      <p:bldP spid="28" grpId="0"/>
      <p:bldP spid="28" grpId="1"/>
      <p:bldP spid="27" grpId="0" animBg="1"/>
      <p:bldP spid="34" grpId="0"/>
      <p:bldP spid="12" grpId="0" animBg="1"/>
      <p:bldP spid="12" grpId="1" animBg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5355053-CBB5-01B6-F450-8C42C9A1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111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439FF4-9633-B151-B823-E6D6654BDD8B}"/>
              </a:ext>
            </a:extLst>
          </p:cNvPr>
          <p:cNvSpPr txBox="1"/>
          <p:nvPr/>
        </p:nvSpPr>
        <p:spPr>
          <a:xfrm>
            <a:off x="13839767" y="-98832"/>
            <a:ext cx="34668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ACB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اختبر نفسك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17F4EF-5CB9-78DF-6B5F-3609479ECCA5}"/>
              </a:ext>
            </a:extLst>
          </p:cNvPr>
          <p:cNvSpPr txBox="1"/>
          <p:nvPr/>
        </p:nvSpPr>
        <p:spPr>
          <a:xfrm>
            <a:off x="13918802" y="822454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السادس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EB25A2B-FBFB-D240-6B86-D28CD261732E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B64CEE72-2396-4F97-B913-1343C434A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1" t="-2101" r="-1578" b="-4264"/>
          <a:stretch/>
        </p:blipFill>
        <p:spPr>
          <a:xfrm>
            <a:off x="35858" y="1754993"/>
            <a:ext cx="8528034" cy="640529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F47151C-511E-4FA5-5A1D-62D3A18AD85E}"/>
              </a:ext>
            </a:extLst>
          </p:cNvPr>
          <p:cNvSpPr/>
          <p:nvPr/>
        </p:nvSpPr>
        <p:spPr>
          <a:xfrm>
            <a:off x="9556834" y="1754993"/>
            <a:ext cx="6957057" cy="613604"/>
          </a:xfrm>
          <a:prstGeom prst="rect">
            <a:avLst/>
          </a:prstGeom>
          <a:solidFill>
            <a:srgbClr val="4D5C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املأ الفراغ بالإجابة المناسبة من الصندوق أدناه: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D3F4FCD-97BA-80E4-E986-178C8DAC62FB}"/>
              </a:ext>
            </a:extLst>
          </p:cNvPr>
          <p:cNvSpPr/>
          <p:nvPr/>
        </p:nvSpPr>
        <p:spPr>
          <a:xfrm>
            <a:off x="14148447" y="2658567"/>
            <a:ext cx="1774889" cy="471488"/>
          </a:xfrm>
          <a:prstGeom prst="roundRect">
            <a:avLst/>
          </a:prstGeom>
          <a:solidFill>
            <a:srgbClr val="D6DAD9"/>
          </a:solidFill>
          <a:ln w="12700">
            <a:solidFill>
              <a:srgbClr val="656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2B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البرمجة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B72D1C8-5E88-4AB8-57B5-DCB884353A11}"/>
              </a:ext>
            </a:extLst>
          </p:cNvPr>
          <p:cNvSpPr/>
          <p:nvPr/>
        </p:nvSpPr>
        <p:spPr>
          <a:xfrm>
            <a:off x="12099667" y="2672483"/>
            <a:ext cx="1774889" cy="471488"/>
          </a:xfrm>
          <a:prstGeom prst="roundRect">
            <a:avLst/>
          </a:prstGeom>
          <a:solidFill>
            <a:srgbClr val="D6DAD9"/>
          </a:solidFill>
          <a:ln w="12700">
            <a:solidFill>
              <a:srgbClr val="656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2B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سكراتش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30DD435-5886-4B06-EEEA-CD35D71B478E}"/>
              </a:ext>
            </a:extLst>
          </p:cNvPr>
          <p:cNvSpPr/>
          <p:nvPr/>
        </p:nvSpPr>
        <p:spPr>
          <a:xfrm>
            <a:off x="10083400" y="2673226"/>
            <a:ext cx="1774889" cy="471488"/>
          </a:xfrm>
          <a:prstGeom prst="roundRect">
            <a:avLst/>
          </a:prstGeom>
          <a:solidFill>
            <a:srgbClr val="D6DAD9"/>
          </a:solidFill>
          <a:ln w="12700">
            <a:solidFill>
              <a:srgbClr val="656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2B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الخوارزمية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6895207-A9DA-F6AE-E780-7F657CDE9732}"/>
              </a:ext>
            </a:extLst>
          </p:cNvPr>
          <p:cNvSpPr txBox="1"/>
          <p:nvPr/>
        </p:nvSpPr>
        <p:spPr>
          <a:xfrm>
            <a:off x="8837784" y="3924090"/>
            <a:ext cx="8180216" cy="1318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.....................هي خطوات متسلسلة ومنطقية وواضحة لحل مشكلة ما.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99D17-6F53-4FF2-E0B7-0FEA383C4D25}"/>
              </a:ext>
            </a:extLst>
          </p:cNvPr>
          <p:cNvSpPr txBox="1"/>
          <p:nvPr/>
        </p:nvSpPr>
        <p:spPr>
          <a:xfrm>
            <a:off x="8837784" y="5316288"/>
            <a:ext cx="8180216" cy="1318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مجموعة من الإجراءات التي يتم فيها تحويل الخوارزمية إلى لغة يفهمها الحاسب تسمى ..........................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3EA00B-38C4-59FB-3C07-DC5DA0A805FB}"/>
              </a:ext>
            </a:extLst>
          </p:cNvPr>
          <p:cNvSpPr txBox="1"/>
          <p:nvPr/>
        </p:nvSpPr>
        <p:spPr>
          <a:xfrm>
            <a:off x="8837784" y="6842101"/>
            <a:ext cx="8180216" cy="1318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-.....................هي لغة برمجة يسيرة تستخدم لإنشاء البرامج من خلال تركيب مجموعة من اللبنات البرمجية.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979281-6E10-FBCC-6F23-307DF5A8C22D}"/>
              </a:ext>
            </a:extLst>
          </p:cNvPr>
          <p:cNvSpPr txBox="1"/>
          <p:nvPr/>
        </p:nvSpPr>
        <p:spPr>
          <a:xfrm>
            <a:off x="5173086" y="822454"/>
            <a:ext cx="3466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4A58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السابع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AA74E38-2605-35B6-BDAA-30AC082B3E30}"/>
              </a:ext>
            </a:extLst>
          </p:cNvPr>
          <p:cNvSpPr/>
          <p:nvPr/>
        </p:nvSpPr>
        <p:spPr>
          <a:xfrm>
            <a:off x="3051744" y="2761483"/>
            <a:ext cx="5243163" cy="63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8414A17-8B39-8DD6-4FFF-6BAA10972B20}"/>
              </a:ext>
            </a:extLst>
          </p:cNvPr>
          <p:cNvSpPr txBox="1"/>
          <p:nvPr/>
        </p:nvSpPr>
        <p:spPr>
          <a:xfrm>
            <a:off x="993925" y="2499297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A0984AD0-0524-E3FD-2B01-878FE0D66DF0}"/>
              </a:ext>
            </a:extLst>
          </p:cNvPr>
          <p:cNvSpPr/>
          <p:nvPr/>
        </p:nvSpPr>
        <p:spPr>
          <a:xfrm>
            <a:off x="3936712" y="3820904"/>
            <a:ext cx="4333193" cy="5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B51FB5E-B281-5106-8B87-514D805B9821}"/>
              </a:ext>
            </a:extLst>
          </p:cNvPr>
          <p:cNvSpPr txBox="1"/>
          <p:nvPr/>
        </p:nvSpPr>
        <p:spPr>
          <a:xfrm>
            <a:off x="168053" y="3249738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1FEE362-1A4E-D379-1910-A1E279D80D64}"/>
              </a:ext>
            </a:extLst>
          </p:cNvPr>
          <p:cNvSpPr/>
          <p:nvPr/>
        </p:nvSpPr>
        <p:spPr>
          <a:xfrm>
            <a:off x="3951226" y="4876432"/>
            <a:ext cx="4333193" cy="5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9CB7E9B-2D8B-7763-2FF1-3BEF71C955BF}"/>
              </a:ext>
            </a:extLst>
          </p:cNvPr>
          <p:cNvSpPr txBox="1"/>
          <p:nvPr/>
        </p:nvSpPr>
        <p:spPr>
          <a:xfrm>
            <a:off x="168053" y="4295530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3B0B3692-A119-E898-B8A0-3D574EC03932}"/>
              </a:ext>
            </a:extLst>
          </p:cNvPr>
          <p:cNvSpPr/>
          <p:nvPr/>
        </p:nvSpPr>
        <p:spPr>
          <a:xfrm>
            <a:off x="3963928" y="5964289"/>
            <a:ext cx="4333193" cy="5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30E7B00-4D33-D125-E9FA-0F85628AAC3C}"/>
              </a:ext>
            </a:extLst>
          </p:cNvPr>
          <p:cNvSpPr txBox="1"/>
          <p:nvPr/>
        </p:nvSpPr>
        <p:spPr>
          <a:xfrm>
            <a:off x="1004765" y="5785059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54F43E1-2D1B-12E5-EF38-AF24215AC13C}"/>
              </a:ext>
            </a:extLst>
          </p:cNvPr>
          <p:cNvSpPr/>
          <p:nvPr/>
        </p:nvSpPr>
        <p:spPr>
          <a:xfrm>
            <a:off x="3509061" y="7068841"/>
            <a:ext cx="4766512" cy="69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4134B88-5957-93DF-861B-6E81769C8118}"/>
              </a:ext>
            </a:extLst>
          </p:cNvPr>
          <p:cNvSpPr txBox="1"/>
          <p:nvPr/>
        </p:nvSpPr>
        <p:spPr>
          <a:xfrm>
            <a:off x="169212" y="6463766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193E-7 2.6131E-7 L 0.26734 0.128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7" y="6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698E-6 1.29022E-7 L -0.11603 0.34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6" y="17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966E-6 3.57994E-6 L 0.15196 0.430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8" y="21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7" grpId="0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6" grpId="0"/>
      <p:bldP spid="26" grpId="1"/>
      <p:bldP spid="27" grpId="0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6347</TotalTime>
  <Words>121</Words>
  <Application>Microsoft Office PowerPoint</Application>
  <PresentationFormat>مخصص</PresentationFormat>
  <Paragraphs>53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Abadi</vt:lpstr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159</cp:revision>
  <dcterms:created xsi:type="dcterms:W3CDTF">2022-09-03T17:49:26Z</dcterms:created>
  <dcterms:modified xsi:type="dcterms:W3CDTF">2023-09-28T19:47:13Z</dcterms:modified>
</cp:coreProperties>
</file>