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31" r:id="rId3"/>
    <p:sldId id="302" r:id="rId4"/>
    <p:sldId id="303" r:id="rId5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ey2a84eV32d8DLJTQiNuw==" hashData="5vCOwqM73fVtEzqe5OoxiuH0hi7V89fJl7yLp4NN6n0ob0675+D8HFmOSQH20Q/IqXg4Y/19EcWLtAyO3kUvM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CC"/>
    <a:srgbClr val="D4D4D4"/>
    <a:srgbClr val="F7ECE6"/>
    <a:srgbClr val="D3B99E"/>
    <a:srgbClr val="63A3C6"/>
    <a:srgbClr val="578A9D"/>
    <a:srgbClr val="F6F2F1"/>
    <a:srgbClr val="DCE1DB"/>
    <a:srgbClr val="EFEFED"/>
    <a:srgbClr val="2E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6" autoAdjust="0"/>
    <p:restoredTop sz="94301" autoAdjust="0"/>
  </p:normalViewPr>
  <p:slideViewPr>
    <p:cSldViewPr snapToGrid="0">
      <p:cViewPr varScale="1">
        <p:scale>
          <a:sx n="49" d="100"/>
          <a:sy n="49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8280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6791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6044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BF1CB40-AAB9-B3FC-DF4E-F77FB55A1EB0}"/>
              </a:ext>
            </a:extLst>
          </p:cNvPr>
          <p:cNvSpPr txBox="1"/>
          <p:nvPr/>
        </p:nvSpPr>
        <p:spPr>
          <a:xfrm>
            <a:off x="284917" y="866665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10324EE-0DC5-2A9B-F0B4-EA5C46B8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9" t="1007" r="9576" b="84197"/>
          <a:stretch/>
        </p:blipFill>
        <p:spPr>
          <a:xfrm>
            <a:off x="10614194" y="-67897"/>
            <a:ext cx="4349321" cy="143762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A4917CA-8861-A28C-B59C-82A63621BE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r="77049" b="83470"/>
          <a:stretch/>
        </p:blipFill>
        <p:spPr>
          <a:xfrm>
            <a:off x="4157227" y="0"/>
            <a:ext cx="1230346" cy="160625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CC9DC8D-98DC-BB8E-D25B-C357562541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8412" r="8978" b="71393"/>
          <a:stretch/>
        </p:blipFill>
        <p:spPr>
          <a:xfrm>
            <a:off x="6173836" y="1389187"/>
            <a:ext cx="6840044" cy="156063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9A7B702-C669-766A-3A3C-65270DDF0D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8" t="31678" r="10671" b="58564"/>
          <a:stretch/>
        </p:blipFill>
        <p:spPr>
          <a:xfrm>
            <a:off x="7962663" y="2901672"/>
            <a:ext cx="4351536" cy="129468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8EF1C12-FA83-2AE8-7E92-C49C4CE8D5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43779" r="10459" b="49118"/>
          <a:stretch/>
        </p:blipFill>
        <p:spPr>
          <a:xfrm>
            <a:off x="7979916" y="4276445"/>
            <a:ext cx="4351536" cy="94241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897067E-8F52-A8F6-31B8-0F082DBAF1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7" t="53449" r="10672" b="38776"/>
          <a:stretch/>
        </p:blipFill>
        <p:spPr>
          <a:xfrm>
            <a:off x="7958110" y="5335825"/>
            <a:ext cx="4351536" cy="103164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A3C18D1-8C0C-FD09-6924-5900EC4C22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5" t="63824" r="10884" b="28489"/>
          <a:stretch/>
        </p:blipFill>
        <p:spPr>
          <a:xfrm>
            <a:off x="7940857" y="6476018"/>
            <a:ext cx="4351536" cy="101973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7549141A-84BB-1646-5BBC-68046449D2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5" t="74047" r="9614" b="19731"/>
          <a:stretch/>
        </p:blipFill>
        <p:spPr>
          <a:xfrm>
            <a:off x="8071694" y="7603975"/>
            <a:ext cx="4351536" cy="82550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CB5DFC62-7EA2-7C7A-4706-72249B25F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" b="419"/>
          <a:stretch/>
        </p:blipFill>
        <p:spPr>
          <a:xfrm>
            <a:off x="5585535" y="8570810"/>
            <a:ext cx="6748550" cy="90072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AB2D177D-1C7E-AB6D-4FD7-E5C9448849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70216" r="55674" b="19519"/>
          <a:stretch/>
        </p:blipFill>
        <p:spPr>
          <a:xfrm>
            <a:off x="3176011" y="6736079"/>
            <a:ext cx="3192778" cy="1615577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FA1B09D1-6E2E-9410-5CF9-92E50B00B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/>
        </p:blipFill>
        <p:spPr>
          <a:xfrm>
            <a:off x="2927909" y="2155991"/>
            <a:ext cx="2860177" cy="213197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B1EEA1C6-EE99-1C1C-AAD1-015EE3E3E6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/>
        </p:blipFill>
        <p:spPr>
          <a:xfrm>
            <a:off x="4357997" y="4022094"/>
            <a:ext cx="1862712" cy="26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829100-F475-795A-654A-C437D838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1" t="1453" r="7568" b="83930"/>
          <a:stretch/>
        </p:blipFill>
        <p:spPr>
          <a:xfrm>
            <a:off x="9851812" y="-12800"/>
            <a:ext cx="2808862" cy="142024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5AE407-C500-CE83-5D79-283818B23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6" t="18804" r="11942" b="67081"/>
          <a:stretch/>
        </p:blipFill>
        <p:spPr>
          <a:xfrm>
            <a:off x="7487468" y="1332710"/>
            <a:ext cx="5832561" cy="23336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89EC6B6-0FE3-14F2-7788-9473732B1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6" t="41741" r="11942" b="44144"/>
          <a:stretch/>
        </p:blipFill>
        <p:spPr>
          <a:xfrm>
            <a:off x="7487468" y="3812552"/>
            <a:ext cx="5832561" cy="266598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4AA193E-DBF0-A457-1749-ADD17E6FB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0" t="64482" r="12365" b="20161"/>
          <a:stretch/>
        </p:blipFill>
        <p:spPr>
          <a:xfrm>
            <a:off x="7240530" y="6507750"/>
            <a:ext cx="6097988" cy="24259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FD2B6D-F946-2432-4BBE-95F1D19DE4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0358" r="55547" b="65527"/>
          <a:stretch/>
        </p:blipFill>
        <p:spPr>
          <a:xfrm>
            <a:off x="4078854" y="1839831"/>
            <a:ext cx="2933700" cy="16112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8F695A-30C4-DC55-3599-591D99E86B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38129" r="55970" b="41090"/>
          <a:stretch/>
        </p:blipFill>
        <p:spPr>
          <a:xfrm>
            <a:off x="4155054" y="3859433"/>
            <a:ext cx="2933700" cy="237209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3E06D87-FE9D-04CC-27AE-98B389C1A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62151" r="55970" b="15111"/>
          <a:stretch/>
        </p:blipFill>
        <p:spPr>
          <a:xfrm>
            <a:off x="4078854" y="6603677"/>
            <a:ext cx="2933700" cy="259548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AB97E2C-7E3A-4DA6-DFBA-BD9E4C7DF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68A93DA-F720-04E5-7D7B-1513EF392407}"/>
              </a:ext>
            </a:extLst>
          </p:cNvPr>
          <p:cNvSpPr txBox="1"/>
          <p:nvPr/>
        </p:nvSpPr>
        <p:spPr>
          <a:xfrm>
            <a:off x="16569010" y="8705561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68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DAD1CE-5841-993B-BD73-32349A6C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3" t="1862" r="8505" b="84480"/>
          <a:stretch/>
        </p:blipFill>
        <p:spPr>
          <a:xfrm>
            <a:off x="13959840" y="0"/>
            <a:ext cx="2627630" cy="16215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36B6890-08F6-3DD6-9B17-BF3312A7D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16059" r="9108" b="50000"/>
          <a:stretch/>
        </p:blipFill>
        <p:spPr>
          <a:xfrm>
            <a:off x="8371840" y="1617058"/>
            <a:ext cx="8215630" cy="61248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7383A9-2D87-D58E-958B-6A52C464B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/>
        </p:blipFill>
        <p:spPr>
          <a:xfrm>
            <a:off x="265748" y="1906016"/>
            <a:ext cx="7878762" cy="66463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ACDA7E9-5D29-79D9-F7A0-FC34C71B0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1" y="8031480"/>
            <a:ext cx="2438672" cy="149161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9F88222-DD8A-B142-AF38-C9F352463ED7}"/>
              </a:ext>
            </a:extLst>
          </p:cNvPr>
          <p:cNvSpPr txBox="1"/>
          <p:nvPr/>
        </p:nvSpPr>
        <p:spPr>
          <a:xfrm>
            <a:off x="617060" y="8270382"/>
            <a:ext cx="6212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C29D78"/>
                </a:solidFill>
                <a:latin typeface="Bahnschrift SemiLight" panose="020B0502040204020203" pitchFamily="34" charset="0"/>
                <a:cs typeface="+mj-cs"/>
              </a:rPr>
              <a:t>55</a:t>
            </a:r>
            <a:endParaRPr lang="ar-SA" sz="2800" b="1" dirty="0">
              <a:solidFill>
                <a:srgbClr val="C29D78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16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6457</TotalTime>
  <Words>11</Words>
  <Application>Microsoft Office PowerPoint</Application>
  <PresentationFormat>مخصص</PresentationFormat>
  <Paragraphs>4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160</cp:revision>
  <dcterms:created xsi:type="dcterms:W3CDTF">2022-09-03T17:49:26Z</dcterms:created>
  <dcterms:modified xsi:type="dcterms:W3CDTF">2023-08-14T19:51:44Z</dcterms:modified>
</cp:coreProperties>
</file>