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285" r:id="rId3"/>
    <p:sldId id="302" r:id="rId4"/>
    <p:sldId id="303" r:id="rId5"/>
    <p:sldId id="304" r:id="rId6"/>
    <p:sldId id="261" r:id="rId7"/>
    <p:sldId id="262" r:id="rId8"/>
    <p:sldId id="263" r:id="rId9"/>
    <p:sldId id="264" r:id="rId10"/>
    <p:sldId id="331" r:id="rId11"/>
    <p:sldId id="332" r:id="rId12"/>
    <p:sldId id="333" r:id="rId13"/>
    <p:sldId id="334" r:id="rId14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k3whqKXJEwI+CDYbYmppA==" hashData="RSf5o6vvzhjGU/0NbC8vmI7Y+fqE5EQx4qwpLKO0xD7cNkmv81WVYPbsqgp+OzhH67nlI9ttOHdGrAHuUkqbY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CE6"/>
    <a:srgbClr val="ECDACC"/>
    <a:srgbClr val="62A6C9"/>
    <a:srgbClr val="578A9D"/>
    <a:srgbClr val="547481"/>
    <a:srgbClr val="D3B99E"/>
    <a:srgbClr val="63A3C6"/>
    <a:srgbClr val="F6F2F1"/>
    <a:srgbClr val="DCE1DB"/>
    <a:srgbClr val="EF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92" autoAdjust="0"/>
    <p:restoredTop sz="94497" autoAdjust="0"/>
  </p:normalViewPr>
  <p:slideViewPr>
    <p:cSldViewPr snapToGrid="0">
      <p:cViewPr>
        <p:scale>
          <a:sx n="150" d="100"/>
          <a:sy n="150" d="100"/>
        </p:scale>
        <p:origin x="108" y="-50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8280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6791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6044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14A213-01A0-D1AD-F5BF-4766ECE3E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85657" r="76135" b="4227"/>
          <a:stretch/>
        </p:blipFill>
        <p:spPr>
          <a:xfrm>
            <a:off x="312177" y="8020051"/>
            <a:ext cx="2321882" cy="131064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A6E2D97-83BD-4CB4-88A5-86FE2CDF63C8}"/>
              </a:ext>
            </a:extLst>
          </p:cNvPr>
          <p:cNvSpPr txBox="1"/>
          <p:nvPr/>
        </p:nvSpPr>
        <p:spPr>
          <a:xfrm>
            <a:off x="671601" y="8058151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E2628D0-3948-51C2-A058-75181FC57D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5585" r="7961" b="83436"/>
          <a:stretch/>
        </p:blipFill>
        <p:spPr>
          <a:xfrm>
            <a:off x="12356268" y="50713"/>
            <a:ext cx="4918978" cy="17410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A89F071-B376-6D2A-FCF7-51CBEBC23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17012" r="9669" b="26300"/>
          <a:stretch/>
        </p:blipFill>
        <p:spPr>
          <a:xfrm>
            <a:off x="2634059" y="467570"/>
            <a:ext cx="9068611" cy="8863121"/>
          </a:xfrm>
          <a:prstGeom prst="rect">
            <a:avLst/>
          </a:prstGeom>
        </p:spPr>
      </p:pic>
      <p:sp>
        <p:nvSpPr>
          <p:cNvPr id="7" name="سهم: مخطط إلى اليمين 6">
            <a:extLst>
              <a:ext uri="{FF2B5EF4-FFF2-40B4-BE49-F238E27FC236}">
                <a16:creationId xmlns:a16="http://schemas.microsoft.com/office/drawing/2014/main" id="{B5A98379-9605-EBA5-BE28-059DC9FC4278}"/>
              </a:ext>
            </a:extLst>
          </p:cNvPr>
          <p:cNvSpPr/>
          <p:nvPr/>
        </p:nvSpPr>
        <p:spPr>
          <a:xfrm rot="10800000">
            <a:off x="11551176" y="1200459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9933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FED7E92C-CEEC-B4D5-013E-27454A0A489B}"/>
              </a:ext>
            </a:extLst>
          </p:cNvPr>
          <p:cNvSpPr/>
          <p:nvPr/>
        </p:nvSpPr>
        <p:spPr>
          <a:xfrm>
            <a:off x="3741939" y="1238160"/>
            <a:ext cx="420551" cy="403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: مخطط إلى اليمين 10">
            <a:extLst>
              <a:ext uri="{FF2B5EF4-FFF2-40B4-BE49-F238E27FC236}">
                <a16:creationId xmlns:a16="http://schemas.microsoft.com/office/drawing/2014/main" id="{E7E8C8E8-CB7B-303F-74FC-A6D9E58E625E}"/>
              </a:ext>
            </a:extLst>
          </p:cNvPr>
          <p:cNvSpPr/>
          <p:nvPr/>
        </p:nvSpPr>
        <p:spPr>
          <a:xfrm rot="10800000">
            <a:off x="11551176" y="2017666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BC3F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46534F9-0A61-A0FB-1985-84D5D6C2A743}"/>
              </a:ext>
            </a:extLst>
          </p:cNvPr>
          <p:cNvSpPr/>
          <p:nvPr/>
        </p:nvSpPr>
        <p:spPr>
          <a:xfrm>
            <a:off x="3043720" y="2086383"/>
            <a:ext cx="420551" cy="40385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: مخطط إلى اليمين 14">
            <a:extLst>
              <a:ext uri="{FF2B5EF4-FFF2-40B4-BE49-F238E27FC236}">
                <a16:creationId xmlns:a16="http://schemas.microsoft.com/office/drawing/2014/main" id="{E979FF00-8434-C04C-6127-540AFF30E1CB}"/>
              </a:ext>
            </a:extLst>
          </p:cNvPr>
          <p:cNvSpPr/>
          <p:nvPr/>
        </p:nvSpPr>
        <p:spPr>
          <a:xfrm rot="10800000">
            <a:off x="11551176" y="2854328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D045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B5C353D5-6404-B449-A5E8-7F2C5B55847A}"/>
              </a:ext>
            </a:extLst>
          </p:cNvPr>
          <p:cNvSpPr/>
          <p:nvPr/>
        </p:nvSpPr>
        <p:spPr>
          <a:xfrm>
            <a:off x="3715872" y="2972252"/>
            <a:ext cx="420551" cy="403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: مخطط إلى اليمين 18">
            <a:extLst>
              <a:ext uri="{FF2B5EF4-FFF2-40B4-BE49-F238E27FC236}">
                <a16:creationId xmlns:a16="http://schemas.microsoft.com/office/drawing/2014/main" id="{F1EDCE8F-A50C-9AA7-8ED6-2D589489C039}"/>
              </a:ext>
            </a:extLst>
          </p:cNvPr>
          <p:cNvSpPr/>
          <p:nvPr/>
        </p:nvSpPr>
        <p:spPr>
          <a:xfrm rot="10800000">
            <a:off x="11551176" y="3653565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DE4A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1EE81599-7521-1AC2-76F5-02A4FABA8F8C}"/>
              </a:ext>
            </a:extLst>
          </p:cNvPr>
          <p:cNvSpPr/>
          <p:nvPr/>
        </p:nvSpPr>
        <p:spPr>
          <a:xfrm>
            <a:off x="3710874" y="3750548"/>
            <a:ext cx="420551" cy="403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: مخطط إلى اليمين 29">
            <a:extLst>
              <a:ext uri="{FF2B5EF4-FFF2-40B4-BE49-F238E27FC236}">
                <a16:creationId xmlns:a16="http://schemas.microsoft.com/office/drawing/2014/main" id="{08E6FEAC-FFAE-DFF6-3BA8-7BB62D188222}"/>
              </a:ext>
            </a:extLst>
          </p:cNvPr>
          <p:cNvSpPr/>
          <p:nvPr/>
        </p:nvSpPr>
        <p:spPr>
          <a:xfrm rot="10800000">
            <a:off x="11551176" y="4435199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5805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79836108-DF5B-4497-DE97-0CFCB28519F2}"/>
              </a:ext>
            </a:extLst>
          </p:cNvPr>
          <p:cNvSpPr/>
          <p:nvPr/>
        </p:nvSpPr>
        <p:spPr>
          <a:xfrm>
            <a:off x="3024265" y="4526506"/>
            <a:ext cx="420551" cy="40385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: مخطط إلى اليمين 31">
            <a:extLst>
              <a:ext uri="{FF2B5EF4-FFF2-40B4-BE49-F238E27FC236}">
                <a16:creationId xmlns:a16="http://schemas.microsoft.com/office/drawing/2014/main" id="{83B41339-1FF0-7A30-6EF4-CCDECA968038}"/>
              </a:ext>
            </a:extLst>
          </p:cNvPr>
          <p:cNvSpPr/>
          <p:nvPr/>
        </p:nvSpPr>
        <p:spPr>
          <a:xfrm rot="10800000">
            <a:off x="11551176" y="5286760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7029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360B1D51-BE7B-B80E-083C-FD90EAD361A3}"/>
              </a:ext>
            </a:extLst>
          </p:cNvPr>
          <p:cNvSpPr/>
          <p:nvPr/>
        </p:nvSpPr>
        <p:spPr>
          <a:xfrm>
            <a:off x="3024264" y="5325525"/>
            <a:ext cx="420551" cy="40385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: مخطط إلى اليمين 33">
            <a:extLst>
              <a:ext uri="{FF2B5EF4-FFF2-40B4-BE49-F238E27FC236}">
                <a16:creationId xmlns:a16="http://schemas.microsoft.com/office/drawing/2014/main" id="{9DC01A57-3CE1-61C3-B728-D703839640DF}"/>
              </a:ext>
            </a:extLst>
          </p:cNvPr>
          <p:cNvSpPr/>
          <p:nvPr/>
        </p:nvSpPr>
        <p:spPr>
          <a:xfrm rot="10800000">
            <a:off x="11551176" y="6099411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874B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3CFD3ECC-E3E2-DFBF-1BD0-BDD4B188908C}"/>
              </a:ext>
            </a:extLst>
          </p:cNvPr>
          <p:cNvSpPr/>
          <p:nvPr/>
        </p:nvSpPr>
        <p:spPr>
          <a:xfrm>
            <a:off x="3691418" y="6182635"/>
            <a:ext cx="420551" cy="403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: مخطط إلى اليمين 35">
            <a:extLst>
              <a:ext uri="{FF2B5EF4-FFF2-40B4-BE49-F238E27FC236}">
                <a16:creationId xmlns:a16="http://schemas.microsoft.com/office/drawing/2014/main" id="{413F6BBB-15D0-9643-E239-52431FC607BA}"/>
              </a:ext>
            </a:extLst>
          </p:cNvPr>
          <p:cNvSpPr/>
          <p:nvPr/>
        </p:nvSpPr>
        <p:spPr>
          <a:xfrm rot="10800000">
            <a:off x="11588824" y="6858255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9E6D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FA90C470-742D-3C64-0AE1-F4159D8CFD61}"/>
              </a:ext>
            </a:extLst>
          </p:cNvPr>
          <p:cNvSpPr/>
          <p:nvPr/>
        </p:nvSpPr>
        <p:spPr>
          <a:xfrm>
            <a:off x="3703029" y="6960927"/>
            <a:ext cx="420551" cy="403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: مخطط إلى اليمين 37">
            <a:extLst>
              <a:ext uri="{FF2B5EF4-FFF2-40B4-BE49-F238E27FC236}">
                <a16:creationId xmlns:a16="http://schemas.microsoft.com/office/drawing/2014/main" id="{C5963868-49A9-7FC8-3F66-044A27409A3C}"/>
              </a:ext>
            </a:extLst>
          </p:cNvPr>
          <p:cNvSpPr/>
          <p:nvPr/>
        </p:nvSpPr>
        <p:spPr>
          <a:xfrm rot="10800000">
            <a:off x="11550043" y="7671928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BF9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18400B38-FD94-23A7-AF75-85D4AB61BE16}"/>
              </a:ext>
            </a:extLst>
          </p:cNvPr>
          <p:cNvSpPr/>
          <p:nvPr/>
        </p:nvSpPr>
        <p:spPr>
          <a:xfrm>
            <a:off x="3043718" y="7769059"/>
            <a:ext cx="420551" cy="40385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: مخطط إلى اليمين 39">
            <a:extLst>
              <a:ext uri="{FF2B5EF4-FFF2-40B4-BE49-F238E27FC236}">
                <a16:creationId xmlns:a16="http://schemas.microsoft.com/office/drawing/2014/main" id="{8F1606E8-BE08-88B5-F5FA-CAE59B6E17D1}"/>
              </a:ext>
            </a:extLst>
          </p:cNvPr>
          <p:cNvSpPr/>
          <p:nvPr/>
        </p:nvSpPr>
        <p:spPr>
          <a:xfrm rot="10800000">
            <a:off x="11588824" y="8480426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D8C5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638BB71D-0B49-DCE0-A44C-07A8E1A5854C}"/>
              </a:ext>
            </a:extLst>
          </p:cNvPr>
          <p:cNvSpPr/>
          <p:nvPr/>
        </p:nvSpPr>
        <p:spPr>
          <a:xfrm>
            <a:off x="3676960" y="8573443"/>
            <a:ext cx="420551" cy="403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97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E6DBF66-5576-E2B6-3E8D-FD785495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t="39156" r="7694" b="46930"/>
          <a:stretch/>
        </p:blipFill>
        <p:spPr>
          <a:xfrm>
            <a:off x="3369591" y="2918643"/>
            <a:ext cx="8320277" cy="20002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51E023E-A984-47A9-5A5E-60DA42A20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t="53069" r="7694" b="33017"/>
          <a:stretch/>
        </p:blipFill>
        <p:spPr>
          <a:xfrm>
            <a:off x="3369229" y="4912360"/>
            <a:ext cx="8320277" cy="200024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23A66F3-3B7F-339B-1B0A-CE941CBC7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t="66983" r="7694" b="18463"/>
          <a:stretch/>
        </p:blipFill>
        <p:spPr>
          <a:xfrm>
            <a:off x="3369229" y="6904990"/>
            <a:ext cx="8320277" cy="209235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14A213-01A0-D1AD-F5BF-4766ECE3E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85657" r="76135" b="4227"/>
          <a:stretch/>
        </p:blipFill>
        <p:spPr>
          <a:xfrm>
            <a:off x="312177" y="8020051"/>
            <a:ext cx="2321882" cy="131064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A6E2D97-83BD-4CB4-88A5-86FE2CDF63C8}"/>
              </a:ext>
            </a:extLst>
          </p:cNvPr>
          <p:cNvSpPr txBox="1"/>
          <p:nvPr/>
        </p:nvSpPr>
        <p:spPr>
          <a:xfrm>
            <a:off x="16616451" y="8820151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61744B8-FB99-3A1B-EDB2-99ACE99E2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5" t="5361" r="5810" b="76939"/>
          <a:stretch/>
        </p:blipFill>
        <p:spPr>
          <a:xfrm>
            <a:off x="12566510" y="53358"/>
            <a:ext cx="4648518" cy="270024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292D1AD-1EFE-FA02-02FD-66C05264B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t="23061" r="7694" b="60844"/>
          <a:stretch/>
        </p:blipFill>
        <p:spPr>
          <a:xfrm>
            <a:off x="3369229" y="613346"/>
            <a:ext cx="8320277" cy="2314003"/>
          </a:xfrm>
          <a:prstGeom prst="rect">
            <a:avLst/>
          </a:prstGeom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3CF65E0-B5DC-C2D2-2B8F-EDE369AAA4E9}"/>
              </a:ext>
            </a:extLst>
          </p:cNvPr>
          <p:cNvSpPr/>
          <p:nvPr/>
        </p:nvSpPr>
        <p:spPr>
          <a:xfrm>
            <a:off x="3690347" y="986640"/>
            <a:ext cx="332740" cy="3195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F5D63D69-A996-E9E9-1618-1D75E989D14D}"/>
              </a:ext>
            </a:extLst>
          </p:cNvPr>
          <p:cNvSpPr/>
          <p:nvPr/>
        </p:nvSpPr>
        <p:spPr>
          <a:xfrm>
            <a:off x="3690349" y="3745295"/>
            <a:ext cx="332740" cy="3195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DDBF43F2-D133-50B4-6052-5425B6E26BB6}"/>
              </a:ext>
            </a:extLst>
          </p:cNvPr>
          <p:cNvSpPr/>
          <p:nvPr/>
        </p:nvSpPr>
        <p:spPr>
          <a:xfrm>
            <a:off x="3689939" y="5745547"/>
            <a:ext cx="332740" cy="3195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CAFCEED-48CF-7D1D-CC7A-A169EA5B5E20}"/>
              </a:ext>
            </a:extLst>
          </p:cNvPr>
          <p:cNvSpPr/>
          <p:nvPr/>
        </p:nvSpPr>
        <p:spPr>
          <a:xfrm>
            <a:off x="3690347" y="7058049"/>
            <a:ext cx="332740" cy="3195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20" grpId="0" animBg="1"/>
      <p:bldP spid="20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14A213-01A0-D1AD-F5BF-4766ECE3E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85657" r="76135" b="4227"/>
          <a:stretch/>
        </p:blipFill>
        <p:spPr>
          <a:xfrm>
            <a:off x="312177" y="8020051"/>
            <a:ext cx="2321882" cy="131064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A6E2D97-83BD-4CB4-88A5-86FE2CDF63C8}"/>
              </a:ext>
            </a:extLst>
          </p:cNvPr>
          <p:cNvSpPr txBox="1"/>
          <p:nvPr/>
        </p:nvSpPr>
        <p:spPr>
          <a:xfrm>
            <a:off x="709701" y="8191501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D80CAC6-F2E6-F143-C6B6-9F51A1E9C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6" t="5584" r="8559" b="75819"/>
          <a:stretch/>
        </p:blipFill>
        <p:spPr>
          <a:xfrm>
            <a:off x="12485251" y="44293"/>
            <a:ext cx="4723377" cy="26562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08BC929-676C-A85F-543D-3E1D5F4D79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8"/>
          <a:stretch/>
        </p:blipFill>
        <p:spPr>
          <a:xfrm>
            <a:off x="6057401" y="485316"/>
            <a:ext cx="4605747" cy="18601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4C792D4-1405-A245-D620-8DD8B088EC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3004" b="4802"/>
          <a:stretch/>
        </p:blipFill>
        <p:spPr>
          <a:xfrm>
            <a:off x="4339771" y="2700589"/>
            <a:ext cx="8188354" cy="6975382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EB05C1D-583B-F672-826B-22156F9B4692}"/>
              </a:ext>
            </a:extLst>
          </p:cNvPr>
          <p:cNvSpPr txBox="1"/>
          <p:nvPr/>
        </p:nvSpPr>
        <p:spPr>
          <a:xfrm>
            <a:off x="5222467" y="3895530"/>
            <a:ext cx="16427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00FF"/>
                </a:solidFill>
              </a:rPr>
              <a:t>شاشة لمس</a:t>
            </a:r>
          </a:p>
        </p:txBody>
      </p:sp>
      <p:sp>
        <p:nvSpPr>
          <p:cNvPr id="11" name="سهم: مخطط إلى اليمين 10">
            <a:extLst>
              <a:ext uri="{FF2B5EF4-FFF2-40B4-BE49-F238E27FC236}">
                <a16:creationId xmlns:a16="http://schemas.microsoft.com/office/drawing/2014/main" id="{06B6480C-E37D-EA4E-3893-8251058B04D2}"/>
              </a:ext>
            </a:extLst>
          </p:cNvPr>
          <p:cNvSpPr/>
          <p:nvPr/>
        </p:nvSpPr>
        <p:spPr>
          <a:xfrm flipH="1">
            <a:off x="10461961" y="2884793"/>
            <a:ext cx="924377" cy="599381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سهم: مخطط إلى اليمين 12">
            <a:extLst>
              <a:ext uri="{FF2B5EF4-FFF2-40B4-BE49-F238E27FC236}">
                <a16:creationId xmlns:a16="http://schemas.microsoft.com/office/drawing/2014/main" id="{8B71FFA3-32DA-1276-91E3-6FA6FC6557C6}"/>
              </a:ext>
            </a:extLst>
          </p:cNvPr>
          <p:cNvSpPr/>
          <p:nvPr/>
        </p:nvSpPr>
        <p:spPr>
          <a:xfrm>
            <a:off x="3621136" y="3773725"/>
            <a:ext cx="924377" cy="599381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78C44AE-D1AA-C9EA-697B-95CEB3AD40C8}"/>
              </a:ext>
            </a:extLst>
          </p:cNvPr>
          <p:cNvSpPr/>
          <p:nvPr/>
        </p:nvSpPr>
        <p:spPr>
          <a:xfrm>
            <a:off x="9316948" y="652230"/>
            <a:ext cx="10541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هم: مخطط إلى اليمين 16">
            <a:extLst>
              <a:ext uri="{FF2B5EF4-FFF2-40B4-BE49-F238E27FC236}">
                <a16:creationId xmlns:a16="http://schemas.microsoft.com/office/drawing/2014/main" id="{87D4145E-8FE2-95CB-01DF-E65296F610F5}"/>
              </a:ext>
            </a:extLst>
          </p:cNvPr>
          <p:cNvSpPr/>
          <p:nvPr/>
        </p:nvSpPr>
        <p:spPr>
          <a:xfrm flipH="1">
            <a:off x="9651687" y="4064558"/>
            <a:ext cx="924377" cy="599381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سهم: مخطط إلى اليمين 18">
            <a:extLst>
              <a:ext uri="{FF2B5EF4-FFF2-40B4-BE49-F238E27FC236}">
                <a16:creationId xmlns:a16="http://schemas.microsoft.com/office/drawing/2014/main" id="{4447E2D6-01CB-CA52-E7C5-59796A2C5E99}"/>
              </a:ext>
            </a:extLst>
          </p:cNvPr>
          <p:cNvSpPr/>
          <p:nvPr/>
        </p:nvSpPr>
        <p:spPr>
          <a:xfrm>
            <a:off x="3661730" y="5071185"/>
            <a:ext cx="924377" cy="599381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508BF26-4FA2-F2B5-A28B-91A545D6E6DC}"/>
              </a:ext>
            </a:extLst>
          </p:cNvPr>
          <p:cNvSpPr txBox="1"/>
          <p:nvPr/>
        </p:nvSpPr>
        <p:spPr>
          <a:xfrm>
            <a:off x="6233027" y="5212704"/>
            <a:ext cx="14138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wii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A703701-1276-0C6F-7CE2-8C6034EF4D78}"/>
              </a:ext>
            </a:extLst>
          </p:cNvPr>
          <p:cNvSpPr/>
          <p:nvPr/>
        </p:nvSpPr>
        <p:spPr>
          <a:xfrm>
            <a:off x="6695213" y="1262965"/>
            <a:ext cx="661761" cy="2909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: مخطط إلى اليمين 24">
            <a:extLst>
              <a:ext uri="{FF2B5EF4-FFF2-40B4-BE49-F238E27FC236}">
                <a16:creationId xmlns:a16="http://schemas.microsoft.com/office/drawing/2014/main" id="{37D427C5-9F2D-66F9-0B30-0841B5FDBB50}"/>
              </a:ext>
            </a:extLst>
          </p:cNvPr>
          <p:cNvSpPr/>
          <p:nvPr/>
        </p:nvSpPr>
        <p:spPr>
          <a:xfrm rot="20658289">
            <a:off x="3812363" y="5690277"/>
            <a:ext cx="924377" cy="599381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2A65D58-AE18-3CEB-D3F5-430D73A438F0}"/>
              </a:ext>
            </a:extLst>
          </p:cNvPr>
          <p:cNvSpPr txBox="1"/>
          <p:nvPr/>
        </p:nvSpPr>
        <p:spPr>
          <a:xfrm>
            <a:off x="4959204" y="5490621"/>
            <a:ext cx="14138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00FF"/>
                </a:solidFill>
              </a:rPr>
              <a:t>تفاعلي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DA5F9D18-712D-30B6-06FF-EE96472F3DAC}"/>
              </a:ext>
            </a:extLst>
          </p:cNvPr>
          <p:cNvSpPr/>
          <p:nvPr/>
        </p:nvSpPr>
        <p:spPr>
          <a:xfrm>
            <a:off x="8411711" y="684547"/>
            <a:ext cx="600437" cy="335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: مخطط إلى اليمين 27">
            <a:extLst>
              <a:ext uri="{FF2B5EF4-FFF2-40B4-BE49-F238E27FC236}">
                <a16:creationId xmlns:a16="http://schemas.microsoft.com/office/drawing/2014/main" id="{94FCE73B-AD0D-0922-5EF9-F464DF3370AF}"/>
              </a:ext>
            </a:extLst>
          </p:cNvPr>
          <p:cNvSpPr/>
          <p:nvPr/>
        </p:nvSpPr>
        <p:spPr>
          <a:xfrm flipH="1">
            <a:off x="11463761" y="5074988"/>
            <a:ext cx="924377" cy="599381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92902AF-8CF7-FD5F-3949-65827CA8D008}"/>
              </a:ext>
            </a:extLst>
          </p:cNvPr>
          <p:cNvSpPr txBox="1"/>
          <p:nvPr/>
        </p:nvSpPr>
        <p:spPr>
          <a:xfrm>
            <a:off x="8327598" y="5121990"/>
            <a:ext cx="2751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00FF"/>
                </a:solidFill>
              </a:rPr>
              <a:t>نظارات الواقع الافتراضي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BFD1FA45-E6B7-6473-190E-84FA1BA18FBE}"/>
              </a:ext>
            </a:extLst>
          </p:cNvPr>
          <p:cNvSpPr/>
          <p:nvPr/>
        </p:nvSpPr>
        <p:spPr>
          <a:xfrm>
            <a:off x="7704048" y="1275664"/>
            <a:ext cx="1835150" cy="31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سهم: مخطط إلى اليمين 30">
            <a:extLst>
              <a:ext uri="{FF2B5EF4-FFF2-40B4-BE49-F238E27FC236}">
                <a16:creationId xmlns:a16="http://schemas.microsoft.com/office/drawing/2014/main" id="{F8ACE462-9345-7B3B-CDA1-BF340F2C7D6B}"/>
              </a:ext>
            </a:extLst>
          </p:cNvPr>
          <p:cNvSpPr/>
          <p:nvPr/>
        </p:nvSpPr>
        <p:spPr>
          <a:xfrm flipH="1">
            <a:off x="12158335" y="5894874"/>
            <a:ext cx="795745" cy="599381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7516A04-95E8-0393-AF7D-B574FFC42FA8}"/>
              </a:ext>
            </a:extLst>
          </p:cNvPr>
          <p:cNvSpPr txBox="1"/>
          <p:nvPr/>
        </p:nvSpPr>
        <p:spPr>
          <a:xfrm>
            <a:off x="10600558" y="5851332"/>
            <a:ext cx="157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00FF"/>
                </a:solidFill>
              </a:rPr>
              <a:t>عصا التحكم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1B7ECD38-34AF-EBC7-D257-A2C2ABC2325E}"/>
              </a:ext>
            </a:extLst>
          </p:cNvPr>
          <p:cNvSpPr/>
          <p:nvPr/>
        </p:nvSpPr>
        <p:spPr>
          <a:xfrm>
            <a:off x="7411743" y="1848978"/>
            <a:ext cx="10541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: مخطط إلى اليمين 33">
            <a:extLst>
              <a:ext uri="{FF2B5EF4-FFF2-40B4-BE49-F238E27FC236}">
                <a16:creationId xmlns:a16="http://schemas.microsoft.com/office/drawing/2014/main" id="{92BABADA-B7E7-057F-8609-A9D0F60AD60D}"/>
              </a:ext>
            </a:extLst>
          </p:cNvPr>
          <p:cNvSpPr/>
          <p:nvPr/>
        </p:nvSpPr>
        <p:spPr>
          <a:xfrm rot="1694605" flipH="1">
            <a:off x="11136667" y="6527802"/>
            <a:ext cx="795745" cy="599381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A73FB88-1016-15D7-5F36-47DC35794166}"/>
              </a:ext>
            </a:extLst>
          </p:cNvPr>
          <p:cNvSpPr txBox="1"/>
          <p:nvPr/>
        </p:nvSpPr>
        <p:spPr>
          <a:xfrm>
            <a:off x="9445200" y="6203302"/>
            <a:ext cx="27519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00FF"/>
                </a:solidFill>
              </a:rPr>
              <a:t>قفاز الواقع الافتراضي</a:t>
            </a: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A886DD24-6C29-9F6C-63F7-64B49321AD1D}"/>
              </a:ext>
            </a:extLst>
          </p:cNvPr>
          <p:cNvSpPr/>
          <p:nvPr/>
        </p:nvSpPr>
        <p:spPr>
          <a:xfrm>
            <a:off x="6619013" y="662038"/>
            <a:ext cx="1486999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7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1" grpId="1" animBg="1"/>
      <p:bldP spid="13" grpId="0" animBg="1"/>
      <p:bldP spid="13" grpId="1" animBg="1"/>
      <p:bldP spid="15" grpId="0" animBg="1"/>
      <p:bldP spid="17" grpId="0" animBg="1"/>
      <p:bldP spid="17" grpId="1" animBg="1"/>
      <p:bldP spid="19" grpId="0" animBg="1"/>
      <p:bldP spid="19" grpId="1" animBg="1"/>
      <p:bldP spid="21" grpId="0"/>
      <p:bldP spid="21" grpId="1"/>
      <p:bldP spid="24" grpId="0" animBg="1"/>
      <p:bldP spid="25" grpId="0" animBg="1"/>
      <p:bldP spid="25" grpId="1" animBg="1"/>
      <p:bldP spid="26" grpId="0"/>
      <p:bldP spid="26" grpId="1"/>
      <p:bldP spid="27" grpId="0" animBg="1"/>
      <p:bldP spid="28" grpId="0" animBg="1"/>
      <p:bldP spid="28" grpId="1" animBg="1"/>
      <p:bldP spid="29" grpId="0"/>
      <p:bldP spid="29" grpId="1"/>
      <p:bldP spid="30" grpId="0" animBg="1"/>
      <p:bldP spid="31" grpId="0" animBg="1"/>
      <p:bldP spid="31" grpId="1" animBg="1"/>
      <p:bldP spid="32" grpId="0"/>
      <p:bldP spid="32" grpId="1"/>
      <p:bldP spid="33" grpId="0" animBg="1"/>
      <p:bldP spid="34" grpId="0" animBg="1"/>
      <p:bldP spid="34" grpId="1" animBg="1"/>
      <p:bldP spid="35" grpId="0"/>
      <p:bldP spid="35" grpId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14A213-01A0-D1AD-F5BF-4766ECE3E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85657" r="76135" b="4227"/>
          <a:stretch/>
        </p:blipFill>
        <p:spPr>
          <a:xfrm>
            <a:off x="312177" y="8020051"/>
            <a:ext cx="2321882" cy="131064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F4EED2C-9B0A-7592-F164-2423DA5F6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1" t="5602" r="5040" b="83420"/>
          <a:stretch/>
        </p:blipFill>
        <p:spPr>
          <a:xfrm>
            <a:off x="13426460" y="48042"/>
            <a:ext cx="3807824" cy="149753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DF92310-CBEA-1060-C417-AAB078244D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r="2" b="2990"/>
          <a:stretch/>
        </p:blipFill>
        <p:spPr>
          <a:xfrm>
            <a:off x="3210128" y="334738"/>
            <a:ext cx="9113272" cy="9159458"/>
          </a:xfrm>
          <a:prstGeom prst="rect">
            <a:avLst/>
          </a:prstGeom>
        </p:spPr>
      </p:pic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02E7D132-3C5A-9D0C-4E65-A7ABA403CA30}"/>
              </a:ext>
            </a:extLst>
          </p:cNvPr>
          <p:cNvCxnSpPr>
            <a:cxnSpLocks/>
          </p:cNvCxnSpPr>
          <p:nvPr/>
        </p:nvCxnSpPr>
        <p:spPr>
          <a:xfrm flipH="1">
            <a:off x="7648575" y="1678976"/>
            <a:ext cx="1486849" cy="3483574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C5A5356C-2A12-6921-BB23-97C8E73B76DF}"/>
              </a:ext>
            </a:extLst>
          </p:cNvPr>
          <p:cNvCxnSpPr>
            <a:cxnSpLocks/>
          </p:cNvCxnSpPr>
          <p:nvPr/>
        </p:nvCxnSpPr>
        <p:spPr>
          <a:xfrm flipH="1">
            <a:off x="7660467" y="3465497"/>
            <a:ext cx="1486849" cy="503080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C720E0F5-D5F9-B347-0D36-7834E1D9FA33}"/>
              </a:ext>
            </a:extLst>
          </p:cNvPr>
          <p:cNvCxnSpPr>
            <a:cxnSpLocks/>
          </p:cNvCxnSpPr>
          <p:nvPr/>
        </p:nvCxnSpPr>
        <p:spPr>
          <a:xfrm flipH="1">
            <a:off x="7660467" y="5099623"/>
            <a:ext cx="1498741" cy="1720277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238A3D27-DB31-E0E2-CD3F-480CCDCDF9BA}"/>
              </a:ext>
            </a:extLst>
          </p:cNvPr>
          <p:cNvCxnSpPr>
            <a:cxnSpLocks/>
          </p:cNvCxnSpPr>
          <p:nvPr/>
        </p:nvCxnSpPr>
        <p:spPr>
          <a:xfrm flipH="1" flipV="1">
            <a:off x="7648575" y="1678976"/>
            <a:ext cx="1517650" cy="5140924"/>
          </a:xfrm>
          <a:prstGeom prst="straightConnector1">
            <a:avLst/>
          </a:prstGeom>
          <a:ln w="57150">
            <a:solidFill>
              <a:srgbClr val="9900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49585B0D-85B9-4A22-CA3C-B754746FD651}"/>
              </a:ext>
            </a:extLst>
          </p:cNvPr>
          <p:cNvCxnSpPr>
            <a:cxnSpLocks/>
          </p:cNvCxnSpPr>
          <p:nvPr/>
        </p:nvCxnSpPr>
        <p:spPr>
          <a:xfrm flipH="1" flipV="1">
            <a:off x="7660467" y="3465497"/>
            <a:ext cx="1505758" cy="5030803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سهم: مخطط إلى اليمين 19">
            <a:extLst>
              <a:ext uri="{FF2B5EF4-FFF2-40B4-BE49-F238E27FC236}">
                <a16:creationId xmlns:a16="http://schemas.microsoft.com/office/drawing/2014/main" id="{C729D812-F3FB-374E-8B4E-61DA9D486450}"/>
              </a:ext>
            </a:extLst>
          </p:cNvPr>
          <p:cNvSpPr/>
          <p:nvPr/>
        </p:nvSpPr>
        <p:spPr>
          <a:xfrm rot="10800000">
            <a:off x="12335292" y="1284631"/>
            <a:ext cx="671059" cy="521885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AA2602"/>
          </a:solidFill>
          <a:ln w="12700"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سهم: مخطط إلى اليمين 21">
            <a:extLst>
              <a:ext uri="{FF2B5EF4-FFF2-40B4-BE49-F238E27FC236}">
                <a16:creationId xmlns:a16="http://schemas.microsoft.com/office/drawing/2014/main" id="{DBDDC8E4-0273-DA69-8388-607B4469640A}"/>
              </a:ext>
            </a:extLst>
          </p:cNvPr>
          <p:cNvSpPr/>
          <p:nvPr/>
        </p:nvSpPr>
        <p:spPr>
          <a:xfrm rot="10800000">
            <a:off x="12335292" y="3118709"/>
            <a:ext cx="671059" cy="521885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B3803"/>
          </a:solidFill>
          <a:ln w="12700"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سهم: مخطط إلى اليمين 22">
            <a:extLst>
              <a:ext uri="{FF2B5EF4-FFF2-40B4-BE49-F238E27FC236}">
                <a16:creationId xmlns:a16="http://schemas.microsoft.com/office/drawing/2014/main" id="{F6B4516C-7C35-178B-5CD6-DFBFDEC13CFC}"/>
              </a:ext>
            </a:extLst>
          </p:cNvPr>
          <p:cNvSpPr/>
          <p:nvPr/>
        </p:nvSpPr>
        <p:spPr>
          <a:xfrm rot="10800000">
            <a:off x="12335292" y="4909844"/>
            <a:ext cx="671059" cy="521885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D8A6B"/>
          </a:solidFill>
          <a:ln w="12700"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سهم: مخطط إلى اليمين 36">
            <a:extLst>
              <a:ext uri="{FF2B5EF4-FFF2-40B4-BE49-F238E27FC236}">
                <a16:creationId xmlns:a16="http://schemas.microsoft.com/office/drawing/2014/main" id="{7FFCEBC0-31D7-8081-08E9-99E1E4FD9758}"/>
              </a:ext>
            </a:extLst>
          </p:cNvPr>
          <p:cNvSpPr/>
          <p:nvPr/>
        </p:nvSpPr>
        <p:spPr>
          <a:xfrm rot="10800000">
            <a:off x="12335292" y="6567417"/>
            <a:ext cx="671059" cy="521885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ECCBE"/>
          </a:solidFill>
          <a:ln w="12700"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8" name="سهم: مخطط إلى اليمين 37">
            <a:extLst>
              <a:ext uri="{FF2B5EF4-FFF2-40B4-BE49-F238E27FC236}">
                <a16:creationId xmlns:a16="http://schemas.microsoft.com/office/drawing/2014/main" id="{F4B5FA05-9922-10BB-E619-19A2894818A8}"/>
              </a:ext>
            </a:extLst>
          </p:cNvPr>
          <p:cNvSpPr/>
          <p:nvPr/>
        </p:nvSpPr>
        <p:spPr>
          <a:xfrm rot="10800000">
            <a:off x="12339262" y="8182149"/>
            <a:ext cx="671059" cy="521885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FFEFEB"/>
          </a:solidFill>
          <a:ln w="12700"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4AC1C97-D88D-98C8-CC69-5CD3C81230DE}"/>
              </a:ext>
            </a:extLst>
          </p:cNvPr>
          <p:cNvSpPr txBox="1"/>
          <p:nvPr/>
        </p:nvSpPr>
        <p:spPr>
          <a:xfrm>
            <a:off x="16616451" y="8820151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6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7EAA996-4203-428F-3E7E-A488BAC06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714" r="4176" b="714"/>
          <a:stretch/>
        </p:blipFill>
        <p:spPr>
          <a:xfrm>
            <a:off x="4724399" y="3239"/>
            <a:ext cx="7734301" cy="971702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1C21F5-F6A8-F913-DEBF-A1E93AC1F112}"/>
              </a:ext>
            </a:extLst>
          </p:cNvPr>
          <p:cNvSpPr/>
          <p:nvPr/>
        </p:nvSpPr>
        <p:spPr>
          <a:xfrm>
            <a:off x="8931243" y="2030530"/>
            <a:ext cx="2937037" cy="2819452"/>
          </a:xfrm>
          <a:prstGeom prst="rect">
            <a:avLst/>
          </a:prstGeom>
          <a:solidFill>
            <a:srgbClr val="578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4BDB9BC-9127-4F69-0EE6-FF39D5EA1D0D}"/>
              </a:ext>
            </a:extLst>
          </p:cNvPr>
          <p:cNvSpPr/>
          <p:nvPr/>
        </p:nvSpPr>
        <p:spPr>
          <a:xfrm>
            <a:off x="8931242" y="5183306"/>
            <a:ext cx="2937037" cy="1573094"/>
          </a:xfrm>
          <a:prstGeom prst="rect">
            <a:avLst/>
          </a:prstGeom>
          <a:solidFill>
            <a:srgbClr val="62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41C1028-4192-E3CD-D50C-6D15CE5B13CA}"/>
              </a:ext>
            </a:extLst>
          </p:cNvPr>
          <p:cNvSpPr/>
          <p:nvPr/>
        </p:nvSpPr>
        <p:spPr>
          <a:xfrm>
            <a:off x="5581650" y="1943446"/>
            <a:ext cx="3009899" cy="4314479"/>
          </a:xfrm>
          <a:prstGeom prst="roundRect">
            <a:avLst>
              <a:gd name="adj" fmla="val 3428"/>
            </a:avLst>
          </a:prstGeom>
          <a:solidFill>
            <a:srgbClr val="01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B7F5D02-9CDE-E8FF-9793-9F5309E3A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3" t="4030" r="4808" b="82197"/>
          <a:stretch/>
        </p:blipFill>
        <p:spPr>
          <a:xfrm>
            <a:off x="13386087" y="43042"/>
            <a:ext cx="3386704" cy="133841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BE24C01-FE76-77C7-678A-FAA114B77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2"/>
          <a:stretch/>
        </p:blipFill>
        <p:spPr>
          <a:xfrm>
            <a:off x="131026" y="8006327"/>
            <a:ext cx="2412230" cy="155885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C36C952-CD1C-4089-C8B7-9C36E67A915A}"/>
              </a:ext>
            </a:extLst>
          </p:cNvPr>
          <p:cNvSpPr txBox="1"/>
          <p:nvPr/>
        </p:nvSpPr>
        <p:spPr>
          <a:xfrm>
            <a:off x="16493104" y="8800194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E5E5635-AC5C-B5C1-4943-851DCDA89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7" t="48546" r="10101" b="49471"/>
          <a:stretch/>
        </p:blipFill>
        <p:spPr>
          <a:xfrm>
            <a:off x="6200661" y="495170"/>
            <a:ext cx="2193447" cy="76034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5F24C8F-6070-B34C-3C0F-F61F04DB57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2" t="39821" r="7532" b="57853"/>
          <a:stretch/>
        </p:blipFill>
        <p:spPr>
          <a:xfrm>
            <a:off x="14964502" y="5850775"/>
            <a:ext cx="2315436" cy="8817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B58B1B6-E48E-9FD9-54D9-4C84F727F4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48672" r="52075" b="31936"/>
          <a:stretch/>
        </p:blipFill>
        <p:spPr>
          <a:xfrm>
            <a:off x="114300" y="1003300"/>
            <a:ext cx="3198639" cy="264794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D66248E-34B5-B339-636B-2884D9219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7" t="69342" r="9473" b="28412"/>
          <a:stretch/>
        </p:blipFill>
        <p:spPr>
          <a:xfrm>
            <a:off x="6272051" y="4686905"/>
            <a:ext cx="2219057" cy="88029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0EE43B1-16C3-F5EA-A4AC-26B0E39B6D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t="68894" r="51395" b="6448"/>
          <a:stretch/>
        </p:blipFill>
        <p:spPr>
          <a:xfrm>
            <a:off x="0" y="4529495"/>
            <a:ext cx="3441473" cy="307903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A5D5B64-5648-9B52-626D-C8468F463C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5480" r="5964" b="9176"/>
          <a:stretch/>
        </p:blipFill>
        <p:spPr>
          <a:xfrm>
            <a:off x="8858641" y="2174331"/>
            <a:ext cx="1720970" cy="18931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B97EFA2-7A88-8281-CB1E-EEAE5FD4F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3" t="29110" r="9333" b="69014"/>
          <a:stretch/>
        </p:blipFill>
        <p:spPr>
          <a:xfrm>
            <a:off x="15298955" y="2352000"/>
            <a:ext cx="1674802" cy="70072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A465868-79EA-971C-D66E-79DA1BF1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6" t="4028" r="40602" b="73221"/>
          <a:stretch/>
        </p:blipFill>
        <p:spPr>
          <a:xfrm>
            <a:off x="9209707" y="44386"/>
            <a:ext cx="1608560" cy="1827094"/>
          </a:xfrm>
          <a:prstGeom prst="rect">
            <a:avLst/>
          </a:prstGeom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ACF48026-B5C3-2203-E816-4C41634B9057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صورة 27">
            <a:extLst>
              <a:ext uri="{FF2B5EF4-FFF2-40B4-BE49-F238E27FC236}">
                <a16:creationId xmlns:a16="http://schemas.microsoft.com/office/drawing/2014/main" id="{0AE562D0-6AC7-2649-47BF-3C7A0FD10F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31643" r="8999" b="62084"/>
          <a:stretch/>
        </p:blipFill>
        <p:spPr>
          <a:xfrm>
            <a:off x="10013987" y="3133098"/>
            <a:ext cx="6949054" cy="230434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1697AE7-8218-4674-6AA0-AAA565095B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7" t="42455" r="7533" b="53364"/>
          <a:stretch/>
        </p:blipFill>
        <p:spPr>
          <a:xfrm>
            <a:off x="9788067" y="6638925"/>
            <a:ext cx="7171762" cy="155877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2B07FE2-FB33-FBFB-18E4-F7B89ABF1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7" t="51057" r="9530" b="39031"/>
          <a:stretch/>
        </p:blipFill>
        <p:spPr>
          <a:xfrm>
            <a:off x="3531610" y="1473200"/>
            <a:ext cx="4991214" cy="259430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09EC2938-4308-4CB3-EBA9-8C38DB854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8" t="72321" r="9473" b="18612"/>
          <a:stretch/>
        </p:blipFill>
        <p:spPr>
          <a:xfrm>
            <a:off x="3515903" y="5638595"/>
            <a:ext cx="5006921" cy="24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E539189-E2E6-FBCE-3E68-EC00AFAF94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4" t="1895" r="9086" b="84185"/>
          <a:stretch/>
        </p:blipFill>
        <p:spPr>
          <a:xfrm>
            <a:off x="12287250" y="128478"/>
            <a:ext cx="4916488" cy="13525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3169F18-804C-1039-4DE7-D587BCBBD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895" r="77403" b="84185"/>
          <a:stretch/>
        </p:blipFill>
        <p:spPr>
          <a:xfrm>
            <a:off x="9050338" y="71328"/>
            <a:ext cx="1143000" cy="135255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4FB8A15-B6B4-0E08-AE4A-DC6B6198EF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t="19779" r="8091" b="75156"/>
          <a:stretch/>
        </p:blipFill>
        <p:spPr>
          <a:xfrm>
            <a:off x="9344827" y="2063966"/>
            <a:ext cx="7862958" cy="162887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8F5108-0011-5EEE-FECC-05AD4ADD4D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4" t="25717" r="10102" b="71980"/>
          <a:stretch/>
        </p:blipFill>
        <p:spPr>
          <a:xfrm>
            <a:off x="15116784" y="4021525"/>
            <a:ext cx="1687369" cy="69628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F9991C6-F574-9B47-A2CF-3040536DE4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5" t="43662" r="14705" b="53490"/>
          <a:stretch/>
        </p:blipFill>
        <p:spPr>
          <a:xfrm>
            <a:off x="4200028" y="289560"/>
            <a:ext cx="4051697" cy="74204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E63F3C2-B3E5-1CAC-5BFC-C3CD6C6C0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51540" r="44238" b="14757"/>
          <a:stretch/>
        </p:blipFill>
        <p:spPr>
          <a:xfrm>
            <a:off x="188478" y="2937753"/>
            <a:ext cx="5548334" cy="40657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FB9B695-7771-3C3C-A64A-C6C3E43E0A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1" t="54709" r="17007" b="35860"/>
          <a:stretch/>
        </p:blipFill>
        <p:spPr>
          <a:xfrm>
            <a:off x="5715910" y="3074304"/>
            <a:ext cx="2767013" cy="140966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A09083E-CCF1-2CBC-D5F8-5BACF56443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t="85244" r="27140" b="6272"/>
          <a:stretch/>
        </p:blipFill>
        <p:spPr>
          <a:xfrm>
            <a:off x="2453899" y="7289031"/>
            <a:ext cx="5797084" cy="181622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0779B17-AFE7-2CC5-9570-75E7F57108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0" t="34471" r="10386" b="62503"/>
          <a:stretch/>
        </p:blipFill>
        <p:spPr>
          <a:xfrm>
            <a:off x="14245965" y="6361668"/>
            <a:ext cx="2558188" cy="85427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953A55C-F5F9-67FB-448E-2F46B6425D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28168" r="10102" b="67517"/>
          <a:stretch/>
        </p:blipFill>
        <p:spPr>
          <a:xfrm>
            <a:off x="9303254" y="4596790"/>
            <a:ext cx="7688400" cy="130429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574AE5F-9C27-4306-2604-EBC6B5258A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37791" r="10386" b="58099"/>
          <a:stretch/>
        </p:blipFill>
        <p:spPr>
          <a:xfrm>
            <a:off x="9268153" y="7217920"/>
            <a:ext cx="7688400" cy="116038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603CD079-2FCE-6693-3874-9394C2DBBB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46274" r="14705" b="48844"/>
          <a:stretch/>
        </p:blipFill>
        <p:spPr>
          <a:xfrm>
            <a:off x="338440" y="1146629"/>
            <a:ext cx="7908641" cy="1290654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4407F98-18B6-B327-A03E-EECD782227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8" t="64544" r="15621" b="15432"/>
          <a:stretch/>
        </p:blipFill>
        <p:spPr>
          <a:xfrm>
            <a:off x="6578179" y="4483105"/>
            <a:ext cx="1824901" cy="18876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F684EDD-A276-FEB7-3641-4FE556957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05" y="8212865"/>
            <a:ext cx="1945227" cy="125498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B5F25C5-EB30-8695-3510-67A95FB9A75A}"/>
              </a:ext>
            </a:extLst>
          </p:cNvPr>
          <p:cNvSpPr txBox="1"/>
          <p:nvPr/>
        </p:nvSpPr>
        <p:spPr>
          <a:xfrm>
            <a:off x="469754" y="8378593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44B6F4E-1C22-367E-F06A-A1F27251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267" y="8783103"/>
            <a:ext cx="428685" cy="40963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9D28BD6-E6A6-15FF-E36A-23B07E7C4D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5" t="6701" r="14682" b="90708"/>
          <a:stretch/>
        </p:blipFill>
        <p:spPr>
          <a:xfrm>
            <a:off x="11601802" y="508478"/>
            <a:ext cx="5386228" cy="6450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DF89644-3D98-545E-B344-34D25E15A4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5" b="-7666"/>
          <a:stretch/>
        </p:blipFill>
        <p:spPr>
          <a:xfrm>
            <a:off x="8773778" y="1241416"/>
            <a:ext cx="2336121" cy="196613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A946684-EBEE-416A-4E81-EAA523ED6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1" t="37119" r="14576" b="60335"/>
          <a:stretch/>
        </p:blipFill>
        <p:spPr>
          <a:xfrm>
            <a:off x="12073015" y="5708075"/>
            <a:ext cx="4915094" cy="65336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412D5E0-97FA-4CF7-6D52-ECD27D75A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34500" r="64303" b="47331"/>
          <a:stretch/>
        </p:blipFill>
        <p:spPr>
          <a:xfrm>
            <a:off x="9033550" y="6897370"/>
            <a:ext cx="2112128" cy="161849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8D2C86C-F7E0-F951-CEF6-E058FFDBDE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2" t="55101" r="14403" b="41877"/>
          <a:stretch/>
        </p:blipFill>
        <p:spPr>
          <a:xfrm>
            <a:off x="3320449" y="792987"/>
            <a:ext cx="4976824" cy="72117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8CF3B24-27AB-3299-8A35-B5511ABBC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52566" r="66482" b="29894"/>
          <a:stretch/>
        </p:blipFill>
        <p:spPr>
          <a:xfrm>
            <a:off x="291908" y="927857"/>
            <a:ext cx="1763104" cy="147739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91EB007-58FC-7EB8-E9B7-A27D15BD0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8" t="75095" r="14065" b="22525"/>
          <a:stretch/>
        </p:blipFill>
        <p:spPr>
          <a:xfrm>
            <a:off x="2083448" y="4342160"/>
            <a:ext cx="6286174" cy="61830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14BA3B6-A0F6-D301-E38C-5F14DC3A47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8" t="86840" r="26427" b="5866"/>
          <a:stretch/>
        </p:blipFill>
        <p:spPr>
          <a:xfrm>
            <a:off x="2057400" y="6935469"/>
            <a:ext cx="6286173" cy="147739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D1E3DF2-1F72-7F19-5F81-51BA89744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" y="5041604"/>
            <a:ext cx="1908048" cy="140208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97138FA-E53A-BAC0-86A2-24B2C678A7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4" t="16157" r="41206" b="60353"/>
          <a:stretch/>
        </p:blipFill>
        <p:spPr>
          <a:xfrm>
            <a:off x="11696605" y="3295244"/>
            <a:ext cx="1926545" cy="228257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F7C8B72-A1E2-180F-9E11-126EBECCF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22129" r="19184" b="68829"/>
          <a:stretch/>
        </p:blipFill>
        <p:spPr>
          <a:xfrm>
            <a:off x="13623150" y="3774908"/>
            <a:ext cx="2891503" cy="139098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4A5D7AC-F824-7435-1411-2C6431822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05" y="8212865"/>
            <a:ext cx="1945227" cy="125498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B89EDA9-9649-17A0-F004-8E91C3D3F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88"/>
          <a:stretch/>
        </p:blipFill>
        <p:spPr>
          <a:xfrm>
            <a:off x="11307896" y="1241416"/>
            <a:ext cx="5073352" cy="1966131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D0E00DC-1CA8-DC4E-C35F-D4FFAB070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39705" r="14357" b="49732"/>
          <a:stretch/>
        </p:blipFill>
        <p:spPr>
          <a:xfrm>
            <a:off x="11539259" y="6425018"/>
            <a:ext cx="4841989" cy="244718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497735E-7DA1-D719-DA9A-48816FB6E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3" t="58137" r="14385" b="32918"/>
          <a:stretch/>
        </p:blipFill>
        <p:spPr>
          <a:xfrm>
            <a:off x="2790825" y="1514475"/>
            <a:ext cx="4889350" cy="192711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9CB49A6-089E-F0AD-F888-39E930782B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5" t="77808" r="14514" b="17582"/>
          <a:stretch/>
        </p:blipFill>
        <p:spPr>
          <a:xfrm>
            <a:off x="2810349" y="5109626"/>
            <a:ext cx="4724400" cy="10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9C5EBAB-AF3B-9F69-D8FA-7F9189CD7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7" t="8053" r="1575" b="53693"/>
          <a:stretch/>
        </p:blipFill>
        <p:spPr>
          <a:xfrm>
            <a:off x="12470777" y="241194"/>
            <a:ext cx="4338502" cy="85383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FEA7EC-F86E-3C17-D92D-412D7D3FC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8" t="15630" r="15511" b="81576"/>
          <a:stretch/>
        </p:blipFill>
        <p:spPr>
          <a:xfrm>
            <a:off x="11997863" y="4007624"/>
            <a:ext cx="5064612" cy="640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9A899FB-39DA-8DC9-1361-D0FF4A551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t="14277" r="54807" b="64745"/>
          <a:stretch/>
        </p:blipFill>
        <p:spPr>
          <a:xfrm>
            <a:off x="8639969" y="5600433"/>
            <a:ext cx="3076690" cy="19298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14B2841-0EA6-0A9A-4BDF-0406D6490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8" t="38434" r="15515" b="58626"/>
          <a:stretch/>
        </p:blipFill>
        <p:spPr>
          <a:xfrm>
            <a:off x="3231954" y="442796"/>
            <a:ext cx="5341608" cy="67378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9EAA9D-D65D-581F-9BAB-8E9D7A470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t="35255" r="67930" b="44944"/>
          <a:stretch/>
        </p:blipFill>
        <p:spPr>
          <a:xfrm>
            <a:off x="38775" y="1246450"/>
            <a:ext cx="2074783" cy="192988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C65A377-B56C-2F01-E56F-244AB391F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0" t="58427" r="15433" b="18489"/>
          <a:stretch/>
        </p:blipFill>
        <p:spPr>
          <a:xfrm>
            <a:off x="3724089" y="4403871"/>
            <a:ext cx="3756689" cy="293871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EA67C69-E7CB-F2A4-1144-CD00D68AB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" b="4437"/>
          <a:stretch/>
        </p:blipFill>
        <p:spPr>
          <a:xfrm>
            <a:off x="2357796" y="7530315"/>
            <a:ext cx="5547949" cy="193753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E0B1DBD-94FE-DB71-AEF5-1244DA6CA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89" y="4250170"/>
            <a:ext cx="1882741" cy="298130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0DEEB9D9-44AC-4474-411F-991D5418B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05" y="8212865"/>
            <a:ext cx="1945227" cy="1254985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638FBA2-4B98-21F8-B30C-A94ADDC98F06}"/>
              </a:ext>
            </a:extLst>
          </p:cNvPr>
          <p:cNvSpPr txBox="1"/>
          <p:nvPr/>
        </p:nvSpPr>
        <p:spPr>
          <a:xfrm>
            <a:off x="469754" y="8378593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74EB84A8-593C-014F-9A00-42B07C3510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6" t="18375" r="15058" b="63766"/>
          <a:stretch/>
        </p:blipFill>
        <p:spPr>
          <a:xfrm>
            <a:off x="11855424" y="4752435"/>
            <a:ext cx="4604193" cy="348594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96093C1-23EA-0A08-7D3C-937780783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7" t="41309" r="15029" b="44944"/>
          <a:stretch/>
        </p:blipFill>
        <p:spPr>
          <a:xfrm>
            <a:off x="2287212" y="1204386"/>
            <a:ext cx="6005450" cy="2683409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C0937F93-2F40-0C4E-8221-D7966092E8FF}"/>
              </a:ext>
            </a:extLst>
          </p:cNvPr>
          <p:cNvGrpSpPr/>
          <p:nvPr/>
        </p:nvGrpSpPr>
        <p:grpSpPr>
          <a:xfrm>
            <a:off x="9662565" y="1180156"/>
            <a:ext cx="6922588" cy="1560712"/>
            <a:chOff x="11125200" y="1342145"/>
            <a:chExt cx="5478417" cy="1416636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99DB6C0C-D8A6-10F7-EE10-A2EA5666D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9" t="45475" r="889" b="26155"/>
            <a:stretch/>
          </p:blipFill>
          <p:spPr>
            <a:xfrm>
              <a:off x="11125200" y="1342145"/>
              <a:ext cx="5478417" cy="695049"/>
            </a:xfrm>
            <a:prstGeom prst="rect">
              <a:avLst/>
            </a:prstGeom>
          </p:spPr>
        </p:pic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6CC2BBC7-BEC2-7425-C706-1405ACA82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" t="48657" r="62316" b="29522"/>
            <a:stretch/>
          </p:blipFill>
          <p:spPr>
            <a:xfrm>
              <a:off x="13293020" y="2201492"/>
              <a:ext cx="3258960" cy="534589"/>
            </a:xfrm>
            <a:prstGeom prst="rect">
              <a:avLst/>
            </a:prstGeom>
          </p:spPr>
        </p:pic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1AC0B4DE-D1C2-0463-6500-C2A7615C9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20" t="71663" r="1204" b="7926"/>
            <a:stretch/>
          </p:blipFill>
          <p:spPr>
            <a:xfrm>
              <a:off x="11698925" y="2258719"/>
              <a:ext cx="1577181" cy="500062"/>
            </a:xfrm>
            <a:prstGeom prst="rect">
              <a:avLst/>
            </a:prstGeom>
          </p:spPr>
        </p:pic>
      </p:grp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F39FA6C1-5753-FD1D-DAEB-59107348EB7C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58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12C58B9-347C-181C-2B11-B6A49E63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" b="4029"/>
          <a:stretch/>
        </p:blipFill>
        <p:spPr>
          <a:xfrm>
            <a:off x="8745897" y="2209593"/>
            <a:ext cx="2528348" cy="20066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0517873-FED2-D200-2803-A67C6E9DA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0" t="26741" r="14780" b="70701"/>
          <a:stretch/>
        </p:blipFill>
        <p:spPr>
          <a:xfrm>
            <a:off x="13642589" y="5095280"/>
            <a:ext cx="3264374" cy="65042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06FBE39-4FAB-6086-FCA5-3FD6478A5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4" t="44191" r="14398" b="53209"/>
          <a:stretch/>
        </p:blipFill>
        <p:spPr>
          <a:xfrm>
            <a:off x="4461295" y="1265275"/>
            <a:ext cx="3894303" cy="66934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866A124-79BC-17C9-BA3F-A6275FED0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42332" r="64228" b="41150"/>
          <a:stretch/>
        </p:blipFill>
        <p:spPr>
          <a:xfrm>
            <a:off x="319555" y="2320322"/>
            <a:ext cx="2362889" cy="157994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727F7C-2953-E526-8584-DA61594C55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65651" r="15052" b="9258"/>
          <a:stretch/>
        </p:blipFill>
        <p:spPr>
          <a:xfrm>
            <a:off x="6547027" y="6766031"/>
            <a:ext cx="1733389" cy="270181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F8D4AF1-0313-7F1C-695F-622667F6E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61" r="3203" b="61"/>
          <a:stretch/>
        </p:blipFill>
        <p:spPr>
          <a:xfrm>
            <a:off x="0" y="4920562"/>
            <a:ext cx="4242816" cy="302033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8A44A4B-DFD2-4E68-2C7E-135F8BD751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24365" r="68465" b="58986"/>
          <a:stretch/>
        </p:blipFill>
        <p:spPr>
          <a:xfrm>
            <a:off x="9059091" y="5532356"/>
            <a:ext cx="1901961" cy="1628278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7F575FB-2D0C-66C2-8369-2ECBEC4F30E8}"/>
              </a:ext>
            </a:extLst>
          </p:cNvPr>
          <p:cNvSpPr txBox="1"/>
          <p:nvPr/>
        </p:nvSpPr>
        <p:spPr>
          <a:xfrm>
            <a:off x="16559301" y="87660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9AE42F82-86BD-915F-6B61-E361F1DF4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05" y="8212865"/>
            <a:ext cx="1945227" cy="1254985"/>
          </a:xfrm>
          <a:prstGeom prst="rect">
            <a:avLst/>
          </a:prstGeom>
        </p:spPr>
      </p:pic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0E3DE12D-AB5D-AF6C-14BE-D25F4407B361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صورة 24">
            <a:extLst>
              <a:ext uri="{FF2B5EF4-FFF2-40B4-BE49-F238E27FC236}">
                <a16:creationId xmlns:a16="http://schemas.microsoft.com/office/drawing/2014/main" id="{04C38F71-2128-7020-F032-C3D08C144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0" t="9328" r="14498" b="84160"/>
          <a:stretch/>
        </p:blipFill>
        <p:spPr>
          <a:xfrm>
            <a:off x="11580610" y="2366391"/>
            <a:ext cx="4993785" cy="156053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FC03ECC-F939-F0FF-62A5-3F3D100F9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t="29202" r="14346" b="65888"/>
          <a:stretch/>
        </p:blipFill>
        <p:spPr>
          <a:xfrm>
            <a:off x="11871773" y="5734672"/>
            <a:ext cx="4849062" cy="122364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FF84BF5-6CED-AE83-FA17-4859DBFDAA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3" t="47030" r="14342" b="44391"/>
          <a:stretch/>
        </p:blipFill>
        <p:spPr>
          <a:xfrm>
            <a:off x="3202435" y="2051345"/>
            <a:ext cx="4868793" cy="216487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2EFE136-3550-17A3-0CB6-F82DBF95B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1" t="6853" r="14915" b="90454"/>
          <a:stretch/>
        </p:blipFill>
        <p:spPr>
          <a:xfrm>
            <a:off x="11131701" y="1544796"/>
            <a:ext cx="5924071" cy="76573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4C416AE-7ABF-FB83-AF11-B53B43FE3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 t="58276" r="32713" b="27541"/>
          <a:stretch/>
        </p:blipFill>
        <p:spPr>
          <a:xfrm>
            <a:off x="4747152" y="5161803"/>
            <a:ext cx="2048474" cy="20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5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879965A-D18E-AE0E-AC6E-D19AACB9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3082" r="-24" b="77867"/>
          <a:stretch/>
        </p:blipFill>
        <p:spPr>
          <a:xfrm>
            <a:off x="9958992" y="768303"/>
            <a:ext cx="5263893" cy="6184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B983CAD-021F-E983-820A-171D06EFA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3" t="5363" r="18030" b="71980"/>
          <a:stretch/>
        </p:blipFill>
        <p:spPr>
          <a:xfrm>
            <a:off x="15293380" y="1341878"/>
            <a:ext cx="1766888" cy="174588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C5D69CD-510E-55A2-58B5-D64EC5E5F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8" t="35798" r="15392" b="59347"/>
          <a:stretch/>
        </p:blipFill>
        <p:spPr>
          <a:xfrm>
            <a:off x="12785619" y="4468611"/>
            <a:ext cx="4306493" cy="9815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D308CF-1578-1C46-6C92-3C96BF56C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24885" r="58178" b="41200"/>
          <a:stretch/>
        </p:blipFill>
        <p:spPr>
          <a:xfrm>
            <a:off x="8752618" y="4860131"/>
            <a:ext cx="2570460" cy="264433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69BB952-9860-3E06-D1D0-9F31D225F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52918" r="12792" b="16500"/>
          <a:stretch/>
        </p:blipFill>
        <p:spPr>
          <a:xfrm>
            <a:off x="6350978" y="3728076"/>
            <a:ext cx="2108111" cy="19846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9104D52-771E-98BB-E7A4-10D7D1677C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8" t="65354" r="48073" b="32045"/>
          <a:stretch/>
        </p:blipFill>
        <p:spPr>
          <a:xfrm>
            <a:off x="1859870" y="2816749"/>
            <a:ext cx="4921641" cy="54201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DD0F5A8-36C2-137A-E464-70D3F9B702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" b="25500"/>
          <a:stretch/>
        </p:blipFill>
        <p:spPr>
          <a:xfrm>
            <a:off x="2122305" y="6964680"/>
            <a:ext cx="6438883" cy="16383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D252D67-AC77-5610-DB5D-11D5416F8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05" y="8212865"/>
            <a:ext cx="1945227" cy="1254985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ED87F89-DC81-967A-2315-C62AADD48A65}"/>
              </a:ext>
            </a:extLst>
          </p:cNvPr>
          <p:cNvSpPr txBox="1"/>
          <p:nvPr/>
        </p:nvSpPr>
        <p:spPr>
          <a:xfrm>
            <a:off x="469754" y="8378593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CEFE61B1-47F4-11A3-14AB-27EEFF7F6BC5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صورة 20">
            <a:extLst>
              <a:ext uri="{FF2B5EF4-FFF2-40B4-BE49-F238E27FC236}">
                <a16:creationId xmlns:a16="http://schemas.microsoft.com/office/drawing/2014/main" id="{37BFBF9B-431C-D48A-2F56-B4CFC24EA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20543" r="313" b="1590"/>
          <a:stretch/>
        </p:blipFill>
        <p:spPr>
          <a:xfrm>
            <a:off x="8820850" y="1348519"/>
            <a:ext cx="6105181" cy="190304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DE1FD78-A2DA-F9D5-3244-A71FA5487D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40299" r="15274" b="48258"/>
          <a:stretch/>
        </p:blipFill>
        <p:spPr>
          <a:xfrm>
            <a:off x="11363721" y="5512599"/>
            <a:ext cx="5696547" cy="191220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9F8D463-C99F-B6CA-DC82-6E56ED722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68107" r="48286" b="21600"/>
          <a:stretch/>
        </p:blipFill>
        <p:spPr>
          <a:xfrm>
            <a:off x="183725" y="3555906"/>
            <a:ext cx="6052910" cy="21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48D8EDF-9F7D-1984-510A-3066A5F61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2" t="2803" r="5528" b="86185"/>
          <a:stretch/>
        </p:blipFill>
        <p:spPr>
          <a:xfrm>
            <a:off x="13716001" y="0"/>
            <a:ext cx="3385226" cy="107004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14A213-01A0-D1AD-F5BF-4766ECE3E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85657" r="76135" b="4227"/>
          <a:stretch/>
        </p:blipFill>
        <p:spPr>
          <a:xfrm>
            <a:off x="312177" y="8020051"/>
            <a:ext cx="2321882" cy="131064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A6E2D97-83BD-4CB4-88A5-86FE2CDF63C8}"/>
              </a:ext>
            </a:extLst>
          </p:cNvPr>
          <p:cNvSpPr txBox="1"/>
          <p:nvPr/>
        </p:nvSpPr>
        <p:spPr>
          <a:xfrm>
            <a:off x="16559301" y="87660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24EC48C-060C-E514-511C-88921B263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3" t="12038" r="7154" b="70037"/>
          <a:stretch/>
        </p:blipFill>
        <p:spPr>
          <a:xfrm>
            <a:off x="12343909" y="887412"/>
            <a:ext cx="4420746" cy="23077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C120DDF-52DB-8493-EF3F-159211080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 t="17172" r="57326" b="69597"/>
          <a:stretch/>
        </p:blipFill>
        <p:spPr>
          <a:xfrm>
            <a:off x="5294380" y="97153"/>
            <a:ext cx="4352924" cy="194578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8DE97A-EB54-7DFF-3EAE-596ED04AD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31185" r="8923" b="31337"/>
          <a:stretch/>
        </p:blipFill>
        <p:spPr>
          <a:xfrm>
            <a:off x="2983332" y="2156172"/>
            <a:ext cx="8320290" cy="7010005"/>
          </a:xfrm>
          <a:prstGeom prst="rect">
            <a:avLst/>
          </a:prstGeom>
        </p:spPr>
      </p:pic>
      <p:sp>
        <p:nvSpPr>
          <p:cNvPr id="14" name="سهم: مخطط إلى اليمين 13">
            <a:extLst>
              <a:ext uri="{FF2B5EF4-FFF2-40B4-BE49-F238E27FC236}">
                <a16:creationId xmlns:a16="http://schemas.microsoft.com/office/drawing/2014/main" id="{DCD6FB3D-EC36-6E99-BBDD-046A39D85665}"/>
              </a:ext>
            </a:extLst>
          </p:cNvPr>
          <p:cNvSpPr/>
          <p:nvPr/>
        </p:nvSpPr>
        <p:spPr>
          <a:xfrm rot="10800000">
            <a:off x="11227193" y="2598777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011003B-EC73-A015-1E37-2948BF2171CA}"/>
              </a:ext>
            </a:extLst>
          </p:cNvPr>
          <p:cNvSpPr txBox="1"/>
          <p:nvPr/>
        </p:nvSpPr>
        <p:spPr>
          <a:xfrm>
            <a:off x="3375595" y="2367748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سهم: مخطط إلى اليمين 17">
            <a:extLst>
              <a:ext uri="{FF2B5EF4-FFF2-40B4-BE49-F238E27FC236}">
                <a16:creationId xmlns:a16="http://schemas.microsoft.com/office/drawing/2014/main" id="{5FA577E0-4B8D-D384-AFDC-B76D1A58BA96}"/>
              </a:ext>
            </a:extLst>
          </p:cNvPr>
          <p:cNvSpPr/>
          <p:nvPr/>
        </p:nvSpPr>
        <p:spPr>
          <a:xfrm rot="10800000">
            <a:off x="11239893" y="3724477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00CCFF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5CA6460-3F76-0159-7A8C-817286EFBF02}"/>
              </a:ext>
            </a:extLst>
          </p:cNvPr>
          <p:cNvSpPr txBox="1"/>
          <p:nvPr/>
        </p:nvSpPr>
        <p:spPr>
          <a:xfrm>
            <a:off x="3381540" y="3487503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2" name="سهم: مخطط إلى اليمين 21">
            <a:extLst>
              <a:ext uri="{FF2B5EF4-FFF2-40B4-BE49-F238E27FC236}">
                <a16:creationId xmlns:a16="http://schemas.microsoft.com/office/drawing/2014/main" id="{5F425BF1-FA74-7B00-8B25-D3EE2A3F1F1F}"/>
              </a:ext>
            </a:extLst>
          </p:cNvPr>
          <p:cNvSpPr/>
          <p:nvPr/>
        </p:nvSpPr>
        <p:spPr>
          <a:xfrm rot="10800000">
            <a:off x="11227193" y="4830723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57DFFF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168D77A-ECD9-876D-46F6-71E39D558905}"/>
              </a:ext>
            </a:extLst>
          </p:cNvPr>
          <p:cNvSpPr txBox="1"/>
          <p:nvPr/>
        </p:nvSpPr>
        <p:spPr>
          <a:xfrm>
            <a:off x="3381540" y="4580238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سهم: مخطط إلى اليمين 23">
            <a:extLst>
              <a:ext uri="{FF2B5EF4-FFF2-40B4-BE49-F238E27FC236}">
                <a16:creationId xmlns:a16="http://schemas.microsoft.com/office/drawing/2014/main" id="{C58B0F75-D13C-9C81-B1B0-634A7D29D45A}"/>
              </a:ext>
            </a:extLst>
          </p:cNvPr>
          <p:cNvSpPr/>
          <p:nvPr/>
        </p:nvSpPr>
        <p:spPr>
          <a:xfrm rot="10800000">
            <a:off x="11239893" y="5950075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8FEAFF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E18536-4D41-C113-24F8-D930265D6F04}"/>
              </a:ext>
            </a:extLst>
          </p:cNvPr>
          <p:cNvSpPr txBox="1"/>
          <p:nvPr/>
        </p:nvSpPr>
        <p:spPr>
          <a:xfrm>
            <a:off x="3388295" y="5686483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سهم: مخطط إلى اليمين 25">
            <a:extLst>
              <a:ext uri="{FF2B5EF4-FFF2-40B4-BE49-F238E27FC236}">
                <a16:creationId xmlns:a16="http://schemas.microsoft.com/office/drawing/2014/main" id="{F0DA5A00-A0D2-28F4-4F07-E20299A65174}"/>
              </a:ext>
            </a:extLst>
          </p:cNvPr>
          <p:cNvSpPr/>
          <p:nvPr/>
        </p:nvSpPr>
        <p:spPr>
          <a:xfrm rot="10800000">
            <a:off x="11227193" y="7040992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C1F3FF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DBC7707-25B7-F516-0D57-36C0FC871777}"/>
              </a:ext>
            </a:extLst>
          </p:cNvPr>
          <p:cNvSpPr txBox="1"/>
          <p:nvPr/>
        </p:nvSpPr>
        <p:spPr>
          <a:xfrm>
            <a:off x="3394240" y="6799483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سهم: مخطط إلى اليمين 27">
            <a:extLst>
              <a:ext uri="{FF2B5EF4-FFF2-40B4-BE49-F238E27FC236}">
                <a16:creationId xmlns:a16="http://schemas.microsoft.com/office/drawing/2014/main" id="{51EE3E71-9A86-0AC1-6C06-EFA19CBD7B99}"/>
              </a:ext>
            </a:extLst>
          </p:cNvPr>
          <p:cNvSpPr/>
          <p:nvPr/>
        </p:nvSpPr>
        <p:spPr>
          <a:xfrm rot="10800000">
            <a:off x="11227193" y="8144481"/>
            <a:ext cx="767444" cy="550396"/>
          </a:xfrm>
          <a:prstGeom prst="stripedRightArrow">
            <a:avLst>
              <a:gd name="adj1" fmla="val 53296"/>
              <a:gd name="adj2" fmla="val 68129"/>
            </a:avLst>
          </a:prstGeom>
          <a:solidFill>
            <a:srgbClr val="EBFBFF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2462A1D-3CB0-A632-E13A-E8595AF6A00D}"/>
              </a:ext>
            </a:extLst>
          </p:cNvPr>
          <p:cNvSpPr txBox="1"/>
          <p:nvPr/>
        </p:nvSpPr>
        <p:spPr>
          <a:xfrm>
            <a:off x="3374785" y="7934935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14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  <p:bldP spid="16" grpId="1"/>
      <p:bldP spid="18" grpId="0" animBg="1"/>
      <p:bldP spid="18" grpId="1" animBg="1"/>
      <p:bldP spid="20" grpId="0"/>
      <p:bldP spid="20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6417</TotalTime>
  <Words>44</Words>
  <Application>Microsoft Office PowerPoint</Application>
  <PresentationFormat>مخصص</PresentationFormat>
  <Paragraphs>31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154</cp:revision>
  <dcterms:created xsi:type="dcterms:W3CDTF">2022-09-03T17:49:26Z</dcterms:created>
  <dcterms:modified xsi:type="dcterms:W3CDTF">2023-08-14T18:44:39Z</dcterms:modified>
</cp:coreProperties>
</file>