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  <p:sldId id="304" r:id="rId5"/>
    <p:sldId id="305" r:id="rId6"/>
    <p:sldId id="306" r:id="rId7"/>
    <p:sldId id="307" r:id="rId8"/>
    <p:sldId id="308" r:id="rId9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uEihi5MF42e8hAWbpAFmg==" hashData="V8s3Z9b0PNQQrxwAV9eNo/TwW1cau/SlYWaUUvuNfdg6/qqI0BVNedFSQoaB6twME7cQ+ebEMjh7Vbr+uuSYR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EFE6"/>
    <a:srgbClr val="FFFFFF"/>
    <a:srgbClr val="F7ECE6"/>
    <a:srgbClr val="D3B99E"/>
    <a:srgbClr val="63A3C6"/>
    <a:srgbClr val="578A9D"/>
    <a:srgbClr val="F6F2F1"/>
    <a:srgbClr val="DCE1DB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5126" autoAdjust="0"/>
  </p:normalViewPr>
  <p:slideViewPr>
    <p:cSldViewPr snapToGrid="0">
      <p:cViewPr>
        <p:scale>
          <a:sx n="50" d="100"/>
          <a:sy n="50" d="100"/>
        </p:scale>
        <p:origin x="22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43535" y="8781038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E7DF1B-4D75-B0BA-E202-B533089F8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545" r="7834" b="84404"/>
          <a:stretch/>
        </p:blipFill>
        <p:spPr>
          <a:xfrm>
            <a:off x="12268200" y="-1270"/>
            <a:ext cx="5011738" cy="12682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9DEF4BA-7617-E6D3-A752-91E74A2E3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3467" r="78096" b="84404"/>
          <a:stretch/>
        </p:blipFill>
        <p:spPr>
          <a:xfrm>
            <a:off x="9201150" y="744"/>
            <a:ext cx="981076" cy="11786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5C99F0F-B74B-045A-0F21-8DAEBDF60D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18771" r="9342" b="74662"/>
          <a:stretch/>
        </p:blipFill>
        <p:spPr>
          <a:xfrm>
            <a:off x="8829470" y="1278982"/>
            <a:ext cx="8205423" cy="16537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34ECBFB-FCDF-B46C-4DEC-A5A73C197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0" t="25822" r="10305" b="72021"/>
          <a:stretch/>
        </p:blipFill>
        <p:spPr>
          <a:xfrm>
            <a:off x="13428281" y="2909915"/>
            <a:ext cx="3038857" cy="4604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88762B-9416-8492-E2E3-C8B22888C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0" t="28414" r="10305" b="69179"/>
          <a:stretch/>
        </p:blipFill>
        <p:spPr>
          <a:xfrm>
            <a:off x="13456856" y="3490585"/>
            <a:ext cx="3038857" cy="5138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AC97A77-1DF5-B998-E7C3-932AEAEC2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7" t="31827" r="10305" b="65459"/>
          <a:stretch/>
        </p:blipFill>
        <p:spPr>
          <a:xfrm>
            <a:off x="13092819" y="4452884"/>
            <a:ext cx="4061883" cy="5138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29BC47-8C69-6AFE-75D1-B2F4CF05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5" t="36238" r="9638" b="39071"/>
          <a:stretch/>
        </p:blipFill>
        <p:spPr>
          <a:xfrm>
            <a:off x="13168406" y="5185043"/>
            <a:ext cx="3777357" cy="34125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F90751-0ACA-4531-323A-EB7C0367D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28308" r="49592" b="63275"/>
          <a:stretch/>
        </p:blipFill>
        <p:spPr>
          <a:xfrm>
            <a:off x="8819945" y="4140680"/>
            <a:ext cx="4061883" cy="11299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AD9A22-3380-253F-EA4E-370E0F736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37525" r="49533" b="40736"/>
          <a:stretch/>
        </p:blipFill>
        <p:spPr>
          <a:xfrm>
            <a:off x="8793611" y="5351883"/>
            <a:ext cx="4108090" cy="303299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6500072-2C0E-3CEB-0487-382A3D7AD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4" t="61866" r="9392" b="6641"/>
          <a:stretch/>
        </p:blipFill>
        <p:spPr>
          <a:xfrm>
            <a:off x="4990126" y="408736"/>
            <a:ext cx="3186908" cy="49276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1C86B70-61CF-70EA-B468-20E7A017FA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62589" r="32388" b="30044"/>
          <a:stretch/>
        </p:blipFill>
        <p:spPr>
          <a:xfrm>
            <a:off x="1243428" y="456520"/>
            <a:ext cx="3911728" cy="11526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88D0A62-1EFE-387F-D753-46F94B63E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4" t="70545" r="33287" b="22393"/>
          <a:stretch/>
        </p:blipFill>
        <p:spPr>
          <a:xfrm>
            <a:off x="1231670" y="1712866"/>
            <a:ext cx="3812018" cy="110499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0741826-2F40-1C28-F81A-E0F8E6C2F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78094" r="33667" b="14844"/>
          <a:stretch/>
        </p:blipFill>
        <p:spPr>
          <a:xfrm>
            <a:off x="2152505" y="2979646"/>
            <a:ext cx="2881384" cy="11049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776EF73-7651-778F-61D7-A8E257122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0" t="85610" r="33668" b="7328"/>
          <a:stretch/>
        </p:blipFill>
        <p:spPr>
          <a:xfrm>
            <a:off x="1586114" y="4127681"/>
            <a:ext cx="3597254" cy="110499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9E1024B-E792-C633-C9FF-F54E477AE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61341" r="66793" b="22516"/>
          <a:stretch/>
        </p:blipFill>
        <p:spPr>
          <a:xfrm>
            <a:off x="2220259" y="5531161"/>
            <a:ext cx="2881384" cy="252576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26F67A6-F7E2-B047-498A-C79B65461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4122161" y="7809635"/>
            <a:ext cx="1920875" cy="1874773"/>
          </a:xfrm>
          <a:prstGeom prst="rect">
            <a:avLst/>
          </a:prstGeom>
        </p:spPr>
      </p:pic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026D9BAE-CAB0-330F-DEB1-BA4093ED9675}"/>
              </a:ext>
            </a:extLst>
          </p:cNvPr>
          <p:cNvCxnSpPr>
            <a:cxnSpLocks/>
          </p:cNvCxnSpPr>
          <p:nvPr/>
        </p:nvCxnSpPr>
        <p:spPr>
          <a:xfrm flipH="1">
            <a:off x="13684566" y="3364230"/>
            <a:ext cx="2664000" cy="26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D00BA829-BC2D-1F24-950F-D469E0680077}"/>
              </a:ext>
            </a:extLst>
          </p:cNvPr>
          <p:cNvCxnSpPr>
            <a:cxnSpLocks/>
          </p:cNvCxnSpPr>
          <p:nvPr/>
        </p:nvCxnSpPr>
        <p:spPr>
          <a:xfrm flipH="1">
            <a:off x="13665516" y="3954780"/>
            <a:ext cx="2664000" cy="266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E74ED2-E115-78A5-C0D0-FBE244DDF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1" t="6692" r="11025" b="90588"/>
          <a:stretch/>
        </p:blipFill>
        <p:spPr>
          <a:xfrm>
            <a:off x="12443986" y="468736"/>
            <a:ext cx="4733191" cy="4682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9DA4C92-2FA2-C002-3681-15F11073DB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9706" r="9956" b="83354"/>
          <a:stretch/>
        </p:blipFill>
        <p:spPr>
          <a:xfrm>
            <a:off x="8826500" y="1112020"/>
            <a:ext cx="8350678" cy="197866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E0430B-F791-9527-B696-6A901AE61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3" t="17998" r="10270" b="61639"/>
          <a:stretch/>
        </p:blipFill>
        <p:spPr>
          <a:xfrm>
            <a:off x="9121090" y="3570790"/>
            <a:ext cx="7677725" cy="37510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DE36113-B7D9-E14A-285F-E8B2942AD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39520" r="10019" b="26418"/>
          <a:stretch/>
        </p:blipFill>
        <p:spPr>
          <a:xfrm>
            <a:off x="350789" y="1180901"/>
            <a:ext cx="8071553" cy="45259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EBAEE7-8B44-957A-2C02-B03E9D733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9" t="77857" r="10501" b="8126"/>
          <a:stretch/>
        </p:blipFill>
        <p:spPr>
          <a:xfrm>
            <a:off x="5417659" y="6170596"/>
            <a:ext cx="3004684" cy="19942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F1DDB39-FA2C-61D4-AABF-FD8021CB6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" b="278"/>
          <a:stretch/>
        </p:blipFill>
        <p:spPr>
          <a:xfrm>
            <a:off x="90771" y="6460917"/>
            <a:ext cx="3556750" cy="17038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E12AC4-9C8A-1109-8056-790124B3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0" t="74916" r="36358" b="7734"/>
          <a:stretch/>
        </p:blipFill>
        <p:spPr>
          <a:xfrm>
            <a:off x="3768412" y="6478885"/>
            <a:ext cx="164924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C4CF61-876B-0F70-2540-429C76F89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0" t="6256" r="8860" b="90529"/>
          <a:stretch/>
        </p:blipFill>
        <p:spPr>
          <a:xfrm>
            <a:off x="15159368" y="518244"/>
            <a:ext cx="2028004" cy="8913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EF9D7B-4A51-915A-AC90-C19192CDB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9" t="9863" r="8860" b="85510"/>
          <a:stretch/>
        </p:blipFill>
        <p:spPr>
          <a:xfrm>
            <a:off x="8801100" y="1449819"/>
            <a:ext cx="8364538" cy="15079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BBD8A5-96E2-53B5-F2BE-161946416B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2" t="14364" r="9425" b="63187"/>
          <a:stretch/>
        </p:blipFill>
        <p:spPr>
          <a:xfrm>
            <a:off x="9586119" y="3378855"/>
            <a:ext cx="6794499" cy="42410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341E10-7B7A-059F-7FF9-4687C46A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7830" r="58446" b="62683"/>
          <a:stretch/>
        </p:blipFill>
        <p:spPr>
          <a:xfrm>
            <a:off x="1991684" y="0"/>
            <a:ext cx="2516365" cy="28651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39B0AB6-8DB5-A4E6-B80A-B7ACC7E39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/>
        </p:blipFill>
        <p:spPr>
          <a:xfrm>
            <a:off x="1953584" y="2865120"/>
            <a:ext cx="6465668" cy="59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426445-BEB2-BA8A-F5A2-5B924CCA3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8" t="5276" r="16854" b="50123"/>
          <a:stretch/>
        </p:blipFill>
        <p:spPr>
          <a:xfrm>
            <a:off x="12298726" y="604930"/>
            <a:ext cx="4429107" cy="634518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E01363-4DED-5B80-559B-742DA64D48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6704" r="53913" b="74501"/>
          <a:stretch/>
        </p:blipFill>
        <p:spPr>
          <a:xfrm>
            <a:off x="8772378" y="1012482"/>
            <a:ext cx="3532453" cy="22099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1E77A4-2843-03C7-2C15-E170AA6796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8" t="49955" r="12678" b="42760"/>
          <a:stretch/>
        </p:blipFill>
        <p:spPr>
          <a:xfrm>
            <a:off x="14592490" y="6859412"/>
            <a:ext cx="2624675" cy="10363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078C7B-551C-B65F-11B1-372FEF880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1" t="70214" r="10315" b="18676"/>
          <a:stretch/>
        </p:blipFill>
        <p:spPr>
          <a:xfrm>
            <a:off x="4811409" y="3811271"/>
            <a:ext cx="3648083" cy="23297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E4BB4F2-7FC5-4CDB-FFD4-24A2BB8F1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/>
        </p:blipFill>
        <p:spPr>
          <a:xfrm>
            <a:off x="2663562" y="3894503"/>
            <a:ext cx="1760220" cy="23297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B3E4F9-C676-F99F-4F45-778285644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/>
        </p:blipFill>
        <p:spPr>
          <a:xfrm>
            <a:off x="77478" y="4069845"/>
            <a:ext cx="2549525" cy="19715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1853AC6-5A4D-F074-36EA-9802B0A06B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7" b="1023"/>
          <a:stretch/>
        </p:blipFill>
        <p:spPr>
          <a:xfrm>
            <a:off x="9936374" y="6339165"/>
            <a:ext cx="3014034" cy="1712557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483642A-EC55-4107-EF43-3B5B4D7BD209}"/>
              </a:ext>
            </a:extLst>
          </p:cNvPr>
          <p:cNvGrpSpPr/>
          <p:nvPr/>
        </p:nvGrpSpPr>
        <p:grpSpPr>
          <a:xfrm>
            <a:off x="9984930" y="5303497"/>
            <a:ext cx="2469008" cy="1076550"/>
            <a:chOff x="9354328" y="4399045"/>
            <a:chExt cx="2469008" cy="88971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24C603E-1E45-83A2-A689-8C451A1A2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3" r="16788" b="60997"/>
            <a:stretch/>
          </p:blipFill>
          <p:spPr>
            <a:xfrm>
              <a:off x="9354328" y="4399045"/>
              <a:ext cx="2072766" cy="88971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51879415-DB17-F199-9DBE-33715A9DB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25" t="16841" r="1278" b="71506"/>
            <a:stretch/>
          </p:blipFill>
          <p:spPr>
            <a:xfrm>
              <a:off x="11427093" y="4772763"/>
              <a:ext cx="396243" cy="272967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617A47A9-15DC-9806-330B-F281E91C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49955" r="34916" b="40832"/>
          <a:stretch/>
        </p:blipFill>
        <p:spPr>
          <a:xfrm>
            <a:off x="11989175" y="6887879"/>
            <a:ext cx="2624675" cy="131065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035392-BB6E-8EAD-01DD-1F59FFA80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25865" r="53913" b="65654"/>
          <a:stretch/>
        </p:blipFill>
        <p:spPr>
          <a:xfrm>
            <a:off x="8764677" y="3646349"/>
            <a:ext cx="3532453" cy="9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5993D1-0936-559C-4D5C-9CFBC0AD4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4" t="1747" r="8242" b="87471"/>
          <a:stretch/>
        </p:blipFill>
        <p:spPr>
          <a:xfrm>
            <a:off x="14373060" y="0"/>
            <a:ext cx="2660537" cy="104775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21A74E-2EDA-EFCE-D2E2-2FCA785A2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7" t="14097" r="10220" b="82080"/>
          <a:stretch/>
        </p:blipFill>
        <p:spPr>
          <a:xfrm>
            <a:off x="15488162" y="1300337"/>
            <a:ext cx="1480322" cy="5982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60A060D-79EC-A5A3-A40F-DE135668C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19096" r="9925" b="75905"/>
          <a:stretch/>
        </p:blipFill>
        <p:spPr>
          <a:xfrm>
            <a:off x="11575161" y="2123237"/>
            <a:ext cx="4954855" cy="782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C590C6-FF6A-5582-E7CE-43D15F9C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5" t="24269" r="10164" b="73085"/>
          <a:stretch/>
        </p:blipFill>
        <p:spPr>
          <a:xfrm>
            <a:off x="13398006" y="3275440"/>
            <a:ext cx="3781531" cy="8878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D56A82-7A80-4206-1226-99422D781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3" t="27601" r="10165" b="69753"/>
          <a:stretch/>
        </p:blipFill>
        <p:spPr>
          <a:xfrm>
            <a:off x="9957573" y="4181008"/>
            <a:ext cx="7141715" cy="9466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C1BD668-7EC1-C225-A3F6-F09554E8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5" t="30296" r="10105" b="67058"/>
          <a:stretch/>
        </p:blipFill>
        <p:spPr>
          <a:xfrm>
            <a:off x="13011150" y="5063657"/>
            <a:ext cx="4107188" cy="94661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C282A70-3113-A9C0-7212-F930A41ED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>
          <a:xfrm>
            <a:off x="470204" y="262686"/>
            <a:ext cx="9229012" cy="82783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684AC0-C10C-BD43-A7E7-76A030913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2" y="8581073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F65A9718-758D-7356-F4F6-3269B696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" y="8485823"/>
            <a:ext cx="1962150" cy="12001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546FEFC-32A9-692E-5500-AC8285474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2" t="6813" r="10512" b="89290"/>
          <a:stretch/>
        </p:blipFill>
        <p:spPr>
          <a:xfrm>
            <a:off x="15433933" y="230223"/>
            <a:ext cx="1672073" cy="6212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661818-B492-2EDE-3250-8C969292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4" t="11288" r="10803" b="83180"/>
          <a:stretch/>
        </p:blipFill>
        <p:spPr>
          <a:xfrm>
            <a:off x="12253344" y="896846"/>
            <a:ext cx="4420737" cy="8018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75C365-3881-55BB-2E7D-7089151C5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4" t="17061" r="10918" b="80582"/>
          <a:stretch/>
        </p:blipFill>
        <p:spPr>
          <a:xfrm>
            <a:off x="9199929" y="2064090"/>
            <a:ext cx="7870089" cy="8018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CD64BC4-F54E-F9B6-5ACE-16E1A8B2D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20294" r="9995" b="75216"/>
          <a:stretch/>
        </p:blipFill>
        <p:spPr>
          <a:xfrm>
            <a:off x="9825038" y="3061564"/>
            <a:ext cx="7334248" cy="102624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D114B7B-0D8C-E9E8-A195-D710A73BC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5040" r="10514" b="70470"/>
          <a:stretch/>
        </p:blipFill>
        <p:spPr>
          <a:xfrm>
            <a:off x="9735770" y="4347008"/>
            <a:ext cx="7334248" cy="102624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EFB60D0-2B2B-FF28-1B78-C393EFB99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686" r="10822" b="34099"/>
          <a:stretch/>
        </p:blipFill>
        <p:spPr>
          <a:xfrm>
            <a:off x="645798" y="367028"/>
            <a:ext cx="7334248" cy="449310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E642604-434E-3737-4066-6F54F9BD9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66659" r="10486" b="28801"/>
          <a:stretch/>
        </p:blipFill>
        <p:spPr>
          <a:xfrm>
            <a:off x="728252" y="5084458"/>
            <a:ext cx="7252524" cy="103762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DBFB326-9E6F-7D96-8727-E2C05FA09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71354" r="10024" b="24106"/>
          <a:stretch/>
        </p:blipFill>
        <p:spPr>
          <a:xfrm>
            <a:off x="785402" y="6274052"/>
            <a:ext cx="7252524" cy="10376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A9E55F8-5CE3-4EA3-EA9D-C2E06ED6F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75867" r="9851" b="21425"/>
          <a:stretch/>
        </p:blipFill>
        <p:spPr>
          <a:xfrm>
            <a:off x="785402" y="7338052"/>
            <a:ext cx="7252524" cy="61906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6390C7-FF43-7200-E206-33A67BFBC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80356" r="9851" b="16936"/>
          <a:stretch/>
        </p:blipFill>
        <p:spPr>
          <a:xfrm>
            <a:off x="785402" y="8040243"/>
            <a:ext cx="7252524" cy="6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66695" y="881334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1DBF3DB-B19D-BD1B-4CD4-86756379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1" t="6880" r="10107" b="89419"/>
          <a:stretch/>
        </p:blipFill>
        <p:spPr>
          <a:xfrm>
            <a:off x="15494379" y="249186"/>
            <a:ext cx="1455346" cy="5791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657F4E3-3FAE-415C-D1A8-9D91E302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5" t="11226" r="10029" b="83898"/>
          <a:stretch/>
        </p:blipFill>
        <p:spPr>
          <a:xfrm>
            <a:off x="13538496" y="847148"/>
            <a:ext cx="2841808" cy="7629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892B655-938B-68F8-BCA1-D089B4518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2" t="16625" r="9970" b="80747"/>
          <a:stretch/>
        </p:blipFill>
        <p:spPr>
          <a:xfrm>
            <a:off x="13603740" y="1941349"/>
            <a:ext cx="3448504" cy="9200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62EA84A-34FD-6E7C-D65A-D4A99B7DD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2" t="19419" r="10336" b="77953"/>
          <a:stretch/>
        </p:blipFill>
        <p:spPr>
          <a:xfrm>
            <a:off x="11779421" y="2891966"/>
            <a:ext cx="5206828" cy="69126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35B0D41-D513-551F-B1A1-E049EA7BF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22899" r="9924" b="74473"/>
          <a:stretch/>
        </p:blipFill>
        <p:spPr>
          <a:xfrm>
            <a:off x="14433649" y="3592622"/>
            <a:ext cx="2618595" cy="6284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29EFAD-4A4A-86A6-E2A4-9D38DDEE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t="25546" r="9865" b="68123"/>
          <a:stretch/>
        </p:blipFill>
        <p:spPr>
          <a:xfrm>
            <a:off x="9302743" y="4255893"/>
            <a:ext cx="7753096" cy="15138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E69068B-A9C4-6976-6EDA-2B26EDD9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31875" r="9551" b="63414"/>
          <a:stretch/>
        </p:blipFill>
        <p:spPr>
          <a:xfrm>
            <a:off x="9186419" y="5741956"/>
            <a:ext cx="7897161" cy="11265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E414176-3244-3EA6-220E-7B874C280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2" t="36855" r="9691" b="61310"/>
          <a:stretch/>
        </p:blipFill>
        <p:spPr>
          <a:xfrm>
            <a:off x="12005836" y="6959534"/>
            <a:ext cx="5050423" cy="43885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F8AAE98-9BE5-A990-5561-8216047A5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2" t="39224" r="9691" b="58827"/>
          <a:stretch/>
        </p:blipFill>
        <p:spPr>
          <a:xfrm>
            <a:off x="12007106" y="7573734"/>
            <a:ext cx="5050423" cy="4659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4FB2044-879A-175B-95CA-FFB0D2FD7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b="71"/>
          <a:stretch/>
        </p:blipFill>
        <p:spPr>
          <a:xfrm>
            <a:off x="403629" y="538783"/>
            <a:ext cx="8320181" cy="763177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7C18021-19B8-4E39-4791-C029E9734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" y="8485823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6393</TotalTime>
  <Words>15</Words>
  <Application>Microsoft Office PowerPoint</Application>
  <PresentationFormat>مخصص</PresentationFormat>
  <Paragraphs>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148</cp:revision>
  <dcterms:created xsi:type="dcterms:W3CDTF">2022-09-03T17:49:26Z</dcterms:created>
  <dcterms:modified xsi:type="dcterms:W3CDTF">2023-08-30T05:35:00Z</dcterms:modified>
</cp:coreProperties>
</file>