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2"/>
  </p:notesMasterIdLst>
  <p:sldIdLst>
    <p:sldId id="330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kUKywdCzpE5PczvuZ9pjA==" hashData="T3L03oAtUIGvXEb2doUmIZwAtJozTpfUIC+ZsLrHDmdPcmUmwe7f9kb+ChyaoJ2m+eNpwjwCk2jV1j/v2oXJJ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A27800"/>
    <a:srgbClr val="CC9900"/>
    <a:srgbClr val="FFFF66"/>
    <a:srgbClr val="F3EFE6"/>
    <a:srgbClr val="F7ECE6"/>
    <a:srgbClr val="D3B99E"/>
    <a:srgbClr val="63A3C6"/>
    <a:srgbClr val="578A9D"/>
    <a:srgbClr val="F6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10" autoAdjust="0"/>
    <p:restoredTop sz="95126" autoAdjust="0"/>
  </p:normalViewPr>
  <p:slideViewPr>
    <p:cSldViewPr snapToGrid="0">
      <p:cViewPr varScale="1">
        <p:scale>
          <a:sx n="49" d="100"/>
          <a:sy n="49" d="100"/>
        </p:scale>
        <p:origin x="36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656D31-6394-4BDB-8936-08B9ED9F15E6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5D9C3C-6B39-4786-85FB-2CB8C7493B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7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D9C3C-6B39-4786-85FB-2CB8C7493B29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31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14/02/45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4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96B88B-9228-E1E5-7473-6E04CA4961DD}"/>
              </a:ext>
            </a:extLst>
          </p:cNvPr>
          <p:cNvSpPr txBox="1"/>
          <p:nvPr/>
        </p:nvSpPr>
        <p:spPr>
          <a:xfrm>
            <a:off x="217958" y="86307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C97C52-D944-3F12-CB94-350776325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1" t="6852" r="11041" b="89693"/>
          <a:stretch/>
        </p:blipFill>
        <p:spPr>
          <a:xfrm>
            <a:off x="15379992" y="589610"/>
            <a:ext cx="1598821" cy="59481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FE9AEE5-1A9E-2604-DDB9-FE90848EC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 t="11410" r="11042" b="83787"/>
          <a:stretch/>
        </p:blipFill>
        <p:spPr>
          <a:xfrm>
            <a:off x="12139727" y="1358193"/>
            <a:ext cx="4476520" cy="6833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A3F489E-8E89-A84C-E20B-C2D5F8E8A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5" t="16795" r="11089" b="80729"/>
          <a:stretch/>
        </p:blipFill>
        <p:spPr>
          <a:xfrm>
            <a:off x="13927410" y="2600792"/>
            <a:ext cx="3179582" cy="6866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E14878B-1DEA-DD7A-1FF4-B307421AB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20127" r="11167" b="75754"/>
          <a:stretch/>
        </p:blipFill>
        <p:spPr>
          <a:xfrm>
            <a:off x="9789878" y="3833554"/>
            <a:ext cx="7006869" cy="94944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108217E-7B31-280B-4DDE-83EA40E2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24854" r="10873" b="71027"/>
          <a:stretch/>
        </p:blipFill>
        <p:spPr>
          <a:xfrm>
            <a:off x="9808928" y="6642332"/>
            <a:ext cx="7006869" cy="9494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DDC87A-E98B-789F-5927-E47CF0779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19758" r="83380" b="72564"/>
          <a:stretch/>
        </p:blipFill>
        <p:spPr>
          <a:xfrm>
            <a:off x="8760726" y="4020370"/>
            <a:ext cx="967451" cy="132209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FA8D0AE-7B12-CC15-41CB-ABFDC10A4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1" t="31711" r="11041" b="64834"/>
          <a:stretch/>
        </p:blipFill>
        <p:spPr>
          <a:xfrm>
            <a:off x="5894282" y="627358"/>
            <a:ext cx="1598821" cy="5948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879C8B9-ED30-B25D-E2F5-0F2E887E4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6" t="36098" r="10866" b="59099"/>
          <a:stretch/>
        </p:blipFill>
        <p:spPr>
          <a:xfrm>
            <a:off x="2543561" y="1352125"/>
            <a:ext cx="4476520" cy="68333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77D6CFE-6B4E-7E7A-02A1-04840F7D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42257" r="10491" b="39054"/>
          <a:stretch/>
        </p:blipFill>
        <p:spPr>
          <a:xfrm>
            <a:off x="6032074" y="2636415"/>
            <a:ext cx="1857376" cy="181603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5A363DC-FB49-1139-7129-7829A78EE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48771" r="34434" b="42502"/>
          <a:stretch/>
        </p:blipFill>
        <p:spPr>
          <a:xfrm>
            <a:off x="1172152" y="2620265"/>
            <a:ext cx="4778444" cy="136568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3FD4B9C-E05A-364B-AA7B-B7D0C9588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62834" r="10815" b="34886"/>
          <a:stretch/>
        </p:blipFill>
        <p:spPr>
          <a:xfrm>
            <a:off x="217958" y="4645940"/>
            <a:ext cx="7671492" cy="51224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0E4F624-4A78-3CBC-9C8A-8A8016439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7" t="65050" r="10842" b="32534"/>
          <a:stretch/>
        </p:blipFill>
        <p:spPr>
          <a:xfrm>
            <a:off x="4866724" y="5160764"/>
            <a:ext cx="3022976" cy="54275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9D74716-0F80-4AD1-6394-E00420A8A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2" t="67681" r="10843" b="29725"/>
          <a:stretch/>
        </p:blipFill>
        <p:spPr>
          <a:xfrm>
            <a:off x="3706267" y="5784438"/>
            <a:ext cx="4183183" cy="58277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F7D0C8D-8ED5-79E2-9CD5-7EDAC2A43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8" t="70127" r="10957" b="27279"/>
          <a:stretch/>
        </p:blipFill>
        <p:spPr>
          <a:xfrm>
            <a:off x="3692003" y="6408903"/>
            <a:ext cx="4183183" cy="58277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FFE5349-5415-2756-BFC8-0ED828D03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6" t="72323" r="10957" b="25030"/>
          <a:stretch/>
        </p:blipFill>
        <p:spPr>
          <a:xfrm>
            <a:off x="6592282" y="6996315"/>
            <a:ext cx="1282904" cy="59481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91F4CD9-57C4-9070-8EB2-21AE5E6E4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" y="8439773"/>
            <a:ext cx="1962150" cy="1200150"/>
          </a:xfrm>
          <a:prstGeom prst="rect">
            <a:avLst/>
          </a:prstGeom>
        </p:spPr>
      </p:pic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46064700-DAE7-0F3A-6A47-87EFD1C28EF5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78451C1-9DA5-5D97-27F5-6922141BBA15}"/>
              </a:ext>
            </a:extLst>
          </p:cNvPr>
          <p:cNvSpPr txBox="1"/>
          <p:nvPr/>
        </p:nvSpPr>
        <p:spPr>
          <a:xfrm>
            <a:off x="10006651" y="4940380"/>
            <a:ext cx="6611421" cy="10440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FF"/>
                </a:solidFill>
              </a:rPr>
              <a:t>يمكن استخدام مخطط توضيحي دائري لأنها عملية مستمرة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03961D4-199E-3E76-2D17-CB6E1FA93E00}"/>
              </a:ext>
            </a:extLst>
          </p:cNvPr>
          <p:cNvSpPr txBox="1"/>
          <p:nvPr/>
        </p:nvSpPr>
        <p:spPr>
          <a:xfrm>
            <a:off x="10587098" y="7858552"/>
            <a:ext cx="59329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FF"/>
                </a:solidFill>
              </a:rPr>
              <a:t>يمكن استخدام مخطط التسلسل الهرمي</a:t>
            </a:r>
          </a:p>
        </p:txBody>
      </p: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F68402-43A7-CEE7-48A9-B85BD02FC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1" t="1909" r="9630" b="81366"/>
          <a:stretch/>
        </p:blipFill>
        <p:spPr>
          <a:xfrm>
            <a:off x="11816312" y="16623"/>
            <a:ext cx="5126731" cy="137991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BE84989-C984-153A-6CF8-132C89AE76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1909" r="78299" b="83719"/>
          <a:stretch/>
        </p:blipFill>
        <p:spPr>
          <a:xfrm>
            <a:off x="9130832" y="0"/>
            <a:ext cx="1049626" cy="13965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006A928-558E-D115-9CC0-2F939943BA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23231" r="10136" b="69444"/>
          <a:stretch/>
        </p:blipFill>
        <p:spPr>
          <a:xfrm>
            <a:off x="8958658" y="1855267"/>
            <a:ext cx="8321280" cy="18600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92C66D0-6A12-38BC-CF84-074691863F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0" t="31015" r="10348" b="65541"/>
          <a:stretch/>
        </p:blipFill>
        <p:spPr>
          <a:xfrm>
            <a:off x="12663882" y="3848246"/>
            <a:ext cx="4451915" cy="7426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BFB7D91-20BE-5FA8-3D8B-CF08C70A5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35432" r="10347" b="32210"/>
          <a:stretch/>
        </p:blipFill>
        <p:spPr>
          <a:xfrm>
            <a:off x="9273718" y="4710727"/>
            <a:ext cx="7315493" cy="476584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86B2633-9627-9E53-F1B3-50E97D2BC3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70127" r="9809" b="18219"/>
          <a:stretch/>
        </p:blipFill>
        <p:spPr>
          <a:xfrm>
            <a:off x="164141" y="4590906"/>
            <a:ext cx="8196133" cy="22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D2DBDAC-24C6-3BDB-7F7D-E19271C9C3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5971" r="18103" b="64287"/>
          <a:stretch/>
        </p:blipFill>
        <p:spPr>
          <a:xfrm>
            <a:off x="9339650" y="352278"/>
            <a:ext cx="7691860" cy="423129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5CCD3E-44F5-5164-4D2F-894EA13C0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t="36881" r="18128" b="38553"/>
          <a:stretch/>
        </p:blipFill>
        <p:spPr>
          <a:xfrm>
            <a:off x="9305144" y="4951904"/>
            <a:ext cx="7691860" cy="34950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79824AF-22D1-C939-C9EB-A050359ED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/>
        </p:blipFill>
        <p:spPr>
          <a:xfrm>
            <a:off x="771843" y="2570485"/>
            <a:ext cx="7231001" cy="418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3FD3FCD-AF02-5FED-AFF2-DC223E3E43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5" t="6315" r="9684" b="90418"/>
          <a:stretch/>
        </p:blipFill>
        <p:spPr>
          <a:xfrm>
            <a:off x="13356242" y="777198"/>
            <a:ext cx="3923696" cy="61866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B18996-5D82-F570-C507-DE4EEFC5C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0051" r="10961" b="87828"/>
          <a:stretch/>
        </p:blipFill>
        <p:spPr>
          <a:xfrm>
            <a:off x="8732520" y="1620578"/>
            <a:ext cx="8244840" cy="4860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29A3753-5166-94BE-2E21-328B6929D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9946095" y="2867030"/>
            <a:ext cx="7031265" cy="366815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1CF0479-662E-FD45-8F07-E0BD02798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653828" y="668030"/>
            <a:ext cx="7201627" cy="71350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4EFE00A-6325-22EF-9D39-6BB10BEA5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6579" l="4297" r="89844">
                        <a14:foregroundMark x1="66016" y1="12368" x2="84375" y2="39211"/>
                        <a14:foregroundMark x1="84375" y1="39211" x2="57422" y2="92632"/>
                        <a14:foregroundMark x1="57422" y1="92632" x2="18359" y2="67632"/>
                        <a14:foregroundMark x1="18359" y1="67632" x2="7422" y2="33158"/>
                        <a14:foregroundMark x1="7422" y1="33158" x2="46484" y2="12105"/>
                        <a14:foregroundMark x1="46484" y1="12105" x2="68359" y2="5789"/>
                        <a14:foregroundMark x1="70703" y1="13421" x2="39844" y2="67895"/>
                        <a14:foregroundMark x1="44922" y1="25526" x2="32031" y2="56316"/>
                        <a14:foregroundMark x1="49609" y1="10789" x2="52734" y2="44474"/>
                        <a14:foregroundMark x1="62891" y1="13947" x2="68750" y2="29474"/>
                        <a14:foregroundMark x1="58594" y1="10526" x2="62500" y2="27368"/>
                        <a14:foregroundMark x1="69922" y1="53684" x2="64063" y2="67632"/>
                        <a14:foregroundMark x1="60156" y1="64737" x2="46094" y2="74474"/>
                        <a14:foregroundMark x1="66406" y1="52105" x2="47656" y2="66579"/>
                        <a14:foregroundMark x1="39453" y1="53421" x2="30078" y2="68684"/>
                        <a14:foregroundMark x1="9766" y1="26579" x2="4297" y2="48421"/>
                        <a14:foregroundMark x1="22266" y1="64474" x2="33984" y2="89737"/>
                        <a14:foregroundMark x1="27344" y1="74737" x2="15625" y2="85263"/>
                        <a14:foregroundMark x1="21875" y1="72368" x2="34766" y2="93158"/>
                        <a14:foregroundMark x1="34766" y1="93158" x2="36328" y2="93158"/>
                        <a14:foregroundMark x1="32813" y1="90000" x2="25391" y2="90789"/>
                        <a14:foregroundMark x1="20703" y1="71579" x2="18750" y2="87105"/>
                        <a14:foregroundMark x1="20313" y1="73684" x2="8594" y2="86316"/>
                        <a14:foregroundMark x1="14063" y1="75789" x2="10156" y2="80000"/>
                        <a14:foregroundMark x1="12500" y1="77895" x2="5859" y2="85263"/>
                        <a14:foregroundMark x1="7813" y1="85000" x2="30469" y2="96579"/>
                        <a14:foregroundMark x1="28125" y1="94474" x2="60156" y2="96316"/>
                        <a14:foregroundMark x1="60156" y1="96316" x2="62891" y2="95526"/>
                        <a14:foregroundMark x1="62891" y1="93947" x2="74609" y2="84211"/>
                        <a14:foregroundMark x1="76953" y1="83158" x2="72656" y2="76316"/>
                        <a14:foregroundMark x1="73828" y1="75263" x2="78516" y2="8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" b="158"/>
          <a:stretch/>
        </p:blipFill>
        <p:spPr>
          <a:xfrm>
            <a:off x="9062095" y="5325474"/>
            <a:ext cx="2079155" cy="3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146C358-11E6-F180-7B88-B433DF056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3" t="6571" r="9840" b="90319"/>
          <a:stretch/>
        </p:blipFill>
        <p:spPr>
          <a:xfrm>
            <a:off x="11514012" y="1009264"/>
            <a:ext cx="5639534" cy="6476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E0A7A9B-68B7-AF8D-CE3F-5DD163BEB2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7" b="-1059"/>
          <a:stretch/>
        </p:blipFill>
        <p:spPr>
          <a:xfrm>
            <a:off x="533401" y="0"/>
            <a:ext cx="7658099" cy="86360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AB3453C-1F50-56F7-0E1B-D2AAD78DC81E}"/>
              </a:ext>
            </a:extLst>
          </p:cNvPr>
          <p:cNvGrpSpPr/>
          <p:nvPr/>
        </p:nvGrpSpPr>
        <p:grpSpPr>
          <a:xfrm>
            <a:off x="8739478" y="1872215"/>
            <a:ext cx="8447816" cy="1475401"/>
            <a:chOff x="11849100" y="1828800"/>
            <a:chExt cx="4768572" cy="51712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0CA8611C-5682-F591-C408-1F325086A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6" t="9664" r="9762" b="88048"/>
            <a:stretch/>
          </p:blipFill>
          <p:spPr>
            <a:xfrm>
              <a:off x="11849100" y="1828800"/>
              <a:ext cx="4768572" cy="22225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52CB58DF-D00D-D981-7CFB-8B8233E06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0" t="12046" r="10258" b="85143"/>
            <a:stretch/>
          </p:blipFill>
          <p:spPr>
            <a:xfrm>
              <a:off x="12502020" y="2072885"/>
              <a:ext cx="2423180" cy="273035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F368849B-15DB-56D9-8CC8-1C25A3430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8" t="9985" r="68567" b="87727"/>
            <a:stretch/>
          </p:blipFill>
          <p:spPr>
            <a:xfrm>
              <a:off x="14952385" y="2071268"/>
              <a:ext cx="1646237" cy="222251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24D8CB03-5621-8418-1067-B9DD46587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11" y="234838"/>
            <a:ext cx="4721828" cy="9639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0E122A-138E-67C7-8EC3-85DD7E5E7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733" y="1405718"/>
            <a:ext cx="4429756" cy="87829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C2D15E0-4E29-E4CE-4EAA-0775DF7E0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713" y="2564378"/>
            <a:ext cx="4706697" cy="84616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2FB195E-E058-A94E-B6E4-94F4694BE2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386" y="3694693"/>
            <a:ext cx="5009563" cy="80331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C169937-3E1C-5488-5707-A63FBBDF9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821" y="4827430"/>
            <a:ext cx="4600131" cy="91042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2421BBB-02E5-6E7A-413B-AB424DD365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1105" y="6207646"/>
            <a:ext cx="3699576" cy="94256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2888823-CCE4-245F-AFD0-D41A2ED9A1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9643" y="7403721"/>
            <a:ext cx="4032213" cy="88900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0DA1446-34BC-F22A-3E60-0920E2511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6347" y="287309"/>
            <a:ext cx="965459" cy="96545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95880B0-0A4A-9796-7AD1-88305D530A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4895" y="1448819"/>
            <a:ext cx="1427907" cy="81942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2A29802-5F60-8B8A-6F9A-0A762BA903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8706" y="2474256"/>
            <a:ext cx="1200739" cy="107093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DA7A298-7E37-821B-D05A-F73FDB8614F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026" y="3648273"/>
            <a:ext cx="1492811" cy="98168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3541FDFA-C569-D738-7D4D-0DC0F0F264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52915" y="4926010"/>
            <a:ext cx="1711866" cy="110338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341E2D4E-E0BA-3ED2-95AD-71CDB052FD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4818" y="6253885"/>
            <a:ext cx="1509037" cy="94923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3402BCAD-3C59-7866-217F-4B0CC1468D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02967" y="7372142"/>
            <a:ext cx="1427907" cy="9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3092224-1F25-A296-F832-5A9FDF3BC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3" t="6870" r="10972" b="90655"/>
          <a:stretch/>
        </p:blipFill>
        <p:spPr>
          <a:xfrm>
            <a:off x="15047672" y="744895"/>
            <a:ext cx="2038197" cy="6861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5602B5-F342-9951-8416-7C5DF8AC15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13485" r="10406" b="59184"/>
          <a:stretch/>
        </p:blipFill>
        <p:spPr>
          <a:xfrm>
            <a:off x="9370646" y="2915886"/>
            <a:ext cx="7244027" cy="48200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DDEB3FA-E566-8EE0-9478-0CA03B260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42172" r="15035" b="47356"/>
          <a:stretch/>
        </p:blipFill>
        <p:spPr>
          <a:xfrm>
            <a:off x="282542" y="1495556"/>
            <a:ext cx="8065179" cy="17429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BECFD27-5C9B-442C-E1F1-443742DBF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/>
        </p:blipFill>
        <p:spPr>
          <a:xfrm>
            <a:off x="653853" y="3466614"/>
            <a:ext cx="7374879" cy="4632254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DDEBEB8-2B36-F98B-EE20-164D0D0C720A}"/>
              </a:ext>
            </a:extLst>
          </p:cNvPr>
          <p:cNvGrpSpPr/>
          <p:nvPr/>
        </p:nvGrpSpPr>
        <p:grpSpPr>
          <a:xfrm>
            <a:off x="9664939" y="1497625"/>
            <a:ext cx="6949734" cy="973363"/>
            <a:chOff x="12071350" y="1653540"/>
            <a:chExt cx="4746762" cy="60438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EA5A4B4-E810-E0EF-55BD-C563E6B08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47" t="9262" r="11191" b="88168"/>
            <a:stretch/>
          </p:blipFill>
          <p:spPr>
            <a:xfrm>
              <a:off x="12071350" y="1653540"/>
              <a:ext cx="4746762" cy="30219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7C7341BE-F8C5-54E4-7DB8-4D91CE288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8" t="9208" r="59693" b="88222"/>
            <a:stretch/>
          </p:blipFill>
          <p:spPr>
            <a:xfrm>
              <a:off x="14020800" y="1955731"/>
              <a:ext cx="2797312" cy="302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43358" y="8813344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78A0237-6E23-02F9-6637-97FCEAC20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6853" r="10246" b="60831"/>
          <a:stretch/>
        </p:blipFill>
        <p:spPr>
          <a:xfrm>
            <a:off x="9135135" y="2236996"/>
            <a:ext cx="7649635" cy="37994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90C2067-FB11-62A5-C024-86CD53117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/>
        </p:blipFill>
        <p:spPr>
          <a:xfrm>
            <a:off x="468941" y="1320115"/>
            <a:ext cx="7649635" cy="57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53825" y="864671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9D1DCDA-E351-80EA-976F-0460967A6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9" t="2140" r="8947" b="87004"/>
          <a:stretch/>
        </p:blipFill>
        <p:spPr>
          <a:xfrm>
            <a:off x="14401799" y="0"/>
            <a:ext cx="2730103" cy="10548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763CF9-D262-D869-7480-44EBF4343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8" t="13600" r="9841" b="82675"/>
          <a:stretch/>
        </p:blipFill>
        <p:spPr>
          <a:xfrm>
            <a:off x="15425907" y="1536768"/>
            <a:ext cx="1718207" cy="6412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8086DD5-E851-5B80-247B-5323006D1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17874" r="9841" b="77029"/>
          <a:stretch/>
        </p:blipFill>
        <p:spPr>
          <a:xfrm>
            <a:off x="11451471" y="2249107"/>
            <a:ext cx="5133182" cy="7976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770052-2271-77F5-5233-A4DDA33A2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8" t="18318" r="51483" b="73522"/>
          <a:stretch/>
        </p:blipFill>
        <p:spPr>
          <a:xfrm>
            <a:off x="13041724" y="4078845"/>
            <a:ext cx="3464370" cy="18697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A2F6C5D-263B-FBE6-5C4C-C905D3F4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11528" r="69731" b="70665"/>
          <a:stretch/>
        </p:blipFill>
        <p:spPr>
          <a:xfrm>
            <a:off x="10908339" y="3463295"/>
            <a:ext cx="1973699" cy="209375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9D4D7AE-5BAD-7CED-C4AA-6216C8585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"/>
          <a:stretch/>
        </p:blipFill>
        <p:spPr>
          <a:xfrm>
            <a:off x="2529128" y="291830"/>
            <a:ext cx="7684943" cy="911891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E6D36E2-CE47-F650-19B9-317FC16AE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" y="8439773"/>
            <a:ext cx="1962150" cy="12001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7E2A474-AE48-E0E0-A9AC-E0C32CF9C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11" b="13504"/>
          <a:stretch/>
        </p:blipFill>
        <p:spPr>
          <a:xfrm>
            <a:off x="6829988" y="462280"/>
            <a:ext cx="3229016" cy="4960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E346F8E-7469-EF9E-8606-0E8D787501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30" b="9634"/>
          <a:stretch/>
        </p:blipFill>
        <p:spPr>
          <a:xfrm>
            <a:off x="7695260" y="1737359"/>
            <a:ext cx="2328461" cy="50105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6F4EA61-37EE-4CE7-A508-FFD2826E11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53" b="6011"/>
          <a:stretch/>
        </p:blipFill>
        <p:spPr>
          <a:xfrm>
            <a:off x="7338519" y="3007322"/>
            <a:ext cx="2717890" cy="50105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B9B6BB3-CBFB-E689-AD89-F7328F8776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920" b="11858"/>
          <a:stretch/>
        </p:blipFill>
        <p:spPr>
          <a:xfrm>
            <a:off x="7817228" y="4398157"/>
            <a:ext cx="2174312" cy="43038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1347761-3DD9-C82E-9A87-642D404E3C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781" b="23564"/>
          <a:stretch/>
        </p:blipFill>
        <p:spPr>
          <a:xfrm>
            <a:off x="8363248" y="5700395"/>
            <a:ext cx="1630736" cy="43038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7936D3A-84F4-4D96-3193-B471C3302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244" b="5989"/>
          <a:stretch/>
        </p:blipFill>
        <p:spPr>
          <a:xfrm>
            <a:off x="6432576" y="6978015"/>
            <a:ext cx="3561654" cy="8826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8CDFD53-E1BE-CE4A-598F-D7DF5238F4C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0357" b="-1523"/>
          <a:stretch/>
        </p:blipFill>
        <p:spPr>
          <a:xfrm>
            <a:off x="7222820" y="8657557"/>
            <a:ext cx="2774683" cy="529697"/>
          </a:xfrm>
          <a:prstGeom prst="rect">
            <a:avLst/>
          </a:prstGeom>
        </p:spPr>
      </p:pic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14F2A8A5-65DE-7694-0150-7D8CB3C22F14}"/>
              </a:ext>
            </a:extLst>
          </p:cNvPr>
          <p:cNvCxnSpPr>
            <a:cxnSpLocks/>
          </p:cNvCxnSpPr>
          <p:nvPr/>
        </p:nvCxnSpPr>
        <p:spPr>
          <a:xfrm flipH="1">
            <a:off x="4322064" y="845775"/>
            <a:ext cx="2120871" cy="3590482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77BAD8CA-D2BC-4941-D179-2F2F3B30CD51}"/>
              </a:ext>
            </a:extLst>
          </p:cNvPr>
          <p:cNvCxnSpPr>
            <a:cxnSpLocks/>
          </p:cNvCxnSpPr>
          <p:nvPr/>
        </p:nvCxnSpPr>
        <p:spPr>
          <a:xfrm flipH="1">
            <a:off x="4291263" y="2177982"/>
            <a:ext cx="2084728" cy="504196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A357A3B9-E445-D381-BA7A-88E48E9DD483}"/>
              </a:ext>
            </a:extLst>
          </p:cNvPr>
          <p:cNvCxnSpPr>
            <a:cxnSpLocks/>
          </p:cNvCxnSpPr>
          <p:nvPr/>
        </p:nvCxnSpPr>
        <p:spPr>
          <a:xfrm flipH="1" flipV="1">
            <a:off x="4360164" y="2227247"/>
            <a:ext cx="1954245" cy="1053262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F61A97E5-8B78-04BD-FA62-96A53D08E4DD}"/>
              </a:ext>
            </a:extLst>
          </p:cNvPr>
          <p:cNvCxnSpPr>
            <a:cxnSpLocks/>
          </p:cNvCxnSpPr>
          <p:nvPr/>
        </p:nvCxnSpPr>
        <p:spPr>
          <a:xfrm flipH="1" flipV="1">
            <a:off x="4360164" y="958289"/>
            <a:ext cx="1963038" cy="3613009"/>
          </a:xfrm>
          <a:prstGeom prst="straightConnector1">
            <a:avLst/>
          </a:prstGeom>
          <a:ln w="57150">
            <a:solidFill>
              <a:srgbClr val="9900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2DD85D2A-12EF-E2F5-32CE-FBAAB8FCB679}"/>
              </a:ext>
            </a:extLst>
          </p:cNvPr>
          <p:cNvCxnSpPr>
            <a:cxnSpLocks/>
          </p:cNvCxnSpPr>
          <p:nvPr/>
        </p:nvCxnSpPr>
        <p:spPr>
          <a:xfrm flipH="1" flipV="1">
            <a:off x="4341114" y="3565525"/>
            <a:ext cx="1954245" cy="2440224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3ECDCBA3-797D-67D3-3FC3-D43407210098}"/>
              </a:ext>
            </a:extLst>
          </p:cNvPr>
          <p:cNvCxnSpPr>
            <a:cxnSpLocks/>
          </p:cNvCxnSpPr>
          <p:nvPr/>
        </p:nvCxnSpPr>
        <p:spPr>
          <a:xfrm flipH="1">
            <a:off x="4360164" y="7656753"/>
            <a:ext cx="1885344" cy="1047107"/>
          </a:xfrm>
          <a:prstGeom prst="straightConnector1">
            <a:avLst/>
          </a:prstGeom>
          <a:ln w="57150">
            <a:solidFill>
              <a:srgbClr val="A278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BF86B9F8-FC6C-34A4-8A74-FEC8C04ED6AF}"/>
              </a:ext>
            </a:extLst>
          </p:cNvPr>
          <p:cNvCxnSpPr>
            <a:cxnSpLocks/>
          </p:cNvCxnSpPr>
          <p:nvPr/>
        </p:nvCxnSpPr>
        <p:spPr>
          <a:xfrm flipH="1" flipV="1">
            <a:off x="4395167" y="6130779"/>
            <a:ext cx="1961747" cy="2573081"/>
          </a:xfrm>
          <a:prstGeom prst="straightConnector1">
            <a:avLst/>
          </a:prstGeom>
          <a:ln w="57150">
            <a:solidFill>
              <a:srgbClr val="FF993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64391" y="875462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44079C5-CE9D-8F06-57BB-AE09270C8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5" t="6616" r="10123" b="89594"/>
          <a:stretch/>
        </p:blipFill>
        <p:spPr>
          <a:xfrm>
            <a:off x="15360674" y="572727"/>
            <a:ext cx="1721161" cy="6524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433EA61-1B51-2485-E1E3-02945A074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1" t="11550" r="9966" b="83586"/>
          <a:stretch/>
        </p:blipFill>
        <p:spPr>
          <a:xfrm>
            <a:off x="11957047" y="1258509"/>
            <a:ext cx="4972752" cy="7612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15B983F-F118-C30F-10B4-CC8CCD497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3" t="26043" r="22385" b="65588"/>
          <a:stretch/>
        </p:blipFill>
        <p:spPr>
          <a:xfrm>
            <a:off x="12289249" y="3533026"/>
            <a:ext cx="4758502" cy="14408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8E9D51C-C018-2086-B29C-95A310A94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t="17355" r="55544" b="64540"/>
          <a:stretch/>
        </p:blipFill>
        <p:spPr>
          <a:xfrm>
            <a:off x="10233451" y="2754273"/>
            <a:ext cx="2120645" cy="21289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98D799E-6F4E-7C7E-7EE6-CDBE70EC1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38325" r="49865" b="19392"/>
          <a:stretch/>
        </p:blipFill>
        <p:spPr>
          <a:xfrm>
            <a:off x="255281" y="677002"/>
            <a:ext cx="4545634" cy="71528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32A6F2F-FF36-0738-4221-127E8FDB3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0" t="38394" r="13537" b="19323"/>
          <a:stretch/>
        </p:blipFill>
        <p:spPr>
          <a:xfrm>
            <a:off x="4990690" y="677002"/>
            <a:ext cx="4545634" cy="715285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E814C03-E8A4-0C92-F529-D10ED5579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" y="8439773"/>
            <a:ext cx="1962150" cy="12001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C6C09FB-1AD4-2D49-D083-2F7136CD08EF}"/>
              </a:ext>
            </a:extLst>
          </p:cNvPr>
          <p:cNvSpPr txBox="1"/>
          <p:nvPr/>
        </p:nvSpPr>
        <p:spPr>
          <a:xfrm>
            <a:off x="8187980" y="3725951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C0CA9C8-CDD7-E420-3BE7-4AFF5789D92D}"/>
              </a:ext>
            </a:extLst>
          </p:cNvPr>
          <p:cNvSpPr txBox="1"/>
          <p:nvPr/>
        </p:nvSpPr>
        <p:spPr>
          <a:xfrm>
            <a:off x="3472760" y="2154108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6327</TotalTime>
  <Words>33</Words>
  <Application>Microsoft Office PowerPoint</Application>
  <PresentationFormat>مخصص</PresentationFormat>
  <Paragraphs>15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149</cp:revision>
  <dcterms:created xsi:type="dcterms:W3CDTF">2022-09-03T17:49:26Z</dcterms:created>
  <dcterms:modified xsi:type="dcterms:W3CDTF">2023-08-30T04:00:02Z</dcterms:modified>
</cp:coreProperties>
</file>