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uy3SpKCGZpmpdnSZgINQA==" hashData="XQvq89lDzNn4ya6J9KBKl9LN3QJAd5T4I0jdCZXXRnFDe7ctu2gKb8nYTzmOFnimq+/ypm7JNctJ7lNNHo8I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F5EEE6"/>
    <a:srgbClr val="FFFFFF"/>
    <a:srgbClr val="F7ECE6"/>
    <a:srgbClr val="D3B99E"/>
    <a:srgbClr val="63A3C6"/>
    <a:srgbClr val="578A9D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41" autoAdjust="0"/>
    <p:restoredTop sz="95126" autoAdjust="0"/>
  </p:normalViewPr>
  <p:slideViewPr>
    <p:cSldViewPr snapToGrid="0">
      <p:cViewPr>
        <p:scale>
          <a:sx n="300" d="100"/>
          <a:sy n="300" d="100"/>
        </p:scale>
        <p:origin x="-8634" y="-10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microsoft.com/office/2007/relationships/hdphoto" Target="../media/hdphoto3.wdp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5.jpg"/><Relationship Id="rId7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217958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A171553-801E-7FC4-62CA-8FD48E72F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2203" r="10985" b="83157"/>
          <a:stretch/>
        </p:blipFill>
        <p:spPr>
          <a:xfrm>
            <a:off x="11002253" y="2211335"/>
            <a:ext cx="5061112" cy="8785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A48BB03-83A2-0B31-1B54-3A14BA055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8410" r="10515" b="64958"/>
          <a:stretch/>
        </p:blipFill>
        <p:spPr>
          <a:xfrm>
            <a:off x="14968850" y="4860131"/>
            <a:ext cx="2189030" cy="21509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ECD9FE-B8F2-EEB1-53CF-69FE37E97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7" t="24030" r="31492" b="67376"/>
          <a:stretch/>
        </p:blipFill>
        <p:spPr>
          <a:xfrm>
            <a:off x="9681625" y="4662437"/>
            <a:ext cx="5287225" cy="13448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757E07-03D8-3499-3AAE-7A9A91C4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362349" y="1335324"/>
            <a:ext cx="8995660" cy="683591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D6619A-4583-BBA9-3D73-141E59EFB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" y="8368075"/>
            <a:ext cx="2158365" cy="13201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6125A3F-4B2B-BE90-BDA5-E9B16D18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6910" r="10750" b="89561"/>
          <a:stretch/>
        </p:blipFill>
        <p:spPr>
          <a:xfrm>
            <a:off x="15178094" y="1335324"/>
            <a:ext cx="1664913" cy="6074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F7F9B2A-26EB-5822-4F3A-47733E51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584" y="2728475"/>
            <a:ext cx="981687" cy="72287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FC21481-C902-E933-777B-5E5EFF50A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366" y="4016539"/>
            <a:ext cx="1178023" cy="82104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25140CA-6E6B-439E-FBD7-F56A1856D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002" y="5435405"/>
            <a:ext cx="1918750" cy="83889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55C11CB-0382-4699-2F23-6175F95D7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3491" y="6960402"/>
            <a:ext cx="1561772" cy="740727"/>
          </a:xfrm>
          <a:prstGeom prst="rect">
            <a:avLst/>
          </a:prstGeom>
        </p:spPr>
      </p:pic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18E4069C-DCDC-6BFD-0652-EC42351689C4}"/>
              </a:ext>
            </a:extLst>
          </p:cNvPr>
          <p:cNvCxnSpPr>
            <a:cxnSpLocks/>
          </p:cNvCxnSpPr>
          <p:nvPr/>
        </p:nvCxnSpPr>
        <p:spPr>
          <a:xfrm flipH="1">
            <a:off x="3248588" y="3118344"/>
            <a:ext cx="3190544" cy="4233244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46507BEA-E5E9-E377-981E-D83DC961956F}"/>
              </a:ext>
            </a:extLst>
          </p:cNvPr>
          <p:cNvCxnSpPr>
            <a:cxnSpLocks/>
          </p:cNvCxnSpPr>
          <p:nvPr/>
        </p:nvCxnSpPr>
        <p:spPr>
          <a:xfrm flipH="1" flipV="1">
            <a:off x="3228808" y="3118344"/>
            <a:ext cx="3233235" cy="14162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55E5C208-AC47-E2B1-DC1C-29E08648D094}"/>
              </a:ext>
            </a:extLst>
          </p:cNvPr>
          <p:cNvCxnSpPr>
            <a:cxnSpLocks/>
          </p:cNvCxnSpPr>
          <p:nvPr/>
        </p:nvCxnSpPr>
        <p:spPr>
          <a:xfrm flipH="1" flipV="1">
            <a:off x="3228808" y="4534635"/>
            <a:ext cx="3225672" cy="1400662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4EFBD5FF-7DC0-69EB-F011-1312634C84D6}"/>
              </a:ext>
            </a:extLst>
          </p:cNvPr>
          <p:cNvCxnSpPr>
            <a:cxnSpLocks/>
          </p:cNvCxnSpPr>
          <p:nvPr/>
        </p:nvCxnSpPr>
        <p:spPr>
          <a:xfrm flipH="1" flipV="1">
            <a:off x="3248588" y="5914419"/>
            <a:ext cx="3193454" cy="1394204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711346-CBF0-FFFA-14B1-B8AF0B4E2A04}"/>
              </a:ext>
            </a:extLst>
          </p:cNvPr>
          <p:cNvSpPr txBox="1"/>
          <p:nvPr/>
        </p:nvSpPr>
        <p:spPr>
          <a:xfrm>
            <a:off x="16573500" y="8713363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8D1BD3B-8388-2E68-99FD-21B039F4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9" t="7042" r="10012" b="89527"/>
          <a:stretch/>
        </p:blipFill>
        <p:spPr>
          <a:xfrm>
            <a:off x="15196032" y="368326"/>
            <a:ext cx="1662101" cy="5905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AF88F3-AFB1-7601-FF65-B95F6E7D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6" t="12466" r="9855" b="82767"/>
          <a:stretch/>
        </p:blipFill>
        <p:spPr>
          <a:xfrm>
            <a:off x="13482539" y="1073709"/>
            <a:ext cx="3244348" cy="8205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779A97-90FA-7080-284E-93EC518E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9278" r="30004" b="71736"/>
          <a:stretch/>
        </p:blipFill>
        <p:spPr>
          <a:xfrm>
            <a:off x="11493895" y="2504635"/>
            <a:ext cx="4873949" cy="1701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C7C6AE-9F24-BA3F-6662-43255AED5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12574" r="60653" b="68931"/>
          <a:stretch/>
        </p:blipFill>
        <p:spPr>
          <a:xfrm>
            <a:off x="9293770" y="2049224"/>
            <a:ext cx="2003823" cy="19767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59AE4E-FE33-00BF-880C-D3634A83A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4" t="31793" r="9743" b="65851"/>
          <a:stretch/>
        </p:blipFill>
        <p:spPr>
          <a:xfrm>
            <a:off x="9988549" y="4779024"/>
            <a:ext cx="6947999" cy="6568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6B623CF-5D40-37F6-D137-2139354E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5" t="37665" r="9316" b="20941"/>
          <a:stretch/>
        </p:blipFill>
        <p:spPr>
          <a:xfrm>
            <a:off x="5087901" y="498827"/>
            <a:ext cx="3349046" cy="53542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B2DC1E1-87E3-815E-EC70-7546D6BA6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37665" r="41603" b="20941"/>
          <a:stretch/>
        </p:blipFill>
        <p:spPr>
          <a:xfrm>
            <a:off x="497028" y="501362"/>
            <a:ext cx="4561358" cy="53542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1D4C31C-6E0A-2A55-E99E-57F35260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79797" r="9655" b="17908"/>
          <a:stretch/>
        </p:blipFill>
        <p:spPr>
          <a:xfrm>
            <a:off x="4362197" y="5987069"/>
            <a:ext cx="3973849" cy="6399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452CE6B-0ABC-9AE4-1A53-DBEB378CA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9" t="82534" r="9655" b="15587"/>
          <a:stretch/>
        </p:blipFill>
        <p:spPr>
          <a:xfrm>
            <a:off x="6965636" y="6670675"/>
            <a:ext cx="1341099" cy="52352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CA8DD2-C666-9E4A-23F1-76D4C28F3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4995"/>
          <a:stretch/>
        </p:blipFill>
        <p:spPr>
          <a:xfrm>
            <a:off x="30117" y="7290063"/>
            <a:ext cx="8286828" cy="6140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740ADFE-4499-E8B5-E3AE-324F0509E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" y="8368075"/>
            <a:ext cx="2158365" cy="1320165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23793A4F-A710-D07E-2CA1-E683676CD98E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4BBE8235-EE63-A629-4E56-9F41CB0EB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34249" r="9743" b="63633"/>
          <a:stretch/>
        </p:blipFill>
        <p:spPr>
          <a:xfrm>
            <a:off x="9446171" y="5615980"/>
            <a:ext cx="7471328" cy="5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32C4AB1-182E-0835-C188-515B1515FAC7}"/>
              </a:ext>
            </a:extLst>
          </p:cNvPr>
          <p:cNvSpPr txBox="1"/>
          <p:nvPr/>
        </p:nvSpPr>
        <p:spPr>
          <a:xfrm>
            <a:off x="166653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8F4180-2B70-6E81-B92B-AC9E549F0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4" t="6801" r="11077" b="89695"/>
          <a:stretch/>
        </p:blipFill>
        <p:spPr>
          <a:xfrm>
            <a:off x="15386105" y="327253"/>
            <a:ext cx="1594605" cy="6032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9EB25C5-A0E3-6030-7464-AB03EF96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5970" r="9684" b="9849"/>
          <a:stretch/>
        </p:blipFill>
        <p:spPr>
          <a:xfrm>
            <a:off x="-7298249" y="280789"/>
            <a:ext cx="6666807" cy="81797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05A88D7-85AE-4966-AA8B-487BA529E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4" t="12192" r="11018" b="83040"/>
          <a:stretch/>
        </p:blipFill>
        <p:spPr>
          <a:xfrm>
            <a:off x="12858750" y="1208989"/>
            <a:ext cx="3667797" cy="8208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51D71CE-6D00-4F4D-960D-0C4A74031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18442" r="10990" b="73654"/>
          <a:stretch/>
        </p:blipFill>
        <p:spPr>
          <a:xfrm>
            <a:off x="10218538" y="2126662"/>
            <a:ext cx="6478256" cy="13608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C88B65C-64C1-01BD-78B0-1F45DF613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1" t="27635" r="10894" b="69817"/>
          <a:stretch/>
        </p:blipFill>
        <p:spPr>
          <a:xfrm>
            <a:off x="14064522" y="3756811"/>
            <a:ext cx="3026410" cy="9095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739BA2-DED6-941E-854C-1CD08B091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7" t="30173" r="10893" b="67279"/>
          <a:stretch/>
        </p:blipFill>
        <p:spPr>
          <a:xfrm>
            <a:off x="10593310" y="4726875"/>
            <a:ext cx="6436208" cy="7517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2ACFA32-22AA-A669-C26B-F542A95A9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t="32488" r="10894" b="64964"/>
          <a:stretch/>
        </p:blipFill>
        <p:spPr>
          <a:xfrm>
            <a:off x="8835336" y="5459734"/>
            <a:ext cx="8185637" cy="7517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7862750-B354-5095-BB6D-4D624E080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4" t="35365" r="10894" b="62590"/>
          <a:stretch/>
        </p:blipFill>
        <p:spPr>
          <a:xfrm>
            <a:off x="13828036" y="6294853"/>
            <a:ext cx="3210640" cy="6032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84504D-69CC-7B7D-00F7-20A0F7EB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136270" y="364650"/>
            <a:ext cx="8610947" cy="80034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5FB0BBC-A6B4-BDEA-32E3-56E660358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" y="8368075"/>
            <a:ext cx="2158365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84C005-ED6D-6357-A70B-432182AAAF16}"/>
              </a:ext>
            </a:extLst>
          </p:cNvPr>
          <p:cNvSpPr txBox="1"/>
          <p:nvPr/>
        </p:nvSpPr>
        <p:spPr>
          <a:xfrm>
            <a:off x="16567710" y="876274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68A6B9-285E-D4FC-28EF-9B3BB0581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1" t="7009" r="10085" b="89411"/>
          <a:stretch/>
        </p:blipFill>
        <p:spPr>
          <a:xfrm>
            <a:off x="15181370" y="690816"/>
            <a:ext cx="1619915" cy="6163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731D96-414C-7EC3-76A5-4BD9E39F3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12237" r="10047" b="83188"/>
          <a:stretch/>
        </p:blipFill>
        <p:spPr>
          <a:xfrm>
            <a:off x="11621792" y="1488009"/>
            <a:ext cx="5098931" cy="7158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78771E2-DBCA-883F-15FC-53B78BED6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/>
        </p:blipFill>
        <p:spPr>
          <a:xfrm>
            <a:off x="9555181" y="3721555"/>
            <a:ext cx="2906059" cy="36789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BC1A64A-D568-3510-0678-B3BC1ABD9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50732" r="8849" b="31435"/>
          <a:stretch/>
        </p:blipFill>
        <p:spPr>
          <a:xfrm>
            <a:off x="105538" y="3105150"/>
            <a:ext cx="9095612" cy="40478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57158B-54E3-243F-78D5-F597B8B7C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" y="8368075"/>
            <a:ext cx="2158365" cy="13201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96E146-B0A1-DF12-E85E-551010F2C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2" t="20047" r="23285" b="69104"/>
          <a:stretch/>
        </p:blipFill>
        <p:spPr>
          <a:xfrm>
            <a:off x="12201819" y="3793079"/>
            <a:ext cx="4832616" cy="1867403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D28C3CD-93E9-E5F3-73E0-41D15F3D2055}"/>
              </a:ext>
            </a:extLst>
          </p:cNvPr>
          <p:cNvSpPr/>
          <p:nvPr/>
        </p:nvSpPr>
        <p:spPr>
          <a:xfrm>
            <a:off x="340753" y="4889049"/>
            <a:ext cx="420551" cy="4038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6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440828-F551-4FA8-81EF-F8A1265DE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952" r="10671" b="84644"/>
          <a:stretch/>
        </p:blipFill>
        <p:spPr>
          <a:xfrm>
            <a:off x="12018639" y="0"/>
            <a:ext cx="4887919" cy="13995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CCCED0A-DF20-5E5B-A4CD-18EDCFCDE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-34" r="78345" b="84644"/>
          <a:stretch/>
        </p:blipFill>
        <p:spPr>
          <a:xfrm>
            <a:off x="8890007" y="0"/>
            <a:ext cx="1096003" cy="14953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41614E0-2C69-D95C-8AD6-DC184BA5D9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1" t="20423" r="10713" b="77094"/>
          <a:stretch/>
        </p:blipFill>
        <p:spPr>
          <a:xfrm>
            <a:off x="12665875" y="2247961"/>
            <a:ext cx="4348150" cy="6884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671B308-DABE-FD84-B235-0CDD50F0A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-724" r="2022" b="1712"/>
          <a:stretch/>
        </p:blipFill>
        <p:spPr>
          <a:xfrm>
            <a:off x="166498" y="1768252"/>
            <a:ext cx="4110399" cy="59923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9830BA-D5D4-5C84-2188-217103582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79" l="2649" r="98510">
                        <a14:foregroundMark x1="97351" y1="1701" x2="26656" y2="510"/>
                        <a14:foregroundMark x1="26656" y1="510" x2="20530" y2="85034"/>
                        <a14:foregroundMark x1="20530" y1="85034" x2="36258" y2="93878"/>
                        <a14:foregroundMark x1="36258" y1="93878" x2="66887" y2="98639"/>
                        <a14:foregroundMark x1="66887" y1="98639" x2="94868" y2="96259"/>
                        <a14:foregroundMark x1="94868" y1="96259" x2="98510" y2="79252"/>
                        <a14:foregroundMark x1="98510" y1="79252" x2="91060" y2="22789"/>
                        <a14:foregroundMark x1="91060" y1="22789" x2="97682" y2="340"/>
                        <a14:foregroundMark x1="75166" y1="31633" x2="69868" y2="75510"/>
                        <a14:foregroundMark x1="89901" y1="49490" x2="91060" y2="91837"/>
                        <a14:foregroundMark x1="91060" y1="91837" x2="91060" y2="91837"/>
                        <a14:foregroundMark x1="96689" y1="62755" x2="95033" y2="13776"/>
                        <a14:foregroundMark x1="98344" y1="5782" x2="98841" y2="59524"/>
                        <a14:foregroundMark x1="98841" y1="86905" x2="94702" y2="96259"/>
                        <a14:foregroundMark x1="94702" y1="96259" x2="51159" y2="93537"/>
                        <a14:foregroundMark x1="95530" y1="97279" x2="98013" y2="92687"/>
                        <a14:foregroundMark x1="24503" y1="95408" x2="16391" y2="96429"/>
                        <a14:foregroundMark x1="19702" y1="53401" x2="19702" y2="7483"/>
                        <a14:foregroundMark x1="20364" y1="5272" x2="20364" y2="680"/>
                        <a14:foregroundMark x1="9235" y1="64840" x2="5134" y2="63436"/>
                        <a14:foregroundMark x1="20033" y1="68537" x2="14292" y2="66572"/>
                        <a14:foregroundMark x1="8194" y1="66100" x2="5629" y2="65306"/>
                        <a14:foregroundMark x1="17715" y1="69048" x2="13360" y2="67700"/>
                        <a14:foregroundMark x1="14404" y1="66667" x2="9437" y2="65136"/>
                        <a14:foregroundMark x1="14901" y1="69728" x2="6291" y2="66667"/>
                        <a14:backgroundMark x1="4801" y1="6633" x2="1987" y2="37075"/>
                        <a14:backgroundMark x1="16391" y1="63095" x2="12914" y2="57143"/>
                        <a14:backgroundMark x1="14901" y1="63946" x2="11921" y2="62755"/>
                        <a14:backgroundMark x1="3808" y1="60884" x2="2318" y2="62075"/>
                        <a14:backgroundMark x1="15232" y1="65306" x2="15232" y2="65816"/>
                        <a14:backgroundMark x1="12914" y1="76190" x2="11921" y2="76190"/>
                        <a14:backgroundMark x1="2152" y1="67687" x2="2152" y2="68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1" b="1181"/>
          <a:stretch/>
        </p:blipFill>
        <p:spPr>
          <a:xfrm>
            <a:off x="3390900" y="1495395"/>
            <a:ext cx="4942681" cy="535457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C984109-FD27-0569-2F06-FBC6FF9818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4843"/>
          <a:stretch/>
        </p:blipFill>
        <p:spPr>
          <a:xfrm>
            <a:off x="4583285" y="5887631"/>
            <a:ext cx="2438210" cy="2796949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439498C-B9C9-05D2-D1E1-BAB37EE4AA17}"/>
              </a:ext>
            </a:extLst>
          </p:cNvPr>
          <p:cNvGrpSpPr/>
          <p:nvPr/>
        </p:nvGrpSpPr>
        <p:grpSpPr>
          <a:xfrm>
            <a:off x="8801100" y="3120775"/>
            <a:ext cx="8481314" cy="3250995"/>
            <a:chOff x="8801100" y="3033691"/>
            <a:chExt cx="8481314" cy="265904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3ED45B0-1D10-FC6E-8F32-68B542BAE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1" t="23468" r="11140" b="74601"/>
            <a:stretch/>
          </p:blipFill>
          <p:spPr>
            <a:xfrm>
              <a:off x="8801100" y="3033691"/>
              <a:ext cx="8312340" cy="486570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1EC8D53-6EFB-35AC-A104-DD8DAE396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1" t="25390" r="10527" b="72064"/>
            <a:stretch/>
          </p:blipFill>
          <p:spPr>
            <a:xfrm>
              <a:off x="8803576" y="4316881"/>
              <a:ext cx="8478838" cy="641663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3049B48-3EFD-846E-7D6E-684A6ADE9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7" t="23258" r="50793" b="74488"/>
            <a:stretch/>
          </p:blipFill>
          <p:spPr>
            <a:xfrm>
              <a:off x="8801100" y="3599425"/>
              <a:ext cx="8312340" cy="56777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5EFF9F3-BEA3-5454-6CBD-4E81B2E79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6" t="25617" r="50740" b="71837"/>
            <a:stretch/>
          </p:blipFill>
          <p:spPr>
            <a:xfrm>
              <a:off x="15658591" y="5051075"/>
              <a:ext cx="1464374" cy="641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605782" y="881994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B58A1EE-6709-B68A-11BF-BF0D023A9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458" r="9824" b="90270"/>
          <a:stretch/>
        </p:blipFill>
        <p:spPr>
          <a:xfrm>
            <a:off x="11029395" y="213200"/>
            <a:ext cx="5981298" cy="6196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9D64B6-72CA-D29E-EF94-D9EEB3AC2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9690" r="13965" b="53962"/>
          <a:stretch/>
        </p:blipFill>
        <p:spPr>
          <a:xfrm>
            <a:off x="8946454" y="4534141"/>
            <a:ext cx="7598989" cy="44695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5009891-F766-E7BA-C30E-75FC35250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t="47162" r="13871" b="19638"/>
          <a:stretch/>
        </p:blipFill>
        <p:spPr>
          <a:xfrm>
            <a:off x="377565" y="935046"/>
            <a:ext cx="7912971" cy="51956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42582C-6DCC-4FD1-7B3A-9C5F6540C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b="139"/>
          <a:stretch/>
        </p:blipFill>
        <p:spPr>
          <a:xfrm>
            <a:off x="436894" y="6951192"/>
            <a:ext cx="7863340" cy="1346412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D3F1D58-3852-CA9E-E2F0-E18245951FF4}"/>
              </a:ext>
            </a:extLst>
          </p:cNvPr>
          <p:cNvGrpSpPr/>
          <p:nvPr/>
        </p:nvGrpSpPr>
        <p:grpSpPr>
          <a:xfrm>
            <a:off x="9030929" y="1037547"/>
            <a:ext cx="7894176" cy="3452435"/>
            <a:chOff x="10711011" y="1044219"/>
            <a:chExt cx="5931012" cy="214369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A945ECA-2D56-C97E-6243-AD96FEA5C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1" t="9809" r="9824" b="87677"/>
            <a:stretch/>
          </p:blipFill>
          <p:spPr>
            <a:xfrm>
              <a:off x="10989945" y="1044219"/>
              <a:ext cx="5652078" cy="325156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FA52DF83-E88F-431A-B803-6B3B100F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54" t="12026" r="10348" b="85459"/>
            <a:stretch/>
          </p:blipFill>
          <p:spPr>
            <a:xfrm>
              <a:off x="10728960" y="1468973"/>
              <a:ext cx="3006090" cy="325156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4BB4FCD-EF13-DE68-430E-CE05A361C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5" t="9809" r="62315" b="87677"/>
            <a:stretch/>
          </p:blipFill>
          <p:spPr>
            <a:xfrm>
              <a:off x="13749598" y="1445874"/>
              <a:ext cx="2854325" cy="325156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081F133-8D58-EB54-6A44-C7D24D9FB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7" t="14256" r="9824" b="83911"/>
            <a:stretch/>
          </p:blipFill>
          <p:spPr>
            <a:xfrm>
              <a:off x="10711011" y="1867838"/>
              <a:ext cx="380226" cy="237030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330C9267-5F1F-5DF3-903E-BFF439EC5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2" t="12025" r="38246" b="85859"/>
            <a:stretch/>
          </p:blipFill>
          <p:spPr>
            <a:xfrm>
              <a:off x="11062662" y="1833643"/>
              <a:ext cx="5495541" cy="27354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D76B1DD-6CEC-36E4-4898-6D8078203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14105" r="13003" b="83780"/>
            <a:stretch/>
          </p:blipFill>
          <p:spPr>
            <a:xfrm>
              <a:off x="11106477" y="2201437"/>
              <a:ext cx="5497446" cy="273549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02D955D4-9434-86C2-E7DC-66D4BBCC2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14134" r="63960" b="83911"/>
            <a:stretch/>
          </p:blipFill>
          <p:spPr>
            <a:xfrm>
              <a:off x="13905807" y="2591116"/>
              <a:ext cx="2690496" cy="252862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CFB420F-8E37-44ED-9FFE-83E11936E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7" t="16432" r="10464" b="81613"/>
            <a:stretch/>
          </p:blipFill>
          <p:spPr>
            <a:xfrm>
              <a:off x="11139324" y="2597740"/>
              <a:ext cx="2661420" cy="252862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6BED110A-C856-70DB-BED7-FFEB7F43C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6" t="16272" r="35163" b="81613"/>
            <a:stretch/>
          </p:blipFill>
          <p:spPr>
            <a:xfrm>
              <a:off x="14478370" y="2914360"/>
              <a:ext cx="2074353" cy="273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14D385D-7913-0E66-439B-E73680F52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4" t="6905" r="11013" b="90497"/>
          <a:stretch/>
        </p:blipFill>
        <p:spPr>
          <a:xfrm>
            <a:off x="14316755" y="171519"/>
            <a:ext cx="2657702" cy="5951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588F4DA-688F-ED43-CC62-CAD362DED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9542" r="11325" b="87483"/>
          <a:stretch/>
        </p:blipFill>
        <p:spPr>
          <a:xfrm>
            <a:off x="9091198" y="760825"/>
            <a:ext cx="7599567" cy="812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1E584A-367A-5D2E-F16E-2343F4C1D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7" t="13955" r="10660" b="83692"/>
          <a:stretch/>
        </p:blipFill>
        <p:spPr>
          <a:xfrm>
            <a:off x="13445974" y="2133683"/>
            <a:ext cx="3804635" cy="6522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49E69C-196F-7C48-6246-532CEF5F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394"/>
          <a:stretch/>
        </p:blipFill>
        <p:spPr>
          <a:xfrm>
            <a:off x="8887211" y="2690932"/>
            <a:ext cx="7803555" cy="14275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EA2C32A-ACC3-2E84-C977-ED0DAFD6F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18821" r="58849" b="58731"/>
          <a:stretch/>
        </p:blipFill>
        <p:spPr>
          <a:xfrm>
            <a:off x="9457762" y="3712248"/>
            <a:ext cx="2754433" cy="36104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9C2FFF7-FE8C-6D8A-2B12-937D671A68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41374" r="17008" b="45051"/>
          <a:stretch/>
        </p:blipFill>
        <p:spPr>
          <a:xfrm>
            <a:off x="8830469" y="7322730"/>
            <a:ext cx="7860297" cy="19314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A7430D-A3EA-EA33-74F4-48B2CB60E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5" t="58114" r="17256" b="39705"/>
          <a:stretch/>
        </p:blipFill>
        <p:spPr>
          <a:xfrm>
            <a:off x="3945756" y="996575"/>
            <a:ext cx="4237411" cy="6651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9E69857-1683-A4C2-4CC1-9AFAE3F36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228"/>
          <a:stretch/>
        </p:blipFill>
        <p:spPr>
          <a:xfrm>
            <a:off x="415688" y="4890126"/>
            <a:ext cx="7837375" cy="31800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500826-1C81-7660-1AEB-2EB3A6B6F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35" b="88927" l="1066" r="98401">
                        <a14:foregroundMark x1="97441" y1="74048" x2="3625" y2="68512"/>
                        <a14:foregroundMark x1="3625" y1="68512" x2="2345" y2="12457"/>
                        <a14:foregroundMark x1="2345" y1="12457" x2="90512" y2="2076"/>
                        <a14:foregroundMark x1="90512" y1="2076" x2="98401" y2="14879"/>
                        <a14:foregroundMark x1="98401" y1="14879" x2="97015" y2="69896"/>
                        <a14:foregroundMark x1="81876" y1="48443" x2="38380" y2="58478"/>
                        <a14:foregroundMark x1="15991" y1="41176" x2="11087" y2="71626"/>
                        <a14:foregroundMark x1="5117" y1="31834" x2="3092" y2="61246"/>
                        <a14:foregroundMark x1="45629" y1="32872" x2="88060" y2="26298"/>
                        <a14:foregroundMark x1="88060" y1="26298" x2="88060" y2="26298"/>
                        <a14:foregroundMark x1="91045" y1="47405" x2="67697" y2="53633"/>
                        <a14:foregroundMark x1="95203" y1="61246" x2="93177" y2="32526"/>
                        <a14:foregroundMark x1="93177" y1="32526" x2="53305" y2="16263"/>
                        <a14:foregroundMark x1="53305" y1="16263" x2="28358" y2="41869"/>
                        <a14:foregroundMark x1="28358" y1="41869" x2="71962" y2="62976"/>
                        <a14:foregroundMark x1="71962" y1="62976" x2="87313" y2="57439"/>
                        <a14:foregroundMark x1="87313" y1="57439" x2="89979" y2="53633"/>
                        <a14:foregroundMark x1="87313" y1="42215" x2="50533" y2="41522"/>
                        <a14:foregroundMark x1="60768" y1="40484" x2="24947" y2="37370"/>
                        <a14:foregroundMark x1="31983" y1="25606" x2="19510" y2="31834"/>
                        <a14:foregroundMark x1="36141" y1="71280" x2="1066" y2="7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" b="225"/>
          <a:stretch/>
        </p:blipFill>
        <p:spPr>
          <a:xfrm>
            <a:off x="415689" y="1743401"/>
            <a:ext cx="7837375" cy="376142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6FD1F81-2D40-88F7-5EEB-17F314ACE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4" t="76132" r="16695" b="21687"/>
          <a:stretch/>
        </p:blipFill>
        <p:spPr>
          <a:xfrm>
            <a:off x="3847670" y="4700952"/>
            <a:ext cx="4433584" cy="6651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DDBBAB1-58F8-6122-75E3-0B41D0AE46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22" b="39586" l="41717" r="90663">
                        <a14:foregroundMark x1="87500" y1="23588" x2="44955" y2="25094"/>
                        <a14:foregroundMark x1="44955" y1="25094" x2="45331" y2="34881"/>
                        <a14:foregroundMark x1="45331" y1="34881" x2="46536" y2="37955"/>
                        <a14:foregroundMark x1="46536" y1="37955" x2="60166" y2="39586"/>
                        <a14:foregroundMark x1="60166" y1="39586" x2="83133" y2="38457"/>
                        <a14:foregroundMark x1="83133" y1="38457" x2="87952" y2="34253"/>
                        <a14:foregroundMark x1="87952" y1="34253" x2="87575" y2="23777"/>
                        <a14:foregroundMark x1="88027" y1="25847" x2="88554" y2="38206"/>
                        <a14:foregroundMark x1="88554" y1="38206" x2="83886" y2="39210"/>
                        <a14:foregroundMark x1="84488" y1="39398" x2="67470" y2="39210"/>
                        <a14:foregroundMark x1="60015" y1="38896" x2="45783" y2="38708"/>
                        <a14:foregroundMark x1="45331" y1="38519" x2="42018" y2="31368"/>
                        <a14:foregroundMark x1="42018" y1="31368" x2="41867" y2="29423"/>
                        <a14:foregroundMark x1="41717" y1="28795" x2="42470" y2="23275"/>
                        <a14:foregroundMark x1="42771" y1="22898" x2="65663" y2="23338"/>
                        <a14:foregroundMark x1="65738" y1="22710" x2="79669" y2="23275"/>
                        <a14:foregroundMark x1="82078" y1="23024" x2="67922" y2="22522"/>
                        <a14:foregroundMark x1="65286" y1="22773" x2="52410" y2="22961"/>
                        <a14:foregroundMark x1="87123" y1="22898" x2="79367" y2="22898"/>
                        <a14:foregroundMark x1="88178" y1="23212" x2="89458" y2="23777"/>
                        <a14:foregroundMark x1="88178" y1="23212" x2="87801" y2="23024"/>
                        <a14:foregroundMark x1="87801" y1="23024" x2="87575" y2="22710"/>
                        <a14:foregroundMark x1="88931" y1="24153" x2="90663" y2="36700"/>
                        <a14:foregroundMark x1="90663" y1="36700" x2="89006" y2="39210"/>
                        <a14:foregroundMark x1="87952" y1="39084" x2="85693" y2="39021"/>
                        <a14:foregroundMark x1="86898" y1="39210" x2="83584" y2="38896"/>
                        <a14:foregroundMark x1="54744" y1="38896" x2="46611" y2="38708"/>
                        <a14:foregroundMark x1="43599" y1="36512" x2="42771" y2="33061"/>
                        <a14:foregroundMark x1="42771" y1="33061" x2="41867" y2="32120"/>
                        <a14:foregroundMark x1="41792" y1="32748" x2="42545" y2="34003"/>
                        <a14:foregroundMark x1="42545" y1="34191" x2="42545" y2="35069"/>
                        <a14:foregroundMark x1="42997" y1="35445" x2="43373" y2="36261"/>
                        <a14:foregroundMark x1="57907" y1="39272" x2="46084" y2="39084"/>
                        <a14:foregroundMark x1="50979" y1="38959" x2="46837" y2="39272"/>
                        <a14:foregroundMark x1="48117" y1="39460" x2="86822" y2="39021"/>
                        <a14:foregroundMark x1="87048" y1="39210" x2="50226" y2="39586"/>
                        <a14:foregroundMark x1="71762" y1="39398" x2="81627" y2="39398"/>
                        <a14:foregroundMark x1="45331" y1="38519" x2="42696" y2="35947"/>
                        <a14:foregroundMark x1="42696" y1="35947" x2="42620" y2="35383"/>
                        <a14:foregroundMark x1="42395" y1="35696" x2="41867" y2="22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51" t="22319" r="10166" b="59791"/>
          <a:stretch/>
        </p:blipFill>
        <p:spPr>
          <a:xfrm>
            <a:off x="11887199" y="4325208"/>
            <a:ext cx="5190471" cy="30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830CC4-5979-DD60-7CE7-A98979FB2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8" t="6313" r="10327" b="90879"/>
          <a:stretch/>
        </p:blipFill>
        <p:spPr>
          <a:xfrm>
            <a:off x="13397705" y="210394"/>
            <a:ext cx="3766585" cy="8562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C17BEC-4256-365F-1A61-2D6AFA0A7C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9" t="9449" r="9294" b="87743"/>
          <a:stretch/>
        </p:blipFill>
        <p:spPr>
          <a:xfrm>
            <a:off x="9005842" y="1041108"/>
            <a:ext cx="8009833" cy="80520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5488C34-CE39-EBA8-C3DC-1E86CCE7F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8" t="15660" r="14079" b="67477"/>
          <a:stretch/>
        </p:blipFill>
        <p:spPr>
          <a:xfrm>
            <a:off x="11863472" y="2677026"/>
            <a:ext cx="5300818" cy="32751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A3E876-AFB9-40B5-65E8-E253ED958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6067" r="60266" b="64930"/>
          <a:stretch/>
        </p:blipFill>
        <p:spPr>
          <a:xfrm>
            <a:off x="8811046" y="2566201"/>
            <a:ext cx="3057137" cy="37509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07EB3B-942D-2BA2-73D3-A882E17E7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36065" r="13987" b="50890"/>
          <a:stretch/>
        </p:blipFill>
        <p:spPr>
          <a:xfrm>
            <a:off x="9143269" y="6491316"/>
            <a:ext cx="7890328" cy="196148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A55E3C7-622D-FEE1-692A-43468F677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7" t="51219" r="14616" b="46511"/>
          <a:stretch/>
        </p:blipFill>
        <p:spPr>
          <a:xfrm>
            <a:off x="3848692" y="988347"/>
            <a:ext cx="4612704" cy="5720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AA91AC5-221A-BE08-8735-5E0BBDB71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2" t="74137" r="14885" b="23805"/>
          <a:stretch/>
        </p:blipFill>
        <p:spPr>
          <a:xfrm>
            <a:off x="3848692" y="4659327"/>
            <a:ext cx="4595206" cy="5188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04C10F8-3E84-6112-1604-527E19856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/>
        </p:blipFill>
        <p:spPr>
          <a:xfrm>
            <a:off x="641980" y="5129605"/>
            <a:ext cx="7173025" cy="26440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36974F1-E277-61FA-3F88-B20F986BD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2391" l="617" r="98869">
                        <a14:foregroundMark x1="95272" y1="73098" x2="12025" y2="69837"/>
                        <a14:foregroundMark x1="12025" y1="69837" x2="4933" y2="65761"/>
                        <a14:foregroundMark x1="4933" y1="65761" x2="2569" y2="21739"/>
                        <a14:foregroundMark x1="2569" y1="21739" x2="10689" y2="7609"/>
                        <a14:foregroundMark x1="10689" y1="7609" x2="54985" y2="4891"/>
                        <a14:foregroundMark x1="54985" y1="4891" x2="97842" y2="7065"/>
                        <a14:foregroundMark x1="97842" y1="7065" x2="94861" y2="76087"/>
                        <a14:foregroundMark x1="94861" y1="76087" x2="94656" y2="76902"/>
                        <a14:foregroundMark x1="95889" y1="3261" x2="6783" y2="8696"/>
                        <a14:foregroundMark x1="6783" y1="8696" x2="5242" y2="22554"/>
                        <a14:foregroundMark x1="22199" y1="35598" x2="78828" y2="49728"/>
                        <a14:foregroundMark x1="76876" y1="30978" x2="30319" y2="69293"/>
                        <a14:foregroundMark x1="99075" y1="6250" x2="97842" y2="74185"/>
                        <a14:foregroundMark x1="95889" y1="75815" x2="14697" y2="75815"/>
                        <a14:foregroundMark x1="12539" y1="74457" x2="6680" y2="74185"/>
                        <a14:foregroundMark x1="3392" y1="73641" x2="719" y2="18478"/>
                        <a14:foregroundMark x1="14080" y1="17935" x2="12539" y2="54891"/>
                        <a14:foregroundMark x1="25899" y1="19293" x2="23227" y2="53261"/>
                        <a14:foregroundMark x1="33299" y1="19293" x2="33916" y2="52989"/>
                        <a14:foregroundMark x1="52929" y1="16848" x2="50360" y2="39674"/>
                        <a14:foregroundMark x1="53546" y1="30978" x2="48921" y2="44837"/>
                        <a14:foregroundMark x1="44090" y1="44565" x2="33505" y2="55707"/>
                        <a14:foregroundMark x1="81501" y1="16304" x2="60226" y2="28804"/>
                        <a14:foregroundMark x1="43063" y1="46467" x2="34532" y2="60870"/>
                        <a14:foregroundMark x1="92189" y1="20924" x2="86742" y2="40489"/>
                        <a14:foregroundMark x1="34943" y1="40761" x2="24872" y2="47826"/>
                        <a14:foregroundMark x1="86331" y1="30163" x2="68345" y2="53261"/>
                        <a14:foregroundMark x1="83967" y1="46196" x2="65468" y2="58424"/>
                        <a14:foregroundMark x1="78623" y1="33967" x2="68962" y2="73098"/>
                        <a14:foregroundMark x1="72970" y1="59783" x2="68756" y2="65761"/>
                        <a14:foregroundMark x1="70812" y1="28533" x2="54368" y2="39674"/>
                        <a14:foregroundMark x1="81089" y1="23098" x2="50360" y2="29891"/>
                        <a14:foregroundMark x1="50360" y1="29891" x2="27338" y2="52174"/>
                        <a14:foregroundMark x1="27338" y1="52174" x2="70298" y2="66848"/>
                        <a14:foregroundMark x1="70298" y1="66848" x2="80884" y2="42120"/>
                        <a14:foregroundMark x1="80884" y1="42120" x2="75642" y2="29348"/>
                        <a14:foregroundMark x1="75642" y1="29348" x2="75231" y2="28804"/>
                        <a14:foregroundMark x1="6680" y1="75000" x2="925" y2="75272"/>
                        <a14:foregroundMark x1="11511" y1="75543" x2="11100" y2="9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" b="140"/>
          <a:stretch/>
        </p:blipFill>
        <p:spPr>
          <a:xfrm>
            <a:off x="641980" y="1632306"/>
            <a:ext cx="7173025" cy="36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702C5E-99CD-C024-52E7-DD5CA38AD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4" t="6355" r="10510" b="90504"/>
          <a:stretch/>
        </p:blipFill>
        <p:spPr>
          <a:xfrm>
            <a:off x="14624440" y="53422"/>
            <a:ext cx="2482070" cy="8706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66CA0D5-98D9-E3EE-559A-81223FCEB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3" t="15117" r="10149" b="54297"/>
          <a:stretch/>
        </p:blipFill>
        <p:spPr>
          <a:xfrm>
            <a:off x="11882349" y="3307807"/>
            <a:ext cx="5389647" cy="46543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A4D600-887A-1AE4-1000-015AEFB73F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9561" r="55953" b="54444"/>
          <a:stretch/>
        </p:blipFill>
        <p:spPr>
          <a:xfrm>
            <a:off x="8673461" y="5686739"/>
            <a:ext cx="3464309" cy="22754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AE49F3-777E-5FEC-CC2D-1ECFB7DE6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45743" r="44661" b="15995"/>
          <a:stretch/>
        </p:blipFill>
        <p:spPr>
          <a:xfrm>
            <a:off x="85901" y="713793"/>
            <a:ext cx="4798220" cy="544323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D9E2725-C004-D729-5BF8-2BD609563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3" t="55990" r="15720" b="32002"/>
          <a:stretch/>
        </p:blipFill>
        <p:spPr>
          <a:xfrm>
            <a:off x="4860470" y="2200978"/>
            <a:ext cx="3521145" cy="17083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F89955-7357-F1D3-FE39-4FC390856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68470" r="16661" b="19522"/>
          <a:stretch/>
        </p:blipFill>
        <p:spPr>
          <a:xfrm>
            <a:off x="4805188" y="4065217"/>
            <a:ext cx="3521145" cy="17083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A623D8A-3EAE-9CD7-C4AD-8E5C3E75E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280"/>
          <a:stretch/>
        </p:blipFill>
        <p:spPr>
          <a:xfrm>
            <a:off x="530077" y="6581095"/>
            <a:ext cx="7598465" cy="166932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25C7662-B0C3-9062-FF95-58283A60F5E8}"/>
              </a:ext>
            </a:extLst>
          </p:cNvPr>
          <p:cNvGrpSpPr/>
          <p:nvPr/>
        </p:nvGrpSpPr>
        <p:grpSpPr>
          <a:xfrm>
            <a:off x="9114618" y="972107"/>
            <a:ext cx="7641381" cy="1885780"/>
            <a:chOff x="9737725" y="1082305"/>
            <a:chExt cx="6946710" cy="1288013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8FE7B7E-586A-A2BE-EE36-B0663FBA0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3" t="9686" r="10510" b="88161"/>
            <a:stretch/>
          </p:blipFill>
          <p:spPr>
            <a:xfrm>
              <a:off x="9737725" y="1082305"/>
              <a:ext cx="6946710" cy="37064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462963D8-39F6-E54E-8648-FDCFDFD9D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04" t="11635" r="11297" b="86212"/>
            <a:stretch/>
          </p:blipFill>
          <p:spPr>
            <a:xfrm>
              <a:off x="9820637" y="1532582"/>
              <a:ext cx="2366169" cy="37064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98FDD55-BFC6-FD95-0234-3494C9B0B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5" t="9686" r="59171" b="88160"/>
            <a:stretch/>
          </p:blipFill>
          <p:spPr>
            <a:xfrm>
              <a:off x="12209666" y="1562628"/>
              <a:ext cx="4370502" cy="37064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D678576-B1C0-EB48-F97A-34830022A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3" t="11513" r="27768" b="86334"/>
            <a:stretch/>
          </p:blipFill>
          <p:spPr>
            <a:xfrm>
              <a:off x="14918055" y="1999673"/>
              <a:ext cx="1690688" cy="370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11F6EF7-E279-099B-5AD5-C85D0ADE1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6" t="6549" r="9839" b="90380"/>
          <a:stretch/>
        </p:blipFill>
        <p:spPr>
          <a:xfrm>
            <a:off x="11771093" y="470697"/>
            <a:ext cx="5267764" cy="6397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34BC7B-2907-FA24-AD00-76CA604CB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19553" r="14467" b="78130"/>
          <a:stretch/>
        </p:blipFill>
        <p:spPr>
          <a:xfrm>
            <a:off x="13250318" y="3644637"/>
            <a:ext cx="3783102" cy="4826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4A7659-13AC-F29B-F64B-C8393775C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 t="22182" r="14233" b="66020"/>
          <a:stretch/>
        </p:blipFill>
        <p:spPr>
          <a:xfrm>
            <a:off x="9536701" y="4225996"/>
            <a:ext cx="7029994" cy="18315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31ACDA0-D298-5686-8C84-7E5A9FF84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36493" r="14351" b="55949"/>
          <a:stretch/>
        </p:blipFill>
        <p:spPr>
          <a:xfrm>
            <a:off x="8802718" y="6504747"/>
            <a:ext cx="7809266" cy="18017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22948C3-9121-E6DE-EC99-E3E72C440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44661" r="14116" b="36377"/>
          <a:stretch/>
        </p:blipFill>
        <p:spPr>
          <a:xfrm>
            <a:off x="1895655" y="165777"/>
            <a:ext cx="6453939" cy="245225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30AB4C-8842-04AB-1D1F-CBEE83B3D5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63401" r="55421" b="28405"/>
          <a:stretch/>
        </p:blipFill>
        <p:spPr>
          <a:xfrm>
            <a:off x="70366" y="2580262"/>
            <a:ext cx="4003649" cy="1165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98DBF30-7647-8320-0236-21E049C4F5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71811" r="13782" b="23337"/>
          <a:stretch/>
        </p:blipFill>
        <p:spPr>
          <a:xfrm>
            <a:off x="619662" y="4751036"/>
            <a:ext cx="7809266" cy="1165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4423F1E-E0EA-A04B-1C9B-B5861514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78268" r="14468" b="7043"/>
          <a:stretch/>
        </p:blipFill>
        <p:spPr>
          <a:xfrm>
            <a:off x="1432255" y="6057570"/>
            <a:ext cx="7009630" cy="2089319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C45C08A-5B53-727D-1B42-733CF8DFFAC9}"/>
              </a:ext>
            </a:extLst>
          </p:cNvPr>
          <p:cNvGrpSpPr/>
          <p:nvPr/>
        </p:nvGrpSpPr>
        <p:grpSpPr>
          <a:xfrm>
            <a:off x="9536701" y="1185861"/>
            <a:ext cx="7110987" cy="1718902"/>
            <a:chOff x="12552728" y="1190116"/>
            <a:chExt cx="4013967" cy="72898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02BE3F65-3F5D-5B74-1C46-436D859E2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2" t="14447" r="10235" b="83227"/>
            <a:stretch/>
          </p:blipFill>
          <p:spPr>
            <a:xfrm>
              <a:off x="13067079" y="1693040"/>
              <a:ext cx="1108502" cy="226058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C4F3DB8-4594-CFF3-6941-BB8ADE3B2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1" t="10013" r="9996" b="85371"/>
            <a:stretch/>
          </p:blipFill>
          <p:spPr>
            <a:xfrm>
              <a:off x="12552728" y="1190116"/>
              <a:ext cx="4013967" cy="448578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25EF461E-F8F6-9A50-70A6-FDE0DF25C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7" t="12702" r="59295" b="85257"/>
            <a:stretch/>
          </p:blipFill>
          <p:spPr>
            <a:xfrm>
              <a:off x="14175581" y="1715830"/>
              <a:ext cx="2391114" cy="198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2FA11E-FF61-9D0C-A846-9E1C4C8B3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5" t="6068" r="10034" b="90294"/>
          <a:stretch/>
        </p:blipFill>
        <p:spPr>
          <a:xfrm>
            <a:off x="11320866" y="280731"/>
            <a:ext cx="5868557" cy="6888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9E91E8-68A5-BB77-20DA-6CE6BB512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b="186"/>
          <a:stretch/>
        </p:blipFill>
        <p:spPr>
          <a:xfrm>
            <a:off x="1868674" y="7667806"/>
            <a:ext cx="6627626" cy="14518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32E5FC-AB58-B976-188D-2EA27A9FA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9706" r="10035" b="83543"/>
          <a:stretch/>
        </p:blipFill>
        <p:spPr>
          <a:xfrm>
            <a:off x="8887251" y="1130820"/>
            <a:ext cx="8145403" cy="19071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5927E32-13AB-688B-C702-78FCABB43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18056" r="10644" b="64696"/>
          <a:stretch/>
        </p:blipFill>
        <p:spPr>
          <a:xfrm>
            <a:off x="11275145" y="4168740"/>
            <a:ext cx="5968834" cy="3756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A93FDC-0612-54E0-F364-8F6ADCEF2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25710" r="69106" b="64804"/>
          <a:stretch/>
        </p:blipFill>
        <p:spPr>
          <a:xfrm>
            <a:off x="8887251" y="6226479"/>
            <a:ext cx="2280107" cy="16983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1D66B8-9131-3084-A9D1-CA75A34EC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36296" r="9986" b="56953"/>
          <a:stretch/>
        </p:blipFill>
        <p:spPr>
          <a:xfrm>
            <a:off x="253826" y="295018"/>
            <a:ext cx="8242474" cy="180644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F034703-AE9E-CA0E-A439-85C91BB78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44789" r="10645" b="52675"/>
          <a:stretch/>
        </p:blipFill>
        <p:spPr>
          <a:xfrm>
            <a:off x="6006575" y="2295485"/>
            <a:ext cx="2417785" cy="7031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C515CA7-867E-B902-7E87-442B01B56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1" t="47149" r="11276" b="37955"/>
          <a:stretch/>
        </p:blipFill>
        <p:spPr>
          <a:xfrm>
            <a:off x="5145830" y="2961029"/>
            <a:ext cx="3048801" cy="19270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36E2ED3-8E2E-81BE-C6ED-ABDC91AF6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/>
        </p:blipFill>
        <p:spPr>
          <a:xfrm>
            <a:off x="140274" y="2912895"/>
            <a:ext cx="5082834" cy="20871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F5A877A-8915-937B-EFD8-C3E46088E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/>
        </p:blipFill>
        <p:spPr>
          <a:xfrm>
            <a:off x="2648905" y="5283371"/>
            <a:ext cx="1755868" cy="248135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89F52E-1B84-23AE-454D-BB315AA78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/>
        </p:blipFill>
        <p:spPr>
          <a:xfrm>
            <a:off x="4476607" y="5221492"/>
            <a:ext cx="3718024" cy="20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B680B2B-7EFB-6D6F-23C3-227AAD2EA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9" t="2208" r="7630" b="87078"/>
          <a:stretch/>
        </p:blipFill>
        <p:spPr>
          <a:xfrm>
            <a:off x="14004677" y="44952"/>
            <a:ext cx="2793076" cy="10411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B253D75-4415-F169-6072-BF1FECB3C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6" t="13457" r="9556" b="82874"/>
          <a:stretch/>
        </p:blipFill>
        <p:spPr>
          <a:xfrm>
            <a:off x="15033842" y="1456390"/>
            <a:ext cx="1597418" cy="6314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8BB517D-D347-6D1D-728A-44DE40D3C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2" t="18179" r="9634" b="76335"/>
          <a:stretch/>
        </p:blipFill>
        <p:spPr>
          <a:xfrm>
            <a:off x="13812545" y="2239601"/>
            <a:ext cx="2818715" cy="9441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B412E1-699E-68FE-BDC6-5F6E34BC3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9" t="24663" r="10280" b="67363"/>
          <a:stretch/>
        </p:blipFill>
        <p:spPr>
          <a:xfrm>
            <a:off x="9779995" y="3247694"/>
            <a:ext cx="6805912" cy="1247663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FD3BDFD-C2BB-EC9A-D0D3-503DCD0ED056}"/>
              </a:ext>
            </a:extLst>
          </p:cNvPr>
          <p:cNvGrpSpPr/>
          <p:nvPr/>
        </p:nvGrpSpPr>
        <p:grpSpPr>
          <a:xfrm>
            <a:off x="574701" y="313909"/>
            <a:ext cx="8730758" cy="7782341"/>
            <a:chOff x="574701" y="313909"/>
            <a:chExt cx="8730758" cy="778234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AAA6203-95B2-CC8C-D765-4BAAD87D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" b="33"/>
            <a:stretch/>
          </p:blipFill>
          <p:spPr>
            <a:xfrm>
              <a:off x="574701" y="3307837"/>
              <a:ext cx="8730758" cy="478841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CE175604-7C87-D740-771D-588947EF9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9" t="23748" r="62476" b="46058"/>
            <a:stretch/>
          </p:blipFill>
          <p:spPr>
            <a:xfrm>
              <a:off x="1388591" y="313909"/>
              <a:ext cx="2126933" cy="3226795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0BC51D7B-341A-E31A-C8E7-1530B9D47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" y="8349025"/>
            <a:ext cx="2158365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6590</TotalTime>
  <Words>20</Words>
  <Application>Microsoft Office PowerPoint</Application>
  <PresentationFormat>مخصص</PresentationFormat>
  <Paragraphs>13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154</cp:revision>
  <dcterms:created xsi:type="dcterms:W3CDTF">2022-09-03T17:49:26Z</dcterms:created>
  <dcterms:modified xsi:type="dcterms:W3CDTF">2023-08-29T20:36:34Z</dcterms:modified>
</cp:coreProperties>
</file>