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sldIdLst>
    <p:sldId id="330" r:id="rId2"/>
    <p:sldId id="285" r:id="rId3"/>
    <p:sldId id="302" r:id="rId4"/>
    <p:sldId id="303" r:id="rId5"/>
    <p:sldId id="304" r:id="rId6"/>
    <p:sldId id="305" r:id="rId7"/>
    <p:sldId id="306" r:id="rId8"/>
    <p:sldId id="307" r:id="rId9"/>
    <p:sldId id="308" r:id="rId10"/>
    <p:sldId id="309" r:id="rId11"/>
  </p:sldIdLst>
  <p:sldSz cx="17279938" cy="97202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FVJzCcj5RsB07Op23FFRDA==" hashData="PJI6Hwy3chpSr94T2t5EMyHUuRIPTQ7zXDbmoIKIS38eatYJD5ilU4+OQN3Trv71sm31Uvk7n2yA0ofT3Zdcpg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EFE6"/>
    <a:srgbClr val="8F9092"/>
    <a:srgbClr val="E4DED0"/>
    <a:srgbClr val="63A3C6"/>
    <a:srgbClr val="478F9E"/>
    <a:srgbClr val="F7ECE6"/>
    <a:srgbClr val="D3B99E"/>
    <a:srgbClr val="578A9D"/>
    <a:srgbClr val="F6F2F1"/>
    <a:srgbClr val="DCE1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910" autoAdjust="0"/>
    <p:restoredTop sz="95126" autoAdjust="0"/>
  </p:normalViewPr>
  <p:slideViewPr>
    <p:cSldViewPr snapToGrid="0">
      <p:cViewPr>
        <p:scale>
          <a:sx n="75" d="100"/>
          <a:sy n="75" d="100"/>
        </p:scale>
        <p:origin x="54" y="-16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9992" y="1590794"/>
            <a:ext cx="12959954" cy="3384092"/>
          </a:xfrm>
        </p:spPr>
        <p:txBody>
          <a:bodyPr anchor="b"/>
          <a:lstStyle>
            <a:lvl1pPr algn="ctr">
              <a:defRPr sz="8504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9992" y="5105389"/>
            <a:ext cx="12959954" cy="2346813"/>
          </a:xfrm>
        </p:spPr>
        <p:txBody>
          <a:bodyPr/>
          <a:lstStyle>
            <a:lvl1pPr marL="0" indent="0" algn="ctr">
              <a:buNone/>
              <a:defRPr sz="3402"/>
            </a:lvl1pPr>
            <a:lvl2pPr marL="647990" indent="0" algn="ctr">
              <a:buNone/>
              <a:defRPr sz="2835"/>
            </a:lvl2pPr>
            <a:lvl3pPr marL="1295979" indent="0" algn="ctr">
              <a:buNone/>
              <a:defRPr sz="2551"/>
            </a:lvl3pPr>
            <a:lvl4pPr marL="1943969" indent="0" algn="ctr">
              <a:buNone/>
              <a:defRPr sz="2268"/>
            </a:lvl4pPr>
            <a:lvl5pPr marL="2591958" indent="0" algn="ctr">
              <a:buNone/>
              <a:defRPr sz="2268"/>
            </a:lvl5pPr>
            <a:lvl6pPr marL="3239948" indent="0" algn="ctr">
              <a:buNone/>
              <a:defRPr sz="2268"/>
            </a:lvl6pPr>
            <a:lvl7pPr marL="3887937" indent="0" algn="ctr">
              <a:buNone/>
              <a:defRPr sz="2268"/>
            </a:lvl7pPr>
            <a:lvl8pPr marL="4535927" indent="0" algn="ctr">
              <a:buNone/>
              <a:defRPr sz="2268"/>
            </a:lvl8pPr>
            <a:lvl9pPr marL="5183916" indent="0" algn="ctr">
              <a:buNone/>
              <a:defRPr sz="2268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13/02/45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14109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13/02/45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66840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365955" y="517514"/>
            <a:ext cx="3725987" cy="8237474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87996" y="517514"/>
            <a:ext cx="10961961" cy="8237474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13/02/45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00870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13/02/45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93952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8996" y="2423317"/>
            <a:ext cx="14903947" cy="4043359"/>
          </a:xfrm>
        </p:spPr>
        <p:txBody>
          <a:bodyPr anchor="b"/>
          <a:lstStyle>
            <a:lvl1pPr>
              <a:defRPr sz="8504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8996" y="6504927"/>
            <a:ext cx="14903947" cy="2126307"/>
          </a:xfrm>
        </p:spPr>
        <p:txBody>
          <a:bodyPr/>
          <a:lstStyle>
            <a:lvl1pPr marL="0" indent="0">
              <a:buNone/>
              <a:defRPr sz="3402">
                <a:solidFill>
                  <a:schemeClr val="tx1">
                    <a:tint val="75000"/>
                  </a:schemeClr>
                </a:solidFill>
              </a:defRPr>
            </a:lvl1pPr>
            <a:lvl2pPr marL="647990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2pPr>
            <a:lvl3pPr marL="1295979" indent="0">
              <a:buNone/>
              <a:defRPr sz="2551">
                <a:solidFill>
                  <a:schemeClr val="tx1">
                    <a:tint val="75000"/>
                  </a:schemeClr>
                </a:solidFill>
              </a:defRPr>
            </a:lvl3pPr>
            <a:lvl4pPr marL="1943969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4pPr>
            <a:lvl5pPr marL="2591958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5pPr>
            <a:lvl6pPr marL="3239948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6pPr>
            <a:lvl7pPr marL="3887937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7pPr>
            <a:lvl8pPr marL="4535927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8pPr>
            <a:lvl9pPr marL="5183916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13/02/45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51461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7996" y="2587570"/>
            <a:ext cx="7343974" cy="616741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47968" y="2587570"/>
            <a:ext cx="7343974" cy="616741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13/02/45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91168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246" y="517514"/>
            <a:ext cx="14903947" cy="1878802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0247" y="2382815"/>
            <a:ext cx="7310223" cy="1167781"/>
          </a:xfrm>
        </p:spPr>
        <p:txBody>
          <a:bodyPr anchor="b"/>
          <a:lstStyle>
            <a:lvl1pPr marL="0" indent="0">
              <a:buNone/>
              <a:defRPr sz="3402" b="1"/>
            </a:lvl1pPr>
            <a:lvl2pPr marL="647990" indent="0">
              <a:buNone/>
              <a:defRPr sz="2835" b="1"/>
            </a:lvl2pPr>
            <a:lvl3pPr marL="1295979" indent="0">
              <a:buNone/>
              <a:defRPr sz="2551" b="1"/>
            </a:lvl3pPr>
            <a:lvl4pPr marL="1943969" indent="0">
              <a:buNone/>
              <a:defRPr sz="2268" b="1"/>
            </a:lvl4pPr>
            <a:lvl5pPr marL="2591958" indent="0">
              <a:buNone/>
              <a:defRPr sz="2268" b="1"/>
            </a:lvl5pPr>
            <a:lvl6pPr marL="3239948" indent="0">
              <a:buNone/>
              <a:defRPr sz="2268" b="1"/>
            </a:lvl6pPr>
            <a:lvl7pPr marL="3887937" indent="0">
              <a:buNone/>
              <a:defRPr sz="2268" b="1"/>
            </a:lvl7pPr>
            <a:lvl8pPr marL="4535927" indent="0">
              <a:buNone/>
              <a:defRPr sz="2268" b="1"/>
            </a:lvl8pPr>
            <a:lvl9pPr marL="5183916" indent="0">
              <a:buNone/>
              <a:defRPr sz="2268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0247" y="3550596"/>
            <a:ext cx="7310223" cy="522239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747969" y="2382815"/>
            <a:ext cx="7346224" cy="1167781"/>
          </a:xfrm>
        </p:spPr>
        <p:txBody>
          <a:bodyPr anchor="b"/>
          <a:lstStyle>
            <a:lvl1pPr marL="0" indent="0">
              <a:buNone/>
              <a:defRPr sz="3402" b="1"/>
            </a:lvl1pPr>
            <a:lvl2pPr marL="647990" indent="0">
              <a:buNone/>
              <a:defRPr sz="2835" b="1"/>
            </a:lvl2pPr>
            <a:lvl3pPr marL="1295979" indent="0">
              <a:buNone/>
              <a:defRPr sz="2551" b="1"/>
            </a:lvl3pPr>
            <a:lvl4pPr marL="1943969" indent="0">
              <a:buNone/>
              <a:defRPr sz="2268" b="1"/>
            </a:lvl4pPr>
            <a:lvl5pPr marL="2591958" indent="0">
              <a:buNone/>
              <a:defRPr sz="2268" b="1"/>
            </a:lvl5pPr>
            <a:lvl6pPr marL="3239948" indent="0">
              <a:buNone/>
              <a:defRPr sz="2268" b="1"/>
            </a:lvl6pPr>
            <a:lvl7pPr marL="3887937" indent="0">
              <a:buNone/>
              <a:defRPr sz="2268" b="1"/>
            </a:lvl7pPr>
            <a:lvl8pPr marL="4535927" indent="0">
              <a:buNone/>
              <a:defRPr sz="2268" b="1"/>
            </a:lvl8pPr>
            <a:lvl9pPr marL="5183916" indent="0">
              <a:buNone/>
              <a:defRPr sz="2268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747969" y="3550596"/>
            <a:ext cx="7346224" cy="522239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13/02/45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7429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13/02/45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3142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13/02/45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35825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247" y="648018"/>
            <a:ext cx="5573229" cy="2268061"/>
          </a:xfrm>
        </p:spPr>
        <p:txBody>
          <a:bodyPr anchor="b"/>
          <a:lstStyle>
            <a:lvl1pPr>
              <a:defRPr sz="4535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6224" y="1399539"/>
            <a:ext cx="8747969" cy="6907687"/>
          </a:xfrm>
        </p:spPr>
        <p:txBody>
          <a:bodyPr/>
          <a:lstStyle>
            <a:lvl1pPr>
              <a:defRPr sz="4535"/>
            </a:lvl1pPr>
            <a:lvl2pPr>
              <a:defRPr sz="3968"/>
            </a:lvl2pPr>
            <a:lvl3pPr>
              <a:defRPr sz="3402"/>
            </a:lvl3pPr>
            <a:lvl4pPr>
              <a:defRPr sz="2835"/>
            </a:lvl4pPr>
            <a:lvl5pPr>
              <a:defRPr sz="2835"/>
            </a:lvl5pPr>
            <a:lvl6pPr>
              <a:defRPr sz="2835"/>
            </a:lvl6pPr>
            <a:lvl7pPr>
              <a:defRPr sz="2835"/>
            </a:lvl7pPr>
            <a:lvl8pPr>
              <a:defRPr sz="2835"/>
            </a:lvl8pPr>
            <a:lvl9pPr>
              <a:defRPr sz="283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0247" y="2916079"/>
            <a:ext cx="5573229" cy="5402397"/>
          </a:xfrm>
        </p:spPr>
        <p:txBody>
          <a:bodyPr/>
          <a:lstStyle>
            <a:lvl1pPr marL="0" indent="0">
              <a:buNone/>
              <a:defRPr sz="2268"/>
            </a:lvl1pPr>
            <a:lvl2pPr marL="647990" indent="0">
              <a:buNone/>
              <a:defRPr sz="1984"/>
            </a:lvl2pPr>
            <a:lvl3pPr marL="1295979" indent="0">
              <a:buNone/>
              <a:defRPr sz="1701"/>
            </a:lvl3pPr>
            <a:lvl4pPr marL="1943969" indent="0">
              <a:buNone/>
              <a:defRPr sz="1417"/>
            </a:lvl4pPr>
            <a:lvl5pPr marL="2591958" indent="0">
              <a:buNone/>
              <a:defRPr sz="1417"/>
            </a:lvl5pPr>
            <a:lvl6pPr marL="3239948" indent="0">
              <a:buNone/>
              <a:defRPr sz="1417"/>
            </a:lvl6pPr>
            <a:lvl7pPr marL="3887937" indent="0">
              <a:buNone/>
              <a:defRPr sz="1417"/>
            </a:lvl7pPr>
            <a:lvl8pPr marL="4535927" indent="0">
              <a:buNone/>
              <a:defRPr sz="1417"/>
            </a:lvl8pPr>
            <a:lvl9pPr marL="5183916" indent="0">
              <a:buNone/>
              <a:defRPr sz="1417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13/02/45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10517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247" y="648018"/>
            <a:ext cx="5573229" cy="2268061"/>
          </a:xfrm>
        </p:spPr>
        <p:txBody>
          <a:bodyPr anchor="b"/>
          <a:lstStyle>
            <a:lvl1pPr>
              <a:defRPr sz="4535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46224" y="1399539"/>
            <a:ext cx="8747969" cy="6907687"/>
          </a:xfrm>
        </p:spPr>
        <p:txBody>
          <a:bodyPr anchor="t"/>
          <a:lstStyle>
            <a:lvl1pPr marL="0" indent="0">
              <a:buNone/>
              <a:defRPr sz="4535"/>
            </a:lvl1pPr>
            <a:lvl2pPr marL="647990" indent="0">
              <a:buNone/>
              <a:defRPr sz="3968"/>
            </a:lvl2pPr>
            <a:lvl3pPr marL="1295979" indent="0">
              <a:buNone/>
              <a:defRPr sz="3402"/>
            </a:lvl3pPr>
            <a:lvl4pPr marL="1943969" indent="0">
              <a:buNone/>
              <a:defRPr sz="2835"/>
            </a:lvl4pPr>
            <a:lvl5pPr marL="2591958" indent="0">
              <a:buNone/>
              <a:defRPr sz="2835"/>
            </a:lvl5pPr>
            <a:lvl6pPr marL="3239948" indent="0">
              <a:buNone/>
              <a:defRPr sz="2835"/>
            </a:lvl6pPr>
            <a:lvl7pPr marL="3887937" indent="0">
              <a:buNone/>
              <a:defRPr sz="2835"/>
            </a:lvl7pPr>
            <a:lvl8pPr marL="4535927" indent="0">
              <a:buNone/>
              <a:defRPr sz="2835"/>
            </a:lvl8pPr>
            <a:lvl9pPr marL="5183916" indent="0">
              <a:buNone/>
              <a:defRPr sz="2835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0247" y="2916079"/>
            <a:ext cx="5573229" cy="5402397"/>
          </a:xfrm>
        </p:spPr>
        <p:txBody>
          <a:bodyPr/>
          <a:lstStyle>
            <a:lvl1pPr marL="0" indent="0">
              <a:buNone/>
              <a:defRPr sz="2268"/>
            </a:lvl1pPr>
            <a:lvl2pPr marL="647990" indent="0">
              <a:buNone/>
              <a:defRPr sz="1984"/>
            </a:lvl2pPr>
            <a:lvl3pPr marL="1295979" indent="0">
              <a:buNone/>
              <a:defRPr sz="1701"/>
            </a:lvl3pPr>
            <a:lvl4pPr marL="1943969" indent="0">
              <a:buNone/>
              <a:defRPr sz="1417"/>
            </a:lvl4pPr>
            <a:lvl5pPr marL="2591958" indent="0">
              <a:buNone/>
              <a:defRPr sz="1417"/>
            </a:lvl5pPr>
            <a:lvl6pPr marL="3239948" indent="0">
              <a:buNone/>
              <a:defRPr sz="1417"/>
            </a:lvl6pPr>
            <a:lvl7pPr marL="3887937" indent="0">
              <a:buNone/>
              <a:defRPr sz="1417"/>
            </a:lvl7pPr>
            <a:lvl8pPr marL="4535927" indent="0">
              <a:buNone/>
              <a:defRPr sz="1417"/>
            </a:lvl8pPr>
            <a:lvl9pPr marL="5183916" indent="0">
              <a:buNone/>
              <a:defRPr sz="1417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13/02/45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58713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87996" y="517514"/>
            <a:ext cx="14903947" cy="1878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7996" y="2587570"/>
            <a:ext cx="14903947" cy="6167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87996" y="9009244"/>
            <a:ext cx="3887986" cy="517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B5CB4-3854-4C9D-B2BA-311A064CB260}" type="datetimeFigureOut">
              <a:rPr lang="ar-SA" smtClean="0"/>
              <a:t>13/02/45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23980" y="9009244"/>
            <a:ext cx="5831979" cy="517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203956" y="9009244"/>
            <a:ext cx="3887986" cy="517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56252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295979" rtl="1" eaLnBrk="1" latinLnBrk="0" hangingPunct="1">
        <a:lnSpc>
          <a:spcPct val="90000"/>
        </a:lnSpc>
        <a:spcBef>
          <a:spcPct val="0"/>
        </a:spcBef>
        <a:buNone/>
        <a:defRPr sz="623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3995" indent="-323995" algn="r" defTabSz="1295979" rtl="1" eaLnBrk="1" latinLnBrk="0" hangingPunct="1">
        <a:lnSpc>
          <a:spcPct val="90000"/>
        </a:lnSpc>
        <a:spcBef>
          <a:spcPts val="1417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1pPr>
      <a:lvl2pPr marL="971984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3402" kern="1200">
          <a:solidFill>
            <a:schemeClr val="tx1"/>
          </a:solidFill>
          <a:latin typeface="+mn-lt"/>
          <a:ea typeface="+mn-ea"/>
          <a:cs typeface="+mn-cs"/>
        </a:defRPr>
      </a:lvl2pPr>
      <a:lvl3pPr marL="1619974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3pPr>
      <a:lvl4pPr marL="2267963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4pPr>
      <a:lvl5pPr marL="2915953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5pPr>
      <a:lvl6pPr marL="3563943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6pPr>
      <a:lvl7pPr marL="4211932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7pPr>
      <a:lvl8pPr marL="4859922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8pPr>
      <a:lvl9pPr marL="5507911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1pPr>
      <a:lvl2pPr marL="647990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2pPr>
      <a:lvl3pPr marL="1295979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3pPr>
      <a:lvl4pPr marL="1943969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4pPr>
      <a:lvl5pPr marL="2591958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5pPr>
      <a:lvl6pPr marL="3239948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6pPr>
      <a:lvl7pPr marL="3887937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7pPr>
      <a:lvl8pPr marL="4535927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8pPr>
      <a:lvl9pPr marL="5183916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Techni456_group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hyperlink" Target="mailto:alghazee@hotmail.com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DA90BAC2-CA46-A256-BA13-81B2D8AD84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" r="2937"/>
          <a:stretch/>
        </p:blipFill>
        <p:spPr>
          <a:xfrm>
            <a:off x="5017442" y="309834"/>
            <a:ext cx="7206168" cy="91893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مربع نص 7">
            <a:hlinkClick r:id="rId3"/>
            <a:extLst>
              <a:ext uri="{FF2B5EF4-FFF2-40B4-BE49-F238E27FC236}">
                <a16:creationId xmlns:a16="http://schemas.microsoft.com/office/drawing/2014/main" id="{7E6EB160-9ABA-1DBF-252F-C8791921B8BB}"/>
              </a:ext>
            </a:extLst>
          </p:cNvPr>
          <p:cNvSpPr txBox="1"/>
          <p:nvPr/>
        </p:nvSpPr>
        <p:spPr>
          <a:xfrm>
            <a:off x="6504177" y="8953448"/>
            <a:ext cx="3474290" cy="378874"/>
          </a:xfrm>
          <a:prstGeom prst="rect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txBody>
          <a:bodyPr wrap="square" rtlCol="1" anchor="ctr" anchorCtr="0">
            <a:noAutofit/>
          </a:bodyPr>
          <a:lstStyle/>
          <a:p>
            <a:pPr algn="r" rtl="1"/>
            <a:r>
              <a:rPr lang="ar-SA" sz="1600" b="1" dirty="0"/>
              <a:t> إعداد المعلم /غزي بن مساعد الغزي</a:t>
            </a:r>
          </a:p>
        </p:txBody>
      </p:sp>
      <p:pic>
        <p:nvPicPr>
          <p:cNvPr id="10" name="صورة 9">
            <a:hlinkClick r:id="rId3"/>
            <a:extLst>
              <a:ext uri="{FF2B5EF4-FFF2-40B4-BE49-F238E27FC236}">
                <a16:creationId xmlns:a16="http://schemas.microsoft.com/office/drawing/2014/main" id="{588C0DAF-78B8-D104-299A-BCCC486FB0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613" y="9038552"/>
            <a:ext cx="264786" cy="226451"/>
          </a:xfrm>
          <a:prstGeom prst="rect">
            <a:avLst/>
          </a:prstGeom>
        </p:spPr>
      </p:pic>
      <p:pic>
        <p:nvPicPr>
          <p:cNvPr id="6" name="صورة 5">
            <a:hlinkClick r:id="rId5"/>
            <a:extLst>
              <a:ext uri="{FF2B5EF4-FFF2-40B4-BE49-F238E27FC236}">
                <a16:creationId xmlns:a16="http://schemas.microsoft.com/office/drawing/2014/main" id="{17C2668E-E549-906E-C55B-F29E0E549D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022" y="9031086"/>
            <a:ext cx="347008" cy="2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016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F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ربع نص 14">
            <a:extLst>
              <a:ext uri="{FF2B5EF4-FFF2-40B4-BE49-F238E27FC236}">
                <a16:creationId xmlns:a16="http://schemas.microsoft.com/office/drawing/2014/main" id="{997CBA8A-E7BD-71CF-BA1F-8A97448E0107}"/>
              </a:ext>
            </a:extLst>
          </p:cNvPr>
          <p:cNvSpPr txBox="1"/>
          <p:nvPr/>
        </p:nvSpPr>
        <p:spPr>
          <a:xfrm>
            <a:off x="253825" y="8646710"/>
            <a:ext cx="466725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D3B99E"/>
                </a:solidFill>
                <a:latin typeface="Bahnschrift SemiLight" panose="020B0502040204020203" pitchFamily="34" charset="0"/>
                <a:cs typeface="+mj-cs"/>
              </a:rPr>
              <a:t>65</a:t>
            </a:r>
            <a:endParaRPr lang="ar-SA" sz="2000" b="1" dirty="0">
              <a:solidFill>
                <a:srgbClr val="D3B99E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16B991D4-8DBD-4BDF-01CC-EC3398086B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50" t="6896" r="10973" b="89746"/>
          <a:stretch/>
        </p:blipFill>
        <p:spPr>
          <a:xfrm>
            <a:off x="15160173" y="735838"/>
            <a:ext cx="1763346" cy="635731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06614CA9-1AC6-4187-7BAF-FFDEE53381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96" t="11083" r="10815" b="83941"/>
          <a:stretch/>
        </p:blipFill>
        <p:spPr>
          <a:xfrm>
            <a:off x="12298951" y="1573261"/>
            <a:ext cx="4028695" cy="856361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E26D15B8-474E-3F02-D939-B1F0C5CCB6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" b="11"/>
          <a:stretch/>
        </p:blipFill>
        <p:spPr>
          <a:xfrm>
            <a:off x="2365488" y="735838"/>
            <a:ext cx="7807165" cy="7474712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5AB63717-6902-1FAA-F223-BB153D248B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" y="8481001"/>
            <a:ext cx="1962150" cy="1200150"/>
          </a:xfrm>
          <a:prstGeom prst="rect">
            <a:avLst/>
          </a:prstGeom>
        </p:spPr>
      </p:pic>
      <p:grpSp>
        <p:nvGrpSpPr>
          <p:cNvPr id="26" name="مجموعة 25">
            <a:extLst>
              <a:ext uri="{FF2B5EF4-FFF2-40B4-BE49-F238E27FC236}">
                <a16:creationId xmlns:a16="http://schemas.microsoft.com/office/drawing/2014/main" id="{162E71EA-0A17-8B0E-1E87-8A3652367601}"/>
              </a:ext>
            </a:extLst>
          </p:cNvPr>
          <p:cNvGrpSpPr/>
          <p:nvPr/>
        </p:nvGrpSpPr>
        <p:grpSpPr>
          <a:xfrm>
            <a:off x="10606740" y="2669417"/>
            <a:ext cx="6169730" cy="3891882"/>
            <a:chOff x="11252200" y="2617374"/>
            <a:chExt cx="5511570" cy="3294797"/>
          </a:xfrm>
        </p:grpSpPr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C3418C15-BEEB-29D3-26B1-C45090442F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944" t="16459" r="10756" b="81139"/>
            <a:stretch/>
          </p:blipFill>
          <p:spPr>
            <a:xfrm>
              <a:off x="12298951" y="2617374"/>
              <a:ext cx="4464819" cy="454717"/>
            </a:xfrm>
            <a:prstGeom prst="rect">
              <a:avLst/>
            </a:prstGeom>
          </p:spPr>
        </p:pic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D914245A-EAB6-9062-07F0-75E5E9A34F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992" t="18831" r="13460" b="79001"/>
            <a:stretch/>
          </p:blipFill>
          <p:spPr>
            <a:xfrm>
              <a:off x="11581511" y="3666426"/>
              <a:ext cx="2295145" cy="410419"/>
            </a:xfrm>
            <a:prstGeom prst="rect">
              <a:avLst/>
            </a:prstGeom>
          </p:spPr>
        </p:pic>
        <p:pic>
          <p:nvPicPr>
            <p:cNvPr id="18" name="صورة 17">
              <a:extLst>
                <a:ext uri="{FF2B5EF4-FFF2-40B4-BE49-F238E27FC236}">
                  <a16:creationId xmlns:a16="http://schemas.microsoft.com/office/drawing/2014/main" id="{3E414F8A-AED6-654B-04A2-0BAFEA7BB7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400" t="21086" r="13248" b="76946"/>
            <a:stretch/>
          </p:blipFill>
          <p:spPr>
            <a:xfrm>
              <a:off x="11899053" y="5127651"/>
              <a:ext cx="4742071" cy="372475"/>
            </a:xfrm>
            <a:prstGeom prst="rect">
              <a:avLst/>
            </a:prstGeom>
          </p:spPr>
        </p:pic>
        <p:pic>
          <p:nvPicPr>
            <p:cNvPr id="21" name="صورة 20">
              <a:extLst>
                <a:ext uri="{FF2B5EF4-FFF2-40B4-BE49-F238E27FC236}">
                  <a16:creationId xmlns:a16="http://schemas.microsoft.com/office/drawing/2014/main" id="{8B891E32-9D35-5396-5B5C-3C3E26B307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23" t="16798" r="39194" b="80800"/>
            <a:stretch/>
          </p:blipFill>
          <p:spPr>
            <a:xfrm>
              <a:off x="11252200" y="3169439"/>
              <a:ext cx="5313951" cy="454717"/>
            </a:xfrm>
            <a:prstGeom prst="rect">
              <a:avLst/>
            </a:prstGeom>
          </p:spPr>
        </p:pic>
        <p:pic>
          <p:nvPicPr>
            <p:cNvPr id="22" name="صورة 21">
              <a:extLst>
                <a:ext uri="{FF2B5EF4-FFF2-40B4-BE49-F238E27FC236}">
                  <a16:creationId xmlns:a16="http://schemas.microsoft.com/office/drawing/2014/main" id="{A9749B7D-91EE-B320-2756-3DDDFA640A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09" t="16771" r="72791" b="81061"/>
            <a:stretch/>
          </p:blipFill>
          <p:spPr>
            <a:xfrm>
              <a:off x="13889356" y="3678502"/>
              <a:ext cx="2697751" cy="410419"/>
            </a:xfrm>
            <a:prstGeom prst="rect">
              <a:avLst/>
            </a:prstGeom>
          </p:spPr>
        </p:pic>
        <p:pic>
          <p:nvPicPr>
            <p:cNvPr id="23" name="صورة 22">
              <a:extLst>
                <a:ext uri="{FF2B5EF4-FFF2-40B4-BE49-F238E27FC236}">
                  <a16:creationId xmlns:a16="http://schemas.microsoft.com/office/drawing/2014/main" id="{804500D5-2403-146E-07F3-B4D15A87E8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463" t="18837" r="27889" b="79123"/>
            <a:stretch/>
          </p:blipFill>
          <p:spPr>
            <a:xfrm>
              <a:off x="11613217" y="4188875"/>
              <a:ext cx="4992896" cy="386272"/>
            </a:xfrm>
            <a:prstGeom prst="rect">
              <a:avLst/>
            </a:prstGeom>
          </p:spPr>
        </p:pic>
        <p:pic>
          <p:nvPicPr>
            <p:cNvPr id="24" name="صورة 23">
              <a:extLst>
                <a:ext uri="{FF2B5EF4-FFF2-40B4-BE49-F238E27FC236}">
                  <a16:creationId xmlns:a16="http://schemas.microsoft.com/office/drawing/2014/main" id="{18CD0E18-D68B-BFF1-9C0F-94C95D1F25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46" t="18978" r="59706" b="78982"/>
            <a:stretch/>
          </p:blipFill>
          <p:spPr>
            <a:xfrm>
              <a:off x="11631844" y="4659238"/>
              <a:ext cx="4992896" cy="386272"/>
            </a:xfrm>
            <a:prstGeom prst="rect">
              <a:avLst/>
            </a:prstGeom>
          </p:spPr>
        </p:pic>
        <p:pic>
          <p:nvPicPr>
            <p:cNvPr id="25" name="صورة 24">
              <a:extLst>
                <a:ext uri="{FF2B5EF4-FFF2-40B4-BE49-F238E27FC236}">
                  <a16:creationId xmlns:a16="http://schemas.microsoft.com/office/drawing/2014/main" id="{3E10D8B5-C448-5C30-1F51-CF221689F9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70" t="20857" r="42540" b="77175"/>
            <a:stretch/>
          </p:blipFill>
          <p:spPr>
            <a:xfrm>
              <a:off x="13550983" y="5539696"/>
              <a:ext cx="3059321" cy="372475"/>
            </a:xfrm>
            <a:prstGeom prst="rect">
              <a:avLst/>
            </a:prstGeom>
          </p:spPr>
        </p:pic>
      </p:grpSp>
      <p:pic>
        <p:nvPicPr>
          <p:cNvPr id="3" name="صورة 2">
            <a:extLst>
              <a:ext uri="{FF2B5EF4-FFF2-40B4-BE49-F238E27FC236}">
                <a16:creationId xmlns:a16="http://schemas.microsoft.com/office/drawing/2014/main" id="{0EB91DE7-4930-B618-D9C7-BF49C79B616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85820"/>
          <a:stretch/>
        </p:blipFill>
        <p:spPr>
          <a:xfrm>
            <a:off x="2438399" y="1243395"/>
            <a:ext cx="6136765" cy="979105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70096901-AABB-A2D3-0C57-FDB5D8159AC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116" t="14038" r="116" b="71782"/>
          <a:stretch/>
        </p:blipFill>
        <p:spPr>
          <a:xfrm>
            <a:off x="2438399" y="2222500"/>
            <a:ext cx="6136765" cy="979105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7B66DF28-D099-924E-8BEC-D736502B882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116" t="28360" r="116" b="57460"/>
          <a:stretch/>
        </p:blipFill>
        <p:spPr>
          <a:xfrm>
            <a:off x="2438399" y="3201605"/>
            <a:ext cx="6136765" cy="979105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6D21DEFA-0FA9-9678-58AE-3AD720D66AA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2993" b="42827"/>
          <a:stretch/>
        </p:blipFill>
        <p:spPr>
          <a:xfrm>
            <a:off x="2426969" y="4212019"/>
            <a:ext cx="6159132" cy="97910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7DA4557B-F7AF-C4F0-E92B-D7FBDA11779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8" t="56899" r="-178" b="28921"/>
          <a:stretch/>
        </p:blipFill>
        <p:spPr>
          <a:xfrm>
            <a:off x="2431732" y="5172175"/>
            <a:ext cx="6159132" cy="979105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213FF884-7C75-2DFC-D7FD-6F33B97B7BF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" t="71521" r="-69" b="14299"/>
          <a:stretch/>
        </p:blipFill>
        <p:spPr>
          <a:xfrm>
            <a:off x="2432510" y="6179343"/>
            <a:ext cx="6159132" cy="979105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3DD3E033-EA9D-377D-4036-17E96D60F4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" b="401"/>
          <a:stretch/>
        </p:blipFill>
        <p:spPr>
          <a:xfrm>
            <a:off x="2442913" y="7134736"/>
            <a:ext cx="6159132" cy="101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71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37EAA996-4203-428F-3E7E-A488BAC06C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4" b="714"/>
          <a:stretch/>
        </p:blipFill>
        <p:spPr>
          <a:xfrm>
            <a:off x="4588750" y="3239"/>
            <a:ext cx="8212847" cy="9717024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3F1C21F5-F6A8-F913-DEBF-A1E93AC1F112}"/>
              </a:ext>
            </a:extLst>
          </p:cNvPr>
          <p:cNvSpPr/>
          <p:nvPr/>
        </p:nvSpPr>
        <p:spPr>
          <a:xfrm>
            <a:off x="8417801" y="1250384"/>
            <a:ext cx="3482100" cy="3258115"/>
          </a:xfrm>
          <a:prstGeom prst="rect">
            <a:avLst/>
          </a:prstGeom>
          <a:solidFill>
            <a:srgbClr val="478F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94BDB9BC-9127-4F69-0EE6-FF39D5EA1D0D}"/>
              </a:ext>
            </a:extLst>
          </p:cNvPr>
          <p:cNvSpPr/>
          <p:nvPr/>
        </p:nvSpPr>
        <p:spPr>
          <a:xfrm>
            <a:off x="8430502" y="5309681"/>
            <a:ext cx="3482100" cy="3258115"/>
          </a:xfrm>
          <a:prstGeom prst="rect">
            <a:avLst/>
          </a:prstGeom>
          <a:solidFill>
            <a:srgbClr val="63A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E41C1028-4192-E3CD-D50C-6D15CE5B13CA}"/>
              </a:ext>
            </a:extLst>
          </p:cNvPr>
          <p:cNvSpPr/>
          <p:nvPr/>
        </p:nvSpPr>
        <p:spPr>
          <a:xfrm>
            <a:off x="5524500" y="2449284"/>
            <a:ext cx="2659198" cy="4093029"/>
          </a:xfrm>
          <a:prstGeom prst="roundRect">
            <a:avLst>
              <a:gd name="adj" fmla="val 3428"/>
            </a:avLst>
          </a:prstGeom>
          <a:solidFill>
            <a:srgbClr val="0155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119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DE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86D78ABF-DE68-C161-0A21-A0621879327B}"/>
              </a:ext>
            </a:extLst>
          </p:cNvPr>
          <p:cNvSpPr txBox="1"/>
          <p:nvPr/>
        </p:nvSpPr>
        <p:spPr>
          <a:xfrm>
            <a:off x="16566872" y="8781038"/>
            <a:ext cx="466725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D3B99E"/>
                </a:solidFill>
                <a:latin typeface="Bahnschrift SemiLight" panose="020B0502040204020203" pitchFamily="34" charset="0"/>
                <a:cs typeface="+mj-cs"/>
              </a:rPr>
              <a:t>58</a:t>
            </a:r>
            <a:endParaRPr lang="ar-SA" sz="2000" b="1" dirty="0">
              <a:solidFill>
                <a:srgbClr val="D3B99E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4FC0FD22-0658-FE50-3446-1CD4523CA9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07" t="2071" r="9824" b="78546"/>
          <a:stretch/>
        </p:blipFill>
        <p:spPr>
          <a:xfrm>
            <a:off x="13509995" y="0"/>
            <a:ext cx="3769943" cy="1883484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E7C59376-1668-0103-A887-82FCDCBA2C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78" t="26053" r="9909" b="71750"/>
          <a:stretch/>
        </p:blipFill>
        <p:spPr>
          <a:xfrm>
            <a:off x="15083758" y="1765350"/>
            <a:ext cx="1976431" cy="553590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46451812-AE5D-730F-6D52-EE66C716E7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55" t="28553" r="10203" b="68800"/>
          <a:stretch/>
        </p:blipFill>
        <p:spPr>
          <a:xfrm>
            <a:off x="13393002" y="2309002"/>
            <a:ext cx="3532554" cy="671859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3F385451-876F-D0CD-0D59-C70186518F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05" t="31200" r="10026" b="64682"/>
          <a:stretch/>
        </p:blipFill>
        <p:spPr>
          <a:xfrm>
            <a:off x="10994142" y="2941531"/>
            <a:ext cx="5931414" cy="1045268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EC6716AF-9E7C-6D9F-73DE-B4B7FA69C4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9" t="19123" r="64596" b="64217"/>
          <a:stretch/>
        </p:blipFill>
        <p:spPr>
          <a:xfrm>
            <a:off x="9031582" y="1916942"/>
            <a:ext cx="2104347" cy="2369965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8E5B5346-3E99-10E1-278D-DBD42A9C6C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01" t="38783" r="10325" b="59021"/>
          <a:stretch/>
        </p:blipFill>
        <p:spPr>
          <a:xfrm>
            <a:off x="13997576" y="4964940"/>
            <a:ext cx="3102003" cy="553594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02AD5FCF-1900-74EC-89D5-D8A50830A3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90" t="41462" r="10090" b="52474"/>
          <a:stretch/>
        </p:blipFill>
        <p:spPr>
          <a:xfrm>
            <a:off x="11087430" y="5603598"/>
            <a:ext cx="5838126" cy="1539739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4D221A8-8BC8-1143-E035-3267EF5F42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69" t="48289" r="10011" b="45139"/>
          <a:stretch/>
        </p:blipFill>
        <p:spPr>
          <a:xfrm>
            <a:off x="11087430" y="7179817"/>
            <a:ext cx="5838126" cy="1668705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9A1C0E9B-B9D1-6448-590C-79E2514906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9" t="39026" r="64999" b="47130"/>
          <a:stretch/>
        </p:blipFill>
        <p:spPr>
          <a:xfrm>
            <a:off x="9364801" y="6227212"/>
            <a:ext cx="1437906" cy="1969419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B0CED095-3BAE-4645-DCA3-62583C4D09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88" t="57073" r="10333" b="40575"/>
          <a:stretch/>
        </p:blipFill>
        <p:spPr>
          <a:xfrm>
            <a:off x="4925134" y="1727514"/>
            <a:ext cx="3396995" cy="592934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E27E4B1-F1BF-BE4B-FBBB-9212B99A50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70" t="59719" r="10334" b="35584"/>
          <a:stretch/>
        </p:blipFill>
        <p:spPr>
          <a:xfrm>
            <a:off x="4712756" y="2384793"/>
            <a:ext cx="3362670" cy="1192580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EE2FA65C-3019-90F0-3724-A4DCC87795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46" t="64929" r="10158" b="30960"/>
          <a:stretch/>
        </p:blipFill>
        <p:spPr>
          <a:xfrm>
            <a:off x="4712756" y="3514135"/>
            <a:ext cx="3362670" cy="1043871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D6859A4F-2A16-6262-2D0C-3B31381BF5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10" t="69665" r="10394" b="26224"/>
          <a:stretch/>
        </p:blipFill>
        <p:spPr>
          <a:xfrm>
            <a:off x="4668786" y="4573244"/>
            <a:ext cx="3362670" cy="1043871"/>
          </a:xfrm>
          <a:prstGeom prst="rect">
            <a:avLst/>
          </a:prstGeom>
        </p:spPr>
      </p:pic>
      <p:pic>
        <p:nvPicPr>
          <p:cNvPr id="29" name="صورة 28">
            <a:extLst>
              <a:ext uri="{FF2B5EF4-FFF2-40B4-BE49-F238E27FC236}">
                <a16:creationId xmlns:a16="http://schemas.microsoft.com/office/drawing/2014/main" id="{758E4DF1-CEFA-58DD-05A6-467F904F03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88" t="74206" r="10316" b="19387"/>
          <a:stretch/>
        </p:blipFill>
        <p:spPr>
          <a:xfrm>
            <a:off x="4696567" y="5608875"/>
            <a:ext cx="3362670" cy="1626749"/>
          </a:xfrm>
          <a:prstGeom prst="rect">
            <a:avLst/>
          </a:prstGeo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D5C010D9-1DCB-42F5-18DF-D5C9C39511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" b="81"/>
          <a:stretch/>
        </p:blipFill>
        <p:spPr>
          <a:xfrm>
            <a:off x="200699" y="2805084"/>
            <a:ext cx="4096815" cy="3536320"/>
          </a:xfrm>
          <a:prstGeom prst="rect">
            <a:avLst/>
          </a:prstGeom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9DC604A3-DD61-3CA6-D07E-AD97100F32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81001"/>
            <a:ext cx="1962150" cy="1200150"/>
          </a:xfrm>
          <a:prstGeom prst="rect">
            <a:avLst/>
          </a:prstGeom>
        </p:spPr>
      </p:pic>
      <p:cxnSp>
        <p:nvCxnSpPr>
          <p:cNvPr id="33" name="رابط مستقيم 32">
            <a:extLst>
              <a:ext uri="{FF2B5EF4-FFF2-40B4-BE49-F238E27FC236}">
                <a16:creationId xmlns:a16="http://schemas.microsoft.com/office/drawing/2014/main" id="{EA8CF5AA-7E3C-9C95-3D2F-87F8F51CE25F}"/>
              </a:ext>
            </a:extLst>
          </p:cNvPr>
          <p:cNvCxnSpPr/>
          <p:nvPr/>
        </p:nvCxnSpPr>
        <p:spPr>
          <a:xfrm>
            <a:off x="8639969" y="0"/>
            <a:ext cx="0" cy="987552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459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DE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ربع نص 10">
            <a:extLst>
              <a:ext uri="{FF2B5EF4-FFF2-40B4-BE49-F238E27FC236}">
                <a16:creationId xmlns:a16="http://schemas.microsoft.com/office/drawing/2014/main" id="{599CF055-3C3E-BBAA-3B66-A953C29EB966}"/>
              </a:ext>
            </a:extLst>
          </p:cNvPr>
          <p:cNvSpPr txBox="1"/>
          <p:nvPr/>
        </p:nvSpPr>
        <p:spPr>
          <a:xfrm>
            <a:off x="338704" y="8684580"/>
            <a:ext cx="466725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D3B99E"/>
                </a:solidFill>
                <a:latin typeface="Bahnschrift SemiLight" panose="020B0502040204020203" pitchFamily="34" charset="0"/>
                <a:cs typeface="+mj-cs"/>
              </a:rPr>
              <a:t>59</a:t>
            </a:r>
            <a:endParaRPr lang="ar-SA" sz="2000" b="1" dirty="0">
              <a:solidFill>
                <a:srgbClr val="D3B99E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974D81B6-DBEE-0F16-D452-86CC9A35C6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68" t="6632" r="10425" b="90574"/>
          <a:stretch/>
        </p:blipFill>
        <p:spPr>
          <a:xfrm>
            <a:off x="11499844" y="180781"/>
            <a:ext cx="5515354" cy="851972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78C7AC15-475F-4A6D-BBDE-09C43A096A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44" t="9426" r="10425" b="86163"/>
          <a:stretch/>
        </p:blipFill>
        <p:spPr>
          <a:xfrm>
            <a:off x="12025017" y="968422"/>
            <a:ext cx="4731082" cy="1111746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3AA44B0C-92E0-7E25-9C74-BBC8576D4F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44" t="14278" r="10425" b="79301"/>
          <a:stretch/>
        </p:blipFill>
        <p:spPr>
          <a:xfrm>
            <a:off x="12034128" y="2116849"/>
            <a:ext cx="4731082" cy="1618208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A1F2549C-6C7B-A8D5-ED6E-F612E0A878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44" t="21140" r="10425" b="74743"/>
          <a:stretch/>
        </p:blipFill>
        <p:spPr>
          <a:xfrm>
            <a:off x="12010329" y="3801713"/>
            <a:ext cx="4731082" cy="1037623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D4E099CD-6F11-0D41-5092-AE0F66CEF0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3" t="6212" r="34816" b="59122"/>
          <a:stretch/>
        </p:blipFill>
        <p:spPr>
          <a:xfrm>
            <a:off x="10090790" y="5049494"/>
            <a:ext cx="6051524" cy="4483708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2F2FE196-067E-CB63-304D-92B3AA3D0A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81" t="42570" r="10685" b="54718"/>
          <a:stretch/>
        </p:blipFill>
        <p:spPr>
          <a:xfrm>
            <a:off x="6180473" y="144012"/>
            <a:ext cx="2371552" cy="827058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AFF50E25-B18E-88B9-3E44-FF4B4A7993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77" t="45454" r="10918" b="52071"/>
          <a:stretch/>
        </p:blipFill>
        <p:spPr>
          <a:xfrm>
            <a:off x="845515" y="850434"/>
            <a:ext cx="7329267" cy="623820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79E558F8-7EF2-CF0D-8F60-101A672605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94" t="51176" r="11075" b="46349"/>
          <a:stretch/>
        </p:blipFill>
        <p:spPr>
          <a:xfrm>
            <a:off x="2680234" y="2059688"/>
            <a:ext cx="5724606" cy="754822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C1D8BB05-E30F-3170-E706-DC7AC731A4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58" t="54104" r="11075" b="41538"/>
          <a:stretch/>
        </p:blipFill>
        <p:spPr>
          <a:xfrm>
            <a:off x="699572" y="2853097"/>
            <a:ext cx="7510436" cy="1098372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E4D9A8E1-AB3F-B5E0-9212-62736B336B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87" t="51874" r="52785" b="40310"/>
          <a:stretch/>
        </p:blipFill>
        <p:spPr>
          <a:xfrm>
            <a:off x="2730501" y="3568699"/>
            <a:ext cx="3505198" cy="1915337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49F2BEB0-8846-003E-ECB1-45001BC09D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11" t="62669" r="10646" b="34784"/>
          <a:stretch/>
        </p:blipFill>
        <p:spPr>
          <a:xfrm>
            <a:off x="2651079" y="5647722"/>
            <a:ext cx="5854852" cy="776615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B4BAB55C-2AB2-A224-0C12-3E780B36ED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72" t="65809" r="10823" b="30073"/>
          <a:stretch/>
        </p:blipFill>
        <p:spPr>
          <a:xfrm>
            <a:off x="158656" y="6443387"/>
            <a:ext cx="8169535" cy="1037623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787CA23C-282F-2CD8-AEAD-BFE7453C5E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3" t="62908" r="52566" b="27976"/>
          <a:stretch/>
        </p:blipFill>
        <p:spPr>
          <a:xfrm>
            <a:off x="2530994" y="7500060"/>
            <a:ext cx="3685655" cy="2234306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613A6E7B-E785-053C-EFF9-40AB9880DC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" y="8440361"/>
            <a:ext cx="1962150" cy="1200150"/>
          </a:xfrm>
          <a:prstGeom prst="rect">
            <a:avLst/>
          </a:prstGeom>
        </p:spPr>
      </p:pic>
      <p:cxnSp>
        <p:nvCxnSpPr>
          <p:cNvPr id="28" name="رابط مستقيم 27">
            <a:extLst>
              <a:ext uri="{FF2B5EF4-FFF2-40B4-BE49-F238E27FC236}">
                <a16:creationId xmlns:a16="http://schemas.microsoft.com/office/drawing/2014/main" id="{E1EDF5D9-7B7B-A808-11FC-7719034174A5}"/>
              </a:ext>
            </a:extLst>
          </p:cNvPr>
          <p:cNvCxnSpPr/>
          <p:nvPr/>
        </p:nvCxnSpPr>
        <p:spPr>
          <a:xfrm>
            <a:off x="8639969" y="0"/>
            <a:ext cx="0" cy="987552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235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9B80B03-CD47-FF03-7938-343149EFDC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0"/>
          <a:stretch/>
        </p:blipFill>
        <p:spPr>
          <a:xfrm>
            <a:off x="8639969" y="0"/>
            <a:ext cx="8639969" cy="9720263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E26B90B9-9D65-C190-1C2F-CD0CC5567A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" t="84275" r="73345" b="4966"/>
          <a:stretch/>
        </p:blipFill>
        <p:spPr>
          <a:xfrm>
            <a:off x="164141" y="8513364"/>
            <a:ext cx="1713243" cy="1035036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3D25B8BA-7D7D-0392-BDA6-2FE797184E5C}"/>
              </a:ext>
            </a:extLst>
          </p:cNvPr>
          <p:cNvSpPr txBox="1"/>
          <p:nvPr/>
        </p:nvSpPr>
        <p:spPr>
          <a:xfrm>
            <a:off x="16566872" y="8781038"/>
            <a:ext cx="466725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D3B99E"/>
                </a:solidFill>
                <a:latin typeface="Bahnschrift SemiLight" panose="020B0502040204020203" pitchFamily="34" charset="0"/>
                <a:cs typeface="+mj-cs"/>
              </a:rPr>
              <a:t>60</a:t>
            </a:r>
            <a:endParaRPr lang="ar-SA" sz="2000" b="1" dirty="0">
              <a:solidFill>
                <a:srgbClr val="D3B99E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E7E997A2-0F92-4EDD-FB11-F1ADD47169C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33" t="1997" r="9763" b="85329"/>
          <a:stretch/>
        </p:blipFill>
        <p:spPr>
          <a:xfrm>
            <a:off x="12280900" y="0"/>
            <a:ext cx="4622800" cy="1231526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143EE460-757E-8816-7694-CCD139FE602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1" t="1997" r="78319" b="84279"/>
          <a:stretch/>
        </p:blipFill>
        <p:spPr>
          <a:xfrm>
            <a:off x="9295650" y="0"/>
            <a:ext cx="934199" cy="1333500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8770EEE1-5ADE-0409-58AD-A775F4234CD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8" t="17344" r="9996" b="78228"/>
          <a:stretch/>
        </p:blipFill>
        <p:spPr>
          <a:xfrm>
            <a:off x="8802522" y="1850282"/>
            <a:ext cx="8339045" cy="1523985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5E769303-A8B0-FB80-B71B-00E90F27398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77" t="21999" r="9867" b="74558"/>
          <a:stretch/>
        </p:blipFill>
        <p:spPr>
          <a:xfrm>
            <a:off x="13592037" y="3688626"/>
            <a:ext cx="3495215" cy="652018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2D378F35-DB71-D581-5804-4778A622737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90" t="26082" r="10130" b="52201"/>
          <a:stretch/>
        </p:blipFill>
        <p:spPr>
          <a:xfrm>
            <a:off x="12237407" y="4485397"/>
            <a:ext cx="4887945" cy="3570032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7B7A7661-E0EC-DF03-9CE5-8BCCAB2599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5" t="32613" r="71086" b="52648"/>
          <a:stretch/>
        </p:blipFill>
        <p:spPr>
          <a:xfrm>
            <a:off x="9267751" y="4572756"/>
            <a:ext cx="1778677" cy="1733136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694B7389-36AE-4DAE-1DB2-D61D46484B7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53" t="48551" r="10106" b="31861"/>
          <a:stretch/>
        </p:blipFill>
        <p:spPr>
          <a:xfrm>
            <a:off x="3492500" y="368300"/>
            <a:ext cx="4933784" cy="3581400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284D8A06-AB63-5FA7-0D85-DADCF4A2B72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18" t="68734" r="9478" b="9959"/>
          <a:stretch/>
        </p:blipFill>
        <p:spPr>
          <a:xfrm>
            <a:off x="3369915" y="4143051"/>
            <a:ext cx="5111322" cy="3895804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8A167F0C-6640-DF32-5AA7-31E681D00BA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4" t="390" r="3875" b="390"/>
          <a:stretch/>
        </p:blipFill>
        <p:spPr>
          <a:xfrm>
            <a:off x="233649" y="7059795"/>
            <a:ext cx="3132001" cy="157588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7FC4232E-DEB0-C253-C1FF-B34AE80E7B1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6" t="72482" r="54589" b="15853"/>
          <a:stretch/>
        </p:blipFill>
        <p:spPr>
          <a:xfrm>
            <a:off x="252536" y="4154293"/>
            <a:ext cx="3104112" cy="2352822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A9DAC3FC-F731-6A22-E2F0-70FA133DC4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02522" y="6360759"/>
            <a:ext cx="335280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42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9B80B03-CD47-FF03-7938-343149EFDC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0"/>
          <a:stretch/>
        </p:blipFill>
        <p:spPr>
          <a:xfrm>
            <a:off x="8639969" y="0"/>
            <a:ext cx="8639969" cy="9720263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437DBE7B-B33C-D648-3CA3-AA1B326762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" t="84275" r="73345" b="4966"/>
          <a:stretch/>
        </p:blipFill>
        <p:spPr>
          <a:xfrm>
            <a:off x="164141" y="8513364"/>
            <a:ext cx="1713243" cy="1035036"/>
          </a:xfrm>
          <a:prstGeom prst="rect">
            <a:avLst/>
          </a:prstGeom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791D176F-6815-C06C-2D4C-F577BFE8F981}"/>
              </a:ext>
            </a:extLst>
          </p:cNvPr>
          <p:cNvSpPr txBox="1"/>
          <p:nvPr/>
        </p:nvSpPr>
        <p:spPr>
          <a:xfrm>
            <a:off x="187103" y="8612868"/>
            <a:ext cx="466725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D3B99E"/>
                </a:solidFill>
                <a:latin typeface="Bahnschrift SemiLight" panose="020B0502040204020203" pitchFamily="34" charset="0"/>
                <a:cs typeface="+mj-cs"/>
              </a:rPr>
              <a:t>61</a:t>
            </a:r>
            <a:endParaRPr lang="ar-SA" sz="2000" b="1" dirty="0">
              <a:solidFill>
                <a:srgbClr val="D3B99E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52F5DA08-B17B-DF1C-B342-DA61DC41552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68" t="6240" r="10043" b="90278"/>
          <a:stretch/>
        </p:blipFill>
        <p:spPr>
          <a:xfrm>
            <a:off x="12716202" y="148879"/>
            <a:ext cx="4368147" cy="659311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BB32B7E0-5F04-2E3F-3186-28BA339FF5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10" t="10832" r="10043" b="67733"/>
          <a:stretch/>
        </p:blipFill>
        <p:spPr>
          <a:xfrm>
            <a:off x="10979648" y="1015721"/>
            <a:ext cx="6145340" cy="3049429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0AEA3381-7D26-F8AC-A89F-E87DA58DFB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35" t="33967" r="10468" b="40191"/>
          <a:stretch/>
        </p:blipFill>
        <p:spPr>
          <a:xfrm>
            <a:off x="11584223" y="4429865"/>
            <a:ext cx="5606116" cy="3676283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743ADCA0-F53B-61D6-86DF-41BA8FFD25E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3" t="33402" r="58180" b="51343"/>
          <a:stretch/>
        </p:blipFill>
        <p:spPr>
          <a:xfrm>
            <a:off x="8830469" y="4467303"/>
            <a:ext cx="2600963" cy="1883244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B8154C13-A8AB-1A17-E130-D7902313480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3" t="47959" r="58390" b="38353"/>
          <a:stretch/>
        </p:blipFill>
        <p:spPr>
          <a:xfrm>
            <a:off x="8811418" y="6666689"/>
            <a:ext cx="2600963" cy="1689873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60AE2A29-F80B-CAC7-305C-558CEA5D6F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91" t="60926" r="10324" b="36320"/>
          <a:stretch/>
        </p:blipFill>
        <p:spPr>
          <a:xfrm>
            <a:off x="6093077" y="754059"/>
            <a:ext cx="2440595" cy="630922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13F9561A-BB2C-DB42-DF12-5870AD5A005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6" t="63827" r="10954" b="29398"/>
          <a:stretch/>
        </p:blipFill>
        <p:spPr>
          <a:xfrm>
            <a:off x="0" y="1472921"/>
            <a:ext cx="8347566" cy="2197060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E24CF45D-2C1C-197D-D1C0-D995B8AB1B8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63" t="70985" r="10601" b="6401"/>
          <a:stretch/>
        </p:blipFill>
        <p:spPr>
          <a:xfrm>
            <a:off x="4825820" y="4128779"/>
            <a:ext cx="3689233" cy="2924286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915BDEE0-91CA-04CD-66FC-99D64D8DD2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" b="173"/>
          <a:stretch/>
        </p:blipFill>
        <p:spPr>
          <a:xfrm>
            <a:off x="62186" y="4195220"/>
            <a:ext cx="4809101" cy="284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663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D41F0165-1CC0-851B-B98F-E143453F26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" t="84275" r="73345" b="4966"/>
          <a:stretch/>
        </p:blipFill>
        <p:spPr>
          <a:xfrm>
            <a:off x="164141" y="8513364"/>
            <a:ext cx="1713243" cy="1035036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44D8129D-324C-4FC9-8CD5-D7879C24DFB3}"/>
              </a:ext>
            </a:extLst>
          </p:cNvPr>
          <p:cNvSpPr txBox="1"/>
          <p:nvPr/>
        </p:nvSpPr>
        <p:spPr>
          <a:xfrm>
            <a:off x="16566872" y="8781038"/>
            <a:ext cx="466725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D3B99E"/>
                </a:solidFill>
                <a:latin typeface="Bahnschrift SemiLight" panose="020B0502040204020203" pitchFamily="34" charset="0"/>
                <a:cs typeface="+mj-cs"/>
              </a:rPr>
              <a:t>62</a:t>
            </a:r>
            <a:endParaRPr lang="ar-SA" sz="2000" b="1" dirty="0">
              <a:solidFill>
                <a:srgbClr val="D3B99E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D66CEE8A-4526-97DD-B2FC-707BC42643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9" t="17474" r="9833" b="69783"/>
          <a:stretch/>
        </p:blipFill>
        <p:spPr>
          <a:xfrm>
            <a:off x="3827482" y="875508"/>
            <a:ext cx="9241253" cy="1812922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3D493A07-0B20-19B2-6AA2-F77165E0D8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12" t="11528" r="9599" b="82214"/>
          <a:stretch/>
        </p:blipFill>
        <p:spPr>
          <a:xfrm>
            <a:off x="9541715" y="130460"/>
            <a:ext cx="2889250" cy="872103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E0A5778D-D1A7-D3D6-A9E4-B41D7A7348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4" t="11528" r="59721" b="82018"/>
          <a:stretch/>
        </p:blipFill>
        <p:spPr>
          <a:xfrm>
            <a:off x="4383897" y="86283"/>
            <a:ext cx="2254250" cy="899384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1351F780-6BD2-5FD9-9D79-5549D04DED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99" t="29964" r="8719" b="57293"/>
          <a:stretch/>
        </p:blipFill>
        <p:spPr>
          <a:xfrm>
            <a:off x="11677650" y="2673549"/>
            <a:ext cx="1385049" cy="1238250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BB0D3281-214B-C48F-1110-8F6F6144DE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51" t="31061" r="22367" b="45710"/>
          <a:stretch/>
        </p:blipFill>
        <p:spPr>
          <a:xfrm>
            <a:off x="10085866" y="2652459"/>
            <a:ext cx="1299570" cy="2257167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9C10214F-A321-152B-FDFC-5944B0D871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31" t="29620" r="48408" b="51012"/>
          <a:stretch/>
        </p:blipFill>
        <p:spPr>
          <a:xfrm>
            <a:off x="7113125" y="2608658"/>
            <a:ext cx="1213958" cy="1881983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9A9DA508-2F03-0D3F-66F3-5AFCA3A578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4" t="29958" r="61135" b="52254"/>
          <a:stretch/>
        </p:blipFill>
        <p:spPr>
          <a:xfrm>
            <a:off x="5585887" y="2616510"/>
            <a:ext cx="1293805" cy="1728392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75B49BEC-5E65-C779-D3C9-39279CF079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9" t="29971" r="74587" b="52241"/>
          <a:stretch/>
        </p:blipFill>
        <p:spPr>
          <a:xfrm>
            <a:off x="3911302" y="2652459"/>
            <a:ext cx="1343413" cy="1728392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ED5D1308-478A-B25A-1726-879909CE05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96" t="55323" r="45257" b="34927"/>
          <a:stretch/>
        </p:blipFill>
        <p:spPr>
          <a:xfrm>
            <a:off x="7596390" y="4491660"/>
            <a:ext cx="883904" cy="914564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FD108B1F-2F3F-087B-2706-AE25F338D7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16" t="65564" r="40992" b="13670"/>
          <a:stretch/>
        </p:blipFill>
        <p:spPr>
          <a:xfrm>
            <a:off x="7457467" y="5406224"/>
            <a:ext cx="2092607" cy="3624658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8E019800-9C43-4129-1EC5-8EF3B61F41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31" t="60924" r="9223" b="31378"/>
          <a:stretch/>
        </p:blipFill>
        <p:spPr>
          <a:xfrm>
            <a:off x="9524995" y="4872197"/>
            <a:ext cx="3679552" cy="1017594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0DEC1BBB-58DA-06DC-2E81-F79A0DD14E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29" t="68762" r="9223" b="19193"/>
          <a:stretch/>
        </p:blipFill>
        <p:spPr>
          <a:xfrm>
            <a:off x="9552033" y="6131085"/>
            <a:ext cx="3750947" cy="171356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BAB70993-4DAD-D1B0-D58B-8B45C5A6EB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29" t="80807" r="9223" b="9800"/>
          <a:stretch/>
        </p:blipFill>
        <p:spPr>
          <a:xfrm>
            <a:off x="9548528" y="8185958"/>
            <a:ext cx="3750947" cy="1336333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C45E5F18-8665-37E7-1CF7-60F4414BFD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3" t="60820" r="55076" b="27592"/>
          <a:stretch/>
        </p:blipFill>
        <p:spPr>
          <a:xfrm>
            <a:off x="3144966" y="4754278"/>
            <a:ext cx="4315485" cy="1648639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1B55D091-D8C8-1836-6E56-AA55C528A8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3" t="72351" r="55076" b="18629"/>
          <a:stretch/>
        </p:blipFill>
        <p:spPr>
          <a:xfrm>
            <a:off x="3153727" y="6756088"/>
            <a:ext cx="4315485" cy="1283413"/>
          </a:xfrm>
          <a:prstGeom prst="rect">
            <a:avLst/>
          </a:prstGeom>
        </p:spPr>
      </p:pic>
      <p:pic>
        <p:nvPicPr>
          <p:cNvPr id="29" name="صورة 28">
            <a:extLst>
              <a:ext uri="{FF2B5EF4-FFF2-40B4-BE49-F238E27FC236}">
                <a16:creationId xmlns:a16="http://schemas.microsoft.com/office/drawing/2014/main" id="{F97C9F7E-7910-A04E-E1C4-C6D6DE6AED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" b="365"/>
          <a:stretch/>
        </p:blipFill>
        <p:spPr>
          <a:xfrm>
            <a:off x="3153726" y="8295785"/>
            <a:ext cx="4315485" cy="128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08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00"/>
                            </p:stCondLst>
                            <p:childTnLst>
                              <p:par>
                                <p:cTn id="6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500"/>
                            </p:stCondLst>
                            <p:childTnLst>
                              <p:par>
                                <p:cTn id="6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9B80B03-CD47-FF03-7938-343149EFDC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0"/>
          <a:stretch/>
        </p:blipFill>
        <p:spPr>
          <a:xfrm>
            <a:off x="8639969" y="0"/>
            <a:ext cx="8639969" cy="9720263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7A25B1D-C530-B398-5C81-98F41512BF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" t="84275" r="73345" b="4966"/>
          <a:stretch/>
        </p:blipFill>
        <p:spPr>
          <a:xfrm>
            <a:off x="164141" y="8513364"/>
            <a:ext cx="1713243" cy="1035036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2359CA68-3236-ACA7-6268-C8D3EBF92984}"/>
              </a:ext>
            </a:extLst>
          </p:cNvPr>
          <p:cNvSpPr txBox="1"/>
          <p:nvPr/>
        </p:nvSpPr>
        <p:spPr>
          <a:xfrm>
            <a:off x="207004" y="8592672"/>
            <a:ext cx="466725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D3B99E"/>
                </a:solidFill>
                <a:latin typeface="Bahnschrift SemiLight" panose="020B0502040204020203" pitchFamily="34" charset="0"/>
                <a:cs typeface="+mj-cs"/>
              </a:rPr>
              <a:t>63</a:t>
            </a:r>
            <a:endParaRPr lang="ar-SA" sz="2000" b="1" dirty="0">
              <a:solidFill>
                <a:srgbClr val="D3B99E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6E0CF1C8-E214-2C12-803A-06D38D4A95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39" t="6857" r="10944" b="90423"/>
          <a:stretch/>
        </p:blipFill>
        <p:spPr>
          <a:xfrm>
            <a:off x="14636473" y="512356"/>
            <a:ext cx="2427499" cy="623253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E122C178-975D-B2AD-CD7B-D2FF54B3FF7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7" t="13609" r="10531" b="65489"/>
          <a:stretch/>
        </p:blipFill>
        <p:spPr>
          <a:xfrm>
            <a:off x="9346123" y="3203207"/>
            <a:ext cx="7328388" cy="3831914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32EA9ECB-B433-0721-E546-5B53376372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03" t="35116" r="14587" b="6910"/>
          <a:stretch/>
        </p:blipFill>
        <p:spPr>
          <a:xfrm>
            <a:off x="2442598" y="472422"/>
            <a:ext cx="5604211" cy="7498273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F151BCF8-DFB8-A7D4-0204-2D4ED5C9C4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1" t="54132" r="68212" b="22809"/>
          <a:stretch/>
        </p:blipFill>
        <p:spPr>
          <a:xfrm>
            <a:off x="162155" y="2704096"/>
            <a:ext cx="2264202" cy="3969643"/>
          </a:xfrm>
          <a:prstGeom prst="rect">
            <a:avLst/>
          </a:prstGeom>
        </p:spPr>
      </p:pic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2C2DA51F-21C9-19D3-EAED-FDD72389AC81}"/>
              </a:ext>
            </a:extLst>
          </p:cNvPr>
          <p:cNvGrpSpPr/>
          <p:nvPr/>
        </p:nvGrpSpPr>
        <p:grpSpPr>
          <a:xfrm>
            <a:off x="9173028" y="1155929"/>
            <a:ext cx="7779658" cy="1529213"/>
            <a:chOff x="9405257" y="997859"/>
            <a:chExt cx="7513858" cy="1192860"/>
          </a:xfrm>
        </p:grpSpPr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974146EA-7B9B-4ACE-D3FF-77E8DDE9AE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982" t="9773" r="10719" b="87315"/>
            <a:stretch/>
          </p:blipFill>
          <p:spPr>
            <a:xfrm>
              <a:off x="9405257" y="997859"/>
              <a:ext cx="7513858" cy="606593"/>
            </a:xfrm>
            <a:prstGeom prst="rect">
              <a:avLst/>
            </a:prstGeom>
          </p:spPr>
        </p:pic>
        <p:pic>
          <p:nvPicPr>
            <p:cNvPr id="16" name="صورة 15">
              <a:extLst>
                <a:ext uri="{FF2B5EF4-FFF2-40B4-BE49-F238E27FC236}">
                  <a16:creationId xmlns:a16="http://schemas.microsoft.com/office/drawing/2014/main" id="{EBB4548F-3AF0-5801-7161-B6BB6F9C3B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30" t="9773" r="54018" b="87413"/>
            <a:stretch/>
          </p:blipFill>
          <p:spPr>
            <a:xfrm>
              <a:off x="10468418" y="1604452"/>
              <a:ext cx="6377840" cy="5862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8667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F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ربع نص 10">
            <a:extLst>
              <a:ext uri="{FF2B5EF4-FFF2-40B4-BE49-F238E27FC236}">
                <a16:creationId xmlns:a16="http://schemas.microsoft.com/office/drawing/2014/main" id="{06A03575-225B-3C93-5AFD-28F0FC4BB4E9}"/>
              </a:ext>
            </a:extLst>
          </p:cNvPr>
          <p:cNvSpPr txBox="1"/>
          <p:nvPr/>
        </p:nvSpPr>
        <p:spPr>
          <a:xfrm>
            <a:off x="16566695" y="8813344"/>
            <a:ext cx="466725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D3B99E"/>
                </a:solidFill>
                <a:latin typeface="Bahnschrift SemiLight" panose="020B0502040204020203" pitchFamily="34" charset="0"/>
                <a:cs typeface="+mj-cs"/>
              </a:rPr>
              <a:t>64</a:t>
            </a:r>
            <a:endParaRPr lang="ar-SA" sz="2000" b="1" dirty="0">
              <a:solidFill>
                <a:srgbClr val="D3B99E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4E8A23BE-88F4-F658-8C2C-AB9034904C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00" t="3333" r="5902" b="87257"/>
          <a:stretch/>
        </p:blipFill>
        <p:spPr>
          <a:xfrm>
            <a:off x="14337845" y="0"/>
            <a:ext cx="2695575" cy="914400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A03E76FA-D89F-17D7-3D3E-DB797A2189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63" t="13135" r="9818" b="82748"/>
          <a:stretch/>
        </p:blipFill>
        <p:spPr>
          <a:xfrm>
            <a:off x="15279357" y="1210954"/>
            <a:ext cx="1754063" cy="779701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59B34210-724C-437D-0CF7-80E8685685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18" t="17741" r="9877" b="76868"/>
          <a:stretch/>
        </p:blipFill>
        <p:spPr>
          <a:xfrm>
            <a:off x="12544690" y="2243384"/>
            <a:ext cx="4385878" cy="767094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B4EC7029-8DDF-F968-9799-950425528A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5" t="9935" r="69578" b="74334"/>
          <a:stretch/>
        </p:blipFill>
        <p:spPr>
          <a:xfrm>
            <a:off x="11696455" y="3616586"/>
            <a:ext cx="1910790" cy="1849949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9BB91F77-A9A3-EF78-6CF1-9F680AAED4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" b="40"/>
          <a:stretch/>
        </p:blipFill>
        <p:spPr>
          <a:xfrm>
            <a:off x="3287949" y="0"/>
            <a:ext cx="8093413" cy="9386418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624310B9-D5C2-8E6E-C9B4-93BD7906E4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81001"/>
            <a:ext cx="1962150" cy="1200150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E100FBF1-1CF8-FA37-EAD0-EC9807A4CC4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89" t="1533" r="43395" b="94453"/>
          <a:stretch/>
        </p:blipFill>
        <p:spPr>
          <a:xfrm>
            <a:off x="6606580" y="159262"/>
            <a:ext cx="1214018" cy="445643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C8D46A94-4176-0E67-ED3A-B86DE95ED2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29" t="16355" r="48222" b="78254"/>
          <a:stretch/>
        </p:blipFill>
        <p:spPr>
          <a:xfrm>
            <a:off x="13416443" y="5146589"/>
            <a:ext cx="3383614" cy="1021001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3EC8C2C0-DE9A-5261-0BD9-178FFBFDAD6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5" t="7043" r="9270" b="79276"/>
          <a:stretch/>
        </p:blipFill>
        <p:spPr>
          <a:xfrm>
            <a:off x="3997098" y="658864"/>
            <a:ext cx="6653843" cy="1585215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6132353F-6060-035F-EE19-36D8EA9C837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2" t="26367" r="8953" b="73122"/>
          <a:stretch/>
        </p:blipFill>
        <p:spPr>
          <a:xfrm>
            <a:off x="3997098" y="2408650"/>
            <a:ext cx="6653843" cy="59170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D2D7898-2E0C-B39E-42B9-99900D51A1A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t="26859" r="8952" b="56921"/>
          <a:stretch/>
        </p:blipFill>
        <p:spPr>
          <a:xfrm>
            <a:off x="5580138" y="2523427"/>
            <a:ext cx="4985082" cy="1879180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84BB89FA-F221-DB1A-20F6-ED8D5C289FC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9" t="29593" r="71148" b="61480"/>
          <a:stretch/>
        </p:blipFill>
        <p:spPr>
          <a:xfrm>
            <a:off x="3999248" y="2813630"/>
            <a:ext cx="1494790" cy="1142872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4F348B74-BCB3-C630-120B-82F38D2C90E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2" t="26367" r="8953" b="73122"/>
          <a:stretch/>
        </p:blipFill>
        <p:spPr>
          <a:xfrm>
            <a:off x="3987231" y="4429823"/>
            <a:ext cx="6653843" cy="59170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580476B0-DD13-2FBD-763F-94056B1C4E6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72" t="46620" r="47095" b="50735"/>
          <a:stretch/>
        </p:blipFill>
        <p:spPr>
          <a:xfrm>
            <a:off x="6772967" y="4554545"/>
            <a:ext cx="801870" cy="407769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6CA50349-8538-4E0A-1DA8-2E833FDFE07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5" t="49715" r="8604" b="40070"/>
          <a:stretch/>
        </p:blipFill>
        <p:spPr>
          <a:xfrm>
            <a:off x="3852257" y="4962314"/>
            <a:ext cx="6893545" cy="1183445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5506B656-8B3E-83C6-D447-2FD37CCE030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31" t="65996" r="38841" b="31565"/>
          <a:stretch/>
        </p:blipFill>
        <p:spPr>
          <a:xfrm>
            <a:off x="6110439" y="6248262"/>
            <a:ext cx="2199595" cy="341981"/>
          </a:xfrm>
          <a:prstGeom prst="rect">
            <a:avLst/>
          </a:prstGeom>
        </p:spPr>
      </p:pic>
      <p:pic>
        <p:nvPicPr>
          <p:cNvPr id="29" name="صورة 28">
            <a:extLst>
              <a:ext uri="{FF2B5EF4-FFF2-40B4-BE49-F238E27FC236}">
                <a16:creationId xmlns:a16="http://schemas.microsoft.com/office/drawing/2014/main" id="{F7072B87-B863-707E-AFEB-C381CB1E8AA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64" t="69501" r="10032" b="23582"/>
          <a:stretch/>
        </p:blipFill>
        <p:spPr>
          <a:xfrm>
            <a:off x="7846296" y="6729371"/>
            <a:ext cx="2885775" cy="982884"/>
          </a:xfrm>
          <a:prstGeom prst="rect">
            <a:avLst/>
          </a:prstGeo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BB361D05-AD3A-210D-A740-F14A9BF7895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5" t="69807" r="59149" b="24568"/>
          <a:stretch/>
        </p:blipFill>
        <p:spPr>
          <a:xfrm>
            <a:off x="4108742" y="6833538"/>
            <a:ext cx="2415063" cy="799161"/>
          </a:xfrm>
          <a:prstGeom prst="rect">
            <a:avLst/>
          </a:prstGeom>
        </p:spPr>
      </p:pic>
      <p:pic>
        <p:nvPicPr>
          <p:cNvPr id="31" name="صورة 30">
            <a:extLst>
              <a:ext uri="{FF2B5EF4-FFF2-40B4-BE49-F238E27FC236}">
                <a16:creationId xmlns:a16="http://schemas.microsoft.com/office/drawing/2014/main" id="{482019E5-D393-3234-F734-29C7763D41B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64" t="70376" r="46293" b="14562"/>
          <a:stretch/>
        </p:blipFill>
        <p:spPr>
          <a:xfrm>
            <a:off x="6705947" y="6592004"/>
            <a:ext cx="1057172" cy="1744919"/>
          </a:xfrm>
          <a:prstGeom prst="rect">
            <a:avLst/>
          </a:prstGeom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C2C984A7-19EF-7797-974B-311DC926F9B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0" t="93406" r="22938" b="2355"/>
          <a:stretch/>
        </p:blipFill>
        <p:spPr>
          <a:xfrm>
            <a:off x="3918755" y="8550846"/>
            <a:ext cx="5405686" cy="427804"/>
          </a:xfrm>
          <a:prstGeom prst="rect">
            <a:avLst/>
          </a:prstGeom>
        </p:spPr>
      </p:pic>
      <p:pic>
        <p:nvPicPr>
          <p:cNvPr id="33" name="صورة 32">
            <a:extLst>
              <a:ext uri="{FF2B5EF4-FFF2-40B4-BE49-F238E27FC236}">
                <a16:creationId xmlns:a16="http://schemas.microsoft.com/office/drawing/2014/main" id="{0A849A43-01F6-1B94-31F9-2F5A506AE0F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38" t="93231" r="8520" b="2530"/>
          <a:stretch/>
        </p:blipFill>
        <p:spPr>
          <a:xfrm>
            <a:off x="9382511" y="8560531"/>
            <a:ext cx="1194878" cy="42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40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6702</TotalTime>
  <Words>16</Words>
  <Application>Microsoft Office PowerPoint</Application>
  <PresentationFormat>مخصص</PresentationFormat>
  <Paragraphs>9</Paragraphs>
  <Slides>10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5" baseType="lpstr">
      <vt:lpstr>Arial</vt:lpstr>
      <vt:lpstr>Bahnschrift SemiLight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غزي بن الغزي</dc:creator>
  <cp:lastModifiedBy>غزي بن الغزي</cp:lastModifiedBy>
  <cp:revision>151</cp:revision>
  <dcterms:created xsi:type="dcterms:W3CDTF">2022-09-03T17:49:26Z</dcterms:created>
  <dcterms:modified xsi:type="dcterms:W3CDTF">2023-08-29T20:23:26Z</dcterms:modified>
</cp:coreProperties>
</file>