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68" r:id="rId3"/>
    <p:sldId id="265" r:id="rId4"/>
    <p:sldId id="262" r:id="rId5"/>
    <p:sldId id="258" r:id="rId6"/>
    <p:sldId id="283" r:id="rId7"/>
    <p:sldId id="284" r:id="rId8"/>
    <p:sldId id="267" r:id="rId9"/>
    <p:sldId id="269" r:id="rId10"/>
    <p:sldId id="261" r:id="rId11"/>
    <p:sldId id="257" r:id="rId12"/>
    <p:sldId id="264" r:id="rId13"/>
    <p:sldId id="260" r:id="rId14"/>
    <p:sldId id="259" r:id="rId15"/>
    <p:sldId id="271" r:id="rId16"/>
    <p:sldId id="263" r:id="rId17"/>
    <p:sldId id="270" r:id="rId18"/>
    <p:sldId id="272" r:id="rId19"/>
    <p:sldId id="273" r:id="rId20"/>
    <p:sldId id="279" r:id="rId21"/>
    <p:sldId id="274" r:id="rId22"/>
    <p:sldId id="280" r:id="rId23"/>
    <p:sldId id="281" r:id="rId24"/>
    <p:sldId id="282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6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8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rgbClr val="EF00A5"/>
                </a:solidFill>
              </a:rPr>
              <a:t>اليوم /</a:t>
            </a:r>
            <a:r>
              <a:rPr lang="ar-SA" sz="3000" b="1"/>
              <a:t> الأحد  </a:t>
            </a:r>
            <a:r>
              <a:rPr lang="ar-SA" sz="3000" b="1">
                <a:solidFill>
                  <a:srgbClr val="EF00A5"/>
                </a:solidFill>
              </a:rPr>
              <a:t>التاريخ/</a:t>
            </a:r>
            <a:r>
              <a:rPr lang="ar-SA" sz="3000" b="1"/>
              <a:t>١٤٤٤</a:t>
            </a:r>
            <a:r>
              <a:rPr lang="ar-SA" sz="3000" b="1">
                <a:solidFill>
                  <a:srgbClr val="EF00A5"/>
                </a:solidFill>
              </a:rPr>
              <a:t>/</a:t>
            </a:r>
            <a:r>
              <a:rPr lang="ar-SA" sz="3000" b="1">
                <a:solidFill>
                  <a:schemeClr val="tx1"/>
                </a:solidFill>
              </a:rPr>
              <a:t>٢</a:t>
            </a:r>
            <a:r>
              <a:rPr lang="ar-SA" sz="3000" b="1">
                <a:solidFill>
                  <a:srgbClr val="EF00A5"/>
                </a:solidFill>
              </a:rPr>
              <a:t>/</a:t>
            </a:r>
            <a:r>
              <a:rPr lang="ar-SA" sz="3000" b="1">
                <a:solidFill>
                  <a:schemeClr val="tx1"/>
                </a:solidFill>
              </a:rPr>
              <a:t>٢٢</a:t>
            </a:r>
            <a:endParaRPr lang="ar-SA" sz="3000" b="1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6"/>
          <p:cNvSpPr/>
          <p:nvPr/>
        </p:nvSpPr>
        <p:spPr>
          <a:xfrm>
            <a:off x="2758104" y="1886760"/>
            <a:ext cx="2367364" cy="45249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2527675" y="3343098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تطبيق التفاف النص حول الصورة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5099862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7467226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9757316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إزالة خلفية الصورة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7236113" y="3447558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تنسيق الصورة التي تم إدراجها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9624800" y="4256819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إدراج صورة في المستند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Google Shape;446;p16">
            <a:extLst>
              <a:ext uri="{FF2B5EF4-FFF2-40B4-BE49-F238E27FC236}">
                <a16:creationId xmlns:a16="http://schemas.microsoft.com/office/drawing/2014/main" id="{70CDD63A-040A-BF47-971A-21DFECB55AE5}"/>
              </a:ext>
            </a:extLst>
          </p:cNvPr>
          <p:cNvSpPr/>
          <p:nvPr/>
        </p:nvSpPr>
        <p:spPr>
          <a:xfrm>
            <a:off x="237587" y="1886760"/>
            <a:ext cx="2536582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3" name="Google Shape;441;p16">
            <a:extLst>
              <a:ext uri="{FF2B5EF4-FFF2-40B4-BE49-F238E27FC236}">
                <a16:creationId xmlns:a16="http://schemas.microsoft.com/office/drawing/2014/main" id="{06F64BB8-AC17-4342-8105-5E53FBA81F23}"/>
              </a:ext>
            </a:extLst>
          </p:cNvPr>
          <p:cNvSpPr/>
          <p:nvPr/>
        </p:nvSpPr>
        <p:spPr>
          <a:xfrm>
            <a:off x="160312" y="314688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إدراج الأشكال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والكتابة بداخلها 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" name="Google Shape;448;p16">
            <a:extLst>
              <a:ext uri="{FF2B5EF4-FFF2-40B4-BE49-F238E27FC236}">
                <a16:creationId xmlns:a16="http://schemas.microsoft.com/office/drawing/2014/main" id="{BF160A34-FA76-B14E-B09D-99E475BF22C9}"/>
              </a:ext>
            </a:extLst>
          </p:cNvPr>
          <p:cNvSpPr/>
          <p:nvPr/>
        </p:nvSpPr>
        <p:spPr>
          <a:xfrm>
            <a:off x="4937555" y="4122088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تغيير نمط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الصورة وإضافة تأثيرات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فنية عليها</a:t>
            </a: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/>
      <p:bldP spid="441" grpId="0"/>
      <p:bldP spid="442" grpId="0" animBg="1"/>
      <p:bldP spid="444" grpId="0" animBg="1"/>
      <p:bldP spid="446" grpId="0" animBg="1"/>
      <p:bldP spid="448" grpId="0"/>
      <p:bldP spid="449" grpId="0"/>
      <p:bldP spid="450" grpId="0"/>
      <p:bldP spid="451" grpId="0"/>
      <p:bldP spid="2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3814915" y="1125151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F0C5F26-EEEF-8E07-7C8F-FFBC4091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48" y="2764184"/>
            <a:ext cx="11553901" cy="296866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67582E-55BF-2D83-1B5C-3CFDEED599FC}"/>
              </a:ext>
            </a:extLst>
          </p:cNvPr>
          <p:cNvSpPr/>
          <p:nvPr/>
        </p:nvSpPr>
        <p:spPr>
          <a:xfrm>
            <a:off x="7310780" y="4624853"/>
            <a:ext cx="4562169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45304" y="2411634"/>
            <a:ext cx="4701392" cy="9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6600" b="1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صورة من الإنترنت</a:t>
            </a:r>
            <a:endParaRPr sz="72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CDF11D1D-7044-E8C5-BD4C-F332806ED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91" y="117642"/>
            <a:ext cx="10717560" cy="66227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9F4E82BE-346C-4134-B9E4-D7179B4B5645.MOV">
            <a:hlinkClick r:id="" action="ppaction://media"/>
            <a:extLst>
              <a:ext uri="{FF2B5EF4-FFF2-40B4-BE49-F238E27FC236}">
                <a16:creationId xmlns:a16="http://schemas.microsoft.com/office/drawing/2014/main" id="{F617F523-7565-B18D-3255-C1D0F14DE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805" y="284007"/>
            <a:ext cx="11182195" cy="6289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45304" y="2525904"/>
            <a:ext cx="4701392" cy="9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6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صورة من جهاز الحاسب </a:t>
            </a:r>
            <a:endParaRPr sz="72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793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9">
            <a:extLst>
              <a:ext uri="{FF2B5EF4-FFF2-40B4-BE49-F238E27FC236}">
                <a16:creationId xmlns:a16="http://schemas.microsoft.com/office/drawing/2014/main" id="{1090E191-02AA-D8AB-EBAA-325EC8B9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09" y="139389"/>
            <a:ext cx="10438781" cy="65792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B2512211-6232-4F64-9D1A-F86F5C4C0C32.MOV">
            <a:hlinkClick r:id="" action="ppaction://media"/>
            <a:extLst>
              <a:ext uri="{FF2B5EF4-FFF2-40B4-BE49-F238E27FC236}">
                <a16:creationId xmlns:a16="http://schemas.microsoft.com/office/drawing/2014/main" id="{599D285E-4F59-8BC6-DB01-69A822597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0976" y="0"/>
            <a:ext cx="1089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646195" y="3085607"/>
            <a:ext cx="4701392" cy="9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6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تعديل الصور</a:t>
            </a:r>
            <a:endParaRPr sz="72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42809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09E8FBF5-806B-78C9-72D7-0CA03FF8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5" y="402683"/>
            <a:ext cx="11368049" cy="57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4"/>
          <p:cNvSpPr txBox="1"/>
          <p:nvPr/>
        </p:nvSpPr>
        <p:spPr>
          <a:xfrm>
            <a:off x="464634" y="6211669"/>
            <a:ext cx="77181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النشيد الوطني السعودي </a:t>
            </a:r>
            <a:endParaRPr sz="40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3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491AE8BA-67A0-3741-A6C6-FDE757C21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6470" y="3429000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340366D-22DF-AC4F-AE00-C97D47DFAC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341" y="948300"/>
            <a:ext cx="8044365" cy="38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48A50E5D-ACE2-9D13-5F31-20269892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9" y="247806"/>
            <a:ext cx="11491951" cy="643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A331B6F1-A278-4FC6-93B1-D6FE13374DE8.MOV">
            <a:hlinkClick r:id="" action="ppaction://media"/>
            <a:extLst>
              <a:ext uri="{FF2B5EF4-FFF2-40B4-BE49-F238E27FC236}">
                <a16:creationId xmlns:a16="http://schemas.microsoft.com/office/drawing/2014/main" id="{E8E56ECF-0060-A18F-6E41-1ECECC058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950" y="0"/>
            <a:ext cx="1086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6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646195" y="3085607"/>
            <a:ext cx="4701392" cy="9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6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إدراج الأشكال </a:t>
            </a:r>
            <a:endParaRPr sz="72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10470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CB349297-CD9C-9F4F-DDCB-DC6DC32B4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74" y="371707"/>
            <a:ext cx="9819268" cy="61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59AB0B0A-687B-4FDB-A632-47D6CD357559.MOV">
            <a:hlinkClick r:id="" action="ppaction://media"/>
            <a:extLst>
              <a:ext uri="{FF2B5EF4-FFF2-40B4-BE49-F238E27FC236}">
                <a16:creationId xmlns:a16="http://schemas.microsoft.com/office/drawing/2014/main" id="{3705CB12-330B-7255-A336-6A1723E7B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24" y="0"/>
            <a:ext cx="10952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التطبيق العملي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التدريبات</a:t>
            </a:r>
            <a:endParaRPr sz="72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4233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805853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تطبيق عملي منزلي </a:t>
            </a: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D93AB633-8B96-27AE-F292-2E8095FD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83" y="165523"/>
            <a:ext cx="7396970" cy="65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(٢)صفحة(٦٣)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7F01CA7-41E9-926C-820E-6084EDBE0304}"/>
              </a:ext>
            </a:extLst>
          </p:cNvPr>
          <p:cNvSpPr/>
          <p:nvPr/>
        </p:nvSpPr>
        <p:spPr>
          <a:xfrm>
            <a:off x="-1133" y="194748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الثانية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7DC45F-66D9-B08E-FACA-F4EDC839FCD6}"/>
              </a:ext>
            </a:extLst>
          </p:cNvPr>
          <p:cNvSpPr/>
          <p:nvPr/>
        </p:nvSpPr>
        <p:spPr>
          <a:xfrm>
            <a:off x="-14119" y="1241704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التعامل مع المستندات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4CE2528-7CA8-B64D-2B75-198C493AEA73}"/>
              </a:ext>
            </a:extLst>
          </p:cNvPr>
          <p:cNvSpPr/>
          <p:nvPr/>
        </p:nvSpPr>
        <p:spPr>
          <a:xfrm>
            <a:off x="5853" y="2296601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  <p:grpSp>
        <p:nvGrpSpPr>
          <p:cNvPr id="19" name="Group 125">
            <a:extLst>
              <a:ext uri="{FF2B5EF4-FFF2-40B4-BE49-F238E27FC236}">
                <a16:creationId xmlns:a16="http://schemas.microsoft.com/office/drawing/2014/main" id="{C9519AB1-E3EA-51A1-3AE1-158C3FA8C4A7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9"/>
            <a:chOff x="1162948" y="497748"/>
            <a:chExt cx="2172294" cy="6038157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9E163DE3-D293-B931-EF64-E8997B398F2A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C0E2B82E-63DE-DDD9-9115-474FAE02F7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82FB732-CA71-09B3-6E67-50D2B5FC5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80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ACD7A2E3-AB3B-A39B-E485-BE09AE248FBA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DA52D390-4087-7D81-BAD4-D628DDFF7E5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9621F9B6-6FD4-D8AA-9440-09A34137E7EE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C731B9F6-D9F1-2B07-525B-4B2BE59E2AD5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181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</a:rPr>
                <a:t>إضافة الصور والأشكال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</a:rPr>
                <a:t> داخل المستند وتنسيقها.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C38AE928-4F13-D20B-E8F9-E554A5CCE942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C84E0E20-50D8-2132-C3D5-2C5E43DB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283E55E7-080F-9749-3D87-71C41DA91564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FE8A59D2-2F1E-11B7-FD76-3B1D74C0F5A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5578917C-8021-82B1-EFB0-D518AF606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68CDD8B0-B07A-5D35-51B2-25961BD5378C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126">
            <a:extLst>
              <a:ext uri="{FF2B5EF4-FFF2-40B4-BE49-F238E27FC236}">
                <a16:creationId xmlns:a16="http://schemas.microsoft.com/office/drawing/2014/main" id="{8D6FD205-48E1-5858-628E-19A5A7EB5D0B}"/>
              </a:ext>
            </a:extLst>
          </p:cNvPr>
          <p:cNvGrpSpPr>
            <a:grpSpLocks/>
          </p:cNvGrpSpPr>
          <p:nvPr/>
        </p:nvGrpSpPr>
        <p:grpSpPr bwMode="auto">
          <a:xfrm>
            <a:off x="3908717" y="1143838"/>
            <a:ext cx="2366048" cy="5226379"/>
            <a:chOff x="3083047" y="1127746"/>
            <a:chExt cx="2172294" cy="5367301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D17522F1-77A3-2658-E669-0E9543870A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0" name="Rectangle: Rounded Corners 16">
                <a:extLst>
                  <a:ext uri="{FF2B5EF4-FFF2-40B4-BE49-F238E27FC236}">
                    <a16:creationId xmlns:a16="http://schemas.microsoft.com/office/drawing/2014/main" id="{A0143D49-3979-FB33-77C1-91CA6E1BB1C7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">
                <a:extLst>
                  <a:ext uri="{FF2B5EF4-FFF2-40B4-BE49-F238E27FC236}">
                    <a16:creationId xmlns:a16="http://schemas.microsoft.com/office/drawing/2014/main" id="{A576297D-2B41-D004-6281-CF325F7C1010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8">
                <a:extLst>
                  <a:ext uri="{FF2B5EF4-FFF2-40B4-BE49-F238E27FC236}">
                    <a16:creationId xmlns:a16="http://schemas.microsoft.com/office/drawing/2014/main" id="{6055E5D4-59CB-DA14-6002-84F851B57DD7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20">
                <a:extLst>
                  <a:ext uri="{FF2B5EF4-FFF2-40B4-BE49-F238E27FC236}">
                    <a16:creationId xmlns:a16="http://schemas.microsoft.com/office/drawing/2014/main" id="{9EAAE47F-2BF3-5BA1-63BB-41A744AFD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A3894E51-471D-972B-F17E-268F6C55E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553" y="4622223"/>
              <a:ext cx="1565218" cy="885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تنسيق الفقرات المتقدم.</a:t>
              </a:r>
            </a:p>
          </p:txBody>
        </p:sp>
        <p:sp>
          <p:nvSpPr>
            <p:cNvPr id="22" name="Oval 55">
              <a:extLst>
                <a:ext uri="{FF2B5EF4-FFF2-40B4-BE49-F238E27FC236}">
                  <a16:creationId xmlns:a16="http://schemas.microsoft.com/office/drawing/2014/main" id="{A5182A6E-D27B-4A32-E4BD-EFEF9554C48E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93">
              <a:extLst>
                <a:ext uri="{FF2B5EF4-FFF2-40B4-BE49-F238E27FC236}">
                  <a16:creationId xmlns:a16="http://schemas.microsoft.com/office/drawing/2014/main" id="{2A925D63-C022-42B5-A4B7-86049517733E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oup 105">
              <a:extLst>
                <a:ext uri="{FF2B5EF4-FFF2-40B4-BE49-F238E27FC236}">
                  <a16:creationId xmlns:a16="http://schemas.microsoft.com/office/drawing/2014/main" id="{7C0DD739-E6C6-44D8-4210-FA855D62C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6" name="Straight Connector 101">
                <a:extLst>
                  <a:ext uri="{FF2B5EF4-FFF2-40B4-BE49-F238E27FC236}">
                    <a16:creationId xmlns:a16="http://schemas.microsoft.com/office/drawing/2014/main" id="{A4B4EC4C-C840-730A-4CF9-F3204B4DDD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Straight Connector 102">
                <a:extLst>
                  <a:ext uri="{FF2B5EF4-FFF2-40B4-BE49-F238E27FC236}">
                    <a16:creationId xmlns:a16="http://schemas.microsoft.com/office/drawing/2014/main" id="{31586CA4-45CC-3EFA-73DA-2FE6E06EEAB4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3">
                <a:extLst>
                  <a:ext uri="{FF2B5EF4-FFF2-40B4-BE49-F238E27FC236}">
                    <a16:creationId xmlns:a16="http://schemas.microsoft.com/office/drawing/2014/main" id="{01EAB90D-23A4-15C9-E109-E1FCF25012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reeform: Shape 104">
                <a:extLst>
                  <a:ext uri="{FF2B5EF4-FFF2-40B4-BE49-F238E27FC236}">
                    <a16:creationId xmlns:a16="http://schemas.microsoft.com/office/drawing/2014/main" id="{76425C40-C753-A89D-4AF6-F577E1C089B9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A02DD7F4-CD74-7090-48DA-45BC773A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27">
            <a:extLst>
              <a:ext uri="{FF2B5EF4-FFF2-40B4-BE49-F238E27FC236}">
                <a16:creationId xmlns:a16="http://schemas.microsoft.com/office/drawing/2014/main" id="{0D344594-496F-942F-D29D-FAE84B52D12E}"/>
              </a:ext>
            </a:extLst>
          </p:cNvPr>
          <p:cNvGrpSpPr>
            <a:grpSpLocks/>
          </p:cNvGrpSpPr>
          <p:nvPr/>
        </p:nvGrpSpPr>
        <p:grpSpPr bwMode="auto">
          <a:xfrm>
            <a:off x="6092743" y="12561"/>
            <a:ext cx="1993129" cy="6004228"/>
            <a:chOff x="5136815" y="64631"/>
            <a:chExt cx="2172294" cy="6618452"/>
          </a:xfrm>
        </p:grpSpPr>
        <p:sp>
          <p:nvSpPr>
            <p:cNvPr id="35" name="Freeform: Shape 98">
              <a:extLst>
                <a:ext uri="{FF2B5EF4-FFF2-40B4-BE49-F238E27FC236}">
                  <a16:creationId xmlns:a16="http://schemas.microsoft.com/office/drawing/2014/main" id="{D0742C60-8379-97E6-7E92-D0431CAE4043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21">
              <a:extLst>
                <a:ext uri="{FF2B5EF4-FFF2-40B4-BE49-F238E27FC236}">
                  <a16:creationId xmlns:a16="http://schemas.microsoft.com/office/drawing/2014/main" id="{85E3BC95-5E56-9825-B2C1-C68C14B474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6" name="Rectangle: Rounded Corners 22">
                <a:extLst>
                  <a:ext uri="{FF2B5EF4-FFF2-40B4-BE49-F238E27FC236}">
                    <a16:creationId xmlns:a16="http://schemas.microsoft.com/office/drawing/2014/main" id="{320CDE9E-6D55-2E5A-E5E7-005D70C42A94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23">
                <a:extLst>
                  <a:ext uri="{FF2B5EF4-FFF2-40B4-BE49-F238E27FC236}">
                    <a16:creationId xmlns:a16="http://schemas.microsoft.com/office/drawing/2014/main" id="{6F373B04-F1EC-3863-A9A3-65E6014DAED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4">
                <a:extLst>
                  <a:ext uri="{FF2B5EF4-FFF2-40B4-BE49-F238E27FC236}">
                    <a16:creationId xmlns:a16="http://schemas.microsoft.com/office/drawing/2014/main" id="{FEE904D2-E000-73BE-5A73-6BFE89C4E4D7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46">
              <a:extLst>
                <a:ext uri="{FF2B5EF4-FFF2-40B4-BE49-F238E27FC236}">
                  <a16:creationId xmlns:a16="http://schemas.microsoft.com/office/drawing/2014/main" id="{D2A4D63D-0AD8-B4BC-7EBD-19C46CA0B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79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عرض المعلومات بالرسومات التوضيحية.</a:t>
              </a: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8" name="Oval 58">
              <a:extLst>
                <a:ext uri="{FF2B5EF4-FFF2-40B4-BE49-F238E27FC236}">
                  <a16:creationId xmlns:a16="http://schemas.microsoft.com/office/drawing/2014/main" id="{6FB8364F-BC8D-DBEE-39C3-856B47D9DC9A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94">
              <a:extLst>
                <a:ext uri="{FF2B5EF4-FFF2-40B4-BE49-F238E27FC236}">
                  <a16:creationId xmlns:a16="http://schemas.microsoft.com/office/drawing/2014/main" id="{1EBEF6DD-25D8-E180-301B-7A709B4BA715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107">
              <a:extLst>
                <a:ext uri="{FF2B5EF4-FFF2-40B4-BE49-F238E27FC236}">
                  <a16:creationId xmlns:a16="http://schemas.microsoft.com/office/drawing/2014/main" id="{A1EF7B55-6851-134C-512B-5F732EBAA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2" name="Straight Connector 108">
                <a:extLst>
                  <a:ext uri="{FF2B5EF4-FFF2-40B4-BE49-F238E27FC236}">
                    <a16:creationId xmlns:a16="http://schemas.microsoft.com/office/drawing/2014/main" id="{BB90313B-5C8C-0777-36BC-996EC53B43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Straight Connector 109">
                <a:extLst>
                  <a:ext uri="{FF2B5EF4-FFF2-40B4-BE49-F238E27FC236}">
                    <a16:creationId xmlns:a16="http://schemas.microsoft.com/office/drawing/2014/main" id="{BF906C9F-0D78-08E8-4D3B-6FBC4447A642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10">
                <a:extLst>
                  <a:ext uri="{FF2B5EF4-FFF2-40B4-BE49-F238E27FC236}">
                    <a16:creationId xmlns:a16="http://schemas.microsoft.com/office/drawing/2014/main" id="{70961664-0E7F-F643-BDB2-B63653D57F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Freeform: Shape 111">
                <a:extLst>
                  <a:ext uri="{FF2B5EF4-FFF2-40B4-BE49-F238E27FC236}">
                    <a16:creationId xmlns:a16="http://schemas.microsoft.com/office/drawing/2014/main" id="{D06A3BF4-17CC-7C06-0B21-E0066C7B2D58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B2F552-6FBB-0D36-3DA4-A3AE2F17E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128">
            <a:extLst>
              <a:ext uri="{FF2B5EF4-FFF2-40B4-BE49-F238E27FC236}">
                <a16:creationId xmlns:a16="http://schemas.microsoft.com/office/drawing/2014/main" id="{ACD509DC-1BDA-0D7A-F5B0-0A4725C82155}"/>
              </a:ext>
            </a:extLst>
          </p:cNvPr>
          <p:cNvGrpSpPr>
            <a:grpSpLocks/>
          </p:cNvGrpSpPr>
          <p:nvPr/>
        </p:nvGrpSpPr>
        <p:grpSpPr bwMode="auto">
          <a:xfrm>
            <a:off x="7993267" y="501930"/>
            <a:ext cx="2171711" cy="5590763"/>
            <a:chOff x="7161390" y="575836"/>
            <a:chExt cx="2172294" cy="5590709"/>
          </a:xfrm>
        </p:grpSpPr>
        <p:sp>
          <p:nvSpPr>
            <p:cNvPr id="50" name="Freeform: Shape 99">
              <a:extLst>
                <a:ext uri="{FF2B5EF4-FFF2-40B4-BE49-F238E27FC236}">
                  <a16:creationId xmlns:a16="http://schemas.microsoft.com/office/drawing/2014/main" id="{1C99AB5B-122B-8B8E-F684-E34786E8F1E0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27">
              <a:extLst>
                <a:ext uri="{FF2B5EF4-FFF2-40B4-BE49-F238E27FC236}">
                  <a16:creationId xmlns:a16="http://schemas.microsoft.com/office/drawing/2014/main" id="{BD4C3423-609D-B44F-1432-5EE0F4787D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2" cy="3628985"/>
              <a:chOff x="5097802" y="2109614"/>
              <a:chExt cx="1997583" cy="4195936"/>
            </a:xfrm>
          </p:grpSpPr>
          <p:sp>
            <p:nvSpPr>
              <p:cNvPr id="61" name="Rectangle: Rounded Corners 28">
                <a:extLst>
                  <a:ext uri="{FF2B5EF4-FFF2-40B4-BE49-F238E27FC236}">
                    <a16:creationId xmlns:a16="http://schemas.microsoft.com/office/drawing/2014/main" id="{D6A2A18F-80C1-E28A-1838-AA4264F845F0}"/>
                  </a:ext>
                </a:extLst>
              </p:cNvPr>
              <p:cNvSpPr/>
              <p:nvPr/>
            </p:nvSpPr>
            <p:spPr>
              <a:xfrm>
                <a:off x="5097802" y="3161351"/>
                <a:ext cx="1997583" cy="3144199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29">
                <a:extLst>
                  <a:ext uri="{FF2B5EF4-FFF2-40B4-BE49-F238E27FC236}">
                    <a16:creationId xmlns:a16="http://schemas.microsoft.com/office/drawing/2014/main" id="{FFB61A0B-4546-E7DF-8236-EBF42B210C4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30">
                <a:extLst>
                  <a:ext uri="{FF2B5EF4-FFF2-40B4-BE49-F238E27FC236}">
                    <a16:creationId xmlns:a16="http://schemas.microsoft.com/office/drawing/2014/main" id="{58F618FF-0EEE-C6D9-ECAB-8B33CF269E74}"/>
                  </a:ext>
                </a:extLst>
              </p:cNvPr>
              <p:cNvSpPr/>
              <p:nvPr/>
            </p:nvSpPr>
            <p:spPr>
              <a:xfrm flipV="1">
                <a:off x="5097802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49">
              <a:extLst>
                <a:ext uri="{FF2B5EF4-FFF2-40B4-BE49-F238E27FC236}">
                  <a16:creationId xmlns:a16="http://schemas.microsoft.com/office/drawing/2014/main" id="{EB24FB02-6FBC-EA09-B6E1-45B58B774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1109" y="4596900"/>
              <a:ext cx="1565218" cy="1569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إجراء التدقيق الإملائي والنحوي للمستند.</a:t>
              </a: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3" name="Oval 61">
              <a:extLst>
                <a:ext uri="{FF2B5EF4-FFF2-40B4-BE49-F238E27FC236}">
                  <a16:creationId xmlns:a16="http://schemas.microsoft.com/office/drawing/2014/main" id="{0BCF29F0-B625-4773-9562-BC7FB02BA7E6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95">
              <a:extLst>
                <a:ext uri="{FF2B5EF4-FFF2-40B4-BE49-F238E27FC236}">
                  <a16:creationId xmlns:a16="http://schemas.microsoft.com/office/drawing/2014/main" id="{918DB379-1E6B-8BBE-E7BB-4F03D1B2971F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113">
              <a:extLst>
                <a:ext uri="{FF2B5EF4-FFF2-40B4-BE49-F238E27FC236}">
                  <a16:creationId xmlns:a16="http://schemas.microsoft.com/office/drawing/2014/main" id="{9C7302FA-5E59-A3B6-EBBF-0EB57A548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7" name="Straight Connector 114">
                <a:extLst>
                  <a:ext uri="{FF2B5EF4-FFF2-40B4-BE49-F238E27FC236}">
                    <a16:creationId xmlns:a16="http://schemas.microsoft.com/office/drawing/2014/main" id="{4D1CBC06-B02B-AC90-849B-78D1A77E8D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115">
                <a:extLst>
                  <a:ext uri="{FF2B5EF4-FFF2-40B4-BE49-F238E27FC236}">
                    <a16:creationId xmlns:a16="http://schemas.microsoft.com/office/drawing/2014/main" id="{09A969D4-713C-BC05-56F5-638BA97DDD9A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116">
                <a:extLst>
                  <a:ext uri="{FF2B5EF4-FFF2-40B4-BE49-F238E27FC236}">
                    <a16:creationId xmlns:a16="http://schemas.microsoft.com/office/drawing/2014/main" id="{45CF2156-46AD-08CE-0C3F-299EE85F23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0" name="Freeform: Shape 117">
                <a:extLst>
                  <a:ext uri="{FF2B5EF4-FFF2-40B4-BE49-F238E27FC236}">
                    <a16:creationId xmlns:a16="http://schemas.microsoft.com/office/drawing/2014/main" id="{07AFC04B-451D-DCF9-F191-8D7F41085481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EB96A66-6F14-220A-FC3D-DCBEF26B3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 125">
            <a:extLst>
              <a:ext uri="{FF2B5EF4-FFF2-40B4-BE49-F238E27FC236}">
                <a16:creationId xmlns:a16="http://schemas.microsoft.com/office/drawing/2014/main" id="{60F6C1D7-1B60-5131-21A9-88346F9BB523}"/>
              </a:ext>
            </a:extLst>
          </p:cNvPr>
          <p:cNvGrpSpPr>
            <a:grpSpLocks/>
          </p:cNvGrpSpPr>
          <p:nvPr/>
        </p:nvGrpSpPr>
        <p:grpSpPr bwMode="auto">
          <a:xfrm>
            <a:off x="10000988" y="332098"/>
            <a:ext cx="2171711" cy="6037900"/>
            <a:chOff x="1162948" y="497748"/>
            <a:chExt cx="2172294" cy="6038158"/>
          </a:xfrm>
        </p:grpSpPr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A64BB5A5-1660-ADEF-5097-EDB3BEB2F264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7" name="Straight Connector 2">
              <a:extLst>
                <a:ext uri="{FF2B5EF4-FFF2-40B4-BE49-F238E27FC236}">
                  <a16:creationId xmlns:a16="http://schemas.microsoft.com/office/drawing/2014/main" id="{D5A70D8D-2CA1-A41D-0658-EBCE5FF2E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68" name="Group 14">
              <a:extLst>
                <a:ext uri="{FF2B5EF4-FFF2-40B4-BE49-F238E27FC236}">
                  <a16:creationId xmlns:a16="http://schemas.microsoft.com/office/drawing/2014/main" id="{7D954685-F294-A27F-C854-4C8267031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81"/>
              <a:ext cx="1727672" cy="4231925"/>
              <a:chOff x="5096776" y="1864772"/>
              <a:chExt cx="1997583" cy="4893071"/>
            </a:xfrm>
          </p:grpSpPr>
          <p:sp>
            <p:nvSpPr>
              <p:cNvPr id="76" name="Rectangle: Rounded Corners 8">
                <a:extLst>
                  <a:ext uri="{FF2B5EF4-FFF2-40B4-BE49-F238E27FC236}">
                    <a16:creationId xmlns:a16="http://schemas.microsoft.com/office/drawing/2014/main" id="{13113444-B81E-318E-C614-FF726B3694DD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EF00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11">
                <a:extLst>
                  <a:ext uri="{FF2B5EF4-FFF2-40B4-BE49-F238E27FC236}">
                    <a16:creationId xmlns:a16="http://schemas.microsoft.com/office/drawing/2014/main" id="{3BB1AED9-ABD0-0059-FC4D-809A8ABC516A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9">
                <a:extLst>
                  <a:ext uri="{FF2B5EF4-FFF2-40B4-BE49-F238E27FC236}">
                    <a16:creationId xmlns:a16="http://schemas.microsoft.com/office/drawing/2014/main" id="{A3A9A0EB-3CD9-A92B-5034-F8492D6D59D4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Box 40">
              <a:extLst>
                <a:ext uri="{FF2B5EF4-FFF2-40B4-BE49-F238E27FC236}">
                  <a16:creationId xmlns:a16="http://schemas.microsoft.com/office/drawing/2014/main" id="{63271785-DB48-DF92-73FD-8F4BBC8C12B5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2539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</a:rPr>
                <a:t>البحث عن مرادفات كلمة.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ar-SA" sz="2800" b="1" dirty="0">
                <a:solidFill>
                  <a:schemeClr val="bg1"/>
                </a:solidFill>
                <a:latin typeface="Calibri Ligh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5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</a:rPr>
                <a:t>خيارات الطباعة المختلفة للمستند.</a:t>
              </a:r>
            </a:p>
          </p:txBody>
        </p:sp>
        <p:sp>
          <p:nvSpPr>
            <p:cNvPr id="70" name="Oval 54">
              <a:extLst>
                <a:ext uri="{FF2B5EF4-FFF2-40B4-BE49-F238E27FC236}">
                  <a16:creationId xmlns:a16="http://schemas.microsoft.com/office/drawing/2014/main" id="{767B7703-2A58-EC65-5013-A59F789CD332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85E12AB9-EE0F-92ED-2A07-FF155E1A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Freeform: Shape 73">
              <a:extLst>
                <a:ext uri="{FF2B5EF4-FFF2-40B4-BE49-F238E27FC236}">
                  <a16:creationId xmlns:a16="http://schemas.microsoft.com/office/drawing/2014/main" id="{0AA5EAB0-EC01-D001-0B83-804C23C5B197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3" name="Straight Connector 79">
              <a:extLst>
                <a:ext uri="{FF2B5EF4-FFF2-40B4-BE49-F238E27FC236}">
                  <a16:creationId xmlns:a16="http://schemas.microsoft.com/office/drawing/2014/main" id="{89EFD8ED-2BEA-E5BF-4DBE-EEB49AB2755D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80">
              <a:extLst>
                <a:ext uri="{FF2B5EF4-FFF2-40B4-BE49-F238E27FC236}">
                  <a16:creationId xmlns:a16="http://schemas.microsoft.com/office/drawing/2014/main" id="{03474E72-C864-864B-C3B2-2690E47B3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75" name="Freeform: Shape 82">
              <a:extLst>
                <a:ext uri="{FF2B5EF4-FFF2-40B4-BE49-F238E27FC236}">
                  <a16:creationId xmlns:a16="http://schemas.microsoft.com/office/drawing/2014/main" id="{B051C19D-9104-8F0A-28CE-E4E91F742BC9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لديك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رسالة</a:t>
              </a:r>
              <a:endParaRPr sz="43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r>
                <a:rPr lang="ar-SA" sz="2600" b="1" dirty="0">
                  <a:solidFill>
                    <a:schemeClr val="bg1"/>
                  </a:solidFill>
                </a:rPr>
                <a:t>ماذا تعرفين عن هذه الصورة؟</a:t>
              </a: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3"/>
          <p:cNvSpPr txBox="1"/>
          <p:nvPr/>
        </p:nvSpPr>
        <p:spPr>
          <a:xfrm>
            <a:off x="733669" y="372783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لديك رسالة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5D4A61ED-DE75-ED4D-BD72-CEAEB3D5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5" y="1498952"/>
            <a:ext cx="7071905" cy="498626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1FEDACA5-8797-9219-53F2-3BCCD818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08" y="3360230"/>
            <a:ext cx="1504171" cy="1504171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9940E671-28B6-C020-DBA1-9C4B395C9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449" y="3368026"/>
            <a:ext cx="1394933" cy="1394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4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63122"/>
            <a:ext cx="10315244" cy="6390589"/>
            <a:chOff x="0" y="-1128492"/>
            <a:chExt cx="10315244" cy="6390589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8538464" y="-1128492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956771" y="1217342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51F428-AB0E-4EDC-E3F8-D1A25EFC23C5}"/>
              </a:ext>
            </a:extLst>
          </p:cNvPr>
          <p:cNvSpPr txBox="1"/>
          <p:nvPr/>
        </p:nvSpPr>
        <p:spPr>
          <a:xfrm>
            <a:off x="9734093" y="717241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هل تذكر؟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ED5ADB9-6BEB-7087-F165-A655ACF9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48" y="292078"/>
            <a:ext cx="5822399" cy="1336169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165FBA22-52D0-7B25-287C-D8F81FDDD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1" y="212294"/>
            <a:ext cx="1695862" cy="204033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144B31E5-12C3-1CAB-6C9E-A695454F6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304" y="1884264"/>
            <a:ext cx="7599857" cy="1888534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EB972CA9-550A-1416-D0FD-428766BAE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3" y="3929601"/>
            <a:ext cx="8972869" cy="28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63122"/>
            <a:ext cx="10315244" cy="6390589"/>
            <a:chOff x="0" y="-1128492"/>
            <a:chExt cx="10315244" cy="6390589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8538464" y="-1128492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956771" y="1217342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51F428-AB0E-4EDC-E3F8-D1A25EFC23C5}"/>
              </a:ext>
            </a:extLst>
          </p:cNvPr>
          <p:cNvSpPr txBox="1"/>
          <p:nvPr/>
        </p:nvSpPr>
        <p:spPr>
          <a:xfrm>
            <a:off x="9734093" y="717241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هل تذكر؟</a:t>
            </a: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1827DFB2-055D-C28C-EF8B-2FC863FEC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6" y="196754"/>
            <a:ext cx="9319544" cy="2986144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318AB6F6-4BFE-193F-C977-0D1878ED7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66" y="3355441"/>
            <a:ext cx="10757527" cy="31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81B8E7A-D317-7345-80F7-1AB55E86B33F}"/>
              </a:ext>
            </a:extLst>
          </p:cNvPr>
          <p:cNvSpPr txBox="1"/>
          <p:nvPr/>
        </p:nvSpPr>
        <p:spPr>
          <a:xfrm>
            <a:off x="2340207" y="2482587"/>
            <a:ext cx="614865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900" b="1" i="0" u="none" strike="noStrike" dirty="0">
                <a:solidFill>
                  <a:srgbClr val="06C0C5"/>
                </a:solidFill>
                <a:effectLst/>
                <a:latin typeface="uthmanic"/>
              </a:rPr>
              <a:t>(</a:t>
            </a:r>
            <a:r>
              <a:rPr lang="ar-SA" sz="3900" b="1" i="0" u="none" strike="noStrike" dirty="0">
                <a:solidFill>
                  <a:schemeClr val="tx1"/>
                </a:solidFill>
                <a:effectLst/>
                <a:latin typeface="uthmanic"/>
              </a:rPr>
              <a:t>خَلَقَ ٱلسَّمَٰوَٰتِ وَٱلْأَرْضَ بِٱلْحَقِّ وَصَوَّرَكُمْ فَأَحْسَنَ صُوَرَكُمْ ۖ وَإِلَيْهِ ٱلْمَصِيرُ</a:t>
            </a:r>
            <a:r>
              <a:rPr lang="ar-SA" sz="3900" b="1" i="0" u="none" strike="noStrike" dirty="0">
                <a:solidFill>
                  <a:srgbClr val="06C0C5"/>
                </a:solidFill>
                <a:effectLst/>
                <a:latin typeface="uthmanic"/>
              </a:rPr>
              <a:t>)</a:t>
            </a:r>
            <a:endParaRPr lang="ar-SA" sz="3900" dirty="0">
              <a:solidFill>
                <a:schemeClr val="tx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0ED5BDB-C387-4544-9E6F-0A6D4D54F780}"/>
              </a:ext>
            </a:extLst>
          </p:cNvPr>
          <p:cNvSpPr txBox="1"/>
          <p:nvPr/>
        </p:nvSpPr>
        <p:spPr>
          <a:xfrm>
            <a:off x="4469470" y="1114503"/>
            <a:ext cx="3253059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rgbClr val="06C0C5"/>
                </a:solidFill>
              </a:rPr>
              <a:t>قال تعالى /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A8607D3-1934-AF46-A31D-7F607AB12C6F}"/>
              </a:ext>
            </a:extLst>
          </p:cNvPr>
          <p:cNvSpPr/>
          <p:nvPr/>
        </p:nvSpPr>
        <p:spPr>
          <a:xfrm>
            <a:off x="0" y="5124027"/>
            <a:ext cx="3453781" cy="1693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BDB012A-3C2A-534F-8C01-ECE32556648D}"/>
              </a:ext>
            </a:extLst>
          </p:cNvPr>
          <p:cNvSpPr txBox="1"/>
          <p:nvPr/>
        </p:nvSpPr>
        <p:spPr>
          <a:xfrm>
            <a:off x="4220117" y="4352289"/>
            <a:ext cx="350241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الله سبحانه هو المصور وهو الذي خلق الإنسان في أحسن تقويم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FC5DCE-2A65-754A-884C-E1DF5844256B}"/>
              </a:ext>
            </a:extLst>
          </p:cNvPr>
          <p:cNvSpPr txBox="1"/>
          <p:nvPr/>
        </p:nvSpPr>
        <p:spPr>
          <a:xfrm>
            <a:off x="-1699477" y="5232071"/>
            <a:ext cx="497963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06C0C5"/>
                </a:solidFill>
              </a:rPr>
              <a:t>من خلال الآية السابقة </a:t>
            </a:r>
          </a:p>
          <a:p>
            <a:pPr algn="r"/>
            <a:r>
              <a:rPr lang="ar-SA" sz="3000" b="1" dirty="0">
                <a:solidFill>
                  <a:srgbClr val="06C0C5"/>
                </a:solidFill>
              </a:rPr>
              <a:t>أكتشفي عنوان درسنا </a:t>
            </a:r>
          </a:p>
          <a:p>
            <a:pPr algn="r"/>
            <a:r>
              <a:rPr lang="ar-SA" sz="3000" b="1" dirty="0">
                <a:solidFill>
                  <a:srgbClr val="06C0C5"/>
                </a:solidFill>
              </a:rPr>
              <a:t>لهذا اليوم؟</a:t>
            </a:r>
          </a:p>
        </p:txBody>
      </p:sp>
    </p:spTree>
    <p:extLst>
      <p:ext uri="{BB962C8B-B14F-4D97-AF65-F5344CB8AC3E}">
        <p14:creationId xmlns:p14="http://schemas.microsoft.com/office/powerpoint/2010/main" val="25507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243591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الأول </a:t>
            </a:r>
            <a:endParaRPr lang="ar-SA" sz="6000" b="1">
              <a:solidFill>
                <a:schemeClr val="tx1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الصور والرسومات </a:t>
            </a:r>
            <a:endParaRPr lang="ar-SA" sz="6000" b="1" i="0" u="none" strike="noStrike" cap="none" dirty="0">
              <a:solidFill>
                <a:schemeClr val="tx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28</Slides>
  <Notes>28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29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24</cp:revision>
  <dcterms:modified xsi:type="dcterms:W3CDTF">2022-09-17T19:22:21Z</dcterms:modified>
</cp:coreProperties>
</file>