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3" r:id="rId3"/>
    <p:sldId id="304" r:id="rId4"/>
    <p:sldId id="342" r:id="rId5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wNFd441whhjkzqNKbPHBg==" hashData="gjkzNs4BZjlcCrgjUJ1gkMU1CTSPyA0PGr8b98gBObBQnfQWJneQQSEX6skk88V9dfR3FsngzXjLwr/luQ7Nv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A17E"/>
    <a:srgbClr val="ECDACC"/>
    <a:srgbClr val="0000FF"/>
    <a:srgbClr val="F7ECE6"/>
    <a:srgbClr val="37A2C6"/>
    <a:srgbClr val="288EA5"/>
    <a:srgbClr val="D3B99E"/>
    <a:srgbClr val="63A3C6"/>
    <a:srgbClr val="578A9D"/>
    <a:srgbClr val="F6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301" autoAdjust="0"/>
  </p:normalViewPr>
  <p:slideViewPr>
    <p:cSldViewPr snapToGrid="0">
      <p:cViewPr varScale="1">
        <p:scale>
          <a:sx n="49" d="100"/>
          <a:sy n="49" d="100"/>
        </p:scale>
        <p:origin x="6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24959" y="8911884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95" y="8996988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04" y="8989522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8C3E7A-4FC6-9072-1E6A-B1F7CABC7C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6" t="2532" r="10892" b="84898"/>
          <a:stretch/>
        </p:blipFill>
        <p:spPr>
          <a:xfrm>
            <a:off x="12501874" y="38100"/>
            <a:ext cx="4213860" cy="12214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A09DADD-29C3-A7E8-FE88-BBE9ADF45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t="2532" r="78945" b="84114"/>
          <a:stretch/>
        </p:blipFill>
        <p:spPr>
          <a:xfrm>
            <a:off x="2597833" y="27060"/>
            <a:ext cx="937260" cy="129764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7D5889-C7B5-4FE4-7B19-E520729A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18922" r="15461" b="68236"/>
          <a:stretch/>
        </p:blipFill>
        <p:spPr>
          <a:xfrm>
            <a:off x="4791545" y="862548"/>
            <a:ext cx="7109477" cy="22105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8AEE122-F63A-2ACB-A17D-0D7BB0678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6" t="33166" r="15542" b="58599"/>
          <a:stretch/>
        </p:blipFill>
        <p:spPr>
          <a:xfrm>
            <a:off x="5963118" y="3226439"/>
            <a:ext cx="5353698" cy="128857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C22AE50-AA2C-63BD-032E-85B94487C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1" t="43058" r="15547" b="44917"/>
          <a:stretch/>
        </p:blipFill>
        <p:spPr>
          <a:xfrm>
            <a:off x="5963122" y="4662069"/>
            <a:ext cx="5353698" cy="188172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0ED673-9146-8E44-0232-FC91AD709B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1" t="56741" r="15547" b="33740"/>
          <a:stretch/>
        </p:blipFill>
        <p:spPr>
          <a:xfrm>
            <a:off x="5963117" y="6701572"/>
            <a:ext cx="5353698" cy="148947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6D413D0-213A-B69D-C37E-EF0AC4F7A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1" t="67719" r="15547" b="24046"/>
          <a:stretch/>
        </p:blipFill>
        <p:spPr>
          <a:xfrm>
            <a:off x="5963119" y="8286152"/>
            <a:ext cx="5353698" cy="128857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DBB8304-9CD3-91C2-A58C-C39DF039A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t="48772" r="65165" b="27601"/>
          <a:stretch/>
        </p:blipFill>
        <p:spPr>
          <a:xfrm>
            <a:off x="2585370" y="5835381"/>
            <a:ext cx="1899446" cy="30553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265BAF9-7F48-9925-1933-816244E91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2" t="35606" r="64600" b="51338"/>
          <a:stretch/>
        </p:blipFill>
        <p:spPr>
          <a:xfrm>
            <a:off x="2507793" y="3789373"/>
            <a:ext cx="2298330" cy="20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A0C3DA9-3EFF-2E66-10B3-302E33250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D8342D3-B07A-C9BE-9B85-956053F4137A}"/>
              </a:ext>
            </a:extLst>
          </p:cNvPr>
          <p:cNvSpPr txBox="1"/>
          <p:nvPr/>
        </p:nvSpPr>
        <p:spPr>
          <a:xfrm>
            <a:off x="16529935" y="87843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D8CD6D4-AC46-8B5F-3CF0-4DC61B509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6" t="1602" r="9923" b="85230"/>
          <a:stretch/>
        </p:blipFill>
        <p:spPr>
          <a:xfrm>
            <a:off x="14970217" y="0"/>
            <a:ext cx="2026443" cy="127954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4BC573-CDEF-2293-520C-374B03F8B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1602" r="8217" b="3494"/>
          <a:stretch/>
        </p:blipFill>
        <p:spPr>
          <a:xfrm>
            <a:off x="-6859826" y="-37386"/>
            <a:ext cx="6731540" cy="922182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371DD5F-02C3-3312-423C-55E6A1A5C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7" t="17570" r="8998" b="38814"/>
          <a:stretch/>
        </p:blipFill>
        <p:spPr>
          <a:xfrm>
            <a:off x="14380999" y="2519116"/>
            <a:ext cx="2687552" cy="512818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B799D20-694E-10C0-44D6-D49F83E81F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15479" r="35267" b="55992"/>
          <a:stretch/>
        </p:blipFill>
        <p:spPr>
          <a:xfrm>
            <a:off x="11442183" y="2266640"/>
            <a:ext cx="2958287" cy="346106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24B9CE7-9B45-21C2-AFEB-177EA93AAB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t="8758" r="64447" b="48225"/>
          <a:stretch/>
        </p:blipFill>
        <p:spPr>
          <a:xfrm>
            <a:off x="9054192" y="1254143"/>
            <a:ext cx="2460039" cy="560845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DEBA7EE-35C4-DC34-770C-2DB3CAFE0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7" r="-1832"/>
          <a:stretch/>
        </p:blipFill>
        <p:spPr>
          <a:xfrm>
            <a:off x="2560321" y="1990796"/>
            <a:ext cx="5872538" cy="369824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23970A7-8A15-F69C-9F21-FA837C3BC4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52738" r="64917" b="15496"/>
          <a:stretch/>
        </p:blipFill>
        <p:spPr>
          <a:xfrm>
            <a:off x="260072" y="910152"/>
            <a:ext cx="2507739" cy="45188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23AA4D8-2457-CD04-B2E4-7F70BE284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 b="160"/>
          <a:stretch/>
        </p:blipFill>
        <p:spPr>
          <a:xfrm>
            <a:off x="225682" y="6250708"/>
            <a:ext cx="8072579" cy="216519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9B64EBC-745C-E8AF-0663-816601DC53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4793" r="2823" b="1"/>
          <a:stretch/>
        </p:blipFill>
        <p:spPr>
          <a:xfrm>
            <a:off x="2733533" y="4306425"/>
            <a:ext cx="1077010" cy="12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E99BC262-0CB4-F7D5-45BC-9CB9D8423708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3E63DB97-EAE6-DB45-2331-7D601FD3F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2602" r="7500" b="85187"/>
          <a:stretch/>
        </p:blipFill>
        <p:spPr>
          <a:xfrm>
            <a:off x="15159314" y="0"/>
            <a:ext cx="2120624" cy="118677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BA507AC-C2E8-F99E-01DE-772AE29C5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/>
        </p:blipFill>
        <p:spPr>
          <a:xfrm>
            <a:off x="976383" y="2577413"/>
            <a:ext cx="6925997" cy="456543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242285A-AC47-7FDE-D30C-30A838E9D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6815" r="7500" b="46150"/>
          <a:stretch/>
        </p:blipFill>
        <p:spPr>
          <a:xfrm>
            <a:off x="9416370" y="2153062"/>
            <a:ext cx="7354112" cy="541413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EE8BE7D-C6E4-8E12-A2BF-4EF50B454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" y="8230784"/>
            <a:ext cx="2374202" cy="145218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E979779-664E-D44F-329C-4F55D3D9BD7F}"/>
              </a:ext>
            </a:extLst>
          </p:cNvPr>
          <p:cNvSpPr txBox="1"/>
          <p:nvPr/>
        </p:nvSpPr>
        <p:spPr>
          <a:xfrm>
            <a:off x="258819" y="8556765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4A17E"/>
                </a:solidFill>
                <a:latin typeface="Bahnschrift SemiLight" panose="020B0502040204020203" pitchFamily="34" charset="0"/>
                <a:cs typeface="+mj-cs"/>
              </a:rPr>
              <a:t>39</a:t>
            </a:r>
            <a:endParaRPr lang="ar-SA" sz="2000" b="1" dirty="0">
              <a:solidFill>
                <a:srgbClr val="C4A17E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31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7495</TotalTime>
  <Words>11</Words>
  <Application>Microsoft Office PowerPoint</Application>
  <PresentationFormat>مخصص</PresentationFormat>
  <Paragraphs>4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183</cp:revision>
  <dcterms:created xsi:type="dcterms:W3CDTF">2022-09-03T17:49:26Z</dcterms:created>
  <dcterms:modified xsi:type="dcterms:W3CDTF">2023-08-13T20:19:59Z</dcterms:modified>
</cp:coreProperties>
</file>