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embedTrueTypeFonts="1" saveSubsetFonts="1" autoCompressPictures="0">
  <p:sldMasterIdLst>
    <p:sldMasterId id="2147483668" r:id="rId1"/>
  </p:sldMasterIdLst>
  <p:notesMasterIdLst>
    <p:notesMasterId r:id="rId16"/>
  </p:notesMasterIdLst>
  <p:sldIdLst>
    <p:sldId id="319" r:id="rId2"/>
    <p:sldId id="345" r:id="rId3"/>
    <p:sldId id="342" r:id="rId4"/>
    <p:sldId id="258" r:id="rId5"/>
    <p:sldId id="259" r:id="rId6"/>
    <p:sldId id="300" r:id="rId7"/>
    <p:sldId id="356" r:id="rId8"/>
    <p:sldId id="340" r:id="rId9"/>
    <p:sldId id="357" r:id="rId10"/>
    <p:sldId id="288" r:id="rId11"/>
    <p:sldId id="355" r:id="rId12"/>
    <p:sldId id="358" r:id="rId13"/>
    <p:sldId id="354" r:id="rId14"/>
    <p:sldId id="332" r:id="rId15"/>
  </p:sldIdLst>
  <p:sldSz cx="9144000" cy="5143500" type="screen16x9"/>
  <p:notesSz cx="6858000" cy="9144000"/>
  <p:embeddedFontLst>
    <p:embeddedFont>
      <p:font typeface="Aldhabi" panose="01000000000000000000" pitchFamily="2" charset="-78"/>
      <p:regular r:id="rId17"/>
    </p:embeddedFont>
    <p:embeddedFont>
      <p:font typeface="Calibri" panose="020F0502020204030204" pitchFamily="34" charset="0"/>
      <p:regular r:id="rId18"/>
      <p:bold r:id="rId19"/>
    </p:embeddedFont>
    <p:embeddedFont>
      <p:font typeface="Comfortaa" panose="020B0604020202020204" charset="0"/>
      <p:regular r:id="rId20"/>
      <p:bold r:id="rId21"/>
    </p:embeddedFont>
    <p:embeddedFont>
      <p:font typeface="Monotype Koufi" pitchFamily="2" charset="-78"/>
      <p:bold r:id="rId22"/>
    </p:embeddedFont>
    <p:embeddedFont>
      <p:font typeface="Permanent Marker" panose="020B0604020202020204" charset="0"/>
      <p:regular r:id="rId23"/>
    </p:embeddedFont>
  </p:embeddedFontLst>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8C0C02"/>
    <a:srgbClr val="B7CAFB"/>
    <a:srgbClr val="4C216D"/>
    <a:srgbClr val="276B65"/>
    <a:srgbClr val="FED58A"/>
    <a:srgbClr val="FEB8B3"/>
    <a:srgbClr val="A6DFDA"/>
    <a:srgbClr val="ABDFA7"/>
    <a:srgbClr val="338D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BC5471-3FE6-4AD4-984A-37631ED08DEB}">
  <a:tblStyle styleId="{EFBC5471-3FE6-4AD4-984A-37631ED08D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248" autoAdjust="0"/>
    <p:restoredTop sz="61396" autoAdjust="0"/>
  </p:normalViewPr>
  <p:slideViewPr>
    <p:cSldViewPr snapToGrid="0">
      <p:cViewPr varScale="1">
        <p:scale>
          <a:sx n="84" d="100"/>
          <a:sy n="84" d="100"/>
        </p:scale>
        <p:origin x="77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22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49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64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25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25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pic>
        <p:nvPicPr>
          <p:cNvPr id="24" name="رسم 23">
            <a:extLst>
              <a:ext uri="{FF2B5EF4-FFF2-40B4-BE49-F238E27FC236}">
                <a16:creationId xmlns:a16="http://schemas.microsoft.com/office/drawing/2014/main" id="{4F68DA9A-4932-4D6B-A7AD-58421FBF4B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pic>
        <p:nvPicPr>
          <p:cNvPr id="25" name="رسم 24">
            <a:extLst>
              <a:ext uri="{FF2B5EF4-FFF2-40B4-BE49-F238E27FC236}">
                <a16:creationId xmlns:a16="http://schemas.microsoft.com/office/drawing/2014/main" id="{D7E8132C-FD93-48C1-9475-52A689AD8D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pic>
        <p:nvPicPr>
          <p:cNvPr id="17" name="رسم 16">
            <a:extLst>
              <a:ext uri="{FF2B5EF4-FFF2-40B4-BE49-F238E27FC236}">
                <a16:creationId xmlns:a16="http://schemas.microsoft.com/office/drawing/2014/main" id="{16A8BC4A-3ECA-482F-902E-16E6FFF5F5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3999" cy="5143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7.jpg"/><Relationship Id="rId5" Type="http://schemas.microsoft.com/office/2007/relationships/hdphoto" Target="../media/hdphoto2.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697226" y="861528"/>
            <a:ext cx="7688632" cy="14565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SA" sz="2800" dirty="0">
                <a:cs typeface="PT Bold Heading" panose="02010400000000000000" pitchFamily="2" charset="-78"/>
              </a:rPr>
              <a:t>الوحدة الثانية : التعامل مع المستندات</a:t>
            </a:r>
            <a:endParaRPr sz="2800" dirty="0">
              <a:cs typeface="PT Bold Heading" panose="02010400000000000000" pitchFamily="2" charset="-78"/>
            </a:endParaRPr>
          </a:p>
        </p:txBody>
      </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 name="Google Shape;328;p23"/>
          <p:cNvSpPr txBox="1">
            <a:spLocks/>
          </p:cNvSpPr>
          <p:nvPr/>
        </p:nvSpPr>
        <p:spPr>
          <a:xfrm>
            <a:off x="2020391" y="2456784"/>
            <a:ext cx="5042301" cy="57126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600"/>
              <a:buFont typeface="Permanent Marker"/>
              <a:buNone/>
              <a:defRPr sz="36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5200"/>
              <a:buFont typeface="Permanent Marker"/>
              <a:buNone/>
              <a:defRPr sz="5200" b="0" i="0" u="none" strike="noStrike" cap="none">
                <a:solidFill>
                  <a:srgbClr val="000000"/>
                </a:solidFill>
                <a:latin typeface="Permanent Marker"/>
                <a:ea typeface="Permanent Marker"/>
                <a:cs typeface="Permanent Marker"/>
                <a:sym typeface="Permanent Marker"/>
              </a:defRPr>
            </a:lvl9pPr>
          </a:lstStyle>
          <a:p>
            <a:pPr rtl="1"/>
            <a:r>
              <a:rPr lang="ar-SA" sz="2000" dirty="0">
                <a:solidFill>
                  <a:schemeClr val="accent5">
                    <a:lumMod val="50000"/>
                  </a:schemeClr>
                </a:solidFill>
                <a:cs typeface="PT Bold Broken" panose="02010400000000000000" pitchFamily="2" charset="-78"/>
              </a:rPr>
              <a:t>الدرس الرابع : التدقيق والطباعة</a:t>
            </a:r>
          </a:p>
        </p:txBody>
      </p:sp>
      <p:pic>
        <p:nvPicPr>
          <p:cNvPr id="268" name="Picture 2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62762">
            <a:off x="8027473" y="120561"/>
            <a:ext cx="891102" cy="759087"/>
          </a:xfrm>
          <a:prstGeom prst="rect">
            <a:avLst/>
          </a:prstGeom>
        </p:spPr>
      </p:pic>
      <p:pic>
        <p:nvPicPr>
          <p:cNvPr id="269" name="Picture 2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026" y="1698154"/>
            <a:ext cx="885457" cy="754278"/>
          </a:xfrm>
          <a:prstGeom prst="rect">
            <a:avLst/>
          </a:prstGeom>
        </p:spPr>
      </p:pic>
      <p:sp>
        <p:nvSpPr>
          <p:cNvPr id="2" name="مربع نص 1">
            <a:extLst>
              <a:ext uri="{FF2B5EF4-FFF2-40B4-BE49-F238E27FC236}">
                <a16:creationId xmlns:a16="http://schemas.microsoft.com/office/drawing/2014/main" id="{BD7F22D3-2B7C-AB38-628D-62BB945F7F39}"/>
              </a:ext>
            </a:extLst>
          </p:cNvPr>
          <p:cNvSpPr txBox="1"/>
          <p:nvPr/>
        </p:nvSpPr>
        <p:spPr>
          <a:xfrm>
            <a:off x="3178080" y="4261158"/>
            <a:ext cx="4812030" cy="584775"/>
          </a:xfrm>
          <a:prstGeom prst="rect">
            <a:avLst/>
          </a:prstGeom>
          <a:noFill/>
        </p:spPr>
        <p:txBody>
          <a:bodyPr wrap="square" rtlCol="1">
            <a:spAutoFit/>
          </a:bodyPr>
          <a:lstStyle/>
          <a:p>
            <a:r>
              <a:rPr lang="ar-SA" sz="3200" dirty="0">
                <a:solidFill>
                  <a:srgbClr val="F73998"/>
                </a:solidFill>
                <a:latin typeface="Aldhabi" panose="01000000000000000000" pitchFamily="2" charset="-78"/>
                <a:cs typeface="Aldhabi" panose="01000000000000000000" pitchFamily="2" charset="-78"/>
              </a:rPr>
              <a:t>معلمة المادة </a:t>
            </a:r>
            <a:r>
              <a:rPr lang="ar-SA" sz="3200" dirty="0">
                <a:solidFill>
                  <a:srgbClr val="00B0F0"/>
                </a:solidFill>
                <a:latin typeface="Aldhabi" panose="01000000000000000000" pitchFamily="2" charset="-78"/>
                <a:cs typeface="Aldhabi" panose="01000000000000000000" pitchFamily="2" charset="-78"/>
              </a:rPr>
              <a:t>: ريوف الدوسري</a:t>
            </a:r>
            <a:endParaRPr lang="ar-SA" sz="3200" dirty="0">
              <a:latin typeface="Aldhabi" panose="01000000000000000000" pitchFamily="2" charset="-78"/>
              <a:cs typeface="Aldhabi" panose="01000000000000000000" pitchFamily="2" charset="-78"/>
            </a:endParaRPr>
          </a:p>
        </p:txBody>
      </p:sp>
      <p:pic>
        <p:nvPicPr>
          <p:cNvPr id="4" name="صورة 3">
            <a:extLst>
              <a:ext uri="{FF2B5EF4-FFF2-40B4-BE49-F238E27FC236}">
                <a16:creationId xmlns:a16="http://schemas.microsoft.com/office/drawing/2014/main" id="{039B824A-8A92-ED64-5539-AFB05EF8E4C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875" b="100000" l="10000" r="90000"/>
                    </a14:imgEffect>
                  </a14:imgLayer>
                </a14:imgProps>
              </a:ext>
            </a:extLst>
          </a:blip>
          <a:srcRect l="19996" t="1453" r="26872"/>
          <a:stretch/>
        </p:blipFill>
        <p:spPr>
          <a:xfrm>
            <a:off x="-176007" y="2760935"/>
            <a:ext cx="1412767" cy="2361985"/>
          </a:xfrm>
          <a:prstGeom prst="rect">
            <a:avLst/>
          </a:prstGeom>
        </p:spPr>
      </p:pic>
      <p:sp>
        <p:nvSpPr>
          <p:cNvPr id="5" name="مستطيل 4">
            <a:extLst>
              <a:ext uri="{FF2B5EF4-FFF2-40B4-BE49-F238E27FC236}">
                <a16:creationId xmlns:a16="http://schemas.microsoft.com/office/drawing/2014/main" id="{4421B891-41F6-842C-6710-2F788EA56BD3}"/>
              </a:ext>
            </a:extLst>
          </p:cNvPr>
          <p:cNvSpPr/>
          <p:nvPr/>
        </p:nvSpPr>
        <p:spPr>
          <a:xfrm>
            <a:off x="93210" y="3497199"/>
            <a:ext cx="889668" cy="1200329"/>
          </a:xfrm>
          <a:prstGeom prst="rect">
            <a:avLst/>
          </a:prstGeom>
          <a:noFill/>
        </p:spPr>
        <p:txBody>
          <a:bodyPr wrap="square" lIns="91440" tIns="45720" rIns="91440" bIns="45720">
            <a:spAutoFit/>
          </a:bodyPr>
          <a:lstStyle/>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خامس </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 </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سادس</a:t>
            </a:r>
          </a:p>
          <a:p>
            <a:pPr algn="ctr" rtl="1">
              <a:buClrTx/>
              <a:buFontTx/>
              <a:buNone/>
            </a:pPr>
            <a:r>
              <a:rPr lang="ar-SA" sz="1800" kern="1200" dirty="0">
                <a:ln w="0"/>
                <a:solidFill>
                  <a:srgbClr val="5B9BD5"/>
                </a:solidFill>
                <a:effectLst>
                  <a:outerShdw blurRad="38100" dist="25400" dir="5400000" algn="ctr" rotWithShape="0">
                    <a:srgbClr val="6E747A">
                      <a:alpha val="43000"/>
                    </a:srgbClr>
                  </a:outerShdw>
                </a:effectLst>
                <a:latin typeface="Calibri" panose="020F0502020204030204"/>
                <a:ea typeface="+mn-ea"/>
                <a:cs typeface="Arial" panose="020B0604020202020204" pitchFamily="34" charset="0"/>
              </a:rPr>
              <a:t> ابتدائي</a:t>
            </a:r>
          </a:p>
        </p:txBody>
      </p:sp>
    </p:spTree>
    <p:custDataLst>
      <p:tags r:id="rId1"/>
    </p:custDataLst>
    <p:extLst>
      <p:ext uri="{BB962C8B-B14F-4D97-AF65-F5344CB8AC3E}">
        <p14:creationId xmlns:p14="http://schemas.microsoft.com/office/powerpoint/2010/main" val="2928846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76000">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14:bounceEnd="76000">
                                          <p:cBhvr additive="base">
                                            <p:cTn id="7" dur="2500" fill="hold"/>
                                            <p:tgtEl>
                                              <p:spTgt spid="328"/>
                                            </p:tgtEl>
                                            <p:attrNameLst>
                                              <p:attrName>ppt_x</p:attrName>
                                            </p:attrNameLst>
                                          </p:cBhvr>
                                          <p:tavLst>
                                            <p:tav tm="0">
                                              <p:val>
                                                <p:strVal val="#ppt_x"/>
                                              </p:val>
                                            </p:tav>
                                            <p:tav tm="100000">
                                              <p:val>
                                                <p:strVal val="#ppt_x"/>
                                              </p:val>
                                            </p:tav>
                                          </p:tavLst>
                                        </p:anim>
                                        <p:anim calcmode="lin" valueType="num" p14:bounceEnd="76000">
                                          <p:cBhvr additive="base">
                                            <p:cTn id="8" dur="2500" fill="hold"/>
                                            <p:tgtEl>
                                              <p:spTgt spid="3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76000">
                                      <p:stCondLst>
                                        <p:cond delay="1300"/>
                                      </p:stCondLst>
                                      <p:childTnLst>
                                        <p:set>
                                          <p:cBhvr>
                                            <p:cTn id="10" dur="1" fill="hold">
                                              <p:stCondLst>
                                                <p:cond delay="0"/>
                                              </p:stCondLst>
                                            </p:cTn>
                                            <p:tgtEl>
                                              <p:spTgt spid="264"/>
                                            </p:tgtEl>
                                            <p:attrNameLst>
                                              <p:attrName>style.visibility</p:attrName>
                                            </p:attrNameLst>
                                          </p:cBhvr>
                                          <p:to>
                                            <p:strVal val="visible"/>
                                          </p:to>
                                        </p:set>
                                        <p:anim calcmode="lin" valueType="num" p14:bounceEnd="76000">
                                          <p:cBhvr additive="base">
                                            <p:cTn id="11" dur="2500" fill="hold"/>
                                            <p:tgtEl>
                                              <p:spTgt spid="264"/>
                                            </p:tgtEl>
                                            <p:attrNameLst>
                                              <p:attrName>ppt_x</p:attrName>
                                            </p:attrNameLst>
                                          </p:cBhvr>
                                          <p:tavLst>
                                            <p:tav tm="0">
                                              <p:val>
                                                <p:strVal val="#ppt_x"/>
                                              </p:val>
                                            </p:tav>
                                            <p:tav tm="100000">
                                              <p:val>
                                                <p:strVal val="#ppt_x"/>
                                              </p:val>
                                            </p:tav>
                                          </p:tavLst>
                                        </p:anim>
                                        <p:anim calcmode="lin" valueType="num" p14:bounceEnd="76000">
                                          <p:cBhvr additive="base">
                                            <p:cTn id="12" dur="25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26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2500" fill="hold"/>
                                            <p:tgtEl>
                                              <p:spTgt spid="328"/>
                                            </p:tgtEl>
                                            <p:attrNameLst>
                                              <p:attrName>ppt_x</p:attrName>
                                            </p:attrNameLst>
                                          </p:cBhvr>
                                          <p:tavLst>
                                            <p:tav tm="0">
                                              <p:val>
                                                <p:strVal val="#ppt_x"/>
                                              </p:val>
                                            </p:tav>
                                            <p:tav tm="100000">
                                              <p:val>
                                                <p:strVal val="#ppt_x"/>
                                              </p:val>
                                            </p:tav>
                                          </p:tavLst>
                                        </p:anim>
                                        <p:anim calcmode="lin" valueType="num">
                                          <p:cBhvr additive="base">
                                            <p:cTn id="8" dur="2500" fill="hold"/>
                                            <p:tgtEl>
                                              <p:spTgt spid="32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300"/>
                                      </p:stCondLst>
                                      <p:childTnLst>
                                        <p:set>
                                          <p:cBhvr>
                                            <p:cTn id="10" dur="1" fill="hold">
                                              <p:stCondLst>
                                                <p:cond delay="0"/>
                                              </p:stCondLst>
                                            </p:cTn>
                                            <p:tgtEl>
                                              <p:spTgt spid="264"/>
                                            </p:tgtEl>
                                            <p:attrNameLst>
                                              <p:attrName>style.visibility</p:attrName>
                                            </p:attrNameLst>
                                          </p:cBhvr>
                                          <p:to>
                                            <p:strVal val="visible"/>
                                          </p:to>
                                        </p:set>
                                        <p:anim calcmode="lin" valueType="num">
                                          <p:cBhvr additive="base">
                                            <p:cTn id="11" dur="2500" fill="hold"/>
                                            <p:tgtEl>
                                              <p:spTgt spid="264"/>
                                            </p:tgtEl>
                                            <p:attrNameLst>
                                              <p:attrName>ppt_x</p:attrName>
                                            </p:attrNameLst>
                                          </p:cBhvr>
                                          <p:tavLst>
                                            <p:tav tm="0">
                                              <p:val>
                                                <p:strVal val="#ppt_x"/>
                                              </p:val>
                                            </p:tav>
                                            <p:tav tm="100000">
                                              <p:val>
                                                <p:strVal val="#ppt_x"/>
                                              </p:val>
                                            </p:tav>
                                          </p:tavLst>
                                        </p:anim>
                                        <p:anim calcmode="lin" valueType="num">
                                          <p:cBhvr additive="base">
                                            <p:cTn id="12" dur="2500" fill="hold"/>
                                            <p:tgtEl>
                                              <p:spTgt spid="2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heel(1)">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26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7" name="رسم 6">
            <a:extLst>
              <a:ext uri="{FF2B5EF4-FFF2-40B4-BE49-F238E27FC236}">
                <a16:creationId xmlns:a16="http://schemas.microsoft.com/office/drawing/2014/main" id="{33117A00-0406-48B6-9BB9-AD57748142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060240" y="1508781"/>
            <a:ext cx="2083760" cy="3075063"/>
          </a:xfrm>
          <a:prstGeom prst="rect">
            <a:avLst/>
          </a:prstGeom>
        </p:spPr>
      </p:pic>
      <p:pic>
        <p:nvPicPr>
          <p:cNvPr id="4" name="صورة 3">
            <a:extLst>
              <a:ext uri="{FF2B5EF4-FFF2-40B4-BE49-F238E27FC236}">
                <a16:creationId xmlns:a16="http://schemas.microsoft.com/office/drawing/2014/main" id="{D4D128ED-E6D7-E646-E0BE-61FB9B3D08A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000" b="98400" l="2400" r="98933"/>
                    </a14:imgEffect>
                  </a14:imgLayer>
                </a14:imgProps>
              </a:ext>
            </a:extLst>
          </a:blip>
          <a:stretch>
            <a:fillRect/>
          </a:stretch>
        </p:blipFill>
        <p:spPr>
          <a:xfrm>
            <a:off x="100445" y="3467013"/>
            <a:ext cx="1879609" cy="1926350"/>
          </a:xfrm>
          <a:prstGeom prst="rect">
            <a:avLst/>
          </a:prstGeom>
        </p:spPr>
      </p:pic>
      <p:pic>
        <p:nvPicPr>
          <p:cNvPr id="5" name="صورة 4">
            <a:extLst>
              <a:ext uri="{FF2B5EF4-FFF2-40B4-BE49-F238E27FC236}">
                <a16:creationId xmlns:a16="http://schemas.microsoft.com/office/drawing/2014/main" id="{0BD15902-BD60-E91E-FEBB-7242AC18E2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9169" y="1015352"/>
            <a:ext cx="5693197" cy="2380736"/>
          </a:xfrm>
          <a:prstGeom prst="rect">
            <a:avLst/>
          </a:prstGeom>
        </p:spPr>
      </p:pic>
      <p:sp>
        <p:nvSpPr>
          <p:cNvPr id="6" name="مربع نص 5">
            <a:extLst>
              <a:ext uri="{FF2B5EF4-FFF2-40B4-BE49-F238E27FC236}">
                <a16:creationId xmlns:a16="http://schemas.microsoft.com/office/drawing/2014/main" id="{E2A42CCE-4579-5794-8963-257FA940A54B}"/>
              </a:ext>
            </a:extLst>
          </p:cNvPr>
          <p:cNvSpPr txBox="1"/>
          <p:nvPr/>
        </p:nvSpPr>
        <p:spPr>
          <a:xfrm>
            <a:off x="1573587" y="1343129"/>
            <a:ext cx="5044360" cy="1815882"/>
          </a:xfrm>
          <a:prstGeom prst="rect">
            <a:avLst/>
          </a:prstGeom>
          <a:noFill/>
        </p:spPr>
        <p:txBody>
          <a:bodyPr wrap="square" rtlCol="1">
            <a:spAutoFit/>
          </a:bodyPr>
          <a:lstStyle/>
          <a:p>
            <a:pPr algn="ctr" rtl="1">
              <a:buClrTx/>
              <a:buFontTx/>
              <a:buNone/>
            </a:pPr>
            <a:r>
              <a:rPr lang="ar-SA" sz="2800" b="1" kern="1200" dirty="0">
                <a:solidFill>
                  <a:schemeClr val="accent4">
                    <a:lumMod val="75000"/>
                  </a:schemeClr>
                </a:solidFill>
                <a:latin typeface="Monotype Koufi" pitchFamily="2" charset="-78"/>
                <a:ea typeface="Monotype Koufi" pitchFamily="2" charset="-78"/>
                <a:cs typeface="Monotype Koufi" pitchFamily="2" charset="-78"/>
              </a:rPr>
              <a:t>طالبتي</a:t>
            </a:r>
          </a:p>
          <a:p>
            <a:pPr algn="ctr" rtl="1">
              <a:buClrTx/>
              <a:buFontTx/>
              <a:buNone/>
            </a:pPr>
            <a:endParaRPr lang="ar-SA" sz="2800" b="1" kern="1200" dirty="0">
              <a:solidFill>
                <a:schemeClr val="accent4">
                  <a:lumMod val="75000"/>
                </a:schemeClr>
              </a:solidFill>
              <a:latin typeface="Monotype Koufi" pitchFamily="2" charset="-78"/>
              <a:ea typeface="Monotype Koufi" pitchFamily="2" charset="-78"/>
              <a:cs typeface="Monotype Koufi" pitchFamily="2" charset="-78"/>
            </a:endParaRPr>
          </a:p>
          <a:p>
            <a:pPr algn="ctr" rtl="1">
              <a:buClrTx/>
              <a:buFontTx/>
              <a:buNone/>
            </a:pPr>
            <a:r>
              <a:rPr lang="ar-SA" sz="2800" b="1" kern="1200" dirty="0">
                <a:solidFill>
                  <a:schemeClr val="tx1">
                    <a:lumMod val="95000"/>
                    <a:lumOff val="5000"/>
                  </a:schemeClr>
                </a:solidFill>
                <a:latin typeface="Monotype Koufi" pitchFamily="2" charset="-78"/>
                <a:ea typeface="Monotype Koufi" pitchFamily="2" charset="-78"/>
                <a:cs typeface="Monotype Koufi" pitchFamily="2" charset="-78"/>
              </a:rPr>
              <a:t>لنحلّ مع بعضنا هذا التدريب</a:t>
            </a:r>
          </a:p>
          <a:p>
            <a:pPr algn="ctr" rtl="1">
              <a:buClrTx/>
              <a:buFontTx/>
              <a:buNone/>
            </a:pPr>
            <a:endParaRPr lang="ar-SA" sz="2800" b="1" kern="1200" dirty="0">
              <a:solidFill>
                <a:prstClr val="black"/>
              </a:solidFill>
              <a:latin typeface="Monotype Koufi" pitchFamily="2" charset="-78"/>
              <a:ea typeface="Monotype Koufi" pitchFamily="2" charset="-78"/>
              <a:cs typeface="Monotype Koufi" pitchFamily="2" charset="-78"/>
            </a:endParaRPr>
          </a:p>
        </p:txBody>
      </p:sp>
    </p:spTree>
    <p:custDataLst>
      <p:tags r:id="rId1"/>
    </p:custDataLst>
    <p:extLst>
      <p:ext uri="{BB962C8B-B14F-4D97-AF65-F5344CB8AC3E}">
        <p14:creationId xmlns:p14="http://schemas.microsoft.com/office/powerpoint/2010/main" val="27326918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76000">
                                          <p:cBhvr additive="base">
                                            <p:cTn id="7" dur="2500" fill="hold"/>
                                            <p:tgtEl>
                                              <p:spTgt spid="7"/>
                                            </p:tgtEl>
                                            <p:attrNameLst>
                                              <p:attrName>ppt_x</p:attrName>
                                            </p:attrNameLst>
                                          </p:cBhvr>
                                          <p:tavLst>
                                            <p:tav tm="0">
                                              <p:val>
                                                <p:strVal val="1+#ppt_w/2"/>
                                              </p:val>
                                            </p:tav>
                                            <p:tav tm="100000">
                                              <p:val>
                                                <p:strVal val="#ppt_x"/>
                                              </p:val>
                                            </p:tav>
                                          </p:tavLst>
                                        </p:anim>
                                        <p:anim calcmode="lin" valueType="num" p14:bounceEnd="76000">
                                          <p:cBhvr additive="base">
                                            <p:cTn id="8" dur="2500" fill="hold"/>
                                            <p:tgtEl>
                                              <p:spTgt spid="7"/>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circle(in)">
                                          <p:cBhvr>
                                            <p:cTn id="14"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0" fill="hold"/>
                                            <p:tgtEl>
                                              <p:spTgt spid="7"/>
                                            </p:tgtEl>
                                            <p:attrNameLst>
                                              <p:attrName>ppt_x</p:attrName>
                                            </p:attrNameLst>
                                          </p:cBhvr>
                                          <p:tavLst>
                                            <p:tav tm="0">
                                              <p:val>
                                                <p:strVal val="1+#ppt_w/2"/>
                                              </p:val>
                                            </p:tav>
                                            <p:tav tm="100000">
                                              <p:val>
                                                <p:strVal val="#ppt_x"/>
                                              </p:val>
                                            </p:tav>
                                          </p:tavLst>
                                        </p:anim>
                                        <p:anim calcmode="lin" valueType="num">
                                          <p:cBhvr additive="base">
                                            <p:cTn id="8" dur="2500" fill="hold"/>
                                            <p:tgtEl>
                                              <p:spTgt spid="7"/>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circle(in)">
                                          <p:cBhvr>
                                            <p:cTn id="14"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643054F-B03C-90ED-61B3-7888B60769A9}"/>
              </a:ext>
            </a:extLst>
          </p:cNvPr>
          <p:cNvSpPr txBox="1"/>
          <p:nvPr/>
        </p:nvSpPr>
        <p:spPr>
          <a:xfrm>
            <a:off x="2922272" y="702409"/>
            <a:ext cx="4122420" cy="646331"/>
          </a:xfrm>
          <a:prstGeom prst="rect">
            <a:avLst/>
          </a:prstGeom>
          <a:noFill/>
        </p:spPr>
        <p:txBody>
          <a:bodyPr wrap="square" rtlCol="1">
            <a:spAutoFit/>
          </a:bodyPr>
          <a:lstStyle/>
          <a:p>
            <a:r>
              <a:rPr lang="ar-SA" sz="3600" dirty="0">
                <a:solidFill>
                  <a:schemeClr val="accent6">
                    <a:lumMod val="50000"/>
                  </a:schemeClr>
                </a:solidFill>
                <a:cs typeface="Akhbar MT" pitchFamily="2" charset="-78"/>
              </a:rPr>
              <a:t>ما نوع الخطأ في الكلمات التالية</a:t>
            </a:r>
          </a:p>
        </p:txBody>
      </p:sp>
      <p:sp>
        <p:nvSpPr>
          <p:cNvPr id="3" name="مستطيل: زوايا مستديرة 2">
            <a:extLst>
              <a:ext uri="{FF2B5EF4-FFF2-40B4-BE49-F238E27FC236}">
                <a16:creationId xmlns:a16="http://schemas.microsoft.com/office/drawing/2014/main" id="{18AE23DA-0DCC-B422-075C-988DD3E5DA91}"/>
              </a:ext>
            </a:extLst>
          </p:cNvPr>
          <p:cNvSpPr/>
          <p:nvPr/>
        </p:nvSpPr>
        <p:spPr>
          <a:xfrm>
            <a:off x="4819652" y="1581150"/>
            <a:ext cx="1996440" cy="815340"/>
          </a:xfrm>
          <a:prstGeom prst="roundRect">
            <a:avLst/>
          </a:prstGeom>
          <a:solidFill>
            <a:schemeClr val="bg2">
              <a:lumMod val="60000"/>
              <a:lumOff val="40000"/>
            </a:schemeClr>
          </a:solidFill>
          <a:ln w="571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3200" dirty="0">
                <a:cs typeface="Akhbar MT" pitchFamily="2" charset="-78"/>
              </a:rPr>
              <a:t>املائي</a:t>
            </a:r>
          </a:p>
        </p:txBody>
      </p:sp>
      <p:sp>
        <p:nvSpPr>
          <p:cNvPr id="4" name="مستطيل: زوايا مستديرة 3">
            <a:extLst>
              <a:ext uri="{FF2B5EF4-FFF2-40B4-BE49-F238E27FC236}">
                <a16:creationId xmlns:a16="http://schemas.microsoft.com/office/drawing/2014/main" id="{13F2680C-6D62-BB86-BE0A-DBA30420BB97}"/>
              </a:ext>
            </a:extLst>
          </p:cNvPr>
          <p:cNvSpPr/>
          <p:nvPr/>
        </p:nvSpPr>
        <p:spPr>
          <a:xfrm>
            <a:off x="2186939" y="1581150"/>
            <a:ext cx="1996440" cy="815340"/>
          </a:xfrm>
          <a:prstGeom prst="roundRect">
            <a:avLst/>
          </a:prstGeom>
          <a:solidFill>
            <a:schemeClr val="bg2">
              <a:lumMod val="60000"/>
              <a:lumOff val="40000"/>
            </a:schemeClr>
          </a:solidFill>
          <a:ln w="571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3200" dirty="0">
                <a:cs typeface="Akhbar MT" pitchFamily="2" charset="-78"/>
              </a:rPr>
              <a:t>نحوي</a:t>
            </a:r>
          </a:p>
        </p:txBody>
      </p:sp>
      <p:sp>
        <p:nvSpPr>
          <p:cNvPr id="6" name="مستطيل 5">
            <a:extLst>
              <a:ext uri="{FF2B5EF4-FFF2-40B4-BE49-F238E27FC236}">
                <a16:creationId xmlns:a16="http://schemas.microsoft.com/office/drawing/2014/main" id="{3A1A23BA-10D0-5FEF-96CB-1C02B5852454}"/>
              </a:ext>
            </a:extLst>
          </p:cNvPr>
          <p:cNvSpPr/>
          <p:nvPr/>
        </p:nvSpPr>
        <p:spPr>
          <a:xfrm>
            <a:off x="830580" y="2811780"/>
            <a:ext cx="7482840" cy="211074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حابة 8">
            <a:extLst>
              <a:ext uri="{FF2B5EF4-FFF2-40B4-BE49-F238E27FC236}">
                <a16:creationId xmlns:a16="http://schemas.microsoft.com/office/drawing/2014/main" id="{7052949A-4884-4005-C9AE-B05725CBBCA9}"/>
              </a:ext>
            </a:extLst>
          </p:cNvPr>
          <p:cNvSpPr/>
          <p:nvPr/>
        </p:nvSpPr>
        <p:spPr>
          <a:xfrm>
            <a:off x="6957061" y="228600"/>
            <a:ext cx="1943099" cy="1386840"/>
          </a:xfrm>
          <a:prstGeom prst="cloud">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a:cs typeface="Akhbar MT" pitchFamily="2" charset="-78"/>
              </a:rPr>
              <a:t>نشاط جماعي</a:t>
            </a:r>
          </a:p>
        </p:txBody>
      </p:sp>
      <p:pic>
        <p:nvPicPr>
          <p:cNvPr id="12" name="صورة 11">
            <a:extLst>
              <a:ext uri="{FF2B5EF4-FFF2-40B4-BE49-F238E27FC236}">
                <a16:creationId xmlns:a16="http://schemas.microsoft.com/office/drawing/2014/main" id="{50742F24-AF65-305F-1E2E-8D1D61D5CA98}"/>
              </a:ext>
            </a:extLst>
          </p:cNvPr>
          <p:cNvPicPr>
            <a:picLocks noChangeAspect="1"/>
          </p:cNvPicPr>
          <p:nvPr/>
        </p:nvPicPr>
        <p:blipFill rotWithShape="1">
          <a:blip r:embed="rId2"/>
          <a:srcRect l="27166" t="35434" r="25459" b="26222"/>
          <a:stretch/>
        </p:blipFill>
        <p:spPr>
          <a:xfrm>
            <a:off x="1299210" y="2881044"/>
            <a:ext cx="6412230" cy="2033856"/>
          </a:xfrm>
          <a:prstGeom prst="rect">
            <a:avLst/>
          </a:prstGeom>
        </p:spPr>
      </p:pic>
    </p:spTree>
    <p:extLst>
      <p:ext uri="{BB962C8B-B14F-4D97-AF65-F5344CB8AC3E}">
        <p14:creationId xmlns:p14="http://schemas.microsoft.com/office/powerpoint/2010/main" val="29909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18AE23DA-0DCC-B422-075C-988DD3E5DA91}"/>
              </a:ext>
            </a:extLst>
          </p:cNvPr>
          <p:cNvSpPr/>
          <p:nvPr/>
        </p:nvSpPr>
        <p:spPr>
          <a:xfrm>
            <a:off x="4812032" y="617220"/>
            <a:ext cx="1996440" cy="815340"/>
          </a:xfrm>
          <a:prstGeom prst="roundRect">
            <a:avLst/>
          </a:prstGeom>
          <a:solidFill>
            <a:schemeClr val="bg2">
              <a:lumMod val="60000"/>
              <a:lumOff val="40000"/>
            </a:schemeClr>
          </a:solidFill>
          <a:ln w="571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FFFFFF"/>
                </a:solidFill>
                <a:effectLst/>
                <a:uLnTx/>
                <a:uFillTx/>
                <a:latin typeface="Arial"/>
                <a:ea typeface="+mn-ea"/>
                <a:cs typeface="Akhbar MT" pitchFamily="2" charset="-78"/>
                <a:sym typeface="Arial"/>
              </a:rPr>
              <a:t>املائي</a:t>
            </a:r>
          </a:p>
        </p:txBody>
      </p:sp>
      <p:sp>
        <p:nvSpPr>
          <p:cNvPr id="4" name="مستطيل: زوايا مستديرة 3">
            <a:extLst>
              <a:ext uri="{FF2B5EF4-FFF2-40B4-BE49-F238E27FC236}">
                <a16:creationId xmlns:a16="http://schemas.microsoft.com/office/drawing/2014/main" id="{13F2680C-6D62-BB86-BE0A-DBA30420BB97}"/>
              </a:ext>
            </a:extLst>
          </p:cNvPr>
          <p:cNvSpPr/>
          <p:nvPr/>
        </p:nvSpPr>
        <p:spPr>
          <a:xfrm>
            <a:off x="1295399" y="617220"/>
            <a:ext cx="1996440" cy="815340"/>
          </a:xfrm>
          <a:prstGeom prst="roundRect">
            <a:avLst/>
          </a:prstGeom>
          <a:solidFill>
            <a:schemeClr val="bg2">
              <a:lumMod val="60000"/>
              <a:lumOff val="40000"/>
            </a:schemeClr>
          </a:solidFill>
          <a:ln w="571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3200" b="0" i="0" u="none" strike="noStrike" kern="0" cap="none" spc="0" normalizeH="0" baseline="0" noProof="0" dirty="0">
                <a:ln>
                  <a:noFill/>
                </a:ln>
                <a:solidFill>
                  <a:srgbClr val="FFFFFF"/>
                </a:solidFill>
                <a:effectLst/>
                <a:uLnTx/>
                <a:uFillTx/>
                <a:latin typeface="Arial"/>
                <a:ea typeface="+mn-ea"/>
                <a:cs typeface="Akhbar MT" pitchFamily="2" charset="-78"/>
                <a:sym typeface="Arial"/>
              </a:rPr>
              <a:t>نحوي</a:t>
            </a:r>
          </a:p>
        </p:txBody>
      </p:sp>
      <p:sp>
        <p:nvSpPr>
          <p:cNvPr id="9" name="سحابة 8">
            <a:extLst>
              <a:ext uri="{FF2B5EF4-FFF2-40B4-BE49-F238E27FC236}">
                <a16:creationId xmlns:a16="http://schemas.microsoft.com/office/drawing/2014/main" id="{7052949A-4884-4005-C9AE-B05725CBBCA9}"/>
              </a:ext>
            </a:extLst>
          </p:cNvPr>
          <p:cNvSpPr/>
          <p:nvPr/>
        </p:nvSpPr>
        <p:spPr>
          <a:xfrm>
            <a:off x="6957061" y="228600"/>
            <a:ext cx="1943099" cy="1386840"/>
          </a:xfrm>
          <a:prstGeom prst="cloud">
            <a:avLst/>
          </a:prstGeom>
        </p:spPr>
        <p:style>
          <a:lnRef idx="1">
            <a:schemeClr val="accent6"/>
          </a:lnRef>
          <a:fillRef idx="2">
            <a:schemeClr val="accent6"/>
          </a:fillRef>
          <a:effectRef idx="1">
            <a:schemeClr val="accent6"/>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ar-SA" sz="2400" b="1" i="0" u="none" strike="noStrike" kern="0" cap="none" spc="0" normalizeH="0" baseline="0" noProof="0" dirty="0">
                <a:ln>
                  <a:noFill/>
                </a:ln>
                <a:solidFill>
                  <a:srgbClr val="000000"/>
                </a:solidFill>
                <a:effectLst/>
                <a:uLnTx/>
                <a:uFillTx/>
                <a:latin typeface="Arial"/>
                <a:ea typeface="+mn-ea"/>
                <a:cs typeface="Akhbar MT" pitchFamily="2" charset="-78"/>
                <a:sym typeface="Arial"/>
              </a:rPr>
              <a:t>نشاط جماعي</a:t>
            </a:r>
          </a:p>
        </p:txBody>
      </p:sp>
      <p:cxnSp>
        <p:nvCxnSpPr>
          <p:cNvPr id="7" name="رابط مستقيم 6">
            <a:extLst>
              <a:ext uri="{FF2B5EF4-FFF2-40B4-BE49-F238E27FC236}">
                <a16:creationId xmlns:a16="http://schemas.microsoft.com/office/drawing/2014/main" id="{69316D78-0FF5-DE49-632B-4438B7371E17}"/>
              </a:ext>
            </a:extLst>
          </p:cNvPr>
          <p:cNvCxnSpPr/>
          <p:nvPr/>
        </p:nvCxnSpPr>
        <p:spPr>
          <a:xfrm>
            <a:off x="3977640" y="411480"/>
            <a:ext cx="0" cy="4373880"/>
          </a:xfrm>
          <a:prstGeom prst="line">
            <a:avLst/>
          </a:prstGeom>
          <a:ln w="57150"/>
        </p:spPr>
        <p:style>
          <a:lnRef idx="1">
            <a:schemeClr val="dk1"/>
          </a:lnRef>
          <a:fillRef idx="0">
            <a:schemeClr val="dk1"/>
          </a:fillRef>
          <a:effectRef idx="0">
            <a:schemeClr val="dk1"/>
          </a:effectRef>
          <a:fontRef idx="minor">
            <a:schemeClr val="tx1"/>
          </a:fontRef>
        </p:style>
      </p:cxnSp>
      <p:pic>
        <p:nvPicPr>
          <p:cNvPr id="10" name="صورة 9">
            <a:extLst>
              <a:ext uri="{FF2B5EF4-FFF2-40B4-BE49-F238E27FC236}">
                <a16:creationId xmlns:a16="http://schemas.microsoft.com/office/drawing/2014/main" id="{B9337F57-81E5-9D5F-2FC9-40F4E06030A0}"/>
              </a:ext>
            </a:extLst>
          </p:cNvPr>
          <p:cNvPicPr>
            <a:picLocks noChangeAspect="1"/>
          </p:cNvPicPr>
          <p:nvPr/>
        </p:nvPicPr>
        <p:blipFill rotWithShape="1">
          <a:blip r:embed="rId2"/>
          <a:srcRect l="48500" t="66074" r="46583" b="30868"/>
          <a:stretch/>
        </p:blipFill>
        <p:spPr>
          <a:xfrm>
            <a:off x="4867987" y="1615440"/>
            <a:ext cx="2014780" cy="704850"/>
          </a:xfrm>
          <a:prstGeom prst="rect">
            <a:avLst/>
          </a:prstGeom>
        </p:spPr>
      </p:pic>
      <p:pic>
        <p:nvPicPr>
          <p:cNvPr id="11" name="صورة 10">
            <a:extLst>
              <a:ext uri="{FF2B5EF4-FFF2-40B4-BE49-F238E27FC236}">
                <a16:creationId xmlns:a16="http://schemas.microsoft.com/office/drawing/2014/main" id="{BAF41F25-C32B-4486-1FF7-EAEEDE68E3A3}"/>
              </a:ext>
            </a:extLst>
          </p:cNvPr>
          <p:cNvPicPr>
            <a:picLocks noChangeAspect="1"/>
          </p:cNvPicPr>
          <p:nvPr/>
        </p:nvPicPr>
        <p:blipFill rotWithShape="1">
          <a:blip r:embed="rId3"/>
          <a:srcRect l="10911" t="41930" r="76020" b="43431"/>
          <a:stretch/>
        </p:blipFill>
        <p:spPr>
          <a:xfrm>
            <a:off x="4867987" y="2598420"/>
            <a:ext cx="1988031" cy="704849"/>
          </a:xfrm>
          <a:prstGeom prst="rect">
            <a:avLst/>
          </a:prstGeom>
        </p:spPr>
      </p:pic>
      <p:pic>
        <p:nvPicPr>
          <p:cNvPr id="13" name="صورة 12">
            <a:extLst>
              <a:ext uri="{FF2B5EF4-FFF2-40B4-BE49-F238E27FC236}">
                <a16:creationId xmlns:a16="http://schemas.microsoft.com/office/drawing/2014/main" id="{9AEE080F-63B4-CFD6-C9B1-3CD8AE7B2087}"/>
              </a:ext>
            </a:extLst>
          </p:cNvPr>
          <p:cNvPicPr>
            <a:picLocks noChangeAspect="1"/>
          </p:cNvPicPr>
          <p:nvPr/>
        </p:nvPicPr>
        <p:blipFill rotWithShape="1">
          <a:blip r:embed="rId3"/>
          <a:srcRect l="34674" t="51314" r="56772" b="35548"/>
          <a:stretch/>
        </p:blipFill>
        <p:spPr>
          <a:xfrm>
            <a:off x="5358510" y="3714751"/>
            <a:ext cx="1449962" cy="704849"/>
          </a:xfrm>
          <a:prstGeom prst="rect">
            <a:avLst/>
          </a:prstGeom>
        </p:spPr>
      </p:pic>
      <p:pic>
        <p:nvPicPr>
          <p:cNvPr id="14" name="صورة 13">
            <a:extLst>
              <a:ext uri="{FF2B5EF4-FFF2-40B4-BE49-F238E27FC236}">
                <a16:creationId xmlns:a16="http://schemas.microsoft.com/office/drawing/2014/main" id="{82319FB7-B4C6-9908-26E6-43D496BBC10C}"/>
              </a:ext>
            </a:extLst>
          </p:cNvPr>
          <p:cNvPicPr>
            <a:picLocks noChangeAspect="1"/>
          </p:cNvPicPr>
          <p:nvPr/>
        </p:nvPicPr>
        <p:blipFill rotWithShape="1">
          <a:blip r:embed="rId3"/>
          <a:srcRect l="79184" t="32358" r="4021" b="56557"/>
          <a:stretch/>
        </p:blipFill>
        <p:spPr>
          <a:xfrm>
            <a:off x="651107" y="1718310"/>
            <a:ext cx="2881360" cy="601980"/>
          </a:xfrm>
          <a:prstGeom prst="rect">
            <a:avLst/>
          </a:prstGeom>
        </p:spPr>
      </p:pic>
      <p:pic>
        <p:nvPicPr>
          <p:cNvPr id="15" name="صورة 14">
            <a:extLst>
              <a:ext uri="{FF2B5EF4-FFF2-40B4-BE49-F238E27FC236}">
                <a16:creationId xmlns:a16="http://schemas.microsoft.com/office/drawing/2014/main" id="{4502A706-3687-5C0E-3294-7874F70B5590}"/>
              </a:ext>
            </a:extLst>
          </p:cNvPr>
          <p:cNvPicPr>
            <a:picLocks noChangeAspect="1"/>
          </p:cNvPicPr>
          <p:nvPr/>
        </p:nvPicPr>
        <p:blipFill rotWithShape="1">
          <a:blip r:embed="rId3"/>
          <a:srcRect l="20178" t="64029" r="57841" b="24147"/>
          <a:stretch/>
        </p:blipFill>
        <p:spPr>
          <a:xfrm>
            <a:off x="651106" y="2823211"/>
            <a:ext cx="2819405" cy="480058"/>
          </a:xfrm>
          <a:prstGeom prst="rect">
            <a:avLst/>
          </a:prstGeom>
        </p:spPr>
      </p:pic>
    </p:spTree>
    <p:extLst>
      <p:ext uri="{BB962C8B-B14F-4D97-AF65-F5344CB8AC3E}">
        <p14:creationId xmlns:p14="http://schemas.microsoft.com/office/powerpoint/2010/main" val="292414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4" name="صورة 3">
            <a:extLst>
              <a:ext uri="{FF2B5EF4-FFF2-40B4-BE49-F238E27FC236}">
                <a16:creationId xmlns:a16="http://schemas.microsoft.com/office/drawing/2014/main" id="{D4D128ED-E6D7-E646-E0BE-61FB9B3D08A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00" b="98400" l="2400" r="98933"/>
                    </a14:imgEffect>
                  </a14:imgLayer>
                </a14:imgProps>
              </a:ext>
            </a:extLst>
          </a:blip>
          <a:stretch>
            <a:fillRect/>
          </a:stretch>
        </p:blipFill>
        <p:spPr>
          <a:xfrm>
            <a:off x="100445" y="3467013"/>
            <a:ext cx="1879609" cy="1926350"/>
          </a:xfrm>
          <a:prstGeom prst="rect">
            <a:avLst/>
          </a:prstGeom>
        </p:spPr>
      </p:pic>
      <p:pic>
        <p:nvPicPr>
          <p:cNvPr id="5" name="صورة 4">
            <a:extLst>
              <a:ext uri="{FF2B5EF4-FFF2-40B4-BE49-F238E27FC236}">
                <a16:creationId xmlns:a16="http://schemas.microsoft.com/office/drawing/2014/main" id="{0BD15902-BD60-E91E-FEBB-7242AC18E2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131" y="1035230"/>
            <a:ext cx="6271029" cy="2622369"/>
          </a:xfrm>
          <a:prstGeom prst="rect">
            <a:avLst/>
          </a:prstGeom>
        </p:spPr>
      </p:pic>
      <p:sp>
        <p:nvSpPr>
          <p:cNvPr id="6" name="مربع نص 5">
            <a:extLst>
              <a:ext uri="{FF2B5EF4-FFF2-40B4-BE49-F238E27FC236}">
                <a16:creationId xmlns:a16="http://schemas.microsoft.com/office/drawing/2014/main" id="{E2A42CCE-4579-5794-8963-257FA940A54B}"/>
              </a:ext>
            </a:extLst>
          </p:cNvPr>
          <p:cNvSpPr txBox="1"/>
          <p:nvPr/>
        </p:nvSpPr>
        <p:spPr>
          <a:xfrm>
            <a:off x="2621906" y="1524021"/>
            <a:ext cx="5044360" cy="138499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FF9991">
                    <a:lumMod val="75000"/>
                  </a:srgbClr>
                </a:solidFill>
                <a:effectLst/>
                <a:uLnTx/>
                <a:uFillTx/>
                <a:latin typeface="Monotype Koufi" pitchFamily="2" charset="-78"/>
                <a:ea typeface="Monotype Koufi" pitchFamily="2" charset="-78"/>
                <a:cs typeface="Monotype Koufi" pitchFamily="2" charset="-78"/>
                <a:sym typeface="Arial"/>
              </a:rPr>
              <a:t>طالبتي</a:t>
            </a:r>
            <a:r>
              <a:rPr kumimoji="0" lang="ar-SA" sz="2800" b="1" i="0" u="none" strike="noStrike" kern="1200" cap="none" spc="0" normalizeH="0" baseline="0" noProof="0" dirty="0">
                <a:ln>
                  <a:noFill/>
                </a:ln>
                <a:solidFill>
                  <a:prstClr val="black"/>
                </a:solidFill>
                <a:effectLst/>
                <a:uLnTx/>
                <a:uFillTx/>
                <a:latin typeface="Monotype Koufi" pitchFamily="2" charset="-78"/>
                <a:ea typeface="Monotype Koufi" pitchFamily="2" charset="-78"/>
                <a:cs typeface="Monotype Koufi" pitchFamily="2" charset="-78"/>
                <a:sym typeface="Arial"/>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prstClr val="black"/>
                </a:solidFill>
                <a:effectLst/>
                <a:uLnTx/>
                <a:uFillTx/>
                <a:latin typeface="Monotype Koufi" pitchFamily="2" charset="-78"/>
                <a:ea typeface="Monotype Koufi" pitchFamily="2" charset="-78"/>
                <a:cs typeface="Monotype Koufi" pitchFamily="2" charset="-78"/>
                <a:sym typeface="Arial"/>
              </a:rPr>
              <a:t>لا تنسي </a:t>
            </a:r>
            <a:r>
              <a:rPr kumimoji="0" lang="ar-SA" sz="2800" b="1" i="0" u="none" strike="noStrike" kern="1200" cap="none" spc="0" normalizeH="0" baseline="0" noProof="0">
                <a:ln>
                  <a:noFill/>
                </a:ln>
                <a:solidFill>
                  <a:prstClr val="black"/>
                </a:solidFill>
                <a:effectLst/>
                <a:uLnTx/>
                <a:uFillTx/>
                <a:latin typeface="Monotype Koufi" pitchFamily="2" charset="-78"/>
                <a:ea typeface="Monotype Koufi" pitchFamily="2" charset="-78"/>
                <a:cs typeface="Monotype Koufi" pitchFamily="2" charset="-78"/>
                <a:sym typeface="Arial"/>
              </a:rPr>
              <a:t>الواجب ومراجعة </a:t>
            </a:r>
            <a:r>
              <a:rPr kumimoji="0" lang="ar-SA" sz="2800" b="1" i="0" u="none" strike="noStrike" kern="1200" cap="none" spc="0" normalizeH="0" baseline="0" noProof="0" dirty="0">
                <a:ln>
                  <a:noFill/>
                </a:ln>
                <a:solidFill>
                  <a:prstClr val="black"/>
                </a:solidFill>
                <a:effectLst/>
                <a:uLnTx/>
                <a:uFillTx/>
                <a:latin typeface="Monotype Koufi" pitchFamily="2" charset="-78"/>
                <a:ea typeface="Monotype Koufi" pitchFamily="2" charset="-78"/>
                <a:cs typeface="Monotype Koufi" pitchFamily="2" charset="-78"/>
                <a:sym typeface="Arial"/>
              </a:rPr>
              <a:t>الدرس على منصة مدرستي</a:t>
            </a:r>
          </a:p>
        </p:txBody>
      </p:sp>
      <p:pic>
        <p:nvPicPr>
          <p:cNvPr id="2" name="Picture 268">
            <a:extLst>
              <a:ext uri="{FF2B5EF4-FFF2-40B4-BE49-F238E27FC236}">
                <a16:creationId xmlns:a16="http://schemas.microsoft.com/office/drawing/2014/main" id="{B63319DB-2E1B-62B1-F203-6B774A0516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9706" y="2773182"/>
            <a:ext cx="1518014" cy="189406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65472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2">
            <a:extLst>
              <a:ext uri="{FF2B5EF4-FFF2-40B4-BE49-F238E27FC236}">
                <a16:creationId xmlns:a16="http://schemas.microsoft.com/office/drawing/2014/main" id="{E05C68CD-A17C-A600-EF18-F234B35FDD56}"/>
              </a:ext>
            </a:extLst>
          </p:cNvPr>
          <p:cNvSpPr/>
          <p:nvPr/>
        </p:nvSpPr>
        <p:spPr>
          <a:xfrm>
            <a:off x="663677" y="409268"/>
            <a:ext cx="7997313" cy="4424516"/>
          </a:xfrm>
          <a:prstGeom prst="roundRect">
            <a:avLst/>
          </a:prstGeom>
          <a:solidFill>
            <a:schemeClr val="bg1">
              <a:alpha val="36000"/>
            </a:schemeClr>
          </a:solidFill>
          <a:ln w="28575">
            <a:solidFill>
              <a:srgbClr val="F7399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a:p>
            <a:pPr algn="ctr" defTabSz="2436508" hangingPunct="0"/>
            <a:endParaRPr lang="ar-SA" sz="2400" b="1" dirty="0">
              <a:solidFill>
                <a:srgbClr val="FF0000"/>
              </a:solidFill>
              <a:latin typeface="Helvetica Neue"/>
              <a:sym typeface="Helvetica Neue"/>
            </a:endParaRPr>
          </a:p>
        </p:txBody>
      </p:sp>
      <p:pic>
        <p:nvPicPr>
          <p:cNvPr id="5" name="صورة 4">
            <a:extLst>
              <a:ext uri="{FF2B5EF4-FFF2-40B4-BE49-F238E27FC236}">
                <a16:creationId xmlns:a16="http://schemas.microsoft.com/office/drawing/2014/main" id="{F4217A67-C1A2-A596-77AC-0DB6E1C8D4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14" b="100000" l="0" r="100000">
                        <a14:foregroundMark x1="63614" y1="29430" x2="63614" y2="29430"/>
                        <a14:foregroundMark x1="34158" y1="24367" x2="34158" y2="24367"/>
                        <a14:foregroundMark x1="28465" y1="41139" x2="28465" y2="41139"/>
                        <a14:foregroundMark x1="38119" y1="47468" x2="38119" y2="47468"/>
                        <a14:foregroundMark x1="35891" y1="70570" x2="35891" y2="70570"/>
                        <a14:foregroundMark x1="24257" y1="78165" x2="24257" y2="78165"/>
                        <a14:foregroundMark x1="29208" y1="69304" x2="29208" y2="69304"/>
                        <a14:foregroundMark x1="81436" y1="61076" x2="81436" y2="61076"/>
                        <a14:foregroundMark x1="69554" y1="40190" x2="69554" y2="40190"/>
                        <a14:foregroundMark x1="68564" y1="27215" x2="68564" y2="27215"/>
                        <a14:foregroundMark x1="60891" y1="25000" x2="60891" y2="25000"/>
                        <a14:foregroundMark x1="63119" y1="33544" x2="63119" y2="33544"/>
                        <a14:foregroundMark x1="66832" y1="18038" x2="66832" y2="18038"/>
                        <a14:foregroundMark x1="63861" y1="21203" x2="63861" y2="21203"/>
                        <a14:foregroundMark x1="60644" y1="19937" x2="60644" y2="19937"/>
                        <a14:foregroundMark x1="64604" y1="17405" x2="64604" y2="17405"/>
                        <a14:foregroundMark x1="69059" y1="18671" x2="69059" y2="18671"/>
                        <a14:foregroundMark x1="90347" y1="41456" x2="90347" y2="41456"/>
                        <a14:foregroundMark x1="83416" y1="37342" x2="83416" y2="37342"/>
                        <a14:foregroundMark x1="91832" y1="54747" x2="91832" y2="54747"/>
                        <a14:foregroundMark x1="89604" y1="61076" x2="89604" y2="61076"/>
                        <a14:foregroundMark x1="87624" y1="67405" x2="87624" y2="67405"/>
                        <a14:foregroundMark x1="85396" y1="73734" x2="85396" y2="73734"/>
                        <a14:foregroundMark x1="83663" y1="78797" x2="83663" y2="78797"/>
                        <a14:foregroundMark x1="81683" y1="84177" x2="81683" y2="84177"/>
                        <a14:foregroundMark x1="74752" y1="73734" x2="74752" y2="73734"/>
                        <a14:foregroundMark x1="63614" y1="75000" x2="63614" y2="75000"/>
                        <a14:foregroundMark x1="39851" y1="78797" x2="39851" y2="78797"/>
                        <a14:foregroundMark x1="22525" y1="83228" x2="22525" y2="83228"/>
                        <a14:foregroundMark x1="16337" y1="80380" x2="16337" y2="80380"/>
                        <a14:foregroundMark x1="8663" y1="58544" x2="8663" y2="58544"/>
                        <a14:foregroundMark x1="12624" y1="68987" x2="12624" y2="68987"/>
                        <a14:foregroundMark x1="5693" y1="50000" x2="5693" y2="50000"/>
                        <a14:foregroundMark x1="11386" y1="42089" x2="11386" y2="42089"/>
                        <a14:foregroundMark x1="17079" y1="38291" x2="17079" y2="38291"/>
                        <a14:foregroundMark x1="48020" y1="75316" x2="48020" y2="75316"/>
                        <a14:foregroundMark x1="55941" y1="78165" x2="55941" y2="78165"/>
                        <a14:foregroundMark x1="56683" y1="88291" x2="56683" y2="88291"/>
                        <a14:foregroundMark x1="68812" y1="89241" x2="68812" y2="89241"/>
                        <a14:foregroundMark x1="65594" y1="89557" x2="65594" y2="89557"/>
                        <a14:foregroundMark x1="61139" y1="89557" x2="61139" y2="89557"/>
                        <a14:foregroundMark x1="57673" y1="87658" x2="57673" y2="87658"/>
                        <a14:foregroundMark x1="53713" y1="87658" x2="53713" y2="87658"/>
                        <a14:foregroundMark x1="48020" y1="50000" x2="48020" y2="50000"/>
                        <a14:foregroundMark x1="58911" y1="46519" x2="58911" y2="46519"/>
                        <a14:foregroundMark x1="63861" y1="43354" x2="63861" y2="43354"/>
                        <a14:foregroundMark x1="63861" y1="43354" x2="63861" y2="43354"/>
                        <a14:foregroundMark x1="52723" y1="50000" x2="52723" y2="50000"/>
                        <a14:foregroundMark x1="52723" y1="50000" x2="52723" y2="50000"/>
                        <a14:foregroundMark x1="52723" y1="50000" x2="52723" y2="50000"/>
                        <a14:foregroundMark x1="47277" y1="47468" x2="47277" y2="47468"/>
                        <a14:foregroundMark x1="47277" y1="47468" x2="47277" y2="47468"/>
                        <a14:foregroundMark x1="47277" y1="47468" x2="47277" y2="47468"/>
                        <a14:foregroundMark x1="43069" y1="49051" x2="43069" y2="49051"/>
                        <a14:foregroundMark x1="43069" y1="49051" x2="43069" y2="49051"/>
                        <a14:foregroundMark x1="43069" y1="49051" x2="43069" y2="49051"/>
                        <a14:foregroundMark x1="33416" y1="25949" x2="33416" y2="25949"/>
                        <a14:foregroundMark x1="33416" y1="25949" x2="33416" y2="25949"/>
                        <a14:foregroundMark x1="33416" y1="25949" x2="33416" y2="25949"/>
                        <a14:foregroundMark x1="35149" y1="31329" x2="35149" y2="31329"/>
                        <a14:foregroundMark x1="35149" y1="31329" x2="35149" y2="31329"/>
                        <a14:foregroundMark x1="35149" y1="31329" x2="35149" y2="31329"/>
                        <a14:foregroundMark x1="29950" y1="30063" x2="29950" y2="30063"/>
                        <a14:foregroundMark x1="29950" y1="30063" x2="29950" y2="30063"/>
                        <a14:foregroundMark x1="29950" y1="30063" x2="29950" y2="30063"/>
                        <a14:foregroundMark x1="30198" y1="19937" x2="30198" y2="19937"/>
                        <a14:foregroundMark x1="30198" y1="19937" x2="30198" y2="19937"/>
                        <a14:foregroundMark x1="39109" y1="18671" x2="39109" y2="18671"/>
                        <a14:foregroundMark x1="39109" y1="18671" x2="39109" y2="18671"/>
                        <a14:foregroundMark x1="39109" y1="18671" x2="39109" y2="18671"/>
                        <a14:foregroundMark x1="33911" y1="16772" x2="33911" y2="16772"/>
                        <a14:foregroundMark x1="37376" y1="17405" x2="37376" y2="17405"/>
                        <a14:foregroundMark x1="31931" y1="17405" x2="31931" y2="17405"/>
                        <a14:foregroundMark x1="27970" y1="18038" x2="27970" y2="18038"/>
                        <a14:foregroundMark x1="22030" y1="85443" x2="22030" y2="85443"/>
                        <a14:foregroundMark x1="15099" y1="74367" x2="15099" y2="74367"/>
                        <a14:foregroundMark x1="15099" y1="74367" x2="15099" y2="74367"/>
                        <a14:foregroundMark x1="10396" y1="64241" x2="10396" y2="64241"/>
                        <a14:foregroundMark x1="44307" y1="89557" x2="44307" y2="89557"/>
                        <a14:foregroundMark x1="44307" y1="77532" x2="44307" y2="77532"/>
                        <a14:foregroundMark x1="44307" y1="77532" x2="44307" y2="77532"/>
                        <a14:foregroundMark x1="56188" y1="72468" x2="56188" y2="72468"/>
                        <a14:foregroundMark x1="56188" y1="72468" x2="56188" y2="72468"/>
                        <a14:foregroundMark x1="71535" y1="19937" x2="71535" y2="19937"/>
                        <a14:foregroundMark x1="69059" y1="16139" x2="69059" y2="16139"/>
                        <a14:foregroundMark x1="61881" y1="17089" x2="61881" y2="17089"/>
                        <a14:foregroundMark x1="58663" y1="19620" x2="58663" y2="19620"/>
                        <a14:foregroundMark x1="28960" y1="16139" x2="28960" y2="16139"/>
                        <a14:foregroundMark x1="25248" y1="19620" x2="25248" y2="19620"/>
                        <a14:foregroundMark x1="18317" y1="85443" x2="18317" y2="85443"/>
                        <a14:foregroundMark x1="27228" y1="90190" x2="27228" y2="90190"/>
                        <a14:foregroundMark x1="32921" y1="88924" x2="32921" y2="88924"/>
                        <a14:foregroundMark x1="32921" y1="88924" x2="32921" y2="88924"/>
                        <a14:foregroundMark x1="39356" y1="88924" x2="39356" y2="88924"/>
                        <a14:foregroundMark x1="39356" y1="88924" x2="39356" y2="88924"/>
                        <a14:foregroundMark x1="39356" y1="88924" x2="39356" y2="88924"/>
                        <a14:foregroundMark x1="43069" y1="85759" x2="43069" y2="85759"/>
                        <a14:foregroundMark x1="43069" y1="85759" x2="43069" y2="85759"/>
                        <a14:foregroundMark x1="43069" y1="85759" x2="43069" y2="85759"/>
                        <a14:foregroundMark x1="43069" y1="85759" x2="43069" y2="85759"/>
                        <a14:foregroundMark x1="46287" y1="81962" x2="46287" y2="81962"/>
                        <a14:foregroundMark x1="46287" y1="81962" x2="46287" y2="81962"/>
                        <a14:foregroundMark x1="53218" y1="81962" x2="53218" y2="81962"/>
                        <a14:foregroundMark x1="53218" y1="81962" x2="53218" y2="81962"/>
                        <a14:foregroundMark x1="53218" y1="81962" x2="53218" y2="81962"/>
                        <a14:foregroundMark x1="53218" y1="75633" x2="53218" y2="75633"/>
                        <a14:foregroundMark x1="53218" y1="75633" x2="53218" y2="75633"/>
                        <a14:foregroundMark x1="53218" y1="75633" x2="53218" y2="75633"/>
                        <a14:foregroundMark x1="53218" y1="69937" x2="53218" y2="69937"/>
                        <a14:foregroundMark x1="53218" y1="69937" x2="53218" y2="69937"/>
                        <a14:foregroundMark x1="53218" y1="69937" x2="53218" y2="69937"/>
                        <a14:foregroundMark x1="53218" y1="66772" x2="53218" y2="66772"/>
                        <a14:foregroundMark x1="53218" y1="66772" x2="53218" y2="66772"/>
                        <a14:foregroundMark x1="53218" y1="66772" x2="53218" y2="66772"/>
                        <a14:foregroundMark x1="37376" y1="71519" x2="37376" y2="71519"/>
                        <a14:foregroundMark x1="37376" y1="71519" x2="37376" y2="71519"/>
                        <a14:foregroundMark x1="37376" y1="71519" x2="37376" y2="71519"/>
                        <a14:foregroundMark x1="46040" y1="70253" x2="46040" y2="70253"/>
                        <a14:foregroundMark x1="46040" y1="70253" x2="46040" y2="70253"/>
                        <a14:foregroundMark x1="47277" y1="66456" x2="47277" y2="66456"/>
                        <a14:foregroundMark x1="47277" y1="66456" x2="47277" y2="66456"/>
                        <a14:foregroundMark x1="74010" y1="20886" x2="74010" y2="20886"/>
                        <a14:foregroundMark x1="72525" y1="16139" x2="72525" y2="16139"/>
                        <a14:foregroundMark x1="72525" y1="18354" x2="72525" y2="18354"/>
                        <a14:foregroundMark x1="65594" y1="15506" x2="65594" y2="15506"/>
                        <a14:foregroundMark x1="41337" y1="19304" x2="41337" y2="19304"/>
                        <a14:foregroundMark x1="35396" y1="14557" x2="35396" y2="14557"/>
                        <a14:foregroundMark x1="35396" y1="14557" x2="35396" y2="14557"/>
                        <a14:foregroundMark x1="31436" y1="15506" x2="31436" y2="15506"/>
                        <a14:foregroundMark x1="31436" y1="15506" x2="31436" y2="15506"/>
                        <a14:foregroundMark x1="61881" y1="67405" x2="61881" y2="67405"/>
                        <a14:foregroundMark x1="61881" y1="67405" x2="61881" y2="67405"/>
                      </a14:backgroundRemoval>
                    </a14:imgEffect>
                  </a14:imgLayer>
                </a14:imgProps>
              </a:ext>
            </a:extLst>
          </a:blip>
          <a:stretch>
            <a:fillRect/>
          </a:stretch>
        </p:blipFill>
        <p:spPr>
          <a:xfrm>
            <a:off x="-84246" y="2985908"/>
            <a:ext cx="2885714" cy="2257143"/>
          </a:xfrm>
          <a:prstGeom prst="rect">
            <a:avLst/>
          </a:prstGeom>
        </p:spPr>
      </p:pic>
      <p:sp>
        <p:nvSpPr>
          <p:cNvPr id="6" name="مربع نص 5">
            <a:extLst>
              <a:ext uri="{FF2B5EF4-FFF2-40B4-BE49-F238E27FC236}">
                <a16:creationId xmlns:a16="http://schemas.microsoft.com/office/drawing/2014/main" id="{D7796ED9-1A54-49CC-83FB-50059F8C5F5F}"/>
              </a:ext>
            </a:extLst>
          </p:cNvPr>
          <p:cNvSpPr txBox="1"/>
          <p:nvPr/>
        </p:nvSpPr>
        <p:spPr>
          <a:xfrm>
            <a:off x="2309554" y="1785454"/>
            <a:ext cx="4895933" cy="1107996"/>
          </a:xfrm>
          <a:prstGeom prst="rect">
            <a:avLst/>
          </a:prstGeom>
          <a:noFill/>
        </p:spPr>
        <p:txBody>
          <a:bodyPr wrap="square" rtlCol="1">
            <a:spAutoFit/>
          </a:bodyPr>
          <a:lstStyle/>
          <a:p>
            <a:pPr algn="ctr"/>
            <a:r>
              <a:rPr lang="ar-SA" sz="3300" b="1" dirty="0">
                <a:solidFill>
                  <a:prstClr val="black"/>
                </a:solidFill>
              </a:rPr>
              <a:t>سبحانك اللهم وبحمدك اشهد أنه </a:t>
            </a:r>
            <a:r>
              <a:rPr lang="ar-SA" sz="3300" b="1" dirty="0" err="1">
                <a:solidFill>
                  <a:prstClr val="black"/>
                </a:solidFill>
              </a:rPr>
              <a:t>لاإله</a:t>
            </a:r>
            <a:r>
              <a:rPr lang="ar-SA" sz="3300" b="1" dirty="0">
                <a:solidFill>
                  <a:prstClr val="black"/>
                </a:solidFill>
              </a:rPr>
              <a:t> إلا أنت </a:t>
            </a:r>
            <a:r>
              <a:rPr lang="ar-SA" sz="3300" b="1" dirty="0" err="1">
                <a:solidFill>
                  <a:prstClr val="black"/>
                </a:solidFill>
              </a:rPr>
              <a:t>استغفرك</a:t>
            </a:r>
            <a:r>
              <a:rPr lang="ar-SA" sz="3300" b="1" dirty="0">
                <a:solidFill>
                  <a:prstClr val="black"/>
                </a:solidFill>
              </a:rPr>
              <a:t> وأتوب إليك</a:t>
            </a:r>
          </a:p>
        </p:txBody>
      </p:sp>
    </p:spTree>
    <p:extLst>
      <p:ext uri="{BB962C8B-B14F-4D97-AF65-F5344CB8AC3E}">
        <p14:creationId xmlns:p14="http://schemas.microsoft.com/office/powerpoint/2010/main" val="27681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0C81453-A82A-0645-A44F-83ACCC79F265}"/>
              </a:ext>
            </a:extLst>
          </p:cNvPr>
          <p:cNvPicPr>
            <a:picLocks noChangeAspect="1"/>
          </p:cNvPicPr>
          <p:nvPr/>
        </p:nvPicPr>
        <p:blipFill rotWithShape="1">
          <a:blip r:embed="rId2"/>
          <a:srcRect l="25417" t="34074" r="18417" b="39259"/>
          <a:stretch/>
        </p:blipFill>
        <p:spPr>
          <a:xfrm>
            <a:off x="1783080" y="1386840"/>
            <a:ext cx="5935980" cy="2369820"/>
          </a:xfrm>
          <a:prstGeom prst="rect">
            <a:avLst/>
          </a:prstGeom>
        </p:spPr>
      </p:pic>
      <p:pic>
        <p:nvPicPr>
          <p:cNvPr id="6" name="صورة 5">
            <a:extLst>
              <a:ext uri="{FF2B5EF4-FFF2-40B4-BE49-F238E27FC236}">
                <a16:creationId xmlns:a16="http://schemas.microsoft.com/office/drawing/2014/main" id="{220A4488-378A-04AF-33C3-83908ACAECEC}"/>
              </a:ext>
            </a:extLst>
          </p:cNvPr>
          <p:cNvPicPr>
            <a:picLocks noChangeAspect="1"/>
          </p:cNvPicPr>
          <p:nvPr/>
        </p:nvPicPr>
        <p:blipFill>
          <a:blip r:embed="rId3"/>
          <a:stretch>
            <a:fillRect/>
          </a:stretch>
        </p:blipFill>
        <p:spPr>
          <a:xfrm>
            <a:off x="6850380" y="971855"/>
            <a:ext cx="1482090" cy="829970"/>
          </a:xfrm>
          <a:prstGeom prst="rect">
            <a:avLst/>
          </a:prstGeom>
        </p:spPr>
      </p:pic>
    </p:spTree>
    <p:extLst>
      <p:ext uri="{BB962C8B-B14F-4D97-AF65-F5344CB8AC3E}">
        <p14:creationId xmlns:p14="http://schemas.microsoft.com/office/powerpoint/2010/main" val="1056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8">
            <a:extLst>
              <a:ext uri="{FF2B5EF4-FFF2-40B4-BE49-F238E27FC236}">
                <a16:creationId xmlns:a16="http://schemas.microsoft.com/office/drawing/2014/main" id="{F267A228-59E4-3849-5E75-E45B8CCD9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601" y="3267952"/>
            <a:ext cx="1334303" cy="1664846"/>
          </a:xfrm>
          <a:prstGeom prst="rect">
            <a:avLst/>
          </a:prstGeom>
        </p:spPr>
      </p:pic>
      <p:sp>
        <p:nvSpPr>
          <p:cNvPr id="6" name="قوس كبير مزدوج 5">
            <a:extLst>
              <a:ext uri="{FF2B5EF4-FFF2-40B4-BE49-F238E27FC236}">
                <a16:creationId xmlns:a16="http://schemas.microsoft.com/office/drawing/2014/main" id="{E6F30CCE-0D91-0E8E-F31E-4224EDE6A774}"/>
              </a:ext>
            </a:extLst>
          </p:cNvPr>
          <p:cNvSpPr/>
          <p:nvPr/>
        </p:nvSpPr>
        <p:spPr>
          <a:xfrm>
            <a:off x="1223411" y="583132"/>
            <a:ext cx="7140341" cy="2429674"/>
          </a:xfrm>
          <a:custGeom>
            <a:avLst/>
            <a:gdLst>
              <a:gd name="connsiteX0" fmla="*/ 404929 w 7140341"/>
              <a:gd name="connsiteY0" fmla="*/ 2429674 h 2429674"/>
              <a:gd name="connsiteX1" fmla="*/ 202464 w 7140341"/>
              <a:gd name="connsiteY1" fmla="*/ 2227209 h 2429674"/>
              <a:gd name="connsiteX2" fmla="*/ 202465 w 7140341"/>
              <a:gd name="connsiteY2" fmla="*/ 1417302 h 2429674"/>
              <a:gd name="connsiteX3" fmla="*/ 0 w 7140341"/>
              <a:gd name="connsiteY3" fmla="*/ 1214837 h 2429674"/>
              <a:gd name="connsiteX4" fmla="*/ 202465 w 7140341"/>
              <a:gd name="connsiteY4" fmla="*/ 1012372 h 2429674"/>
              <a:gd name="connsiteX5" fmla="*/ 202465 w 7140341"/>
              <a:gd name="connsiteY5" fmla="*/ 607419 h 2429674"/>
              <a:gd name="connsiteX6" fmla="*/ 202465 w 7140341"/>
              <a:gd name="connsiteY6" fmla="*/ 202465 h 2429674"/>
              <a:gd name="connsiteX7" fmla="*/ 404930 w 7140341"/>
              <a:gd name="connsiteY7" fmla="*/ 0 h 2429674"/>
              <a:gd name="connsiteX8" fmla="*/ 1107038 w 7140341"/>
              <a:gd name="connsiteY8" fmla="*/ 0 h 2429674"/>
              <a:gd name="connsiteX9" fmla="*/ 1745841 w 7140341"/>
              <a:gd name="connsiteY9" fmla="*/ 0 h 2429674"/>
              <a:gd name="connsiteX10" fmla="*/ 2194730 w 7140341"/>
              <a:gd name="connsiteY10" fmla="*/ 0 h 2429674"/>
              <a:gd name="connsiteX11" fmla="*/ 2770228 w 7140341"/>
              <a:gd name="connsiteY11" fmla="*/ 0 h 2429674"/>
              <a:gd name="connsiteX12" fmla="*/ 3155812 w 7140341"/>
              <a:gd name="connsiteY12" fmla="*/ 0 h 2429674"/>
              <a:gd name="connsiteX13" fmla="*/ 3731311 w 7140341"/>
              <a:gd name="connsiteY13" fmla="*/ 0 h 2429674"/>
              <a:gd name="connsiteX14" fmla="*/ 4243504 w 7140341"/>
              <a:gd name="connsiteY14" fmla="*/ 0 h 2429674"/>
              <a:gd name="connsiteX15" fmla="*/ 4819002 w 7140341"/>
              <a:gd name="connsiteY15" fmla="*/ 0 h 2429674"/>
              <a:gd name="connsiteX16" fmla="*/ 5457806 w 7140341"/>
              <a:gd name="connsiteY16" fmla="*/ 0 h 2429674"/>
              <a:gd name="connsiteX17" fmla="*/ 6033304 w 7140341"/>
              <a:gd name="connsiteY17" fmla="*/ 0 h 2429674"/>
              <a:gd name="connsiteX18" fmla="*/ 6735412 w 7140341"/>
              <a:gd name="connsiteY18" fmla="*/ 0 h 2429674"/>
              <a:gd name="connsiteX19" fmla="*/ 6937877 w 7140341"/>
              <a:gd name="connsiteY19" fmla="*/ 202465 h 2429674"/>
              <a:gd name="connsiteX20" fmla="*/ 6937876 w 7140341"/>
              <a:gd name="connsiteY20" fmla="*/ 1012372 h 2429674"/>
              <a:gd name="connsiteX21" fmla="*/ 7140341 w 7140341"/>
              <a:gd name="connsiteY21" fmla="*/ 1214837 h 2429674"/>
              <a:gd name="connsiteX22" fmla="*/ 6937876 w 7140341"/>
              <a:gd name="connsiteY22" fmla="*/ 1417302 h 2429674"/>
              <a:gd name="connsiteX23" fmla="*/ 6937876 w 7140341"/>
              <a:gd name="connsiteY23" fmla="*/ 1822256 h 2429674"/>
              <a:gd name="connsiteX24" fmla="*/ 6937876 w 7140341"/>
              <a:gd name="connsiteY24" fmla="*/ 2227209 h 2429674"/>
              <a:gd name="connsiteX25" fmla="*/ 6735411 w 7140341"/>
              <a:gd name="connsiteY25" fmla="*/ 2429674 h 2429674"/>
              <a:gd name="connsiteX26" fmla="*/ 6096608 w 7140341"/>
              <a:gd name="connsiteY26" fmla="*/ 2429674 h 2429674"/>
              <a:gd name="connsiteX27" fmla="*/ 5394500 w 7140341"/>
              <a:gd name="connsiteY27" fmla="*/ 2429674 h 2429674"/>
              <a:gd name="connsiteX28" fmla="*/ 4819001 w 7140341"/>
              <a:gd name="connsiteY28" fmla="*/ 2429674 h 2429674"/>
              <a:gd name="connsiteX29" fmla="*/ 4306808 w 7140341"/>
              <a:gd name="connsiteY29" fmla="*/ 2429674 h 2429674"/>
              <a:gd name="connsiteX30" fmla="*/ 3794614 w 7140341"/>
              <a:gd name="connsiteY30" fmla="*/ 2429674 h 2429674"/>
              <a:gd name="connsiteX31" fmla="*/ 3409030 w 7140341"/>
              <a:gd name="connsiteY31" fmla="*/ 2429674 h 2429674"/>
              <a:gd name="connsiteX32" fmla="*/ 2770227 w 7140341"/>
              <a:gd name="connsiteY32" fmla="*/ 2429674 h 2429674"/>
              <a:gd name="connsiteX33" fmla="*/ 2068119 w 7140341"/>
              <a:gd name="connsiteY33" fmla="*/ 2429674 h 2429674"/>
              <a:gd name="connsiteX34" fmla="*/ 1366011 w 7140341"/>
              <a:gd name="connsiteY34" fmla="*/ 2429674 h 2429674"/>
              <a:gd name="connsiteX35" fmla="*/ 404929 w 7140341"/>
              <a:gd name="connsiteY35" fmla="*/ 2429674 h 2429674"/>
              <a:gd name="connsiteX0" fmla="*/ 404929 w 7140341"/>
              <a:gd name="connsiteY0" fmla="*/ 2429674 h 2429674"/>
              <a:gd name="connsiteX1" fmla="*/ 202464 w 7140341"/>
              <a:gd name="connsiteY1" fmla="*/ 2227209 h 2429674"/>
              <a:gd name="connsiteX2" fmla="*/ 202465 w 7140341"/>
              <a:gd name="connsiteY2" fmla="*/ 1417302 h 2429674"/>
              <a:gd name="connsiteX3" fmla="*/ 0 w 7140341"/>
              <a:gd name="connsiteY3" fmla="*/ 1214837 h 2429674"/>
              <a:gd name="connsiteX4" fmla="*/ 202465 w 7140341"/>
              <a:gd name="connsiteY4" fmla="*/ 1012372 h 2429674"/>
              <a:gd name="connsiteX5" fmla="*/ 202465 w 7140341"/>
              <a:gd name="connsiteY5" fmla="*/ 591220 h 2429674"/>
              <a:gd name="connsiteX6" fmla="*/ 202465 w 7140341"/>
              <a:gd name="connsiteY6" fmla="*/ 202465 h 2429674"/>
              <a:gd name="connsiteX7" fmla="*/ 404930 w 7140341"/>
              <a:gd name="connsiteY7" fmla="*/ 0 h 2429674"/>
              <a:gd name="connsiteX8" fmla="*/ 6735412 w 7140341"/>
              <a:gd name="connsiteY8" fmla="*/ 0 h 2429674"/>
              <a:gd name="connsiteX9" fmla="*/ 6937877 w 7140341"/>
              <a:gd name="connsiteY9" fmla="*/ 202465 h 2429674"/>
              <a:gd name="connsiteX10" fmla="*/ 6937876 w 7140341"/>
              <a:gd name="connsiteY10" fmla="*/ 1012372 h 2429674"/>
              <a:gd name="connsiteX11" fmla="*/ 7140341 w 7140341"/>
              <a:gd name="connsiteY11" fmla="*/ 1214837 h 2429674"/>
              <a:gd name="connsiteX12" fmla="*/ 6937876 w 7140341"/>
              <a:gd name="connsiteY12" fmla="*/ 1417302 h 2429674"/>
              <a:gd name="connsiteX13" fmla="*/ 6937876 w 7140341"/>
              <a:gd name="connsiteY13" fmla="*/ 1806057 h 2429674"/>
              <a:gd name="connsiteX14" fmla="*/ 6937876 w 7140341"/>
              <a:gd name="connsiteY14" fmla="*/ 2227209 h 2429674"/>
              <a:gd name="connsiteX15" fmla="*/ 6735411 w 7140341"/>
              <a:gd name="connsiteY15" fmla="*/ 2429674 h 2429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0341" h="2429674" stroke="0" extrusionOk="0">
                <a:moveTo>
                  <a:pt x="404929" y="2429674"/>
                </a:moveTo>
                <a:cubicBezTo>
                  <a:pt x="274061" y="2453090"/>
                  <a:pt x="231553" y="2337205"/>
                  <a:pt x="202464" y="2227209"/>
                </a:cubicBezTo>
                <a:cubicBezTo>
                  <a:pt x="212409" y="1950727"/>
                  <a:pt x="178001" y="1727182"/>
                  <a:pt x="202465" y="1417302"/>
                </a:cubicBezTo>
                <a:cubicBezTo>
                  <a:pt x="221060" y="1322304"/>
                  <a:pt x="116322" y="1224365"/>
                  <a:pt x="0" y="1214837"/>
                </a:cubicBezTo>
                <a:cubicBezTo>
                  <a:pt x="126203" y="1214495"/>
                  <a:pt x="209915" y="1105313"/>
                  <a:pt x="202465" y="1012372"/>
                </a:cubicBezTo>
                <a:cubicBezTo>
                  <a:pt x="166495" y="927958"/>
                  <a:pt x="228241" y="727428"/>
                  <a:pt x="202465" y="607419"/>
                </a:cubicBezTo>
                <a:cubicBezTo>
                  <a:pt x="176689" y="487410"/>
                  <a:pt x="211344" y="347818"/>
                  <a:pt x="202465" y="202465"/>
                </a:cubicBezTo>
                <a:cubicBezTo>
                  <a:pt x="177244" y="82021"/>
                  <a:pt x="289296" y="25370"/>
                  <a:pt x="404930" y="0"/>
                </a:cubicBezTo>
                <a:cubicBezTo>
                  <a:pt x="697443" y="-8246"/>
                  <a:pt x="955876" y="51989"/>
                  <a:pt x="1107038" y="0"/>
                </a:cubicBezTo>
                <a:cubicBezTo>
                  <a:pt x="1258200" y="-51989"/>
                  <a:pt x="1427222" y="2895"/>
                  <a:pt x="1745841" y="0"/>
                </a:cubicBezTo>
                <a:cubicBezTo>
                  <a:pt x="2064460" y="-2895"/>
                  <a:pt x="2025823" y="16508"/>
                  <a:pt x="2194730" y="0"/>
                </a:cubicBezTo>
                <a:cubicBezTo>
                  <a:pt x="2363637" y="-16508"/>
                  <a:pt x="2556506" y="24609"/>
                  <a:pt x="2770228" y="0"/>
                </a:cubicBezTo>
                <a:cubicBezTo>
                  <a:pt x="2983950" y="-24609"/>
                  <a:pt x="3007216" y="45357"/>
                  <a:pt x="3155812" y="0"/>
                </a:cubicBezTo>
                <a:cubicBezTo>
                  <a:pt x="3304408" y="-45357"/>
                  <a:pt x="3554126" y="53032"/>
                  <a:pt x="3731311" y="0"/>
                </a:cubicBezTo>
                <a:cubicBezTo>
                  <a:pt x="3908496" y="-53032"/>
                  <a:pt x="4016296" y="23609"/>
                  <a:pt x="4243504" y="0"/>
                </a:cubicBezTo>
                <a:cubicBezTo>
                  <a:pt x="4470712" y="-23609"/>
                  <a:pt x="4619916" y="52131"/>
                  <a:pt x="4819002" y="0"/>
                </a:cubicBezTo>
                <a:cubicBezTo>
                  <a:pt x="5018088" y="-52131"/>
                  <a:pt x="5178597" y="7547"/>
                  <a:pt x="5457806" y="0"/>
                </a:cubicBezTo>
                <a:cubicBezTo>
                  <a:pt x="5737015" y="-7547"/>
                  <a:pt x="5878400" y="10779"/>
                  <a:pt x="6033304" y="0"/>
                </a:cubicBezTo>
                <a:cubicBezTo>
                  <a:pt x="6188208" y="-10779"/>
                  <a:pt x="6489908" y="53229"/>
                  <a:pt x="6735412" y="0"/>
                </a:cubicBezTo>
                <a:cubicBezTo>
                  <a:pt x="6843986" y="-370"/>
                  <a:pt x="6914703" y="72795"/>
                  <a:pt x="6937877" y="202465"/>
                </a:cubicBezTo>
                <a:cubicBezTo>
                  <a:pt x="6879249" y="452205"/>
                  <a:pt x="6922570" y="765445"/>
                  <a:pt x="6937876" y="1012372"/>
                </a:cubicBezTo>
                <a:cubicBezTo>
                  <a:pt x="6931053" y="1093441"/>
                  <a:pt x="7035921" y="1209369"/>
                  <a:pt x="7140341" y="1214837"/>
                </a:cubicBezTo>
                <a:cubicBezTo>
                  <a:pt x="7029521" y="1239935"/>
                  <a:pt x="6941295" y="1304206"/>
                  <a:pt x="6937876" y="1417302"/>
                </a:cubicBezTo>
                <a:cubicBezTo>
                  <a:pt x="6956393" y="1536956"/>
                  <a:pt x="6929875" y="1656274"/>
                  <a:pt x="6937876" y="1822256"/>
                </a:cubicBezTo>
                <a:cubicBezTo>
                  <a:pt x="6945877" y="1988238"/>
                  <a:pt x="6891051" y="2029011"/>
                  <a:pt x="6937876" y="2227209"/>
                </a:cubicBezTo>
                <a:cubicBezTo>
                  <a:pt x="6940493" y="2332501"/>
                  <a:pt x="6843560" y="2428810"/>
                  <a:pt x="6735411" y="2429674"/>
                </a:cubicBezTo>
                <a:cubicBezTo>
                  <a:pt x="6477672" y="2469830"/>
                  <a:pt x="6238556" y="2370755"/>
                  <a:pt x="6096608" y="2429674"/>
                </a:cubicBezTo>
                <a:cubicBezTo>
                  <a:pt x="5954660" y="2488593"/>
                  <a:pt x="5578992" y="2423068"/>
                  <a:pt x="5394500" y="2429674"/>
                </a:cubicBezTo>
                <a:cubicBezTo>
                  <a:pt x="5210008" y="2436280"/>
                  <a:pt x="4975483" y="2361314"/>
                  <a:pt x="4819001" y="2429674"/>
                </a:cubicBezTo>
                <a:cubicBezTo>
                  <a:pt x="4662519" y="2498034"/>
                  <a:pt x="4465972" y="2375838"/>
                  <a:pt x="4306808" y="2429674"/>
                </a:cubicBezTo>
                <a:cubicBezTo>
                  <a:pt x="4147644" y="2483510"/>
                  <a:pt x="3948443" y="2419805"/>
                  <a:pt x="3794614" y="2429674"/>
                </a:cubicBezTo>
                <a:cubicBezTo>
                  <a:pt x="3640785" y="2439543"/>
                  <a:pt x="3567772" y="2417377"/>
                  <a:pt x="3409030" y="2429674"/>
                </a:cubicBezTo>
                <a:cubicBezTo>
                  <a:pt x="3250288" y="2441971"/>
                  <a:pt x="2937780" y="2371313"/>
                  <a:pt x="2770227" y="2429674"/>
                </a:cubicBezTo>
                <a:cubicBezTo>
                  <a:pt x="2602674" y="2488035"/>
                  <a:pt x="2315138" y="2364941"/>
                  <a:pt x="2068119" y="2429674"/>
                </a:cubicBezTo>
                <a:cubicBezTo>
                  <a:pt x="1821100" y="2494407"/>
                  <a:pt x="1513892" y="2417810"/>
                  <a:pt x="1366011" y="2429674"/>
                </a:cubicBezTo>
                <a:cubicBezTo>
                  <a:pt x="1218130" y="2441538"/>
                  <a:pt x="740544" y="2322798"/>
                  <a:pt x="404929" y="2429674"/>
                </a:cubicBezTo>
                <a:close/>
              </a:path>
              <a:path w="7140341" h="2429674" fill="none" extrusionOk="0">
                <a:moveTo>
                  <a:pt x="404929" y="2429674"/>
                </a:moveTo>
                <a:cubicBezTo>
                  <a:pt x="275699" y="2414864"/>
                  <a:pt x="208890" y="2346409"/>
                  <a:pt x="202464" y="2227209"/>
                </a:cubicBezTo>
                <a:cubicBezTo>
                  <a:pt x="210785" y="1980153"/>
                  <a:pt x="187944" y="1684521"/>
                  <a:pt x="202465" y="1417302"/>
                </a:cubicBezTo>
                <a:cubicBezTo>
                  <a:pt x="224282" y="1327584"/>
                  <a:pt x="120473" y="1218649"/>
                  <a:pt x="0" y="1214837"/>
                </a:cubicBezTo>
                <a:cubicBezTo>
                  <a:pt x="126289" y="1220710"/>
                  <a:pt x="203329" y="1121548"/>
                  <a:pt x="202465" y="1012372"/>
                </a:cubicBezTo>
                <a:cubicBezTo>
                  <a:pt x="155773" y="901198"/>
                  <a:pt x="228321" y="699593"/>
                  <a:pt x="202465" y="591220"/>
                </a:cubicBezTo>
                <a:cubicBezTo>
                  <a:pt x="176609" y="482847"/>
                  <a:pt x="248913" y="335910"/>
                  <a:pt x="202465" y="202465"/>
                </a:cubicBezTo>
                <a:cubicBezTo>
                  <a:pt x="184457" y="82558"/>
                  <a:pt x="291349" y="-17942"/>
                  <a:pt x="404930" y="0"/>
                </a:cubicBezTo>
                <a:moveTo>
                  <a:pt x="6735412" y="0"/>
                </a:moveTo>
                <a:cubicBezTo>
                  <a:pt x="6836861" y="1550"/>
                  <a:pt x="6958424" y="97020"/>
                  <a:pt x="6937877" y="202465"/>
                </a:cubicBezTo>
                <a:cubicBezTo>
                  <a:pt x="7010224" y="436096"/>
                  <a:pt x="6936105" y="733944"/>
                  <a:pt x="6937876" y="1012372"/>
                </a:cubicBezTo>
                <a:cubicBezTo>
                  <a:pt x="6923865" y="1113018"/>
                  <a:pt x="7044430" y="1213458"/>
                  <a:pt x="7140341" y="1214837"/>
                </a:cubicBezTo>
                <a:cubicBezTo>
                  <a:pt x="7023501" y="1214373"/>
                  <a:pt x="6930361" y="1313478"/>
                  <a:pt x="6937876" y="1417302"/>
                </a:cubicBezTo>
                <a:cubicBezTo>
                  <a:pt x="6971846" y="1550188"/>
                  <a:pt x="6897943" y="1622784"/>
                  <a:pt x="6937876" y="1806057"/>
                </a:cubicBezTo>
                <a:cubicBezTo>
                  <a:pt x="6977809" y="1989331"/>
                  <a:pt x="6914349" y="2132384"/>
                  <a:pt x="6937876" y="2227209"/>
                </a:cubicBezTo>
                <a:cubicBezTo>
                  <a:pt x="6938498" y="2353008"/>
                  <a:pt x="6854205" y="2433893"/>
                  <a:pt x="6735411" y="2429674"/>
                </a:cubicBezTo>
              </a:path>
              <a:path w="7140341" h="2429674" fill="none" stroke="0" extrusionOk="0">
                <a:moveTo>
                  <a:pt x="404929" y="2429674"/>
                </a:moveTo>
                <a:cubicBezTo>
                  <a:pt x="297494" y="2439295"/>
                  <a:pt x="199509" y="2356386"/>
                  <a:pt x="202464" y="2227209"/>
                </a:cubicBezTo>
                <a:cubicBezTo>
                  <a:pt x="214283" y="1996468"/>
                  <a:pt x="219200" y="1694314"/>
                  <a:pt x="202465" y="1417302"/>
                </a:cubicBezTo>
                <a:cubicBezTo>
                  <a:pt x="193759" y="1288718"/>
                  <a:pt x="109844" y="1217765"/>
                  <a:pt x="0" y="1214837"/>
                </a:cubicBezTo>
                <a:cubicBezTo>
                  <a:pt x="127139" y="1237307"/>
                  <a:pt x="202103" y="1116434"/>
                  <a:pt x="202465" y="1012372"/>
                </a:cubicBezTo>
                <a:cubicBezTo>
                  <a:pt x="159994" y="822437"/>
                  <a:pt x="215608" y="736937"/>
                  <a:pt x="202465" y="615518"/>
                </a:cubicBezTo>
                <a:cubicBezTo>
                  <a:pt x="189322" y="494099"/>
                  <a:pt x="203790" y="356594"/>
                  <a:pt x="202465" y="202465"/>
                </a:cubicBezTo>
                <a:cubicBezTo>
                  <a:pt x="188095" y="85321"/>
                  <a:pt x="284172" y="601"/>
                  <a:pt x="404930" y="0"/>
                </a:cubicBezTo>
                <a:moveTo>
                  <a:pt x="6735412" y="0"/>
                </a:moveTo>
                <a:cubicBezTo>
                  <a:pt x="6817444" y="-8330"/>
                  <a:pt x="6949458" y="84269"/>
                  <a:pt x="6937877" y="202465"/>
                </a:cubicBezTo>
                <a:cubicBezTo>
                  <a:pt x="6868496" y="495117"/>
                  <a:pt x="6913021" y="723549"/>
                  <a:pt x="6937876" y="1012372"/>
                </a:cubicBezTo>
                <a:cubicBezTo>
                  <a:pt x="6929003" y="1101737"/>
                  <a:pt x="7001116" y="1217688"/>
                  <a:pt x="7140341" y="1214837"/>
                </a:cubicBezTo>
                <a:cubicBezTo>
                  <a:pt x="7053961" y="1220578"/>
                  <a:pt x="6944221" y="1304093"/>
                  <a:pt x="6937876" y="1417302"/>
                </a:cubicBezTo>
                <a:cubicBezTo>
                  <a:pt x="6970247" y="1596026"/>
                  <a:pt x="6912280" y="1613494"/>
                  <a:pt x="6937876" y="1797958"/>
                </a:cubicBezTo>
                <a:cubicBezTo>
                  <a:pt x="6963472" y="1982422"/>
                  <a:pt x="6921480" y="2103488"/>
                  <a:pt x="6937876" y="2227209"/>
                </a:cubicBezTo>
                <a:cubicBezTo>
                  <a:pt x="6932723" y="2343540"/>
                  <a:pt x="6841182" y="2408717"/>
                  <a:pt x="6735411" y="2429674"/>
                </a:cubicBezTo>
              </a:path>
            </a:pathLst>
          </a:custGeom>
          <a:ln w="57150">
            <a:extLst>
              <a:ext uri="{C807C97D-BFC1-408E-A445-0C87EB9F89A2}">
                <ask:lineSketchStyleProps xmlns:ask="http://schemas.microsoft.com/office/drawing/2018/sketchyshapes" sd="2817009367">
                  <a:prstGeom prst="bracePair">
                    <a:avLst/>
                  </a:prstGeom>
                  <ask:type>
                    <ask:lineSketchScribble/>
                  </ask:type>
                </ask:lineSketchStyleProps>
              </a:ext>
            </a:extLst>
          </a:ln>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
        <p:nvSpPr>
          <p:cNvPr id="8" name="مربع نص 7">
            <a:extLst>
              <a:ext uri="{FF2B5EF4-FFF2-40B4-BE49-F238E27FC236}">
                <a16:creationId xmlns:a16="http://schemas.microsoft.com/office/drawing/2014/main" id="{569E08ED-0E05-363C-C851-E55E03A1563E}"/>
              </a:ext>
            </a:extLst>
          </p:cNvPr>
          <p:cNvSpPr txBox="1"/>
          <p:nvPr/>
        </p:nvSpPr>
        <p:spPr>
          <a:xfrm>
            <a:off x="2105626" y="704482"/>
            <a:ext cx="5375910" cy="2308324"/>
          </a:xfrm>
          <a:prstGeom prst="rect">
            <a:avLst/>
          </a:prstGeom>
          <a:noFill/>
        </p:spPr>
        <p:txBody>
          <a:bodyPr wrap="square">
            <a:spAutoFit/>
          </a:bodyPr>
          <a:lstStyle/>
          <a:p>
            <a:pPr lvl="0" algn="ctr">
              <a:defRPr/>
            </a:pPr>
            <a:r>
              <a:rPr lang="ar-SA" sz="1800" b="1" dirty="0">
                <a:ea typeface="+mn-ea"/>
                <a:cs typeface="Akhbar MT" pitchFamily="2" charset="-78"/>
              </a:rPr>
              <a:t>في بعض الأحيان وأثناء كتابتك في مايكروسوفت وورد، يتم تسطير بعض الكلمات بخط أزرق أو أحمر متموج. يحدث هذا  لأن البرنامج يتحقق تلقائيًا من الأخطاء المائية والنحوية وبناء الجملة، ويستخدم مايكروسوفت وورد تسطير الكلمات باللون الأحمر أو الأزرق أو لتمييز أنواع هذه الأخطاء. </a:t>
            </a:r>
          </a:p>
          <a:p>
            <a:pPr lvl="0" algn="ctr">
              <a:defRPr/>
            </a:pPr>
            <a:endParaRPr lang="ar-SA" sz="1800" b="1" dirty="0">
              <a:ea typeface="+mn-ea"/>
              <a:cs typeface="Akhbar MT" pitchFamily="2" charset="-78"/>
            </a:endParaRPr>
          </a:p>
          <a:p>
            <a:pPr lvl="0" algn="ctr">
              <a:defRPr/>
            </a:pPr>
            <a:r>
              <a:rPr lang="ar-SA" sz="1800" b="1" dirty="0">
                <a:ea typeface="+mn-ea"/>
                <a:cs typeface="Akhbar MT" pitchFamily="2" charset="-78"/>
              </a:rPr>
              <a:t>التسطير الأحمر يعني وجود خطأ إملائي.</a:t>
            </a:r>
            <a:endParaRPr lang="en-US" sz="1800" b="1" dirty="0">
              <a:ea typeface="+mn-ea"/>
              <a:cs typeface="Akhbar MT" pitchFamily="2" charset="-78"/>
            </a:endParaRPr>
          </a:p>
          <a:p>
            <a:pPr lvl="0" algn="ctr">
              <a:defRPr/>
            </a:pPr>
            <a:endParaRPr lang="ar-SA" sz="1800" b="1" dirty="0">
              <a:ea typeface="+mn-ea"/>
              <a:cs typeface="Akhbar MT" pitchFamily="2" charset="-78"/>
            </a:endParaRPr>
          </a:p>
          <a:p>
            <a:pPr lvl="0" algn="ctr">
              <a:defRPr/>
            </a:pPr>
            <a:r>
              <a:rPr lang="ar-SA" sz="1800" b="1" dirty="0">
                <a:ea typeface="+mn-ea"/>
                <a:cs typeface="Akhbar MT" pitchFamily="2" charset="-78"/>
              </a:rPr>
              <a:t>التسطير الأزرق يعني وجود خطأ نحوي. </a:t>
            </a:r>
          </a:p>
        </p:txBody>
      </p:sp>
      <p:cxnSp>
        <p:nvCxnSpPr>
          <p:cNvPr id="13" name="رابط مستقيم 12">
            <a:extLst>
              <a:ext uri="{FF2B5EF4-FFF2-40B4-BE49-F238E27FC236}">
                <a16:creationId xmlns:a16="http://schemas.microsoft.com/office/drawing/2014/main" id="{FD58C075-416A-9AF5-72CE-829809D6EC6D}"/>
              </a:ext>
            </a:extLst>
          </p:cNvPr>
          <p:cNvCxnSpPr>
            <a:cxnSpLocks/>
          </p:cNvCxnSpPr>
          <p:nvPr/>
        </p:nvCxnSpPr>
        <p:spPr>
          <a:xfrm flipH="1">
            <a:off x="5074920" y="2438400"/>
            <a:ext cx="967740" cy="0"/>
          </a:xfrm>
          <a:prstGeom prst="line">
            <a:avLst/>
          </a:prstGeom>
          <a:ln>
            <a:solidFill>
              <a:schemeClr val="accent1">
                <a:lumMod val="50000"/>
              </a:schemeClr>
            </a:solidFill>
          </a:ln>
        </p:spPr>
        <p:style>
          <a:lnRef idx="2">
            <a:schemeClr val="dk1"/>
          </a:lnRef>
          <a:fillRef idx="0">
            <a:schemeClr val="dk1"/>
          </a:fillRef>
          <a:effectRef idx="1">
            <a:schemeClr val="dk1"/>
          </a:effectRef>
          <a:fontRef idx="minor">
            <a:schemeClr val="tx1"/>
          </a:fontRef>
        </p:style>
      </p:cxnSp>
      <p:cxnSp>
        <p:nvCxnSpPr>
          <p:cNvPr id="14" name="رابط مستقيم 13">
            <a:extLst>
              <a:ext uri="{FF2B5EF4-FFF2-40B4-BE49-F238E27FC236}">
                <a16:creationId xmlns:a16="http://schemas.microsoft.com/office/drawing/2014/main" id="{41C49570-634C-A7AA-F999-669D2E643C2A}"/>
              </a:ext>
            </a:extLst>
          </p:cNvPr>
          <p:cNvCxnSpPr>
            <a:cxnSpLocks/>
          </p:cNvCxnSpPr>
          <p:nvPr/>
        </p:nvCxnSpPr>
        <p:spPr>
          <a:xfrm flipH="1">
            <a:off x="5074920" y="3000472"/>
            <a:ext cx="1013460"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9954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grpSp>
        <p:nvGrpSpPr>
          <p:cNvPr id="14" name="مجموعة 13">
            <a:extLst>
              <a:ext uri="{FF2B5EF4-FFF2-40B4-BE49-F238E27FC236}">
                <a16:creationId xmlns:a16="http://schemas.microsoft.com/office/drawing/2014/main" id="{5B0B26AB-E2CD-44D1-89C6-C671E4803A78}"/>
              </a:ext>
            </a:extLst>
          </p:cNvPr>
          <p:cNvGrpSpPr/>
          <p:nvPr/>
        </p:nvGrpSpPr>
        <p:grpSpPr>
          <a:xfrm>
            <a:off x="2794851" y="662164"/>
            <a:ext cx="3554304" cy="1057613"/>
            <a:chOff x="2794851" y="662164"/>
            <a:chExt cx="3554304" cy="1057613"/>
          </a:xfrm>
        </p:grpSpPr>
        <p:sp>
          <p:nvSpPr>
            <p:cNvPr id="601" name="Google Shape;601;p25"/>
            <p:cNvSpPr/>
            <p:nvPr/>
          </p:nvSpPr>
          <p:spPr>
            <a:xfrm>
              <a:off x="2794851" y="662164"/>
              <a:ext cx="3554304"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4" name="مربع نص 3">
              <a:extLst>
                <a:ext uri="{FF2B5EF4-FFF2-40B4-BE49-F238E27FC236}">
                  <a16:creationId xmlns:a16="http://schemas.microsoft.com/office/drawing/2014/main" id="{45866E33-42D1-441B-A45A-CB1B0104F39F}"/>
                </a:ext>
              </a:extLst>
            </p:cNvPr>
            <p:cNvSpPr txBox="1"/>
            <p:nvPr/>
          </p:nvSpPr>
          <p:spPr>
            <a:xfrm>
              <a:off x="3742511" y="806798"/>
              <a:ext cx="1518364" cy="461665"/>
            </a:xfrm>
            <a:prstGeom prst="rect">
              <a:avLst/>
            </a:prstGeom>
            <a:noFill/>
          </p:spPr>
          <p:txBody>
            <a:bodyPr wrap="none" rtlCol="1">
              <a:spAutoFit/>
            </a:bodyPr>
            <a:lstStyle/>
            <a:p>
              <a:r>
                <a:rPr lang="ar-SA" sz="2400" dirty="0"/>
                <a:t>أهداف الدرس</a:t>
              </a:r>
            </a:p>
          </p:txBody>
        </p:sp>
      </p:grpSp>
      <p:grpSp>
        <p:nvGrpSpPr>
          <p:cNvPr id="616" name="Google Shape;616;p25"/>
          <p:cNvGrpSpPr/>
          <p:nvPr/>
        </p:nvGrpSpPr>
        <p:grpSpPr>
          <a:xfrm>
            <a:off x="8155871" y="3071100"/>
            <a:ext cx="233161" cy="539699"/>
            <a:chOff x="5349941" y="3093980"/>
            <a:chExt cx="233161" cy="539699"/>
          </a:xfrm>
        </p:grpSpPr>
        <p:sp>
          <p:nvSpPr>
            <p:cNvPr id="617" name="Google Shape;617;p25"/>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25"/>
          <p:cNvGrpSpPr/>
          <p:nvPr/>
        </p:nvGrpSpPr>
        <p:grpSpPr>
          <a:xfrm>
            <a:off x="4710246" y="3071100"/>
            <a:ext cx="167058" cy="468473"/>
            <a:chOff x="7172018" y="3071105"/>
            <a:chExt cx="167058" cy="468473"/>
          </a:xfrm>
        </p:grpSpPr>
        <p:sp>
          <p:nvSpPr>
            <p:cNvPr id="620" name="Google Shape;620;p25"/>
            <p:cNvSpPr/>
            <p:nvPr/>
          </p:nvSpPr>
          <p:spPr>
            <a:xfrm>
              <a:off x="7186274" y="3098711"/>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7172018" y="3071105"/>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مربع نص 42">
            <a:extLst>
              <a:ext uri="{FF2B5EF4-FFF2-40B4-BE49-F238E27FC236}">
                <a16:creationId xmlns:a16="http://schemas.microsoft.com/office/drawing/2014/main" id="{E8DB61E5-93E6-487B-8116-E3E8025905A3}"/>
              </a:ext>
            </a:extLst>
          </p:cNvPr>
          <p:cNvSpPr txBox="1"/>
          <p:nvPr/>
        </p:nvSpPr>
        <p:spPr>
          <a:xfrm>
            <a:off x="3657600" y="3849529"/>
            <a:ext cx="2039067" cy="400110"/>
          </a:xfrm>
          <a:prstGeom prst="rect">
            <a:avLst/>
          </a:prstGeom>
          <a:noFill/>
        </p:spPr>
        <p:txBody>
          <a:bodyPr wrap="square">
            <a:spAutoFit/>
          </a:bodyPr>
          <a:lstStyle/>
          <a:p>
            <a:pPr algn="ctr" rtl="1"/>
            <a:r>
              <a:rPr lang="ar-SA" sz="2000" b="1" dirty="0"/>
              <a:t>البحث عن المرادفات</a:t>
            </a:r>
          </a:p>
        </p:txBody>
      </p:sp>
      <p:grpSp>
        <p:nvGrpSpPr>
          <p:cNvPr id="20" name="مجموعة 19">
            <a:extLst>
              <a:ext uri="{FF2B5EF4-FFF2-40B4-BE49-F238E27FC236}">
                <a16:creationId xmlns:a16="http://schemas.microsoft.com/office/drawing/2014/main" id="{D8A8F6E9-8E9F-4491-A240-4595B41B26BB}"/>
              </a:ext>
            </a:extLst>
          </p:cNvPr>
          <p:cNvGrpSpPr/>
          <p:nvPr/>
        </p:nvGrpSpPr>
        <p:grpSpPr>
          <a:xfrm>
            <a:off x="1558316" y="2105062"/>
            <a:ext cx="934200" cy="660921"/>
            <a:chOff x="3211334" y="2299488"/>
            <a:chExt cx="934200" cy="660921"/>
          </a:xfrm>
        </p:grpSpPr>
        <p:sp>
          <p:nvSpPr>
            <p:cNvPr id="53" name="Google Shape;604;p25">
              <a:extLst>
                <a:ext uri="{FF2B5EF4-FFF2-40B4-BE49-F238E27FC236}">
                  <a16:creationId xmlns:a16="http://schemas.microsoft.com/office/drawing/2014/main" id="{5EBD7BA4-D097-4DF1-903A-50BD8BCC7FEB}"/>
                </a:ext>
              </a:extLst>
            </p:cNvPr>
            <p:cNvSpPr txBox="1">
              <a:spLocks/>
            </p:cNvSpPr>
            <p:nvPr/>
          </p:nvSpPr>
          <p:spPr>
            <a:xfrm>
              <a:off x="3211334" y="2341348"/>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ar-SA" sz="3600" b="1" dirty="0">
                  <a:latin typeface="Permanent Marker" panose="020B0604020202020204" charset="0"/>
                </a:rPr>
                <a:t>3</a:t>
              </a:r>
              <a:endParaRPr lang="en" sz="3600" b="1" dirty="0">
                <a:latin typeface="Permanent Marker" panose="020B0604020202020204" charset="0"/>
              </a:endParaRPr>
            </a:p>
          </p:txBody>
        </p:sp>
        <p:sp>
          <p:nvSpPr>
            <p:cNvPr id="54" name="Google Shape;608;p25">
              <a:extLst>
                <a:ext uri="{FF2B5EF4-FFF2-40B4-BE49-F238E27FC236}">
                  <a16:creationId xmlns:a16="http://schemas.microsoft.com/office/drawing/2014/main" id="{137FABEB-7E02-4C76-9829-4851D569677F}"/>
                </a:ext>
              </a:extLst>
            </p:cNvPr>
            <p:cNvSpPr/>
            <p:nvPr/>
          </p:nvSpPr>
          <p:spPr>
            <a:xfrm>
              <a:off x="3338733"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grpSp>
        <p:nvGrpSpPr>
          <p:cNvPr id="25" name="مجموعة 24">
            <a:extLst>
              <a:ext uri="{FF2B5EF4-FFF2-40B4-BE49-F238E27FC236}">
                <a16:creationId xmlns:a16="http://schemas.microsoft.com/office/drawing/2014/main" id="{9135AE54-6F94-4D58-9D87-3D7C5B8BDFF2}"/>
              </a:ext>
            </a:extLst>
          </p:cNvPr>
          <p:cNvGrpSpPr/>
          <p:nvPr/>
        </p:nvGrpSpPr>
        <p:grpSpPr>
          <a:xfrm>
            <a:off x="4326675" y="2249465"/>
            <a:ext cx="934200" cy="660921"/>
            <a:chOff x="5033683" y="2299488"/>
            <a:chExt cx="934200" cy="660921"/>
          </a:xfrm>
        </p:grpSpPr>
        <p:sp>
          <p:nvSpPr>
            <p:cNvPr id="62" name="Google Shape;603;p25">
              <a:extLst>
                <a:ext uri="{FF2B5EF4-FFF2-40B4-BE49-F238E27FC236}">
                  <a16:creationId xmlns:a16="http://schemas.microsoft.com/office/drawing/2014/main" id="{2D772CEE-51C1-4467-87B6-83589025B6B2}"/>
                </a:ext>
              </a:extLst>
            </p:cNvPr>
            <p:cNvSpPr txBox="1">
              <a:spLocks/>
            </p:cNvSpPr>
            <p:nvPr/>
          </p:nvSpPr>
          <p:spPr>
            <a:xfrm>
              <a:off x="5033683"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ar-SA" sz="3600" b="1" dirty="0"/>
                <a:t>2</a:t>
              </a:r>
              <a:endParaRPr lang="en" sz="3600" b="1" dirty="0"/>
            </a:p>
          </p:txBody>
        </p:sp>
        <p:sp>
          <p:nvSpPr>
            <p:cNvPr id="63" name="Google Shape;607;p25">
              <a:extLst>
                <a:ext uri="{FF2B5EF4-FFF2-40B4-BE49-F238E27FC236}">
                  <a16:creationId xmlns:a16="http://schemas.microsoft.com/office/drawing/2014/main" id="{FACE1D53-2185-436F-8743-7242E0610639}"/>
                </a:ext>
              </a:extLst>
            </p:cNvPr>
            <p:cNvSpPr/>
            <p:nvPr/>
          </p:nvSpPr>
          <p:spPr>
            <a:xfrm>
              <a:off x="5161092"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grpSp>
        <p:nvGrpSpPr>
          <p:cNvPr id="28" name="مجموعة 27">
            <a:extLst>
              <a:ext uri="{FF2B5EF4-FFF2-40B4-BE49-F238E27FC236}">
                <a16:creationId xmlns:a16="http://schemas.microsoft.com/office/drawing/2014/main" id="{0A5DD962-7B1A-4897-A93B-FE3796650797}"/>
              </a:ext>
            </a:extLst>
          </p:cNvPr>
          <p:cNvGrpSpPr/>
          <p:nvPr/>
        </p:nvGrpSpPr>
        <p:grpSpPr>
          <a:xfrm>
            <a:off x="7805352" y="2299488"/>
            <a:ext cx="934200" cy="660921"/>
            <a:chOff x="7323131" y="2299488"/>
            <a:chExt cx="934200" cy="660921"/>
          </a:xfrm>
        </p:grpSpPr>
        <p:sp>
          <p:nvSpPr>
            <p:cNvPr id="67" name="Google Shape;602;p25">
              <a:extLst>
                <a:ext uri="{FF2B5EF4-FFF2-40B4-BE49-F238E27FC236}">
                  <a16:creationId xmlns:a16="http://schemas.microsoft.com/office/drawing/2014/main" id="{EC73450E-0588-4E5E-B6CF-CEAABE749BA3}"/>
                </a:ext>
              </a:extLst>
            </p:cNvPr>
            <p:cNvSpPr txBox="1">
              <a:spLocks/>
            </p:cNvSpPr>
            <p:nvPr/>
          </p:nvSpPr>
          <p:spPr>
            <a:xfrm>
              <a:off x="7323131" y="2341350"/>
              <a:ext cx="934200" cy="57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2000"/>
                <a:buFont typeface="Arial"/>
                <a:buNone/>
                <a:defRPr sz="12000" b="0" i="0" u="none" strike="noStrike" cap="none">
                  <a:solidFill>
                    <a:srgbClr val="000000"/>
                  </a:solidFill>
                  <a:latin typeface="Arial"/>
                  <a:ea typeface="Arial"/>
                  <a:cs typeface="Arial"/>
                  <a:sym typeface="Arial"/>
                </a:defRPr>
              </a:lvl9pPr>
            </a:lstStyle>
            <a:p>
              <a:r>
                <a:rPr lang="en"/>
                <a:t>1</a:t>
              </a:r>
              <a:endParaRPr lang="en" dirty="0"/>
            </a:p>
          </p:txBody>
        </p:sp>
        <p:sp>
          <p:nvSpPr>
            <p:cNvPr id="68" name="Google Shape;606;p25">
              <a:extLst>
                <a:ext uri="{FF2B5EF4-FFF2-40B4-BE49-F238E27FC236}">
                  <a16:creationId xmlns:a16="http://schemas.microsoft.com/office/drawing/2014/main" id="{E2B7F540-C961-4B23-A60D-62F66F9AF743}"/>
                </a:ext>
              </a:extLst>
            </p:cNvPr>
            <p:cNvSpPr/>
            <p:nvPr/>
          </p:nvSpPr>
          <p:spPr>
            <a:xfrm>
              <a:off x="7450543"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sp>
        <p:nvSpPr>
          <p:cNvPr id="2" name="مربع نص 1">
            <a:extLst>
              <a:ext uri="{FF2B5EF4-FFF2-40B4-BE49-F238E27FC236}">
                <a16:creationId xmlns:a16="http://schemas.microsoft.com/office/drawing/2014/main" id="{7FFAFC0B-41AA-B612-E958-63938219432C}"/>
              </a:ext>
            </a:extLst>
          </p:cNvPr>
          <p:cNvSpPr txBox="1"/>
          <p:nvPr/>
        </p:nvSpPr>
        <p:spPr>
          <a:xfrm>
            <a:off x="7056120" y="3827043"/>
            <a:ext cx="1803107" cy="707886"/>
          </a:xfrm>
          <a:prstGeom prst="rect">
            <a:avLst/>
          </a:prstGeom>
          <a:noFill/>
        </p:spPr>
        <p:txBody>
          <a:bodyPr wrap="square">
            <a:spAutoFit/>
          </a:bodyPr>
          <a:lstStyle/>
          <a:p>
            <a:pPr algn="ctr" rtl="1"/>
            <a:r>
              <a:rPr lang="ar-SA" sz="2000" b="1" dirty="0"/>
              <a:t>التدقيق والتحقق من الأخطاء</a:t>
            </a:r>
          </a:p>
        </p:txBody>
      </p:sp>
      <p:pic>
        <p:nvPicPr>
          <p:cNvPr id="3" name="صورة 2">
            <a:extLst>
              <a:ext uri="{FF2B5EF4-FFF2-40B4-BE49-F238E27FC236}">
                <a16:creationId xmlns:a16="http://schemas.microsoft.com/office/drawing/2014/main" id="{56FA36C3-260F-CF08-CAC7-B23E93153AD8}"/>
              </a:ext>
            </a:extLst>
          </p:cNvPr>
          <p:cNvPicPr>
            <a:picLocks noChangeAspect="1"/>
          </p:cNvPicPr>
          <p:nvPr/>
        </p:nvPicPr>
        <p:blipFill>
          <a:blip r:embed="rId4"/>
          <a:stretch>
            <a:fillRect/>
          </a:stretch>
        </p:blipFill>
        <p:spPr>
          <a:xfrm>
            <a:off x="1909582" y="2840068"/>
            <a:ext cx="231668" cy="536494"/>
          </a:xfrm>
          <a:prstGeom prst="rect">
            <a:avLst/>
          </a:prstGeom>
        </p:spPr>
      </p:pic>
      <p:sp>
        <p:nvSpPr>
          <p:cNvPr id="15" name="مربع نص 14">
            <a:extLst>
              <a:ext uri="{FF2B5EF4-FFF2-40B4-BE49-F238E27FC236}">
                <a16:creationId xmlns:a16="http://schemas.microsoft.com/office/drawing/2014/main" id="{5B6186D2-FBE6-6C8A-F738-86DB1EB4C69B}"/>
              </a:ext>
            </a:extLst>
          </p:cNvPr>
          <p:cNvSpPr txBox="1"/>
          <p:nvPr/>
        </p:nvSpPr>
        <p:spPr>
          <a:xfrm>
            <a:off x="1035934" y="3673154"/>
            <a:ext cx="1603811" cy="400110"/>
          </a:xfrm>
          <a:prstGeom prst="rect">
            <a:avLst/>
          </a:prstGeom>
          <a:noFill/>
        </p:spPr>
        <p:txBody>
          <a:bodyPr wrap="square">
            <a:spAutoFit/>
          </a:bodyPr>
          <a:lstStyle/>
          <a:p>
            <a:pPr algn="ctr" rtl="1"/>
            <a:r>
              <a:rPr lang="ar-SA" sz="2000" b="1" dirty="0"/>
              <a:t>الطباعة</a:t>
            </a:r>
          </a:p>
        </p:txBody>
      </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7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76000">
                                          <p:cBhvr additive="base">
                                            <p:cTn id="7" dur="2500" fill="hold"/>
                                            <p:tgtEl>
                                              <p:spTgt spid="14"/>
                                            </p:tgtEl>
                                            <p:attrNameLst>
                                              <p:attrName>ppt_x</p:attrName>
                                            </p:attrNameLst>
                                          </p:cBhvr>
                                          <p:tavLst>
                                            <p:tav tm="0">
                                              <p:val>
                                                <p:strVal val="#ppt_x"/>
                                              </p:val>
                                            </p:tav>
                                            <p:tav tm="100000">
                                              <p:val>
                                                <p:strVal val="#ppt_x"/>
                                              </p:val>
                                            </p:tav>
                                          </p:tavLst>
                                        </p:anim>
                                        <p:anim calcmode="lin" valueType="num" p14:bounceEnd="76000">
                                          <p:cBhvr additive="base">
                                            <p:cTn id="8" dur="2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47" presetClass="entr" presetSubtype="0" fill="hold" nodeType="withEffect">
                                      <p:stCondLst>
                                        <p:cond delay="0"/>
                                      </p:stCondLst>
                                      <p:childTnLst>
                                        <p:set>
                                          <p:cBhvr>
                                            <p:cTn id="15" dur="1" fill="hold">
                                              <p:stCondLst>
                                                <p:cond delay="0"/>
                                              </p:stCondLst>
                                            </p:cTn>
                                            <p:tgtEl>
                                              <p:spTgt spid="616"/>
                                            </p:tgtEl>
                                            <p:attrNameLst>
                                              <p:attrName>style.visibility</p:attrName>
                                            </p:attrNameLst>
                                          </p:cBhvr>
                                          <p:to>
                                            <p:strVal val="visible"/>
                                          </p:to>
                                        </p:set>
                                        <p:animEffect transition="in" filter="fade">
                                          <p:cBhvr>
                                            <p:cTn id="16" dur="1000"/>
                                            <p:tgtEl>
                                              <p:spTgt spid="616"/>
                                            </p:tgtEl>
                                          </p:cBhvr>
                                        </p:animEffect>
                                        <p:anim calcmode="lin" valueType="num">
                                          <p:cBhvr>
                                            <p:cTn id="17" dur="1000" fill="hold"/>
                                            <p:tgtEl>
                                              <p:spTgt spid="616"/>
                                            </p:tgtEl>
                                            <p:attrNameLst>
                                              <p:attrName>ppt_x</p:attrName>
                                            </p:attrNameLst>
                                          </p:cBhvr>
                                          <p:tavLst>
                                            <p:tav tm="0">
                                              <p:val>
                                                <p:strVal val="#ppt_x"/>
                                              </p:val>
                                            </p:tav>
                                            <p:tav tm="100000">
                                              <p:val>
                                                <p:strVal val="#ppt_x"/>
                                              </p:val>
                                            </p:tav>
                                          </p:tavLst>
                                        </p:anim>
                                        <p:anim calcmode="lin" valueType="num">
                                          <p:cBhvr>
                                            <p:cTn id="18" dur="1000" fill="hold"/>
                                            <p:tgtEl>
                                              <p:spTgt spid="6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47" presetClass="entr" presetSubtype="0" fill="hold" nodeType="withEffect">
                                      <p:stCondLst>
                                        <p:cond delay="0"/>
                                      </p:stCondLst>
                                      <p:childTnLst>
                                        <p:set>
                                          <p:cBhvr>
                                            <p:cTn id="29" dur="1" fill="hold">
                                              <p:stCondLst>
                                                <p:cond delay="0"/>
                                              </p:stCondLst>
                                            </p:cTn>
                                            <p:tgtEl>
                                              <p:spTgt spid="619"/>
                                            </p:tgtEl>
                                            <p:attrNameLst>
                                              <p:attrName>style.visibility</p:attrName>
                                            </p:attrNameLst>
                                          </p:cBhvr>
                                          <p:to>
                                            <p:strVal val="visible"/>
                                          </p:to>
                                        </p:set>
                                        <p:animEffect transition="in" filter="fade">
                                          <p:cBhvr>
                                            <p:cTn id="30" dur="1000"/>
                                            <p:tgtEl>
                                              <p:spTgt spid="619"/>
                                            </p:tgtEl>
                                          </p:cBhvr>
                                        </p:animEffect>
                                        <p:anim calcmode="lin" valueType="num">
                                          <p:cBhvr>
                                            <p:cTn id="31" dur="1000" fill="hold"/>
                                            <p:tgtEl>
                                              <p:spTgt spid="619"/>
                                            </p:tgtEl>
                                            <p:attrNameLst>
                                              <p:attrName>ppt_x</p:attrName>
                                            </p:attrNameLst>
                                          </p:cBhvr>
                                          <p:tavLst>
                                            <p:tav tm="0">
                                              <p:val>
                                                <p:strVal val="#ppt_x"/>
                                              </p:val>
                                            </p:tav>
                                            <p:tav tm="100000">
                                              <p:val>
                                                <p:strVal val="#ppt_x"/>
                                              </p:val>
                                            </p:tav>
                                          </p:tavLst>
                                        </p:anim>
                                        <p:anim calcmode="lin" valueType="num">
                                          <p:cBhvr>
                                            <p:cTn id="32" dur="1000" fill="hold"/>
                                            <p:tgtEl>
                                              <p:spTgt spid="61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7"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0" fill="hold"/>
                                            <p:tgtEl>
                                              <p:spTgt spid="14"/>
                                            </p:tgtEl>
                                            <p:attrNameLst>
                                              <p:attrName>ppt_x</p:attrName>
                                            </p:attrNameLst>
                                          </p:cBhvr>
                                          <p:tavLst>
                                            <p:tav tm="0">
                                              <p:val>
                                                <p:strVal val="#ppt_x"/>
                                              </p:val>
                                            </p:tav>
                                            <p:tav tm="100000">
                                              <p:val>
                                                <p:strVal val="#ppt_x"/>
                                              </p:val>
                                            </p:tav>
                                          </p:tavLst>
                                        </p:anim>
                                        <p:anim calcmode="lin" valueType="num">
                                          <p:cBhvr additive="base">
                                            <p:cTn id="8" dur="2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47" presetClass="entr" presetSubtype="0" fill="hold" nodeType="withEffect">
                                      <p:stCondLst>
                                        <p:cond delay="0"/>
                                      </p:stCondLst>
                                      <p:childTnLst>
                                        <p:set>
                                          <p:cBhvr>
                                            <p:cTn id="15" dur="1" fill="hold">
                                              <p:stCondLst>
                                                <p:cond delay="0"/>
                                              </p:stCondLst>
                                            </p:cTn>
                                            <p:tgtEl>
                                              <p:spTgt spid="616"/>
                                            </p:tgtEl>
                                            <p:attrNameLst>
                                              <p:attrName>style.visibility</p:attrName>
                                            </p:attrNameLst>
                                          </p:cBhvr>
                                          <p:to>
                                            <p:strVal val="visible"/>
                                          </p:to>
                                        </p:set>
                                        <p:animEffect transition="in" filter="fade">
                                          <p:cBhvr>
                                            <p:cTn id="16" dur="1000"/>
                                            <p:tgtEl>
                                              <p:spTgt spid="616"/>
                                            </p:tgtEl>
                                          </p:cBhvr>
                                        </p:animEffect>
                                        <p:anim calcmode="lin" valueType="num">
                                          <p:cBhvr>
                                            <p:cTn id="17" dur="1000" fill="hold"/>
                                            <p:tgtEl>
                                              <p:spTgt spid="616"/>
                                            </p:tgtEl>
                                            <p:attrNameLst>
                                              <p:attrName>ppt_x</p:attrName>
                                            </p:attrNameLst>
                                          </p:cBhvr>
                                          <p:tavLst>
                                            <p:tav tm="0">
                                              <p:val>
                                                <p:strVal val="#ppt_x"/>
                                              </p:val>
                                            </p:tav>
                                            <p:tav tm="100000">
                                              <p:val>
                                                <p:strVal val="#ppt_x"/>
                                              </p:val>
                                            </p:tav>
                                          </p:tavLst>
                                        </p:anim>
                                        <p:anim calcmode="lin" valueType="num">
                                          <p:cBhvr>
                                            <p:cTn id="18" dur="1000" fill="hold"/>
                                            <p:tgtEl>
                                              <p:spTgt spid="6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47" presetClass="entr" presetSubtype="0" fill="hold" nodeType="withEffect">
                                      <p:stCondLst>
                                        <p:cond delay="0"/>
                                      </p:stCondLst>
                                      <p:childTnLst>
                                        <p:set>
                                          <p:cBhvr>
                                            <p:cTn id="29" dur="1" fill="hold">
                                              <p:stCondLst>
                                                <p:cond delay="0"/>
                                              </p:stCondLst>
                                            </p:cTn>
                                            <p:tgtEl>
                                              <p:spTgt spid="619"/>
                                            </p:tgtEl>
                                            <p:attrNameLst>
                                              <p:attrName>style.visibility</p:attrName>
                                            </p:attrNameLst>
                                          </p:cBhvr>
                                          <p:to>
                                            <p:strVal val="visible"/>
                                          </p:to>
                                        </p:set>
                                        <p:animEffect transition="in" filter="fade">
                                          <p:cBhvr>
                                            <p:cTn id="30" dur="1000"/>
                                            <p:tgtEl>
                                              <p:spTgt spid="619"/>
                                            </p:tgtEl>
                                          </p:cBhvr>
                                        </p:animEffect>
                                        <p:anim calcmode="lin" valueType="num">
                                          <p:cBhvr>
                                            <p:cTn id="31" dur="1000" fill="hold"/>
                                            <p:tgtEl>
                                              <p:spTgt spid="619"/>
                                            </p:tgtEl>
                                            <p:attrNameLst>
                                              <p:attrName>ppt_x</p:attrName>
                                            </p:attrNameLst>
                                          </p:cBhvr>
                                          <p:tavLst>
                                            <p:tav tm="0">
                                              <p:val>
                                                <p:strVal val="#ppt_x"/>
                                              </p:val>
                                            </p:tav>
                                            <p:tav tm="100000">
                                              <p:val>
                                                <p:strVal val="#ppt_x"/>
                                              </p:val>
                                            </p:tav>
                                          </p:tavLst>
                                        </p:anim>
                                        <p:anim calcmode="lin" valueType="num">
                                          <p:cBhvr>
                                            <p:cTn id="32" dur="1000" fill="hold"/>
                                            <p:tgtEl>
                                              <p:spTgt spid="61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47"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P spid="1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4054763" y="288074"/>
            <a:ext cx="4839859" cy="814680"/>
            <a:chOff x="5732678" y="459938"/>
            <a:chExt cx="3411323"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5921473" y="636445"/>
              <a:ext cx="2045872" cy="461665"/>
            </a:xfrm>
            <a:prstGeom prst="rect">
              <a:avLst/>
            </a:prstGeom>
            <a:noFill/>
          </p:spPr>
          <p:txBody>
            <a:bodyPr wrap="square">
              <a:spAutoFit/>
            </a:bodyPr>
            <a:lstStyle/>
            <a:p>
              <a:pPr algn="r" rtl="1"/>
              <a:r>
                <a:rPr lang="ar-SA" sz="2400" dirty="0">
                  <a:solidFill>
                    <a:schemeClr val="tx1">
                      <a:lumMod val="95000"/>
                      <a:lumOff val="5000"/>
                    </a:schemeClr>
                  </a:solidFill>
                </a:rPr>
                <a:t>التدقيق والتحقق من الاخطاء</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5732678" y="459938"/>
              <a:ext cx="3411323" cy="814680"/>
              <a:chOff x="1699766" y="384782"/>
              <a:chExt cx="2739004"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1699766" y="384782"/>
                <a:ext cx="2739004" cy="629506"/>
                <a:chOff x="1753629" y="1586637"/>
                <a:chExt cx="2739004"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2739004" cy="629506"/>
                  <a:chOff x="34100" y="1847300"/>
                  <a:chExt cx="9084591"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27" y="1847300"/>
                    <a:ext cx="7153764"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68206"/>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en" sz="1800" dirty="0"/>
                  <a:t>1</a:t>
                </a:r>
              </a:p>
            </p:txBody>
          </p:sp>
        </p:grpSp>
      </p:grpSp>
      <p:sp>
        <p:nvSpPr>
          <p:cNvPr id="4" name="رسم 2">
            <a:extLst>
              <a:ext uri="{FF2B5EF4-FFF2-40B4-BE49-F238E27FC236}">
                <a16:creationId xmlns:a16="http://schemas.microsoft.com/office/drawing/2014/main" id="{C8277BB8-7BD5-41D3-8F35-871115CB33C0}"/>
              </a:ext>
            </a:extLst>
          </p:cNvPr>
          <p:cNvSpPr/>
          <p:nvPr/>
        </p:nvSpPr>
        <p:spPr>
          <a:xfrm>
            <a:off x="4475980" y="5285302"/>
            <a:ext cx="1579869" cy="120498"/>
          </a:xfrm>
          <a:custGeom>
            <a:avLst/>
            <a:gdLst>
              <a:gd name="connsiteX0" fmla="*/ 1579870 w 1579869"/>
              <a:gd name="connsiteY0" fmla="*/ 60249 h 120498"/>
              <a:gd name="connsiteX1" fmla="*/ 789935 w 1579869"/>
              <a:gd name="connsiteY1" fmla="*/ 120499 h 120498"/>
              <a:gd name="connsiteX2" fmla="*/ 0 w 1579869"/>
              <a:gd name="connsiteY2" fmla="*/ 60249 h 120498"/>
              <a:gd name="connsiteX3" fmla="*/ 789935 w 1579869"/>
              <a:gd name="connsiteY3" fmla="*/ 0 h 120498"/>
              <a:gd name="connsiteX4" fmla="*/ 1579870 w 1579869"/>
              <a:gd name="connsiteY4" fmla="*/ 60249 h 12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869" h="120498">
                <a:moveTo>
                  <a:pt x="1579870" y="60249"/>
                </a:moveTo>
                <a:cubicBezTo>
                  <a:pt x="1579870" y="93524"/>
                  <a:pt x="1226204" y="120499"/>
                  <a:pt x="789935" y="120499"/>
                </a:cubicBezTo>
                <a:cubicBezTo>
                  <a:pt x="353666" y="120499"/>
                  <a:pt x="0" y="93524"/>
                  <a:pt x="0" y="60249"/>
                </a:cubicBezTo>
                <a:cubicBezTo>
                  <a:pt x="0" y="26975"/>
                  <a:pt x="353666" y="0"/>
                  <a:pt x="789935" y="0"/>
                </a:cubicBezTo>
                <a:cubicBezTo>
                  <a:pt x="1226204" y="0"/>
                  <a:pt x="1579870" y="26975"/>
                  <a:pt x="1579870" y="60249"/>
                </a:cubicBezTo>
                <a:close/>
              </a:path>
            </a:pathLst>
          </a:custGeom>
          <a:solidFill>
            <a:srgbClr val="E6E6E6"/>
          </a:solidFill>
          <a:ln w="7610" cap="flat">
            <a:noFill/>
            <a:prstDash val="solid"/>
            <a:miter/>
          </a:ln>
        </p:spPr>
        <p:txBody>
          <a:bodyPr rtlCol="1" anchor="ctr"/>
          <a:lstStyle/>
          <a:p>
            <a:endParaRPr lang="ar-SA"/>
          </a:p>
        </p:txBody>
      </p:sp>
      <p:pic>
        <p:nvPicPr>
          <p:cNvPr id="5" name="صورة 4">
            <a:extLst>
              <a:ext uri="{FF2B5EF4-FFF2-40B4-BE49-F238E27FC236}">
                <a16:creationId xmlns:a16="http://schemas.microsoft.com/office/drawing/2014/main" id="{7D31F6B8-F501-AAEA-85AD-85BF3AB9A33D}"/>
              </a:ext>
            </a:extLst>
          </p:cNvPr>
          <p:cNvPicPr>
            <a:picLocks noChangeAspect="1"/>
          </p:cNvPicPr>
          <p:nvPr/>
        </p:nvPicPr>
        <p:blipFill rotWithShape="1">
          <a:blip r:embed="rId4"/>
          <a:srcRect l="49746" t="34370" r="33772" b="42815"/>
          <a:stretch/>
        </p:blipFill>
        <p:spPr>
          <a:xfrm>
            <a:off x="4618159" y="1799568"/>
            <a:ext cx="4162602" cy="2682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صورة 8">
            <a:extLst>
              <a:ext uri="{FF2B5EF4-FFF2-40B4-BE49-F238E27FC236}">
                <a16:creationId xmlns:a16="http://schemas.microsoft.com/office/drawing/2014/main" id="{751D3E63-47FF-0272-C20A-A9EF3971C82F}"/>
              </a:ext>
            </a:extLst>
          </p:cNvPr>
          <p:cNvPicPr>
            <a:picLocks noChangeAspect="1"/>
          </p:cNvPicPr>
          <p:nvPr/>
        </p:nvPicPr>
        <p:blipFill rotWithShape="1">
          <a:blip r:embed="rId5"/>
          <a:srcRect l="34585" t="55817" r="54765" b="16297"/>
          <a:stretch/>
        </p:blipFill>
        <p:spPr>
          <a:xfrm>
            <a:off x="473064" y="926246"/>
            <a:ext cx="2740719" cy="403676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out)">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3889513" y="459938"/>
            <a:ext cx="5254485" cy="814680"/>
            <a:chOff x="4423173" y="459938"/>
            <a:chExt cx="4720825"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4572001" y="593456"/>
              <a:ext cx="368429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2000" b="1" dirty="0"/>
                <a:t>البحث عن المرادفات </a:t>
              </a:r>
              <a:r>
                <a:rPr lang="en-US" sz="2000" b="1" dirty="0"/>
                <a:t>Thesaurus</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4423173" y="459938"/>
              <a:ext cx="4720825" cy="814680"/>
              <a:chOff x="648345" y="384782"/>
              <a:chExt cx="3790425"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648345" y="384782"/>
                <a:ext cx="3790425" cy="629506"/>
                <a:chOff x="1753629" y="1586637"/>
                <a:chExt cx="3790425"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3790425" cy="629506"/>
                  <a:chOff x="34100" y="1847300"/>
                  <a:chExt cx="12571896"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1"/>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30" y="1847300"/>
                    <a:ext cx="10641066"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41691"/>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r>
                  <a:rPr lang="ar-SA" b="1" dirty="0">
                    <a:solidFill>
                      <a:schemeClr val="tx1"/>
                    </a:solidFill>
                  </a:rPr>
                  <a:t>2</a:t>
                </a:r>
                <a:endParaRPr lang="en" b="1" dirty="0">
                  <a:solidFill>
                    <a:schemeClr val="tx1"/>
                  </a:solidFill>
                </a:endParaRPr>
              </a:p>
            </p:txBody>
          </p:sp>
        </p:grpSp>
      </p:grpSp>
      <p:pic>
        <p:nvPicPr>
          <p:cNvPr id="3" name="صورة 2">
            <a:extLst>
              <a:ext uri="{FF2B5EF4-FFF2-40B4-BE49-F238E27FC236}">
                <a16:creationId xmlns:a16="http://schemas.microsoft.com/office/drawing/2014/main" id="{B6B391C5-33A7-9E47-7FF4-AB064BF26F64}"/>
              </a:ext>
            </a:extLst>
          </p:cNvPr>
          <p:cNvPicPr>
            <a:picLocks noChangeAspect="1"/>
          </p:cNvPicPr>
          <p:nvPr/>
        </p:nvPicPr>
        <p:blipFill rotWithShape="1">
          <a:blip r:embed="rId4"/>
          <a:srcRect l="32417" t="21913" r="34166" b="52148"/>
          <a:stretch/>
        </p:blipFill>
        <p:spPr>
          <a:xfrm>
            <a:off x="3889513" y="1702956"/>
            <a:ext cx="5135880" cy="298060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9" name="صورة 8">
            <a:extLst>
              <a:ext uri="{FF2B5EF4-FFF2-40B4-BE49-F238E27FC236}">
                <a16:creationId xmlns:a16="http://schemas.microsoft.com/office/drawing/2014/main" id="{908D3955-7AF4-3296-8CCE-4D27EA390DA1}"/>
              </a:ext>
            </a:extLst>
          </p:cNvPr>
          <p:cNvPicPr>
            <a:picLocks noChangeAspect="1"/>
          </p:cNvPicPr>
          <p:nvPr/>
        </p:nvPicPr>
        <p:blipFill rotWithShape="1">
          <a:blip r:embed="rId5"/>
          <a:srcRect l="32583" t="50000" r="34833" b="34815"/>
          <a:stretch/>
        </p:blipFill>
        <p:spPr>
          <a:xfrm>
            <a:off x="118607" y="2026920"/>
            <a:ext cx="3363733" cy="2644140"/>
          </a:xfrm>
          <a:prstGeom prst="rect">
            <a:avLst/>
          </a:prstGeom>
        </p:spPr>
      </p:pic>
    </p:spTree>
    <p:custDataLst>
      <p:tags r:id="rId1"/>
    </p:custDataLst>
    <p:extLst>
      <p:ext uri="{BB962C8B-B14F-4D97-AF65-F5344CB8AC3E}">
        <p14:creationId xmlns:p14="http://schemas.microsoft.com/office/powerpoint/2010/main" val="33960235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8" name="مجموعة 7">
            <a:extLst>
              <a:ext uri="{FF2B5EF4-FFF2-40B4-BE49-F238E27FC236}">
                <a16:creationId xmlns:a16="http://schemas.microsoft.com/office/drawing/2014/main" id="{47C033BF-687B-40BC-AF0C-827EFFA6931C}"/>
              </a:ext>
            </a:extLst>
          </p:cNvPr>
          <p:cNvGrpSpPr/>
          <p:nvPr/>
        </p:nvGrpSpPr>
        <p:grpSpPr>
          <a:xfrm>
            <a:off x="3889513" y="459938"/>
            <a:ext cx="5254485" cy="814680"/>
            <a:chOff x="4423173" y="459938"/>
            <a:chExt cx="4720825" cy="814680"/>
          </a:xfrm>
        </p:grpSpPr>
        <p:sp>
          <p:nvSpPr>
            <p:cNvPr id="83" name="مربع نص 82">
              <a:extLst>
                <a:ext uri="{FF2B5EF4-FFF2-40B4-BE49-F238E27FC236}">
                  <a16:creationId xmlns:a16="http://schemas.microsoft.com/office/drawing/2014/main" id="{834BA7E6-2D6A-4585-A87B-5086D47AA939}"/>
                </a:ext>
              </a:extLst>
            </p:cNvPr>
            <p:cNvSpPr txBox="1"/>
            <p:nvPr/>
          </p:nvSpPr>
          <p:spPr>
            <a:xfrm>
              <a:off x="4572001" y="593456"/>
              <a:ext cx="368429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2000" b="1" i="0" u="none" strike="noStrike" kern="0" cap="none" spc="0" normalizeH="0" baseline="0" noProof="0" dirty="0">
                  <a:ln>
                    <a:noFill/>
                  </a:ln>
                  <a:solidFill>
                    <a:srgbClr val="000000"/>
                  </a:solidFill>
                  <a:effectLst/>
                  <a:uLnTx/>
                  <a:uFillTx/>
                  <a:latin typeface="Arial"/>
                  <a:cs typeface="Arial"/>
                  <a:sym typeface="Arial"/>
                </a:rPr>
                <a:t>البحث عن المرادفات </a:t>
              </a:r>
              <a:r>
                <a:rPr kumimoji="0" lang="en-US" sz="2000" b="1" i="0" u="none" strike="noStrike" kern="0" cap="none" spc="0" normalizeH="0" baseline="0" noProof="0" dirty="0">
                  <a:ln>
                    <a:noFill/>
                  </a:ln>
                  <a:solidFill>
                    <a:srgbClr val="000000"/>
                  </a:solidFill>
                  <a:effectLst/>
                  <a:uLnTx/>
                  <a:uFillTx/>
                  <a:latin typeface="Arial"/>
                  <a:cs typeface="Arial"/>
                  <a:sym typeface="Arial"/>
                </a:rPr>
                <a:t>Thesaurus</a:t>
              </a:r>
            </a:p>
          </p:txBody>
        </p:sp>
        <p:grpSp>
          <p:nvGrpSpPr>
            <p:cNvPr id="7" name="مجموعة 6">
              <a:extLst>
                <a:ext uri="{FF2B5EF4-FFF2-40B4-BE49-F238E27FC236}">
                  <a16:creationId xmlns:a16="http://schemas.microsoft.com/office/drawing/2014/main" id="{B9099D06-E729-46F9-AE5D-CFE77F5D277D}"/>
                </a:ext>
              </a:extLst>
            </p:cNvPr>
            <p:cNvGrpSpPr/>
            <p:nvPr/>
          </p:nvGrpSpPr>
          <p:grpSpPr>
            <a:xfrm>
              <a:off x="4423173" y="459938"/>
              <a:ext cx="4720825" cy="814680"/>
              <a:chOff x="648345" y="384782"/>
              <a:chExt cx="3790425" cy="629506"/>
            </a:xfrm>
          </p:grpSpPr>
          <p:grpSp>
            <p:nvGrpSpPr>
              <p:cNvPr id="84" name="Google Shape;999;p34">
                <a:extLst>
                  <a:ext uri="{FF2B5EF4-FFF2-40B4-BE49-F238E27FC236}">
                    <a16:creationId xmlns:a16="http://schemas.microsoft.com/office/drawing/2014/main" id="{D3621947-3D6F-4DE4-BA38-BC3F4B6BB007}"/>
                  </a:ext>
                </a:extLst>
              </p:cNvPr>
              <p:cNvGrpSpPr/>
              <p:nvPr/>
            </p:nvGrpSpPr>
            <p:grpSpPr>
              <a:xfrm flipH="1">
                <a:off x="648345" y="384782"/>
                <a:ext cx="3790425" cy="629506"/>
                <a:chOff x="1753629" y="1586637"/>
                <a:chExt cx="3790425" cy="629506"/>
              </a:xfrm>
            </p:grpSpPr>
            <p:sp>
              <p:nvSpPr>
                <p:cNvPr id="85" name="Google Shape;1000;p34">
                  <a:extLst>
                    <a:ext uri="{FF2B5EF4-FFF2-40B4-BE49-F238E27FC236}">
                      <a16:creationId xmlns:a16="http://schemas.microsoft.com/office/drawing/2014/main" id="{33B4D06C-099C-45C4-86CC-40E92ED8E2C1}"/>
                    </a:ext>
                  </a:extLst>
                </p:cNvPr>
                <p:cNvSpPr/>
                <p:nvPr/>
              </p:nvSpPr>
              <p:spPr>
                <a:xfrm>
                  <a:off x="1818066" y="1704325"/>
                  <a:ext cx="464100" cy="464100"/>
                </a:xfrm>
                <a:prstGeom prst="ellipse">
                  <a:avLst/>
                </a:pr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86" name="Google Shape;1001;p34">
                  <a:extLst>
                    <a:ext uri="{FF2B5EF4-FFF2-40B4-BE49-F238E27FC236}">
                      <a16:creationId xmlns:a16="http://schemas.microsoft.com/office/drawing/2014/main" id="{A6BD843F-1203-49E9-A251-46D1FD65846B}"/>
                    </a:ext>
                  </a:extLst>
                </p:cNvPr>
                <p:cNvGrpSpPr/>
                <p:nvPr/>
              </p:nvGrpSpPr>
              <p:grpSpPr>
                <a:xfrm>
                  <a:off x="1753629" y="1586637"/>
                  <a:ext cx="3790425" cy="629506"/>
                  <a:chOff x="34100" y="1847300"/>
                  <a:chExt cx="12571896" cy="2009275"/>
                </a:xfrm>
              </p:grpSpPr>
              <p:sp>
                <p:nvSpPr>
                  <p:cNvPr id="87" name="Google Shape;1002;p34">
                    <a:extLst>
                      <a:ext uri="{FF2B5EF4-FFF2-40B4-BE49-F238E27FC236}">
                        <a16:creationId xmlns:a16="http://schemas.microsoft.com/office/drawing/2014/main" id="{32F4B89B-CCAD-44AF-860C-273BAA59468C}"/>
                      </a:ext>
                    </a:extLst>
                  </p:cNvPr>
                  <p:cNvSpPr/>
                  <p:nvPr/>
                </p:nvSpPr>
                <p:spPr>
                  <a:xfrm>
                    <a:off x="34100" y="2176600"/>
                    <a:ext cx="1880725" cy="1602801"/>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1003;p34">
                    <a:extLst>
                      <a:ext uri="{FF2B5EF4-FFF2-40B4-BE49-F238E27FC236}">
                        <a16:creationId xmlns:a16="http://schemas.microsoft.com/office/drawing/2014/main" id="{59BD7750-5F6C-40C7-BAAB-E499824B5CA6}"/>
                      </a:ext>
                    </a:extLst>
                  </p:cNvPr>
                  <p:cNvSpPr/>
                  <p:nvPr/>
                </p:nvSpPr>
                <p:spPr>
                  <a:xfrm>
                    <a:off x="1964930" y="1847300"/>
                    <a:ext cx="10641066"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90" name="Google Shape;1024;p34">
                <a:extLst>
                  <a:ext uri="{FF2B5EF4-FFF2-40B4-BE49-F238E27FC236}">
                    <a16:creationId xmlns:a16="http://schemas.microsoft.com/office/drawing/2014/main" id="{5F793051-455C-46DE-89E6-B4FF99694318}"/>
                  </a:ext>
                </a:extLst>
              </p:cNvPr>
              <p:cNvSpPr txBox="1">
                <a:spLocks/>
              </p:cNvSpPr>
              <p:nvPr/>
            </p:nvSpPr>
            <p:spPr>
              <a:xfrm flipH="1">
                <a:off x="3856626" y="541691"/>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Permanent Marker"/>
                  <a:buNone/>
                  <a:tabLst/>
                  <a:defRPr/>
                </a:pPr>
                <a:r>
                  <a:rPr kumimoji="0" lang="ar-SA" sz="2800" b="1" i="0" u="none" strike="noStrike" kern="0" cap="none" spc="0" normalizeH="0" baseline="0" noProof="0" dirty="0">
                    <a:ln>
                      <a:noFill/>
                    </a:ln>
                    <a:solidFill>
                      <a:srgbClr val="000000"/>
                    </a:solidFill>
                    <a:effectLst/>
                    <a:uLnTx/>
                    <a:uFillTx/>
                    <a:latin typeface="Permanent Marker"/>
                    <a:sym typeface="Permanent Marker"/>
                  </a:rPr>
                  <a:t>2</a:t>
                </a:r>
                <a:endParaRPr kumimoji="0" lang="en" sz="2800" b="1" i="0" u="none" strike="noStrike" kern="0" cap="none" spc="0" normalizeH="0" baseline="0" noProof="0" dirty="0">
                  <a:ln>
                    <a:noFill/>
                  </a:ln>
                  <a:solidFill>
                    <a:srgbClr val="000000"/>
                  </a:solidFill>
                  <a:effectLst/>
                  <a:uLnTx/>
                  <a:uFillTx/>
                  <a:latin typeface="Permanent Marker"/>
                  <a:sym typeface="Permanent Marker"/>
                </a:endParaRPr>
              </a:p>
            </p:txBody>
          </p:sp>
        </p:grpSp>
      </p:grpSp>
      <p:pic>
        <p:nvPicPr>
          <p:cNvPr id="9" name="صورة 8">
            <a:extLst>
              <a:ext uri="{FF2B5EF4-FFF2-40B4-BE49-F238E27FC236}">
                <a16:creationId xmlns:a16="http://schemas.microsoft.com/office/drawing/2014/main" id="{908D3955-7AF4-3296-8CCE-4D27EA390DA1}"/>
              </a:ext>
            </a:extLst>
          </p:cNvPr>
          <p:cNvPicPr>
            <a:picLocks noChangeAspect="1"/>
          </p:cNvPicPr>
          <p:nvPr/>
        </p:nvPicPr>
        <p:blipFill rotWithShape="1">
          <a:blip r:embed="rId4"/>
          <a:srcRect l="32583" t="50000" r="34833" b="34815"/>
          <a:stretch/>
        </p:blipFill>
        <p:spPr>
          <a:xfrm>
            <a:off x="1271773" y="1848922"/>
            <a:ext cx="6884173" cy="2644140"/>
          </a:xfrm>
          <a:prstGeom prst="roundRect">
            <a:avLst>
              <a:gd name="adj" fmla="val 4167"/>
            </a:avLst>
          </a:prstGeom>
          <a:solidFill>
            <a:srgbClr val="FFFFFF"/>
          </a:solidFill>
          <a:ln w="7620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ustDataLst>
      <p:tags r:id="rId1"/>
    </p:custDataLst>
    <p:extLst>
      <p:ext uri="{BB962C8B-B14F-4D97-AF65-F5344CB8AC3E}">
        <p14:creationId xmlns:p14="http://schemas.microsoft.com/office/powerpoint/2010/main" val="2758007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6000">
                                          <p:cBhvr additive="base">
                                            <p:cTn id="7" dur="2500" fill="hold"/>
                                            <p:tgtEl>
                                              <p:spTgt spid="8"/>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0-#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مجموعة 12">
            <a:extLst>
              <a:ext uri="{FF2B5EF4-FFF2-40B4-BE49-F238E27FC236}">
                <a16:creationId xmlns:a16="http://schemas.microsoft.com/office/drawing/2014/main" id="{74C97BA8-51D7-ABEB-7EE7-76BA7CC16517}"/>
              </a:ext>
            </a:extLst>
          </p:cNvPr>
          <p:cNvGrpSpPr/>
          <p:nvPr/>
        </p:nvGrpSpPr>
        <p:grpSpPr>
          <a:xfrm>
            <a:off x="5006340" y="456296"/>
            <a:ext cx="4137660" cy="833470"/>
            <a:chOff x="4381585" y="593456"/>
            <a:chExt cx="4762414" cy="833470"/>
          </a:xfrm>
        </p:grpSpPr>
        <p:sp>
          <p:nvSpPr>
            <p:cNvPr id="14" name="مربع نص 13">
              <a:extLst>
                <a:ext uri="{FF2B5EF4-FFF2-40B4-BE49-F238E27FC236}">
                  <a16:creationId xmlns:a16="http://schemas.microsoft.com/office/drawing/2014/main" id="{85DC5746-5081-4942-C337-70C84E39D14C}"/>
                </a:ext>
              </a:extLst>
            </p:cNvPr>
            <p:cNvSpPr txBox="1"/>
            <p:nvPr/>
          </p:nvSpPr>
          <p:spPr>
            <a:xfrm>
              <a:off x="4606231" y="843218"/>
              <a:ext cx="368429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2000" b="1" dirty="0"/>
                <a:t>الطباعة</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15" name="مجموعة 14">
              <a:extLst>
                <a:ext uri="{FF2B5EF4-FFF2-40B4-BE49-F238E27FC236}">
                  <a16:creationId xmlns:a16="http://schemas.microsoft.com/office/drawing/2014/main" id="{BF8FAB03-A427-1E05-F0CF-1A96BBDF56FE}"/>
                </a:ext>
              </a:extLst>
            </p:cNvPr>
            <p:cNvGrpSpPr/>
            <p:nvPr/>
          </p:nvGrpSpPr>
          <p:grpSpPr>
            <a:xfrm>
              <a:off x="4381585" y="593456"/>
              <a:ext cx="4762414" cy="833470"/>
              <a:chOff x="614953" y="487952"/>
              <a:chExt cx="3823817" cy="644025"/>
            </a:xfrm>
          </p:grpSpPr>
          <p:grpSp>
            <p:nvGrpSpPr>
              <p:cNvPr id="16" name="Google Shape;999;p34">
                <a:extLst>
                  <a:ext uri="{FF2B5EF4-FFF2-40B4-BE49-F238E27FC236}">
                    <a16:creationId xmlns:a16="http://schemas.microsoft.com/office/drawing/2014/main" id="{E5FFDF14-5A99-5FC8-D775-D49A25B24AC7}"/>
                  </a:ext>
                </a:extLst>
              </p:cNvPr>
              <p:cNvGrpSpPr/>
              <p:nvPr/>
            </p:nvGrpSpPr>
            <p:grpSpPr>
              <a:xfrm flipH="1">
                <a:off x="614953" y="487952"/>
                <a:ext cx="3823817" cy="644025"/>
                <a:chOff x="1753629" y="1689807"/>
                <a:chExt cx="3823817" cy="644025"/>
              </a:xfrm>
            </p:grpSpPr>
            <p:sp>
              <p:nvSpPr>
                <p:cNvPr id="18" name="Google Shape;1000;p34">
                  <a:extLst>
                    <a:ext uri="{FF2B5EF4-FFF2-40B4-BE49-F238E27FC236}">
                      <a16:creationId xmlns:a16="http://schemas.microsoft.com/office/drawing/2014/main" id="{D6148D3C-FBCF-F63A-31E5-A5BC3E8FBE29}"/>
                    </a:ext>
                  </a:extLst>
                </p:cNvPr>
                <p:cNvSpPr/>
                <p:nvPr/>
              </p:nvSpPr>
              <p:spPr>
                <a:xfrm>
                  <a:off x="1818066" y="1704325"/>
                  <a:ext cx="464100" cy="464100"/>
                </a:xfrm>
                <a:prstGeom prst="ellipse">
                  <a:avLst/>
                </a:prstGeom>
                <a:solidFill>
                  <a:srgbClr val="A6DF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9" name="Google Shape;1001;p34">
                  <a:extLst>
                    <a:ext uri="{FF2B5EF4-FFF2-40B4-BE49-F238E27FC236}">
                      <a16:creationId xmlns:a16="http://schemas.microsoft.com/office/drawing/2014/main" id="{2D176066-5DB7-6B46-6949-1865A8D6E995}"/>
                    </a:ext>
                  </a:extLst>
                </p:cNvPr>
                <p:cNvGrpSpPr/>
                <p:nvPr/>
              </p:nvGrpSpPr>
              <p:grpSpPr>
                <a:xfrm>
                  <a:off x="1753629" y="1689807"/>
                  <a:ext cx="3823817" cy="644025"/>
                  <a:chOff x="34100" y="2176600"/>
                  <a:chExt cx="12682649" cy="2055616"/>
                </a:xfrm>
              </p:grpSpPr>
              <p:sp>
                <p:nvSpPr>
                  <p:cNvPr id="20" name="Google Shape;1002;p34">
                    <a:extLst>
                      <a:ext uri="{FF2B5EF4-FFF2-40B4-BE49-F238E27FC236}">
                        <a16:creationId xmlns:a16="http://schemas.microsoft.com/office/drawing/2014/main" id="{B4E1C74C-B4AE-2F3D-38B6-AD5DEA91F01A}"/>
                      </a:ext>
                    </a:extLst>
                  </p:cNvPr>
                  <p:cNvSpPr/>
                  <p:nvPr/>
                </p:nvSpPr>
                <p:spPr>
                  <a:xfrm>
                    <a:off x="34100" y="2176600"/>
                    <a:ext cx="1880725" cy="1602801"/>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1003;p34">
                    <a:extLst>
                      <a:ext uri="{FF2B5EF4-FFF2-40B4-BE49-F238E27FC236}">
                        <a16:creationId xmlns:a16="http://schemas.microsoft.com/office/drawing/2014/main" id="{0320380F-18CA-8234-ED2C-036CF64561C6}"/>
                      </a:ext>
                    </a:extLst>
                  </p:cNvPr>
                  <p:cNvSpPr/>
                  <p:nvPr/>
                </p:nvSpPr>
                <p:spPr>
                  <a:xfrm>
                    <a:off x="2075684" y="2222940"/>
                    <a:ext cx="10641065" cy="2009276"/>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sp>
            <p:nvSpPr>
              <p:cNvPr id="17" name="Google Shape;1024;p34">
                <a:extLst>
                  <a:ext uri="{FF2B5EF4-FFF2-40B4-BE49-F238E27FC236}">
                    <a16:creationId xmlns:a16="http://schemas.microsoft.com/office/drawing/2014/main" id="{D41E335D-F9B6-951C-6E54-B6BED505E8AF}"/>
                  </a:ext>
                </a:extLst>
              </p:cNvPr>
              <p:cNvSpPr txBox="1">
                <a:spLocks/>
              </p:cNvSpPr>
              <p:nvPr/>
            </p:nvSpPr>
            <p:spPr>
              <a:xfrm flipH="1">
                <a:off x="3856626" y="541691"/>
                <a:ext cx="551100" cy="39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Permanent Marker"/>
                  <a:buNone/>
                  <a:tabLst/>
                  <a:defRPr/>
                </a:pPr>
                <a:r>
                  <a:rPr kumimoji="0" lang="ar-SA" sz="2800" b="1" i="0" u="none" strike="noStrike" kern="0" cap="none" spc="0" normalizeH="0" baseline="0" noProof="0" dirty="0">
                    <a:ln>
                      <a:noFill/>
                    </a:ln>
                    <a:solidFill>
                      <a:srgbClr val="000000"/>
                    </a:solidFill>
                    <a:effectLst/>
                    <a:uLnTx/>
                    <a:uFillTx/>
                    <a:latin typeface="Permanent Marker"/>
                    <a:sym typeface="Permanent Marker"/>
                  </a:rPr>
                  <a:t>3</a:t>
                </a:r>
                <a:endParaRPr kumimoji="0" lang="en" sz="2800" b="1" i="0" u="none" strike="noStrike" kern="0" cap="none" spc="0" normalizeH="0" baseline="0" noProof="0" dirty="0">
                  <a:ln>
                    <a:noFill/>
                  </a:ln>
                  <a:solidFill>
                    <a:srgbClr val="000000"/>
                  </a:solidFill>
                  <a:effectLst/>
                  <a:uLnTx/>
                  <a:uFillTx/>
                  <a:latin typeface="Permanent Marker"/>
                  <a:sym typeface="Permanent Marker"/>
                </a:endParaRPr>
              </a:p>
            </p:txBody>
          </p:sp>
        </p:grpSp>
      </p:grpSp>
      <p:pic>
        <p:nvPicPr>
          <p:cNvPr id="23" name="صورة 22">
            <a:extLst>
              <a:ext uri="{FF2B5EF4-FFF2-40B4-BE49-F238E27FC236}">
                <a16:creationId xmlns:a16="http://schemas.microsoft.com/office/drawing/2014/main" id="{F13BB6AC-F841-F89A-A6E1-22E784C90AA7}"/>
              </a:ext>
            </a:extLst>
          </p:cNvPr>
          <p:cNvPicPr>
            <a:picLocks noChangeAspect="1"/>
          </p:cNvPicPr>
          <p:nvPr/>
        </p:nvPicPr>
        <p:blipFill rotWithShape="1">
          <a:blip r:embed="rId2"/>
          <a:srcRect l="45083" t="37185" r="33584" b="37926"/>
          <a:stretch/>
        </p:blipFill>
        <p:spPr>
          <a:xfrm>
            <a:off x="1150620" y="1610660"/>
            <a:ext cx="5044440" cy="3310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326993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76000">
                                          <p:cBhvr additive="base">
                                            <p:cTn id="7" dur="2500" fill="hold"/>
                                            <p:tgtEl>
                                              <p:spTgt spid="13"/>
                                            </p:tgtEl>
                                            <p:attrNameLst>
                                              <p:attrName>ppt_x</p:attrName>
                                            </p:attrNameLst>
                                          </p:cBhvr>
                                          <p:tavLst>
                                            <p:tav tm="0">
                                              <p:val>
                                                <p:strVal val="0-#ppt_w/2"/>
                                              </p:val>
                                            </p:tav>
                                            <p:tav tm="100000">
                                              <p:val>
                                                <p:strVal val="#ppt_x"/>
                                              </p:val>
                                            </p:tav>
                                          </p:tavLst>
                                        </p:anim>
                                        <p:anim calcmode="lin" valueType="num" p14:bounceEnd="76000">
                                          <p:cBhvr additive="base">
                                            <p:cTn id="8" dur="2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500" fill="hold"/>
                                            <p:tgtEl>
                                              <p:spTgt spid="13"/>
                                            </p:tgtEl>
                                            <p:attrNameLst>
                                              <p:attrName>ppt_x</p:attrName>
                                            </p:attrNameLst>
                                          </p:cBhvr>
                                          <p:tavLst>
                                            <p:tav tm="0">
                                              <p:val>
                                                <p:strVal val="0-#ppt_w/2"/>
                                              </p:val>
                                            </p:tav>
                                            <p:tav tm="100000">
                                              <p:val>
                                                <p:strVal val="#ppt_x"/>
                                              </p:val>
                                            </p:tav>
                                          </p:tavLst>
                                        </p:anim>
                                        <p:anim calcmode="lin" valueType="num">
                                          <p:cBhvr additive="base">
                                            <p:cTn id="8" dur="2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ADF4E4E-0F8B-D1FD-37F5-EEB7E67B28B4}"/>
              </a:ext>
            </a:extLst>
          </p:cNvPr>
          <p:cNvPicPr>
            <a:picLocks noChangeAspect="1"/>
          </p:cNvPicPr>
          <p:nvPr/>
        </p:nvPicPr>
        <p:blipFill rotWithShape="1">
          <a:blip r:embed="rId2"/>
          <a:srcRect l="32666" t="40295" r="34917" b="36445"/>
          <a:stretch/>
        </p:blipFill>
        <p:spPr>
          <a:xfrm>
            <a:off x="1920239" y="1653540"/>
            <a:ext cx="6008563" cy="2476500"/>
          </a:xfrm>
          <a:prstGeom prst="rect">
            <a:avLst/>
          </a:prstGeom>
          <a:ln w="88900" cap="sq" cmpd="thickThin">
            <a:solidFill>
              <a:schemeClr val="accent5">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49845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TotalTime>
  <Words>152</Words>
  <Application>Microsoft Office PowerPoint</Application>
  <PresentationFormat>عرض على الشاشة (16:9)</PresentationFormat>
  <Paragraphs>44</Paragraphs>
  <Slides>14</Slides>
  <Notes>7</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14</vt:i4>
      </vt:variant>
    </vt:vector>
  </HeadingPairs>
  <TitlesOfParts>
    <vt:vector size="22" baseType="lpstr">
      <vt:lpstr>Comfortaa</vt:lpstr>
      <vt:lpstr>Permanent Marker</vt:lpstr>
      <vt:lpstr>Calibri</vt:lpstr>
      <vt:lpstr>Aldhabi</vt:lpstr>
      <vt:lpstr>Monotype Koufi</vt:lpstr>
      <vt:lpstr>Helvetica Neue</vt:lpstr>
      <vt:lpstr>Arial</vt:lpstr>
      <vt:lpstr>SKETCH LESSON</vt:lpstr>
      <vt:lpstr>الوحدة الثانية : التعامل مع المستندات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dc:creator>almas</dc:creator>
  <cp:lastModifiedBy>mftaah.com</cp:lastModifiedBy>
  <cp:revision>83</cp:revision>
  <dcterms:modified xsi:type="dcterms:W3CDTF">2022-10-07T12:02:05Z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BC66FF7A-725E-4353-8D11-2E4FF843881D</vt:lpwstr>
  </property>
  <property fmtid="{D5CDD505-2E9C-101B-9397-08002B2CF9AE}" pid="3" name="ArticulatePath">
    <vt:lpwstr>الوحدة الاولى الدرس الرابع</vt:lpwstr>
  </property>
</Properties>
</file>