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68" r:id="rId1"/>
  </p:sldMasterIdLst>
  <p:notesMasterIdLst>
    <p:notesMasterId r:id="rId17"/>
  </p:notesMasterIdLst>
  <p:sldIdLst>
    <p:sldId id="319" r:id="rId2"/>
    <p:sldId id="258" r:id="rId3"/>
    <p:sldId id="259" r:id="rId4"/>
    <p:sldId id="300" r:id="rId5"/>
    <p:sldId id="330" r:id="rId6"/>
    <p:sldId id="306" r:id="rId7"/>
    <p:sldId id="337" r:id="rId8"/>
    <p:sldId id="338" r:id="rId9"/>
    <p:sldId id="336" r:id="rId10"/>
    <p:sldId id="339" r:id="rId11"/>
    <p:sldId id="340" r:id="rId12"/>
    <p:sldId id="288" r:id="rId13"/>
    <p:sldId id="341" r:id="rId14"/>
    <p:sldId id="331" r:id="rId15"/>
    <p:sldId id="332" r:id="rId16"/>
  </p:sldIdLst>
  <p:sldSz cx="9144000" cy="5143500" type="screen16x9"/>
  <p:notesSz cx="6858000" cy="9144000"/>
  <p:embeddedFontLst>
    <p:embeddedFont>
      <p:font typeface="Aldhabi" panose="01000000000000000000" pitchFamily="2" charset="-78"/>
      <p:regular r:id="rId18"/>
    </p:embeddedFont>
    <p:embeddedFont>
      <p:font typeface="Calibri" panose="020F0502020204030204" pitchFamily="34" charset="0"/>
      <p:regular r:id="rId19"/>
      <p:bold r:id="rId20"/>
    </p:embeddedFont>
    <p:embeddedFont>
      <p:font typeface="Comfortaa" panose="020B0604020202020204" charset="0"/>
      <p:regular r:id="rId21"/>
      <p:bold r:id="rId22"/>
    </p:embeddedFont>
    <p:embeddedFont>
      <p:font typeface="Monotype Koufi" pitchFamily="2" charset="-78"/>
      <p:bold r:id="rId23"/>
    </p:embeddedFont>
    <p:embeddedFont>
      <p:font typeface="Permanent Marker" panose="020B0604020202020204" charset="0"/>
      <p:regular r:id="rId24"/>
    </p:embeddedFont>
  </p:embeddedFontLst>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B65"/>
    <a:srgbClr val="8C0C02"/>
    <a:srgbClr val="B7CAFB"/>
    <a:srgbClr val="4C216D"/>
    <a:srgbClr val="FED58A"/>
    <a:srgbClr val="FEB8B3"/>
    <a:srgbClr val="A6DFDA"/>
    <a:srgbClr val="ABDFA7"/>
    <a:srgbClr val="338D8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BC5471-3FE6-4AD4-984A-37631ED08DEB}">
  <a:tblStyle styleId="{EFBC5471-3FE6-4AD4-984A-37631ED08DE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248" autoAdjust="0"/>
    <p:restoredTop sz="94660"/>
  </p:normalViewPr>
  <p:slideViewPr>
    <p:cSldViewPr snapToGrid="0">
      <p:cViewPr varScale="1">
        <p:scale>
          <a:sx n="78" d="100"/>
          <a:sy n="78" d="100"/>
        </p:scale>
        <p:origin x="9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22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018115d82_1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018115d82_1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49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8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50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333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67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251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 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pic>
        <p:nvPicPr>
          <p:cNvPr id="24" name="رسم 23">
            <a:extLst>
              <a:ext uri="{FF2B5EF4-FFF2-40B4-BE49-F238E27FC236}">
                <a16:creationId xmlns:a16="http://schemas.microsoft.com/office/drawing/2014/main" id="{4F68DA9A-4932-4D6B-A7AD-58421FBF4B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40"/>
        <p:cNvGrpSpPr/>
        <p:nvPr/>
      </p:nvGrpSpPr>
      <p:grpSpPr>
        <a:xfrm>
          <a:off x="0" y="0"/>
          <a:ext cx="0" cy="0"/>
          <a:chOff x="0" y="0"/>
          <a:chExt cx="0" cy="0"/>
        </a:xfrm>
      </p:grpSpPr>
      <p:grpSp>
        <p:nvGrpSpPr>
          <p:cNvPr id="41" name="Google Shape;41;p4"/>
          <p:cNvGrpSpPr/>
          <p:nvPr/>
        </p:nvGrpSpPr>
        <p:grpSpPr>
          <a:xfrm>
            <a:off x="-12452" y="310275"/>
            <a:ext cx="9180800" cy="4538300"/>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54" name="Google Shape;54;p4"/>
          <p:cNvSpPr txBox="1">
            <a:spLocks noGrp="1"/>
          </p:cNvSpPr>
          <p:nvPr>
            <p:ph type="title" hasCustomPrompt="1"/>
          </p:nvPr>
        </p:nvSpPr>
        <p:spPr>
          <a:xfrm>
            <a:off x="1421338"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4"/>
          <p:cNvSpPr txBox="1">
            <a:spLocks noGrp="1"/>
          </p:cNvSpPr>
          <p:nvPr>
            <p:ph type="title" idx="2" hasCustomPrompt="1"/>
          </p:nvPr>
        </p:nvSpPr>
        <p:spPr>
          <a:xfrm>
            <a:off x="3210379"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 name="Google Shape;56;p4"/>
          <p:cNvSpPr txBox="1">
            <a:spLocks noGrp="1"/>
          </p:cNvSpPr>
          <p:nvPr>
            <p:ph type="title" idx="3" hasCustomPrompt="1"/>
          </p:nvPr>
        </p:nvSpPr>
        <p:spPr>
          <a:xfrm>
            <a:off x="4999421"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7" name="Google Shape;57;p4"/>
          <p:cNvSpPr txBox="1">
            <a:spLocks noGrp="1"/>
          </p:cNvSpPr>
          <p:nvPr>
            <p:ph type="title" idx="4" hasCustomPrompt="1"/>
          </p:nvPr>
        </p:nvSpPr>
        <p:spPr>
          <a:xfrm>
            <a:off x="6788463"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4"/>
          <p:cNvSpPr txBox="1">
            <a:spLocks noGrp="1"/>
          </p:cNvSpPr>
          <p:nvPr>
            <p:ph type="ctrTitle" idx="5"/>
          </p:nvPr>
        </p:nvSpPr>
        <p:spPr>
          <a:xfrm>
            <a:off x="311700" y="618575"/>
            <a:ext cx="8520600" cy="732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14145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0" name="Google Shape;60;p4"/>
          <p:cNvSpPr txBox="1">
            <a:spLocks noGrp="1"/>
          </p:cNvSpPr>
          <p:nvPr>
            <p:ph type="subTitle" idx="6"/>
          </p:nvPr>
        </p:nvSpPr>
        <p:spPr>
          <a:xfrm>
            <a:off x="293047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1" name="Google Shape;61;p4"/>
          <p:cNvSpPr txBox="1">
            <a:spLocks noGrp="1"/>
          </p:cNvSpPr>
          <p:nvPr>
            <p:ph type="subTitle" idx="7"/>
          </p:nvPr>
        </p:nvSpPr>
        <p:spPr>
          <a:xfrm>
            <a:off x="471950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2" name="Google Shape;62;p4"/>
          <p:cNvSpPr txBox="1">
            <a:spLocks noGrp="1"/>
          </p:cNvSpPr>
          <p:nvPr>
            <p:ph type="subTitle" idx="8"/>
          </p:nvPr>
        </p:nvSpPr>
        <p:spPr>
          <a:xfrm>
            <a:off x="6508575" y="36826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3" name="Google Shape;63;p4"/>
          <p:cNvSpPr txBox="1">
            <a:spLocks noGrp="1"/>
          </p:cNvSpPr>
          <p:nvPr>
            <p:ph type="subTitle" idx="9"/>
          </p:nvPr>
        </p:nvSpPr>
        <p:spPr>
          <a:xfrm>
            <a:off x="471952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pic>
        <p:nvPicPr>
          <p:cNvPr id="25" name="رسم 24">
            <a:extLst>
              <a:ext uri="{FF2B5EF4-FFF2-40B4-BE49-F238E27FC236}">
                <a16:creationId xmlns:a16="http://schemas.microsoft.com/office/drawing/2014/main" id="{D7E8132C-FD93-48C1-9475-52A689AD8D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pic>
        <p:nvPicPr>
          <p:cNvPr id="17" name="رسم 16">
            <a:extLst>
              <a:ext uri="{FF2B5EF4-FFF2-40B4-BE49-F238E27FC236}">
                <a16:creationId xmlns:a16="http://schemas.microsoft.com/office/drawing/2014/main" id="{16A8BC4A-3ECA-482F-902E-16E6FFF5F5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p:cSld name="BLANK_1_1">
    <p:spTree>
      <p:nvGrpSpPr>
        <p:cNvPr id="1" name="Shape 3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notesSlide" Target="../notesSlides/notesSlide9.xml"/><Relationship Id="rId7" Type="http://schemas.microsoft.com/office/2007/relationships/hdphoto" Target="../media/hdphoto2.wdp"/><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jp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5.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txBox="1">
            <a:spLocks noGrp="1"/>
          </p:cNvSpPr>
          <p:nvPr>
            <p:ph type="ctrTitle"/>
          </p:nvPr>
        </p:nvSpPr>
        <p:spPr>
          <a:xfrm>
            <a:off x="697226" y="861528"/>
            <a:ext cx="7688632" cy="1456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ar-SA" sz="2800" dirty="0">
                <a:cs typeface="PT Bold Heading" panose="02010400000000000000" pitchFamily="2" charset="-78"/>
              </a:rPr>
              <a:t>الوحدة الثانية : التعامل مع المستندات</a:t>
            </a:r>
            <a:endParaRPr sz="2800" dirty="0">
              <a:cs typeface="PT Bold Heading" panose="02010400000000000000" pitchFamily="2" charset="-78"/>
            </a:endParaRPr>
          </a:p>
        </p:txBody>
      </p:sp>
      <p:grpSp>
        <p:nvGrpSpPr>
          <p:cNvPr id="333" name="Google Shape;333;p23"/>
          <p:cNvGrpSpPr/>
          <p:nvPr/>
        </p:nvGrpSpPr>
        <p:grpSpPr>
          <a:xfrm>
            <a:off x="5350141" y="100301"/>
            <a:ext cx="420904" cy="498241"/>
            <a:chOff x="5350141" y="100301"/>
            <a:chExt cx="420904" cy="498241"/>
          </a:xfrm>
        </p:grpSpPr>
        <p:sp>
          <p:nvSpPr>
            <p:cNvPr id="334" name="Google Shape;334;p23"/>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3"/>
          <p:cNvGrpSpPr/>
          <p:nvPr/>
        </p:nvGrpSpPr>
        <p:grpSpPr>
          <a:xfrm>
            <a:off x="734290" y="251983"/>
            <a:ext cx="800177" cy="752193"/>
            <a:chOff x="734290" y="251983"/>
            <a:chExt cx="800177" cy="752193"/>
          </a:xfrm>
        </p:grpSpPr>
        <p:sp>
          <p:nvSpPr>
            <p:cNvPr id="357" name="Google Shape;357;p23"/>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3"/>
          <p:cNvGrpSpPr/>
          <p:nvPr/>
        </p:nvGrpSpPr>
        <p:grpSpPr>
          <a:xfrm>
            <a:off x="2857571" y="1302505"/>
            <a:ext cx="152954" cy="60030"/>
            <a:chOff x="2857571" y="1302505"/>
            <a:chExt cx="152954" cy="60030"/>
          </a:xfrm>
        </p:grpSpPr>
        <p:sp>
          <p:nvSpPr>
            <p:cNvPr id="360" name="Google Shape;360;p23"/>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3"/>
          <p:cNvGrpSpPr/>
          <p:nvPr/>
        </p:nvGrpSpPr>
        <p:grpSpPr>
          <a:xfrm>
            <a:off x="3168309" y="474596"/>
            <a:ext cx="1088181" cy="608604"/>
            <a:chOff x="3168309" y="474596"/>
            <a:chExt cx="1088181" cy="608604"/>
          </a:xfrm>
        </p:grpSpPr>
        <p:grpSp>
          <p:nvGrpSpPr>
            <p:cNvPr id="363" name="Google Shape;363;p23"/>
            <p:cNvGrpSpPr/>
            <p:nvPr/>
          </p:nvGrpSpPr>
          <p:grpSpPr>
            <a:xfrm>
              <a:off x="3168309" y="517749"/>
              <a:ext cx="1084309" cy="565452"/>
              <a:chOff x="3168309" y="517749"/>
              <a:chExt cx="1084309" cy="565452"/>
            </a:xfrm>
          </p:grpSpPr>
          <p:sp>
            <p:nvSpPr>
              <p:cNvPr id="364" name="Google Shape;364;p23"/>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23"/>
            <p:cNvGrpSpPr/>
            <p:nvPr/>
          </p:nvGrpSpPr>
          <p:grpSpPr>
            <a:xfrm>
              <a:off x="4114622" y="474596"/>
              <a:ext cx="141868" cy="100403"/>
              <a:chOff x="4114622" y="474596"/>
              <a:chExt cx="141868" cy="100403"/>
            </a:xfrm>
          </p:grpSpPr>
          <p:sp>
            <p:nvSpPr>
              <p:cNvPr id="367" name="Google Shape;367;p23"/>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1" name="Google Shape;381;p23"/>
          <p:cNvGrpSpPr/>
          <p:nvPr/>
        </p:nvGrpSpPr>
        <p:grpSpPr>
          <a:xfrm>
            <a:off x="5910718" y="-131360"/>
            <a:ext cx="105830" cy="85015"/>
            <a:chOff x="5910718" y="-131360"/>
            <a:chExt cx="105830" cy="85015"/>
          </a:xfrm>
        </p:grpSpPr>
        <p:sp>
          <p:nvSpPr>
            <p:cNvPr id="382" name="Google Shape;382;p23"/>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23"/>
          <p:cNvGrpSpPr/>
          <p:nvPr/>
        </p:nvGrpSpPr>
        <p:grpSpPr>
          <a:xfrm>
            <a:off x="2647665" y="2892963"/>
            <a:ext cx="62909" cy="137996"/>
            <a:chOff x="2647665" y="2892963"/>
            <a:chExt cx="62909" cy="137996"/>
          </a:xfrm>
        </p:grpSpPr>
        <p:sp>
          <p:nvSpPr>
            <p:cNvPr id="434" name="Google Shape;434;p23"/>
            <p:cNvSpPr/>
            <p:nvPr/>
          </p:nvSpPr>
          <p:spPr>
            <a:xfrm>
              <a:off x="2679235" y="2917121"/>
              <a:ext cx="31339" cy="113838"/>
            </a:xfrm>
            <a:custGeom>
              <a:avLst/>
              <a:gdLst/>
              <a:ahLst/>
              <a:cxnLst/>
              <a:rect l="l" t="t" r="r" b="b"/>
              <a:pathLst>
                <a:path w="947" h="3440" extrusionOk="0">
                  <a:moveTo>
                    <a:pt x="711" y="1"/>
                  </a:moveTo>
                  <a:cubicBezTo>
                    <a:pt x="637" y="1"/>
                    <a:pt x="568" y="43"/>
                    <a:pt x="546" y="142"/>
                  </a:cubicBezTo>
                  <a:cubicBezTo>
                    <a:pt x="320" y="1179"/>
                    <a:pt x="145" y="2248"/>
                    <a:pt x="12" y="3300"/>
                  </a:cubicBezTo>
                  <a:cubicBezTo>
                    <a:pt x="0" y="3390"/>
                    <a:pt x="75" y="3439"/>
                    <a:pt x="151" y="3439"/>
                  </a:cubicBezTo>
                  <a:cubicBezTo>
                    <a:pt x="213" y="3439"/>
                    <a:pt x="275" y="3407"/>
                    <a:pt x="292" y="3339"/>
                  </a:cubicBezTo>
                  <a:cubicBezTo>
                    <a:pt x="545" y="2325"/>
                    <a:pt x="764" y="1280"/>
                    <a:pt x="925" y="246"/>
                  </a:cubicBezTo>
                  <a:cubicBezTo>
                    <a:pt x="947" y="100"/>
                    <a:pt x="823" y="1"/>
                    <a:pt x="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2647665" y="2892963"/>
              <a:ext cx="22668" cy="82698"/>
            </a:xfrm>
            <a:custGeom>
              <a:avLst/>
              <a:gdLst/>
              <a:ahLst/>
              <a:cxnLst/>
              <a:rect l="l" t="t" r="r" b="b"/>
              <a:pathLst>
                <a:path w="685" h="2499" extrusionOk="0">
                  <a:moveTo>
                    <a:pt x="460" y="1"/>
                  </a:moveTo>
                  <a:cubicBezTo>
                    <a:pt x="367" y="1"/>
                    <a:pt x="274" y="62"/>
                    <a:pt x="258" y="195"/>
                  </a:cubicBezTo>
                  <a:cubicBezTo>
                    <a:pt x="171" y="914"/>
                    <a:pt x="71" y="1632"/>
                    <a:pt x="9" y="2352"/>
                  </a:cubicBezTo>
                  <a:cubicBezTo>
                    <a:pt x="1" y="2445"/>
                    <a:pt x="84" y="2499"/>
                    <a:pt x="165" y="2499"/>
                  </a:cubicBezTo>
                  <a:cubicBezTo>
                    <a:pt x="229" y="2499"/>
                    <a:pt x="291" y="2465"/>
                    <a:pt x="306" y="2392"/>
                  </a:cubicBezTo>
                  <a:cubicBezTo>
                    <a:pt x="444" y="1681"/>
                    <a:pt x="545" y="964"/>
                    <a:pt x="658" y="251"/>
                  </a:cubicBezTo>
                  <a:cubicBezTo>
                    <a:pt x="684" y="91"/>
                    <a:pt x="572" y="1"/>
                    <a:pt x="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3"/>
          <p:cNvGrpSpPr/>
          <p:nvPr/>
        </p:nvGrpSpPr>
        <p:grpSpPr>
          <a:xfrm>
            <a:off x="2248437" y="2591126"/>
            <a:ext cx="134753" cy="99377"/>
            <a:chOff x="2248437" y="2591126"/>
            <a:chExt cx="134753" cy="99377"/>
          </a:xfrm>
        </p:grpSpPr>
        <p:sp>
          <p:nvSpPr>
            <p:cNvPr id="437" name="Google Shape;437;p23"/>
            <p:cNvSpPr/>
            <p:nvPr/>
          </p:nvSpPr>
          <p:spPr>
            <a:xfrm>
              <a:off x="2248437" y="2591126"/>
              <a:ext cx="85312" cy="99377"/>
            </a:xfrm>
            <a:custGeom>
              <a:avLst/>
              <a:gdLst/>
              <a:ahLst/>
              <a:cxnLst/>
              <a:rect l="l" t="t" r="r" b="b"/>
              <a:pathLst>
                <a:path w="2578" h="3003" extrusionOk="0">
                  <a:moveTo>
                    <a:pt x="2364" y="0"/>
                  </a:moveTo>
                  <a:cubicBezTo>
                    <a:pt x="2310" y="0"/>
                    <a:pt x="2256" y="25"/>
                    <a:pt x="2225" y="84"/>
                  </a:cubicBezTo>
                  <a:cubicBezTo>
                    <a:pt x="1664" y="1109"/>
                    <a:pt x="1111" y="1995"/>
                    <a:pt x="142" y="2689"/>
                  </a:cubicBezTo>
                  <a:cubicBezTo>
                    <a:pt x="0" y="2791"/>
                    <a:pt x="85" y="3003"/>
                    <a:pt x="220" y="3003"/>
                  </a:cubicBezTo>
                  <a:cubicBezTo>
                    <a:pt x="248" y="3003"/>
                    <a:pt x="277" y="2994"/>
                    <a:pt x="307" y="2974"/>
                  </a:cubicBezTo>
                  <a:cubicBezTo>
                    <a:pt x="1266" y="2323"/>
                    <a:pt x="2197" y="1352"/>
                    <a:pt x="2540" y="217"/>
                  </a:cubicBezTo>
                  <a:cubicBezTo>
                    <a:pt x="2577" y="94"/>
                    <a:pt x="2469" y="0"/>
                    <a:pt x="23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2320380" y="2614622"/>
              <a:ext cx="62810" cy="58673"/>
            </a:xfrm>
            <a:custGeom>
              <a:avLst/>
              <a:gdLst/>
              <a:ahLst/>
              <a:cxnLst/>
              <a:rect l="l" t="t" r="r" b="b"/>
              <a:pathLst>
                <a:path w="1898" h="1773" extrusionOk="0">
                  <a:moveTo>
                    <a:pt x="1645" y="1"/>
                  </a:moveTo>
                  <a:cubicBezTo>
                    <a:pt x="1603" y="1"/>
                    <a:pt x="1557" y="16"/>
                    <a:pt x="1513" y="51"/>
                  </a:cubicBezTo>
                  <a:cubicBezTo>
                    <a:pt x="1251" y="261"/>
                    <a:pt x="1028" y="533"/>
                    <a:pt x="795" y="775"/>
                  </a:cubicBezTo>
                  <a:cubicBezTo>
                    <a:pt x="559" y="1020"/>
                    <a:pt x="320" y="1264"/>
                    <a:pt x="98" y="1521"/>
                  </a:cubicBezTo>
                  <a:cubicBezTo>
                    <a:pt x="1" y="1630"/>
                    <a:pt x="97" y="1773"/>
                    <a:pt x="210" y="1773"/>
                  </a:cubicBezTo>
                  <a:cubicBezTo>
                    <a:pt x="243" y="1773"/>
                    <a:pt x="278" y="1761"/>
                    <a:pt x="309" y="1733"/>
                  </a:cubicBezTo>
                  <a:cubicBezTo>
                    <a:pt x="567" y="1511"/>
                    <a:pt x="810" y="1272"/>
                    <a:pt x="1055" y="1036"/>
                  </a:cubicBezTo>
                  <a:cubicBezTo>
                    <a:pt x="1300" y="801"/>
                    <a:pt x="1570" y="581"/>
                    <a:pt x="1780" y="317"/>
                  </a:cubicBezTo>
                  <a:cubicBezTo>
                    <a:pt x="1898" y="171"/>
                    <a:pt x="1789" y="1"/>
                    <a:pt x="1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23"/>
          <p:cNvGrpSpPr/>
          <p:nvPr/>
        </p:nvGrpSpPr>
        <p:grpSpPr>
          <a:xfrm>
            <a:off x="4756021" y="3831533"/>
            <a:ext cx="142364" cy="69263"/>
            <a:chOff x="4756021" y="3831533"/>
            <a:chExt cx="142364" cy="69263"/>
          </a:xfrm>
        </p:grpSpPr>
        <p:sp>
          <p:nvSpPr>
            <p:cNvPr id="490" name="Google Shape;490;p23"/>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23"/>
          <p:cNvGrpSpPr/>
          <p:nvPr/>
        </p:nvGrpSpPr>
        <p:grpSpPr>
          <a:xfrm>
            <a:off x="5630954" y="5096427"/>
            <a:ext cx="147626" cy="102487"/>
            <a:chOff x="5630954" y="5096427"/>
            <a:chExt cx="147626" cy="102487"/>
          </a:xfrm>
        </p:grpSpPr>
        <p:sp>
          <p:nvSpPr>
            <p:cNvPr id="497" name="Google Shape;497;p23"/>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a:off x="6416107" y="3473604"/>
            <a:ext cx="72969" cy="114666"/>
            <a:chOff x="6416107" y="3473604"/>
            <a:chExt cx="72969" cy="114666"/>
          </a:xfrm>
        </p:grpSpPr>
        <p:sp>
          <p:nvSpPr>
            <p:cNvPr id="504" name="Google Shape;504;p23"/>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23"/>
          <p:cNvGrpSpPr/>
          <p:nvPr/>
        </p:nvGrpSpPr>
        <p:grpSpPr>
          <a:xfrm>
            <a:off x="5751609" y="213662"/>
            <a:ext cx="1480128" cy="1386642"/>
            <a:chOff x="5751609" y="213662"/>
            <a:chExt cx="1480128" cy="1386642"/>
          </a:xfrm>
        </p:grpSpPr>
        <p:grpSp>
          <p:nvGrpSpPr>
            <p:cNvPr id="521" name="Google Shape;521;p23"/>
            <p:cNvGrpSpPr/>
            <p:nvPr/>
          </p:nvGrpSpPr>
          <p:grpSpPr>
            <a:xfrm>
              <a:off x="5751609" y="213662"/>
              <a:ext cx="1480128" cy="1386642"/>
              <a:chOff x="5751609" y="213662"/>
              <a:chExt cx="1480128" cy="1386642"/>
            </a:xfrm>
          </p:grpSpPr>
          <p:sp>
            <p:nvSpPr>
              <p:cNvPr id="522" name="Google Shape;522;p23"/>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3"/>
            <p:cNvGrpSpPr/>
            <p:nvPr/>
          </p:nvGrpSpPr>
          <p:grpSpPr>
            <a:xfrm>
              <a:off x="6864708" y="521224"/>
              <a:ext cx="165992" cy="77337"/>
              <a:chOff x="6864708" y="521224"/>
              <a:chExt cx="165992" cy="77337"/>
            </a:xfrm>
          </p:grpSpPr>
          <p:sp>
            <p:nvSpPr>
              <p:cNvPr id="534" name="Google Shape;534;p23"/>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a:off x="6567637" y="1421737"/>
              <a:ext cx="96663" cy="114037"/>
              <a:chOff x="6567637" y="1421737"/>
              <a:chExt cx="96663" cy="114037"/>
            </a:xfrm>
          </p:grpSpPr>
          <p:sp>
            <p:nvSpPr>
              <p:cNvPr id="537" name="Google Shape;537;p23"/>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4" name="Google Shape;328;p23"/>
          <p:cNvSpPr txBox="1">
            <a:spLocks/>
          </p:cNvSpPr>
          <p:nvPr/>
        </p:nvSpPr>
        <p:spPr>
          <a:xfrm>
            <a:off x="1895410" y="2677970"/>
            <a:ext cx="5042301" cy="57126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600"/>
              <a:buFont typeface="Permanent Marker"/>
              <a:buNone/>
              <a:defRPr sz="36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9pPr>
          </a:lstStyle>
          <a:p>
            <a:pPr rtl="1"/>
            <a:r>
              <a:rPr lang="ar-SA" sz="2000" dirty="0">
                <a:solidFill>
                  <a:schemeClr val="accent3">
                    <a:lumMod val="50000"/>
                  </a:schemeClr>
                </a:solidFill>
                <a:cs typeface="PT Bold Broken" panose="02010400000000000000" pitchFamily="2" charset="-78"/>
              </a:rPr>
              <a:t>الدرس الثاني : التنسيق المتقدم</a:t>
            </a:r>
          </a:p>
        </p:txBody>
      </p:sp>
      <p:pic>
        <p:nvPicPr>
          <p:cNvPr id="268" name="Picture 2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62762">
            <a:off x="8027473" y="120561"/>
            <a:ext cx="891102" cy="759087"/>
          </a:xfrm>
          <a:prstGeom prst="rect">
            <a:avLst/>
          </a:prstGeom>
        </p:spPr>
      </p:pic>
      <p:pic>
        <p:nvPicPr>
          <p:cNvPr id="269" name="Picture 2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026" y="1698154"/>
            <a:ext cx="885457" cy="754278"/>
          </a:xfrm>
          <a:prstGeom prst="rect">
            <a:avLst/>
          </a:prstGeom>
        </p:spPr>
      </p:pic>
      <p:sp>
        <p:nvSpPr>
          <p:cNvPr id="2" name="مربع نص 1">
            <a:extLst>
              <a:ext uri="{FF2B5EF4-FFF2-40B4-BE49-F238E27FC236}">
                <a16:creationId xmlns:a16="http://schemas.microsoft.com/office/drawing/2014/main" id="{BD7F22D3-2B7C-AB38-628D-62BB945F7F39}"/>
              </a:ext>
            </a:extLst>
          </p:cNvPr>
          <p:cNvSpPr txBox="1"/>
          <p:nvPr/>
        </p:nvSpPr>
        <p:spPr>
          <a:xfrm>
            <a:off x="3178080" y="4261158"/>
            <a:ext cx="4812030" cy="584775"/>
          </a:xfrm>
          <a:prstGeom prst="rect">
            <a:avLst/>
          </a:prstGeom>
          <a:noFill/>
        </p:spPr>
        <p:txBody>
          <a:bodyPr wrap="square" rtlCol="1">
            <a:spAutoFit/>
          </a:bodyPr>
          <a:lstStyle/>
          <a:p>
            <a:r>
              <a:rPr lang="ar-SA" sz="3200" dirty="0">
                <a:solidFill>
                  <a:srgbClr val="F73998"/>
                </a:solidFill>
                <a:latin typeface="Aldhabi" panose="01000000000000000000" pitchFamily="2" charset="-78"/>
                <a:cs typeface="Aldhabi" panose="01000000000000000000" pitchFamily="2" charset="-78"/>
              </a:rPr>
              <a:t>معلمة المادة </a:t>
            </a:r>
            <a:r>
              <a:rPr lang="ar-SA" sz="3200" dirty="0">
                <a:solidFill>
                  <a:srgbClr val="00B0F0"/>
                </a:solidFill>
                <a:latin typeface="Aldhabi" panose="01000000000000000000" pitchFamily="2" charset="-78"/>
                <a:cs typeface="Aldhabi" panose="01000000000000000000" pitchFamily="2" charset="-78"/>
              </a:rPr>
              <a:t>: ريوف الدوسري</a:t>
            </a:r>
            <a:endParaRPr lang="ar-SA" sz="3200" dirty="0">
              <a:latin typeface="Aldhabi" panose="01000000000000000000" pitchFamily="2" charset="-78"/>
              <a:cs typeface="Aldhabi" panose="01000000000000000000" pitchFamily="2" charset="-78"/>
            </a:endParaRPr>
          </a:p>
        </p:txBody>
      </p:sp>
      <p:pic>
        <p:nvPicPr>
          <p:cNvPr id="4" name="صورة 3">
            <a:extLst>
              <a:ext uri="{FF2B5EF4-FFF2-40B4-BE49-F238E27FC236}">
                <a16:creationId xmlns:a16="http://schemas.microsoft.com/office/drawing/2014/main" id="{039B824A-8A92-ED64-5539-AFB05EF8E4C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875" b="100000" l="10000" r="90000"/>
                    </a14:imgEffect>
                  </a14:imgLayer>
                </a14:imgProps>
              </a:ext>
            </a:extLst>
          </a:blip>
          <a:srcRect l="19996" t="1453" r="26872"/>
          <a:stretch/>
        </p:blipFill>
        <p:spPr>
          <a:xfrm>
            <a:off x="-176007" y="2760935"/>
            <a:ext cx="1412767" cy="2361985"/>
          </a:xfrm>
          <a:prstGeom prst="rect">
            <a:avLst/>
          </a:prstGeom>
        </p:spPr>
      </p:pic>
      <p:sp>
        <p:nvSpPr>
          <p:cNvPr id="5" name="مستطيل 4">
            <a:extLst>
              <a:ext uri="{FF2B5EF4-FFF2-40B4-BE49-F238E27FC236}">
                <a16:creationId xmlns:a16="http://schemas.microsoft.com/office/drawing/2014/main" id="{4421B891-41F6-842C-6710-2F788EA56BD3}"/>
              </a:ext>
            </a:extLst>
          </p:cNvPr>
          <p:cNvSpPr/>
          <p:nvPr/>
        </p:nvSpPr>
        <p:spPr>
          <a:xfrm>
            <a:off x="93210" y="3497199"/>
            <a:ext cx="889668" cy="1200329"/>
          </a:xfrm>
          <a:prstGeom prst="rect">
            <a:avLst/>
          </a:prstGeom>
          <a:noFill/>
        </p:spPr>
        <p:txBody>
          <a:bodyPr wrap="square" lIns="91440" tIns="45720" rIns="91440" bIns="45720">
            <a:spAutoFit/>
          </a:bodyPr>
          <a:lstStyle/>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خامس </a:t>
            </a:r>
          </a:p>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 </a:t>
            </a:r>
          </a:p>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سادس</a:t>
            </a:r>
          </a:p>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 ابتدائي</a:t>
            </a:r>
          </a:p>
        </p:txBody>
      </p:sp>
    </p:spTree>
    <p:custDataLst>
      <p:tags r:id="rId1"/>
    </p:custDataLst>
    <p:extLst>
      <p:ext uri="{BB962C8B-B14F-4D97-AF65-F5344CB8AC3E}">
        <p14:creationId xmlns:p14="http://schemas.microsoft.com/office/powerpoint/2010/main" val="29288461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76000">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14:bounceEnd="76000">
                                          <p:cBhvr additive="base">
                                            <p:cTn id="7" dur="2500" fill="hold"/>
                                            <p:tgtEl>
                                              <p:spTgt spid="328"/>
                                            </p:tgtEl>
                                            <p:attrNameLst>
                                              <p:attrName>ppt_x</p:attrName>
                                            </p:attrNameLst>
                                          </p:cBhvr>
                                          <p:tavLst>
                                            <p:tav tm="0">
                                              <p:val>
                                                <p:strVal val="#ppt_x"/>
                                              </p:val>
                                            </p:tav>
                                            <p:tav tm="100000">
                                              <p:val>
                                                <p:strVal val="#ppt_x"/>
                                              </p:val>
                                            </p:tav>
                                          </p:tavLst>
                                        </p:anim>
                                        <p:anim calcmode="lin" valueType="num" p14:bounceEnd="76000">
                                          <p:cBhvr additive="base">
                                            <p:cTn id="8" dur="2500" fill="hold"/>
                                            <p:tgtEl>
                                              <p:spTgt spid="32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76000">
                                      <p:stCondLst>
                                        <p:cond delay="1300"/>
                                      </p:stCondLst>
                                      <p:childTnLst>
                                        <p:set>
                                          <p:cBhvr>
                                            <p:cTn id="10" dur="1" fill="hold">
                                              <p:stCondLst>
                                                <p:cond delay="0"/>
                                              </p:stCondLst>
                                            </p:cTn>
                                            <p:tgtEl>
                                              <p:spTgt spid="264"/>
                                            </p:tgtEl>
                                            <p:attrNameLst>
                                              <p:attrName>style.visibility</p:attrName>
                                            </p:attrNameLst>
                                          </p:cBhvr>
                                          <p:to>
                                            <p:strVal val="visible"/>
                                          </p:to>
                                        </p:set>
                                        <p:anim calcmode="lin" valueType="num" p14:bounceEnd="76000">
                                          <p:cBhvr additive="base">
                                            <p:cTn id="11" dur="2500" fill="hold"/>
                                            <p:tgtEl>
                                              <p:spTgt spid="264"/>
                                            </p:tgtEl>
                                            <p:attrNameLst>
                                              <p:attrName>ppt_x</p:attrName>
                                            </p:attrNameLst>
                                          </p:cBhvr>
                                          <p:tavLst>
                                            <p:tav tm="0">
                                              <p:val>
                                                <p:strVal val="#ppt_x"/>
                                              </p:val>
                                            </p:tav>
                                            <p:tav tm="100000">
                                              <p:val>
                                                <p:strVal val="#ppt_x"/>
                                              </p:val>
                                            </p:tav>
                                          </p:tavLst>
                                        </p:anim>
                                        <p:anim calcmode="lin" valueType="num" p14:bounceEnd="76000">
                                          <p:cBhvr additive="base">
                                            <p:cTn id="12" dur="2500" fill="hold"/>
                                            <p:tgtEl>
                                              <p:spTgt spid="26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26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2500" fill="hold"/>
                                            <p:tgtEl>
                                              <p:spTgt spid="328"/>
                                            </p:tgtEl>
                                            <p:attrNameLst>
                                              <p:attrName>ppt_x</p:attrName>
                                            </p:attrNameLst>
                                          </p:cBhvr>
                                          <p:tavLst>
                                            <p:tav tm="0">
                                              <p:val>
                                                <p:strVal val="#ppt_x"/>
                                              </p:val>
                                            </p:tav>
                                            <p:tav tm="100000">
                                              <p:val>
                                                <p:strVal val="#ppt_x"/>
                                              </p:val>
                                            </p:tav>
                                          </p:tavLst>
                                        </p:anim>
                                        <p:anim calcmode="lin" valueType="num">
                                          <p:cBhvr additive="base">
                                            <p:cTn id="8" dur="2500" fill="hold"/>
                                            <p:tgtEl>
                                              <p:spTgt spid="32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300"/>
                                      </p:stCondLst>
                                      <p:childTnLst>
                                        <p:set>
                                          <p:cBhvr>
                                            <p:cTn id="10" dur="1" fill="hold">
                                              <p:stCondLst>
                                                <p:cond delay="0"/>
                                              </p:stCondLst>
                                            </p:cTn>
                                            <p:tgtEl>
                                              <p:spTgt spid="264"/>
                                            </p:tgtEl>
                                            <p:attrNameLst>
                                              <p:attrName>style.visibility</p:attrName>
                                            </p:attrNameLst>
                                          </p:cBhvr>
                                          <p:to>
                                            <p:strVal val="visible"/>
                                          </p:to>
                                        </p:set>
                                        <p:anim calcmode="lin" valueType="num">
                                          <p:cBhvr additive="base">
                                            <p:cTn id="11" dur="2500" fill="hold"/>
                                            <p:tgtEl>
                                              <p:spTgt spid="264"/>
                                            </p:tgtEl>
                                            <p:attrNameLst>
                                              <p:attrName>ppt_x</p:attrName>
                                            </p:attrNameLst>
                                          </p:cBhvr>
                                          <p:tavLst>
                                            <p:tav tm="0">
                                              <p:val>
                                                <p:strVal val="#ppt_x"/>
                                              </p:val>
                                            </p:tav>
                                            <p:tav tm="100000">
                                              <p:val>
                                                <p:strVal val="#ppt_x"/>
                                              </p:val>
                                            </p:tav>
                                          </p:tavLst>
                                        </p:anim>
                                        <p:anim calcmode="lin" valueType="num">
                                          <p:cBhvr additive="base">
                                            <p:cTn id="12" dur="2500" fill="hold"/>
                                            <p:tgtEl>
                                              <p:spTgt spid="26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26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8" name="مجموعة 7">
            <a:extLst>
              <a:ext uri="{FF2B5EF4-FFF2-40B4-BE49-F238E27FC236}">
                <a16:creationId xmlns:a16="http://schemas.microsoft.com/office/drawing/2014/main" id="{47C033BF-687B-40BC-AF0C-827EFFA6931C}"/>
              </a:ext>
            </a:extLst>
          </p:cNvPr>
          <p:cNvGrpSpPr/>
          <p:nvPr/>
        </p:nvGrpSpPr>
        <p:grpSpPr>
          <a:xfrm>
            <a:off x="3889513" y="459938"/>
            <a:ext cx="5254485" cy="814680"/>
            <a:chOff x="4423173" y="459938"/>
            <a:chExt cx="4720825" cy="814680"/>
          </a:xfrm>
        </p:grpSpPr>
        <p:sp>
          <p:nvSpPr>
            <p:cNvPr id="83" name="مربع نص 82">
              <a:extLst>
                <a:ext uri="{FF2B5EF4-FFF2-40B4-BE49-F238E27FC236}">
                  <a16:creationId xmlns:a16="http://schemas.microsoft.com/office/drawing/2014/main" id="{834BA7E6-2D6A-4585-A87B-5086D47AA939}"/>
                </a:ext>
              </a:extLst>
            </p:cNvPr>
            <p:cNvSpPr txBox="1"/>
            <p:nvPr/>
          </p:nvSpPr>
          <p:spPr>
            <a:xfrm>
              <a:off x="4578918" y="504978"/>
              <a:ext cx="3684294"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000" b="1" i="0" u="none" strike="noStrike" kern="0" cap="none" spc="0" normalizeH="0" baseline="0" noProof="0" dirty="0">
                  <a:ln>
                    <a:noFill/>
                  </a:ln>
                  <a:solidFill>
                    <a:srgbClr val="000000"/>
                  </a:solidFill>
                  <a:effectLst/>
                  <a:uLnTx/>
                  <a:uFillTx/>
                  <a:latin typeface="Arial"/>
                  <a:cs typeface="Arial"/>
                  <a:sym typeface="Arial"/>
                </a:rPr>
                <a:t>اظهار</a:t>
              </a:r>
              <a:r>
                <a:rPr kumimoji="0" lang="en-US" sz="2000" b="1" i="0" u="none" strike="noStrike" kern="0" cap="none" spc="0" normalizeH="0" baseline="0" noProof="0" dirty="0">
                  <a:ln>
                    <a:noFill/>
                  </a:ln>
                  <a:solidFill>
                    <a:srgbClr val="000000"/>
                  </a:solidFill>
                  <a:effectLst/>
                  <a:uLnTx/>
                  <a:uFillTx/>
                  <a:latin typeface="Arial"/>
                  <a:cs typeface="Arial"/>
                  <a:sym typeface="Arial"/>
                </a:rPr>
                <a:t>/</a:t>
              </a:r>
              <a:r>
                <a:rPr kumimoji="0" lang="ar-SA" sz="2000" b="1" i="0" u="none" strike="noStrike" kern="0" cap="none" spc="0" normalizeH="0" baseline="0" noProof="0" dirty="0">
                  <a:ln>
                    <a:noFill/>
                  </a:ln>
                  <a:solidFill>
                    <a:srgbClr val="000000"/>
                  </a:solidFill>
                  <a:effectLst/>
                  <a:uLnTx/>
                  <a:uFillTx/>
                  <a:latin typeface="Arial"/>
                  <a:cs typeface="Arial"/>
                  <a:sym typeface="Arial"/>
                </a:rPr>
                <a:t> إخفاء</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000" b="1" i="0" u="none" strike="noStrike" kern="0" cap="none" spc="0" normalizeH="0" baseline="0" noProof="0" dirty="0">
                  <a:ln>
                    <a:noFill/>
                  </a:ln>
                  <a:solidFill>
                    <a:srgbClr val="000000"/>
                  </a:solidFill>
                  <a:effectLst/>
                  <a:uLnTx/>
                  <a:uFillTx/>
                  <a:latin typeface="Arial"/>
                  <a:cs typeface="Arial"/>
                  <a:sym typeface="Arial"/>
                </a:rPr>
                <a:t>الأحرف غير القابلة للطباعة</a:t>
              </a:r>
            </a:p>
          </p:txBody>
        </p:sp>
        <p:grpSp>
          <p:nvGrpSpPr>
            <p:cNvPr id="7" name="مجموعة 6">
              <a:extLst>
                <a:ext uri="{FF2B5EF4-FFF2-40B4-BE49-F238E27FC236}">
                  <a16:creationId xmlns:a16="http://schemas.microsoft.com/office/drawing/2014/main" id="{B9099D06-E729-46F9-AE5D-CFE77F5D277D}"/>
                </a:ext>
              </a:extLst>
            </p:cNvPr>
            <p:cNvGrpSpPr/>
            <p:nvPr/>
          </p:nvGrpSpPr>
          <p:grpSpPr>
            <a:xfrm>
              <a:off x="4423173" y="459938"/>
              <a:ext cx="4720825" cy="814680"/>
              <a:chOff x="648345" y="384782"/>
              <a:chExt cx="3790425" cy="629506"/>
            </a:xfrm>
          </p:grpSpPr>
          <p:grpSp>
            <p:nvGrpSpPr>
              <p:cNvPr id="84" name="Google Shape;999;p34">
                <a:extLst>
                  <a:ext uri="{FF2B5EF4-FFF2-40B4-BE49-F238E27FC236}">
                    <a16:creationId xmlns:a16="http://schemas.microsoft.com/office/drawing/2014/main" id="{D3621947-3D6F-4DE4-BA38-BC3F4B6BB007}"/>
                  </a:ext>
                </a:extLst>
              </p:cNvPr>
              <p:cNvGrpSpPr/>
              <p:nvPr/>
            </p:nvGrpSpPr>
            <p:grpSpPr>
              <a:xfrm flipH="1">
                <a:off x="648345" y="384782"/>
                <a:ext cx="3790425" cy="629506"/>
                <a:chOff x="1753629" y="1586637"/>
                <a:chExt cx="3790425" cy="629506"/>
              </a:xfrm>
            </p:grpSpPr>
            <p:sp>
              <p:nvSpPr>
                <p:cNvPr id="85" name="Google Shape;1000;p34">
                  <a:extLst>
                    <a:ext uri="{FF2B5EF4-FFF2-40B4-BE49-F238E27FC236}">
                      <a16:creationId xmlns:a16="http://schemas.microsoft.com/office/drawing/2014/main" id="{33B4D06C-099C-45C4-86CC-40E92ED8E2C1}"/>
                    </a:ext>
                  </a:extLst>
                </p:cNvPr>
                <p:cNvSpPr/>
                <p:nvPr/>
              </p:nvSpPr>
              <p:spPr>
                <a:xfrm>
                  <a:off x="1818066" y="1704325"/>
                  <a:ext cx="464100" cy="464100"/>
                </a:xfrm>
                <a:prstGeom prst="ellipse">
                  <a:avLst/>
                </a:pr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86" name="Google Shape;1001;p34">
                  <a:extLst>
                    <a:ext uri="{FF2B5EF4-FFF2-40B4-BE49-F238E27FC236}">
                      <a16:creationId xmlns:a16="http://schemas.microsoft.com/office/drawing/2014/main" id="{A6BD843F-1203-49E9-A251-46D1FD65846B}"/>
                    </a:ext>
                  </a:extLst>
                </p:cNvPr>
                <p:cNvGrpSpPr/>
                <p:nvPr/>
              </p:nvGrpSpPr>
              <p:grpSpPr>
                <a:xfrm>
                  <a:off x="1753629" y="1586637"/>
                  <a:ext cx="3790425" cy="629506"/>
                  <a:chOff x="34100" y="1847300"/>
                  <a:chExt cx="12571896" cy="2009275"/>
                </a:xfrm>
              </p:grpSpPr>
              <p:sp>
                <p:nvSpPr>
                  <p:cNvPr id="87" name="Google Shape;1002;p34">
                    <a:extLst>
                      <a:ext uri="{FF2B5EF4-FFF2-40B4-BE49-F238E27FC236}">
                        <a16:creationId xmlns:a16="http://schemas.microsoft.com/office/drawing/2014/main" id="{32F4B89B-CCAD-44AF-860C-273BAA59468C}"/>
                      </a:ext>
                    </a:extLst>
                  </p:cNvPr>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Google Shape;1003;p34">
                    <a:extLst>
                      <a:ext uri="{FF2B5EF4-FFF2-40B4-BE49-F238E27FC236}">
                        <a16:creationId xmlns:a16="http://schemas.microsoft.com/office/drawing/2014/main" id="{59BD7750-5F6C-40C7-BAAB-E499824B5CA6}"/>
                      </a:ext>
                    </a:extLst>
                  </p:cNvPr>
                  <p:cNvSpPr/>
                  <p:nvPr/>
                </p:nvSpPr>
                <p:spPr>
                  <a:xfrm>
                    <a:off x="1964930" y="1847300"/>
                    <a:ext cx="10641066"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0" name="Google Shape;1024;p34">
                <a:extLst>
                  <a:ext uri="{FF2B5EF4-FFF2-40B4-BE49-F238E27FC236}">
                    <a16:creationId xmlns:a16="http://schemas.microsoft.com/office/drawing/2014/main" id="{5F793051-455C-46DE-89E6-B4FF99694318}"/>
                  </a:ext>
                </a:extLst>
              </p:cNvPr>
              <p:cNvSpPr txBox="1">
                <a:spLocks/>
              </p:cNvSpPr>
              <p:nvPr/>
            </p:nvSpPr>
            <p:spPr>
              <a:xfrm flipH="1">
                <a:off x="3856626" y="541691"/>
                <a:ext cx="551100" cy="39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Permanent Marker"/>
                  <a:buNone/>
                  <a:tabLst/>
                  <a:defRPr/>
                </a:pPr>
                <a:r>
                  <a:rPr kumimoji="0" lang="en-US" sz="1800" b="0" i="0" u="none" strike="noStrike" kern="0" cap="none" spc="0" normalizeH="0" baseline="0" noProof="0" dirty="0">
                    <a:ln>
                      <a:noFill/>
                    </a:ln>
                    <a:solidFill>
                      <a:srgbClr val="000000"/>
                    </a:solidFill>
                    <a:effectLst/>
                    <a:uLnTx/>
                    <a:uFillTx/>
                    <a:latin typeface="Permanent Marker"/>
                    <a:sym typeface="Permanent Marker"/>
                  </a:rPr>
                  <a:t>5</a:t>
                </a:r>
                <a:endParaRPr kumimoji="0" lang="en" sz="1800" b="0" i="0" u="none" strike="noStrike" kern="0" cap="none" spc="0" normalizeH="0" baseline="0" noProof="0" dirty="0">
                  <a:ln>
                    <a:noFill/>
                  </a:ln>
                  <a:solidFill>
                    <a:srgbClr val="000000"/>
                  </a:solidFill>
                  <a:effectLst/>
                  <a:uLnTx/>
                  <a:uFillTx/>
                  <a:latin typeface="Permanent Marker"/>
                  <a:sym typeface="Permanent Marker"/>
                </a:endParaRPr>
              </a:p>
            </p:txBody>
          </p:sp>
        </p:grpSp>
      </p:grpSp>
      <p:pic>
        <p:nvPicPr>
          <p:cNvPr id="4" name="صورة 3">
            <a:extLst>
              <a:ext uri="{FF2B5EF4-FFF2-40B4-BE49-F238E27FC236}">
                <a16:creationId xmlns:a16="http://schemas.microsoft.com/office/drawing/2014/main" id="{5E09F1EE-5628-128A-4540-3AEEE79FF379}"/>
              </a:ext>
            </a:extLst>
          </p:cNvPr>
          <p:cNvPicPr>
            <a:picLocks noChangeAspect="1"/>
          </p:cNvPicPr>
          <p:nvPr/>
        </p:nvPicPr>
        <p:blipFill rotWithShape="1">
          <a:blip r:embed="rId4"/>
          <a:srcRect l="40000" t="42126" r="30652" b="40096"/>
          <a:stretch/>
        </p:blipFill>
        <p:spPr>
          <a:xfrm>
            <a:off x="2464905" y="1901687"/>
            <a:ext cx="4753712" cy="2511286"/>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209485425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6000">
                                          <p:cBhvr additive="base">
                                            <p:cTn id="7" dur="2500" fill="hold"/>
                                            <p:tgtEl>
                                              <p:spTgt spid="8"/>
                                            </p:tgtEl>
                                            <p:attrNameLst>
                                              <p:attrName>ppt_x</p:attrName>
                                            </p:attrNameLst>
                                          </p:cBhvr>
                                          <p:tavLst>
                                            <p:tav tm="0">
                                              <p:val>
                                                <p:strVal val="0-#ppt_w/2"/>
                                              </p:val>
                                            </p:tav>
                                            <p:tav tm="100000">
                                              <p:val>
                                                <p:strVal val="#ppt_x"/>
                                              </p:val>
                                            </p:tav>
                                          </p:tavLst>
                                        </p:anim>
                                        <p:anim calcmode="lin" valueType="num" p14:bounceEnd="76000">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0-#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3779908-C565-C3F8-F764-22CEF85C0861}"/>
              </a:ext>
            </a:extLst>
          </p:cNvPr>
          <p:cNvPicPr>
            <a:picLocks noChangeAspect="1"/>
          </p:cNvPicPr>
          <p:nvPr/>
        </p:nvPicPr>
        <p:blipFill rotWithShape="1">
          <a:blip r:embed="rId2"/>
          <a:srcRect l="33333" t="40838" r="34927" b="44476"/>
          <a:stretch/>
        </p:blipFill>
        <p:spPr>
          <a:xfrm>
            <a:off x="1325217" y="1417983"/>
            <a:ext cx="6964017" cy="20077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3269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7" name="رسم 6">
            <a:extLst>
              <a:ext uri="{FF2B5EF4-FFF2-40B4-BE49-F238E27FC236}">
                <a16:creationId xmlns:a16="http://schemas.microsoft.com/office/drawing/2014/main" id="{33117A00-0406-48B6-9BB9-AD57748142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060240" y="1508781"/>
            <a:ext cx="2083760" cy="3075063"/>
          </a:xfrm>
          <a:prstGeom prst="rect">
            <a:avLst/>
          </a:prstGeom>
        </p:spPr>
      </p:pic>
      <p:pic>
        <p:nvPicPr>
          <p:cNvPr id="4" name="صورة 3">
            <a:extLst>
              <a:ext uri="{FF2B5EF4-FFF2-40B4-BE49-F238E27FC236}">
                <a16:creationId xmlns:a16="http://schemas.microsoft.com/office/drawing/2014/main" id="{D4D128ED-E6D7-E646-E0BE-61FB9B3D08A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000" b="98400" l="2400" r="98933"/>
                    </a14:imgEffect>
                  </a14:imgLayer>
                </a14:imgProps>
              </a:ext>
            </a:extLst>
          </a:blip>
          <a:stretch>
            <a:fillRect/>
          </a:stretch>
        </p:blipFill>
        <p:spPr>
          <a:xfrm>
            <a:off x="100445" y="3467013"/>
            <a:ext cx="1879609" cy="1926350"/>
          </a:xfrm>
          <a:prstGeom prst="rect">
            <a:avLst/>
          </a:prstGeom>
        </p:spPr>
      </p:pic>
      <p:pic>
        <p:nvPicPr>
          <p:cNvPr id="5" name="صورة 4">
            <a:extLst>
              <a:ext uri="{FF2B5EF4-FFF2-40B4-BE49-F238E27FC236}">
                <a16:creationId xmlns:a16="http://schemas.microsoft.com/office/drawing/2014/main" id="{0BD15902-BD60-E91E-FEBB-7242AC18E2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9169" y="1015352"/>
            <a:ext cx="5693197" cy="2380736"/>
          </a:xfrm>
          <a:prstGeom prst="rect">
            <a:avLst/>
          </a:prstGeom>
        </p:spPr>
      </p:pic>
      <p:sp>
        <p:nvSpPr>
          <p:cNvPr id="6" name="مربع نص 5">
            <a:extLst>
              <a:ext uri="{FF2B5EF4-FFF2-40B4-BE49-F238E27FC236}">
                <a16:creationId xmlns:a16="http://schemas.microsoft.com/office/drawing/2014/main" id="{E2A42CCE-4579-5794-8963-257FA940A54B}"/>
              </a:ext>
            </a:extLst>
          </p:cNvPr>
          <p:cNvSpPr txBox="1"/>
          <p:nvPr/>
        </p:nvSpPr>
        <p:spPr>
          <a:xfrm>
            <a:off x="1573587" y="1343129"/>
            <a:ext cx="5044360" cy="1815882"/>
          </a:xfrm>
          <a:prstGeom prst="rect">
            <a:avLst/>
          </a:prstGeom>
          <a:noFill/>
        </p:spPr>
        <p:txBody>
          <a:bodyPr wrap="square" rtlCol="1">
            <a:spAutoFit/>
          </a:bodyPr>
          <a:lstStyle/>
          <a:p>
            <a:pPr algn="ctr" rtl="1">
              <a:buClrTx/>
              <a:buFontTx/>
              <a:buNone/>
            </a:pPr>
            <a:r>
              <a:rPr lang="ar-SA" sz="2800" b="1" kern="1200" dirty="0">
                <a:solidFill>
                  <a:schemeClr val="accent4">
                    <a:lumMod val="75000"/>
                  </a:schemeClr>
                </a:solidFill>
                <a:latin typeface="Monotype Koufi" pitchFamily="2" charset="-78"/>
                <a:ea typeface="Monotype Koufi" pitchFamily="2" charset="-78"/>
                <a:cs typeface="Monotype Koufi" pitchFamily="2" charset="-78"/>
              </a:rPr>
              <a:t>طالبتي</a:t>
            </a:r>
          </a:p>
          <a:p>
            <a:pPr algn="ctr" rtl="1">
              <a:buClrTx/>
              <a:buFontTx/>
              <a:buNone/>
            </a:pPr>
            <a:endParaRPr lang="ar-SA" sz="2800" b="1" kern="1200" dirty="0">
              <a:solidFill>
                <a:schemeClr val="accent4">
                  <a:lumMod val="75000"/>
                </a:schemeClr>
              </a:solidFill>
              <a:latin typeface="Monotype Koufi" pitchFamily="2" charset="-78"/>
              <a:ea typeface="Monotype Koufi" pitchFamily="2" charset="-78"/>
              <a:cs typeface="Monotype Koufi" pitchFamily="2" charset="-78"/>
            </a:endParaRPr>
          </a:p>
          <a:p>
            <a:pPr algn="ctr" rtl="1">
              <a:buClrTx/>
              <a:buFontTx/>
              <a:buNone/>
            </a:pPr>
            <a:r>
              <a:rPr lang="ar-SA" sz="2800" b="1" kern="1200" dirty="0">
                <a:solidFill>
                  <a:schemeClr val="tx1">
                    <a:lumMod val="95000"/>
                    <a:lumOff val="5000"/>
                  </a:schemeClr>
                </a:solidFill>
                <a:latin typeface="Monotype Koufi" pitchFamily="2" charset="-78"/>
                <a:ea typeface="Monotype Koufi" pitchFamily="2" charset="-78"/>
                <a:cs typeface="Monotype Koufi" pitchFamily="2" charset="-78"/>
              </a:rPr>
              <a:t>لنحلّ مع بعضنا هذا التدريب</a:t>
            </a:r>
          </a:p>
          <a:p>
            <a:pPr algn="ctr" rtl="1">
              <a:buClrTx/>
              <a:buFontTx/>
              <a:buNone/>
            </a:pPr>
            <a:endParaRPr lang="ar-SA" sz="2800" b="1" kern="1200" dirty="0">
              <a:solidFill>
                <a:prstClr val="black"/>
              </a:solidFill>
              <a:latin typeface="Monotype Koufi" pitchFamily="2" charset="-78"/>
              <a:ea typeface="Monotype Koufi" pitchFamily="2" charset="-78"/>
              <a:cs typeface="Monotype Koufi" pitchFamily="2" charset="-78"/>
            </a:endParaRPr>
          </a:p>
        </p:txBody>
      </p:sp>
    </p:spTree>
    <p:custDataLst>
      <p:tags r:id="rId1"/>
    </p:custDataLst>
    <p:extLst>
      <p:ext uri="{BB962C8B-B14F-4D97-AF65-F5344CB8AC3E}">
        <p14:creationId xmlns:p14="http://schemas.microsoft.com/office/powerpoint/2010/main" val="27326918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7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76000">
                                          <p:cBhvr additive="base">
                                            <p:cTn id="7" dur="2500" fill="hold"/>
                                            <p:tgtEl>
                                              <p:spTgt spid="7"/>
                                            </p:tgtEl>
                                            <p:attrNameLst>
                                              <p:attrName>ppt_x</p:attrName>
                                            </p:attrNameLst>
                                          </p:cBhvr>
                                          <p:tavLst>
                                            <p:tav tm="0">
                                              <p:val>
                                                <p:strVal val="1+#ppt_w/2"/>
                                              </p:val>
                                            </p:tav>
                                            <p:tav tm="100000">
                                              <p:val>
                                                <p:strVal val="#ppt_x"/>
                                              </p:val>
                                            </p:tav>
                                          </p:tavLst>
                                        </p:anim>
                                        <p:anim calcmode="lin" valueType="num" p14:bounceEnd="76000">
                                          <p:cBhvr additive="base">
                                            <p:cTn id="8" dur="2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circle(in)">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ircle(in)">
                                          <p:cBhvr>
                                            <p:cTn id="18"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0" fill="hold"/>
                                            <p:tgtEl>
                                              <p:spTgt spid="7"/>
                                            </p:tgtEl>
                                            <p:attrNameLst>
                                              <p:attrName>ppt_x</p:attrName>
                                            </p:attrNameLst>
                                          </p:cBhvr>
                                          <p:tavLst>
                                            <p:tav tm="0">
                                              <p:val>
                                                <p:strVal val="1+#ppt_w/2"/>
                                              </p:val>
                                            </p:tav>
                                            <p:tav tm="100000">
                                              <p:val>
                                                <p:strVal val="#ppt_x"/>
                                              </p:val>
                                            </p:tav>
                                          </p:tavLst>
                                        </p:anim>
                                        <p:anim calcmode="lin" valueType="num">
                                          <p:cBhvr additive="base">
                                            <p:cTn id="8" dur="2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circle(in)">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ircle(in)">
                                          <p:cBhvr>
                                            <p:cTn id="18"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51FB182-28C4-5A56-CDCF-B80A864CC730}"/>
              </a:ext>
            </a:extLst>
          </p:cNvPr>
          <p:cNvPicPr>
            <a:picLocks noChangeAspect="1"/>
          </p:cNvPicPr>
          <p:nvPr/>
        </p:nvPicPr>
        <p:blipFill rotWithShape="1">
          <a:blip r:embed="rId2"/>
          <a:srcRect l="24203" t="15459" r="25580" b="17037"/>
          <a:stretch/>
        </p:blipFill>
        <p:spPr>
          <a:xfrm>
            <a:off x="1136374" y="262558"/>
            <a:ext cx="6871252" cy="4740138"/>
          </a:xfrm>
          <a:prstGeom prst="rect">
            <a:avLst/>
          </a:prstGeom>
          <a:ln w="88900" cap="sq" cmpd="thickThin">
            <a:solidFill>
              <a:srgbClr val="000000"/>
            </a:solidFill>
            <a:prstDash val="solid"/>
            <a:miter lim="800000"/>
          </a:ln>
          <a:effectLst>
            <a:innerShdw blurRad="76200">
              <a:srgbClr val="000000"/>
            </a:innerShdw>
          </a:effectLst>
        </p:spPr>
      </p:pic>
      <p:cxnSp>
        <p:nvCxnSpPr>
          <p:cNvPr id="10" name="رابط كسهم مستقيم 9">
            <a:extLst>
              <a:ext uri="{FF2B5EF4-FFF2-40B4-BE49-F238E27FC236}">
                <a16:creationId xmlns:a16="http://schemas.microsoft.com/office/drawing/2014/main" id="{15D8E9E7-F5C8-6F7C-0DBF-901815ADE5E0}"/>
              </a:ext>
            </a:extLst>
          </p:cNvPr>
          <p:cNvCxnSpPr/>
          <p:nvPr/>
        </p:nvCxnSpPr>
        <p:spPr>
          <a:xfrm flipH="1" flipV="1">
            <a:off x="4128051" y="3399182"/>
            <a:ext cx="1630019" cy="443948"/>
          </a:xfrm>
          <a:prstGeom prst="straightConnector1">
            <a:avLst/>
          </a:prstGeom>
          <a:ln>
            <a:solidFill>
              <a:schemeClr val="accent4">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2" name="رابط كسهم مستقيم 11">
            <a:extLst>
              <a:ext uri="{FF2B5EF4-FFF2-40B4-BE49-F238E27FC236}">
                <a16:creationId xmlns:a16="http://schemas.microsoft.com/office/drawing/2014/main" id="{FDF24E7F-6327-8B4B-3572-725BEB993EFA}"/>
              </a:ext>
            </a:extLst>
          </p:cNvPr>
          <p:cNvCxnSpPr>
            <a:cxnSpLocks/>
          </p:cNvCxnSpPr>
          <p:nvPr/>
        </p:nvCxnSpPr>
        <p:spPr>
          <a:xfrm flipH="1" flipV="1">
            <a:off x="4128049" y="3889513"/>
            <a:ext cx="1683029" cy="397565"/>
          </a:xfrm>
          <a:prstGeom prst="straightConnector1">
            <a:avLst/>
          </a:prstGeom>
          <a:ln>
            <a:solidFill>
              <a:srgbClr val="276B65"/>
            </a:solidFill>
            <a:tailEnd type="triangle"/>
          </a:ln>
        </p:spPr>
        <p:style>
          <a:lnRef idx="2">
            <a:schemeClr val="dk1"/>
          </a:lnRef>
          <a:fillRef idx="0">
            <a:schemeClr val="dk1"/>
          </a:fillRef>
          <a:effectRef idx="1">
            <a:schemeClr val="dk1"/>
          </a:effectRef>
          <a:fontRef idx="minor">
            <a:schemeClr val="tx1"/>
          </a:fontRef>
        </p:style>
      </p:cxnSp>
      <p:cxnSp>
        <p:nvCxnSpPr>
          <p:cNvPr id="13" name="رابط كسهم مستقيم 12">
            <a:extLst>
              <a:ext uri="{FF2B5EF4-FFF2-40B4-BE49-F238E27FC236}">
                <a16:creationId xmlns:a16="http://schemas.microsoft.com/office/drawing/2014/main" id="{7B804AA2-9966-E5AF-4332-E236F80A4AD7}"/>
              </a:ext>
            </a:extLst>
          </p:cNvPr>
          <p:cNvCxnSpPr>
            <a:cxnSpLocks/>
          </p:cNvCxnSpPr>
          <p:nvPr/>
        </p:nvCxnSpPr>
        <p:spPr>
          <a:xfrm flipH="1">
            <a:off x="4128050" y="3399182"/>
            <a:ext cx="1630019" cy="1331843"/>
          </a:xfrm>
          <a:prstGeom prst="straightConnector1">
            <a:avLst/>
          </a:prstGeom>
          <a:ln>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14" name="رابط كسهم مستقيم 13">
            <a:extLst>
              <a:ext uri="{FF2B5EF4-FFF2-40B4-BE49-F238E27FC236}">
                <a16:creationId xmlns:a16="http://schemas.microsoft.com/office/drawing/2014/main" id="{A67F888D-89AC-6A46-D06D-88AF33E44BF0}"/>
              </a:ext>
            </a:extLst>
          </p:cNvPr>
          <p:cNvCxnSpPr/>
          <p:nvPr/>
        </p:nvCxnSpPr>
        <p:spPr>
          <a:xfrm flipH="1" flipV="1">
            <a:off x="4154553" y="4309027"/>
            <a:ext cx="1630019" cy="443948"/>
          </a:xfrm>
          <a:prstGeom prst="straightConnector1">
            <a:avLst/>
          </a:prstGeom>
          <a:ln>
            <a:solidFill>
              <a:schemeClr val="accent6">
                <a:lumMod val="75000"/>
              </a:schemeClr>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974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2">
            <a:extLst>
              <a:ext uri="{FF2B5EF4-FFF2-40B4-BE49-F238E27FC236}">
                <a16:creationId xmlns:a16="http://schemas.microsoft.com/office/drawing/2014/main" id="{093A9B08-BF8E-6105-0C31-9B2F807F4C7C}"/>
              </a:ext>
            </a:extLst>
          </p:cNvPr>
          <p:cNvSpPr/>
          <p:nvPr/>
        </p:nvSpPr>
        <p:spPr>
          <a:xfrm>
            <a:off x="663677" y="409268"/>
            <a:ext cx="7997313" cy="4424516"/>
          </a:xfrm>
          <a:prstGeom prst="roundRect">
            <a:avLst/>
          </a:prstGeom>
          <a:solidFill>
            <a:schemeClr val="bg1">
              <a:alpha val="36000"/>
            </a:schemeClr>
          </a:solidFill>
          <a:ln w="28575">
            <a:solidFill>
              <a:srgbClr val="F739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sz="1050" dirty="0">
              <a:solidFill>
                <a:prstClr val="white"/>
              </a:solidFill>
            </a:endParaRPr>
          </a:p>
        </p:txBody>
      </p:sp>
      <p:pic>
        <p:nvPicPr>
          <p:cNvPr id="5" name="صورة 4">
            <a:extLst>
              <a:ext uri="{FF2B5EF4-FFF2-40B4-BE49-F238E27FC236}">
                <a16:creationId xmlns:a16="http://schemas.microsoft.com/office/drawing/2014/main" id="{38AA7197-474A-D626-A6F4-A58273A322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6267" b="100000" l="0" r="100000"/>
                    </a14:imgEffect>
                  </a14:imgLayer>
                </a14:imgProps>
              </a:ext>
            </a:extLst>
          </a:blip>
          <a:srcRect t="14798" r="5161" b="2945"/>
          <a:stretch/>
        </p:blipFill>
        <p:spPr>
          <a:xfrm>
            <a:off x="180667" y="3392115"/>
            <a:ext cx="2469015" cy="1710683"/>
          </a:xfrm>
          <a:prstGeom prst="rect">
            <a:avLst/>
          </a:prstGeom>
        </p:spPr>
      </p:pic>
      <p:sp>
        <p:nvSpPr>
          <p:cNvPr id="6" name="Rectangle 2">
            <a:extLst>
              <a:ext uri="{FF2B5EF4-FFF2-40B4-BE49-F238E27FC236}">
                <a16:creationId xmlns:a16="http://schemas.microsoft.com/office/drawing/2014/main" id="{FC341B9E-6F24-3DDB-41E8-48C2FD8A306B}"/>
              </a:ext>
            </a:extLst>
          </p:cNvPr>
          <p:cNvSpPr/>
          <p:nvPr/>
        </p:nvSpPr>
        <p:spPr>
          <a:xfrm>
            <a:off x="937863" y="1707038"/>
            <a:ext cx="7595755" cy="1685077"/>
          </a:xfrm>
          <a:prstGeom prst="rect">
            <a:avLst/>
          </a:prstGeom>
          <a:noFill/>
        </p:spPr>
        <p:txBody>
          <a:bodyPr wrap="square" lIns="68580" tIns="34290" rIns="68580" bIns="34290">
            <a:spAutoFit/>
          </a:bodyPr>
          <a:lstStyle/>
          <a:p>
            <a:pPr algn="ctr" rtl="0"/>
            <a:r>
              <a:rPr lang="ar-SA" sz="2100" b="1" dirty="0">
                <a:solidFill>
                  <a:prstClr val="white"/>
                </a:solidFill>
                <a:highlight>
                  <a:srgbClr val="800000"/>
                </a:highlight>
                <a:latin typeface="arial" panose="020B0604020202020204" pitchFamily="34" charset="0"/>
              </a:rPr>
              <a:t>غاليتي .. تذكري </a:t>
            </a:r>
            <a:r>
              <a:rPr lang="ar-SA" sz="2100" b="1" dirty="0" err="1">
                <a:solidFill>
                  <a:prstClr val="white"/>
                </a:solidFill>
                <a:highlight>
                  <a:srgbClr val="800000"/>
                </a:highlight>
                <a:latin typeface="arial" panose="020B0604020202020204" pitchFamily="34" charset="0"/>
              </a:rPr>
              <a:t>دائماً</a:t>
            </a:r>
            <a:r>
              <a:rPr lang="ar-SA" sz="2100" b="1" dirty="0">
                <a:solidFill>
                  <a:prstClr val="white"/>
                </a:solidFill>
                <a:highlight>
                  <a:srgbClr val="800000"/>
                </a:highlight>
                <a:latin typeface="arial" panose="020B0604020202020204" pitchFamily="34" charset="0"/>
              </a:rPr>
              <a:t> قول الله تعالى (وقل رب زدني علماً) فيجب علينا تعلم كيفية التعامل مع الحاسب الآلي </a:t>
            </a:r>
            <a:r>
              <a:rPr lang="ar-SA" sz="2100" b="1" dirty="0" err="1">
                <a:solidFill>
                  <a:prstClr val="white"/>
                </a:solidFill>
                <a:highlight>
                  <a:srgbClr val="800000"/>
                </a:highlight>
                <a:latin typeface="arial" panose="020B0604020202020204" pitchFamily="34" charset="0"/>
              </a:rPr>
              <a:t>لنسعى</a:t>
            </a:r>
            <a:r>
              <a:rPr lang="ar-SA" sz="2100" b="1" dirty="0">
                <a:solidFill>
                  <a:prstClr val="white"/>
                </a:solidFill>
                <a:highlight>
                  <a:srgbClr val="800000"/>
                </a:highlight>
                <a:latin typeface="arial" panose="020B0604020202020204" pitchFamily="34" charset="0"/>
              </a:rPr>
              <a:t> جميعاً في تطور مملكتنا فالمملكة تركز على اتخاذ أسلوب جديد ومحسن لتسريع مراحل التطور المتعلقة بالتحول الرقمي وذلك من خلال تبني وتنفيذ أحدث أنظمة الاتصالات السلكية واللاسلكية وتكنولوجيا المعلومات والاتصالات وهذا يعتمد اعتماد تام على أجهزة الحاسب الآلي</a:t>
            </a:r>
          </a:p>
        </p:txBody>
      </p:sp>
      <p:pic>
        <p:nvPicPr>
          <p:cNvPr id="7" name="صورة 6">
            <a:extLst>
              <a:ext uri="{FF2B5EF4-FFF2-40B4-BE49-F238E27FC236}">
                <a16:creationId xmlns:a16="http://schemas.microsoft.com/office/drawing/2014/main" id="{3A4F9828-CECD-ABA3-3B2B-CDA4026E9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9682" y="41225"/>
            <a:ext cx="3844637" cy="1571903"/>
          </a:xfrm>
          <a:prstGeom prst="rect">
            <a:avLst/>
          </a:prstGeom>
        </p:spPr>
      </p:pic>
    </p:spTree>
    <p:extLst>
      <p:ext uri="{BB962C8B-B14F-4D97-AF65-F5344CB8AC3E}">
        <p14:creationId xmlns:p14="http://schemas.microsoft.com/office/powerpoint/2010/main" val="374444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2">
            <a:extLst>
              <a:ext uri="{FF2B5EF4-FFF2-40B4-BE49-F238E27FC236}">
                <a16:creationId xmlns:a16="http://schemas.microsoft.com/office/drawing/2014/main" id="{E05C68CD-A17C-A600-EF18-F234B35FDD56}"/>
              </a:ext>
            </a:extLst>
          </p:cNvPr>
          <p:cNvSpPr/>
          <p:nvPr/>
        </p:nvSpPr>
        <p:spPr>
          <a:xfrm>
            <a:off x="663677" y="409268"/>
            <a:ext cx="7997313" cy="4424516"/>
          </a:xfrm>
          <a:prstGeom prst="roundRect">
            <a:avLst/>
          </a:prstGeom>
          <a:solidFill>
            <a:schemeClr val="bg1">
              <a:alpha val="36000"/>
            </a:schemeClr>
          </a:solidFill>
          <a:ln w="28575">
            <a:solidFill>
              <a:srgbClr val="F739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p:txBody>
      </p:sp>
      <p:pic>
        <p:nvPicPr>
          <p:cNvPr id="5" name="صورة 4">
            <a:extLst>
              <a:ext uri="{FF2B5EF4-FFF2-40B4-BE49-F238E27FC236}">
                <a16:creationId xmlns:a16="http://schemas.microsoft.com/office/drawing/2014/main" id="{F4217A67-C1A2-A596-77AC-0DB6E1C8D4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14" b="100000" l="0" r="100000">
                        <a14:foregroundMark x1="63614" y1="29430" x2="63614" y2="29430"/>
                        <a14:foregroundMark x1="34158" y1="24367" x2="34158" y2="24367"/>
                        <a14:foregroundMark x1="28465" y1="41139" x2="28465" y2="41139"/>
                        <a14:foregroundMark x1="38119" y1="47468" x2="38119" y2="47468"/>
                        <a14:foregroundMark x1="35891" y1="70570" x2="35891" y2="70570"/>
                        <a14:foregroundMark x1="24257" y1="78165" x2="24257" y2="78165"/>
                        <a14:foregroundMark x1="29208" y1="69304" x2="29208" y2="69304"/>
                        <a14:foregroundMark x1="81436" y1="61076" x2="81436" y2="61076"/>
                        <a14:foregroundMark x1="69554" y1="40190" x2="69554" y2="40190"/>
                        <a14:foregroundMark x1="68564" y1="27215" x2="68564" y2="27215"/>
                        <a14:foregroundMark x1="60891" y1="25000" x2="60891" y2="25000"/>
                        <a14:foregroundMark x1="63119" y1="33544" x2="63119" y2="33544"/>
                        <a14:foregroundMark x1="66832" y1="18038" x2="66832" y2="18038"/>
                        <a14:foregroundMark x1="63861" y1="21203" x2="63861" y2="21203"/>
                        <a14:foregroundMark x1="60644" y1="19937" x2="60644" y2="19937"/>
                        <a14:foregroundMark x1="64604" y1="17405" x2="64604" y2="17405"/>
                        <a14:foregroundMark x1="69059" y1="18671" x2="69059" y2="18671"/>
                        <a14:foregroundMark x1="90347" y1="41456" x2="90347" y2="41456"/>
                        <a14:foregroundMark x1="83416" y1="37342" x2="83416" y2="37342"/>
                        <a14:foregroundMark x1="91832" y1="54747" x2="91832" y2="54747"/>
                        <a14:foregroundMark x1="89604" y1="61076" x2="89604" y2="61076"/>
                        <a14:foregroundMark x1="87624" y1="67405" x2="87624" y2="67405"/>
                        <a14:foregroundMark x1="85396" y1="73734" x2="85396" y2="73734"/>
                        <a14:foregroundMark x1="83663" y1="78797" x2="83663" y2="78797"/>
                        <a14:foregroundMark x1="81683" y1="84177" x2="81683" y2="84177"/>
                        <a14:foregroundMark x1="74752" y1="73734" x2="74752" y2="73734"/>
                        <a14:foregroundMark x1="63614" y1="75000" x2="63614" y2="75000"/>
                        <a14:foregroundMark x1="39851" y1="78797" x2="39851" y2="78797"/>
                        <a14:foregroundMark x1="22525" y1="83228" x2="22525" y2="83228"/>
                        <a14:foregroundMark x1="16337" y1="80380" x2="16337" y2="80380"/>
                        <a14:foregroundMark x1="8663" y1="58544" x2="8663" y2="58544"/>
                        <a14:foregroundMark x1="12624" y1="68987" x2="12624" y2="68987"/>
                        <a14:foregroundMark x1="5693" y1="50000" x2="5693" y2="50000"/>
                        <a14:foregroundMark x1="11386" y1="42089" x2="11386" y2="42089"/>
                        <a14:foregroundMark x1="17079" y1="38291" x2="17079" y2="38291"/>
                        <a14:foregroundMark x1="48020" y1="75316" x2="48020" y2="75316"/>
                        <a14:foregroundMark x1="55941" y1="78165" x2="55941" y2="78165"/>
                        <a14:foregroundMark x1="56683" y1="88291" x2="56683" y2="88291"/>
                        <a14:foregroundMark x1="68812" y1="89241" x2="68812" y2="89241"/>
                        <a14:foregroundMark x1="65594" y1="89557" x2="65594" y2="89557"/>
                        <a14:foregroundMark x1="61139" y1="89557" x2="61139" y2="89557"/>
                        <a14:foregroundMark x1="57673" y1="87658" x2="57673" y2="87658"/>
                        <a14:foregroundMark x1="53713" y1="87658" x2="53713" y2="87658"/>
                        <a14:foregroundMark x1="48020" y1="50000" x2="48020" y2="50000"/>
                        <a14:foregroundMark x1="58911" y1="46519" x2="58911" y2="46519"/>
                        <a14:foregroundMark x1="63861" y1="43354" x2="63861" y2="43354"/>
                        <a14:foregroundMark x1="63861" y1="43354" x2="63861" y2="43354"/>
                        <a14:foregroundMark x1="52723" y1="50000" x2="52723" y2="50000"/>
                        <a14:foregroundMark x1="52723" y1="50000" x2="52723" y2="50000"/>
                        <a14:foregroundMark x1="52723" y1="50000" x2="52723" y2="50000"/>
                        <a14:foregroundMark x1="47277" y1="47468" x2="47277" y2="47468"/>
                        <a14:foregroundMark x1="47277" y1="47468" x2="47277" y2="47468"/>
                        <a14:foregroundMark x1="47277" y1="47468" x2="47277" y2="47468"/>
                        <a14:foregroundMark x1="43069" y1="49051" x2="43069" y2="49051"/>
                        <a14:foregroundMark x1="43069" y1="49051" x2="43069" y2="49051"/>
                        <a14:foregroundMark x1="43069" y1="49051" x2="43069" y2="49051"/>
                        <a14:foregroundMark x1="33416" y1="25949" x2="33416" y2="25949"/>
                        <a14:foregroundMark x1="33416" y1="25949" x2="33416" y2="25949"/>
                        <a14:foregroundMark x1="33416" y1="25949" x2="33416" y2="25949"/>
                        <a14:foregroundMark x1="35149" y1="31329" x2="35149" y2="31329"/>
                        <a14:foregroundMark x1="35149" y1="31329" x2="35149" y2="31329"/>
                        <a14:foregroundMark x1="35149" y1="31329" x2="35149" y2="31329"/>
                        <a14:foregroundMark x1="29950" y1="30063" x2="29950" y2="30063"/>
                        <a14:foregroundMark x1="29950" y1="30063" x2="29950" y2="30063"/>
                        <a14:foregroundMark x1="29950" y1="30063" x2="29950" y2="30063"/>
                        <a14:foregroundMark x1="30198" y1="19937" x2="30198" y2="19937"/>
                        <a14:foregroundMark x1="30198" y1="19937" x2="30198" y2="19937"/>
                        <a14:foregroundMark x1="39109" y1="18671" x2="39109" y2="18671"/>
                        <a14:foregroundMark x1="39109" y1="18671" x2="39109" y2="18671"/>
                        <a14:foregroundMark x1="39109" y1="18671" x2="39109" y2="18671"/>
                        <a14:foregroundMark x1="33911" y1="16772" x2="33911" y2="16772"/>
                        <a14:foregroundMark x1="37376" y1="17405" x2="37376" y2="17405"/>
                        <a14:foregroundMark x1="31931" y1="17405" x2="31931" y2="17405"/>
                        <a14:foregroundMark x1="27970" y1="18038" x2="27970" y2="18038"/>
                        <a14:foregroundMark x1="22030" y1="85443" x2="22030" y2="85443"/>
                        <a14:foregroundMark x1="15099" y1="74367" x2="15099" y2="74367"/>
                        <a14:foregroundMark x1="15099" y1="74367" x2="15099" y2="74367"/>
                        <a14:foregroundMark x1="10396" y1="64241" x2="10396" y2="64241"/>
                        <a14:foregroundMark x1="44307" y1="89557" x2="44307" y2="89557"/>
                        <a14:foregroundMark x1="44307" y1="77532" x2="44307" y2="77532"/>
                        <a14:foregroundMark x1="44307" y1="77532" x2="44307" y2="77532"/>
                        <a14:foregroundMark x1="56188" y1="72468" x2="56188" y2="72468"/>
                        <a14:foregroundMark x1="56188" y1="72468" x2="56188" y2="72468"/>
                        <a14:foregroundMark x1="71535" y1="19937" x2="71535" y2="19937"/>
                        <a14:foregroundMark x1="69059" y1="16139" x2="69059" y2="16139"/>
                        <a14:foregroundMark x1="61881" y1="17089" x2="61881" y2="17089"/>
                        <a14:foregroundMark x1="58663" y1="19620" x2="58663" y2="19620"/>
                        <a14:foregroundMark x1="28960" y1="16139" x2="28960" y2="16139"/>
                        <a14:foregroundMark x1="25248" y1="19620" x2="25248" y2="19620"/>
                        <a14:foregroundMark x1="18317" y1="85443" x2="18317" y2="85443"/>
                        <a14:foregroundMark x1="27228" y1="90190" x2="27228" y2="90190"/>
                        <a14:foregroundMark x1="32921" y1="88924" x2="32921" y2="88924"/>
                        <a14:foregroundMark x1="32921" y1="88924" x2="32921" y2="88924"/>
                        <a14:foregroundMark x1="39356" y1="88924" x2="39356" y2="88924"/>
                        <a14:foregroundMark x1="39356" y1="88924" x2="39356" y2="88924"/>
                        <a14:foregroundMark x1="39356" y1="88924" x2="39356" y2="88924"/>
                        <a14:foregroundMark x1="43069" y1="85759" x2="43069" y2="85759"/>
                        <a14:foregroundMark x1="43069" y1="85759" x2="43069" y2="85759"/>
                        <a14:foregroundMark x1="43069" y1="85759" x2="43069" y2="85759"/>
                        <a14:foregroundMark x1="43069" y1="85759" x2="43069" y2="85759"/>
                        <a14:foregroundMark x1="46287" y1="81962" x2="46287" y2="81962"/>
                        <a14:foregroundMark x1="46287" y1="81962" x2="46287" y2="81962"/>
                        <a14:foregroundMark x1="53218" y1="81962" x2="53218" y2="81962"/>
                        <a14:foregroundMark x1="53218" y1="81962" x2="53218" y2="81962"/>
                        <a14:foregroundMark x1="53218" y1="81962" x2="53218" y2="81962"/>
                        <a14:foregroundMark x1="53218" y1="75633" x2="53218" y2="75633"/>
                        <a14:foregroundMark x1="53218" y1="75633" x2="53218" y2="75633"/>
                        <a14:foregroundMark x1="53218" y1="75633" x2="53218" y2="75633"/>
                        <a14:foregroundMark x1="53218" y1="69937" x2="53218" y2="69937"/>
                        <a14:foregroundMark x1="53218" y1="69937" x2="53218" y2="69937"/>
                        <a14:foregroundMark x1="53218" y1="69937" x2="53218" y2="69937"/>
                        <a14:foregroundMark x1="53218" y1="66772" x2="53218" y2="66772"/>
                        <a14:foregroundMark x1="53218" y1="66772" x2="53218" y2="66772"/>
                        <a14:foregroundMark x1="53218" y1="66772" x2="53218" y2="66772"/>
                        <a14:foregroundMark x1="37376" y1="71519" x2="37376" y2="71519"/>
                        <a14:foregroundMark x1="37376" y1="71519" x2="37376" y2="71519"/>
                        <a14:foregroundMark x1="37376" y1="71519" x2="37376" y2="71519"/>
                        <a14:foregroundMark x1="46040" y1="70253" x2="46040" y2="70253"/>
                        <a14:foregroundMark x1="46040" y1="70253" x2="46040" y2="70253"/>
                        <a14:foregroundMark x1="47277" y1="66456" x2="47277" y2="66456"/>
                        <a14:foregroundMark x1="47277" y1="66456" x2="47277" y2="66456"/>
                        <a14:foregroundMark x1="74010" y1="20886" x2="74010" y2="20886"/>
                        <a14:foregroundMark x1="72525" y1="16139" x2="72525" y2="16139"/>
                        <a14:foregroundMark x1="72525" y1="18354" x2="72525" y2="18354"/>
                        <a14:foregroundMark x1="65594" y1="15506" x2="65594" y2="15506"/>
                        <a14:foregroundMark x1="41337" y1="19304" x2="41337" y2="19304"/>
                        <a14:foregroundMark x1="35396" y1="14557" x2="35396" y2="14557"/>
                        <a14:foregroundMark x1="35396" y1="14557" x2="35396" y2="14557"/>
                        <a14:foregroundMark x1="31436" y1="15506" x2="31436" y2="15506"/>
                        <a14:foregroundMark x1="31436" y1="15506" x2="31436" y2="15506"/>
                        <a14:foregroundMark x1="61881" y1="67405" x2="61881" y2="67405"/>
                        <a14:foregroundMark x1="61881" y1="67405" x2="61881" y2="67405"/>
                      </a14:backgroundRemoval>
                    </a14:imgEffect>
                  </a14:imgLayer>
                </a14:imgProps>
              </a:ext>
            </a:extLst>
          </a:blip>
          <a:stretch>
            <a:fillRect/>
          </a:stretch>
        </p:blipFill>
        <p:spPr>
          <a:xfrm>
            <a:off x="-84246" y="2985908"/>
            <a:ext cx="2885714" cy="2257143"/>
          </a:xfrm>
          <a:prstGeom prst="rect">
            <a:avLst/>
          </a:prstGeom>
        </p:spPr>
      </p:pic>
      <p:sp>
        <p:nvSpPr>
          <p:cNvPr id="6" name="مربع نص 5">
            <a:extLst>
              <a:ext uri="{FF2B5EF4-FFF2-40B4-BE49-F238E27FC236}">
                <a16:creationId xmlns:a16="http://schemas.microsoft.com/office/drawing/2014/main" id="{D7796ED9-1A54-49CC-83FB-50059F8C5F5F}"/>
              </a:ext>
            </a:extLst>
          </p:cNvPr>
          <p:cNvSpPr txBox="1"/>
          <p:nvPr/>
        </p:nvSpPr>
        <p:spPr>
          <a:xfrm>
            <a:off x="2309554" y="1785454"/>
            <a:ext cx="4895933" cy="1107996"/>
          </a:xfrm>
          <a:prstGeom prst="rect">
            <a:avLst/>
          </a:prstGeom>
          <a:noFill/>
        </p:spPr>
        <p:txBody>
          <a:bodyPr wrap="square" rtlCol="1">
            <a:spAutoFit/>
          </a:bodyPr>
          <a:lstStyle/>
          <a:p>
            <a:pPr algn="ctr"/>
            <a:r>
              <a:rPr lang="ar-SA" sz="3300" b="1" dirty="0">
                <a:solidFill>
                  <a:prstClr val="black"/>
                </a:solidFill>
              </a:rPr>
              <a:t>سبحانك اللهم وبحمدك اشهد أنه </a:t>
            </a:r>
            <a:r>
              <a:rPr lang="ar-SA" sz="3300" b="1" dirty="0" err="1">
                <a:solidFill>
                  <a:prstClr val="black"/>
                </a:solidFill>
              </a:rPr>
              <a:t>لاإله</a:t>
            </a:r>
            <a:r>
              <a:rPr lang="ar-SA" sz="3300" b="1" dirty="0">
                <a:solidFill>
                  <a:prstClr val="black"/>
                </a:solidFill>
              </a:rPr>
              <a:t> إلا أنت </a:t>
            </a:r>
            <a:r>
              <a:rPr lang="ar-SA" sz="3300" b="1" dirty="0" err="1">
                <a:solidFill>
                  <a:prstClr val="black"/>
                </a:solidFill>
              </a:rPr>
              <a:t>استغفرك</a:t>
            </a:r>
            <a:r>
              <a:rPr lang="ar-SA" sz="3300" b="1" dirty="0">
                <a:solidFill>
                  <a:prstClr val="black"/>
                </a:solidFill>
              </a:rPr>
              <a:t> وأتوب إليك</a:t>
            </a:r>
          </a:p>
        </p:txBody>
      </p:sp>
    </p:spTree>
    <p:extLst>
      <p:ext uri="{BB962C8B-B14F-4D97-AF65-F5344CB8AC3E}">
        <p14:creationId xmlns:p14="http://schemas.microsoft.com/office/powerpoint/2010/main" val="276813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grpSp>
        <p:nvGrpSpPr>
          <p:cNvPr id="14" name="مجموعة 13">
            <a:extLst>
              <a:ext uri="{FF2B5EF4-FFF2-40B4-BE49-F238E27FC236}">
                <a16:creationId xmlns:a16="http://schemas.microsoft.com/office/drawing/2014/main" id="{5B0B26AB-E2CD-44D1-89C6-C671E4803A78}"/>
              </a:ext>
            </a:extLst>
          </p:cNvPr>
          <p:cNvGrpSpPr/>
          <p:nvPr/>
        </p:nvGrpSpPr>
        <p:grpSpPr>
          <a:xfrm>
            <a:off x="2794851" y="662164"/>
            <a:ext cx="3554304" cy="1057613"/>
            <a:chOff x="2794851" y="662164"/>
            <a:chExt cx="3554304" cy="1057613"/>
          </a:xfrm>
        </p:grpSpPr>
        <p:sp>
          <p:nvSpPr>
            <p:cNvPr id="601" name="Google Shape;601;p25"/>
            <p:cNvSpPr/>
            <p:nvPr/>
          </p:nvSpPr>
          <p:spPr>
            <a:xfrm>
              <a:off x="2794851" y="662164"/>
              <a:ext cx="3554304"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4" name="مربع نص 3">
              <a:extLst>
                <a:ext uri="{FF2B5EF4-FFF2-40B4-BE49-F238E27FC236}">
                  <a16:creationId xmlns:a16="http://schemas.microsoft.com/office/drawing/2014/main" id="{45866E33-42D1-441B-A45A-CB1B0104F39F}"/>
                </a:ext>
              </a:extLst>
            </p:cNvPr>
            <p:cNvSpPr txBox="1"/>
            <p:nvPr/>
          </p:nvSpPr>
          <p:spPr>
            <a:xfrm>
              <a:off x="3447333" y="836966"/>
              <a:ext cx="2249334" cy="461665"/>
            </a:xfrm>
            <a:prstGeom prst="rect">
              <a:avLst/>
            </a:prstGeom>
            <a:noFill/>
          </p:spPr>
          <p:txBody>
            <a:bodyPr wrap="none" rtlCol="1">
              <a:spAutoFit/>
            </a:bodyPr>
            <a:lstStyle/>
            <a:p>
              <a:r>
                <a:rPr lang="ar-SA" sz="2400" dirty="0"/>
                <a:t>سنتعلم في هذا الدرس</a:t>
              </a:r>
            </a:p>
          </p:txBody>
        </p:sp>
      </p:grpSp>
      <p:grpSp>
        <p:nvGrpSpPr>
          <p:cNvPr id="616" name="Google Shape;616;p25"/>
          <p:cNvGrpSpPr/>
          <p:nvPr/>
        </p:nvGrpSpPr>
        <p:grpSpPr>
          <a:xfrm>
            <a:off x="8155871" y="3071100"/>
            <a:ext cx="233161" cy="539699"/>
            <a:chOff x="5349941" y="3093980"/>
            <a:chExt cx="233161" cy="539699"/>
          </a:xfrm>
        </p:grpSpPr>
        <p:sp>
          <p:nvSpPr>
            <p:cNvPr id="617" name="Google Shape;617;p25"/>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25"/>
          <p:cNvGrpSpPr/>
          <p:nvPr/>
        </p:nvGrpSpPr>
        <p:grpSpPr>
          <a:xfrm>
            <a:off x="6349155" y="3142326"/>
            <a:ext cx="167058" cy="468473"/>
            <a:chOff x="7172018" y="3071105"/>
            <a:chExt cx="167058" cy="468473"/>
          </a:xfrm>
        </p:grpSpPr>
        <p:sp>
          <p:nvSpPr>
            <p:cNvPr id="620" name="Google Shape;620;p25"/>
            <p:cNvSpPr/>
            <p:nvPr/>
          </p:nvSpPr>
          <p:spPr>
            <a:xfrm>
              <a:off x="7186274" y="3098711"/>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5"/>
            <p:cNvSpPr/>
            <p:nvPr/>
          </p:nvSpPr>
          <p:spPr>
            <a:xfrm>
              <a:off x="7172018" y="3071105"/>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مربع نص 42">
            <a:extLst>
              <a:ext uri="{FF2B5EF4-FFF2-40B4-BE49-F238E27FC236}">
                <a16:creationId xmlns:a16="http://schemas.microsoft.com/office/drawing/2014/main" id="{E8DB61E5-93E6-487B-8116-E3E8025905A3}"/>
              </a:ext>
            </a:extLst>
          </p:cNvPr>
          <p:cNvSpPr txBox="1"/>
          <p:nvPr/>
        </p:nvSpPr>
        <p:spPr>
          <a:xfrm>
            <a:off x="5660535" y="3770978"/>
            <a:ext cx="1541205" cy="1015663"/>
          </a:xfrm>
          <a:prstGeom prst="rect">
            <a:avLst/>
          </a:prstGeom>
          <a:noFill/>
        </p:spPr>
        <p:txBody>
          <a:bodyPr wrap="square">
            <a:spAutoFit/>
          </a:bodyPr>
          <a:lstStyle/>
          <a:p>
            <a:pPr algn="ctr" rtl="1"/>
            <a:r>
              <a:rPr lang="ar-SA" sz="2000" b="1" dirty="0"/>
              <a:t>كتابة الحروف الكبيرة في اللغة الانجليزية</a:t>
            </a:r>
          </a:p>
        </p:txBody>
      </p:sp>
      <p:grpSp>
        <p:nvGrpSpPr>
          <p:cNvPr id="20" name="مجموعة 19">
            <a:extLst>
              <a:ext uri="{FF2B5EF4-FFF2-40B4-BE49-F238E27FC236}">
                <a16:creationId xmlns:a16="http://schemas.microsoft.com/office/drawing/2014/main" id="{D8A8F6E9-8E9F-4491-A240-4595B41B26BB}"/>
              </a:ext>
            </a:extLst>
          </p:cNvPr>
          <p:cNvGrpSpPr/>
          <p:nvPr/>
        </p:nvGrpSpPr>
        <p:grpSpPr>
          <a:xfrm>
            <a:off x="4285194" y="2351802"/>
            <a:ext cx="934200" cy="660921"/>
            <a:chOff x="3211341" y="2299488"/>
            <a:chExt cx="934200" cy="660921"/>
          </a:xfrm>
        </p:grpSpPr>
        <p:sp>
          <p:nvSpPr>
            <p:cNvPr id="53" name="Google Shape;604;p25">
              <a:extLst>
                <a:ext uri="{FF2B5EF4-FFF2-40B4-BE49-F238E27FC236}">
                  <a16:creationId xmlns:a16="http://schemas.microsoft.com/office/drawing/2014/main" id="{5EBD7BA4-D097-4DF1-903A-50BD8BCC7FEB}"/>
                </a:ext>
              </a:extLst>
            </p:cNvPr>
            <p:cNvSpPr txBox="1">
              <a:spLocks/>
            </p:cNvSpPr>
            <p:nvPr/>
          </p:nvSpPr>
          <p:spPr>
            <a:xfrm>
              <a:off x="3211341" y="2341350"/>
              <a:ext cx="934200" cy="57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9pPr>
            </a:lstStyle>
            <a:p>
              <a:r>
                <a:rPr lang="en" dirty="0"/>
                <a:t>3</a:t>
              </a:r>
            </a:p>
          </p:txBody>
        </p:sp>
        <p:sp>
          <p:nvSpPr>
            <p:cNvPr id="54" name="Google Shape;608;p25">
              <a:extLst>
                <a:ext uri="{FF2B5EF4-FFF2-40B4-BE49-F238E27FC236}">
                  <a16:creationId xmlns:a16="http://schemas.microsoft.com/office/drawing/2014/main" id="{137FABEB-7E02-4C76-9829-4851D569677F}"/>
                </a:ext>
              </a:extLst>
            </p:cNvPr>
            <p:cNvSpPr/>
            <p:nvPr/>
          </p:nvSpPr>
          <p:spPr>
            <a:xfrm>
              <a:off x="3338733" y="22994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grpSp>
      <p:grpSp>
        <p:nvGrpSpPr>
          <p:cNvPr id="25" name="مجموعة 24">
            <a:extLst>
              <a:ext uri="{FF2B5EF4-FFF2-40B4-BE49-F238E27FC236}">
                <a16:creationId xmlns:a16="http://schemas.microsoft.com/office/drawing/2014/main" id="{9135AE54-6F94-4D58-9D87-3D7C5B8BDFF2}"/>
              </a:ext>
            </a:extLst>
          </p:cNvPr>
          <p:cNvGrpSpPr/>
          <p:nvPr/>
        </p:nvGrpSpPr>
        <p:grpSpPr>
          <a:xfrm>
            <a:off x="5882055" y="2393661"/>
            <a:ext cx="934200" cy="660921"/>
            <a:chOff x="5033683" y="2299488"/>
            <a:chExt cx="934200" cy="660921"/>
          </a:xfrm>
        </p:grpSpPr>
        <p:sp>
          <p:nvSpPr>
            <p:cNvPr id="62" name="Google Shape;603;p25">
              <a:extLst>
                <a:ext uri="{FF2B5EF4-FFF2-40B4-BE49-F238E27FC236}">
                  <a16:creationId xmlns:a16="http://schemas.microsoft.com/office/drawing/2014/main" id="{2D772CEE-51C1-4467-87B6-83589025B6B2}"/>
                </a:ext>
              </a:extLst>
            </p:cNvPr>
            <p:cNvSpPr txBox="1">
              <a:spLocks/>
            </p:cNvSpPr>
            <p:nvPr/>
          </p:nvSpPr>
          <p:spPr>
            <a:xfrm>
              <a:off x="5033683" y="2341350"/>
              <a:ext cx="934200" cy="57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9pPr>
            </a:lstStyle>
            <a:p>
              <a:r>
                <a:rPr lang="en"/>
                <a:t>2</a:t>
              </a:r>
              <a:endParaRPr lang="en" dirty="0"/>
            </a:p>
          </p:txBody>
        </p:sp>
        <p:sp>
          <p:nvSpPr>
            <p:cNvPr id="63" name="Google Shape;607;p25">
              <a:extLst>
                <a:ext uri="{FF2B5EF4-FFF2-40B4-BE49-F238E27FC236}">
                  <a16:creationId xmlns:a16="http://schemas.microsoft.com/office/drawing/2014/main" id="{FACE1D53-2185-436F-8743-7242E0610639}"/>
                </a:ext>
              </a:extLst>
            </p:cNvPr>
            <p:cNvSpPr/>
            <p:nvPr/>
          </p:nvSpPr>
          <p:spPr>
            <a:xfrm>
              <a:off x="5161092" y="22994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grpSp>
      <p:grpSp>
        <p:nvGrpSpPr>
          <p:cNvPr id="28" name="مجموعة 27">
            <a:extLst>
              <a:ext uri="{FF2B5EF4-FFF2-40B4-BE49-F238E27FC236}">
                <a16:creationId xmlns:a16="http://schemas.microsoft.com/office/drawing/2014/main" id="{0A5DD962-7B1A-4897-A93B-FE3796650797}"/>
              </a:ext>
            </a:extLst>
          </p:cNvPr>
          <p:cNvGrpSpPr/>
          <p:nvPr/>
        </p:nvGrpSpPr>
        <p:grpSpPr>
          <a:xfrm>
            <a:off x="7805352" y="2299488"/>
            <a:ext cx="934200" cy="660921"/>
            <a:chOff x="7323131" y="2299488"/>
            <a:chExt cx="934200" cy="660921"/>
          </a:xfrm>
        </p:grpSpPr>
        <p:sp>
          <p:nvSpPr>
            <p:cNvPr id="67" name="Google Shape;602;p25">
              <a:extLst>
                <a:ext uri="{FF2B5EF4-FFF2-40B4-BE49-F238E27FC236}">
                  <a16:creationId xmlns:a16="http://schemas.microsoft.com/office/drawing/2014/main" id="{EC73450E-0588-4E5E-B6CF-CEAABE749BA3}"/>
                </a:ext>
              </a:extLst>
            </p:cNvPr>
            <p:cNvSpPr txBox="1">
              <a:spLocks/>
            </p:cNvSpPr>
            <p:nvPr/>
          </p:nvSpPr>
          <p:spPr>
            <a:xfrm>
              <a:off x="7323131" y="2341350"/>
              <a:ext cx="934200" cy="57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9pPr>
            </a:lstStyle>
            <a:p>
              <a:r>
                <a:rPr lang="en"/>
                <a:t>1</a:t>
              </a:r>
              <a:endParaRPr lang="en" dirty="0"/>
            </a:p>
          </p:txBody>
        </p:sp>
        <p:sp>
          <p:nvSpPr>
            <p:cNvPr id="68" name="Google Shape;606;p25">
              <a:extLst>
                <a:ext uri="{FF2B5EF4-FFF2-40B4-BE49-F238E27FC236}">
                  <a16:creationId xmlns:a16="http://schemas.microsoft.com/office/drawing/2014/main" id="{E2B7F540-C961-4B23-A60D-62F66F9AF743}"/>
                </a:ext>
              </a:extLst>
            </p:cNvPr>
            <p:cNvSpPr/>
            <p:nvPr/>
          </p:nvSpPr>
          <p:spPr>
            <a:xfrm>
              <a:off x="7450543" y="22994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grpSp>
      <p:sp>
        <p:nvSpPr>
          <p:cNvPr id="39" name="مربع نص 38">
            <a:extLst>
              <a:ext uri="{FF2B5EF4-FFF2-40B4-BE49-F238E27FC236}">
                <a16:creationId xmlns:a16="http://schemas.microsoft.com/office/drawing/2014/main" id="{9A4E53F5-62D3-4479-BC76-05E40E8A9702}"/>
              </a:ext>
            </a:extLst>
          </p:cNvPr>
          <p:cNvSpPr txBox="1"/>
          <p:nvPr/>
        </p:nvSpPr>
        <p:spPr>
          <a:xfrm>
            <a:off x="2322281" y="4134819"/>
            <a:ext cx="1603811" cy="707886"/>
          </a:xfrm>
          <a:prstGeom prst="rect">
            <a:avLst/>
          </a:prstGeom>
          <a:noFill/>
        </p:spPr>
        <p:txBody>
          <a:bodyPr wrap="square">
            <a:spAutoFit/>
          </a:bodyPr>
          <a:lstStyle/>
          <a:p>
            <a:pPr algn="ctr" rtl="1"/>
            <a:r>
              <a:rPr lang="ar-SA" sz="2000" b="1" dirty="0"/>
              <a:t>نصائح وارشادات الفقرات</a:t>
            </a:r>
          </a:p>
        </p:txBody>
      </p:sp>
      <p:sp>
        <p:nvSpPr>
          <p:cNvPr id="2" name="مربع نص 1">
            <a:extLst>
              <a:ext uri="{FF2B5EF4-FFF2-40B4-BE49-F238E27FC236}">
                <a16:creationId xmlns:a16="http://schemas.microsoft.com/office/drawing/2014/main" id="{7FFAFC0B-41AA-B612-E958-63938219432C}"/>
              </a:ext>
            </a:extLst>
          </p:cNvPr>
          <p:cNvSpPr txBox="1"/>
          <p:nvPr/>
        </p:nvSpPr>
        <p:spPr>
          <a:xfrm>
            <a:off x="7513982" y="3827043"/>
            <a:ext cx="1345245" cy="707886"/>
          </a:xfrm>
          <a:prstGeom prst="rect">
            <a:avLst/>
          </a:prstGeom>
          <a:noFill/>
        </p:spPr>
        <p:txBody>
          <a:bodyPr wrap="square">
            <a:spAutoFit/>
          </a:bodyPr>
          <a:lstStyle/>
          <a:p>
            <a:pPr algn="ctr" rtl="1"/>
            <a:r>
              <a:rPr lang="ar-SA" sz="2000" b="1" dirty="0"/>
              <a:t>حذف النص المحدد</a:t>
            </a:r>
          </a:p>
        </p:txBody>
      </p:sp>
      <p:pic>
        <p:nvPicPr>
          <p:cNvPr id="3" name="صورة 2">
            <a:extLst>
              <a:ext uri="{FF2B5EF4-FFF2-40B4-BE49-F238E27FC236}">
                <a16:creationId xmlns:a16="http://schemas.microsoft.com/office/drawing/2014/main" id="{56FA36C3-260F-CF08-CAC7-B23E93153AD8}"/>
              </a:ext>
            </a:extLst>
          </p:cNvPr>
          <p:cNvPicPr>
            <a:picLocks noChangeAspect="1"/>
          </p:cNvPicPr>
          <p:nvPr/>
        </p:nvPicPr>
        <p:blipFill>
          <a:blip r:embed="rId4"/>
          <a:stretch>
            <a:fillRect/>
          </a:stretch>
        </p:blipFill>
        <p:spPr>
          <a:xfrm>
            <a:off x="4636453" y="3169932"/>
            <a:ext cx="231668" cy="536494"/>
          </a:xfrm>
          <a:prstGeom prst="rect">
            <a:avLst/>
          </a:prstGeom>
        </p:spPr>
      </p:pic>
      <p:grpSp>
        <p:nvGrpSpPr>
          <p:cNvPr id="6" name="مجموعة 5">
            <a:extLst>
              <a:ext uri="{FF2B5EF4-FFF2-40B4-BE49-F238E27FC236}">
                <a16:creationId xmlns:a16="http://schemas.microsoft.com/office/drawing/2014/main" id="{43AFEF11-B9EA-D9CD-990D-80A159D52F9B}"/>
              </a:ext>
            </a:extLst>
          </p:cNvPr>
          <p:cNvGrpSpPr/>
          <p:nvPr/>
        </p:nvGrpSpPr>
        <p:grpSpPr>
          <a:xfrm>
            <a:off x="2772928" y="2351802"/>
            <a:ext cx="934200" cy="660921"/>
            <a:chOff x="3211341" y="2299488"/>
            <a:chExt cx="934200" cy="660921"/>
          </a:xfrm>
        </p:grpSpPr>
        <p:sp>
          <p:nvSpPr>
            <p:cNvPr id="7" name="Google Shape;604;p25">
              <a:extLst>
                <a:ext uri="{FF2B5EF4-FFF2-40B4-BE49-F238E27FC236}">
                  <a16:creationId xmlns:a16="http://schemas.microsoft.com/office/drawing/2014/main" id="{6980AB55-7AA3-1EDD-ECBE-A183323002BE}"/>
                </a:ext>
              </a:extLst>
            </p:cNvPr>
            <p:cNvSpPr txBox="1">
              <a:spLocks/>
            </p:cNvSpPr>
            <p:nvPr/>
          </p:nvSpPr>
          <p:spPr>
            <a:xfrm>
              <a:off x="3211341" y="2341350"/>
              <a:ext cx="934200" cy="57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9pPr>
            </a:lstStyle>
            <a:p>
              <a:r>
                <a:rPr lang="en-US" dirty="0"/>
                <a:t>4</a:t>
              </a:r>
              <a:endParaRPr lang="en" dirty="0"/>
            </a:p>
          </p:txBody>
        </p:sp>
        <p:sp>
          <p:nvSpPr>
            <p:cNvPr id="8" name="Google Shape;608;p25">
              <a:extLst>
                <a:ext uri="{FF2B5EF4-FFF2-40B4-BE49-F238E27FC236}">
                  <a16:creationId xmlns:a16="http://schemas.microsoft.com/office/drawing/2014/main" id="{577614B7-2C43-6F02-96A5-5E3BD82FA6B2}"/>
                </a:ext>
              </a:extLst>
            </p:cNvPr>
            <p:cNvSpPr/>
            <p:nvPr/>
          </p:nvSpPr>
          <p:spPr>
            <a:xfrm>
              <a:off x="3338733" y="22994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grpSp>
      <p:pic>
        <p:nvPicPr>
          <p:cNvPr id="9" name="صورة 8">
            <a:extLst>
              <a:ext uri="{FF2B5EF4-FFF2-40B4-BE49-F238E27FC236}">
                <a16:creationId xmlns:a16="http://schemas.microsoft.com/office/drawing/2014/main" id="{C93257B4-7E0E-36B9-D329-AE20E8A805B1}"/>
              </a:ext>
            </a:extLst>
          </p:cNvPr>
          <p:cNvPicPr>
            <a:picLocks noChangeAspect="1"/>
          </p:cNvPicPr>
          <p:nvPr/>
        </p:nvPicPr>
        <p:blipFill>
          <a:blip r:embed="rId4"/>
          <a:stretch>
            <a:fillRect/>
          </a:stretch>
        </p:blipFill>
        <p:spPr>
          <a:xfrm>
            <a:off x="3124187" y="3169932"/>
            <a:ext cx="231668" cy="536494"/>
          </a:xfrm>
          <a:prstGeom prst="rect">
            <a:avLst/>
          </a:prstGeom>
        </p:spPr>
      </p:pic>
      <p:grpSp>
        <p:nvGrpSpPr>
          <p:cNvPr id="10" name="مجموعة 9">
            <a:extLst>
              <a:ext uri="{FF2B5EF4-FFF2-40B4-BE49-F238E27FC236}">
                <a16:creationId xmlns:a16="http://schemas.microsoft.com/office/drawing/2014/main" id="{DD193229-4985-78CB-3AC8-D4D441B74D01}"/>
              </a:ext>
            </a:extLst>
          </p:cNvPr>
          <p:cNvGrpSpPr/>
          <p:nvPr/>
        </p:nvGrpSpPr>
        <p:grpSpPr>
          <a:xfrm>
            <a:off x="946497" y="2364280"/>
            <a:ext cx="934200" cy="660921"/>
            <a:chOff x="3211341" y="2299488"/>
            <a:chExt cx="934200" cy="660921"/>
          </a:xfrm>
        </p:grpSpPr>
        <p:sp>
          <p:nvSpPr>
            <p:cNvPr id="11" name="Google Shape;604;p25">
              <a:extLst>
                <a:ext uri="{FF2B5EF4-FFF2-40B4-BE49-F238E27FC236}">
                  <a16:creationId xmlns:a16="http://schemas.microsoft.com/office/drawing/2014/main" id="{22AE3BC4-A5D5-2992-ED74-CDD5F890E650}"/>
                </a:ext>
              </a:extLst>
            </p:cNvPr>
            <p:cNvSpPr txBox="1">
              <a:spLocks/>
            </p:cNvSpPr>
            <p:nvPr/>
          </p:nvSpPr>
          <p:spPr>
            <a:xfrm>
              <a:off x="3211341" y="2341350"/>
              <a:ext cx="934200" cy="57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9pPr>
            </a:lstStyle>
            <a:p>
              <a:r>
                <a:rPr lang="en-US" dirty="0"/>
                <a:t>5</a:t>
              </a:r>
              <a:endParaRPr lang="en" dirty="0"/>
            </a:p>
          </p:txBody>
        </p:sp>
        <p:sp>
          <p:nvSpPr>
            <p:cNvPr id="12" name="Google Shape;608;p25">
              <a:extLst>
                <a:ext uri="{FF2B5EF4-FFF2-40B4-BE49-F238E27FC236}">
                  <a16:creationId xmlns:a16="http://schemas.microsoft.com/office/drawing/2014/main" id="{DDE12673-CB4A-B3E9-7748-798CC44CDD06}"/>
                </a:ext>
              </a:extLst>
            </p:cNvPr>
            <p:cNvSpPr/>
            <p:nvPr/>
          </p:nvSpPr>
          <p:spPr>
            <a:xfrm>
              <a:off x="3338733" y="22994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grpSp>
      <p:pic>
        <p:nvPicPr>
          <p:cNvPr id="13" name="صورة 12">
            <a:extLst>
              <a:ext uri="{FF2B5EF4-FFF2-40B4-BE49-F238E27FC236}">
                <a16:creationId xmlns:a16="http://schemas.microsoft.com/office/drawing/2014/main" id="{AF4D0A0C-C6D1-1805-1C71-D9C9739DD6EF}"/>
              </a:ext>
            </a:extLst>
          </p:cNvPr>
          <p:cNvPicPr>
            <a:picLocks noChangeAspect="1"/>
          </p:cNvPicPr>
          <p:nvPr/>
        </p:nvPicPr>
        <p:blipFill>
          <a:blip r:embed="rId4"/>
          <a:stretch>
            <a:fillRect/>
          </a:stretch>
        </p:blipFill>
        <p:spPr>
          <a:xfrm>
            <a:off x="1297756" y="3182410"/>
            <a:ext cx="231668" cy="536494"/>
          </a:xfrm>
          <a:prstGeom prst="rect">
            <a:avLst/>
          </a:prstGeom>
        </p:spPr>
      </p:pic>
      <p:sp>
        <p:nvSpPr>
          <p:cNvPr id="15" name="مربع نص 14">
            <a:extLst>
              <a:ext uri="{FF2B5EF4-FFF2-40B4-BE49-F238E27FC236}">
                <a16:creationId xmlns:a16="http://schemas.microsoft.com/office/drawing/2014/main" id="{5B6186D2-FBE6-6C8A-F738-86DB1EB4C69B}"/>
              </a:ext>
            </a:extLst>
          </p:cNvPr>
          <p:cNvSpPr txBox="1"/>
          <p:nvPr/>
        </p:nvSpPr>
        <p:spPr>
          <a:xfrm>
            <a:off x="3926092" y="4106479"/>
            <a:ext cx="1603811" cy="400110"/>
          </a:xfrm>
          <a:prstGeom prst="rect">
            <a:avLst/>
          </a:prstGeom>
          <a:noFill/>
        </p:spPr>
        <p:txBody>
          <a:bodyPr wrap="square">
            <a:spAutoFit/>
          </a:bodyPr>
          <a:lstStyle/>
          <a:p>
            <a:pPr algn="ctr" rtl="1"/>
            <a:r>
              <a:rPr lang="ar-SA" sz="2000" b="1" dirty="0"/>
              <a:t>تنسيق الفقرات</a:t>
            </a:r>
          </a:p>
        </p:txBody>
      </p:sp>
      <p:sp>
        <p:nvSpPr>
          <p:cNvPr id="16" name="مربع نص 15">
            <a:extLst>
              <a:ext uri="{FF2B5EF4-FFF2-40B4-BE49-F238E27FC236}">
                <a16:creationId xmlns:a16="http://schemas.microsoft.com/office/drawing/2014/main" id="{4F27248A-BA9F-46EE-6D74-6372A276529B}"/>
              </a:ext>
            </a:extLst>
          </p:cNvPr>
          <p:cNvSpPr txBox="1"/>
          <p:nvPr/>
        </p:nvSpPr>
        <p:spPr>
          <a:xfrm>
            <a:off x="406228" y="3924866"/>
            <a:ext cx="1603811" cy="1015663"/>
          </a:xfrm>
          <a:prstGeom prst="rect">
            <a:avLst/>
          </a:prstGeom>
          <a:noFill/>
        </p:spPr>
        <p:txBody>
          <a:bodyPr wrap="square">
            <a:spAutoFit/>
          </a:bodyPr>
          <a:lstStyle/>
          <a:p>
            <a:pPr algn="ctr" rtl="1"/>
            <a:r>
              <a:rPr lang="ar-SA" sz="2000" b="1" dirty="0"/>
              <a:t>اظهار</a:t>
            </a:r>
            <a:r>
              <a:rPr lang="en-US" sz="2000" b="1" dirty="0"/>
              <a:t>/</a:t>
            </a:r>
            <a:r>
              <a:rPr lang="ar-SA" sz="2000" b="1" dirty="0"/>
              <a:t> إخفاء</a:t>
            </a:r>
          </a:p>
          <a:p>
            <a:pPr algn="ctr" rtl="1"/>
            <a:r>
              <a:rPr lang="ar-SA" sz="2000" b="1" dirty="0"/>
              <a:t>الأحرف غير القابلة للطباعة</a:t>
            </a:r>
          </a:p>
        </p:txBody>
      </p:sp>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6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6000">
                                          <p:cBhvr additive="base">
                                            <p:cTn id="7" dur="2500" fill="hold"/>
                                            <p:tgtEl>
                                              <p:spTgt spid="14"/>
                                            </p:tgtEl>
                                            <p:attrNameLst>
                                              <p:attrName>ppt_x</p:attrName>
                                            </p:attrNameLst>
                                          </p:cBhvr>
                                          <p:tavLst>
                                            <p:tav tm="0">
                                              <p:val>
                                                <p:strVal val="#ppt_x"/>
                                              </p:val>
                                            </p:tav>
                                            <p:tav tm="100000">
                                              <p:val>
                                                <p:strVal val="#ppt_x"/>
                                              </p:val>
                                            </p:tav>
                                          </p:tavLst>
                                        </p:anim>
                                        <p:anim calcmode="lin" valueType="num" p14:bounceEnd="76000">
                                          <p:cBhvr additive="base">
                                            <p:cTn id="8" dur="2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47" presetClass="entr" presetSubtype="0" fill="hold" nodeType="withEffect">
                                      <p:stCondLst>
                                        <p:cond delay="0"/>
                                      </p:stCondLst>
                                      <p:childTnLst>
                                        <p:set>
                                          <p:cBhvr>
                                            <p:cTn id="15" dur="1" fill="hold">
                                              <p:stCondLst>
                                                <p:cond delay="0"/>
                                              </p:stCondLst>
                                            </p:cTn>
                                            <p:tgtEl>
                                              <p:spTgt spid="616"/>
                                            </p:tgtEl>
                                            <p:attrNameLst>
                                              <p:attrName>style.visibility</p:attrName>
                                            </p:attrNameLst>
                                          </p:cBhvr>
                                          <p:to>
                                            <p:strVal val="visible"/>
                                          </p:to>
                                        </p:set>
                                        <p:animEffect transition="in" filter="fade">
                                          <p:cBhvr>
                                            <p:cTn id="16" dur="1000"/>
                                            <p:tgtEl>
                                              <p:spTgt spid="616"/>
                                            </p:tgtEl>
                                          </p:cBhvr>
                                        </p:animEffect>
                                        <p:anim calcmode="lin" valueType="num">
                                          <p:cBhvr>
                                            <p:cTn id="17" dur="1000" fill="hold"/>
                                            <p:tgtEl>
                                              <p:spTgt spid="616"/>
                                            </p:tgtEl>
                                            <p:attrNameLst>
                                              <p:attrName>ppt_x</p:attrName>
                                            </p:attrNameLst>
                                          </p:cBhvr>
                                          <p:tavLst>
                                            <p:tav tm="0">
                                              <p:val>
                                                <p:strVal val="#ppt_x"/>
                                              </p:val>
                                            </p:tav>
                                            <p:tav tm="100000">
                                              <p:val>
                                                <p:strVal val="#ppt_x"/>
                                              </p:val>
                                            </p:tav>
                                          </p:tavLst>
                                        </p:anim>
                                        <p:anim calcmode="lin" valueType="num">
                                          <p:cBhvr>
                                            <p:cTn id="18" dur="1000" fill="hold"/>
                                            <p:tgtEl>
                                              <p:spTgt spid="6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47" presetClass="entr" presetSubtype="0" fill="hold" nodeType="withEffect">
                                      <p:stCondLst>
                                        <p:cond delay="0"/>
                                      </p:stCondLst>
                                      <p:childTnLst>
                                        <p:set>
                                          <p:cBhvr>
                                            <p:cTn id="29" dur="1" fill="hold">
                                              <p:stCondLst>
                                                <p:cond delay="0"/>
                                              </p:stCondLst>
                                            </p:cTn>
                                            <p:tgtEl>
                                              <p:spTgt spid="619"/>
                                            </p:tgtEl>
                                            <p:attrNameLst>
                                              <p:attrName>style.visibility</p:attrName>
                                            </p:attrNameLst>
                                          </p:cBhvr>
                                          <p:to>
                                            <p:strVal val="visible"/>
                                          </p:to>
                                        </p:set>
                                        <p:animEffect transition="in" filter="fade">
                                          <p:cBhvr>
                                            <p:cTn id="30" dur="1000"/>
                                            <p:tgtEl>
                                              <p:spTgt spid="619"/>
                                            </p:tgtEl>
                                          </p:cBhvr>
                                        </p:animEffect>
                                        <p:anim calcmode="lin" valueType="num">
                                          <p:cBhvr>
                                            <p:cTn id="31" dur="1000" fill="hold"/>
                                            <p:tgtEl>
                                              <p:spTgt spid="619"/>
                                            </p:tgtEl>
                                            <p:attrNameLst>
                                              <p:attrName>ppt_x</p:attrName>
                                            </p:attrNameLst>
                                          </p:cBhvr>
                                          <p:tavLst>
                                            <p:tav tm="0">
                                              <p:val>
                                                <p:strVal val="#ppt_x"/>
                                              </p:val>
                                            </p:tav>
                                            <p:tav tm="100000">
                                              <p:val>
                                                <p:strVal val="#ppt_x"/>
                                              </p:val>
                                            </p:tav>
                                          </p:tavLst>
                                        </p:anim>
                                        <p:anim calcmode="lin" valueType="num">
                                          <p:cBhvr>
                                            <p:cTn id="32" dur="1000" fill="hold"/>
                                            <p:tgtEl>
                                              <p:spTgt spid="61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47"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47"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4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9" grpId="0"/>
          <p:bldP spid="2"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0" fill="hold"/>
                                            <p:tgtEl>
                                              <p:spTgt spid="14"/>
                                            </p:tgtEl>
                                            <p:attrNameLst>
                                              <p:attrName>ppt_x</p:attrName>
                                            </p:attrNameLst>
                                          </p:cBhvr>
                                          <p:tavLst>
                                            <p:tav tm="0">
                                              <p:val>
                                                <p:strVal val="#ppt_x"/>
                                              </p:val>
                                            </p:tav>
                                            <p:tav tm="100000">
                                              <p:val>
                                                <p:strVal val="#ppt_x"/>
                                              </p:val>
                                            </p:tav>
                                          </p:tavLst>
                                        </p:anim>
                                        <p:anim calcmode="lin" valueType="num">
                                          <p:cBhvr additive="base">
                                            <p:cTn id="8" dur="2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47" presetClass="entr" presetSubtype="0" fill="hold" nodeType="withEffect">
                                      <p:stCondLst>
                                        <p:cond delay="0"/>
                                      </p:stCondLst>
                                      <p:childTnLst>
                                        <p:set>
                                          <p:cBhvr>
                                            <p:cTn id="15" dur="1" fill="hold">
                                              <p:stCondLst>
                                                <p:cond delay="0"/>
                                              </p:stCondLst>
                                            </p:cTn>
                                            <p:tgtEl>
                                              <p:spTgt spid="616"/>
                                            </p:tgtEl>
                                            <p:attrNameLst>
                                              <p:attrName>style.visibility</p:attrName>
                                            </p:attrNameLst>
                                          </p:cBhvr>
                                          <p:to>
                                            <p:strVal val="visible"/>
                                          </p:to>
                                        </p:set>
                                        <p:animEffect transition="in" filter="fade">
                                          <p:cBhvr>
                                            <p:cTn id="16" dur="1000"/>
                                            <p:tgtEl>
                                              <p:spTgt spid="616"/>
                                            </p:tgtEl>
                                          </p:cBhvr>
                                        </p:animEffect>
                                        <p:anim calcmode="lin" valueType="num">
                                          <p:cBhvr>
                                            <p:cTn id="17" dur="1000" fill="hold"/>
                                            <p:tgtEl>
                                              <p:spTgt spid="616"/>
                                            </p:tgtEl>
                                            <p:attrNameLst>
                                              <p:attrName>ppt_x</p:attrName>
                                            </p:attrNameLst>
                                          </p:cBhvr>
                                          <p:tavLst>
                                            <p:tav tm="0">
                                              <p:val>
                                                <p:strVal val="#ppt_x"/>
                                              </p:val>
                                            </p:tav>
                                            <p:tav tm="100000">
                                              <p:val>
                                                <p:strVal val="#ppt_x"/>
                                              </p:val>
                                            </p:tav>
                                          </p:tavLst>
                                        </p:anim>
                                        <p:anim calcmode="lin" valueType="num">
                                          <p:cBhvr>
                                            <p:cTn id="18" dur="1000" fill="hold"/>
                                            <p:tgtEl>
                                              <p:spTgt spid="6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47" presetClass="entr" presetSubtype="0" fill="hold" nodeType="withEffect">
                                      <p:stCondLst>
                                        <p:cond delay="0"/>
                                      </p:stCondLst>
                                      <p:childTnLst>
                                        <p:set>
                                          <p:cBhvr>
                                            <p:cTn id="29" dur="1" fill="hold">
                                              <p:stCondLst>
                                                <p:cond delay="0"/>
                                              </p:stCondLst>
                                            </p:cTn>
                                            <p:tgtEl>
                                              <p:spTgt spid="619"/>
                                            </p:tgtEl>
                                            <p:attrNameLst>
                                              <p:attrName>style.visibility</p:attrName>
                                            </p:attrNameLst>
                                          </p:cBhvr>
                                          <p:to>
                                            <p:strVal val="visible"/>
                                          </p:to>
                                        </p:set>
                                        <p:animEffect transition="in" filter="fade">
                                          <p:cBhvr>
                                            <p:cTn id="30" dur="1000"/>
                                            <p:tgtEl>
                                              <p:spTgt spid="619"/>
                                            </p:tgtEl>
                                          </p:cBhvr>
                                        </p:animEffect>
                                        <p:anim calcmode="lin" valueType="num">
                                          <p:cBhvr>
                                            <p:cTn id="31" dur="1000" fill="hold"/>
                                            <p:tgtEl>
                                              <p:spTgt spid="619"/>
                                            </p:tgtEl>
                                            <p:attrNameLst>
                                              <p:attrName>ppt_x</p:attrName>
                                            </p:attrNameLst>
                                          </p:cBhvr>
                                          <p:tavLst>
                                            <p:tav tm="0">
                                              <p:val>
                                                <p:strVal val="#ppt_x"/>
                                              </p:val>
                                            </p:tav>
                                            <p:tav tm="100000">
                                              <p:val>
                                                <p:strVal val="#ppt_x"/>
                                              </p:val>
                                            </p:tav>
                                          </p:tavLst>
                                        </p:anim>
                                        <p:anim calcmode="lin" valueType="num">
                                          <p:cBhvr>
                                            <p:cTn id="32" dur="1000" fill="hold"/>
                                            <p:tgtEl>
                                              <p:spTgt spid="61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47"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47"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4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9" grpId="0"/>
          <p:bldP spid="2" grpId="0"/>
          <p:bldP spid="15" grpId="0"/>
          <p:bldP spid="1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13" name="دبوس زينة 12">
            <a:extLst>
              <a:ext uri="{FF2B5EF4-FFF2-40B4-BE49-F238E27FC236}">
                <a16:creationId xmlns:a16="http://schemas.microsoft.com/office/drawing/2014/main" id="{587C385B-FBE4-D05D-6367-77C4D25A66C9}"/>
              </a:ext>
            </a:extLst>
          </p:cNvPr>
          <p:cNvSpPr/>
          <p:nvPr/>
        </p:nvSpPr>
        <p:spPr>
          <a:xfrm>
            <a:off x="3020662" y="1403225"/>
            <a:ext cx="5963478" cy="136648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200" dirty="0"/>
          </a:p>
        </p:txBody>
      </p:sp>
      <p:grpSp>
        <p:nvGrpSpPr>
          <p:cNvPr id="8" name="مجموعة 7">
            <a:extLst>
              <a:ext uri="{FF2B5EF4-FFF2-40B4-BE49-F238E27FC236}">
                <a16:creationId xmlns:a16="http://schemas.microsoft.com/office/drawing/2014/main" id="{47C033BF-687B-40BC-AF0C-827EFFA6931C}"/>
              </a:ext>
            </a:extLst>
          </p:cNvPr>
          <p:cNvGrpSpPr/>
          <p:nvPr/>
        </p:nvGrpSpPr>
        <p:grpSpPr>
          <a:xfrm>
            <a:off x="4572000" y="417383"/>
            <a:ext cx="4572002" cy="814680"/>
            <a:chOff x="5921473" y="459938"/>
            <a:chExt cx="3222527" cy="814680"/>
          </a:xfrm>
        </p:grpSpPr>
        <p:sp>
          <p:nvSpPr>
            <p:cNvPr id="83" name="مربع نص 82">
              <a:extLst>
                <a:ext uri="{FF2B5EF4-FFF2-40B4-BE49-F238E27FC236}">
                  <a16:creationId xmlns:a16="http://schemas.microsoft.com/office/drawing/2014/main" id="{834BA7E6-2D6A-4585-A87B-5086D47AA939}"/>
                </a:ext>
              </a:extLst>
            </p:cNvPr>
            <p:cNvSpPr txBox="1"/>
            <p:nvPr/>
          </p:nvSpPr>
          <p:spPr>
            <a:xfrm>
              <a:off x="5921473" y="636445"/>
              <a:ext cx="2045872" cy="461665"/>
            </a:xfrm>
            <a:prstGeom prst="rect">
              <a:avLst/>
            </a:prstGeom>
            <a:noFill/>
          </p:spPr>
          <p:txBody>
            <a:bodyPr wrap="square">
              <a:spAutoFit/>
            </a:bodyPr>
            <a:lstStyle/>
            <a:p>
              <a:pPr algn="r" rtl="1"/>
              <a:r>
                <a:rPr lang="ar-SA" sz="2400" dirty="0">
                  <a:solidFill>
                    <a:schemeClr val="tx1">
                      <a:lumMod val="95000"/>
                      <a:lumOff val="5000"/>
                    </a:schemeClr>
                  </a:solidFill>
                </a:rPr>
                <a:t>حذف النص المحدد</a:t>
              </a:r>
            </a:p>
          </p:txBody>
        </p:sp>
        <p:grpSp>
          <p:nvGrpSpPr>
            <p:cNvPr id="7" name="مجموعة 6">
              <a:extLst>
                <a:ext uri="{FF2B5EF4-FFF2-40B4-BE49-F238E27FC236}">
                  <a16:creationId xmlns:a16="http://schemas.microsoft.com/office/drawing/2014/main" id="{B9099D06-E729-46F9-AE5D-CFE77F5D277D}"/>
                </a:ext>
              </a:extLst>
            </p:cNvPr>
            <p:cNvGrpSpPr/>
            <p:nvPr/>
          </p:nvGrpSpPr>
          <p:grpSpPr>
            <a:xfrm>
              <a:off x="6373091" y="459938"/>
              <a:ext cx="2770909" cy="814680"/>
              <a:chOff x="2213964" y="384782"/>
              <a:chExt cx="2224806" cy="629506"/>
            </a:xfrm>
          </p:grpSpPr>
          <p:grpSp>
            <p:nvGrpSpPr>
              <p:cNvPr id="84" name="Google Shape;999;p34">
                <a:extLst>
                  <a:ext uri="{FF2B5EF4-FFF2-40B4-BE49-F238E27FC236}">
                    <a16:creationId xmlns:a16="http://schemas.microsoft.com/office/drawing/2014/main" id="{D3621947-3D6F-4DE4-BA38-BC3F4B6BB007}"/>
                  </a:ext>
                </a:extLst>
              </p:cNvPr>
              <p:cNvGrpSpPr/>
              <p:nvPr/>
            </p:nvGrpSpPr>
            <p:grpSpPr>
              <a:xfrm flipH="1">
                <a:off x="2213964" y="384782"/>
                <a:ext cx="2224806" cy="629506"/>
                <a:chOff x="1753629" y="1586637"/>
                <a:chExt cx="2224806" cy="629506"/>
              </a:xfrm>
            </p:grpSpPr>
            <p:sp>
              <p:nvSpPr>
                <p:cNvPr id="85" name="Google Shape;1000;p34">
                  <a:extLst>
                    <a:ext uri="{FF2B5EF4-FFF2-40B4-BE49-F238E27FC236}">
                      <a16:creationId xmlns:a16="http://schemas.microsoft.com/office/drawing/2014/main" id="{33B4D06C-099C-45C4-86CC-40E92ED8E2C1}"/>
                    </a:ext>
                  </a:extLst>
                </p:cNvPr>
                <p:cNvSpPr/>
                <p:nvPr/>
              </p:nvSpPr>
              <p:spPr>
                <a:xfrm>
                  <a:off x="1818066" y="1704325"/>
                  <a:ext cx="464100" cy="464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1001;p34">
                  <a:extLst>
                    <a:ext uri="{FF2B5EF4-FFF2-40B4-BE49-F238E27FC236}">
                      <a16:creationId xmlns:a16="http://schemas.microsoft.com/office/drawing/2014/main" id="{A6BD843F-1203-49E9-A251-46D1FD65846B}"/>
                    </a:ext>
                  </a:extLst>
                </p:cNvPr>
                <p:cNvGrpSpPr/>
                <p:nvPr/>
              </p:nvGrpSpPr>
              <p:grpSpPr>
                <a:xfrm>
                  <a:off x="1753629" y="1586637"/>
                  <a:ext cx="2224806" cy="629506"/>
                  <a:chOff x="34100" y="1847300"/>
                  <a:chExt cx="7379125" cy="2009275"/>
                </a:xfrm>
              </p:grpSpPr>
              <p:sp>
                <p:nvSpPr>
                  <p:cNvPr id="87" name="Google Shape;1002;p34">
                    <a:extLst>
                      <a:ext uri="{FF2B5EF4-FFF2-40B4-BE49-F238E27FC236}">
                        <a16:creationId xmlns:a16="http://schemas.microsoft.com/office/drawing/2014/main" id="{32F4B89B-CCAD-44AF-860C-273BAA59468C}"/>
                      </a:ext>
                    </a:extLst>
                  </p:cNvPr>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03;p34">
                    <a:extLst>
                      <a:ext uri="{FF2B5EF4-FFF2-40B4-BE49-F238E27FC236}">
                        <a16:creationId xmlns:a16="http://schemas.microsoft.com/office/drawing/2014/main" id="{59BD7750-5F6C-40C7-BAAB-E499824B5CA6}"/>
                      </a:ext>
                    </a:extLst>
                  </p:cNvPr>
                  <p:cNvSpPr/>
                  <p:nvPr/>
                </p:nvSpPr>
                <p:spPr>
                  <a:xfrm>
                    <a:off x="1964925" y="1847300"/>
                    <a:ext cx="5448300"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1024;p34">
                <a:extLst>
                  <a:ext uri="{FF2B5EF4-FFF2-40B4-BE49-F238E27FC236}">
                    <a16:creationId xmlns:a16="http://schemas.microsoft.com/office/drawing/2014/main" id="{5F793051-455C-46DE-89E6-B4FF99694318}"/>
                  </a:ext>
                </a:extLst>
              </p:cNvPr>
              <p:cNvSpPr txBox="1">
                <a:spLocks/>
              </p:cNvSpPr>
              <p:nvPr/>
            </p:nvSpPr>
            <p:spPr>
              <a:xfrm flipH="1">
                <a:off x="3856626" y="568206"/>
                <a:ext cx="551100" cy="39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1800" dirty="0"/>
                  <a:t>1</a:t>
                </a:r>
              </a:p>
            </p:txBody>
          </p:sp>
        </p:grpSp>
      </p:grpSp>
      <p:sp>
        <p:nvSpPr>
          <p:cNvPr id="4" name="رسم 2">
            <a:extLst>
              <a:ext uri="{FF2B5EF4-FFF2-40B4-BE49-F238E27FC236}">
                <a16:creationId xmlns:a16="http://schemas.microsoft.com/office/drawing/2014/main" id="{C8277BB8-7BD5-41D3-8F35-871115CB33C0}"/>
              </a:ext>
            </a:extLst>
          </p:cNvPr>
          <p:cNvSpPr/>
          <p:nvPr/>
        </p:nvSpPr>
        <p:spPr>
          <a:xfrm>
            <a:off x="4475980" y="5285302"/>
            <a:ext cx="1579869" cy="120498"/>
          </a:xfrm>
          <a:custGeom>
            <a:avLst/>
            <a:gdLst>
              <a:gd name="connsiteX0" fmla="*/ 1579870 w 1579869"/>
              <a:gd name="connsiteY0" fmla="*/ 60249 h 120498"/>
              <a:gd name="connsiteX1" fmla="*/ 789935 w 1579869"/>
              <a:gd name="connsiteY1" fmla="*/ 120499 h 120498"/>
              <a:gd name="connsiteX2" fmla="*/ 0 w 1579869"/>
              <a:gd name="connsiteY2" fmla="*/ 60249 h 120498"/>
              <a:gd name="connsiteX3" fmla="*/ 789935 w 1579869"/>
              <a:gd name="connsiteY3" fmla="*/ 0 h 120498"/>
              <a:gd name="connsiteX4" fmla="*/ 1579870 w 1579869"/>
              <a:gd name="connsiteY4" fmla="*/ 60249 h 12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869" h="120498">
                <a:moveTo>
                  <a:pt x="1579870" y="60249"/>
                </a:moveTo>
                <a:cubicBezTo>
                  <a:pt x="1579870" y="93524"/>
                  <a:pt x="1226204" y="120499"/>
                  <a:pt x="789935" y="120499"/>
                </a:cubicBezTo>
                <a:cubicBezTo>
                  <a:pt x="353666" y="120499"/>
                  <a:pt x="0" y="93524"/>
                  <a:pt x="0" y="60249"/>
                </a:cubicBezTo>
                <a:cubicBezTo>
                  <a:pt x="0" y="26975"/>
                  <a:pt x="353666" y="0"/>
                  <a:pt x="789935" y="0"/>
                </a:cubicBezTo>
                <a:cubicBezTo>
                  <a:pt x="1226204" y="0"/>
                  <a:pt x="1579870" y="26975"/>
                  <a:pt x="1579870" y="60249"/>
                </a:cubicBezTo>
                <a:close/>
              </a:path>
            </a:pathLst>
          </a:custGeom>
          <a:solidFill>
            <a:srgbClr val="E6E6E6"/>
          </a:solidFill>
          <a:ln w="7610" cap="flat">
            <a:noFill/>
            <a:prstDash val="solid"/>
            <a:miter/>
          </a:ln>
        </p:spPr>
        <p:txBody>
          <a:bodyPr rtlCol="1" anchor="ctr"/>
          <a:lstStyle/>
          <a:p>
            <a:endParaRPr lang="ar-SA"/>
          </a:p>
        </p:txBody>
      </p:sp>
      <p:pic>
        <p:nvPicPr>
          <p:cNvPr id="9" name="صورة 8">
            <a:extLst>
              <a:ext uri="{FF2B5EF4-FFF2-40B4-BE49-F238E27FC236}">
                <a16:creationId xmlns:a16="http://schemas.microsoft.com/office/drawing/2014/main" id="{5CC2A028-22D5-E3E4-1F61-83FF1BD016DE}"/>
              </a:ext>
            </a:extLst>
          </p:cNvPr>
          <p:cNvPicPr>
            <a:picLocks noChangeAspect="1"/>
          </p:cNvPicPr>
          <p:nvPr/>
        </p:nvPicPr>
        <p:blipFill>
          <a:blip r:embed="rId4"/>
          <a:stretch>
            <a:fillRect/>
          </a:stretch>
        </p:blipFill>
        <p:spPr>
          <a:xfrm>
            <a:off x="528494" y="412698"/>
            <a:ext cx="1744086" cy="13063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مربع نص 11">
            <a:extLst>
              <a:ext uri="{FF2B5EF4-FFF2-40B4-BE49-F238E27FC236}">
                <a16:creationId xmlns:a16="http://schemas.microsoft.com/office/drawing/2014/main" id="{2E50FC79-D424-0AEF-60A8-79ECC4890CB3}"/>
              </a:ext>
            </a:extLst>
          </p:cNvPr>
          <p:cNvSpPr txBox="1"/>
          <p:nvPr/>
        </p:nvSpPr>
        <p:spPr>
          <a:xfrm>
            <a:off x="2934962" y="1851688"/>
            <a:ext cx="6241774" cy="461665"/>
          </a:xfrm>
          <a:prstGeom prst="rect">
            <a:avLst/>
          </a:prstGeom>
          <a:noFill/>
        </p:spPr>
        <p:txBody>
          <a:bodyPr wrap="square" rtlCol="1">
            <a:spAutoFit/>
          </a:bodyPr>
          <a:lstStyle/>
          <a:p>
            <a:pPr algn="ctr"/>
            <a:r>
              <a:rPr lang="ar-SA" sz="2400" b="1" dirty="0">
                <a:cs typeface="Akhbar MT" pitchFamily="2" charset="-78"/>
              </a:rPr>
              <a:t>لابد من تحديد النص ثم الضغط على أحد هذه الأزرار</a:t>
            </a:r>
          </a:p>
        </p:txBody>
      </p:sp>
      <p:pic>
        <p:nvPicPr>
          <p:cNvPr id="15" name="صورة 14">
            <a:extLst>
              <a:ext uri="{FF2B5EF4-FFF2-40B4-BE49-F238E27FC236}">
                <a16:creationId xmlns:a16="http://schemas.microsoft.com/office/drawing/2014/main" id="{B6687C93-6792-056C-CAB0-92702E69FD03}"/>
              </a:ext>
            </a:extLst>
          </p:cNvPr>
          <p:cNvPicPr>
            <a:picLocks noChangeAspect="1"/>
          </p:cNvPicPr>
          <p:nvPr/>
        </p:nvPicPr>
        <p:blipFill>
          <a:blip r:embed="rId5"/>
          <a:stretch>
            <a:fillRect/>
          </a:stretch>
        </p:blipFill>
        <p:spPr>
          <a:xfrm>
            <a:off x="6401623" y="2878267"/>
            <a:ext cx="2476500" cy="1847850"/>
          </a:xfrm>
          <a:prstGeom prst="rect">
            <a:avLst/>
          </a:prstGeom>
        </p:spPr>
      </p:pic>
      <p:pic>
        <p:nvPicPr>
          <p:cNvPr id="17" name="صورة 16">
            <a:extLst>
              <a:ext uri="{FF2B5EF4-FFF2-40B4-BE49-F238E27FC236}">
                <a16:creationId xmlns:a16="http://schemas.microsoft.com/office/drawing/2014/main" id="{0F68B8FF-ADC3-C735-035A-A619A54E6516}"/>
              </a:ext>
            </a:extLst>
          </p:cNvPr>
          <p:cNvPicPr>
            <a:picLocks noChangeAspect="1"/>
          </p:cNvPicPr>
          <p:nvPr/>
        </p:nvPicPr>
        <p:blipFill>
          <a:blip r:embed="rId6"/>
          <a:stretch>
            <a:fillRect/>
          </a:stretch>
        </p:blipFill>
        <p:spPr>
          <a:xfrm>
            <a:off x="677460" y="3110154"/>
            <a:ext cx="2905125" cy="1571625"/>
          </a:xfrm>
          <a:prstGeom prst="rect">
            <a:avLst/>
          </a:prstGeom>
        </p:spPr>
      </p:pic>
      <p:pic>
        <p:nvPicPr>
          <p:cNvPr id="19" name="صورة 18">
            <a:extLst>
              <a:ext uri="{FF2B5EF4-FFF2-40B4-BE49-F238E27FC236}">
                <a16:creationId xmlns:a16="http://schemas.microsoft.com/office/drawing/2014/main" id="{973F17B6-B0E5-FC40-33BE-D41F3CE3A3C7}"/>
              </a:ext>
            </a:extLst>
          </p:cNvPr>
          <p:cNvPicPr>
            <a:picLocks noChangeAspect="1"/>
          </p:cNvPicPr>
          <p:nvPr/>
        </p:nvPicPr>
        <p:blipFill rotWithShape="1">
          <a:blip r:embed="rId7"/>
          <a:srcRect l="10805" t="18186" r="28879" b="11171"/>
          <a:stretch/>
        </p:blipFill>
        <p:spPr>
          <a:xfrm>
            <a:off x="4422804" y="3318231"/>
            <a:ext cx="1579870" cy="12313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6000">
                                          <p:cBhvr additive="base">
                                            <p:cTn id="7" dur="2500" fill="hold"/>
                                            <p:tgtEl>
                                              <p:spTgt spid="8"/>
                                            </p:tgtEl>
                                            <p:attrNameLst>
                                              <p:attrName>ppt_x</p:attrName>
                                            </p:attrNameLst>
                                          </p:cBhvr>
                                          <p:tavLst>
                                            <p:tav tm="0">
                                              <p:val>
                                                <p:strVal val="0-#ppt_w/2"/>
                                              </p:val>
                                            </p:tav>
                                            <p:tav tm="100000">
                                              <p:val>
                                                <p:strVal val="#ppt_x"/>
                                              </p:val>
                                            </p:tav>
                                          </p:tavLst>
                                        </p:anim>
                                        <p:anim calcmode="lin" valueType="num" p14:bounceEnd="76000">
                                          <p:cBhvr additive="base">
                                            <p:cTn id="8" dur="2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0-#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8" name="مجموعة 7">
            <a:extLst>
              <a:ext uri="{FF2B5EF4-FFF2-40B4-BE49-F238E27FC236}">
                <a16:creationId xmlns:a16="http://schemas.microsoft.com/office/drawing/2014/main" id="{47C033BF-687B-40BC-AF0C-827EFFA6931C}"/>
              </a:ext>
            </a:extLst>
          </p:cNvPr>
          <p:cNvGrpSpPr/>
          <p:nvPr/>
        </p:nvGrpSpPr>
        <p:grpSpPr>
          <a:xfrm>
            <a:off x="3889513" y="459938"/>
            <a:ext cx="5254485" cy="814680"/>
            <a:chOff x="4423173" y="459938"/>
            <a:chExt cx="4720825" cy="814680"/>
          </a:xfrm>
        </p:grpSpPr>
        <p:sp>
          <p:nvSpPr>
            <p:cNvPr id="83" name="مربع نص 82">
              <a:extLst>
                <a:ext uri="{FF2B5EF4-FFF2-40B4-BE49-F238E27FC236}">
                  <a16:creationId xmlns:a16="http://schemas.microsoft.com/office/drawing/2014/main" id="{834BA7E6-2D6A-4585-A87B-5086D47AA939}"/>
                </a:ext>
              </a:extLst>
            </p:cNvPr>
            <p:cNvSpPr txBox="1"/>
            <p:nvPr/>
          </p:nvSpPr>
          <p:spPr>
            <a:xfrm>
              <a:off x="4572001" y="593456"/>
              <a:ext cx="3684294"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000" b="1" i="0" u="none" strike="noStrike" kern="0" cap="none" spc="0" normalizeH="0" baseline="0" noProof="0" dirty="0">
                  <a:ln>
                    <a:noFill/>
                  </a:ln>
                  <a:solidFill>
                    <a:srgbClr val="000000"/>
                  </a:solidFill>
                  <a:effectLst/>
                  <a:uLnTx/>
                  <a:uFillTx/>
                  <a:latin typeface="Arial"/>
                  <a:cs typeface="Arial"/>
                  <a:sym typeface="Arial"/>
                </a:rPr>
                <a:t>كتابة الحروف الكبيرة في اللغة الانجليزية</a:t>
              </a:r>
            </a:p>
          </p:txBody>
        </p:sp>
        <p:grpSp>
          <p:nvGrpSpPr>
            <p:cNvPr id="7" name="مجموعة 6">
              <a:extLst>
                <a:ext uri="{FF2B5EF4-FFF2-40B4-BE49-F238E27FC236}">
                  <a16:creationId xmlns:a16="http://schemas.microsoft.com/office/drawing/2014/main" id="{B9099D06-E729-46F9-AE5D-CFE77F5D277D}"/>
                </a:ext>
              </a:extLst>
            </p:cNvPr>
            <p:cNvGrpSpPr/>
            <p:nvPr/>
          </p:nvGrpSpPr>
          <p:grpSpPr>
            <a:xfrm>
              <a:off x="4423173" y="459938"/>
              <a:ext cx="4720825" cy="814680"/>
              <a:chOff x="648345" y="384782"/>
              <a:chExt cx="3790425" cy="629506"/>
            </a:xfrm>
          </p:grpSpPr>
          <p:grpSp>
            <p:nvGrpSpPr>
              <p:cNvPr id="84" name="Google Shape;999;p34">
                <a:extLst>
                  <a:ext uri="{FF2B5EF4-FFF2-40B4-BE49-F238E27FC236}">
                    <a16:creationId xmlns:a16="http://schemas.microsoft.com/office/drawing/2014/main" id="{D3621947-3D6F-4DE4-BA38-BC3F4B6BB007}"/>
                  </a:ext>
                </a:extLst>
              </p:cNvPr>
              <p:cNvGrpSpPr/>
              <p:nvPr/>
            </p:nvGrpSpPr>
            <p:grpSpPr>
              <a:xfrm flipH="1">
                <a:off x="648345" y="384782"/>
                <a:ext cx="3790425" cy="629506"/>
                <a:chOff x="1753629" y="1586637"/>
                <a:chExt cx="3790425" cy="629506"/>
              </a:xfrm>
            </p:grpSpPr>
            <p:sp>
              <p:nvSpPr>
                <p:cNvPr id="85" name="Google Shape;1000;p34">
                  <a:extLst>
                    <a:ext uri="{FF2B5EF4-FFF2-40B4-BE49-F238E27FC236}">
                      <a16:creationId xmlns:a16="http://schemas.microsoft.com/office/drawing/2014/main" id="{33B4D06C-099C-45C4-86CC-40E92ED8E2C1}"/>
                    </a:ext>
                  </a:extLst>
                </p:cNvPr>
                <p:cNvSpPr/>
                <p:nvPr/>
              </p:nvSpPr>
              <p:spPr>
                <a:xfrm>
                  <a:off x="1818066" y="1704325"/>
                  <a:ext cx="464100" cy="464100"/>
                </a:xfrm>
                <a:prstGeom prst="ellipse">
                  <a:avLst/>
                </a:pr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6" name="Google Shape;1001;p34">
                  <a:extLst>
                    <a:ext uri="{FF2B5EF4-FFF2-40B4-BE49-F238E27FC236}">
                      <a16:creationId xmlns:a16="http://schemas.microsoft.com/office/drawing/2014/main" id="{A6BD843F-1203-49E9-A251-46D1FD65846B}"/>
                    </a:ext>
                  </a:extLst>
                </p:cNvPr>
                <p:cNvGrpSpPr/>
                <p:nvPr/>
              </p:nvGrpSpPr>
              <p:grpSpPr>
                <a:xfrm>
                  <a:off x="1753629" y="1586637"/>
                  <a:ext cx="3790425" cy="629506"/>
                  <a:chOff x="34100" y="1847300"/>
                  <a:chExt cx="12571896" cy="2009275"/>
                </a:xfrm>
              </p:grpSpPr>
              <p:sp>
                <p:nvSpPr>
                  <p:cNvPr id="87" name="Google Shape;1002;p34">
                    <a:extLst>
                      <a:ext uri="{FF2B5EF4-FFF2-40B4-BE49-F238E27FC236}">
                        <a16:creationId xmlns:a16="http://schemas.microsoft.com/office/drawing/2014/main" id="{32F4B89B-CCAD-44AF-860C-273BAA59468C}"/>
                      </a:ext>
                    </a:extLst>
                  </p:cNvPr>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03;p34">
                    <a:extLst>
                      <a:ext uri="{FF2B5EF4-FFF2-40B4-BE49-F238E27FC236}">
                        <a16:creationId xmlns:a16="http://schemas.microsoft.com/office/drawing/2014/main" id="{59BD7750-5F6C-40C7-BAAB-E499824B5CA6}"/>
                      </a:ext>
                    </a:extLst>
                  </p:cNvPr>
                  <p:cNvSpPr/>
                  <p:nvPr/>
                </p:nvSpPr>
                <p:spPr>
                  <a:xfrm>
                    <a:off x="1964930" y="1847300"/>
                    <a:ext cx="10641066"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1024;p34">
                <a:extLst>
                  <a:ext uri="{FF2B5EF4-FFF2-40B4-BE49-F238E27FC236}">
                    <a16:creationId xmlns:a16="http://schemas.microsoft.com/office/drawing/2014/main" id="{5F793051-455C-46DE-89E6-B4FF99694318}"/>
                  </a:ext>
                </a:extLst>
              </p:cNvPr>
              <p:cNvSpPr txBox="1">
                <a:spLocks/>
              </p:cNvSpPr>
              <p:nvPr/>
            </p:nvSpPr>
            <p:spPr>
              <a:xfrm flipH="1">
                <a:off x="3856626" y="541691"/>
                <a:ext cx="551100" cy="39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1800" dirty="0"/>
                  <a:t>2</a:t>
                </a:r>
                <a:endParaRPr lang="en" sz="1800" dirty="0"/>
              </a:p>
            </p:txBody>
          </p:sp>
        </p:grpSp>
      </p:grpSp>
      <p:pic>
        <p:nvPicPr>
          <p:cNvPr id="3" name="صورة 2">
            <a:extLst>
              <a:ext uri="{FF2B5EF4-FFF2-40B4-BE49-F238E27FC236}">
                <a16:creationId xmlns:a16="http://schemas.microsoft.com/office/drawing/2014/main" id="{689D3E2A-D262-94B6-3135-C6E2E2829F15}"/>
              </a:ext>
            </a:extLst>
          </p:cNvPr>
          <p:cNvPicPr>
            <a:picLocks noChangeAspect="1"/>
          </p:cNvPicPr>
          <p:nvPr/>
        </p:nvPicPr>
        <p:blipFill rotWithShape="1">
          <a:blip r:embed="rId4"/>
          <a:srcRect l="30362" t="28729" r="26739" b="33655"/>
          <a:stretch/>
        </p:blipFill>
        <p:spPr>
          <a:xfrm>
            <a:off x="3561521" y="1669839"/>
            <a:ext cx="5088068" cy="2509571"/>
          </a:xfrm>
          <a:prstGeom prst="rect">
            <a:avLst/>
          </a:prstGeom>
          <a:ln w="88900" cap="sq" cmpd="thickThin">
            <a:solidFill>
              <a:srgbClr val="000000"/>
            </a:solidFill>
            <a:prstDash val="solid"/>
            <a:miter lim="800000"/>
          </a:ln>
          <a:effectLst>
            <a:innerShdw blurRad="76200">
              <a:srgbClr val="000000"/>
            </a:innerShdw>
          </a:effectLst>
        </p:spPr>
      </p:pic>
      <p:pic>
        <p:nvPicPr>
          <p:cNvPr id="6" name="صورة 5">
            <a:extLst>
              <a:ext uri="{FF2B5EF4-FFF2-40B4-BE49-F238E27FC236}">
                <a16:creationId xmlns:a16="http://schemas.microsoft.com/office/drawing/2014/main" id="{3DD5FBA1-123A-4482-9D0A-4463739DA92F}"/>
              </a:ext>
            </a:extLst>
          </p:cNvPr>
          <p:cNvPicPr>
            <a:picLocks noChangeAspect="1"/>
          </p:cNvPicPr>
          <p:nvPr/>
        </p:nvPicPr>
        <p:blipFill rotWithShape="1">
          <a:blip r:embed="rId5"/>
          <a:srcRect b="14991"/>
          <a:stretch/>
        </p:blipFill>
        <p:spPr>
          <a:xfrm>
            <a:off x="308321" y="2324549"/>
            <a:ext cx="2524125" cy="15384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33960235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6000">
                                          <p:cBhvr additive="base">
                                            <p:cTn id="7" dur="2500" fill="hold"/>
                                            <p:tgtEl>
                                              <p:spTgt spid="8"/>
                                            </p:tgtEl>
                                            <p:attrNameLst>
                                              <p:attrName>ppt_x</p:attrName>
                                            </p:attrNameLst>
                                          </p:cBhvr>
                                          <p:tavLst>
                                            <p:tav tm="0">
                                              <p:val>
                                                <p:strVal val="0-#ppt_w/2"/>
                                              </p:val>
                                            </p:tav>
                                            <p:tav tm="100000">
                                              <p:val>
                                                <p:strVal val="#ppt_x"/>
                                              </p:val>
                                            </p:tav>
                                          </p:tavLst>
                                        </p:anim>
                                        <p:anim calcmode="lin" valueType="num" p14:bounceEnd="76000">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plus(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0-#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plus(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4A08B5B-2B40-79B5-1E67-B39B4EB72932}"/>
              </a:ext>
            </a:extLst>
          </p:cNvPr>
          <p:cNvPicPr>
            <a:picLocks noChangeAspect="1"/>
          </p:cNvPicPr>
          <p:nvPr/>
        </p:nvPicPr>
        <p:blipFill rotWithShape="1">
          <a:blip r:embed="rId2"/>
          <a:srcRect l="28333" t="32979" r="29710" b="46281"/>
          <a:stretch/>
        </p:blipFill>
        <p:spPr>
          <a:xfrm>
            <a:off x="1855305" y="1550504"/>
            <a:ext cx="6115878" cy="2385391"/>
          </a:xfrm>
          <a:prstGeom prst="roundRect">
            <a:avLst>
              <a:gd name="adj" fmla="val 16667"/>
            </a:avLst>
          </a:prstGeom>
          <a:ln w="57150">
            <a:solidFill>
              <a:srgbClr val="8C0C0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6214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8" name="مجموعة 7">
            <a:extLst>
              <a:ext uri="{FF2B5EF4-FFF2-40B4-BE49-F238E27FC236}">
                <a16:creationId xmlns:a16="http://schemas.microsoft.com/office/drawing/2014/main" id="{47C033BF-687B-40BC-AF0C-827EFFA6931C}"/>
              </a:ext>
            </a:extLst>
          </p:cNvPr>
          <p:cNvGrpSpPr/>
          <p:nvPr/>
        </p:nvGrpSpPr>
        <p:grpSpPr>
          <a:xfrm>
            <a:off x="4572001" y="459938"/>
            <a:ext cx="4571999" cy="814680"/>
            <a:chOff x="4572001" y="459938"/>
            <a:chExt cx="4571999" cy="814680"/>
          </a:xfrm>
        </p:grpSpPr>
        <p:sp>
          <p:nvSpPr>
            <p:cNvPr id="83" name="مربع نص 82">
              <a:extLst>
                <a:ext uri="{FF2B5EF4-FFF2-40B4-BE49-F238E27FC236}">
                  <a16:creationId xmlns:a16="http://schemas.microsoft.com/office/drawing/2014/main" id="{834BA7E6-2D6A-4585-A87B-5086D47AA939}"/>
                </a:ext>
              </a:extLst>
            </p:cNvPr>
            <p:cNvSpPr txBox="1"/>
            <p:nvPr/>
          </p:nvSpPr>
          <p:spPr>
            <a:xfrm>
              <a:off x="4572001" y="593456"/>
              <a:ext cx="3684294" cy="523220"/>
            </a:xfrm>
            <a:prstGeom prst="rect">
              <a:avLst/>
            </a:prstGeom>
            <a:noFill/>
          </p:spPr>
          <p:txBody>
            <a:bodyPr wrap="square">
              <a:spAutoFit/>
            </a:bodyPr>
            <a:lstStyle/>
            <a:p>
              <a:pPr algn="r" rtl="1"/>
              <a:r>
                <a:rPr lang="ar-SA" sz="2800" dirty="0">
                  <a:solidFill>
                    <a:srgbClr val="7030A0"/>
                  </a:solidFill>
                </a:rPr>
                <a:t>تنسيق الفقرات</a:t>
              </a:r>
            </a:p>
          </p:txBody>
        </p:sp>
        <p:grpSp>
          <p:nvGrpSpPr>
            <p:cNvPr id="7" name="مجموعة 6">
              <a:extLst>
                <a:ext uri="{FF2B5EF4-FFF2-40B4-BE49-F238E27FC236}">
                  <a16:creationId xmlns:a16="http://schemas.microsoft.com/office/drawing/2014/main" id="{B9099D06-E729-46F9-AE5D-CFE77F5D277D}"/>
                </a:ext>
              </a:extLst>
            </p:cNvPr>
            <p:cNvGrpSpPr/>
            <p:nvPr/>
          </p:nvGrpSpPr>
          <p:grpSpPr>
            <a:xfrm>
              <a:off x="6305550" y="459938"/>
              <a:ext cx="2838450" cy="814680"/>
              <a:chOff x="2159734" y="384782"/>
              <a:chExt cx="2279036" cy="629506"/>
            </a:xfrm>
          </p:grpSpPr>
          <p:grpSp>
            <p:nvGrpSpPr>
              <p:cNvPr id="84" name="Google Shape;999;p34">
                <a:extLst>
                  <a:ext uri="{FF2B5EF4-FFF2-40B4-BE49-F238E27FC236}">
                    <a16:creationId xmlns:a16="http://schemas.microsoft.com/office/drawing/2014/main" id="{D3621947-3D6F-4DE4-BA38-BC3F4B6BB007}"/>
                  </a:ext>
                </a:extLst>
              </p:cNvPr>
              <p:cNvGrpSpPr/>
              <p:nvPr/>
            </p:nvGrpSpPr>
            <p:grpSpPr>
              <a:xfrm flipH="1">
                <a:off x="2159734" y="384782"/>
                <a:ext cx="2279036" cy="629506"/>
                <a:chOff x="1753629" y="1586637"/>
                <a:chExt cx="2279036" cy="629506"/>
              </a:xfrm>
            </p:grpSpPr>
            <p:sp>
              <p:nvSpPr>
                <p:cNvPr id="85" name="Google Shape;1000;p34">
                  <a:extLst>
                    <a:ext uri="{FF2B5EF4-FFF2-40B4-BE49-F238E27FC236}">
                      <a16:creationId xmlns:a16="http://schemas.microsoft.com/office/drawing/2014/main" id="{33B4D06C-099C-45C4-86CC-40E92ED8E2C1}"/>
                    </a:ext>
                  </a:extLst>
                </p:cNvPr>
                <p:cNvSpPr/>
                <p:nvPr/>
              </p:nvSpPr>
              <p:spPr>
                <a:xfrm>
                  <a:off x="1818066" y="1704325"/>
                  <a:ext cx="464100" cy="464100"/>
                </a:xfrm>
                <a:prstGeom prst="ellipse">
                  <a:avLst/>
                </a:pr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6" name="Google Shape;1001;p34">
                  <a:extLst>
                    <a:ext uri="{FF2B5EF4-FFF2-40B4-BE49-F238E27FC236}">
                      <a16:creationId xmlns:a16="http://schemas.microsoft.com/office/drawing/2014/main" id="{A6BD843F-1203-49E9-A251-46D1FD65846B}"/>
                    </a:ext>
                  </a:extLst>
                </p:cNvPr>
                <p:cNvGrpSpPr/>
                <p:nvPr/>
              </p:nvGrpSpPr>
              <p:grpSpPr>
                <a:xfrm>
                  <a:off x="1753629" y="1586637"/>
                  <a:ext cx="2279036" cy="629506"/>
                  <a:chOff x="34100" y="1847300"/>
                  <a:chExt cx="7558996" cy="2009275"/>
                </a:xfrm>
              </p:grpSpPr>
              <p:sp>
                <p:nvSpPr>
                  <p:cNvPr id="87" name="Google Shape;1002;p34">
                    <a:extLst>
                      <a:ext uri="{FF2B5EF4-FFF2-40B4-BE49-F238E27FC236}">
                        <a16:creationId xmlns:a16="http://schemas.microsoft.com/office/drawing/2014/main" id="{32F4B89B-CCAD-44AF-860C-273BAA59468C}"/>
                      </a:ext>
                    </a:extLst>
                  </p:cNvPr>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03;p34">
                    <a:extLst>
                      <a:ext uri="{FF2B5EF4-FFF2-40B4-BE49-F238E27FC236}">
                        <a16:creationId xmlns:a16="http://schemas.microsoft.com/office/drawing/2014/main" id="{59BD7750-5F6C-40C7-BAAB-E499824B5CA6}"/>
                      </a:ext>
                    </a:extLst>
                  </p:cNvPr>
                  <p:cNvSpPr/>
                  <p:nvPr/>
                </p:nvSpPr>
                <p:spPr>
                  <a:xfrm>
                    <a:off x="1964931" y="1847300"/>
                    <a:ext cx="5628165"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1024;p34">
                <a:extLst>
                  <a:ext uri="{FF2B5EF4-FFF2-40B4-BE49-F238E27FC236}">
                    <a16:creationId xmlns:a16="http://schemas.microsoft.com/office/drawing/2014/main" id="{5F793051-455C-46DE-89E6-B4FF99694318}"/>
                  </a:ext>
                </a:extLst>
              </p:cNvPr>
              <p:cNvSpPr txBox="1">
                <a:spLocks/>
              </p:cNvSpPr>
              <p:nvPr/>
            </p:nvSpPr>
            <p:spPr>
              <a:xfrm flipH="1">
                <a:off x="3856626" y="548635"/>
                <a:ext cx="551100" cy="39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1800" dirty="0"/>
                  <a:t>3</a:t>
                </a:r>
                <a:endParaRPr lang="en" sz="1800" dirty="0"/>
              </a:p>
            </p:txBody>
          </p:sp>
        </p:grpSp>
      </p:grpSp>
      <p:pic>
        <p:nvPicPr>
          <p:cNvPr id="5" name="صورة 4">
            <a:extLst>
              <a:ext uri="{FF2B5EF4-FFF2-40B4-BE49-F238E27FC236}">
                <a16:creationId xmlns:a16="http://schemas.microsoft.com/office/drawing/2014/main" id="{6C45B412-5F1E-66C5-E57C-C09E911CF0F4}"/>
              </a:ext>
            </a:extLst>
          </p:cNvPr>
          <p:cNvPicPr>
            <a:picLocks noChangeAspect="1"/>
          </p:cNvPicPr>
          <p:nvPr/>
        </p:nvPicPr>
        <p:blipFill rotWithShape="1">
          <a:blip r:embed="rId4"/>
          <a:srcRect l="43116" t="44058" r="23696" b="29919"/>
          <a:stretch/>
        </p:blipFill>
        <p:spPr>
          <a:xfrm>
            <a:off x="2438400" y="1666752"/>
            <a:ext cx="6109251" cy="3077527"/>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8749214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6000">
                                          <p:cBhvr additive="base">
                                            <p:cTn id="7" dur="2500" fill="hold"/>
                                            <p:tgtEl>
                                              <p:spTgt spid="8"/>
                                            </p:tgtEl>
                                            <p:attrNameLst>
                                              <p:attrName>ppt_x</p:attrName>
                                            </p:attrNameLst>
                                          </p:cBhvr>
                                          <p:tavLst>
                                            <p:tav tm="0">
                                              <p:val>
                                                <p:strVal val="0-#ppt_w/2"/>
                                              </p:val>
                                            </p:tav>
                                            <p:tav tm="100000">
                                              <p:val>
                                                <p:strVal val="#ppt_x"/>
                                              </p:val>
                                            </p:tav>
                                          </p:tavLst>
                                        </p:anim>
                                        <p:anim calcmode="lin" valueType="num" p14:bounceEnd="76000">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0-#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 name="مخطط انسيابي: معالجة متعاقبة 1">
            <a:extLst>
              <a:ext uri="{FF2B5EF4-FFF2-40B4-BE49-F238E27FC236}">
                <a16:creationId xmlns:a16="http://schemas.microsoft.com/office/drawing/2014/main" id="{34950A6B-1734-4423-269E-1D356CBA77CC}"/>
              </a:ext>
            </a:extLst>
          </p:cNvPr>
          <p:cNvSpPr/>
          <p:nvPr/>
        </p:nvSpPr>
        <p:spPr>
          <a:xfrm>
            <a:off x="5396635" y="218661"/>
            <a:ext cx="3293165" cy="715617"/>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2800" b="1" dirty="0"/>
              <a:t>المسافة البادئة للفقرة </a:t>
            </a:r>
          </a:p>
        </p:txBody>
      </p:sp>
      <p:pic>
        <p:nvPicPr>
          <p:cNvPr id="4" name="صورة 3">
            <a:extLst>
              <a:ext uri="{FF2B5EF4-FFF2-40B4-BE49-F238E27FC236}">
                <a16:creationId xmlns:a16="http://schemas.microsoft.com/office/drawing/2014/main" id="{8E34BFD0-7801-8D45-DD96-48C1604E4C38}"/>
              </a:ext>
            </a:extLst>
          </p:cNvPr>
          <p:cNvPicPr>
            <a:picLocks noChangeAspect="1"/>
          </p:cNvPicPr>
          <p:nvPr/>
        </p:nvPicPr>
        <p:blipFill rotWithShape="1">
          <a:blip r:embed="rId4"/>
          <a:srcRect l="43333" t="33623" r="27246" b="39195"/>
          <a:stretch/>
        </p:blipFill>
        <p:spPr>
          <a:xfrm>
            <a:off x="861393" y="3024386"/>
            <a:ext cx="3756992" cy="1958319"/>
          </a:xfrm>
          <a:prstGeom prst="rect">
            <a:avLst/>
          </a:prstGeom>
          <a:ln w="88900" cap="sq" cmpd="thickThin">
            <a:solidFill>
              <a:srgbClr val="000000"/>
            </a:solidFill>
            <a:prstDash val="solid"/>
            <a:miter lim="800000"/>
          </a:ln>
          <a:effectLst>
            <a:innerShdw blurRad="76200">
              <a:srgbClr val="000000"/>
            </a:innerShdw>
          </a:effectLst>
        </p:spPr>
      </p:pic>
      <p:sp>
        <p:nvSpPr>
          <p:cNvPr id="9" name="مربع نص 8">
            <a:extLst>
              <a:ext uri="{FF2B5EF4-FFF2-40B4-BE49-F238E27FC236}">
                <a16:creationId xmlns:a16="http://schemas.microsoft.com/office/drawing/2014/main" id="{D5F38F22-EBBA-0B35-7FE0-6D43EC2AFBA1}"/>
              </a:ext>
            </a:extLst>
          </p:cNvPr>
          <p:cNvSpPr txBox="1"/>
          <p:nvPr/>
        </p:nvSpPr>
        <p:spPr>
          <a:xfrm>
            <a:off x="1178615" y="1786132"/>
            <a:ext cx="786019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rtl="1"/>
            <a:r>
              <a:rPr lang="ar-SA" sz="1800" b="1" dirty="0"/>
              <a:t>في بعض الأحيان تحتوي الفقرة على مسافة فارغة في بدايتها، وتسمى بالمسافة البادئة، ولإنشائها اضغط على مفتاح </a:t>
            </a:r>
            <a:r>
              <a:rPr lang="en-US" sz="1800" b="1" dirty="0"/>
              <a:t>Tab</a:t>
            </a:r>
            <a:r>
              <a:rPr lang="ar-SA" sz="1800" b="1" dirty="0"/>
              <a:t> من لوحة المفاتيح</a:t>
            </a:r>
            <a:r>
              <a:rPr lang="en-US" sz="1800" b="1" dirty="0"/>
              <a:t> </a:t>
            </a:r>
          </a:p>
        </p:txBody>
      </p:sp>
      <p:pic>
        <p:nvPicPr>
          <p:cNvPr id="11" name="صورة 10">
            <a:extLst>
              <a:ext uri="{FF2B5EF4-FFF2-40B4-BE49-F238E27FC236}">
                <a16:creationId xmlns:a16="http://schemas.microsoft.com/office/drawing/2014/main" id="{902FE6DF-AFCD-EE25-D52E-87E4BA409E62}"/>
              </a:ext>
            </a:extLst>
          </p:cNvPr>
          <p:cNvPicPr>
            <a:picLocks noChangeAspect="1"/>
          </p:cNvPicPr>
          <p:nvPr/>
        </p:nvPicPr>
        <p:blipFill>
          <a:blip r:embed="rId5"/>
          <a:stretch>
            <a:fillRect/>
          </a:stretch>
        </p:blipFill>
        <p:spPr>
          <a:xfrm>
            <a:off x="6068873" y="3644472"/>
            <a:ext cx="1948691" cy="1280367"/>
          </a:xfrm>
          <a:prstGeom prst="rect">
            <a:avLst/>
          </a:prstGeom>
        </p:spPr>
      </p:pic>
      <p:cxnSp>
        <p:nvCxnSpPr>
          <p:cNvPr id="13" name="موصل: منحني 12">
            <a:extLst>
              <a:ext uri="{FF2B5EF4-FFF2-40B4-BE49-F238E27FC236}">
                <a16:creationId xmlns:a16="http://schemas.microsoft.com/office/drawing/2014/main" id="{21F38486-8A87-9E23-7345-FA90E5718B6B}"/>
              </a:ext>
            </a:extLst>
          </p:cNvPr>
          <p:cNvCxnSpPr>
            <a:cxnSpLocks/>
          </p:cNvCxnSpPr>
          <p:nvPr/>
        </p:nvCxnSpPr>
        <p:spPr>
          <a:xfrm rot="5400000">
            <a:off x="6911533" y="2533957"/>
            <a:ext cx="969677" cy="911085"/>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16" name="مربع نص 15">
            <a:extLst>
              <a:ext uri="{FF2B5EF4-FFF2-40B4-BE49-F238E27FC236}">
                <a16:creationId xmlns:a16="http://schemas.microsoft.com/office/drawing/2014/main" id="{2BAEDEB1-29A8-DCBA-9617-EDB449D9F22A}"/>
              </a:ext>
            </a:extLst>
          </p:cNvPr>
          <p:cNvSpPr txBox="1"/>
          <p:nvPr/>
        </p:nvSpPr>
        <p:spPr>
          <a:xfrm>
            <a:off x="-225287" y="478590"/>
            <a:ext cx="4664764"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sym typeface="Arial"/>
              </a:rPr>
              <a:t>تحدد المسافة البادئة للفقرة مسافة الفقرة من الهامش الأيمن أو الأيسر </a:t>
            </a:r>
          </a:p>
        </p:txBody>
      </p:sp>
      <p:sp>
        <p:nvSpPr>
          <p:cNvPr id="21" name="مربع نص 20">
            <a:extLst>
              <a:ext uri="{FF2B5EF4-FFF2-40B4-BE49-F238E27FC236}">
                <a16:creationId xmlns:a16="http://schemas.microsoft.com/office/drawing/2014/main" id="{297DB664-81E3-1B4B-141F-8010763580C2}"/>
              </a:ext>
            </a:extLst>
          </p:cNvPr>
          <p:cNvSpPr txBox="1"/>
          <p:nvPr/>
        </p:nvSpPr>
        <p:spPr>
          <a:xfrm>
            <a:off x="2802835" y="1170950"/>
            <a:ext cx="6009861"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sym typeface="Arial"/>
              </a:rPr>
              <a:t>تحدد المسافة البادئة للفقرة مسافة الفقرة من الهامش الأيمن أو الأيسر </a:t>
            </a:r>
          </a:p>
        </p:txBody>
      </p:sp>
    </p:spTree>
    <p:custDataLst>
      <p:tags r:id="rId1"/>
    </p:custDataLst>
    <p:extLst>
      <p:ext uri="{BB962C8B-B14F-4D97-AF65-F5344CB8AC3E}">
        <p14:creationId xmlns:p14="http://schemas.microsoft.com/office/powerpoint/2010/main" val="367553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2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 name="مخطط انسيابي: معالجة متعاقبة 1">
            <a:extLst>
              <a:ext uri="{FF2B5EF4-FFF2-40B4-BE49-F238E27FC236}">
                <a16:creationId xmlns:a16="http://schemas.microsoft.com/office/drawing/2014/main" id="{34950A6B-1734-4423-269E-1D356CBA77CC}"/>
              </a:ext>
            </a:extLst>
          </p:cNvPr>
          <p:cNvSpPr/>
          <p:nvPr/>
        </p:nvSpPr>
        <p:spPr>
          <a:xfrm>
            <a:off x="5396635" y="218661"/>
            <a:ext cx="3293165" cy="715617"/>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1" anchor="ctr"/>
          <a:lstStyle/>
          <a:p>
            <a:pPr lvl="0" algn="ctr"/>
            <a:r>
              <a:rPr lang="ar-SA" sz="2800" dirty="0"/>
              <a:t>تباعد الأحرف</a:t>
            </a:r>
            <a:endParaRPr kumimoji="0" lang="ar-SA" sz="2800" b="1"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sp>
        <p:nvSpPr>
          <p:cNvPr id="16" name="مربع نص 15">
            <a:extLst>
              <a:ext uri="{FF2B5EF4-FFF2-40B4-BE49-F238E27FC236}">
                <a16:creationId xmlns:a16="http://schemas.microsoft.com/office/drawing/2014/main" id="{2BAEDEB1-29A8-DCBA-9617-EDB449D9F22A}"/>
              </a:ext>
            </a:extLst>
          </p:cNvPr>
          <p:cNvSpPr txBox="1"/>
          <p:nvPr/>
        </p:nvSpPr>
        <p:spPr>
          <a:xfrm>
            <a:off x="-225287" y="478590"/>
            <a:ext cx="4664764"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sym typeface="Arial"/>
              </a:rPr>
              <a:t>تحدد المسافة البادئة للفقرة مسافة الفقرة من الهامش الأيمن أو الأيسر </a:t>
            </a:r>
          </a:p>
        </p:txBody>
      </p:sp>
      <p:pic>
        <p:nvPicPr>
          <p:cNvPr id="5" name="صورة 4">
            <a:extLst>
              <a:ext uri="{FF2B5EF4-FFF2-40B4-BE49-F238E27FC236}">
                <a16:creationId xmlns:a16="http://schemas.microsoft.com/office/drawing/2014/main" id="{5A27272B-0BB9-7F5A-2576-98C093C83CB7}"/>
              </a:ext>
            </a:extLst>
          </p:cNvPr>
          <p:cNvPicPr>
            <a:picLocks noChangeAspect="1"/>
          </p:cNvPicPr>
          <p:nvPr/>
        </p:nvPicPr>
        <p:blipFill rotWithShape="1">
          <a:blip r:embed="rId4"/>
          <a:srcRect l="29203" t="36844" r="30942" b="57522"/>
          <a:stretch/>
        </p:blipFill>
        <p:spPr>
          <a:xfrm>
            <a:off x="688363" y="1330405"/>
            <a:ext cx="8127334" cy="6463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a:extLst>
              <a:ext uri="{FF2B5EF4-FFF2-40B4-BE49-F238E27FC236}">
                <a16:creationId xmlns:a16="http://schemas.microsoft.com/office/drawing/2014/main" id="{27BAEB0E-B5E2-6669-1942-197129AE1188}"/>
              </a:ext>
            </a:extLst>
          </p:cNvPr>
          <p:cNvPicPr>
            <a:picLocks noChangeAspect="1"/>
          </p:cNvPicPr>
          <p:nvPr/>
        </p:nvPicPr>
        <p:blipFill rotWithShape="1">
          <a:blip r:embed="rId5"/>
          <a:srcRect l="46975" t="42427" r="29948" b="22577"/>
          <a:stretch/>
        </p:blipFill>
        <p:spPr>
          <a:xfrm>
            <a:off x="4161184" y="2263388"/>
            <a:ext cx="4654513" cy="2661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8646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09F4B735-F108-D308-0687-84A86755AFDD}"/>
              </a:ext>
            </a:extLst>
          </p:cNvPr>
          <p:cNvPicPr>
            <a:picLocks noChangeAspect="1"/>
          </p:cNvPicPr>
          <p:nvPr/>
        </p:nvPicPr>
        <p:blipFill>
          <a:blip r:embed="rId2"/>
          <a:stretch>
            <a:fillRect/>
          </a:stretch>
        </p:blipFill>
        <p:spPr>
          <a:xfrm>
            <a:off x="6586329" y="1902854"/>
            <a:ext cx="2458277" cy="2158487"/>
          </a:xfrm>
          <a:prstGeom prst="roundRect">
            <a:avLst>
              <a:gd name="adj" fmla="val 11534"/>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2" name="مجموعة 1">
            <a:extLst>
              <a:ext uri="{FF2B5EF4-FFF2-40B4-BE49-F238E27FC236}">
                <a16:creationId xmlns:a16="http://schemas.microsoft.com/office/drawing/2014/main" id="{FC0FEC00-AA85-F01B-EEE3-DD277F5DBF34}"/>
              </a:ext>
            </a:extLst>
          </p:cNvPr>
          <p:cNvGrpSpPr/>
          <p:nvPr/>
        </p:nvGrpSpPr>
        <p:grpSpPr>
          <a:xfrm>
            <a:off x="3790121" y="187410"/>
            <a:ext cx="5254485" cy="814680"/>
            <a:chOff x="4423173" y="459938"/>
            <a:chExt cx="4720825" cy="814680"/>
          </a:xfrm>
        </p:grpSpPr>
        <p:sp>
          <p:nvSpPr>
            <p:cNvPr id="3" name="مربع نص 2">
              <a:extLst>
                <a:ext uri="{FF2B5EF4-FFF2-40B4-BE49-F238E27FC236}">
                  <a16:creationId xmlns:a16="http://schemas.microsoft.com/office/drawing/2014/main" id="{836464B0-CF9A-0C80-DC00-A499167761D7}"/>
                </a:ext>
              </a:extLst>
            </p:cNvPr>
            <p:cNvSpPr txBox="1"/>
            <p:nvPr/>
          </p:nvSpPr>
          <p:spPr>
            <a:xfrm>
              <a:off x="4572001" y="593456"/>
              <a:ext cx="3684294"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000" b="1" i="0" u="none" strike="noStrike" kern="0" cap="none" spc="0" normalizeH="0" baseline="0" noProof="0" dirty="0">
                  <a:ln>
                    <a:noFill/>
                  </a:ln>
                  <a:solidFill>
                    <a:srgbClr val="000000"/>
                  </a:solidFill>
                  <a:effectLst/>
                  <a:uLnTx/>
                  <a:uFillTx/>
                  <a:latin typeface="Arial"/>
                  <a:cs typeface="Arial"/>
                  <a:sym typeface="Arial"/>
                </a:rPr>
                <a:t>نصائح وارشادات الفقرات</a:t>
              </a:r>
            </a:p>
          </p:txBody>
        </p:sp>
        <p:grpSp>
          <p:nvGrpSpPr>
            <p:cNvPr id="5" name="مجموعة 4">
              <a:extLst>
                <a:ext uri="{FF2B5EF4-FFF2-40B4-BE49-F238E27FC236}">
                  <a16:creationId xmlns:a16="http://schemas.microsoft.com/office/drawing/2014/main" id="{A3F4AA59-CEB3-8563-D515-622701D924D8}"/>
                </a:ext>
              </a:extLst>
            </p:cNvPr>
            <p:cNvGrpSpPr/>
            <p:nvPr/>
          </p:nvGrpSpPr>
          <p:grpSpPr>
            <a:xfrm>
              <a:off x="4423173" y="459938"/>
              <a:ext cx="4720825" cy="814680"/>
              <a:chOff x="648345" y="384782"/>
              <a:chExt cx="3790425" cy="629506"/>
            </a:xfrm>
          </p:grpSpPr>
          <p:grpSp>
            <p:nvGrpSpPr>
              <p:cNvPr id="8" name="Google Shape;999;p34">
                <a:extLst>
                  <a:ext uri="{FF2B5EF4-FFF2-40B4-BE49-F238E27FC236}">
                    <a16:creationId xmlns:a16="http://schemas.microsoft.com/office/drawing/2014/main" id="{ACB3B55C-FBDB-D0BB-2FC3-6316917D5682}"/>
                  </a:ext>
                </a:extLst>
              </p:cNvPr>
              <p:cNvGrpSpPr/>
              <p:nvPr/>
            </p:nvGrpSpPr>
            <p:grpSpPr>
              <a:xfrm flipH="1">
                <a:off x="648345" y="384782"/>
                <a:ext cx="3790425" cy="629506"/>
                <a:chOff x="1753629" y="1586637"/>
                <a:chExt cx="3790425" cy="629506"/>
              </a:xfrm>
            </p:grpSpPr>
            <p:sp>
              <p:nvSpPr>
                <p:cNvPr id="10" name="Google Shape;1000;p34">
                  <a:extLst>
                    <a:ext uri="{FF2B5EF4-FFF2-40B4-BE49-F238E27FC236}">
                      <a16:creationId xmlns:a16="http://schemas.microsoft.com/office/drawing/2014/main" id="{9AD9C110-2111-7E95-3C20-0EA7326F1719}"/>
                    </a:ext>
                  </a:extLst>
                </p:cNvPr>
                <p:cNvSpPr/>
                <p:nvPr/>
              </p:nvSpPr>
              <p:spPr>
                <a:xfrm>
                  <a:off x="1818066" y="1704325"/>
                  <a:ext cx="464100" cy="464100"/>
                </a:xfrm>
                <a:prstGeom prst="ellipse">
                  <a:avLst/>
                </a:pr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001;p34">
                  <a:extLst>
                    <a:ext uri="{FF2B5EF4-FFF2-40B4-BE49-F238E27FC236}">
                      <a16:creationId xmlns:a16="http://schemas.microsoft.com/office/drawing/2014/main" id="{3326A6B8-A06B-6D43-51F9-686786814A8B}"/>
                    </a:ext>
                  </a:extLst>
                </p:cNvPr>
                <p:cNvGrpSpPr/>
                <p:nvPr/>
              </p:nvGrpSpPr>
              <p:grpSpPr>
                <a:xfrm>
                  <a:off x="1753629" y="1586637"/>
                  <a:ext cx="3790425" cy="629506"/>
                  <a:chOff x="34100" y="1847300"/>
                  <a:chExt cx="12571896" cy="2009275"/>
                </a:xfrm>
              </p:grpSpPr>
              <p:sp>
                <p:nvSpPr>
                  <p:cNvPr id="12" name="Google Shape;1002;p34">
                    <a:extLst>
                      <a:ext uri="{FF2B5EF4-FFF2-40B4-BE49-F238E27FC236}">
                        <a16:creationId xmlns:a16="http://schemas.microsoft.com/office/drawing/2014/main" id="{E0F3C85F-C4DA-91F5-1C5E-7FD867020EE4}"/>
                      </a:ext>
                    </a:extLst>
                  </p:cNvPr>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003;p34">
                    <a:extLst>
                      <a:ext uri="{FF2B5EF4-FFF2-40B4-BE49-F238E27FC236}">
                        <a16:creationId xmlns:a16="http://schemas.microsoft.com/office/drawing/2014/main" id="{B5D56FA3-A0B7-139A-345F-ABAF70755486}"/>
                      </a:ext>
                    </a:extLst>
                  </p:cNvPr>
                  <p:cNvSpPr/>
                  <p:nvPr/>
                </p:nvSpPr>
                <p:spPr>
                  <a:xfrm>
                    <a:off x="1964930" y="1847300"/>
                    <a:ext cx="10641066"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Google Shape;1024;p34">
                <a:extLst>
                  <a:ext uri="{FF2B5EF4-FFF2-40B4-BE49-F238E27FC236}">
                    <a16:creationId xmlns:a16="http://schemas.microsoft.com/office/drawing/2014/main" id="{4A15462B-07A1-AA73-2C2A-81BE978D33C0}"/>
                  </a:ext>
                </a:extLst>
              </p:cNvPr>
              <p:cNvSpPr txBox="1">
                <a:spLocks/>
              </p:cNvSpPr>
              <p:nvPr/>
            </p:nvSpPr>
            <p:spPr>
              <a:xfrm flipH="1">
                <a:off x="3856626" y="541691"/>
                <a:ext cx="551100" cy="39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US" sz="1800" dirty="0"/>
                  <a:t>4</a:t>
                </a:r>
                <a:endParaRPr lang="en" sz="1800" dirty="0"/>
              </a:p>
            </p:txBody>
          </p:sp>
        </p:grpSp>
      </p:grpSp>
      <p:pic>
        <p:nvPicPr>
          <p:cNvPr id="16" name="صورة 15">
            <a:extLst>
              <a:ext uri="{FF2B5EF4-FFF2-40B4-BE49-F238E27FC236}">
                <a16:creationId xmlns:a16="http://schemas.microsoft.com/office/drawing/2014/main" id="{ED5CBF11-D52F-6EE2-31E0-787942B7FC72}"/>
              </a:ext>
            </a:extLst>
          </p:cNvPr>
          <p:cNvPicPr>
            <a:picLocks noChangeAspect="1"/>
          </p:cNvPicPr>
          <p:nvPr/>
        </p:nvPicPr>
        <p:blipFill rotWithShape="1">
          <a:blip r:embed="rId3"/>
          <a:srcRect l="28913" t="38647" r="30073" b="54654"/>
          <a:stretch/>
        </p:blipFill>
        <p:spPr>
          <a:xfrm>
            <a:off x="417443" y="1790245"/>
            <a:ext cx="5769774" cy="680478"/>
          </a:xfrm>
          <a:prstGeom prst="rect">
            <a:avLst/>
          </a:prstGeom>
          <a:ln w="38100">
            <a:solidFill>
              <a:srgbClr val="00B0F0"/>
            </a:solidFill>
          </a:ln>
        </p:spPr>
      </p:pic>
      <p:pic>
        <p:nvPicPr>
          <p:cNvPr id="18" name="صورة 17">
            <a:extLst>
              <a:ext uri="{FF2B5EF4-FFF2-40B4-BE49-F238E27FC236}">
                <a16:creationId xmlns:a16="http://schemas.microsoft.com/office/drawing/2014/main" id="{1B5A6B3F-AC1C-9712-E441-79538CF9DADE}"/>
              </a:ext>
            </a:extLst>
          </p:cNvPr>
          <p:cNvPicPr>
            <a:picLocks noChangeAspect="1"/>
          </p:cNvPicPr>
          <p:nvPr/>
        </p:nvPicPr>
        <p:blipFill rotWithShape="1">
          <a:blip r:embed="rId4"/>
          <a:srcRect l="36901" t="44702" r="31014" b="44992"/>
          <a:stretch/>
        </p:blipFill>
        <p:spPr>
          <a:xfrm>
            <a:off x="466366" y="2805336"/>
            <a:ext cx="5671929" cy="721463"/>
          </a:xfrm>
          <a:prstGeom prst="rect">
            <a:avLst/>
          </a:prstGeom>
          <a:ln w="38100">
            <a:solidFill>
              <a:srgbClr val="00B0F0"/>
            </a:solidFill>
          </a:ln>
        </p:spPr>
      </p:pic>
      <p:pic>
        <p:nvPicPr>
          <p:cNvPr id="20" name="صورة 19">
            <a:extLst>
              <a:ext uri="{FF2B5EF4-FFF2-40B4-BE49-F238E27FC236}">
                <a16:creationId xmlns:a16="http://schemas.microsoft.com/office/drawing/2014/main" id="{45BAAAFC-F5DC-C742-214D-54F8D8D8517F}"/>
              </a:ext>
            </a:extLst>
          </p:cNvPr>
          <p:cNvPicPr>
            <a:picLocks noChangeAspect="1"/>
          </p:cNvPicPr>
          <p:nvPr/>
        </p:nvPicPr>
        <p:blipFill rotWithShape="1">
          <a:blip r:embed="rId5"/>
          <a:srcRect l="35652" t="41353" r="32336" b="51820"/>
          <a:stretch/>
        </p:blipFill>
        <p:spPr>
          <a:xfrm>
            <a:off x="466367" y="3939357"/>
            <a:ext cx="5671929" cy="680478"/>
          </a:xfrm>
          <a:prstGeom prst="rect">
            <a:avLst/>
          </a:prstGeom>
          <a:ln w="38100">
            <a:solidFill>
              <a:srgbClr val="00B0F0"/>
            </a:solidFill>
          </a:ln>
        </p:spPr>
      </p:pic>
    </p:spTree>
    <p:extLst>
      <p:ext uri="{BB962C8B-B14F-4D97-AF65-F5344CB8AC3E}">
        <p14:creationId xmlns:p14="http://schemas.microsoft.com/office/powerpoint/2010/main" val="42033394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6000">
                                          <p:cBhvr additive="base">
                                            <p:cTn id="7" dur="2500" fill="hold"/>
                                            <p:tgtEl>
                                              <p:spTgt spid="2"/>
                                            </p:tgtEl>
                                            <p:attrNameLst>
                                              <p:attrName>ppt_x</p:attrName>
                                            </p:attrNameLst>
                                          </p:cBhvr>
                                          <p:tavLst>
                                            <p:tav tm="0">
                                              <p:val>
                                                <p:strVal val="0-#ppt_w/2"/>
                                              </p:val>
                                            </p:tav>
                                            <p:tav tm="100000">
                                              <p:val>
                                                <p:strVal val="#ppt_x"/>
                                              </p:val>
                                            </p:tav>
                                          </p:tavLst>
                                        </p:anim>
                                        <p:anim calcmode="lin" valueType="num" p14:bounceEnd="76000">
                                          <p:cBhvr additive="base">
                                            <p:cTn id="8" dur="2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0" fill="hold"/>
                                            <p:tgtEl>
                                              <p:spTgt spid="2"/>
                                            </p:tgtEl>
                                            <p:attrNameLst>
                                              <p:attrName>ppt_x</p:attrName>
                                            </p:attrNameLst>
                                          </p:cBhvr>
                                          <p:tavLst>
                                            <p:tav tm="0">
                                              <p:val>
                                                <p:strVal val="0-#ppt_w/2"/>
                                              </p:val>
                                            </p:tav>
                                            <p:tav tm="100000">
                                              <p:val>
                                                <p:strVal val="#ppt_x"/>
                                              </p:val>
                                            </p:tav>
                                          </p:tavLst>
                                        </p:anim>
                                        <p:anim calcmode="lin" valueType="num">
                                          <p:cBhvr additive="base">
                                            <p:cTn id="8" dur="2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2070</TotalTime>
  <Words>225</Words>
  <Application>Microsoft Office PowerPoint</Application>
  <PresentationFormat>عرض على الشاشة (16:9)</PresentationFormat>
  <Paragraphs>46</Paragraphs>
  <Slides>15</Slides>
  <Notes>9</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15</vt:i4>
      </vt:variant>
    </vt:vector>
  </HeadingPairs>
  <TitlesOfParts>
    <vt:vector size="24" baseType="lpstr">
      <vt:lpstr>Monotype Koufi</vt:lpstr>
      <vt:lpstr>arial</vt:lpstr>
      <vt:lpstr>Helvetica Neue</vt:lpstr>
      <vt:lpstr>Comfortaa</vt:lpstr>
      <vt:lpstr>Permanent Marker</vt:lpstr>
      <vt:lpstr>arial</vt:lpstr>
      <vt:lpstr>Calibri</vt:lpstr>
      <vt:lpstr>Aldhabi</vt:lpstr>
      <vt:lpstr>SKETCH LESSON</vt:lpstr>
      <vt:lpstr>الوحدة الثانية : التعامل مع المستندات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SKETCHNOTES LESSON</dc:title>
  <dc:creator>almas</dc:creator>
  <cp:lastModifiedBy>mftaah.com</cp:lastModifiedBy>
  <cp:revision>58</cp:revision>
  <dcterms:modified xsi:type="dcterms:W3CDTF">2022-09-20T22:30:48Z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BC66FF7A-725E-4353-8D11-2E4FF843881D</vt:lpwstr>
  </property>
  <property fmtid="{D5CDD505-2E9C-101B-9397-08002B2CF9AE}" pid="3" name="ArticulatePath">
    <vt:lpwstr>الوحدة الاولى الدرس الرابع</vt:lpwstr>
  </property>
</Properties>
</file>