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68" r:id="rId1"/>
  </p:sldMasterIdLst>
  <p:notesMasterIdLst>
    <p:notesMasterId r:id="rId18"/>
  </p:notesMasterIdLst>
  <p:sldIdLst>
    <p:sldId id="319" r:id="rId2"/>
    <p:sldId id="314" r:id="rId3"/>
    <p:sldId id="258" r:id="rId4"/>
    <p:sldId id="263" r:id="rId5"/>
    <p:sldId id="259" r:id="rId6"/>
    <p:sldId id="279" r:id="rId7"/>
    <p:sldId id="300" r:id="rId8"/>
    <p:sldId id="330" r:id="rId9"/>
    <p:sldId id="333" r:id="rId10"/>
    <p:sldId id="334" r:id="rId11"/>
    <p:sldId id="335" r:id="rId12"/>
    <p:sldId id="306" r:id="rId13"/>
    <p:sldId id="336" r:id="rId14"/>
    <p:sldId id="288" r:id="rId15"/>
    <p:sldId id="331" r:id="rId16"/>
    <p:sldId id="332" r:id="rId17"/>
  </p:sldIdLst>
  <p:sldSz cx="9144000" cy="5143500" type="screen16x9"/>
  <p:notesSz cx="6858000" cy="9144000"/>
  <p:embeddedFontLst>
    <p:embeddedFont>
      <p:font typeface="Aldhabi" panose="01000000000000000000" pitchFamily="2" charset="-78"/>
      <p:regular r:id="rId19"/>
    </p:embeddedFont>
    <p:embeddedFont>
      <p:font typeface="Arabic Typesetting" panose="03020402040406030203" pitchFamily="66" charset="-78"/>
      <p:regular r:id="rId20"/>
    </p:embeddedFont>
    <p:embeddedFont>
      <p:font typeface="Calibri" panose="020F0502020204030204" pitchFamily="34" charset="0"/>
      <p:regular r:id="rId21"/>
      <p:bold r:id="rId22"/>
    </p:embeddedFont>
    <p:embeddedFont>
      <p:font typeface="Comfortaa" panose="020B0604020202020204" charset="0"/>
      <p:regular r:id="rId23"/>
      <p:bold r:id="rId24"/>
    </p:embeddedFont>
    <p:embeddedFont>
      <p:font typeface="Monotype Koufi" pitchFamily="2" charset="-78"/>
      <p:bold r:id="rId25"/>
    </p:embeddedFont>
    <p:embeddedFont>
      <p:font typeface="Permanent Marker" panose="020B0604020202020204" charset="0"/>
      <p:regular r:id="rId26"/>
    </p:embeddedFont>
  </p:embeddedFontLst>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AFB"/>
    <a:srgbClr val="4C216D"/>
    <a:srgbClr val="FED58A"/>
    <a:srgbClr val="FEB8B3"/>
    <a:srgbClr val="A6DFDA"/>
    <a:srgbClr val="ABDFA7"/>
    <a:srgbClr val="8C0C02"/>
    <a:srgbClr val="338D84"/>
    <a:srgbClr val="276B6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BC5471-3FE6-4AD4-984A-37631ED08DEB}">
  <a:tblStyle styleId="{EFBC5471-3FE6-4AD4-984A-37631ED08DE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248" autoAdjust="0"/>
    <p:restoredTop sz="94660"/>
  </p:normalViewPr>
  <p:slideViewPr>
    <p:cSldViewPr snapToGrid="0">
      <p:cViewPr varScale="1">
        <p:scale>
          <a:sx n="93" d="100"/>
          <a:sy n="93" d="100"/>
        </p:scale>
        <p:origin x="5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22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25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93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018115d82_1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018115d82_1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9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55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497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41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86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pic>
        <p:nvPicPr>
          <p:cNvPr id="24" name="رسم 23">
            <a:extLst>
              <a:ext uri="{FF2B5EF4-FFF2-40B4-BE49-F238E27FC236}">
                <a16:creationId xmlns:a16="http://schemas.microsoft.com/office/drawing/2014/main" id="{4F68DA9A-4932-4D6B-A7AD-58421FBF4B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40"/>
        <p:cNvGrpSpPr/>
        <p:nvPr/>
      </p:nvGrpSpPr>
      <p:grpSpPr>
        <a:xfrm>
          <a:off x="0" y="0"/>
          <a:ext cx="0" cy="0"/>
          <a:chOff x="0" y="0"/>
          <a:chExt cx="0" cy="0"/>
        </a:xfrm>
      </p:grpSpPr>
      <p:grpSp>
        <p:nvGrpSpPr>
          <p:cNvPr id="41" name="Google Shape;41;p4"/>
          <p:cNvGrpSpPr/>
          <p:nvPr/>
        </p:nvGrpSpPr>
        <p:grpSpPr>
          <a:xfrm>
            <a:off x="-12452" y="310275"/>
            <a:ext cx="9180800" cy="4538300"/>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54" name="Google Shape;54;p4"/>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4"/>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 name="Google Shape;56;p4"/>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 name="Google Shape;57;p4"/>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4"/>
          <p:cNvSpPr txBox="1">
            <a:spLocks noGrp="1"/>
          </p:cNvSpPr>
          <p:nvPr>
            <p:ph type="ctrTitle" idx="5"/>
          </p:nvPr>
        </p:nvSpPr>
        <p:spPr>
          <a:xfrm>
            <a:off x="311700" y="618575"/>
            <a:ext cx="8520600" cy="732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0" name="Google Shape;60;p4"/>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1" name="Google Shape;61;p4"/>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2" name="Google Shape;62;p4"/>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3" name="Google Shape;63;p4"/>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pic>
        <p:nvPicPr>
          <p:cNvPr id="25" name="رسم 24">
            <a:extLst>
              <a:ext uri="{FF2B5EF4-FFF2-40B4-BE49-F238E27FC236}">
                <a16:creationId xmlns:a16="http://schemas.microsoft.com/office/drawing/2014/main" id="{D7E8132C-FD93-48C1-9475-52A689AD8D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pic>
        <p:nvPicPr>
          <p:cNvPr id="17" name="رسم 16">
            <a:extLst>
              <a:ext uri="{FF2B5EF4-FFF2-40B4-BE49-F238E27FC236}">
                <a16:creationId xmlns:a16="http://schemas.microsoft.com/office/drawing/2014/main" id="{16A8BC4A-3ECA-482F-902E-16E6FFF5F5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notesSlide" Target="../notesSlides/notesSlide10.xml"/><Relationship Id="rId7" Type="http://schemas.microsoft.com/office/2007/relationships/hdphoto" Target="../media/hdphoto2.wdp"/><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25.png"/><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slide" Target="slide11.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slide" Target="slide10.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697226" y="861528"/>
            <a:ext cx="7688632" cy="1456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ar-SA" sz="2800" dirty="0">
                <a:cs typeface="PT Bold Heading" panose="02010400000000000000" pitchFamily="2" charset="-78"/>
              </a:rPr>
              <a:t>الوحدة الثانية : التعامل مع المستندات</a:t>
            </a:r>
            <a:endParaRPr sz="2800" dirty="0">
              <a:cs typeface="PT Bold Heading" panose="02010400000000000000" pitchFamily="2" charset="-78"/>
            </a:endParaRPr>
          </a:p>
        </p:txBody>
      </p:sp>
      <p:grpSp>
        <p:nvGrpSpPr>
          <p:cNvPr id="333" name="Google Shape;333;p23"/>
          <p:cNvGrpSpPr/>
          <p:nvPr/>
        </p:nvGrpSpPr>
        <p:grpSpPr>
          <a:xfrm>
            <a:off x="5350141" y="100301"/>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734290" y="251983"/>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3168309" y="47459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23"/>
          <p:cNvGrpSpPr/>
          <p:nvPr/>
        </p:nvGrpSpPr>
        <p:grpSpPr>
          <a:xfrm>
            <a:off x="2647665" y="2892963"/>
            <a:ext cx="62909" cy="137996"/>
            <a:chOff x="2647665" y="2892963"/>
            <a:chExt cx="62909" cy="137996"/>
          </a:xfrm>
        </p:grpSpPr>
        <p:sp>
          <p:nvSpPr>
            <p:cNvPr id="434" name="Google Shape;434;p23"/>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3"/>
          <p:cNvGrpSpPr/>
          <p:nvPr/>
        </p:nvGrpSpPr>
        <p:grpSpPr>
          <a:xfrm>
            <a:off x="2248437" y="2591126"/>
            <a:ext cx="134753" cy="99377"/>
            <a:chOff x="2248437" y="2591126"/>
            <a:chExt cx="134753" cy="99377"/>
          </a:xfrm>
        </p:grpSpPr>
        <p:sp>
          <p:nvSpPr>
            <p:cNvPr id="437" name="Google Shape;437;p23"/>
            <p:cNvSpPr/>
            <p:nvPr/>
          </p:nvSpPr>
          <p:spPr>
            <a:xfrm>
              <a:off x="2248437" y="2591126"/>
              <a:ext cx="85312" cy="99377"/>
            </a:xfrm>
            <a:custGeom>
              <a:avLst/>
              <a:gdLst/>
              <a:ahLst/>
              <a:cxnLst/>
              <a:rect l="l" t="t" r="r" b="b"/>
              <a:pathLst>
                <a:path w="2578" h="3003" extrusionOk="0">
                  <a:moveTo>
                    <a:pt x="2364" y="0"/>
                  </a:moveTo>
                  <a:cubicBezTo>
                    <a:pt x="2310" y="0"/>
                    <a:pt x="2256" y="25"/>
                    <a:pt x="2225" y="84"/>
                  </a:cubicBezTo>
                  <a:cubicBezTo>
                    <a:pt x="1664" y="1109"/>
                    <a:pt x="1111" y="1995"/>
                    <a:pt x="142" y="2689"/>
                  </a:cubicBezTo>
                  <a:cubicBezTo>
                    <a:pt x="0" y="2791"/>
                    <a:pt x="85" y="3003"/>
                    <a:pt x="220" y="3003"/>
                  </a:cubicBezTo>
                  <a:cubicBezTo>
                    <a:pt x="248" y="3003"/>
                    <a:pt x="277" y="2994"/>
                    <a:pt x="307" y="2974"/>
                  </a:cubicBezTo>
                  <a:cubicBezTo>
                    <a:pt x="1266" y="2323"/>
                    <a:pt x="2197" y="1352"/>
                    <a:pt x="2540" y="217"/>
                  </a:cubicBezTo>
                  <a:cubicBezTo>
                    <a:pt x="2577" y="94"/>
                    <a:pt x="2469" y="0"/>
                    <a:pt x="23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320380" y="2614622"/>
              <a:ext cx="62810" cy="58673"/>
            </a:xfrm>
            <a:custGeom>
              <a:avLst/>
              <a:gdLst/>
              <a:ahLst/>
              <a:cxnLst/>
              <a:rect l="l" t="t" r="r" b="b"/>
              <a:pathLst>
                <a:path w="1898" h="1773" extrusionOk="0">
                  <a:moveTo>
                    <a:pt x="1645" y="1"/>
                  </a:moveTo>
                  <a:cubicBezTo>
                    <a:pt x="1603" y="1"/>
                    <a:pt x="1557" y="16"/>
                    <a:pt x="1513" y="51"/>
                  </a:cubicBezTo>
                  <a:cubicBezTo>
                    <a:pt x="1251" y="261"/>
                    <a:pt x="1028" y="533"/>
                    <a:pt x="795" y="775"/>
                  </a:cubicBezTo>
                  <a:cubicBezTo>
                    <a:pt x="559" y="1020"/>
                    <a:pt x="320" y="1264"/>
                    <a:pt x="98" y="1521"/>
                  </a:cubicBezTo>
                  <a:cubicBezTo>
                    <a:pt x="1" y="1630"/>
                    <a:pt x="97" y="1773"/>
                    <a:pt x="210" y="1773"/>
                  </a:cubicBezTo>
                  <a:cubicBezTo>
                    <a:pt x="243" y="1773"/>
                    <a:pt x="278" y="1761"/>
                    <a:pt x="309" y="1733"/>
                  </a:cubicBezTo>
                  <a:cubicBezTo>
                    <a:pt x="567" y="1511"/>
                    <a:pt x="810" y="1272"/>
                    <a:pt x="1055" y="1036"/>
                  </a:cubicBezTo>
                  <a:cubicBezTo>
                    <a:pt x="1300" y="801"/>
                    <a:pt x="1570" y="581"/>
                    <a:pt x="1780" y="317"/>
                  </a:cubicBezTo>
                  <a:cubicBezTo>
                    <a:pt x="1898" y="171"/>
                    <a:pt x="1789" y="1"/>
                    <a:pt x="1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3"/>
          <p:cNvGrpSpPr/>
          <p:nvPr/>
        </p:nvGrpSpPr>
        <p:grpSpPr>
          <a:xfrm>
            <a:off x="5751609" y="213662"/>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4" name="Google Shape;328;p23"/>
          <p:cNvSpPr txBox="1">
            <a:spLocks/>
          </p:cNvSpPr>
          <p:nvPr/>
        </p:nvSpPr>
        <p:spPr>
          <a:xfrm>
            <a:off x="2020391" y="2764921"/>
            <a:ext cx="5042301" cy="57126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600"/>
              <a:buFont typeface="Permanent Marker"/>
              <a:buNone/>
              <a:defRPr sz="36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9pPr>
          </a:lstStyle>
          <a:p>
            <a:pPr rtl="1"/>
            <a:r>
              <a:rPr lang="ar-SA" sz="2000" dirty="0">
                <a:solidFill>
                  <a:schemeClr val="accent5">
                    <a:lumMod val="50000"/>
                  </a:schemeClr>
                </a:solidFill>
                <a:cs typeface="PT Bold Broken" panose="02010400000000000000" pitchFamily="2" charset="-78"/>
              </a:rPr>
              <a:t>الدرس الأول : الصور والرسومات</a:t>
            </a:r>
          </a:p>
        </p:txBody>
      </p:sp>
      <p:pic>
        <p:nvPicPr>
          <p:cNvPr id="268" name="Picture 2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62762">
            <a:off x="8027473" y="120561"/>
            <a:ext cx="891102" cy="759087"/>
          </a:xfrm>
          <a:prstGeom prst="rect">
            <a:avLst/>
          </a:prstGeom>
        </p:spPr>
      </p:pic>
      <p:pic>
        <p:nvPicPr>
          <p:cNvPr id="269" name="Picture 2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026" y="1698154"/>
            <a:ext cx="885457" cy="754278"/>
          </a:xfrm>
          <a:prstGeom prst="rect">
            <a:avLst/>
          </a:prstGeom>
        </p:spPr>
      </p:pic>
      <p:sp>
        <p:nvSpPr>
          <p:cNvPr id="2" name="مربع نص 1">
            <a:extLst>
              <a:ext uri="{FF2B5EF4-FFF2-40B4-BE49-F238E27FC236}">
                <a16:creationId xmlns:a16="http://schemas.microsoft.com/office/drawing/2014/main" id="{BD7F22D3-2B7C-AB38-628D-62BB945F7F39}"/>
              </a:ext>
            </a:extLst>
          </p:cNvPr>
          <p:cNvSpPr txBox="1"/>
          <p:nvPr/>
        </p:nvSpPr>
        <p:spPr>
          <a:xfrm>
            <a:off x="3178080" y="4261158"/>
            <a:ext cx="4812030" cy="584775"/>
          </a:xfrm>
          <a:prstGeom prst="rect">
            <a:avLst/>
          </a:prstGeom>
          <a:noFill/>
        </p:spPr>
        <p:txBody>
          <a:bodyPr wrap="square" rtlCol="1">
            <a:spAutoFit/>
          </a:bodyPr>
          <a:lstStyle/>
          <a:p>
            <a:r>
              <a:rPr lang="ar-SA" sz="3200" dirty="0">
                <a:solidFill>
                  <a:srgbClr val="F73998"/>
                </a:solidFill>
                <a:latin typeface="Aldhabi" panose="01000000000000000000" pitchFamily="2" charset="-78"/>
                <a:cs typeface="Aldhabi" panose="01000000000000000000" pitchFamily="2" charset="-78"/>
              </a:rPr>
              <a:t>معلمة المادة </a:t>
            </a:r>
            <a:r>
              <a:rPr lang="ar-SA" sz="3200" dirty="0">
                <a:solidFill>
                  <a:srgbClr val="00B0F0"/>
                </a:solidFill>
                <a:latin typeface="Aldhabi" panose="01000000000000000000" pitchFamily="2" charset="-78"/>
                <a:cs typeface="Aldhabi" panose="01000000000000000000" pitchFamily="2" charset="-78"/>
              </a:rPr>
              <a:t>: ريوف الدوسري</a:t>
            </a:r>
            <a:endParaRPr lang="ar-SA" sz="3200" dirty="0">
              <a:latin typeface="Aldhabi" panose="01000000000000000000" pitchFamily="2" charset="-78"/>
              <a:cs typeface="Aldhabi" panose="01000000000000000000" pitchFamily="2" charset="-78"/>
            </a:endParaRPr>
          </a:p>
        </p:txBody>
      </p:sp>
      <p:pic>
        <p:nvPicPr>
          <p:cNvPr id="4" name="صورة 3">
            <a:extLst>
              <a:ext uri="{FF2B5EF4-FFF2-40B4-BE49-F238E27FC236}">
                <a16:creationId xmlns:a16="http://schemas.microsoft.com/office/drawing/2014/main" id="{039B824A-8A92-ED64-5539-AFB05EF8E4C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875" b="100000" l="10000" r="90000"/>
                    </a14:imgEffect>
                  </a14:imgLayer>
                </a14:imgProps>
              </a:ext>
            </a:extLst>
          </a:blip>
          <a:srcRect l="19996" t="1453" r="26872"/>
          <a:stretch/>
        </p:blipFill>
        <p:spPr>
          <a:xfrm>
            <a:off x="-176007" y="2760935"/>
            <a:ext cx="1412767" cy="2361985"/>
          </a:xfrm>
          <a:prstGeom prst="rect">
            <a:avLst/>
          </a:prstGeom>
        </p:spPr>
      </p:pic>
      <p:sp>
        <p:nvSpPr>
          <p:cNvPr id="5" name="مستطيل 4">
            <a:extLst>
              <a:ext uri="{FF2B5EF4-FFF2-40B4-BE49-F238E27FC236}">
                <a16:creationId xmlns:a16="http://schemas.microsoft.com/office/drawing/2014/main" id="{4421B891-41F6-842C-6710-2F788EA56BD3}"/>
              </a:ext>
            </a:extLst>
          </p:cNvPr>
          <p:cNvSpPr/>
          <p:nvPr/>
        </p:nvSpPr>
        <p:spPr>
          <a:xfrm>
            <a:off x="93210" y="3497199"/>
            <a:ext cx="889668" cy="1200329"/>
          </a:xfrm>
          <a:prstGeom prst="rect">
            <a:avLst/>
          </a:prstGeom>
          <a:noFill/>
        </p:spPr>
        <p:txBody>
          <a:bodyPr wrap="square" lIns="91440" tIns="45720" rIns="91440" bIns="45720">
            <a:spAutoFit/>
          </a:bodyPr>
          <a:lstStyle/>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خامس </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 </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سادس</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 ابتدائي</a:t>
            </a:r>
          </a:p>
        </p:txBody>
      </p:sp>
    </p:spTree>
    <p:custDataLst>
      <p:tags r:id="rId1"/>
    </p:custDataLst>
    <p:extLst>
      <p:ext uri="{BB962C8B-B14F-4D97-AF65-F5344CB8AC3E}">
        <p14:creationId xmlns:p14="http://schemas.microsoft.com/office/powerpoint/2010/main" val="2928846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76000">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14:bounceEnd="76000">
                                          <p:cBhvr additive="base">
                                            <p:cTn id="7" dur="2500" fill="hold"/>
                                            <p:tgtEl>
                                              <p:spTgt spid="328"/>
                                            </p:tgtEl>
                                            <p:attrNameLst>
                                              <p:attrName>ppt_x</p:attrName>
                                            </p:attrNameLst>
                                          </p:cBhvr>
                                          <p:tavLst>
                                            <p:tav tm="0">
                                              <p:val>
                                                <p:strVal val="#ppt_x"/>
                                              </p:val>
                                            </p:tav>
                                            <p:tav tm="100000">
                                              <p:val>
                                                <p:strVal val="#ppt_x"/>
                                              </p:val>
                                            </p:tav>
                                          </p:tavLst>
                                        </p:anim>
                                        <p:anim calcmode="lin" valueType="num" p14:bounceEnd="76000">
                                          <p:cBhvr additive="base">
                                            <p:cTn id="8" dur="2500" fill="hold"/>
                                            <p:tgtEl>
                                              <p:spTgt spid="32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76000">
                                      <p:stCondLst>
                                        <p:cond delay="1300"/>
                                      </p:stCondLst>
                                      <p:childTnLst>
                                        <p:set>
                                          <p:cBhvr>
                                            <p:cTn id="10" dur="1" fill="hold">
                                              <p:stCondLst>
                                                <p:cond delay="0"/>
                                              </p:stCondLst>
                                            </p:cTn>
                                            <p:tgtEl>
                                              <p:spTgt spid="264"/>
                                            </p:tgtEl>
                                            <p:attrNameLst>
                                              <p:attrName>style.visibility</p:attrName>
                                            </p:attrNameLst>
                                          </p:cBhvr>
                                          <p:to>
                                            <p:strVal val="visible"/>
                                          </p:to>
                                        </p:set>
                                        <p:anim calcmode="lin" valueType="num" p14:bounceEnd="76000">
                                          <p:cBhvr additive="base">
                                            <p:cTn id="11" dur="2500" fill="hold"/>
                                            <p:tgtEl>
                                              <p:spTgt spid="264"/>
                                            </p:tgtEl>
                                            <p:attrNameLst>
                                              <p:attrName>ppt_x</p:attrName>
                                            </p:attrNameLst>
                                          </p:cBhvr>
                                          <p:tavLst>
                                            <p:tav tm="0">
                                              <p:val>
                                                <p:strVal val="#ppt_x"/>
                                              </p:val>
                                            </p:tav>
                                            <p:tav tm="100000">
                                              <p:val>
                                                <p:strVal val="#ppt_x"/>
                                              </p:val>
                                            </p:tav>
                                          </p:tavLst>
                                        </p:anim>
                                        <p:anim calcmode="lin" valueType="num" p14:bounceEnd="76000">
                                          <p:cBhvr additive="base">
                                            <p:cTn id="12" dur="25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26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2500" fill="hold"/>
                                            <p:tgtEl>
                                              <p:spTgt spid="328"/>
                                            </p:tgtEl>
                                            <p:attrNameLst>
                                              <p:attrName>ppt_x</p:attrName>
                                            </p:attrNameLst>
                                          </p:cBhvr>
                                          <p:tavLst>
                                            <p:tav tm="0">
                                              <p:val>
                                                <p:strVal val="#ppt_x"/>
                                              </p:val>
                                            </p:tav>
                                            <p:tav tm="100000">
                                              <p:val>
                                                <p:strVal val="#ppt_x"/>
                                              </p:val>
                                            </p:tav>
                                          </p:tavLst>
                                        </p:anim>
                                        <p:anim calcmode="lin" valueType="num">
                                          <p:cBhvr additive="base">
                                            <p:cTn id="8" dur="2500" fill="hold"/>
                                            <p:tgtEl>
                                              <p:spTgt spid="32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300"/>
                                      </p:stCondLst>
                                      <p:childTnLst>
                                        <p:set>
                                          <p:cBhvr>
                                            <p:cTn id="10" dur="1" fill="hold">
                                              <p:stCondLst>
                                                <p:cond delay="0"/>
                                              </p:stCondLst>
                                            </p:cTn>
                                            <p:tgtEl>
                                              <p:spTgt spid="264"/>
                                            </p:tgtEl>
                                            <p:attrNameLst>
                                              <p:attrName>style.visibility</p:attrName>
                                            </p:attrNameLst>
                                          </p:cBhvr>
                                          <p:to>
                                            <p:strVal val="visible"/>
                                          </p:to>
                                        </p:set>
                                        <p:anim calcmode="lin" valueType="num">
                                          <p:cBhvr additive="base">
                                            <p:cTn id="11" dur="2500" fill="hold"/>
                                            <p:tgtEl>
                                              <p:spTgt spid="264"/>
                                            </p:tgtEl>
                                            <p:attrNameLst>
                                              <p:attrName>ppt_x</p:attrName>
                                            </p:attrNameLst>
                                          </p:cBhvr>
                                          <p:tavLst>
                                            <p:tav tm="0">
                                              <p:val>
                                                <p:strVal val="#ppt_x"/>
                                              </p:val>
                                            </p:tav>
                                            <p:tav tm="100000">
                                              <p:val>
                                                <p:strVal val="#ppt_x"/>
                                              </p:val>
                                            </p:tav>
                                          </p:tavLst>
                                        </p:anim>
                                        <p:anim calcmode="lin" valueType="num">
                                          <p:cBhvr additive="base">
                                            <p:cTn id="12" dur="25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26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E3DD9F74-909D-9129-2202-26F63D365E55}"/>
              </a:ext>
            </a:extLst>
          </p:cNvPr>
          <p:cNvPicPr>
            <a:picLocks noChangeAspect="1"/>
          </p:cNvPicPr>
          <p:nvPr/>
        </p:nvPicPr>
        <p:blipFill>
          <a:blip r:embed="rId2"/>
          <a:stretch>
            <a:fillRect/>
          </a:stretch>
        </p:blipFill>
        <p:spPr>
          <a:xfrm>
            <a:off x="2577548" y="930261"/>
            <a:ext cx="3988904" cy="3631688"/>
          </a:xfrm>
          <a:prstGeom prst="rect">
            <a:avLst/>
          </a:prstGeom>
        </p:spPr>
      </p:pic>
      <p:sp>
        <p:nvSpPr>
          <p:cNvPr id="6" name="سهم: لأعلى 5">
            <a:hlinkClick r:id="rId3" action="ppaction://hlinksldjump"/>
            <a:extLst>
              <a:ext uri="{FF2B5EF4-FFF2-40B4-BE49-F238E27FC236}">
                <a16:creationId xmlns:a16="http://schemas.microsoft.com/office/drawing/2014/main" id="{BB1CE464-302C-3B20-3992-96B4D57F0BE6}"/>
              </a:ext>
            </a:extLst>
          </p:cNvPr>
          <p:cNvSpPr/>
          <p:nvPr/>
        </p:nvSpPr>
        <p:spPr>
          <a:xfrm rot="16200000">
            <a:off x="730527" y="4053507"/>
            <a:ext cx="708991" cy="1129751"/>
          </a:xfrm>
          <a:prstGeom prst="upArrow">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24207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68C015D-9948-D242-2C5E-1E7CB0DDF4C9}"/>
              </a:ext>
            </a:extLst>
          </p:cNvPr>
          <p:cNvPicPr>
            <a:picLocks noChangeAspect="1"/>
          </p:cNvPicPr>
          <p:nvPr/>
        </p:nvPicPr>
        <p:blipFill>
          <a:blip r:embed="rId2"/>
          <a:stretch>
            <a:fillRect/>
          </a:stretch>
        </p:blipFill>
        <p:spPr>
          <a:xfrm>
            <a:off x="2975113" y="917614"/>
            <a:ext cx="3949148" cy="3175603"/>
          </a:xfrm>
          <a:prstGeom prst="rect">
            <a:avLst/>
          </a:prstGeom>
        </p:spPr>
      </p:pic>
      <p:sp>
        <p:nvSpPr>
          <p:cNvPr id="6" name="سهم: لليسار 5">
            <a:hlinkClick r:id="rId3" action="ppaction://hlinksldjump"/>
            <a:extLst>
              <a:ext uri="{FF2B5EF4-FFF2-40B4-BE49-F238E27FC236}">
                <a16:creationId xmlns:a16="http://schemas.microsoft.com/office/drawing/2014/main" id="{67312353-8D94-9F06-4603-5566198F645C}"/>
              </a:ext>
            </a:extLst>
          </p:cNvPr>
          <p:cNvSpPr/>
          <p:nvPr/>
        </p:nvSpPr>
        <p:spPr>
          <a:xfrm>
            <a:off x="490330" y="4093217"/>
            <a:ext cx="1311966" cy="723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7554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8" name="مجموعة 7">
            <a:extLst>
              <a:ext uri="{FF2B5EF4-FFF2-40B4-BE49-F238E27FC236}">
                <a16:creationId xmlns:a16="http://schemas.microsoft.com/office/drawing/2014/main" id="{47C033BF-687B-40BC-AF0C-827EFFA6931C}"/>
              </a:ext>
            </a:extLst>
          </p:cNvPr>
          <p:cNvGrpSpPr/>
          <p:nvPr/>
        </p:nvGrpSpPr>
        <p:grpSpPr>
          <a:xfrm>
            <a:off x="4572001" y="459938"/>
            <a:ext cx="4571999" cy="814680"/>
            <a:chOff x="4572001" y="459938"/>
            <a:chExt cx="4571999" cy="814680"/>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4572001" y="593456"/>
              <a:ext cx="3684294" cy="523220"/>
            </a:xfrm>
            <a:prstGeom prst="rect">
              <a:avLst/>
            </a:prstGeom>
            <a:noFill/>
          </p:spPr>
          <p:txBody>
            <a:bodyPr wrap="square">
              <a:spAutoFit/>
            </a:bodyPr>
            <a:lstStyle/>
            <a:p>
              <a:pPr algn="r" rtl="1"/>
              <a:r>
                <a:rPr lang="ar-SA" sz="2800" dirty="0">
                  <a:solidFill>
                    <a:srgbClr val="7030A0"/>
                  </a:solidFill>
                </a:rPr>
                <a:t>إدراج الأشكال</a:t>
              </a:r>
            </a:p>
          </p:txBody>
        </p:sp>
        <p:grpSp>
          <p:nvGrpSpPr>
            <p:cNvPr id="7" name="مجموعة 6">
              <a:extLst>
                <a:ext uri="{FF2B5EF4-FFF2-40B4-BE49-F238E27FC236}">
                  <a16:creationId xmlns:a16="http://schemas.microsoft.com/office/drawing/2014/main" id="{B9099D06-E729-46F9-AE5D-CFE77F5D277D}"/>
                </a:ext>
              </a:extLst>
            </p:cNvPr>
            <p:cNvGrpSpPr/>
            <p:nvPr/>
          </p:nvGrpSpPr>
          <p:grpSpPr>
            <a:xfrm>
              <a:off x="6305550" y="459938"/>
              <a:ext cx="2838450" cy="814680"/>
              <a:chOff x="2159734" y="384782"/>
              <a:chExt cx="2279036" cy="629506"/>
            </a:xfrm>
          </p:grpSpPr>
          <p:grpSp>
            <p:nvGrpSpPr>
              <p:cNvPr id="84" name="Google Shape;999;p34">
                <a:extLst>
                  <a:ext uri="{FF2B5EF4-FFF2-40B4-BE49-F238E27FC236}">
                    <a16:creationId xmlns:a16="http://schemas.microsoft.com/office/drawing/2014/main" id="{D3621947-3D6F-4DE4-BA38-BC3F4B6BB007}"/>
                  </a:ext>
                </a:extLst>
              </p:cNvPr>
              <p:cNvGrpSpPr/>
              <p:nvPr/>
            </p:nvGrpSpPr>
            <p:grpSpPr>
              <a:xfrm flipH="1">
                <a:off x="2159734" y="384782"/>
                <a:ext cx="2279036" cy="629506"/>
                <a:chOff x="1753629" y="1586637"/>
                <a:chExt cx="2279036" cy="629506"/>
              </a:xfrm>
            </p:grpSpPr>
            <p:sp>
              <p:nvSpPr>
                <p:cNvPr id="85" name="Google Shape;1000;p34">
                  <a:extLst>
                    <a:ext uri="{FF2B5EF4-FFF2-40B4-BE49-F238E27FC236}">
                      <a16:creationId xmlns:a16="http://schemas.microsoft.com/office/drawing/2014/main" id="{33B4D06C-099C-45C4-86CC-40E92ED8E2C1}"/>
                    </a:ext>
                  </a:extLst>
                </p:cNvPr>
                <p:cNvSpPr/>
                <p:nvPr/>
              </p:nvSpPr>
              <p:spPr>
                <a:xfrm>
                  <a:off x="1818066" y="1704325"/>
                  <a:ext cx="464100" cy="464100"/>
                </a:xfrm>
                <a:prstGeom prst="ellipse">
                  <a:avLst/>
                </a:pr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6" name="Google Shape;1001;p34">
                  <a:extLst>
                    <a:ext uri="{FF2B5EF4-FFF2-40B4-BE49-F238E27FC236}">
                      <a16:creationId xmlns:a16="http://schemas.microsoft.com/office/drawing/2014/main" id="{A6BD843F-1203-49E9-A251-46D1FD65846B}"/>
                    </a:ext>
                  </a:extLst>
                </p:cNvPr>
                <p:cNvGrpSpPr/>
                <p:nvPr/>
              </p:nvGrpSpPr>
              <p:grpSpPr>
                <a:xfrm>
                  <a:off x="1753629" y="1586637"/>
                  <a:ext cx="2279036" cy="629506"/>
                  <a:chOff x="34100" y="1847300"/>
                  <a:chExt cx="7558996" cy="2009275"/>
                </a:xfrm>
              </p:grpSpPr>
              <p:sp>
                <p:nvSpPr>
                  <p:cNvPr id="87" name="Google Shape;1002;p34">
                    <a:extLst>
                      <a:ext uri="{FF2B5EF4-FFF2-40B4-BE49-F238E27FC236}">
                        <a16:creationId xmlns:a16="http://schemas.microsoft.com/office/drawing/2014/main" id="{32F4B89B-CCAD-44AF-860C-273BAA59468C}"/>
                      </a:ext>
                    </a:extLst>
                  </p:cNvPr>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03;p34">
                    <a:extLst>
                      <a:ext uri="{FF2B5EF4-FFF2-40B4-BE49-F238E27FC236}">
                        <a16:creationId xmlns:a16="http://schemas.microsoft.com/office/drawing/2014/main" id="{59BD7750-5F6C-40C7-BAAB-E499824B5CA6}"/>
                      </a:ext>
                    </a:extLst>
                  </p:cNvPr>
                  <p:cNvSpPr/>
                  <p:nvPr/>
                </p:nvSpPr>
                <p:spPr>
                  <a:xfrm>
                    <a:off x="1964931" y="1847300"/>
                    <a:ext cx="5628165"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1024;p34">
                <a:extLst>
                  <a:ext uri="{FF2B5EF4-FFF2-40B4-BE49-F238E27FC236}">
                    <a16:creationId xmlns:a16="http://schemas.microsoft.com/office/drawing/2014/main" id="{5F793051-455C-46DE-89E6-B4FF99694318}"/>
                  </a:ext>
                </a:extLst>
              </p:cNvPr>
              <p:cNvSpPr txBox="1">
                <a:spLocks/>
              </p:cNvSpPr>
              <p:nvPr/>
            </p:nvSpPr>
            <p:spPr>
              <a:xfrm flipH="1">
                <a:off x="3856626" y="548635"/>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1800" dirty="0"/>
                  <a:t>3</a:t>
                </a:r>
                <a:endParaRPr lang="en" sz="1800" dirty="0"/>
              </a:p>
            </p:txBody>
          </p:sp>
        </p:grpSp>
      </p:grpSp>
      <p:pic>
        <p:nvPicPr>
          <p:cNvPr id="3" name="صورة 2">
            <a:extLst>
              <a:ext uri="{FF2B5EF4-FFF2-40B4-BE49-F238E27FC236}">
                <a16:creationId xmlns:a16="http://schemas.microsoft.com/office/drawing/2014/main" id="{B8F67A32-A6E4-C5FE-4849-6C37D0144F90}"/>
              </a:ext>
            </a:extLst>
          </p:cNvPr>
          <p:cNvPicPr>
            <a:picLocks noChangeAspect="1"/>
          </p:cNvPicPr>
          <p:nvPr/>
        </p:nvPicPr>
        <p:blipFill rotWithShape="1">
          <a:blip r:embed="rId4"/>
          <a:srcRect l="35435" t="41611" r="31042" b="36102"/>
          <a:stretch/>
        </p:blipFill>
        <p:spPr>
          <a:xfrm>
            <a:off x="4178987" y="1686043"/>
            <a:ext cx="4799360" cy="2629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ستطيل 3">
            <a:extLst>
              <a:ext uri="{FF2B5EF4-FFF2-40B4-BE49-F238E27FC236}">
                <a16:creationId xmlns:a16="http://schemas.microsoft.com/office/drawing/2014/main" id="{036498C1-63D0-DD2A-3402-CFE12AEF9CB7}"/>
              </a:ext>
            </a:extLst>
          </p:cNvPr>
          <p:cNvSpPr/>
          <p:nvPr/>
        </p:nvSpPr>
        <p:spPr>
          <a:xfrm>
            <a:off x="2040835" y="688736"/>
            <a:ext cx="1437861" cy="655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68915E1D-5056-DC61-D24F-63F835C005BD}"/>
              </a:ext>
            </a:extLst>
          </p:cNvPr>
          <p:cNvSpPr/>
          <p:nvPr/>
        </p:nvSpPr>
        <p:spPr>
          <a:xfrm>
            <a:off x="391819" y="597708"/>
            <a:ext cx="1030874" cy="10742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SA"/>
          </a:p>
        </p:txBody>
      </p:sp>
      <p:sp>
        <p:nvSpPr>
          <p:cNvPr id="9" name="نجمة: 5 نقاط 8">
            <a:extLst>
              <a:ext uri="{FF2B5EF4-FFF2-40B4-BE49-F238E27FC236}">
                <a16:creationId xmlns:a16="http://schemas.microsoft.com/office/drawing/2014/main" id="{3B8429CB-DA97-EBB3-5123-25C0711AD3A5}"/>
              </a:ext>
            </a:extLst>
          </p:cNvPr>
          <p:cNvSpPr/>
          <p:nvPr/>
        </p:nvSpPr>
        <p:spPr>
          <a:xfrm>
            <a:off x="2156791" y="1726213"/>
            <a:ext cx="1159566" cy="128463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10" name="وجه ضاحك 9">
            <a:extLst>
              <a:ext uri="{FF2B5EF4-FFF2-40B4-BE49-F238E27FC236}">
                <a16:creationId xmlns:a16="http://schemas.microsoft.com/office/drawing/2014/main" id="{BB4695A9-85F4-B116-F69D-BA4E346513C4}"/>
              </a:ext>
            </a:extLst>
          </p:cNvPr>
          <p:cNvSpPr/>
          <p:nvPr/>
        </p:nvSpPr>
        <p:spPr>
          <a:xfrm>
            <a:off x="570880" y="2242931"/>
            <a:ext cx="921026" cy="921026"/>
          </a:xfrm>
          <a:prstGeom prst="smileyFac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11" name="سهم: لأعلى 10">
            <a:extLst>
              <a:ext uri="{FF2B5EF4-FFF2-40B4-BE49-F238E27FC236}">
                <a16:creationId xmlns:a16="http://schemas.microsoft.com/office/drawing/2014/main" id="{151590CE-B755-ED7A-4823-8EF53E51F907}"/>
              </a:ext>
            </a:extLst>
          </p:cNvPr>
          <p:cNvSpPr/>
          <p:nvPr/>
        </p:nvSpPr>
        <p:spPr>
          <a:xfrm>
            <a:off x="1338470" y="3487350"/>
            <a:ext cx="702365" cy="7678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ustDataLst>
      <p:tags r:id="rId1"/>
    </p:custDataLst>
    <p:extLst>
      <p:ext uri="{BB962C8B-B14F-4D97-AF65-F5344CB8AC3E}">
        <p14:creationId xmlns:p14="http://schemas.microsoft.com/office/powerpoint/2010/main" val="8749214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14:presetBounceEnd="76000">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14:bounceEnd="76000">
                                          <p:cBhvr additive="base">
                                            <p:cTn id="24" dur="2500" fill="hold"/>
                                            <p:tgtEl>
                                              <p:spTgt spid="8"/>
                                            </p:tgtEl>
                                            <p:attrNameLst>
                                              <p:attrName>ppt_x</p:attrName>
                                            </p:attrNameLst>
                                          </p:cBhvr>
                                          <p:tavLst>
                                            <p:tav tm="0">
                                              <p:val>
                                                <p:strVal val="0-#ppt_w/2"/>
                                              </p:val>
                                            </p:tav>
                                            <p:tav tm="100000">
                                              <p:val>
                                                <p:strVal val="#ppt_x"/>
                                              </p:val>
                                            </p:tav>
                                          </p:tavLst>
                                        </p:anim>
                                        <p:anim calcmode="lin" valueType="num" p14:bounceEnd="76000">
                                          <p:cBhvr additive="base">
                                            <p:cTn id="25"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500" fill="hold"/>
                                            <p:tgtEl>
                                              <p:spTgt spid="8"/>
                                            </p:tgtEl>
                                            <p:attrNameLst>
                                              <p:attrName>ppt_x</p:attrName>
                                            </p:attrNameLst>
                                          </p:cBhvr>
                                          <p:tavLst>
                                            <p:tav tm="0">
                                              <p:val>
                                                <p:strVal val="0-#ppt_w/2"/>
                                              </p:val>
                                            </p:tav>
                                            <p:tav tm="100000">
                                              <p:val>
                                                <p:strVal val="#ppt_x"/>
                                              </p:val>
                                            </p:tav>
                                          </p:tavLst>
                                        </p:anim>
                                        <p:anim calcmode="lin" valueType="num">
                                          <p:cBhvr additive="base">
                                            <p:cTn id="25"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09F4B735-F108-D308-0687-84A86755AFDD}"/>
              </a:ext>
            </a:extLst>
          </p:cNvPr>
          <p:cNvPicPr>
            <a:picLocks noChangeAspect="1"/>
          </p:cNvPicPr>
          <p:nvPr/>
        </p:nvPicPr>
        <p:blipFill>
          <a:blip r:embed="rId2"/>
          <a:stretch>
            <a:fillRect/>
          </a:stretch>
        </p:blipFill>
        <p:spPr>
          <a:xfrm>
            <a:off x="6312618" y="1117728"/>
            <a:ext cx="2665729" cy="2340640"/>
          </a:xfrm>
          <a:prstGeom prst="rect">
            <a:avLst/>
          </a:prstGeom>
        </p:spPr>
      </p:pic>
      <p:sp>
        <p:nvSpPr>
          <p:cNvPr id="6" name="فقاعة التفكير: على شكل سحابة 5">
            <a:extLst>
              <a:ext uri="{FF2B5EF4-FFF2-40B4-BE49-F238E27FC236}">
                <a16:creationId xmlns:a16="http://schemas.microsoft.com/office/drawing/2014/main" id="{6EED7D2E-3D16-D606-2C86-E75416F5FB1F}"/>
              </a:ext>
            </a:extLst>
          </p:cNvPr>
          <p:cNvSpPr/>
          <p:nvPr/>
        </p:nvSpPr>
        <p:spPr>
          <a:xfrm>
            <a:off x="768626" y="2194241"/>
            <a:ext cx="4346713" cy="2629550"/>
          </a:xfrm>
          <a:prstGeom prst="cloudCallout">
            <a:avLst>
              <a:gd name="adj1" fmla="val 100499"/>
              <a:gd name="adj2" fmla="val -50145"/>
            </a:avLst>
          </a:prstGeom>
          <a:solidFill>
            <a:srgbClr val="B7CAF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مربع نص 6">
            <a:extLst>
              <a:ext uri="{FF2B5EF4-FFF2-40B4-BE49-F238E27FC236}">
                <a16:creationId xmlns:a16="http://schemas.microsoft.com/office/drawing/2014/main" id="{4FC2001B-D422-C1C7-21AA-BF94C84F47B5}"/>
              </a:ext>
            </a:extLst>
          </p:cNvPr>
          <p:cNvSpPr txBox="1"/>
          <p:nvPr/>
        </p:nvSpPr>
        <p:spPr>
          <a:xfrm>
            <a:off x="1230659" y="2571750"/>
            <a:ext cx="3215446" cy="1569660"/>
          </a:xfrm>
          <a:prstGeom prst="rect">
            <a:avLst/>
          </a:prstGeom>
          <a:noFill/>
        </p:spPr>
        <p:txBody>
          <a:bodyPr wrap="square" rtlCol="1">
            <a:spAutoFit/>
          </a:bodyPr>
          <a:lstStyle/>
          <a:p>
            <a:pPr algn="r"/>
            <a:r>
              <a:rPr lang="ar-SA" sz="3200" b="1" dirty="0">
                <a:solidFill>
                  <a:schemeClr val="bg1"/>
                </a:solidFill>
                <a:latin typeface="Arabic Typesetting" panose="03020402040406030203" pitchFamily="66" charset="-78"/>
                <a:cs typeface="Arabic Typesetting" panose="03020402040406030203" pitchFamily="66" charset="-78"/>
              </a:rPr>
              <a:t>بعد دراستكِ لدرس اليوم .... </a:t>
            </a:r>
          </a:p>
          <a:p>
            <a:pPr algn="r"/>
            <a:r>
              <a:rPr lang="ar-SA" sz="3200" b="1" dirty="0">
                <a:solidFill>
                  <a:schemeClr val="bg1"/>
                </a:solidFill>
                <a:latin typeface="Arabic Typesetting" panose="03020402040406030203" pitchFamily="66" charset="-78"/>
                <a:cs typeface="Arabic Typesetting" panose="03020402040406030203" pitchFamily="66" charset="-78"/>
              </a:rPr>
              <a:t>ما هو رأيك بالمحتوى الذي تعلمتيه </a:t>
            </a:r>
          </a:p>
          <a:p>
            <a:pPr algn="r"/>
            <a:r>
              <a:rPr lang="ar-SA" sz="3200" b="1" dirty="0">
                <a:solidFill>
                  <a:schemeClr val="bg1"/>
                </a:solidFill>
                <a:latin typeface="Arabic Typesetting" panose="03020402040406030203" pitchFamily="66" charset="-78"/>
                <a:cs typeface="Arabic Typesetting" panose="03020402040406030203" pitchFamily="66" charset="-78"/>
              </a:rPr>
              <a:t>وكيف تستطيعين الاستفادة منه؟!</a:t>
            </a:r>
          </a:p>
        </p:txBody>
      </p:sp>
    </p:spTree>
    <p:extLst>
      <p:ext uri="{BB962C8B-B14F-4D97-AF65-F5344CB8AC3E}">
        <p14:creationId xmlns:p14="http://schemas.microsoft.com/office/powerpoint/2010/main" val="42033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Horizontal)">
                                      <p:cBhvr>
                                        <p:cTn id="15" dur="500"/>
                                        <p:tgtEl>
                                          <p:spTgt spid="7">
                                            <p:txEl>
                                              <p:pRg st="0" end="0"/>
                                            </p:txEl>
                                          </p:spTgt>
                                        </p:tgtEl>
                                      </p:cBhvr>
                                    </p:animEffect>
                                  </p:childTnLst>
                                </p:cTn>
                              </p:par>
                              <p:par>
                                <p:cTn id="16" presetID="16" presetClass="entr" presetSubtype="26"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Horizontal)">
                                      <p:cBhvr>
                                        <p:cTn id="18" dur="500"/>
                                        <p:tgtEl>
                                          <p:spTgt spid="7">
                                            <p:txEl>
                                              <p:pRg st="1" end="1"/>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arn(inHorizontal)">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7" name="رسم 6">
            <a:extLst>
              <a:ext uri="{FF2B5EF4-FFF2-40B4-BE49-F238E27FC236}">
                <a16:creationId xmlns:a16="http://schemas.microsoft.com/office/drawing/2014/main" id="{33117A00-0406-48B6-9BB9-AD57748142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060240" y="1508781"/>
            <a:ext cx="2083760" cy="3075063"/>
          </a:xfrm>
          <a:prstGeom prst="rect">
            <a:avLst/>
          </a:prstGeom>
        </p:spPr>
      </p:pic>
      <p:pic>
        <p:nvPicPr>
          <p:cNvPr id="4" name="صورة 3">
            <a:extLst>
              <a:ext uri="{FF2B5EF4-FFF2-40B4-BE49-F238E27FC236}">
                <a16:creationId xmlns:a16="http://schemas.microsoft.com/office/drawing/2014/main" id="{D4D128ED-E6D7-E646-E0BE-61FB9B3D08A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000" b="98400" l="2400" r="98933"/>
                    </a14:imgEffect>
                  </a14:imgLayer>
                </a14:imgProps>
              </a:ext>
            </a:extLst>
          </a:blip>
          <a:stretch>
            <a:fillRect/>
          </a:stretch>
        </p:blipFill>
        <p:spPr>
          <a:xfrm>
            <a:off x="100445" y="3467013"/>
            <a:ext cx="1879609" cy="1926350"/>
          </a:xfrm>
          <a:prstGeom prst="rect">
            <a:avLst/>
          </a:prstGeom>
        </p:spPr>
      </p:pic>
      <p:pic>
        <p:nvPicPr>
          <p:cNvPr id="5" name="صورة 4">
            <a:extLst>
              <a:ext uri="{FF2B5EF4-FFF2-40B4-BE49-F238E27FC236}">
                <a16:creationId xmlns:a16="http://schemas.microsoft.com/office/drawing/2014/main" id="{0BD15902-BD60-E91E-FEBB-7242AC18E2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0131" y="1035231"/>
            <a:ext cx="5693197" cy="2380736"/>
          </a:xfrm>
          <a:prstGeom prst="rect">
            <a:avLst/>
          </a:prstGeom>
        </p:spPr>
      </p:pic>
      <p:sp>
        <p:nvSpPr>
          <p:cNvPr id="6" name="مربع نص 5">
            <a:extLst>
              <a:ext uri="{FF2B5EF4-FFF2-40B4-BE49-F238E27FC236}">
                <a16:creationId xmlns:a16="http://schemas.microsoft.com/office/drawing/2014/main" id="{E2A42CCE-4579-5794-8963-257FA940A54B}"/>
              </a:ext>
            </a:extLst>
          </p:cNvPr>
          <p:cNvSpPr txBox="1"/>
          <p:nvPr/>
        </p:nvSpPr>
        <p:spPr>
          <a:xfrm>
            <a:off x="1898006" y="1508781"/>
            <a:ext cx="5044360" cy="1384995"/>
          </a:xfrm>
          <a:prstGeom prst="rect">
            <a:avLst/>
          </a:prstGeom>
          <a:noFill/>
        </p:spPr>
        <p:txBody>
          <a:bodyPr wrap="square" rtlCol="1">
            <a:spAutoFit/>
          </a:bodyPr>
          <a:lstStyle/>
          <a:p>
            <a:pPr algn="ctr" rtl="1">
              <a:buClrTx/>
              <a:buFontTx/>
              <a:buNone/>
            </a:pPr>
            <a:r>
              <a:rPr lang="ar-SA" sz="2800" b="1" kern="1200" dirty="0">
                <a:solidFill>
                  <a:schemeClr val="accent4">
                    <a:lumMod val="75000"/>
                  </a:schemeClr>
                </a:solidFill>
                <a:latin typeface="Monotype Koufi" pitchFamily="2" charset="-78"/>
                <a:ea typeface="Monotype Koufi" pitchFamily="2" charset="-78"/>
                <a:cs typeface="Monotype Koufi" pitchFamily="2" charset="-78"/>
              </a:rPr>
              <a:t>طالبتي</a:t>
            </a:r>
            <a:r>
              <a:rPr lang="ar-SA" sz="2800" b="1" kern="1200" dirty="0">
                <a:solidFill>
                  <a:prstClr val="black"/>
                </a:solidFill>
                <a:latin typeface="Monotype Koufi" pitchFamily="2" charset="-78"/>
                <a:ea typeface="Monotype Koufi" pitchFamily="2" charset="-78"/>
                <a:cs typeface="Monotype Koufi" pitchFamily="2" charset="-78"/>
              </a:rPr>
              <a:t> </a:t>
            </a:r>
          </a:p>
          <a:p>
            <a:pPr algn="ctr" rtl="1">
              <a:buClrTx/>
              <a:buFontTx/>
              <a:buNone/>
            </a:pPr>
            <a:r>
              <a:rPr lang="ar-SA" sz="2800" b="1" kern="1200" dirty="0">
                <a:solidFill>
                  <a:prstClr val="black"/>
                </a:solidFill>
                <a:latin typeface="Monotype Koufi" pitchFamily="2" charset="-78"/>
                <a:ea typeface="Monotype Koufi" pitchFamily="2" charset="-78"/>
                <a:cs typeface="Monotype Koufi" pitchFamily="2" charset="-78"/>
              </a:rPr>
              <a:t>لا تنسي الواجب ومراجعة الدرس على منصة مدرستي</a:t>
            </a:r>
          </a:p>
        </p:txBody>
      </p:sp>
    </p:spTree>
    <p:custDataLst>
      <p:tags r:id="rId1"/>
    </p:custDataLst>
    <p:extLst>
      <p:ext uri="{BB962C8B-B14F-4D97-AF65-F5344CB8AC3E}">
        <p14:creationId xmlns:p14="http://schemas.microsoft.com/office/powerpoint/2010/main" val="27326918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7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76000">
                                          <p:cBhvr additive="base">
                                            <p:cTn id="7" dur="2500" fill="hold"/>
                                            <p:tgtEl>
                                              <p:spTgt spid="7"/>
                                            </p:tgtEl>
                                            <p:attrNameLst>
                                              <p:attrName>ppt_x</p:attrName>
                                            </p:attrNameLst>
                                          </p:cBhvr>
                                          <p:tavLst>
                                            <p:tav tm="0">
                                              <p:val>
                                                <p:strVal val="1+#ppt_w/2"/>
                                              </p:val>
                                            </p:tav>
                                            <p:tav tm="100000">
                                              <p:val>
                                                <p:strVal val="#ppt_x"/>
                                              </p:val>
                                            </p:tav>
                                          </p:tavLst>
                                        </p:anim>
                                        <p:anim calcmode="lin" valueType="num" p14:bounceEnd="76000">
                                          <p:cBhvr additive="base">
                                            <p:cTn id="8" dur="2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ircle(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circle(in)">
                                          <p:cBhvr>
                                            <p:cTn id="18"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0" fill="hold"/>
                                            <p:tgtEl>
                                              <p:spTgt spid="7"/>
                                            </p:tgtEl>
                                            <p:attrNameLst>
                                              <p:attrName>ppt_x</p:attrName>
                                            </p:attrNameLst>
                                          </p:cBhvr>
                                          <p:tavLst>
                                            <p:tav tm="0">
                                              <p:val>
                                                <p:strVal val="1+#ppt_w/2"/>
                                              </p:val>
                                            </p:tav>
                                            <p:tav tm="100000">
                                              <p:val>
                                                <p:strVal val="#ppt_x"/>
                                              </p:val>
                                            </p:tav>
                                          </p:tavLst>
                                        </p:anim>
                                        <p:anim calcmode="lin" valueType="num">
                                          <p:cBhvr additive="base">
                                            <p:cTn id="8" dur="2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ircle(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circle(in)">
                                          <p:cBhvr>
                                            <p:cTn id="18"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2">
            <a:extLst>
              <a:ext uri="{FF2B5EF4-FFF2-40B4-BE49-F238E27FC236}">
                <a16:creationId xmlns:a16="http://schemas.microsoft.com/office/drawing/2014/main" id="{093A9B08-BF8E-6105-0C31-9B2F807F4C7C}"/>
              </a:ext>
            </a:extLst>
          </p:cNvPr>
          <p:cNvSpPr/>
          <p:nvPr/>
        </p:nvSpPr>
        <p:spPr>
          <a:xfrm>
            <a:off x="663677" y="409268"/>
            <a:ext cx="7997313" cy="4424516"/>
          </a:xfrm>
          <a:prstGeom prst="roundRect">
            <a:avLst/>
          </a:prstGeom>
          <a:solidFill>
            <a:schemeClr val="bg1">
              <a:alpha val="36000"/>
            </a:schemeClr>
          </a:solidFill>
          <a:ln w="28575">
            <a:solidFill>
              <a:srgbClr val="F739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sz="1050" dirty="0">
              <a:solidFill>
                <a:prstClr val="white"/>
              </a:solidFill>
            </a:endParaRPr>
          </a:p>
        </p:txBody>
      </p:sp>
      <p:pic>
        <p:nvPicPr>
          <p:cNvPr id="5" name="صورة 4">
            <a:extLst>
              <a:ext uri="{FF2B5EF4-FFF2-40B4-BE49-F238E27FC236}">
                <a16:creationId xmlns:a16="http://schemas.microsoft.com/office/drawing/2014/main" id="{38AA7197-474A-D626-A6F4-A58273A322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267" b="100000" l="0" r="100000"/>
                    </a14:imgEffect>
                  </a14:imgLayer>
                </a14:imgProps>
              </a:ext>
            </a:extLst>
          </a:blip>
          <a:srcRect t="14798" r="5161" b="2945"/>
          <a:stretch/>
        </p:blipFill>
        <p:spPr>
          <a:xfrm>
            <a:off x="180667" y="3392115"/>
            <a:ext cx="2469015" cy="1710683"/>
          </a:xfrm>
          <a:prstGeom prst="rect">
            <a:avLst/>
          </a:prstGeom>
        </p:spPr>
      </p:pic>
      <p:sp>
        <p:nvSpPr>
          <p:cNvPr id="6" name="Rectangle 2">
            <a:extLst>
              <a:ext uri="{FF2B5EF4-FFF2-40B4-BE49-F238E27FC236}">
                <a16:creationId xmlns:a16="http://schemas.microsoft.com/office/drawing/2014/main" id="{FC341B9E-6F24-3DDB-41E8-48C2FD8A306B}"/>
              </a:ext>
            </a:extLst>
          </p:cNvPr>
          <p:cNvSpPr/>
          <p:nvPr/>
        </p:nvSpPr>
        <p:spPr>
          <a:xfrm>
            <a:off x="937863" y="1707038"/>
            <a:ext cx="7595755" cy="1685077"/>
          </a:xfrm>
          <a:prstGeom prst="rect">
            <a:avLst/>
          </a:prstGeom>
          <a:noFill/>
        </p:spPr>
        <p:txBody>
          <a:bodyPr wrap="square" lIns="68580" tIns="34290" rIns="68580" bIns="34290">
            <a:spAutoFit/>
          </a:bodyPr>
          <a:lstStyle/>
          <a:p>
            <a:pPr algn="ctr" rtl="0"/>
            <a:r>
              <a:rPr lang="ar-SA" sz="2100" b="1" dirty="0">
                <a:solidFill>
                  <a:prstClr val="white"/>
                </a:solidFill>
                <a:highlight>
                  <a:srgbClr val="800000"/>
                </a:highlight>
                <a:latin typeface="arial" panose="020B0604020202020204" pitchFamily="34" charset="0"/>
              </a:rPr>
              <a:t>غاليتي .. تذكري </a:t>
            </a:r>
            <a:r>
              <a:rPr lang="ar-SA" sz="2100" b="1" dirty="0" err="1">
                <a:solidFill>
                  <a:prstClr val="white"/>
                </a:solidFill>
                <a:highlight>
                  <a:srgbClr val="800000"/>
                </a:highlight>
                <a:latin typeface="arial" panose="020B0604020202020204" pitchFamily="34" charset="0"/>
              </a:rPr>
              <a:t>دائماً</a:t>
            </a:r>
            <a:r>
              <a:rPr lang="ar-SA" sz="2100" b="1" dirty="0">
                <a:solidFill>
                  <a:prstClr val="white"/>
                </a:solidFill>
                <a:highlight>
                  <a:srgbClr val="800000"/>
                </a:highlight>
                <a:latin typeface="arial" panose="020B0604020202020204" pitchFamily="34" charset="0"/>
              </a:rPr>
              <a:t> قول الله تعالى (وقل رب زدني علماً) فيجب علينا تعلم كيفية التعامل مع الحاسب الآلي </a:t>
            </a:r>
            <a:r>
              <a:rPr lang="ar-SA" sz="2100" b="1" dirty="0" err="1">
                <a:solidFill>
                  <a:prstClr val="white"/>
                </a:solidFill>
                <a:highlight>
                  <a:srgbClr val="800000"/>
                </a:highlight>
                <a:latin typeface="arial" panose="020B0604020202020204" pitchFamily="34" charset="0"/>
              </a:rPr>
              <a:t>لنسعى</a:t>
            </a:r>
            <a:r>
              <a:rPr lang="ar-SA" sz="2100" b="1" dirty="0">
                <a:solidFill>
                  <a:prstClr val="white"/>
                </a:solidFill>
                <a:highlight>
                  <a:srgbClr val="800000"/>
                </a:highlight>
                <a:latin typeface="arial" panose="020B0604020202020204" pitchFamily="34" charset="0"/>
              </a:rPr>
              <a:t> جميعاً في تطور مملكتنا فالمملكة تركز على اتخاذ أسلوب جديد ومحسن لتسريع مراحل التطور المتعلقة بالتحول الرقمي وذلك من خلال تبني وتنفيذ أحدث أنظمة الاتصالات السلكية واللاسلكية وتكنولوجيا المعلومات والاتصالات وهذا يعتمد اعتماد تام على أجهزة الحاسب الآلي</a:t>
            </a:r>
          </a:p>
        </p:txBody>
      </p:sp>
      <p:pic>
        <p:nvPicPr>
          <p:cNvPr id="7" name="صورة 6">
            <a:extLst>
              <a:ext uri="{FF2B5EF4-FFF2-40B4-BE49-F238E27FC236}">
                <a16:creationId xmlns:a16="http://schemas.microsoft.com/office/drawing/2014/main" id="{3A4F9828-CECD-ABA3-3B2B-CDA4026E9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9682" y="41225"/>
            <a:ext cx="3844637" cy="1571903"/>
          </a:xfrm>
          <a:prstGeom prst="rect">
            <a:avLst/>
          </a:prstGeom>
        </p:spPr>
      </p:pic>
    </p:spTree>
    <p:extLst>
      <p:ext uri="{BB962C8B-B14F-4D97-AF65-F5344CB8AC3E}">
        <p14:creationId xmlns:p14="http://schemas.microsoft.com/office/powerpoint/2010/main" val="374444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2">
            <a:extLst>
              <a:ext uri="{FF2B5EF4-FFF2-40B4-BE49-F238E27FC236}">
                <a16:creationId xmlns:a16="http://schemas.microsoft.com/office/drawing/2014/main" id="{E05C68CD-A17C-A600-EF18-F234B35FDD56}"/>
              </a:ext>
            </a:extLst>
          </p:cNvPr>
          <p:cNvSpPr/>
          <p:nvPr/>
        </p:nvSpPr>
        <p:spPr>
          <a:xfrm>
            <a:off x="663677" y="409268"/>
            <a:ext cx="7997313" cy="4424516"/>
          </a:xfrm>
          <a:prstGeom prst="roundRect">
            <a:avLst/>
          </a:prstGeom>
          <a:solidFill>
            <a:schemeClr val="bg1">
              <a:alpha val="36000"/>
            </a:schemeClr>
          </a:solidFill>
          <a:ln w="28575">
            <a:solidFill>
              <a:srgbClr val="F739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p:txBody>
      </p:sp>
      <p:pic>
        <p:nvPicPr>
          <p:cNvPr id="5" name="صورة 4">
            <a:extLst>
              <a:ext uri="{FF2B5EF4-FFF2-40B4-BE49-F238E27FC236}">
                <a16:creationId xmlns:a16="http://schemas.microsoft.com/office/drawing/2014/main" id="{F4217A67-C1A2-A596-77AC-0DB6E1C8D4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14" b="100000" l="0" r="100000">
                        <a14:foregroundMark x1="63614" y1="29430" x2="63614" y2="29430"/>
                        <a14:foregroundMark x1="34158" y1="24367" x2="34158" y2="24367"/>
                        <a14:foregroundMark x1="28465" y1="41139" x2="28465" y2="41139"/>
                        <a14:foregroundMark x1="38119" y1="47468" x2="38119" y2="47468"/>
                        <a14:foregroundMark x1="35891" y1="70570" x2="35891" y2="70570"/>
                        <a14:foregroundMark x1="24257" y1="78165" x2="24257" y2="78165"/>
                        <a14:foregroundMark x1="29208" y1="69304" x2="29208" y2="69304"/>
                        <a14:foregroundMark x1="81436" y1="61076" x2="81436" y2="61076"/>
                        <a14:foregroundMark x1="69554" y1="40190" x2="69554" y2="40190"/>
                        <a14:foregroundMark x1="68564" y1="27215" x2="68564" y2="27215"/>
                        <a14:foregroundMark x1="60891" y1="25000" x2="60891" y2="25000"/>
                        <a14:foregroundMark x1="63119" y1="33544" x2="63119" y2="33544"/>
                        <a14:foregroundMark x1="66832" y1="18038" x2="66832" y2="18038"/>
                        <a14:foregroundMark x1="63861" y1="21203" x2="63861" y2="21203"/>
                        <a14:foregroundMark x1="60644" y1="19937" x2="60644" y2="19937"/>
                        <a14:foregroundMark x1="64604" y1="17405" x2="64604" y2="17405"/>
                        <a14:foregroundMark x1="69059" y1="18671" x2="69059" y2="18671"/>
                        <a14:foregroundMark x1="90347" y1="41456" x2="90347" y2="41456"/>
                        <a14:foregroundMark x1="83416" y1="37342" x2="83416" y2="37342"/>
                        <a14:foregroundMark x1="91832" y1="54747" x2="91832" y2="54747"/>
                        <a14:foregroundMark x1="89604" y1="61076" x2="89604" y2="61076"/>
                        <a14:foregroundMark x1="87624" y1="67405" x2="87624" y2="67405"/>
                        <a14:foregroundMark x1="85396" y1="73734" x2="85396" y2="73734"/>
                        <a14:foregroundMark x1="83663" y1="78797" x2="83663" y2="78797"/>
                        <a14:foregroundMark x1="81683" y1="84177" x2="81683" y2="84177"/>
                        <a14:foregroundMark x1="74752" y1="73734" x2="74752" y2="73734"/>
                        <a14:foregroundMark x1="63614" y1="75000" x2="63614" y2="75000"/>
                        <a14:foregroundMark x1="39851" y1="78797" x2="39851" y2="78797"/>
                        <a14:foregroundMark x1="22525" y1="83228" x2="22525" y2="83228"/>
                        <a14:foregroundMark x1="16337" y1="80380" x2="16337" y2="80380"/>
                        <a14:foregroundMark x1="8663" y1="58544" x2="8663" y2="58544"/>
                        <a14:foregroundMark x1="12624" y1="68987" x2="12624" y2="68987"/>
                        <a14:foregroundMark x1="5693" y1="50000" x2="5693" y2="50000"/>
                        <a14:foregroundMark x1="11386" y1="42089" x2="11386" y2="42089"/>
                        <a14:foregroundMark x1="17079" y1="38291" x2="17079" y2="38291"/>
                        <a14:foregroundMark x1="48020" y1="75316" x2="48020" y2="75316"/>
                        <a14:foregroundMark x1="55941" y1="78165" x2="55941" y2="78165"/>
                        <a14:foregroundMark x1="56683" y1="88291" x2="56683" y2="88291"/>
                        <a14:foregroundMark x1="68812" y1="89241" x2="68812" y2="89241"/>
                        <a14:foregroundMark x1="65594" y1="89557" x2="65594" y2="89557"/>
                        <a14:foregroundMark x1="61139" y1="89557" x2="61139" y2="89557"/>
                        <a14:foregroundMark x1="57673" y1="87658" x2="57673" y2="87658"/>
                        <a14:foregroundMark x1="53713" y1="87658" x2="53713" y2="87658"/>
                        <a14:foregroundMark x1="48020" y1="50000" x2="48020" y2="50000"/>
                        <a14:foregroundMark x1="58911" y1="46519" x2="58911" y2="46519"/>
                        <a14:foregroundMark x1="63861" y1="43354" x2="63861" y2="43354"/>
                        <a14:foregroundMark x1="63861" y1="43354" x2="63861" y2="43354"/>
                        <a14:foregroundMark x1="52723" y1="50000" x2="52723" y2="50000"/>
                        <a14:foregroundMark x1="52723" y1="50000" x2="52723" y2="50000"/>
                        <a14:foregroundMark x1="52723" y1="50000" x2="52723" y2="50000"/>
                        <a14:foregroundMark x1="47277" y1="47468" x2="47277" y2="47468"/>
                        <a14:foregroundMark x1="47277" y1="47468" x2="47277" y2="47468"/>
                        <a14:foregroundMark x1="47277" y1="47468" x2="47277" y2="47468"/>
                        <a14:foregroundMark x1="43069" y1="49051" x2="43069" y2="49051"/>
                        <a14:foregroundMark x1="43069" y1="49051" x2="43069" y2="49051"/>
                        <a14:foregroundMark x1="43069" y1="49051" x2="43069" y2="49051"/>
                        <a14:foregroundMark x1="33416" y1="25949" x2="33416" y2="25949"/>
                        <a14:foregroundMark x1="33416" y1="25949" x2="33416" y2="25949"/>
                        <a14:foregroundMark x1="33416" y1="25949" x2="33416" y2="25949"/>
                        <a14:foregroundMark x1="35149" y1="31329" x2="35149" y2="31329"/>
                        <a14:foregroundMark x1="35149" y1="31329" x2="35149" y2="31329"/>
                        <a14:foregroundMark x1="35149" y1="31329" x2="35149" y2="31329"/>
                        <a14:foregroundMark x1="29950" y1="30063" x2="29950" y2="30063"/>
                        <a14:foregroundMark x1="29950" y1="30063" x2="29950" y2="30063"/>
                        <a14:foregroundMark x1="29950" y1="30063" x2="29950" y2="30063"/>
                        <a14:foregroundMark x1="30198" y1="19937" x2="30198" y2="19937"/>
                        <a14:foregroundMark x1="30198" y1="19937" x2="30198" y2="19937"/>
                        <a14:foregroundMark x1="39109" y1="18671" x2="39109" y2="18671"/>
                        <a14:foregroundMark x1="39109" y1="18671" x2="39109" y2="18671"/>
                        <a14:foregroundMark x1="39109" y1="18671" x2="39109" y2="18671"/>
                        <a14:foregroundMark x1="33911" y1="16772" x2="33911" y2="16772"/>
                        <a14:foregroundMark x1="37376" y1="17405" x2="37376" y2="17405"/>
                        <a14:foregroundMark x1="31931" y1="17405" x2="31931" y2="17405"/>
                        <a14:foregroundMark x1="27970" y1="18038" x2="27970" y2="18038"/>
                        <a14:foregroundMark x1="22030" y1="85443" x2="22030" y2="85443"/>
                        <a14:foregroundMark x1="15099" y1="74367" x2="15099" y2="74367"/>
                        <a14:foregroundMark x1="15099" y1="74367" x2="15099" y2="74367"/>
                        <a14:foregroundMark x1="10396" y1="64241" x2="10396" y2="64241"/>
                        <a14:foregroundMark x1="44307" y1="89557" x2="44307" y2="89557"/>
                        <a14:foregroundMark x1="44307" y1="77532" x2="44307" y2="77532"/>
                        <a14:foregroundMark x1="44307" y1="77532" x2="44307" y2="77532"/>
                        <a14:foregroundMark x1="56188" y1="72468" x2="56188" y2="72468"/>
                        <a14:foregroundMark x1="56188" y1="72468" x2="56188" y2="72468"/>
                        <a14:foregroundMark x1="71535" y1="19937" x2="71535" y2="19937"/>
                        <a14:foregroundMark x1="69059" y1="16139" x2="69059" y2="16139"/>
                        <a14:foregroundMark x1="61881" y1="17089" x2="61881" y2="17089"/>
                        <a14:foregroundMark x1="58663" y1="19620" x2="58663" y2="19620"/>
                        <a14:foregroundMark x1="28960" y1="16139" x2="28960" y2="16139"/>
                        <a14:foregroundMark x1="25248" y1="19620" x2="25248" y2="19620"/>
                        <a14:foregroundMark x1="18317" y1="85443" x2="18317" y2="85443"/>
                        <a14:foregroundMark x1="27228" y1="90190" x2="27228" y2="90190"/>
                        <a14:foregroundMark x1="32921" y1="88924" x2="32921" y2="88924"/>
                        <a14:foregroundMark x1="32921" y1="88924" x2="32921" y2="88924"/>
                        <a14:foregroundMark x1="39356" y1="88924" x2="39356" y2="88924"/>
                        <a14:foregroundMark x1="39356" y1="88924" x2="39356" y2="88924"/>
                        <a14:foregroundMark x1="39356" y1="88924" x2="39356" y2="88924"/>
                        <a14:foregroundMark x1="43069" y1="85759" x2="43069" y2="85759"/>
                        <a14:foregroundMark x1="43069" y1="85759" x2="43069" y2="85759"/>
                        <a14:foregroundMark x1="43069" y1="85759" x2="43069" y2="85759"/>
                        <a14:foregroundMark x1="43069" y1="85759" x2="43069" y2="85759"/>
                        <a14:foregroundMark x1="46287" y1="81962" x2="46287" y2="81962"/>
                        <a14:foregroundMark x1="46287" y1="81962" x2="46287" y2="81962"/>
                        <a14:foregroundMark x1="53218" y1="81962" x2="53218" y2="81962"/>
                        <a14:foregroundMark x1="53218" y1="81962" x2="53218" y2="81962"/>
                        <a14:foregroundMark x1="53218" y1="81962" x2="53218" y2="81962"/>
                        <a14:foregroundMark x1="53218" y1="75633" x2="53218" y2="75633"/>
                        <a14:foregroundMark x1="53218" y1="75633" x2="53218" y2="75633"/>
                        <a14:foregroundMark x1="53218" y1="75633" x2="53218" y2="75633"/>
                        <a14:foregroundMark x1="53218" y1="69937" x2="53218" y2="69937"/>
                        <a14:foregroundMark x1="53218" y1="69937" x2="53218" y2="69937"/>
                        <a14:foregroundMark x1="53218" y1="69937" x2="53218" y2="69937"/>
                        <a14:foregroundMark x1="53218" y1="66772" x2="53218" y2="66772"/>
                        <a14:foregroundMark x1="53218" y1="66772" x2="53218" y2="66772"/>
                        <a14:foregroundMark x1="53218" y1="66772" x2="53218" y2="66772"/>
                        <a14:foregroundMark x1="37376" y1="71519" x2="37376" y2="71519"/>
                        <a14:foregroundMark x1="37376" y1="71519" x2="37376" y2="71519"/>
                        <a14:foregroundMark x1="37376" y1="71519" x2="37376" y2="71519"/>
                        <a14:foregroundMark x1="46040" y1="70253" x2="46040" y2="70253"/>
                        <a14:foregroundMark x1="46040" y1="70253" x2="46040" y2="70253"/>
                        <a14:foregroundMark x1="47277" y1="66456" x2="47277" y2="66456"/>
                        <a14:foregroundMark x1="47277" y1="66456" x2="47277" y2="66456"/>
                        <a14:foregroundMark x1="74010" y1="20886" x2="74010" y2="20886"/>
                        <a14:foregroundMark x1="72525" y1="16139" x2="72525" y2="16139"/>
                        <a14:foregroundMark x1="72525" y1="18354" x2="72525" y2="18354"/>
                        <a14:foregroundMark x1="65594" y1="15506" x2="65594" y2="15506"/>
                        <a14:foregroundMark x1="41337" y1="19304" x2="41337" y2="19304"/>
                        <a14:foregroundMark x1="35396" y1="14557" x2="35396" y2="14557"/>
                        <a14:foregroundMark x1="35396" y1="14557" x2="35396" y2="14557"/>
                        <a14:foregroundMark x1="31436" y1="15506" x2="31436" y2="15506"/>
                        <a14:foregroundMark x1="31436" y1="15506" x2="31436" y2="15506"/>
                        <a14:foregroundMark x1="61881" y1="67405" x2="61881" y2="67405"/>
                        <a14:foregroundMark x1="61881" y1="67405" x2="61881" y2="67405"/>
                      </a14:backgroundRemoval>
                    </a14:imgEffect>
                  </a14:imgLayer>
                </a14:imgProps>
              </a:ext>
            </a:extLst>
          </a:blip>
          <a:stretch>
            <a:fillRect/>
          </a:stretch>
        </p:blipFill>
        <p:spPr>
          <a:xfrm>
            <a:off x="-84246" y="2985908"/>
            <a:ext cx="2885714" cy="2257143"/>
          </a:xfrm>
          <a:prstGeom prst="rect">
            <a:avLst/>
          </a:prstGeom>
        </p:spPr>
      </p:pic>
      <p:sp>
        <p:nvSpPr>
          <p:cNvPr id="6" name="مربع نص 5">
            <a:extLst>
              <a:ext uri="{FF2B5EF4-FFF2-40B4-BE49-F238E27FC236}">
                <a16:creationId xmlns:a16="http://schemas.microsoft.com/office/drawing/2014/main" id="{D7796ED9-1A54-49CC-83FB-50059F8C5F5F}"/>
              </a:ext>
            </a:extLst>
          </p:cNvPr>
          <p:cNvSpPr txBox="1"/>
          <p:nvPr/>
        </p:nvSpPr>
        <p:spPr>
          <a:xfrm>
            <a:off x="2309554" y="1785454"/>
            <a:ext cx="4895933" cy="1107996"/>
          </a:xfrm>
          <a:prstGeom prst="rect">
            <a:avLst/>
          </a:prstGeom>
          <a:noFill/>
        </p:spPr>
        <p:txBody>
          <a:bodyPr wrap="square" rtlCol="1">
            <a:spAutoFit/>
          </a:bodyPr>
          <a:lstStyle/>
          <a:p>
            <a:pPr algn="ctr"/>
            <a:r>
              <a:rPr lang="ar-SA" sz="3300" b="1" dirty="0">
                <a:solidFill>
                  <a:prstClr val="black"/>
                </a:solidFill>
              </a:rPr>
              <a:t>سبحانك اللهم وبحمدك اشهد أنه </a:t>
            </a:r>
            <a:r>
              <a:rPr lang="ar-SA" sz="3300" b="1" dirty="0" err="1">
                <a:solidFill>
                  <a:prstClr val="black"/>
                </a:solidFill>
              </a:rPr>
              <a:t>لاإله</a:t>
            </a:r>
            <a:r>
              <a:rPr lang="ar-SA" sz="3300" b="1" dirty="0">
                <a:solidFill>
                  <a:prstClr val="black"/>
                </a:solidFill>
              </a:rPr>
              <a:t> إلا أنت </a:t>
            </a:r>
            <a:r>
              <a:rPr lang="ar-SA" sz="3300" b="1" dirty="0" err="1">
                <a:solidFill>
                  <a:prstClr val="black"/>
                </a:solidFill>
              </a:rPr>
              <a:t>استغفرك</a:t>
            </a:r>
            <a:r>
              <a:rPr lang="ar-SA" sz="3300" b="1" dirty="0">
                <a:solidFill>
                  <a:prstClr val="black"/>
                </a:solidFill>
              </a:rPr>
              <a:t> وأتوب إليك</a:t>
            </a:r>
          </a:p>
        </p:txBody>
      </p:sp>
    </p:spTree>
    <p:extLst>
      <p:ext uri="{BB962C8B-B14F-4D97-AF65-F5344CB8AC3E}">
        <p14:creationId xmlns:p14="http://schemas.microsoft.com/office/powerpoint/2010/main" val="276813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2" name="مجموعة 1">
            <a:extLst>
              <a:ext uri="{FF2B5EF4-FFF2-40B4-BE49-F238E27FC236}">
                <a16:creationId xmlns:a16="http://schemas.microsoft.com/office/drawing/2014/main" id="{15673BE9-9F15-48DF-8443-566909EFC647}"/>
              </a:ext>
            </a:extLst>
          </p:cNvPr>
          <p:cNvGrpSpPr/>
          <p:nvPr/>
        </p:nvGrpSpPr>
        <p:grpSpPr>
          <a:xfrm>
            <a:off x="2531165" y="456031"/>
            <a:ext cx="6089725" cy="1776960"/>
            <a:chOff x="5556726" y="210690"/>
            <a:chExt cx="3182462" cy="1100051"/>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5556726" y="397291"/>
              <a:ext cx="3122179" cy="428404"/>
            </a:xfrm>
            <a:prstGeom prst="rect">
              <a:avLst/>
            </a:prstGeom>
            <a:noFill/>
          </p:spPr>
          <p:txBody>
            <a:bodyPr wrap="square">
              <a:spAutoFit/>
            </a:bodyPr>
            <a:lstStyle/>
            <a:p>
              <a:pPr algn="r" rtl="1"/>
              <a:r>
                <a:rPr lang="ar-SA" sz="2800" dirty="0">
                  <a:solidFill>
                    <a:srgbClr val="8C0C02"/>
                  </a:solidFill>
                </a:rPr>
                <a:t>هل تذكرِ المستند والعمليات التي قمت بها عليه؟!</a:t>
              </a:r>
            </a:p>
          </p:txBody>
        </p:sp>
        <p:sp>
          <p:nvSpPr>
            <p:cNvPr id="89" name="Google Shape;892;p32">
              <a:extLst>
                <a:ext uri="{FF2B5EF4-FFF2-40B4-BE49-F238E27FC236}">
                  <a16:creationId xmlns:a16="http://schemas.microsoft.com/office/drawing/2014/main" id="{C0769226-ABAE-40CB-A61E-46090A2D91FC}"/>
                </a:ext>
              </a:extLst>
            </p:cNvPr>
            <p:cNvSpPr/>
            <p:nvPr/>
          </p:nvSpPr>
          <p:spPr>
            <a:xfrm rot="10800000">
              <a:off x="5595978" y="210690"/>
              <a:ext cx="3143210" cy="1100051"/>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رسم 8">
            <a:extLst>
              <a:ext uri="{FF2B5EF4-FFF2-40B4-BE49-F238E27FC236}">
                <a16:creationId xmlns:a16="http://schemas.microsoft.com/office/drawing/2014/main" id="{93612AE0-0F2C-4979-B034-DCBC9E934A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110" y="369627"/>
            <a:ext cx="1201428" cy="1600200"/>
          </a:xfrm>
          <a:prstGeom prst="rect">
            <a:avLst/>
          </a:prstGeom>
        </p:spPr>
      </p:pic>
      <p:pic>
        <p:nvPicPr>
          <p:cNvPr id="10" name="صورة 9">
            <a:extLst>
              <a:ext uri="{FF2B5EF4-FFF2-40B4-BE49-F238E27FC236}">
                <a16:creationId xmlns:a16="http://schemas.microsoft.com/office/drawing/2014/main" id="{E602FDE9-C347-3A35-0E4B-79FD1A44F579}"/>
              </a:ext>
            </a:extLst>
          </p:cNvPr>
          <p:cNvPicPr>
            <a:picLocks noChangeAspect="1"/>
          </p:cNvPicPr>
          <p:nvPr/>
        </p:nvPicPr>
        <p:blipFill>
          <a:blip r:embed="rId6"/>
          <a:stretch>
            <a:fillRect/>
          </a:stretch>
        </p:blipFill>
        <p:spPr>
          <a:xfrm>
            <a:off x="623962" y="2440715"/>
            <a:ext cx="1714500" cy="1945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صورة 15">
            <a:extLst>
              <a:ext uri="{FF2B5EF4-FFF2-40B4-BE49-F238E27FC236}">
                <a16:creationId xmlns:a16="http://schemas.microsoft.com/office/drawing/2014/main" id="{329519C4-1770-6049-FFCB-89944657E62E}"/>
              </a:ext>
            </a:extLst>
          </p:cNvPr>
          <p:cNvPicPr>
            <a:picLocks noChangeAspect="1"/>
          </p:cNvPicPr>
          <p:nvPr/>
        </p:nvPicPr>
        <p:blipFill>
          <a:blip r:embed="rId7"/>
          <a:stretch>
            <a:fillRect/>
          </a:stretch>
        </p:blipFill>
        <p:spPr>
          <a:xfrm>
            <a:off x="2606275" y="2405725"/>
            <a:ext cx="1782419" cy="1945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صورة 17">
            <a:extLst>
              <a:ext uri="{FF2B5EF4-FFF2-40B4-BE49-F238E27FC236}">
                <a16:creationId xmlns:a16="http://schemas.microsoft.com/office/drawing/2014/main" id="{952F49B8-A994-F52D-A942-6265ACF125EC}"/>
              </a:ext>
            </a:extLst>
          </p:cNvPr>
          <p:cNvPicPr>
            <a:picLocks noChangeAspect="1"/>
          </p:cNvPicPr>
          <p:nvPr/>
        </p:nvPicPr>
        <p:blipFill>
          <a:blip r:embed="rId8"/>
          <a:stretch>
            <a:fillRect/>
          </a:stretch>
        </p:blipFill>
        <p:spPr>
          <a:xfrm>
            <a:off x="4656507" y="2444229"/>
            <a:ext cx="1782418" cy="1906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صورة 19">
            <a:extLst>
              <a:ext uri="{FF2B5EF4-FFF2-40B4-BE49-F238E27FC236}">
                <a16:creationId xmlns:a16="http://schemas.microsoft.com/office/drawing/2014/main" id="{1605DA2E-5F9B-A45E-98B6-31C8CA32A23C}"/>
              </a:ext>
            </a:extLst>
          </p:cNvPr>
          <p:cNvPicPr>
            <a:picLocks noChangeAspect="1"/>
          </p:cNvPicPr>
          <p:nvPr/>
        </p:nvPicPr>
        <p:blipFill>
          <a:blip r:embed="rId9"/>
          <a:stretch>
            <a:fillRect/>
          </a:stretch>
        </p:blipFill>
        <p:spPr>
          <a:xfrm>
            <a:off x="6812676" y="2377311"/>
            <a:ext cx="1893121" cy="1973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29877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grpSp>
        <p:nvGrpSpPr>
          <p:cNvPr id="14" name="مجموعة 13">
            <a:extLst>
              <a:ext uri="{FF2B5EF4-FFF2-40B4-BE49-F238E27FC236}">
                <a16:creationId xmlns:a16="http://schemas.microsoft.com/office/drawing/2014/main" id="{5B0B26AB-E2CD-44D1-89C6-C671E4803A78}"/>
              </a:ext>
            </a:extLst>
          </p:cNvPr>
          <p:cNvGrpSpPr/>
          <p:nvPr/>
        </p:nvGrpSpPr>
        <p:grpSpPr>
          <a:xfrm>
            <a:off x="2794851" y="662164"/>
            <a:ext cx="3554304" cy="1057613"/>
            <a:chOff x="2794851" y="662164"/>
            <a:chExt cx="3554304" cy="1057613"/>
          </a:xfrm>
        </p:grpSpPr>
        <p:sp>
          <p:nvSpPr>
            <p:cNvPr id="601" name="Google Shape;601;p25"/>
            <p:cNvSpPr/>
            <p:nvPr/>
          </p:nvSpPr>
          <p:spPr>
            <a:xfrm>
              <a:off x="2794851" y="662164"/>
              <a:ext cx="3554304"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4" name="مربع نص 3">
              <a:extLst>
                <a:ext uri="{FF2B5EF4-FFF2-40B4-BE49-F238E27FC236}">
                  <a16:creationId xmlns:a16="http://schemas.microsoft.com/office/drawing/2014/main" id="{45866E33-42D1-441B-A45A-CB1B0104F39F}"/>
                </a:ext>
              </a:extLst>
            </p:cNvPr>
            <p:cNvSpPr txBox="1"/>
            <p:nvPr/>
          </p:nvSpPr>
          <p:spPr>
            <a:xfrm>
              <a:off x="3447333" y="836966"/>
              <a:ext cx="2249334" cy="461665"/>
            </a:xfrm>
            <a:prstGeom prst="rect">
              <a:avLst/>
            </a:prstGeom>
            <a:noFill/>
          </p:spPr>
          <p:txBody>
            <a:bodyPr wrap="none" rtlCol="1">
              <a:spAutoFit/>
            </a:bodyPr>
            <a:lstStyle/>
            <a:p>
              <a:r>
                <a:rPr lang="ar-SA" sz="2400" dirty="0"/>
                <a:t>سنتعلم في هذا الدرس</a:t>
              </a:r>
            </a:p>
          </p:txBody>
        </p:sp>
      </p:grpSp>
      <p:grpSp>
        <p:nvGrpSpPr>
          <p:cNvPr id="616" name="Google Shape;616;p25"/>
          <p:cNvGrpSpPr/>
          <p:nvPr/>
        </p:nvGrpSpPr>
        <p:grpSpPr>
          <a:xfrm>
            <a:off x="8155871" y="3071100"/>
            <a:ext cx="233161" cy="539699"/>
            <a:chOff x="5349941" y="3093980"/>
            <a:chExt cx="233161" cy="539699"/>
          </a:xfrm>
        </p:grpSpPr>
        <p:sp>
          <p:nvSpPr>
            <p:cNvPr id="617" name="Google Shape;617;p25"/>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25"/>
          <p:cNvGrpSpPr/>
          <p:nvPr/>
        </p:nvGrpSpPr>
        <p:grpSpPr>
          <a:xfrm>
            <a:off x="4629357" y="3130052"/>
            <a:ext cx="167058" cy="468473"/>
            <a:chOff x="7172018" y="3071105"/>
            <a:chExt cx="167058" cy="468473"/>
          </a:xfrm>
        </p:grpSpPr>
        <p:sp>
          <p:nvSpPr>
            <p:cNvPr id="620" name="Google Shape;620;p25"/>
            <p:cNvSpPr/>
            <p:nvPr/>
          </p:nvSpPr>
          <p:spPr>
            <a:xfrm>
              <a:off x="7186274" y="3098711"/>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a:off x="7172018" y="3071105"/>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مربع نص 42">
            <a:extLst>
              <a:ext uri="{FF2B5EF4-FFF2-40B4-BE49-F238E27FC236}">
                <a16:creationId xmlns:a16="http://schemas.microsoft.com/office/drawing/2014/main" id="{E8DB61E5-93E6-487B-8116-E3E8025905A3}"/>
              </a:ext>
            </a:extLst>
          </p:cNvPr>
          <p:cNvSpPr txBox="1"/>
          <p:nvPr/>
        </p:nvSpPr>
        <p:spPr>
          <a:xfrm>
            <a:off x="3906025" y="3926434"/>
            <a:ext cx="1541205" cy="461665"/>
          </a:xfrm>
          <a:prstGeom prst="rect">
            <a:avLst/>
          </a:prstGeom>
          <a:noFill/>
        </p:spPr>
        <p:txBody>
          <a:bodyPr wrap="square">
            <a:spAutoFit/>
          </a:bodyPr>
          <a:lstStyle/>
          <a:p>
            <a:pPr algn="ctr" rtl="1"/>
            <a:r>
              <a:rPr lang="ar-SA" sz="2400" dirty="0"/>
              <a:t>تعديل الصور</a:t>
            </a:r>
          </a:p>
        </p:txBody>
      </p:sp>
      <p:grpSp>
        <p:nvGrpSpPr>
          <p:cNvPr id="20" name="مجموعة 19">
            <a:extLst>
              <a:ext uri="{FF2B5EF4-FFF2-40B4-BE49-F238E27FC236}">
                <a16:creationId xmlns:a16="http://schemas.microsoft.com/office/drawing/2014/main" id="{D8A8F6E9-8E9F-4491-A240-4595B41B26BB}"/>
              </a:ext>
            </a:extLst>
          </p:cNvPr>
          <p:cNvGrpSpPr/>
          <p:nvPr/>
        </p:nvGrpSpPr>
        <p:grpSpPr>
          <a:xfrm>
            <a:off x="722488" y="2314237"/>
            <a:ext cx="934200" cy="660921"/>
            <a:chOff x="3211341" y="2299488"/>
            <a:chExt cx="934200" cy="660921"/>
          </a:xfrm>
        </p:grpSpPr>
        <p:sp>
          <p:nvSpPr>
            <p:cNvPr id="53" name="Google Shape;604;p25">
              <a:extLst>
                <a:ext uri="{FF2B5EF4-FFF2-40B4-BE49-F238E27FC236}">
                  <a16:creationId xmlns:a16="http://schemas.microsoft.com/office/drawing/2014/main" id="{5EBD7BA4-D097-4DF1-903A-50BD8BCC7FEB}"/>
                </a:ext>
              </a:extLst>
            </p:cNvPr>
            <p:cNvSpPr txBox="1">
              <a:spLocks/>
            </p:cNvSpPr>
            <p:nvPr/>
          </p:nvSpPr>
          <p:spPr>
            <a:xfrm>
              <a:off x="3211341" y="2341350"/>
              <a:ext cx="934200" cy="57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rPr lang="en" dirty="0"/>
                <a:t>3</a:t>
              </a:r>
            </a:p>
          </p:txBody>
        </p:sp>
        <p:sp>
          <p:nvSpPr>
            <p:cNvPr id="54" name="Google Shape;608;p25">
              <a:extLst>
                <a:ext uri="{FF2B5EF4-FFF2-40B4-BE49-F238E27FC236}">
                  <a16:creationId xmlns:a16="http://schemas.microsoft.com/office/drawing/2014/main" id="{137FABEB-7E02-4C76-9829-4851D569677F}"/>
                </a:ext>
              </a:extLst>
            </p:cNvPr>
            <p:cNvSpPr/>
            <p:nvPr/>
          </p:nvSpPr>
          <p:spPr>
            <a:xfrm>
              <a:off x="3338733"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grpSp>
        <p:nvGrpSpPr>
          <p:cNvPr id="25" name="مجموعة 24">
            <a:extLst>
              <a:ext uri="{FF2B5EF4-FFF2-40B4-BE49-F238E27FC236}">
                <a16:creationId xmlns:a16="http://schemas.microsoft.com/office/drawing/2014/main" id="{9135AE54-6F94-4D58-9D87-3D7C5B8BDFF2}"/>
              </a:ext>
            </a:extLst>
          </p:cNvPr>
          <p:cNvGrpSpPr/>
          <p:nvPr/>
        </p:nvGrpSpPr>
        <p:grpSpPr>
          <a:xfrm>
            <a:off x="4209528" y="2407703"/>
            <a:ext cx="934200" cy="660921"/>
            <a:chOff x="5033683" y="2299488"/>
            <a:chExt cx="934200" cy="660921"/>
          </a:xfrm>
        </p:grpSpPr>
        <p:sp>
          <p:nvSpPr>
            <p:cNvPr id="62" name="Google Shape;603;p25">
              <a:extLst>
                <a:ext uri="{FF2B5EF4-FFF2-40B4-BE49-F238E27FC236}">
                  <a16:creationId xmlns:a16="http://schemas.microsoft.com/office/drawing/2014/main" id="{2D772CEE-51C1-4467-87B6-83589025B6B2}"/>
                </a:ext>
              </a:extLst>
            </p:cNvPr>
            <p:cNvSpPr txBox="1">
              <a:spLocks/>
            </p:cNvSpPr>
            <p:nvPr/>
          </p:nvSpPr>
          <p:spPr>
            <a:xfrm>
              <a:off x="5033683" y="2341350"/>
              <a:ext cx="934200" cy="57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rPr lang="en"/>
                <a:t>2</a:t>
              </a:r>
              <a:endParaRPr lang="en" dirty="0"/>
            </a:p>
          </p:txBody>
        </p:sp>
        <p:sp>
          <p:nvSpPr>
            <p:cNvPr id="63" name="Google Shape;607;p25">
              <a:extLst>
                <a:ext uri="{FF2B5EF4-FFF2-40B4-BE49-F238E27FC236}">
                  <a16:creationId xmlns:a16="http://schemas.microsoft.com/office/drawing/2014/main" id="{FACE1D53-2185-436F-8743-7242E0610639}"/>
                </a:ext>
              </a:extLst>
            </p:cNvPr>
            <p:cNvSpPr/>
            <p:nvPr/>
          </p:nvSpPr>
          <p:spPr>
            <a:xfrm>
              <a:off x="5161092"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grpSp>
        <p:nvGrpSpPr>
          <p:cNvPr id="28" name="مجموعة 27">
            <a:extLst>
              <a:ext uri="{FF2B5EF4-FFF2-40B4-BE49-F238E27FC236}">
                <a16:creationId xmlns:a16="http://schemas.microsoft.com/office/drawing/2014/main" id="{0A5DD962-7B1A-4897-A93B-FE3796650797}"/>
              </a:ext>
            </a:extLst>
          </p:cNvPr>
          <p:cNvGrpSpPr/>
          <p:nvPr/>
        </p:nvGrpSpPr>
        <p:grpSpPr>
          <a:xfrm>
            <a:off x="7805352" y="2299488"/>
            <a:ext cx="934200" cy="660921"/>
            <a:chOff x="7323131" y="2299488"/>
            <a:chExt cx="934200" cy="660921"/>
          </a:xfrm>
        </p:grpSpPr>
        <p:sp>
          <p:nvSpPr>
            <p:cNvPr id="67" name="Google Shape;602;p25">
              <a:extLst>
                <a:ext uri="{FF2B5EF4-FFF2-40B4-BE49-F238E27FC236}">
                  <a16:creationId xmlns:a16="http://schemas.microsoft.com/office/drawing/2014/main" id="{EC73450E-0588-4E5E-B6CF-CEAABE749BA3}"/>
                </a:ext>
              </a:extLst>
            </p:cNvPr>
            <p:cNvSpPr txBox="1">
              <a:spLocks/>
            </p:cNvSpPr>
            <p:nvPr/>
          </p:nvSpPr>
          <p:spPr>
            <a:xfrm>
              <a:off x="7323131" y="2341350"/>
              <a:ext cx="934200" cy="57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rPr lang="en"/>
                <a:t>1</a:t>
              </a:r>
              <a:endParaRPr lang="en" dirty="0"/>
            </a:p>
          </p:txBody>
        </p:sp>
        <p:sp>
          <p:nvSpPr>
            <p:cNvPr id="68" name="Google Shape;606;p25">
              <a:extLst>
                <a:ext uri="{FF2B5EF4-FFF2-40B4-BE49-F238E27FC236}">
                  <a16:creationId xmlns:a16="http://schemas.microsoft.com/office/drawing/2014/main" id="{E2B7F540-C961-4B23-A60D-62F66F9AF743}"/>
                </a:ext>
              </a:extLst>
            </p:cNvPr>
            <p:cNvSpPr/>
            <p:nvPr/>
          </p:nvSpPr>
          <p:spPr>
            <a:xfrm>
              <a:off x="7450543"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sp>
        <p:nvSpPr>
          <p:cNvPr id="39" name="مربع نص 38">
            <a:extLst>
              <a:ext uri="{FF2B5EF4-FFF2-40B4-BE49-F238E27FC236}">
                <a16:creationId xmlns:a16="http://schemas.microsoft.com/office/drawing/2014/main" id="{9A4E53F5-62D3-4479-BC76-05E40E8A9702}"/>
              </a:ext>
            </a:extLst>
          </p:cNvPr>
          <p:cNvSpPr txBox="1"/>
          <p:nvPr/>
        </p:nvSpPr>
        <p:spPr>
          <a:xfrm>
            <a:off x="284772" y="3978408"/>
            <a:ext cx="1603811" cy="461665"/>
          </a:xfrm>
          <a:prstGeom prst="rect">
            <a:avLst/>
          </a:prstGeom>
          <a:noFill/>
        </p:spPr>
        <p:txBody>
          <a:bodyPr wrap="square">
            <a:spAutoFit/>
          </a:bodyPr>
          <a:lstStyle/>
          <a:p>
            <a:pPr algn="ctr" rtl="1"/>
            <a:r>
              <a:rPr lang="ar-SA" sz="2400" dirty="0"/>
              <a:t>إدراج الأشكال</a:t>
            </a:r>
          </a:p>
        </p:txBody>
      </p:sp>
      <p:sp>
        <p:nvSpPr>
          <p:cNvPr id="2" name="مربع نص 1">
            <a:extLst>
              <a:ext uri="{FF2B5EF4-FFF2-40B4-BE49-F238E27FC236}">
                <a16:creationId xmlns:a16="http://schemas.microsoft.com/office/drawing/2014/main" id="{7FFAFC0B-41AA-B612-E958-63938219432C}"/>
              </a:ext>
            </a:extLst>
          </p:cNvPr>
          <p:cNvSpPr txBox="1"/>
          <p:nvPr/>
        </p:nvSpPr>
        <p:spPr>
          <a:xfrm>
            <a:off x="7068892" y="3926434"/>
            <a:ext cx="1890156" cy="461665"/>
          </a:xfrm>
          <a:prstGeom prst="rect">
            <a:avLst/>
          </a:prstGeom>
          <a:noFill/>
        </p:spPr>
        <p:txBody>
          <a:bodyPr wrap="square">
            <a:spAutoFit/>
          </a:bodyPr>
          <a:lstStyle/>
          <a:p>
            <a:pPr algn="r" rtl="1"/>
            <a:r>
              <a:rPr lang="ar-SA" sz="2400" dirty="0"/>
              <a:t>إدراج صورة</a:t>
            </a:r>
          </a:p>
        </p:txBody>
      </p:sp>
      <p:pic>
        <p:nvPicPr>
          <p:cNvPr id="3" name="صورة 2">
            <a:extLst>
              <a:ext uri="{FF2B5EF4-FFF2-40B4-BE49-F238E27FC236}">
                <a16:creationId xmlns:a16="http://schemas.microsoft.com/office/drawing/2014/main" id="{56FA36C3-260F-CF08-CAC7-B23E93153AD8}"/>
              </a:ext>
            </a:extLst>
          </p:cNvPr>
          <p:cNvPicPr>
            <a:picLocks noChangeAspect="1"/>
          </p:cNvPicPr>
          <p:nvPr/>
        </p:nvPicPr>
        <p:blipFill>
          <a:blip r:embed="rId4"/>
          <a:stretch>
            <a:fillRect/>
          </a:stretch>
        </p:blipFill>
        <p:spPr>
          <a:xfrm>
            <a:off x="1038233" y="3017020"/>
            <a:ext cx="231668" cy="53649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6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6000">
                                          <p:cBhvr additive="base">
                                            <p:cTn id="7" dur="2500" fill="hold"/>
                                            <p:tgtEl>
                                              <p:spTgt spid="14"/>
                                            </p:tgtEl>
                                            <p:attrNameLst>
                                              <p:attrName>ppt_x</p:attrName>
                                            </p:attrNameLst>
                                          </p:cBhvr>
                                          <p:tavLst>
                                            <p:tav tm="0">
                                              <p:val>
                                                <p:strVal val="#ppt_x"/>
                                              </p:val>
                                            </p:tav>
                                            <p:tav tm="100000">
                                              <p:val>
                                                <p:strVal val="#ppt_x"/>
                                              </p:val>
                                            </p:tav>
                                          </p:tavLst>
                                        </p:anim>
                                        <p:anim calcmode="lin" valueType="num" p14:bounceEnd="76000">
                                          <p:cBhvr additive="base">
                                            <p:cTn id="8" dur="2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47" presetClass="entr" presetSubtype="0" fill="hold" nodeType="withEffect">
                                      <p:stCondLst>
                                        <p:cond delay="0"/>
                                      </p:stCondLst>
                                      <p:childTnLst>
                                        <p:set>
                                          <p:cBhvr>
                                            <p:cTn id="15" dur="1" fill="hold">
                                              <p:stCondLst>
                                                <p:cond delay="0"/>
                                              </p:stCondLst>
                                            </p:cTn>
                                            <p:tgtEl>
                                              <p:spTgt spid="616"/>
                                            </p:tgtEl>
                                            <p:attrNameLst>
                                              <p:attrName>style.visibility</p:attrName>
                                            </p:attrNameLst>
                                          </p:cBhvr>
                                          <p:to>
                                            <p:strVal val="visible"/>
                                          </p:to>
                                        </p:set>
                                        <p:animEffect transition="in" filter="fade">
                                          <p:cBhvr>
                                            <p:cTn id="16" dur="1000"/>
                                            <p:tgtEl>
                                              <p:spTgt spid="616"/>
                                            </p:tgtEl>
                                          </p:cBhvr>
                                        </p:animEffect>
                                        <p:anim calcmode="lin" valueType="num">
                                          <p:cBhvr>
                                            <p:cTn id="17" dur="1000" fill="hold"/>
                                            <p:tgtEl>
                                              <p:spTgt spid="616"/>
                                            </p:tgtEl>
                                            <p:attrNameLst>
                                              <p:attrName>ppt_x</p:attrName>
                                            </p:attrNameLst>
                                          </p:cBhvr>
                                          <p:tavLst>
                                            <p:tav tm="0">
                                              <p:val>
                                                <p:strVal val="#ppt_x"/>
                                              </p:val>
                                            </p:tav>
                                            <p:tav tm="100000">
                                              <p:val>
                                                <p:strVal val="#ppt_x"/>
                                              </p:val>
                                            </p:tav>
                                          </p:tavLst>
                                        </p:anim>
                                        <p:anim calcmode="lin" valueType="num">
                                          <p:cBhvr>
                                            <p:cTn id="18" dur="1000" fill="hold"/>
                                            <p:tgtEl>
                                              <p:spTgt spid="6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47" presetClass="entr" presetSubtype="0" fill="hold" nodeType="withEffect">
                                      <p:stCondLst>
                                        <p:cond delay="0"/>
                                      </p:stCondLst>
                                      <p:childTnLst>
                                        <p:set>
                                          <p:cBhvr>
                                            <p:cTn id="29" dur="1" fill="hold">
                                              <p:stCondLst>
                                                <p:cond delay="0"/>
                                              </p:stCondLst>
                                            </p:cTn>
                                            <p:tgtEl>
                                              <p:spTgt spid="619"/>
                                            </p:tgtEl>
                                            <p:attrNameLst>
                                              <p:attrName>style.visibility</p:attrName>
                                            </p:attrNameLst>
                                          </p:cBhvr>
                                          <p:to>
                                            <p:strVal val="visible"/>
                                          </p:to>
                                        </p:set>
                                        <p:animEffect transition="in" filter="fade">
                                          <p:cBhvr>
                                            <p:cTn id="30" dur="1000"/>
                                            <p:tgtEl>
                                              <p:spTgt spid="619"/>
                                            </p:tgtEl>
                                          </p:cBhvr>
                                        </p:animEffect>
                                        <p:anim calcmode="lin" valueType="num">
                                          <p:cBhvr>
                                            <p:cTn id="31" dur="1000" fill="hold"/>
                                            <p:tgtEl>
                                              <p:spTgt spid="619"/>
                                            </p:tgtEl>
                                            <p:attrNameLst>
                                              <p:attrName>ppt_x</p:attrName>
                                            </p:attrNameLst>
                                          </p:cBhvr>
                                          <p:tavLst>
                                            <p:tav tm="0">
                                              <p:val>
                                                <p:strVal val="#ppt_x"/>
                                              </p:val>
                                            </p:tav>
                                            <p:tav tm="100000">
                                              <p:val>
                                                <p:strVal val="#ppt_x"/>
                                              </p:val>
                                            </p:tav>
                                          </p:tavLst>
                                        </p:anim>
                                        <p:anim calcmode="lin" valueType="num">
                                          <p:cBhvr>
                                            <p:cTn id="32" dur="1000" fill="hold"/>
                                            <p:tgtEl>
                                              <p:spTgt spid="61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47"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0" fill="hold"/>
                                            <p:tgtEl>
                                              <p:spTgt spid="14"/>
                                            </p:tgtEl>
                                            <p:attrNameLst>
                                              <p:attrName>ppt_x</p:attrName>
                                            </p:attrNameLst>
                                          </p:cBhvr>
                                          <p:tavLst>
                                            <p:tav tm="0">
                                              <p:val>
                                                <p:strVal val="#ppt_x"/>
                                              </p:val>
                                            </p:tav>
                                            <p:tav tm="100000">
                                              <p:val>
                                                <p:strVal val="#ppt_x"/>
                                              </p:val>
                                            </p:tav>
                                          </p:tavLst>
                                        </p:anim>
                                        <p:anim calcmode="lin" valueType="num">
                                          <p:cBhvr additive="base">
                                            <p:cTn id="8" dur="2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47" presetClass="entr" presetSubtype="0" fill="hold" nodeType="withEffect">
                                      <p:stCondLst>
                                        <p:cond delay="0"/>
                                      </p:stCondLst>
                                      <p:childTnLst>
                                        <p:set>
                                          <p:cBhvr>
                                            <p:cTn id="15" dur="1" fill="hold">
                                              <p:stCondLst>
                                                <p:cond delay="0"/>
                                              </p:stCondLst>
                                            </p:cTn>
                                            <p:tgtEl>
                                              <p:spTgt spid="616"/>
                                            </p:tgtEl>
                                            <p:attrNameLst>
                                              <p:attrName>style.visibility</p:attrName>
                                            </p:attrNameLst>
                                          </p:cBhvr>
                                          <p:to>
                                            <p:strVal val="visible"/>
                                          </p:to>
                                        </p:set>
                                        <p:animEffect transition="in" filter="fade">
                                          <p:cBhvr>
                                            <p:cTn id="16" dur="1000"/>
                                            <p:tgtEl>
                                              <p:spTgt spid="616"/>
                                            </p:tgtEl>
                                          </p:cBhvr>
                                        </p:animEffect>
                                        <p:anim calcmode="lin" valueType="num">
                                          <p:cBhvr>
                                            <p:cTn id="17" dur="1000" fill="hold"/>
                                            <p:tgtEl>
                                              <p:spTgt spid="616"/>
                                            </p:tgtEl>
                                            <p:attrNameLst>
                                              <p:attrName>ppt_x</p:attrName>
                                            </p:attrNameLst>
                                          </p:cBhvr>
                                          <p:tavLst>
                                            <p:tav tm="0">
                                              <p:val>
                                                <p:strVal val="#ppt_x"/>
                                              </p:val>
                                            </p:tav>
                                            <p:tav tm="100000">
                                              <p:val>
                                                <p:strVal val="#ppt_x"/>
                                              </p:val>
                                            </p:tav>
                                          </p:tavLst>
                                        </p:anim>
                                        <p:anim calcmode="lin" valueType="num">
                                          <p:cBhvr>
                                            <p:cTn id="18" dur="1000" fill="hold"/>
                                            <p:tgtEl>
                                              <p:spTgt spid="6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47" presetClass="entr" presetSubtype="0" fill="hold" nodeType="withEffect">
                                      <p:stCondLst>
                                        <p:cond delay="0"/>
                                      </p:stCondLst>
                                      <p:childTnLst>
                                        <p:set>
                                          <p:cBhvr>
                                            <p:cTn id="29" dur="1" fill="hold">
                                              <p:stCondLst>
                                                <p:cond delay="0"/>
                                              </p:stCondLst>
                                            </p:cTn>
                                            <p:tgtEl>
                                              <p:spTgt spid="619"/>
                                            </p:tgtEl>
                                            <p:attrNameLst>
                                              <p:attrName>style.visibility</p:attrName>
                                            </p:attrNameLst>
                                          </p:cBhvr>
                                          <p:to>
                                            <p:strVal val="visible"/>
                                          </p:to>
                                        </p:set>
                                        <p:animEffect transition="in" filter="fade">
                                          <p:cBhvr>
                                            <p:cTn id="30" dur="1000"/>
                                            <p:tgtEl>
                                              <p:spTgt spid="619"/>
                                            </p:tgtEl>
                                          </p:cBhvr>
                                        </p:animEffect>
                                        <p:anim calcmode="lin" valueType="num">
                                          <p:cBhvr>
                                            <p:cTn id="31" dur="1000" fill="hold"/>
                                            <p:tgtEl>
                                              <p:spTgt spid="619"/>
                                            </p:tgtEl>
                                            <p:attrNameLst>
                                              <p:attrName>ppt_x</p:attrName>
                                            </p:attrNameLst>
                                          </p:cBhvr>
                                          <p:tavLst>
                                            <p:tav tm="0">
                                              <p:val>
                                                <p:strVal val="#ppt_x"/>
                                              </p:val>
                                            </p:tav>
                                            <p:tav tm="100000">
                                              <p:val>
                                                <p:strVal val="#ppt_x"/>
                                              </p:val>
                                            </p:tav>
                                          </p:tavLst>
                                        </p:anim>
                                        <p:anim calcmode="lin" valueType="num">
                                          <p:cBhvr>
                                            <p:cTn id="32" dur="1000" fill="hold"/>
                                            <p:tgtEl>
                                              <p:spTgt spid="61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47"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4572002" y="593456"/>
            <a:ext cx="3684294" cy="523220"/>
          </a:xfrm>
          <a:prstGeom prst="rect">
            <a:avLst/>
          </a:prstGeom>
          <a:noFill/>
        </p:spPr>
        <p:txBody>
          <a:bodyPr wrap="square">
            <a:spAutoFit/>
          </a:bodyPr>
          <a:lstStyle/>
          <a:p>
            <a:pPr algn="r" rtl="1"/>
            <a:endParaRPr lang="ar-SA" sz="2800" dirty="0">
              <a:solidFill>
                <a:schemeClr val="accent6">
                  <a:lumMod val="50000"/>
                </a:schemeClr>
              </a:solidFill>
            </a:endParaRPr>
          </a:p>
        </p:txBody>
      </p:sp>
      <p:grpSp>
        <p:nvGrpSpPr>
          <p:cNvPr id="20" name="Google Shape;728;p28">
            <a:extLst>
              <a:ext uri="{FF2B5EF4-FFF2-40B4-BE49-F238E27FC236}">
                <a16:creationId xmlns:a16="http://schemas.microsoft.com/office/drawing/2014/main" id="{126D8270-BDBD-410B-8957-B93C9F618114}"/>
              </a:ext>
            </a:extLst>
          </p:cNvPr>
          <p:cNvGrpSpPr/>
          <p:nvPr/>
        </p:nvGrpSpPr>
        <p:grpSpPr>
          <a:xfrm flipH="1">
            <a:off x="725039" y="1116676"/>
            <a:ext cx="2246751" cy="3501018"/>
            <a:chOff x="797124" y="1924250"/>
            <a:chExt cx="1819110" cy="2485557"/>
          </a:xfrm>
        </p:grpSpPr>
        <p:sp>
          <p:nvSpPr>
            <p:cNvPr id="21" name="Google Shape;729;p28">
              <a:extLst>
                <a:ext uri="{FF2B5EF4-FFF2-40B4-BE49-F238E27FC236}">
                  <a16:creationId xmlns:a16="http://schemas.microsoft.com/office/drawing/2014/main" id="{C3438F38-A4C6-42F4-AF87-5E96C5F9EFAB}"/>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endParaRPr sz="1800"/>
            </a:p>
          </p:txBody>
        </p:sp>
        <p:sp>
          <p:nvSpPr>
            <p:cNvPr id="22" name="Google Shape;730;p28">
              <a:extLst>
                <a:ext uri="{FF2B5EF4-FFF2-40B4-BE49-F238E27FC236}">
                  <a16:creationId xmlns:a16="http://schemas.microsoft.com/office/drawing/2014/main" id="{BB204941-4E5F-40B4-9D29-D064B75D6365}"/>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endParaRPr sz="1800"/>
            </a:p>
          </p:txBody>
        </p:sp>
        <p:sp>
          <p:nvSpPr>
            <p:cNvPr id="23" name="Google Shape;731;p28">
              <a:extLst>
                <a:ext uri="{FF2B5EF4-FFF2-40B4-BE49-F238E27FC236}">
                  <a16:creationId xmlns:a16="http://schemas.microsoft.com/office/drawing/2014/main" id="{00A712F4-6C25-4906-909E-3E83F2AF01D7}"/>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endParaRPr sz="1800"/>
            </a:p>
          </p:txBody>
        </p:sp>
        <p:sp>
          <p:nvSpPr>
            <p:cNvPr id="24" name="Google Shape;732;p28">
              <a:extLst>
                <a:ext uri="{FF2B5EF4-FFF2-40B4-BE49-F238E27FC236}">
                  <a16:creationId xmlns:a16="http://schemas.microsoft.com/office/drawing/2014/main" id="{F3791D16-3FEF-4BAE-9BAA-9F7B344CC26A}"/>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endParaRPr sz="1800"/>
            </a:p>
          </p:txBody>
        </p:sp>
        <p:sp>
          <p:nvSpPr>
            <p:cNvPr id="25" name="Google Shape;733;p28">
              <a:extLst>
                <a:ext uri="{FF2B5EF4-FFF2-40B4-BE49-F238E27FC236}">
                  <a16:creationId xmlns:a16="http://schemas.microsoft.com/office/drawing/2014/main" id="{2535C0FE-F1DB-471F-BA45-BAB1D73DD804}"/>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endParaRPr sz="1800"/>
            </a:p>
          </p:txBody>
        </p:sp>
        <p:sp>
          <p:nvSpPr>
            <p:cNvPr id="26" name="Google Shape;734;p28">
              <a:extLst>
                <a:ext uri="{FF2B5EF4-FFF2-40B4-BE49-F238E27FC236}">
                  <a16:creationId xmlns:a16="http://schemas.microsoft.com/office/drawing/2014/main" id="{19813C84-A54D-4867-ABD6-00A696A92B31}"/>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endParaRPr sz="1800"/>
            </a:p>
          </p:txBody>
        </p:sp>
        <p:sp>
          <p:nvSpPr>
            <p:cNvPr id="27" name="Google Shape;735;p28">
              <a:extLst>
                <a:ext uri="{FF2B5EF4-FFF2-40B4-BE49-F238E27FC236}">
                  <a16:creationId xmlns:a16="http://schemas.microsoft.com/office/drawing/2014/main" id="{C5F073E2-9C59-41FF-9D47-DEFFE3D89F1B}"/>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endParaRPr sz="1800"/>
            </a:p>
          </p:txBody>
        </p:sp>
        <p:sp>
          <p:nvSpPr>
            <p:cNvPr id="28" name="Google Shape;736;p28">
              <a:extLst>
                <a:ext uri="{FF2B5EF4-FFF2-40B4-BE49-F238E27FC236}">
                  <a16:creationId xmlns:a16="http://schemas.microsoft.com/office/drawing/2014/main" id="{92422C14-0078-42A5-ADA1-DC6F2BC77FC1}"/>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endParaRPr sz="1800"/>
            </a:p>
          </p:txBody>
        </p:sp>
        <p:sp>
          <p:nvSpPr>
            <p:cNvPr id="29" name="Google Shape;737;p28">
              <a:extLst>
                <a:ext uri="{FF2B5EF4-FFF2-40B4-BE49-F238E27FC236}">
                  <a16:creationId xmlns:a16="http://schemas.microsoft.com/office/drawing/2014/main" id="{6370C7AC-4628-44D4-9599-5D08183F055A}"/>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endParaRPr sz="1800"/>
            </a:p>
          </p:txBody>
        </p:sp>
        <p:sp>
          <p:nvSpPr>
            <p:cNvPr id="30" name="Google Shape;738;p28">
              <a:extLst>
                <a:ext uri="{FF2B5EF4-FFF2-40B4-BE49-F238E27FC236}">
                  <a16:creationId xmlns:a16="http://schemas.microsoft.com/office/drawing/2014/main" id="{C62A46CF-CBE9-4B0D-9475-08974DBB94D0}"/>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endParaRPr sz="1800"/>
            </a:p>
          </p:txBody>
        </p:sp>
        <p:sp>
          <p:nvSpPr>
            <p:cNvPr id="31" name="Google Shape;739;p28">
              <a:extLst>
                <a:ext uri="{FF2B5EF4-FFF2-40B4-BE49-F238E27FC236}">
                  <a16:creationId xmlns:a16="http://schemas.microsoft.com/office/drawing/2014/main" id="{62AA0A5D-3935-40A4-97AE-371B71DA4289}"/>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endParaRPr sz="1800"/>
            </a:p>
          </p:txBody>
        </p:sp>
        <p:sp>
          <p:nvSpPr>
            <p:cNvPr id="32" name="Google Shape;740;p28">
              <a:extLst>
                <a:ext uri="{FF2B5EF4-FFF2-40B4-BE49-F238E27FC236}">
                  <a16:creationId xmlns:a16="http://schemas.microsoft.com/office/drawing/2014/main" id="{474303C3-294C-453F-9C0B-8F8F1797A3F3}"/>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endParaRPr sz="1800"/>
            </a:p>
          </p:txBody>
        </p:sp>
        <p:sp>
          <p:nvSpPr>
            <p:cNvPr id="33" name="Google Shape;741;p28">
              <a:extLst>
                <a:ext uri="{FF2B5EF4-FFF2-40B4-BE49-F238E27FC236}">
                  <a16:creationId xmlns:a16="http://schemas.microsoft.com/office/drawing/2014/main" id="{D751C72E-4324-4C8B-B75A-A3E4091E24A9}"/>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endParaRPr sz="1800"/>
            </a:p>
          </p:txBody>
        </p:sp>
        <p:sp>
          <p:nvSpPr>
            <p:cNvPr id="34" name="Google Shape;742;p28">
              <a:extLst>
                <a:ext uri="{FF2B5EF4-FFF2-40B4-BE49-F238E27FC236}">
                  <a16:creationId xmlns:a16="http://schemas.microsoft.com/office/drawing/2014/main" id="{A4F65B99-7281-4C7F-88CC-013A4F9CACC2}"/>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endParaRPr sz="1800"/>
            </a:p>
          </p:txBody>
        </p:sp>
        <p:sp>
          <p:nvSpPr>
            <p:cNvPr id="35" name="Google Shape;743;p28">
              <a:extLst>
                <a:ext uri="{FF2B5EF4-FFF2-40B4-BE49-F238E27FC236}">
                  <a16:creationId xmlns:a16="http://schemas.microsoft.com/office/drawing/2014/main" id="{1C0114D0-2BF1-49BE-9C2C-B8077AAB5E21}"/>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endParaRPr sz="1800"/>
            </a:p>
          </p:txBody>
        </p:sp>
        <p:sp>
          <p:nvSpPr>
            <p:cNvPr id="36" name="Google Shape;744;p28">
              <a:extLst>
                <a:ext uri="{FF2B5EF4-FFF2-40B4-BE49-F238E27FC236}">
                  <a16:creationId xmlns:a16="http://schemas.microsoft.com/office/drawing/2014/main" id="{B36F15C6-128D-44A1-8DC9-ABA12089240B}"/>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endParaRPr sz="1800"/>
            </a:p>
          </p:txBody>
        </p:sp>
        <p:sp>
          <p:nvSpPr>
            <p:cNvPr id="37" name="Google Shape;745;p28">
              <a:extLst>
                <a:ext uri="{FF2B5EF4-FFF2-40B4-BE49-F238E27FC236}">
                  <a16:creationId xmlns:a16="http://schemas.microsoft.com/office/drawing/2014/main" id="{7DBD04C9-A445-4B37-9FD0-18134E87DF50}"/>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endParaRPr sz="1800"/>
            </a:p>
          </p:txBody>
        </p:sp>
        <p:sp>
          <p:nvSpPr>
            <p:cNvPr id="38" name="Google Shape;746;p28">
              <a:extLst>
                <a:ext uri="{FF2B5EF4-FFF2-40B4-BE49-F238E27FC236}">
                  <a16:creationId xmlns:a16="http://schemas.microsoft.com/office/drawing/2014/main" id="{0879796C-4928-4C6C-AB6E-C1E2E422FAC9}"/>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endParaRPr sz="1800"/>
            </a:p>
          </p:txBody>
        </p:sp>
        <p:sp>
          <p:nvSpPr>
            <p:cNvPr id="39" name="Google Shape;747;p28">
              <a:extLst>
                <a:ext uri="{FF2B5EF4-FFF2-40B4-BE49-F238E27FC236}">
                  <a16:creationId xmlns:a16="http://schemas.microsoft.com/office/drawing/2014/main" id="{C83D7973-F1C0-496A-A4B5-AA2EA270D25A}"/>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endParaRPr sz="1800"/>
            </a:p>
          </p:txBody>
        </p:sp>
        <p:sp>
          <p:nvSpPr>
            <p:cNvPr id="40" name="Google Shape;748;p28">
              <a:extLst>
                <a:ext uri="{FF2B5EF4-FFF2-40B4-BE49-F238E27FC236}">
                  <a16:creationId xmlns:a16="http://schemas.microsoft.com/office/drawing/2014/main" id="{6BF1F1D5-3120-428A-BD70-DA06FE8CE014}"/>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endParaRPr sz="1800"/>
            </a:p>
          </p:txBody>
        </p:sp>
        <p:sp>
          <p:nvSpPr>
            <p:cNvPr id="41" name="Google Shape;749;p28">
              <a:extLst>
                <a:ext uri="{FF2B5EF4-FFF2-40B4-BE49-F238E27FC236}">
                  <a16:creationId xmlns:a16="http://schemas.microsoft.com/office/drawing/2014/main" id="{FBA66C73-AB77-4486-A3D8-AA490C1A8111}"/>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endParaRPr sz="1800"/>
            </a:p>
          </p:txBody>
        </p:sp>
        <p:sp>
          <p:nvSpPr>
            <p:cNvPr id="42" name="Google Shape;750;p28">
              <a:extLst>
                <a:ext uri="{FF2B5EF4-FFF2-40B4-BE49-F238E27FC236}">
                  <a16:creationId xmlns:a16="http://schemas.microsoft.com/office/drawing/2014/main" id="{BF4D8252-FA28-43B6-BF26-78E19A752C7E}"/>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endParaRPr sz="1800"/>
            </a:p>
          </p:txBody>
        </p:sp>
        <p:sp>
          <p:nvSpPr>
            <p:cNvPr id="43" name="Google Shape;751;p28">
              <a:extLst>
                <a:ext uri="{FF2B5EF4-FFF2-40B4-BE49-F238E27FC236}">
                  <a16:creationId xmlns:a16="http://schemas.microsoft.com/office/drawing/2014/main" id="{10EB986A-258F-4E95-B971-5B0929EF00AE}"/>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endParaRPr sz="1800"/>
            </a:p>
          </p:txBody>
        </p:sp>
      </p:grpSp>
      <p:grpSp>
        <p:nvGrpSpPr>
          <p:cNvPr id="44" name="مجموعة 43">
            <a:extLst>
              <a:ext uri="{FF2B5EF4-FFF2-40B4-BE49-F238E27FC236}">
                <a16:creationId xmlns:a16="http://schemas.microsoft.com/office/drawing/2014/main" id="{C8733D61-857C-4B1F-A56A-A31C671606F6}"/>
              </a:ext>
            </a:extLst>
          </p:cNvPr>
          <p:cNvGrpSpPr/>
          <p:nvPr/>
        </p:nvGrpSpPr>
        <p:grpSpPr>
          <a:xfrm>
            <a:off x="3789307" y="1526220"/>
            <a:ext cx="4951372" cy="2107992"/>
            <a:chOff x="5444465" y="1450246"/>
            <a:chExt cx="3672409" cy="2093054"/>
          </a:xfrm>
        </p:grpSpPr>
        <p:grpSp>
          <p:nvGrpSpPr>
            <p:cNvPr id="45" name="Google Shape;1331;p42">
              <a:extLst>
                <a:ext uri="{FF2B5EF4-FFF2-40B4-BE49-F238E27FC236}">
                  <a16:creationId xmlns:a16="http://schemas.microsoft.com/office/drawing/2014/main" id="{373C54BA-364D-4B15-B3EB-8404E2100764}"/>
                </a:ext>
              </a:extLst>
            </p:cNvPr>
            <p:cNvGrpSpPr/>
            <p:nvPr/>
          </p:nvGrpSpPr>
          <p:grpSpPr>
            <a:xfrm>
              <a:off x="5444465" y="1450246"/>
              <a:ext cx="3672409" cy="2093054"/>
              <a:chOff x="4300810" y="1628700"/>
              <a:chExt cx="925953" cy="259035"/>
            </a:xfrm>
          </p:grpSpPr>
          <p:sp>
            <p:nvSpPr>
              <p:cNvPr id="47" name="Google Shape;1332;p42">
                <a:extLst>
                  <a:ext uri="{FF2B5EF4-FFF2-40B4-BE49-F238E27FC236}">
                    <a16:creationId xmlns:a16="http://schemas.microsoft.com/office/drawing/2014/main" id="{6227717E-1247-438E-953C-6584A5CF894C}"/>
                  </a:ext>
                </a:extLst>
              </p:cNvPr>
              <p:cNvSpPr/>
              <p:nvPr/>
            </p:nvSpPr>
            <p:spPr>
              <a:xfrm>
                <a:off x="4300810" y="1641208"/>
                <a:ext cx="913031" cy="231938"/>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A6DFDA"/>
              </a:solidFill>
              <a:ln>
                <a:noFill/>
              </a:ln>
            </p:spPr>
            <p:txBody>
              <a:bodyPr spcFirstLastPara="1" wrap="square" lIns="91425" tIns="91425" rIns="91425" bIns="91425" anchor="ctr" anchorCtr="0">
                <a:noAutofit/>
              </a:bodyPr>
              <a:lstStyle/>
              <a:p>
                <a:endParaRPr sz="1800" dirty="0"/>
              </a:p>
            </p:txBody>
          </p:sp>
          <p:sp>
            <p:nvSpPr>
              <p:cNvPr id="48" name="Google Shape;1333;p42">
                <a:extLst>
                  <a:ext uri="{FF2B5EF4-FFF2-40B4-BE49-F238E27FC236}">
                    <a16:creationId xmlns:a16="http://schemas.microsoft.com/office/drawing/2014/main" id="{D6A238EE-724C-4D39-BB58-89543E979C9E}"/>
                  </a:ext>
                </a:extLst>
              </p:cNvPr>
              <p:cNvSpPr/>
              <p:nvPr/>
            </p:nvSpPr>
            <p:spPr>
              <a:xfrm>
                <a:off x="4303797" y="1628700"/>
                <a:ext cx="922966" cy="25903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000000"/>
              </a:solidFill>
              <a:ln>
                <a:noFill/>
              </a:ln>
            </p:spPr>
            <p:txBody>
              <a:bodyPr spcFirstLastPara="1" wrap="square" lIns="91425" tIns="91425" rIns="91425" bIns="91425" anchor="ctr" anchorCtr="0">
                <a:noAutofit/>
              </a:bodyPr>
              <a:lstStyle/>
              <a:p>
                <a:endParaRPr sz="1800"/>
              </a:p>
            </p:txBody>
          </p:sp>
        </p:grpSp>
        <p:sp>
          <p:nvSpPr>
            <p:cNvPr id="46" name="مربع نص 45">
              <a:extLst>
                <a:ext uri="{FF2B5EF4-FFF2-40B4-BE49-F238E27FC236}">
                  <a16:creationId xmlns:a16="http://schemas.microsoft.com/office/drawing/2014/main" id="{6A095F2A-FC78-4DE3-BDDA-43B6F9838E7D}"/>
                </a:ext>
              </a:extLst>
            </p:cNvPr>
            <p:cNvSpPr txBox="1"/>
            <p:nvPr/>
          </p:nvSpPr>
          <p:spPr>
            <a:xfrm>
              <a:off x="5695143" y="2251059"/>
              <a:ext cx="3147890" cy="458393"/>
            </a:xfrm>
            <a:prstGeom prst="rect">
              <a:avLst/>
            </a:prstGeom>
            <a:noFill/>
          </p:spPr>
          <p:txBody>
            <a:bodyPr wrap="square">
              <a:spAutoFit/>
            </a:bodyPr>
            <a:lstStyle/>
            <a:p>
              <a:pPr algn="ctr" rtl="1"/>
              <a:r>
                <a:rPr lang="ar-SA" sz="2400" dirty="0">
                  <a:solidFill>
                    <a:schemeClr val="accent6">
                      <a:lumMod val="50000"/>
                    </a:schemeClr>
                  </a:solidFill>
                </a:rPr>
                <a:t>كيف يمكن أن ندرج صورة ؟</a:t>
              </a:r>
            </a:p>
          </p:txBody>
        </p:sp>
      </p:grpSp>
    </p:spTree>
    <p:custDataLst>
      <p:tags r:id="rId1"/>
    </p:custDataLst>
    <p:extLst>
      <p:ext uri="{BB962C8B-B14F-4D97-AF65-F5344CB8AC3E}">
        <p14:creationId xmlns:p14="http://schemas.microsoft.com/office/powerpoint/2010/main" val="24682830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76000">
                                          <p:cBhvr additive="base">
                                            <p:cTn id="7" dur="2500" fill="hold"/>
                                            <p:tgtEl>
                                              <p:spTgt spid="20"/>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76000">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14:bounceEnd="76000">
                                          <p:cBhvr additive="base">
                                            <p:cTn id="13" dur="2500" fill="hold"/>
                                            <p:tgtEl>
                                              <p:spTgt spid="44"/>
                                            </p:tgtEl>
                                            <p:attrNameLst>
                                              <p:attrName>ppt_x</p:attrName>
                                            </p:attrNameLst>
                                          </p:cBhvr>
                                          <p:tavLst>
                                            <p:tav tm="0">
                                              <p:val>
                                                <p:strVal val="0-#ppt_w/2"/>
                                              </p:val>
                                            </p:tav>
                                            <p:tav tm="100000">
                                              <p:val>
                                                <p:strVal val="#ppt_x"/>
                                              </p:val>
                                            </p:tav>
                                          </p:tavLst>
                                        </p:anim>
                                        <p:anim calcmode="lin" valueType="num" p14:bounceEnd="76000">
                                          <p:cBhvr additive="base">
                                            <p:cTn id="14" dur="2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0-#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500" fill="hold"/>
                                            <p:tgtEl>
                                              <p:spTgt spid="20"/>
                                            </p:tgtEl>
                                            <p:attrNameLst>
                                              <p:attrName>ppt_x</p:attrName>
                                            </p:attrNameLst>
                                          </p:cBhvr>
                                          <p:tavLst>
                                            <p:tav tm="0">
                                              <p:val>
                                                <p:strVal val="0-#ppt_w/2"/>
                                              </p:val>
                                            </p:tav>
                                            <p:tav tm="100000">
                                              <p:val>
                                                <p:strVal val="#ppt_x"/>
                                              </p:val>
                                            </p:tav>
                                          </p:tavLst>
                                        </p:anim>
                                        <p:anim calcmode="lin" valueType="num">
                                          <p:cBhvr additive="base">
                                            <p:cTn id="14" dur="2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2500" fill="hold"/>
                                            <p:tgtEl>
                                              <p:spTgt spid="44"/>
                                            </p:tgtEl>
                                            <p:attrNameLst>
                                              <p:attrName>ppt_x</p:attrName>
                                            </p:attrNameLst>
                                          </p:cBhvr>
                                          <p:tavLst>
                                            <p:tav tm="0">
                                              <p:val>
                                                <p:strVal val="0-#ppt_w/2"/>
                                              </p:val>
                                            </p:tav>
                                            <p:tav tm="100000">
                                              <p:val>
                                                <p:strVal val="#ppt_x"/>
                                              </p:val>
                                            </p:tav>
                                          </p:tavLst>
                                        </p:anim>
                                        <p:anim calcmode="lin" valueType="num">
                                          <p:cBhvr additive="base">
                                            <p:cTn id="20" dur="2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8" name="مجموعة 7">
            <a:extLst>
              <a:ext uri="{FF2B5EF4-FFF2-40B4-BE49-F238E27FC236}">
                <a16:creationId xmlns:a16="http://schemas.microsoft.com/office/drawing/2014/main" id="{47C033BF-687B-40BC-AF0C-827EFFA6931C}"/>
              </a:ext>
            </a:extLst>
          </p:cNvPr>
          <p:cNvGrpSpPr/>
          <p:nvPr/>
        </p:nvGrpSpPr>
        <p:grpSpPr>
          <a:xfrm>
            <a:off x="4572000" y="417383"/>
            <a:ext cx="4572002" cy="814680"/>
            <a:chOff x="5921473" y="459938"/>
            <a:chExt cx="3222527" cy="814680"/>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5921473" y="636445"/>
              <a:ext cx="2045872" cy="461665"/>
            </a:xfrm>
            <a:prstGeom prst="rect">
              <a:avLst/>
            </a:prstGeom>
            <a:noFill/>
          </p:spPr>
          <p:txBody>
            <a:bodyPr wrap="square">
              <a:spAutoFit/>
            </a:bodyPr>
            <a:lstStyle/>
            <a:p>
              <a:pPr algn="r" rtl="1"/>
              <a:r>
                <a:rPr lang="ar-SA" sz="2400" dirty="0">
                  <a:solidFill>
                    <a:schemeClr val="tx1">
                      <a:lumMod val="95000"/>
                      <a:lumOff val="5000"/>
                    </a:schemeClr>
                  </a:solidFill>
                </a:rPr>
                <a:t>ادراج صورة</a:t>
              </a:r>
            </a:p>
          </p:txBody>
        </p:sp>
        <p:grpSp>
          <p:nvGrpSpPr>
            <p:cNvPr id="7" name="مجموعة 6">
              <a:extLst>
                <a:ext uri="{FF2B5EF4-FFF2-40B4-BE49-F238E27FC236}">
                  <a16:creationId xmlns:a16="http://schemas.microsoft.com/office/drawing/2014/main" id="{B9099D06-E729-46F9-AE5D-CFE77F5D277D}"/>
                </a:ext>
              </a:extLst>
            </p:cNvPr>
            <p:cNvGrpSpPr/>
            <p:nvPr/>
          </p:nvGrpSpPr>
          <p:grpSpPr>
            <a:xfrm>
              <a:off x="6373091" y="459938"/>
              <a:ext cx="2770909" cy="814680"/>
              <a:chOff x="2213964" y="384782"/>
              <a:chExt cx="2224806" cy="629506"/>
            </a:xfrm>
          </p:grpSpPr>
          <p:grpSp>
            <p:nvGrpSpPr>
              <p:cNvPr id="84" name="Google Shape;999;p34">
                <a:extLst>
                  <a:ext uri="{FF2B5EF4-FFF2-40B4-BE49-F238E27FC236}">
                    <a16:creationId xmlns:a16="http://schemas.microsoft.com/office/drawing/2014/main" id="{D3621947-3D6F-4DE4-BA38-BC3F4B6BB007}"/>
                  </a:ext>
                </a:extLst>
              </p:cNvPr>
              <p:cNvGrpSpPr/>
              <p:nvPr/>
            </p:nvGrpSpPr>
            <p:grpSpPr>
              <a:xfrm flipH="1">
                <a:off x="2213964" y="384782"/>
                <a:ext cx="2224806" cy="629506"/>
                <a:chOff x="1753629" y="1586637"/>
                <a:chExt cx="2224806" cy="629506"/>
              </a:xfrm>
            </p:grpSpPr>
            <p:sp>
              <p:nvSpPr>
                <p:cNvPr id="85" name="Google Shape;1000;p34">
                  <a:extLst>
                    <a:ext uri="{FF2B5EF4-FFF2-40B4-BE49-F238E27FC236}">
                      <a16:creationId xmlns:a16="http://schemas.microsoft.com/office/drawing/2014/main" id="{33B4D06C-099C-45C4-86CC-40E92ED8E2C1}"/>
                    </a:ext>
                  </a:extLst>
                </p:cNvPr>
                <p:cNvSpPr/>
                <p:nvPr/>
              </p:nvSpPr>
              <p:spPr>
                <a:xfrm>
                  <a:off x="1818066" y="1704325"/>
                  <a:ext cx="464100" cy="464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1001;p34">
                  <a:extLst>
                    <a:ext uri="{FF2B5EF4-FFF2-40B4-BE49-F238E27FC236}">
                      <a16:creationId xmlns:a16="http://schemas.microsoft.com/office/drawing/2014/main" id="{A6BD843F-1203-49E9-A251-46D1FD65846B}"/>
                    </a:ext>
                  </a:extLst>
                </p:cNvPr>
                <p:cNvGrpSpPr/>
                <p:nvPr/>
              </p:nvGrpSpPr>
              <p:grpSpPr>
                <a:xfrm>
                  <a:off x="1753629" y="1586637"/>
                  <a:ext cx="2224806" cy="629506"/>
                  <a:chOff x="34100" y="1847300"/>
                  <a:chExt cx="7379125" cy="2009275"/>
                </a:xfrm>
              </p:grpSpPr>
              <p:sp>
                <p:nvSpPr>
                  <p:cNvPr id="87" name="Google Shape;1002;p34">
                    <a:extLst>
                      <a:ext uri="{FF2B5EF4-FFF2-40B4-BE49-F238E27FC236}">
                        <a16:creationId xmlns:a16="http://schemas.microsoft.com/office/drawing/2014/main" id="{32F4B89B-CCAD-44AF-860C-273BAA59468C}"/>
                      </a:ext>
                    </a:extLst>
                  </p:cNvPr>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03;p34">
                    <a:extLst>
                      <a:ext uri="{FF2B5EF4-FFF2-40B4-BE49-F238E27FC236}">
                        <a16:creationId xmlns:a16="http://schemas.microsoft.com/office/drawing/2014/main" id="{59BD7750-5F6C-40C7-BAAB-E499824B5CA6}"/>
                      </a:ext>
                    </a:extLst>
                  </p:cNvPr>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1024;p34">
                <a:extLst>
                  <a:ext uri="{FF2B5EF4-FFF2-40B4-BE49-F238E27FC236}">
                    <a16:creationId xmlns:a16="http://schemas.microsoft.com/office/drawing/2014/main" id="{5F793051-455C-46DE-89E6-B4FF99694318}"/>
                  </a:ext>
                </a:extLst>
              </p:cNvPr>
              <p:cNvSpPr txBox="1">
                <a:spLocks/>
              </p:cNvSpPr>
              <p:nvPr/>
            </p:nvSpPr>
            <p:spPr>
              <a:xfrm flipH="1">
                <a:off x="3856626" y="568206"/>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1800" dirty="0"/>
                  <a:t>1</a:t>
                </a:r>
              </a:p>
            </p:txBody>
          </p:sp>
        </p:grpSp>
      </p:grpSp>
      <p:sp>
        <p:nvSpPr>
          <p:cNvPr id="4" name="رسم 2">
            <a:extLst>
              <a:ext uri="{FF2B5EF4-FFF2-40B4-BE49-F238E27FC236}">
                <a16:creationId xmlns:a16="http://schemas.microsoft.com/office/drawing/2014/main" id="{C8277BB8-7BD5-41D3-8F35-871115CB33C0}"/>
              </a:ext>
            </a:extLst>
          </p:cNvPr>
          <p:cNvSpPr/>
          <p:nvPr/>
        </p:nvSpPr>
        <p:spPr>
          <a:xfrm>
            <a:off x="4475980" y="5285302"/>
            <a:ext cx="1579869" cy="120498"/>
          </a:xfrm>
          <a:custGeom>
            <a:avLst/>
            <a:gdLst>
              <a:gd name="connsiteX0" fmla="*/ 1579870 w 1579869"/>
              <a:gd name="connsiteY0" fmla="*/ 60249 h 120498"/>
              <a:gd name="connsiteX1" fmla="*/ 789935 w 1579869"/>
              <a:gd name="connsiteY1" fmla="*/ 120499 h 120498"/>
              <a:gd name="connsiteX2" fmla="*/ 0 w 1579869"/>
              <a:gd name="connsiteY2" fmla="*/ 60249 h 120498"/>
              <a:gd name="connsiteX3" fmla="*/ 789935 w 1579869"/>
              <a:gd name="connsiteY3" fmla="*/ 0 h 120498"/>
              <a:gd name="connsiteX4" fmla="*/ 1579870 w 1579869"/>
              <a:gd name="connsiteY4" fmla="*/ 60249 h 12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869" h="120498">
                <a:moveTo>
                  <a:pt x="1579870" y="60249"/>
                </a:moveTo>
                <a:cubicBezTo>
                  <a:pt x="1579870" y="93524"/>
                  <a:pt x="1226204" y="120499"/>
                  <a:pt x="789935" y="120499"/>
                </a:cubicBezTo>
                <a:cubicBezTo>
                  <a:pt x="353666" y="120499"/>
                  <a:pt x="0" y="93524"/>
                  <a:pt x="0" y="60249"/>
                </a:cubicBezTo>
                <a:cubicBezTo>
                  <a:pt x="0" y="26975"/>
                  <a:pt x="353666" y="0"/>
                  <a:pt x="789935" y="0"/>
                </a:cubicBezTo>
                <a:cubicBezTo>
                  <a:pt x="1226204" y="0"/>
                  <a:pt x="1579870" y="26975"/>
                  <a:pt x="1579870" y="60249"/>
                </a:cubicBezTo>
                <a:close/>
              </a:path>
            </a:pathLst>
          </a:custGeom>
          <a:solidFill>
            <a:srgbClr val="E6E6E6"/>
          </a:solidFill>
          <a:ln w="7610" cap="flat">
            <a:noFill/>
            <a:prstDash val="solid"/>
            <a:miter/>
          </a:ln>
        </p:spPr>
        <p:txBody>
          <a:bodyPr rtlCol="1" anchor="ctr"/>
          <a:lstStyle/>
          <a:p>
            <a:endParaRPr lang="ar-SA"/>
          </a:p>
        </p:txBody>
      </p:sp>
      <p:pic>
        <p:nvPicPr>
          <p:cNvPr id="6" name="صورة 5">
            <a:extLst>
              <a:ext uri="{FF2B5EF4-FFF2-40B4-BE49-F238E27FC236}">
                <a16:creationId xmlns:a16="http://schemas.microsoft.com/office/drawing/2014/main" id="{73BC1675-133B-3FC0-D843-15FB6BC01BF3}"/>
              </a:ext>
            </a:extLst>
          </p:cNvPr>
          <p:cNvPicPr>
            <a:picLocks noChangeAspect="1"/>
          </p:cNvPicPr>
          <p:nvPr/>
        </p:nvPicPr>
        <p:blipFill>
          <a:blip r:embed="rId4"/>
          <a:stretch>
            <a:fillRect/>
          </a:stretch>
        </p:blipFill>
        <p:spPr>
          <a:xfrm>
            <a:off x="385294" y="846997"/>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صورة 1">
            <a:extLst>
              <a:ext uri="{FF2B5EF4-FFF2-40B4-BE49-F238E27FC236}">
                <a16:creationId xmlns:a16="http://schemas.microsoft.com/office/drawing/2014/main" id="{A0667556-EF9E-ADC3-34F2-1341DFFB67B6}"/>
              </a:ext>
            </a:extLst>
          </p:cNvPr>
          <p:cNvPicPr>
            <a:picLocks noChangeAspect="1"/>
          </p:cNvPicPr>
          <p:nvPr/>
        </p:nvPicPr>
        <p:blipFill>
          <a:blip r:embed="rId5"/>
          <a:stretch>
            <a:fillRect/>
          </a:stretch>
        </p:blipFill>
        <p:spPr>
          <a:xfrm>
            <a:off x="385294" y="3812601"/>
            <a:ext cx="1250964" cy="1094138"/>
          </a:xfrm>
          <a:prstGeom prst="rect">
            <a:avLst/>
          </a:prstGeom>
        </p:spPr>
      </p:pic>
      <p:pic>
        <p:nvPicPr>
          <p:cNvPr id="5" name="صورة 4">
            <a:extLst>
              <a:ext uri="{FF2B5EF4-FFF2-40B4-BE49-F238E27FC236}">
                <a16:creationId xmlns:a16="http://schemas.microsoft.com/office/drawing/2014/main" id="{6906501B-A832-1FE7-8F1E-B3A7B142FE1F}"/>
              </a:ext>
            </a:extLst>
          </p:cNvPr>
          <p:cNvPicPr>
            <a:picLocks noChangeAspect="1"/>
          </p:cNvPicPr>
          <p:nvPr/>
        </p:nvPicPr>
        <p:blipFill rotWithShape="1">
          <a:blip r:embed="rId6"/>
          <a:srcRect l="40798" t="44573" r="24637" b="25024"/>
          <a:stretch/>
        </p:blipFill>
        <p:spPr>
          <a:xfrm>
            <a:off x="3597514" y="1806123"/>
            <a:ext cx="5161192" cy="2553547"/>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6000">
                                          <p:cBhvr additive="base">
                                            <p:cTn id="7" dur="2500" fill="hold"/>
                                            <p:tgtEl>
                                              <p:spTgt spid="8"/>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0-#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2" name="مجموعة 1">
            <a:extLst>
              <a:ext uri="{FF2B5EF4-FFF2-40B4-BE49-F238E27FC236}">
                <a16:creationId xmlns:a16="http://schemas.microsoft.com/office/drawing/2014/main" id="{3FA32020-D531-4376-4FC3-8F94ACF94247}"/>
              </a:ext>
            </a:extLst>
          </p:cNvPr>
          <p:cNvGrpSpPr/>
          <p:nvPr/>
        </p:nvGrpSpPr>
        <p:grpSpPr>
          <a:xfrm>
            <a:off x="1545254" y="1933504"/>
            <a:ext cx="5680945" cy="2711726"/>
            <a:chOff x="3923283" y="1450244"/>
            <a:chExt cx="5193589" cy="3693256"/>
          </a:xfrm>
          <a:solidFill>
            <a:schemeClr val="accent2">
              <a:lumMod val="20000"/>
              <a:lumOff val="80000"/>
            </a:schemeClr>
          </a:solidFill>
        </p:grpSpPr>
        <p:grpSp>
          <p:nvGrpSpPr>
            <p:cNvPr id="4" name="Google Shape;1331;p42">
              <a:extLst>
                <a:ext uri="{FF2B5EF4-FFF2-40B4-BE49-F238E27FC236}">
                  <a16:creationId xmlns:a16="http://schemas.microsoft.com/office/drawing/2014/main" id="{CC58381B-C56C-830F-9F0A-5C64D132C911}"/>
                </a:ext>
              </a:extLst>
            </p:cNvPr>
            <p:cNvGrpSpPr/>
            <p:nvPr/>
          </p:nvGrpSpPr>
          <p:grpSpPr>
            <a:xfrm>
              <a:off x="3923283" y="1450244"/>
              <a:ext cx="5193589" cy="3693256"/>
              <a:chOff x="3917263" y="1628700"/>
              <a:chExt cx="1309500" cy="457075"/>
            </a:xfrm>
            <a:grpFill/>
          </p:grpSpPr>
          <p:sp>
            <p:nvSpPr>
              <p:cNvPr id="6" name="Google Shape;1332;p42">
                <a:extLst>
                  <a:ext uri="{FF2B5EF4-FFF2-40B4-BE49-F238E27FC236}">
                    <a16:creationId xmlns:a16="http://schemas.microsoft.com/office/drawing/2014/main" id="{69BD8113-DB5A-FD9C-0BB8-3D325EE6200C}"/>
                  </a:ext>
                </a:extLst>
              </p:cNvPr>
              <p:cNvSpPr/>
              <p:nvPr/>
            </p:nvSpPr>
            <p:spPr>
              <a:xfrm>
                <a:off x="3917263" y="1628700"/>
                <a:ext cx="1309500" cy="457075"/>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grpFill/>
              <a:ln w="76200">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333;p42">
                <a:extLst>
                  <a:ext uri="{FF2B5EF4-FFF2-40B4-BE49-F238E27FC236}">
                    <a16:creationId xmlns:a16="http://schemas.microsoft.com/office/drawing/2014/main" id="{5FB25174-EDFF-BFF9-1CEF-62F918CCE01A}"/>
                  </a:ext>
                </a:extLst>
              </p:cNvPr>
              <p:cNvSpPr/>
              <p:nvPr/>
            </p:nvSpPr>
            <p:spPr>
              <a:xfrm>
                <a:off x="3917263" y="1628700"/>
                <a:ext cx="1309500" cy="45707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مربع نص 4">
              <a:extLst>
                <a:ext uri="{FF2B5EF4-FFF2-40B4-BE49-F238E27FC236}">
                  <a16:creationId xmlns:a16="http://schemas.microsoft.com/office/drawing/2014/main" id="{298C4459-FF40-D574-9EFD-94CABC5A8F50}"/>
                </a:ext>
              </a:extLst>
            </p:cNvPr>
            <p:cNvSpPr txBox="1"/>
            <p:nvPr/>
          </p:nvSpPr>
          <p:spPr>
            <a:xfrm>
              <a:off x="4222532" y="2603768"/>
              <a:ext cx="4595090" cy="1200329"/>
            </a:xfrm>
            <a:prstGeom prst="rect">
              <a:avLst/>
            </a:prstGeom>
            <a:grpFill/>
          </p:spPr>
          <p:txBody>
            <a:bodyPr wrap="square">
              <a:spAutoFit/>
            </a:bodyPr>
            <a:lstStyle/>
            <a:p>
              <a:pPr algn="ctr" rtl="1"/>
              <a:r>
                <a:rPr lang="ar-SA" sz="2400" dirty="0">
                  <a:solidFill>
                    <a:srgbClr val="002060"/>
                  </a:solidFill>
                </a:rPr>
                <a:t> الصور عبر الانترنت محمية بحقوق الطبع والنشر تماماً مثل صورة معلقة في معرض فنّي ، لهذا السبب يجب أن تنسب مصادرك بصدق .</a:t>
              </a:r>
            </a:p>
          </p:txBody>
        </p:sp>
      </p:grpSp>
      <p:grpSp>
        <p:nvGrpSpPr>
          <p:cNvPr id="8" name="مجموعة 7">
            <a:extLst>
              <a:ext uri="{FF2B5EF4-FFF2-40B4-BE49-F238E27FC236}">
                <a16:creationId xmlns:a16="http://schemas.microsoft.com/office/drawing/2014/main" id="{29AE0457-6A2C-2220-56F7-6BBE6744CBC6}"/>
              </a:ext>
            </a:extLst>
          </p:cNvPr>
          <p:cNvGrpSpPr/>
          <p:nvPr/>
        </p:nvGrpSpPr>
        <p:grpSpPr>
          <a:xfrm>
            <a:off x="6892539" y="365522"/>
            <a:ext cx="2065571" cy="1952432"/>
            <a:chOff x="-1645611" y="-1368937"/>
            <a:chExt cx="4453351" cy="3917389"/>
          </a:xfrm>
          <a:solidFill>
            <a:srgbClr val="4C216D"/>
          </a:solidFill>
        </p:grpSpPr>
        <p:sp>
          <p:nvSpPr>
            <p:cNvPr id="9" name="رسم 69">
              <a:extLst>
                <a:ext uri="{FF2B5EF4-FFF2-40B4-BE49-F238E27FC236}">
                  <a16:creationId xmlns:a16="http://schemas.microsoft.com/office/drawing/2014/main" id="{30FAE7D9-4D77-3DC3-EB75-D1F69C6BF34C}"/>
                </a:ext>
              </a:extLst>
            </p:cNvPr>
            <p:cNvSpPr/>
            <p:nvPr/>
          </p:nvSpPr>
          <p:spPr>
            <a:xfrm>
              <a:off x="-394743" y="2422255"/>
              <a:ext cx="1973411" cy="114300"/>
            </a:xfrm>
            <a:custGeom>
              <a:avLst/>
              <a:gdLst>
                <a:gd name="connsiteX0" fmla="*/ 55063 w 1973411"/>
                <a:gd name="connsiteY0" fmla="*/ 114056 h 114300"/>
                <a:gd name="connsiteX1" fmla="*/ 1918068 w 1973411"/>
                <a:gd name="connsiteY1" fmla="*/ 114056 h 114300"/>
                <a:gd name="connsiteX2" fmla="*/ 1918068 w 1973411"/>
                <a:gd name="connsiteY2" fmla="*/ -244 h 114300"/>
                <a:gd name="connsiteX3" fmla="*/ 55063 w 1973411"/>
                <a:gd name="connsiteY3" fmla="*/ -244 h 114300"/>
                <a:gd name="connsiteX4" fmla="*/ 55063 w 1973411"/>
                <a:gd name="connsiteY4" fmla="*/ 114056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11" h="114300">
                  <a:moveTo>
                    <a:pt x="55063" y="114056"/>
                  </a:moveTo>
                  <a:lnTo>
                    <a:pt x="1918068" y="114056"/>
                  </a:lnTo>
                  <a:cubicBezTo>
                    <a:pt x="1991610" y="114056"/>
                    <a:pt x="1991734" y="-244"/>
                    <a:pt x="1918068" y="-244"/>
                  </a:cubicBezTo>
                  <a:lnTo>
                    <a:pt x="55063" y="-244"/>
                  </a:lnTo>
                  <a:cubicBezTo>
                    <a:pt x="-18479" y="-244"/>
                    <a:pt x="-18603" y="114056"/>
                    <a:pt x="55063" y="114056"/>
                  </a:cubicBezTo>
                  <a:close/>
                </a:path>
              </a:pathLst>
            </a:custGeom>
            <a:grpFill/>
            <a:ln w="9525" cap="flat">
              <a:noFill/>
              <a:prstDash val="solid"/>
              <a:miter/>
            </a:ln>
          </p:spPr>
          <p:txBody>
            <a:bodyPr rtlCol="1" anchor="ctr"/>
            <a:lstStyle/>
            <a:p>
              <a:endParaRPr lang="ar-SA"/>
            </a:p>
          </p:txBody>
        </p:sp>
        <p:sp>
          <p:nvSpPr>
            <p:cNvPr id="10" name="رسم 69">
              <a:extLst>
                <a:ext uri="{FF2B5EF4-FFF2-40B4-BE49-F238E27FC236}">
                  <a16:creationId xmlns:a16="http://schemas.microsoft.com/office/drawing/2014/main" id="{88E689A8-A3F3-2A87-7567-18C84952FCBE}"/>
                </a:ext>
              </a:extLst>
            </p:cNvPr>
            <p:cNvSpPr/>
            <p:nvPr/>
          </p:nvSpPr>
          <p:spPr>
            <a:xfrm>
              <a:off x="-1405225" y="-1161197"/>
              <a:ext cx="4012324" cy="2037982"/>
            </a:xfrm>
            <a:custGeom>
              <a:avLst/>
              <a:gdLst>
                <a:gd name="connsiteX0" fmla="*/ 4008428 w 4008567"/>
                <a:gd name="connsiteY0" fmla="*/ -244 h 2018347"/>
                <a:gd name="connsiteX1" fmla="*/ 4008428 w 4008567"/>
                <a:gd name="connsiteY1" fmla="*/ 2018103 h 2018347"/>
                <a:gd name="connsiteX2" fmla="*/ 761060 w 4008567"/>
                <a:gd name="connsiteY2" fmla="*/ 2018103 h 2018347"/>
                <a:gd name="connsiteX3" fmla="*/ 761060 w 4008567"/>
                <a:gd name="connsiteY3" fmla="*/ 1129468 h 2018347"/>
                <a:gd name="connsiteX4" fmla="*/ 608879 w 4008567"/>
                <a:gd name="connsiteY4" fmla="*/ 977288 h 2018347"/>
                <a:gd name="connsiteX5" fmla="*/ -140 w 4008567"/>
                <a:gd name="connsiteY5" fmla="*/ 977288 h 2018347"/>
                <a:gd name="connsiteX6" fmla="*/ -140 w 4008567"/>
                <a:gd name="connsiteY6" fmla="*/ -244 h 2018347"/>
                <a:gd name="connsiteX0" fmla="*/ 4012324 w 4012324"/>
                <a:gd name="connsiteY0" fmla="*/ 0 h 2066557"/>
                <a:gd name="connsiteX1" fmla="*/ 4012324 w 4012324"/>
                <a:gd name="connsiteY1" fmla="*/ 2018347 h 2066557"/>
                <a:gd name="connsiteX2" fmla="*/ 764956 w 4012324"/>
                <a:gd name="connsiteY2" fmla="*/ 2018347 h 2066557"/>
                <a:gd name="connsiteX3" fmla="*/ 764956 w 4012324"/>
                <a:gd name="connsiteY3" fmla="*/ 1129712 h 2066557"/>
                <a:gd name="connsiteX4" fmla="*/ 0 w 4012324"/>
                <a:gd name="connsiteY4" fmla="*/ 2066557 h 2066557"/>
                <a:gd name="connsiteX5" fmla="*/ 3756 w 4012324"/>
                <a:gd name="connsiteY5" fmla="*/ 977532 h 2066557"/>
                <a:gd name="connsiteX6" fmla="*/ 3756 w 4012324"/>
                <a:gd name="connsiteY6" fmla="*/ 0 h 2066557"/>
                <a:gd name="connsiteX7" fmla="*/ 4012324 w 4012324"/>
                <a:gd name="connsiteY7" fmla="*/ 0 h 2066557"/>
                <a:gd name="connsiteX0" fmla="*/ 4012324 w 4012324"/>
                <a:gd name="connsiteY0" fmla="*/ 0 h 2066557"/>
                <a:gd name="connsiteX1" fmla="*/ 4012324 w 4012324"/>
                <a:gd name="connsiteY1" fmla="*/ 2018347 h 2066557"/>
                <a:gd name="connsiteX2" fmla="*/ 764956 w 4012324"/>
                <a:gd name="connsiteY2" fmla="*/ 2018347 h 2066557"/>
                <a:gd name="connsiteX3" fmla="*/ 374431 w 4012324"/>
                <a:gd name="connsiteY3" fmla="*/ 2028237 h 2066557"/>
                <a:gd name="connsiteX4" fmla="*/ 0 w 4012324"/>
                <a:gd name="connsiteY4" fmla="*/ 2066557 h 2066557"/>
                <a:gd name="connsiteX5" fmla="*/ 3756 w 4012324"/>
                <a:gd name="connsiteY5" fmla="*/ 977532 h 2066557"/>
                <a:gd name="connsiteX6" fmla="*/ 3756 w 4012324"/>
                <a:gd name="connsiteY6" fmla="*/ 0 h 2066557"/>
                <a:gd name="connsiteX7" fmla="*/ 4012324 w 4012324"/>
                <a:gd name="connsiteY7" fmla="*/ 0 h 2066557"/>
                <a:gd name="connsiteX0" fmla="*/ 4012324 w 4012324"/>
                <a:gd name="connsiteY0" fmla="*/ 0 h 2066557"/>
                <a:gd name="connsiteX1" fmla="*/ 4012324 w 4012324"/>
                <a:gd name="connsiteY1" fmla="*/ 2018347 h 2066557"/>
                <a:gd name="connsiteX2" fmla="*/ 764956 w 4012324"/>
                <a:gd name="connsiteY2" fmla="*/ 2018347 h 2066557"/>
                <a:gd name="connsiteX3" fmla="*/ 374431 w 4012324"/>
                <a:gd name="connsiteY3" fmla="*/ 2028237 h 2066557"/>
                <a:gd name="connsiteX4" fmla="*/ 0 w 4012324"/>
                <a:gd name="connsiteY4" fmla="*/ 2066557 h 2066557"/>
                <a:gd name="connsiteX5" fmla="*/ 3756 w 4012324"/>
                <a:gd name="connsiteY5" fmla="*/ 977532 h 2066557"/>
                <a:gd name="connsiteX6" fmla="*/ 3756 w 4012324"/>
                <a:gd name="connsiteY6" fmla="*/ 0 h 2066557"/>
                <a:gd name="connsiteX7" fmla="*/ 4012324 w 4012324"/>
                <a:gd name="connsiteY7" fmla="*/ 0 h 2066557"/>
                <a:gd name="connsiteX0" fmla="*/ 4012324 w 4012324"/>
                <a:gd name="connsiteY0" fmla="*/ 0 h 2037982"/>
                <a:gd name="connsiteX1" fmla="*/ 4012324 w 4012324"/>
                <a:gd name="connsiteY1" fmla="*/ 2018347 h 2037982"/>
                <a:gd name="connsiteX2" fmla="*/ 764956 w 4012324"/>
                <a:gd name="connsiteY2" fmla="*/ 2018347 h 2037982"/>
                <a:gd name="connsiteX3" fmla="*/ 374431 w 4012324"/>
                <a:gd name="connsiteY3" fmla="*/ 2028237 h 2037982"/>
                <a:gd name="connsiteX4" fmla="*/ 0 w 4012324"/>
                <a:gd name="connsiteY4" fmla="*/ 2037982 h 2037982"/>
                <a:gd name="connsiteX5" fmla="*/ 3756 w 4012324"/>
                <a:gd name="connsiteY5" fmla="*/ 977532 h 2037982"/>
                <a:gd name="connsiteX6" fmla="*/ 3756 w 4012324"/>
                <a:gd name="connsiteY6" fmla="*/ 0 h 2037982"/>
                <a:gd name="connsiteX7" fmla="*/ 4012324 w 4012324"/>
                <a:gd name="connsiteY7" fmla="*/ 0 h 20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324" h="2037982">
                  <a:moveTo>
                    <a:pt x="4012324" y="0"/>
                  </a:moveTo>
                  <a:lnTo>
                    <a:pt x="4012324" y="2018347"/>
                  </a:lnTo>
                  <a:lnTo>
                    <a:pt x="764956" y="2018347"/>
                  </a:lnTo>
                  <a:lnTo>
                    <a:pt x="374431" y="2028237"/>
                  </a:lnTo>
                  <a:lnTo>
                    <a:pt x="0" y="2037982"/>
                  </a:lnTo>
                  <a:lnTo>
                    <a:pt x="3756" y="977532"/>
                  </a:lnTo>
                  <a:lnTo>
                    <a:pt x="3756" y="0"/>
                  </a:lnTo>
                  <a:lnTo>
                    <a:pt x="4012324" y="0"/>
                  </a:lnTo>
                  <a:close/>
                </a:path>
              </a:pathLst>
            </a:custGeom>
            <a:grpFill/>
            <a:ln w="9525" cap="flat">
              <a:noFill/>
              <a:prstDash val="solid"/>
              <a:miter/>
            </a:ln>
          </p:spPr>
          <p:txBody>
            <a:bodyPr rtlCol="1" anchor="ctr"/>
            <a:lstStyle/>
            <a:p>
              <a:endParaRPr lang="ar-SA" dirty="0"/>
            </a:p>
          </p:txBody>
        </p:sp>
        <p:sp>
          <p:nvSpPr>
            <p:cNvPr id="11" name="رسم 69">
              <a:extLst>
                <a:ext uri="{FF2B5EF4-FFF2-40B4-BE49-F238E27FC236}">
                  <a16:creationId xmlns:a16="http://schemas.microsoft.com/office/drawing/2014/main" id="{AD0C6763-3157-26A5-4EEF-AB61DABBA498}"/>
                </a:ext>
              </a:extLst>
            </p:cNvPr>
            <p:cNvSpPr/>
            <p:nvPr/>
          </p:nvSpPr>
          <p:spPr>
            <a:xfrm>
              <a:off x="-1645611" y="-1368937"/>
              <a:ext cx="4453212" cy="2938282"/>
            </a:xfrm>
            <a:custGeom>
              <a:avLst/>
              <a:gdLst>
                <a:gd name="connsiteX0" fmla="*/ 4451484 w 4451623"/>
                <a:gd name="connsiteY0" fmla="*/ 2510384 h 2510628"/>
                <a:gd name="connsiteX1" fmla="*/ 1007243 w 4451623"/>
                <a:gd name="connsiteY1" fmla="*/ 2510384 h 2510628"/>
                <a:gd name="connsiteX2" fmla="*/ 1007243 w 4451623"/>
                <a:gd name="connsiteY2" fmla="*/ 2496325 h 2510628"/>
                <a:gd name="connsiteX3" fmla="*/ 4437415 w 4451623"/>
                <a:gd name="connsiteY3" fmla="*/ 2496325 h 2510628"/>
                <a:gd name="connsiteX4" fmla="*/ 4437415 w 4451623"/>
                <a:gd name="connsiteY4" fmla="*/ 119314 h 2510628"/>
                <a:gd name="connsiteX5" fmla="*/ 4331926 w 4451623"/>
                <a:gd name="connsiteY5" fmla="*/ 13824 h 2510628"/>
                <a:gd name="connsiteX6" fmla="*/ 119409 w 4451623"/>
                <a:gd name="connsiteY6" fmla="*/ 13824 h 2510628"/>
                <a:gd name="connsiteX7" fmla="*/ 13919 w 4451623"/>
                <a:gd name="connsiteY7" fmla="*/ 119314 h 2510628"/>
                <a:gd name="connsiteX8" fmla="*/ 13919 w 4451623"/>
                <a:gd name="connsiteY8" fmla="*/ 1175913 h 2510628"/>
                <a:gd name="connsiteX9" fmla="*/ -140 w 4451623"/>
                <a:gd name="connsiteY9" fmla="*/ 1175913 h 2510628"/>
                <a:gd name="connsiteX10" fmla="*/ -140 w 4451623"/>
                <a:gd name="connsiteY10" fmla="*/ 119314 h 2510628"/>
                <a:gd name="connsiteX11" fmla="*/ 119409 w 4451623"/>
                <a:gd name="connsiteY11" fmla="*/ -244 h 2510628"/>
                <a:gd name="connsiteX12" fmla="*/ 4331926 w 4451623"/>
                <a:gd name="connsiteY12" fmla="*/ -244 h 2510628"/>
                <a:gd name="connsiteX13" fmla="*/ 4451484 w 4451623"/>
                <a:gd name="connsiteY13" fmla="*/ 119314 h 2510628"/>
                <a:gd name="connsiteX0" fmla="*/ 4451624 w 4451624"/>
                <a:gd name="connsiteY0" fmla="*/ 2510628 h 2510628"/>
                <a:gd name="connsiteX1" fmla="*/ 1007383 w 4451624"/>
                <a:gd name="connsiteY1" fmla="*/ 2510628 h 2510628"/>
                <a:gd name="connsiteX2" fmla="*/ 1007383 w 4451624"/>
                <a:gd name="connsiteY2" fmla="*/ 2496569 h 2510628"/>
                <a:gd name="connsiteX3" fmla="*/ 4437555 w 4451624"/>
                <a:gd name="connsiteY3" fmla="*/ 2496569 h 2510628"/>
                <a:gd name="connsiteX4" fmla="*/ 4437555 w 4451624"/>
                <a:gd name="connsiteY4" fmla="*/ 119558 h 2510628"/>
                <a:gd name="connsiteX5" fmla="*/ 4332066 w 4451624"/>
                <a:gd name="connsiteY5" fmla="*/ 14068 h 2510628"/>
                <a:gd name="connsiteX6" fmla="*/ 119549 w 4451624"/>
                <a:gd name="connsiteY6" fmla="*/ 14068 h 2510628"/>
                <a:gd name="connsiteX7" fmla="*/ 14059 w 4451624"/>
                <a:gd name="connsiteY7" fmla="*/ 119558 h 2510628"/>
                <a:gd name="connsiteX8" fmla="*/ 14059 w 4451624"/>
                <a:gd name="connsiteY8" fmla="*/ 1176157 h 2510628"/>
                <a:gd name="connsiteX9" fmla="*/ 3175 w 4451624"/>
                <a:gd name="connsiteY9" fmla="*/ 2500132 h 2510628"/>
                <a:gd name="connsiteX10" fmla="*/ 0 w 4451624"/>
                <a:gd name="connsiteY10" fmla="*/ 119558 h 2510628"/>
                <a:gd name="connsiteX11" fmla="*/ 119549 w 4451624"/>
                <a:gd name="connsiteY11" fmla="*/ 0 h 2510628"/>
                <a:gd name="connsiteX12" fmla="*/ 4332066 w 4451624"/>
                <a:gd name="connsiteY12" fmla="*/ 0 h 2510628"/>
                <a:gd name="connsiteX13" fmla="*/ 4451624 w 4451624"/>
                <a:gd name="connsiteY13" fmla="*/ 119558 h 2510628"/>
                <a:gd name="connsiteX14" fmla="*/ 4451624 w 4451624"/>
                <a:gd name="connsiteY14" fmla="*/ 2510628 h 2510628"/>
                <a:gd name="connsiteX0" fmla="*/ 4451624 w 4451624"/>
                <a:gd name="connsiteY0" fmla="*/ 2510628 h 2510628"/>
                <a:gd name="connsiteX1" fmla="*/ 1007383 w 4451624"/>
                <a:gd name="connsiteY1" fmla="*/ 2510628 h 2510628"/>
                <a:gd name="connsiteX2" fmla="*/ 1007383 w 4451624"/>
                <a:gd name="connsiteY2" fmla="*/ 2496569 h 2510628"/>
                <a:gd name="connsiteX3" fmla="*/ 4437555 w 4451624"/>
                <a:gd name="connsiteY3" fmla="*/ 2496569 h 2510628"/>
                <a:gd name="connsiteX4" fmla="*/ 4437555 w 4451624"/>
                <a:gd name="connsiteY4" fmla="*/ 119558 h 2510628"/>
                <a:gd name="connsiteX5" fmla="*/ 4332066 w 4451624"/>
                <a:gd name="connsiteY5" fmla="*/ 14068 h 2510628"/>
                <a:gd name="connsiteX6" fmla="*/ 119549 w 4451624"/>
                <a:gd name="connsiteY6" fmla="*/ 14068 h 2510628"/>
                <a:gd name="connsiteX7" fmla="*/ 14059 w 4451624"/>
                <a:gd name="connsiteY7" fmla="*/ 119558 h 2510628"/>
                <a:gd name="connsiteX8" fmla="*/ 10884 w 4451624"/>
                <a:gd name="connsiteY8" fmla="*/ 2500132 h 2510628"/>
                <a:gd name="connsiteX9" fmla="*/ 3175 w 4451624"/>
                <a:gd name="connsiteY9" fmla="*/ 2500132 h 2510628"/>
                <a:gd name="connsiteX10" fmla="*/ 0 w 4451624"/>
                <a:gd name="connsiteY10" fmla="*/ 119558 h 2510628"/>
                <a:gd name="connsiteX11" fmla="*/ 119549 w 4451624"/>
                <a:gd name="connsiteY11" fmla="*/ 0 h 2510628"/>
                <a:gd name="connsiteX12" fmla="*/ 4332066 w 4451624"/>
                <a:gd name="connsiteY12" fmla="*/ 0 h 2510628"/>
                <a:gd name="connsiteX13" fmla="*/ 4451624 w 4451624"/>
                <a:gd name="connsiteY13" fmla="*/ 119558 h 2510628"/>
                <a:gd name="connsiteX14" fmla="*/ 4451624 w 4451624"/>
                <a:gd name="connsiteY14" fmla="*/ 2510628 h 2510628"/>
                <a:gd name="connsiteX0" fmla="*/ 4453212 w 4453212"/>
                <a:gd name="connsiteY0" fmla="*/ 2510628 h 2938282"/>
                <a:gd name="connsiteX1" fmla="*/ 1008971 w 4453212"/>
                <a:gd name="connsiteY1" fmla="*/ 2510628 h 2938282"/>
                <a:gd name="connsiteX2" fmla="*/ 1008971 w 4453212"/>
                <a:gd name="connsiteY2" fmla="*/ 2496569 h 2938282"/>
                <a:gd name="connsiteX3" fmla="*/ 4439143 w 4453212"/>
                <a:gd name="connsiteY3" fmla="*/ 2496569 h 2938282"/>
                <a:gd name="connsiteX4" fmla="*/ 4439143 w 4453212"/>
                <a:gd name="connsiteY4" fmla="*/ 119558 h 2938282"/>
                <a:gd name="connsiteX5" fmla="*/ 4333654 w 4453212"/>
                <a:gd name="connsiteY5" fmla="*/ 14068 h 2938282"/>
                <a:gd name="connsiteX6" fmla="*/ 121137 w 4453212"/>
                <a:gd name="connsiteY6" fmla="*/ 14068 h 2938282"/>
                <a:gd name="connsiteX7" fmla="*/ 15647 w 4453212"/>
                <a:gd name="connsiteY7" fmla="*/ 119558 h 2938282"/>
                <a:gd name="connsiteX8" fmla="*/ 12472 w 4453212"/>
                <a:gd name="connsiteY8" fmla="*/ 2500132 h 2938282"/>
                <a:gd name="connsiteX9" fmla="*/ 0 w 4453212"/>
                <a:gd name="connsiteY9" fmla="*/ 2938282 h 2938282"/>
                <a:gd name="connsiteX10" fmla="*/ 1588 w 4453212"/>
                <a:gd name="connsiteY10" fmla="*/ 119558 h 2938282"/>
                <a:gd name="connsiteX11" fmla="*/ 121137 w 4453212"/>
                <a:gd name="connsiteY11" fmla="*/ 0 h 2938282"/>
                <a:gd name="connsiteX12" fmla="*/ 4333654 w 4453212"/>
                <a:gd name="connsiteY12" fmla="*/ 0 h 2938282"/>
                <a:gd name="connsiteX13" fmla="*/ 4453212 w 4453212"/>
                <a:gd name="connsiteY13" fmla="*/ 119558 h 2938282"/>
                <a:gd name="connsiteX14" fmla="*/ 4453212 w 4453212"/>
                <a:gd name="connsiteY14" fmla="*/ 2510628 h 2938282"/>
                <a:gd name="connsiteX0" fmla="*/ 4453212 w 4453212"/>
                <a:gd name="connsiteY0" fmla="*/ 2510628 h 2938282"/>
                <a:gd name="connsiteX1" fmla="*/ 1008971 w 4453212"/>
                <a:gd name="connsiteY1" fmla="*/ 2510628 h 2938282"/>
                <a:gd name="connsiteX2" fmla="*/ 1008971 w 4453212"/>
                <a:gd name="connsiteY2" fmla="*/ 2496569 h 2938282"/>
                <a:gd name="connsiteX3" fmla="*/ 4439143 w 4453212"/>
                <a:gd name="connsiteY3" fmla="*/ 2496569 h 2938282"/>
                <a:gd name="connsiteX4" fmla="*/ 4439143 w 4453212"/>
                <a:gd name="connsiteY4" fmla="*/ 119558 h 2938282"/>
                <a:gd name="connsiteX5" fmla="*/ 4333654 w 4453212"/>
                <a:gd name="connsiteY5" fmla="*/ 14068 h 2938282"/>
                <a:gd name="connsiteX6" fmla="*/ 121137 w 4453212"/>
                <a:gd name="connsiteY6" fmla="*/ 14068 h 2938282"/>
                <a:gd name="connsiteX7" fmla="*/ 15647 w 4453212"/>
                <a:gd name="connsiteY7" fmla="*/ 119558 h 2938282"/>
                <a:gd name="connsiteX8" fmla="*/ 7710 w 4453212"/>
                <a:gd name="connsiteY8" fmla="*/ 2938282 h 2938282"/>
                <a:gd name="connsiteX9" fmla="*/ 0 w 4453212"/>
                <a:gd name="connsiteY9" fmla="*/ 2938282 h 2938282"/>
                <a:gd name="connsiteX10" fmla="*/ 1588 w 4453212"/>
                <a:gd name="connsiteY10" fmla="*/ 119558 h 2938282"/>
                <a:gd name="connsiteX11" fmla="*/ 121137 w 4453212"/>
                <a:gd name="connsiteY11" fmla="*/ 0 h 2938282"/>
                <a:gd name="connsiteX12" fmla="*/ 4333654 w 4453212"/>
                <a:gd name="connsiteY12" fmla="*/ 0 h 2938282"/>
                <a:gd name="connsiteX13" fmla="*/ 4453212 w 4453212"/>
                <a:gd name="connsiteY13" fmla="*/ 119558 h 2938282"/>
                <a:gd name="connsiteX14" fmla="*/ 4453212 w 4453212"/>
                <a:gd name="connsiteY14" fmla="*/ 2510628 h 293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212" h="2938282">
                  <a:moveTo>
                    <a:pt x="4453212" y="2510628"/>
                  </a:moveTo>
                  <a:lnTo>
                    <a:pt x="1008971" y="2510628"/>
                  </a:lnTo>
                  <a:lnTo>
                    <a:pt x="1008971" y="2496569"/>
                  </a:lnTo>
                  <a:lnTo>
                    <a:pt x="4439143" y="2496569"/>
                  </a:lnTo>
                  <a:lnTo>
                    <a:pt x="4439143" y="119558"/>
                  </a:lnTo>
                  <a:cubicBezTo>
                    <a:pt x="4439076" y="61322"/>
                    <a:pt x="4391889" y="14135"/>
                    <a:pt x="4333654" y="14068"/>
                  </a:cubicBezTo>
                  <a:lnTo>
                    <a:pt x="121137" y="14068"/>
                  </a:lnTo>
                  <a:cubicBezTo>
                    <a:pt x="62910" y="14135"/>
                    <a:pt x="15714" y="61322"/>
                    <a:pt x="15647" y="119558"/>
                  </a:cubicBezTo>
                  <a:cubicBezTo>
                    <a:pt x="14589" y="913083"/>
                    <a:pt x="8768" y="2144757"/>
                    <a:pt x="7710" y="2938282"/>
                  </a:cubicBezTo>
                  <a:lnTo>
                    <a:pt x="0" y="2938282"/>
                  </a:lnTo>
                  <a:cubicBezTo>
                    <a:pt x="0" y="2586082"/>
                    <a:pt x="1588" y="471758"/>
                    <a:pt x="1588" y="119558"/>
                  </a:cubicBezTo>
                  <a:cubicBezTo>
                    <a:pt x="1664" y="53559"/>
                    <a:pt x="55147" y="76"/>
                    <a:pt x="121137" y="0"/>
                  </a:cubicBezTo>
                  <a:lnTo>
                    <a:pt x="4333654" y="0"/>
                  </a:lnTo>
                  <a:cubicBezTo>
                    <a:pt x="4399652" y="76"/>
                    <a:pt x="4453135" y="53559"/>
                    <a:pt x="4453212" y="119558"/>
                  </a:cubicBezTo>
                  <a:lnTo>
                    <a:pt x="4453212" y="2510628"/>
                  </a:lnTo>
                  <a:close/>
                </a:path>
              </a:pathLst>
            </a:custGeom>
            <a:grpFill/>
            <a:ln w="9525" cap="flat">
              <a:noFill/>
              <a:prstDash val="solid"/>
              <a:miter/>
            </a:ln>
          </p:spPr>
          <p:txBody>
            <a:bodyPr rtlCol="1" anchor="ctr"/>
            <a:lstStyle/>
            <a:p>
              <a:endParaRPr lang="ar-SA"/>
            </a:p>
          </p:txBody>
        </p:sp>
        <p:sp>
          <p:nvSpPr>
            <p:cNvPr id="12" name="رسم 69">
              <a:extLst>
                <a:ext uri="{FF2B5EF4-FFF2-40B4-BE49-F238E27FC236}">
                  <a16:creationId xmlns:a16="http://schemas.microsoft.com/office/drawing/2014/main" id="{E152E154-F32D-CBE1-A13E-6966EF6B5CD6}"/>
                </a:ext>
              </a:extLst>
            </p:cNvPr>
            <p:cNvSpPr/>
            <p:nvPr/>
          </p:nvSpPr>
          <p:spPr>
            <a:xfrm>
              <a:off x="-1643883" y="1127875"/>
              <a:ext cx="4451623" cy="443045"/>
            </a:xfrm>
            <a:custGeom>
              <a:avLst/>
              <a:gdLst>
                <a:gd name="connsiteX0" fmla="*/ 3117745 w 3444240"/>
                <a:gd name="connsiteY0" fmla="*/ 442802 h 443045"/>
                <a:gd name="connsiteX1" fmla="*/ -140 w 3444240"/>
                <a:gd name="connsiteY1" fmla="*/ 442802 h 443045"/>
                <a:gd name="connsiteX2" fmla="*/ -140 w 3444240"/>
                <a:gd name="connsiteY2" fmla="*/ 428743 h 443045"/>
                <a:gd name="connsiteX3" fmla="*/ 3117745 w 3444240"/>
                <a:gd name="connsiteY3" fmla="*/ 428743 h 443045"/>
                <a:gd name="connsiteX4" fmla="*/ 3430032 w 3444240"/>
                <a:gd name="connsiteY4" fmla="*/ 116456 h 443045"/>
                <a:gd name="connsiteX5" fmla="*/ 3430032 w 3444240"/>
                <a:gd name="connsiteY5" fmla="*/ 13815 h 443045"/>
                <a:gd name="connsiteX6" fmla="*/ -140 w 3444240"/>
                <a:gd name="connsiteY6" fmla="*/ 13815 h 443045"/>
                <a:gd name="connsiteX7" fmla="*/ -140 w 3444240"/>
                <a:gd name="connsiteY7" fmla="*/ -244 h 443045"/>
                <a:gd name="connsiteX8" fmla="*/ 3444101 w 3444240"/>
                <a:gd name="connsiteY8" fmla="*/ -244 h 443045"/>
                <a:gd name="connsiteX9" fmla="*/ 3444101 w 3444240"/>
                <a:gd name="connsiteY9" fmla="*/ 116456 h 443045"/>
                <a:gd name="connsiteX10" fmla="*/ 3117745 w 3444240"/>
                <a:gd name="connsiteY10" fmla="*/ 442802 h 44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4240" h="443045">
                  <a:moveTo>
                    <a:pt x="3117745" y="442802"/>
                  </a:moveTo>
                  <a:lnTo>
                    <a:pt x="-140" y="442802"/>
                  </a:lnTo>
                  <a:lnTo>
                    <a:pt x="-140" y="428743"/>
                  </a:lnTo>
                  <a:lnTo>
                    <a:pt x="3117745" y="428743"/>
                  </a:lnTo>
                  <a:cubicBezTo>
                    <a:pt x="3290138" y="428543"/>
                    <a:pt x="3429842" y="288849"/>
                    <a:pt x="3430032" y="116456"/>
                  </a:cubicBezTo>
                  <a:lnTo>
                    <a:pt x="3430032" y="13815"/>
                  </a:lnTo>
                  <a:lnTo>
                    <a:pt x="-140" y="13815"/>
                  </a:lnTo>
                  <a:lnTo>
                    <a:pt x="-140" y="-244"/>
                  </a:lnTo>
                  <a:lnTo>
                    <a:pt x="3444101" y="-244"/>
                  </a:lnTo>
                  <a:lnTo>
                    <a:pt x="3444101" y="116456"/>
                  </a:lnTo>
                  <a:cubicBezTo>
                    <a:pt x="3443901" y="296612"/>
                    <a:pt x="3297901" y="442602"/>
                    <a:pt x="3117745" y="442802"/>
                  </a:cubicBezTo>
                  <a:close/>
                </a:path>
              </a:pathLst>
            </a:custGeom>
            <a:grpFill/>
            <a:ln w="9525" cap="flat">
              <a:noFill/>
              <a:prstDash val="solid"/>
              <a:miter/>
            </a:ln>
          </p:spPr>
          <p:txBody>
            <a:bodyPr rtlCol="1" anchor="ctr"/>
            <a:lstStyle/>
            <a:p>
              <a:endParaRPr lang="ar-SA"/>
            </a:p>
          </p:txBody>
        </p:sp>
        <p:sp>
          <p:nvSpPr>
            <p:cNvPr id="13" name="رسم 69">
              <a:extLst>
                <a:ext uri="{FF2B5EF4-FFF2-40B4-BE49-F238E27FC236}">
                  <a16:creationId xmlns:a16="http://schemas.microsoft.com/office/drawing/2014/main" id="{95D2B0AB-3515-1E99-5060-FE6E0FEB2B30}"/>
                </a:ext>
              </a:extLst>
            </p:cNvPr>
            <p:cNvSpPr/>
            <p:nvPr/>
          </p:nvSpPr>
          <p:spPr>
            <a:xfrm>
              <a:off x="-403100" y="1556862"/>
              <a:ext cx="1978408" cy="703259"/>
            </a:xfrm>
            <a:custGeom>
              <a:avLst/>
              <a:gdLst>
                <a:gd name="connsiteX0" fmla="*/ 1959019 w 1978408"/>
                <a:gd name="connsiteY0" fmla="*/ 703015 h 703259"/>
                <a:gd name="connsiteX1" fmla="*/ 1634112 w 1978408"/>
                <a:gd name="connsiteY1" fmla="*/ 13815 h 703259"/>
                <a:gd name="connsiteX2" fmla="*/ 353104 w 1978408"/>
                <a:gd name="connsiteY2" fmla="*/ 13815 h 703259"/>
                <a:gd name="connsiteX3" fmla="*/ 21510 w 1978408"/>
                <a:gd name="connsiteY3" fmla="*/ 702263 h 703259"/>
                <a:gd name="connsiteX4" fmla="*/ -140 w 1978408"/>
                <a:gd name="connsiteY4" fmla="*/ 703015 h 703259"/>
                <a:gd name="connsiteX5" fmla="*/ 339341 w 1978408"/>
                <a:gd name="connsiteY5" fmla="*/ 6509 h 703259"/>
                <a:gd name="connsiteX6" fmla="*/ 339607 w 1978408"/>
                <a:gd name="connsiteY6" fmla="*/ -244 h 703259"/>
                <a:gd name="connsiteX7" fmla="*/ 1646618 w 1978408"/>
                <a:gd name="connsiteY7" fmla="*/ -244 h 703259"/>
                <a:gd name="connsiteX8" fmla="*/ 1647342 w 1978408"/>
                <a:gd name="connsiteY8" fmla="*/ 5976 h 703259"/>
                <a:gd name="connsiteX9" fmla="*/ 1978269 w 1978408"/>
                <a:gd name="connsiteY9" fmla="*/ 701882 h 70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408" h="703259">
                  <a:moveTo>
                    <a:pt x="1959019" y="703015"/>
                  </a:moveTo>
                  <a:cubicBezTo>
                    <a:pt x="1785207" y="536118"/>
                    <a:pt x="1670869" y="318348"/>
                    <a:pt x="1634112" y="13815"/>
                  </a:cubicBezTo>
                  <a:lnTo>
                    <a:pt x="353104" y="13815"/>
                  </a:lnTo>
                  <a:cubicBezTo>
                    <a:pt x="340064" y="298727"/>
                    <a:pt x="226460" y="512401"/>
                    <a:pt x="21510" y="702263"/>
                  </a:cubicBezTo>
                  <a:lnTo>
                    <a:pt x="-140" y="703015"/>
                  </a:lnTo>
                  <a:cubicBezTo>
                    <a:pt x="211305" y="511391"/>
                    <a:pt x="327767" y="296145"/>
                    <a:pt x="339341" y="6509"/>
                  </a:cubicBezTo>
                  <a:lnTo>
                    <a:pt x="339607" y="-244"/>
                  </a:lnTo>
                  <a:lnTo>
                    <a:pt x="1646618" y="-244"/>
                  </a:lnTo>
                  <a:lnTo>
                    <a:pt x="1647342" y="5976"/>
                  </a:lnTo>
                  <a:cubicBezTo>
                    <a:pt x="1683442" y="315662"/>
                    <a:pt x="1800171" y="534832"/>
                    <a:pt x="1978269" y="701882"/>
                  </a:cubicBezTo>
                  <a:close/>
                </a:path>
              </a:pathLst>
            </a:custGeom>
            <a:grpFill/>
            <a:ln w="9525" cap="flat">
              <a:noFill/>
              <a:prstDash val="solid"/>
              <a:miter/>
            </a:ln>
          </p:spPr>
          <p:txBody>
            <a:bodyPr rtlCol="1" anchor="ctr"/>
            <a:lstStyle/>
            <a:p>
              <a:endParaRPr lang="ar-SA"/>
            </a:p>
          </p:txBody>
        </p:sp>
        <p:sp>
          <p:nvSpPr>
            <p:cNvPr id="14" name="رسم 69">
              <a:extLst>
                <a:ext uri="{FF2B5EF4-FFF2-40B4-BE49-F238E27FC236}">
                  <a16:creationId xmlns:a16="http://schemas.microsoft.com/office/drawing/2014/main" id="{75A91F5C-71A3-1EC8-1B5C-51661888DBE4}"/>
                </a:ext>
              </a:extLst>
            </p:cNvPr>
            <p:cNvSpPr/>
            <p:nvPr/>
          </p:nvSpPr>
          <p:spPr>
            <a:xfrm>
              <a:off x="-535430" y="2253082"/>
              <a:ext cx="2243394" cy="295370"/>
            </a:xfrm>
            <a:custGeom>
              <a:avLst/>
              <a:gdLst>
                <a:gd name="connsiteX0" fmla="*/ 2095693 w 2243394"/>
                <a:gd name="connsiteY0" fmla="*/ 295126 h 295370"/>
                <a:gd name="connsiteX1" fmla="*/ 147669 w 2243394"/>
                <a:gd name="connsiteY1" fmla="*/ 295126 h 295370"/>
                <a:gd name="connsiteX2" fmla="*/ -140 w 2243394"/>
                <a:gd name="connsiteY2" fmla="*/ 147565 h 295370"/>
                <a:gd name="connsiteX3" fmla="*/ 147431 w 2243394"/>
                <a:gd name="connsiteY3" fmla="*/ -244 h 295370"/>
                <a:gd name="connsiteX4" fmla="*/ 147669 w 2243394"/>
                <a:gd name="connsiteY4" fmla="*/ -244 h 295370"/>
                <a:gd name="connsiteX5" fmla="*/ 2095693 w 2243394"/>
                <a:gd name="connsiteY5" fmla="*/ -244 h 295370"/>
                <a:gd name="connsiteX6" fmla="*/ 2243255 w 2243394"/>
                <a:gd name="connsiteY6" fmla="*/ 147565 h 295370"/>
                <a:gd name="connsiteX7" fmla="*/ 2095693 w 2243394"/>
                <a:gd name="connsiteY7" fmla="*/ 295126 h 295370"/>
                <a:gd name="connsiteX8" fmla="*/ 147669 w 2243394"/>
                <a:gd name="connsiteY8" fmla="*/ 13824 h 295370"/>
                <a:gd name="connsiteX9" fmla="*/ 14043 w 2243394"/>
                <a:gd name="connsiteY9" fmla="*/ 147441 h 295370"/>
                <a:gd name="connsiteX10" fmla="*/ 147669 w 2243394"/>
                <a:gd name="connsiteY10" fmla="*/ 281058 h 295370"/>
                <a:gd name="connsiteX11" fmla="*/ 2095693 w 2243394"/>
                <a:gd name="connsiteY11" fmla="*/ 281058 h 295370"/>
                <a:gd name="connsiteX12" fmla="*/ 2229310 w 2243394"/>
                <a:gd name="connsiteY12" fmla="*/ 147441 h 295370"/>
                <a:gd name="connsiteX13" fmla="*/ 2095693 w 2243394"/>
                <a:gd name="connsiteY13" fmla="*/ 13824 h 29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3394" h="295370">
                  <a:moveTo>
                    <a:pt x="2095693" y="295126"/>
                  </a:moveTo>
                  <a:lnTo>
                    <a:pt x="147669" y="295126"/>
                  </a:lnTo>
                  <a:cubicBezTo>
                    <a:pt x="66107" y="295193"/>
                    <a:pt x="-73" y="229127"/>
                    <a:pt x="-140" y="147565"/>
                  </a:cubicBezTo>
                  <a:cubicBezTo>
                    <a:pt x="-207" y="66003"/>
                    <a:pt x="65868" y="-177"/>
                    <a:pt x="147431" y="-244"/>
                  </a:cubicBezTo>
                  <a:cubicBezTo>
                    <a:pt x="147507" y="-244"/>
                    <a:pt x="147583" y="-244"/>
                    <a:pt x="147669" y="-244"/>
                  </a:cubicBezTo>
                  <a:lnTo>
                    <a:pt x="2095693" y="-244"/>
                  </a:lnTo>
                  <a:cubicBezTo>
                    <a:pt x="2177256" y="-177"/>
                    <a:pt x="2243322" y="65993"/>
                    <a:pt x="2243255" y="147565"/>
                  </a:cubicBezTo>
                  <a:cubicBezTo>
                    <a:pt x="2243188" y="229032"/>
                    <a:pt x="2177161" y="295059"/>
                    <a:pt x="2095693" y="295126"/>
                  </a:cubicBezTo>
                  <a:close/>
                  <a:moveTo>
                    <a:pt x="147669" y="13824"/>
                  </a:moveTo>
                  <a:cubicBezTo>
                    <a:pt x="73870" y="13824"/>
                    <a:pt x="14043" y="73651"/>
                    <a:pt x="14043" y="147441"/>
                  </a:cubicBezTo>
                  <a:cubicBezTo>
                    <a:pt x="14043" y="221241"/>
                    <a:pt x="73870" y="281058"/>
                    <a:pt x="147669" y="281058"/>
                  </a:cubicBezTo>
                  <a:lnTo>
                    <a:pt x="2095693" y="281058"/>
                  </a:lnTo>
                  <a:cubicBezTo>
                    <a:pt x="2169484" y="281058"/>
                    <a:pt x="2229310" y="221241"/>
                    <a:pt x="2229310" y="147441"/>
                  </a:cubicBezTo>
                  <a:cubicBezTo>
                    <a:pt x="2229310" y="73651"/>
                    <a:pt x="2169493" y="13824"/>
                    <a:pt x="2095693" y="13824"/>
                  </a:cubicBezTo>
                  <a:close/>
                </a:path>
              </a:pathLst>
            </a:custGeom>
            <a:grpFill/>
            <a:ln w="9525" cap="flat">
              <a:noFill/>
              <a:prstDash val="solid"/>
              <a:miter/>
            </a:ln>
          </p:spPr>
          <p:txBody>
            <a:bodyPr rtlCol="1" anchor="ctr"/>
            <a:lstStyle/>
            <a:p>
              <a:endParaRPr lang="ar-SA"/>
            </a:p>
          </p:txBody>
        </p:sp>
      </p:grpSp>
      <p:sp>
        <p:nvSpPr>
          <p:cNvPr id="15" name="مستطيل 14">
            <a:extLst>
              <a:ext uri="{FF2B5EF4-FFF2-40B4-BE49-F238E27FC236}">
                <a16:creationId xmlns:a16="http://schemas.microsoft.com/office/drawing/2014/main" id="{10D03A0A-1D1F-84E0-CE46-49AA7298C1B4}"/>
              </a:ext>
            </a:extLst>
          </p:cNvPr>
          <p:cNvSpPr/>
          <p:nvPr/>
        </p:nvSpPr>
        <p:spPr>
          <a:xfrm>
            <a:off x="7226199" y="485375"/>
            <a:ext cx="1221809" cy="923330"/>
          </a:xfrm>
          <a:prstGeom prst="rect">
            <a:avLst/>
          </a:prstGeom>
          <a:noFill/>
        </p:spPr>
        <p:txBody>
          <a:bodyPr wrap="none" lIns="91440" tIns="45720" rIns="91440" bIns="45720">
            <a:spAutoFit/>
          </a:bodyPr>
          <a:lstStyle/>
          <a:p>
            <a:pPr algn="ctr"/>
            <a:r>
              <a:rPr lang="ar-SA"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تنبيه</a:t>
            </a:r>
            <a:endParaRPr lang="ar-SA"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3" name="صورة 2">
            <a:extLst>
              <a:ext uri="{FF2B5EF4-FFF2-40B4-BE49-F238E27FC236}">
                <a16:creationId xmlns:a16="http://schemas.microsoft.com/office/drawing/2014/main" id="{D47EACAF-4583-40B2-469B-3113804EFA25}"/>
              </a:ext>
            </a:extLst>
          </p:cNvPr>
          <p:cNvPicPr>
            <a:picLocks noChangeAspect="1"/>
          </p:cNvPicPr>
          <p:nvPr/>
        </p:nvPicPr>
        <p:blipFill>
          <a:blip r:embed="rId4"/>
          <a:stretch>
            <a:fillRect/>
          </a:stretch>
        </p:blipFill>
        <p:spPr>
          <a:xfrm>
            <a:off x="333423" y="450890"/>
            <a:ext cx="1590854" cy="957815"/>
          </a:xfrm>
          <a:prstGeom prst="rect">
            <a:avLst/>
          </a:prstGeom>
        </p:spPr>
      </p:pic>
    </p:spTree>
    <p:custDataLst>
      <p:tags r:id="rId1"/>
    </p:custDataLst>
    <p:extLst>
      <p:ext uri="{BB962C8B-B14F-4D97-AF65-F5344CB8AC3E}">
        <p14:creationId xmlns:p14="http://schemas.microsoft.com/office/powerpoint/2010/main" val="139416484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76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76000">
                                          <p:cBhvr additive="base">
                                            <p:cTn id="14" dur="2500" fill="hold"/>
                                            <p:tgtEl>
                                              <p:spTgt spid="2"/>
                                            </p:tgtEl>
                                            <p:attrNameLst>
                                              <p:attrName>ppt_x</p:attrName>
                                            </p:attrNameLst>
                                          </p:cBhvr>
                                          <p:tavLst>
                                            <p:tav tm="0">
                                              <p:val>
                                                <p:strVal val="0-#ppt_w/2"/>
                                              </p:val>
                                            </p:tav>
                                            <p:tav tm="100000">
                                              <p:val>
                                                <p:strVal val="#ppt_x"/>
                                              </p:val>
                                            </p:tav>
                                          </p:tavLst>
                                        </p:anim>
                                        <p:anim calcmode="lin" valueType="num" p14:bounceEnd="76000">
                                          <p:cBhvr additive="base">
                                            <p:cTn id="15" dur="25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500" fill="hold"/>
                                            <p:tgtEl>
                                              <p:spTgt spid="2"/>
                                            </p:tgtEl>
                                            <p:attrNameLst>
                                              <p:attrName>ppt_x</p:attrName>
                                            </p:attrNameLst>
                                          </p:cBhvr>
                                          <p:tavLst>
                                            <p:tav tm="0">
                                              <p:val>
                                                <p:strVal val="0-#ppt_w/2"/>
                                              </p:val>
                                            </p:tav>
                                            <p:tav tm="100000">
                                              <p:val>
                                                <p:strVal val="#ppt_x"/>
                                              </p:val>
                                            </p:tav>
                                          </p:tavLst>
                                        </p:anim>
                                        <p:anim calcmode="lin" valueType="num">
                                          <p:cBhvr additive="base">
                                            <p:cTn id="15" dur="25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8" name="مجموعة 7">
            <a:extLst>
              <a:ext uri="{FF2B5EF4-FFF2-40B4-BE49-F238E27FC236}">
                <a16:creationId xmlns:a16="http://schemas.microsoft.com/office/drawing/2014/main" id="{47C033BF-687B-40BC-AF0C-827EFFA6931C}"/>
              </a:ext>
            </a:extLst>
          </p:cNvPr>
          <p:cNvGrpSpPr/>
          <p:nvPr/>
        </p:nvGrpSpPr>
        <p:grpSpPr>
          <a:xfrm>
            <a:off x="4572001" y="459938"/>
            <a:ext cx="4571998" cy="814680"/>
            <a:chOff x="4572001" y="459938"/>
            <a:chExt cx="4571998" cy="814680"/>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4572001" y="593456"/>
              <a:ext cx="3684294" cy="523220"/>
            </a:xfrm>
            <a:prstGeom prst="rect">
              <a:avLst/>
            </a:prstGeom>
            <a:noFill/>
          </p:spPr>
          <p:txBody>
            <a:bodyPr wrap="square">
              <a:spAutoFit/>
            </a:bodyPr>
            <a:lstStyle/>
            <a:p>
              <a:pPr algn="ctr" rtl="1"/>
              <a:r>
                <a:rPr lang="ar-SA" sz="2800" dirty="0">
                  <a:solidFill>
                    <a:schemeClr val="accent6">
                      <a:lumMod val="50000"/>
                    </a:schemeClr>
                  </a:solidFill>
                </a:rPr>
                <a:t>تعديل الصور</a:t>
              </a:r>
            </a:p>
          </p:txBody>
        </p:sp>
        <p:grpSp>
          <p:nvGrpSpPr>
            <p:cNvPr id="7" name="مجموعة 6">
              <a:extLst>
                <a:ext uri="{FF2B5EF4-FFF2-40B4-BE49-F238E27FC236}">
                  <a16:creationId xmlns:a16="http://schemas.microsoft.com/office/drawing/2014/main" id="{B9099D06-E729-46F9-AE5D-CFE77F5D277D}"/>
                </a:ext>
              </a:extLst>
            </p:cNvPr>
            <p:cNvGrpSpPr/>
            <p:nvPr/>
          </p:nvGrpSpPr>
          <p:grpSpPr>
            <a:xfrm>
              <a:off x="5102941" y="459938"/>
              <a:ext cx="4041058" cy="814680"/>
              <a:chOff x="1194141" y="384782"/>
              <a:chExt cx="3244629" cy="629506"/>
            </a:xfrm>
          </p:grpSpPr>
          <p:grpSp>
            <p:nvGrpSpPr>
              <p:cNvPr id="84" name="Google Shape;999;p34">
                <a:extLst>
                  <a:ext uri="{FF2B5EF4-FFF2-40B4-BE49-F238E27FC236}">
                    <a16:creationId xmlns:a16="http://schemas.microsoft.com/office/drawing/2014/main" id="{D3621947-3D6F-4DE4-BA38-BC3F4B6BB007}"/>
                  </a:ext>
                </a:extLst>
              </p:cNvPr>
              <p:cNvGrpSpPr/>
              <p:nvPr/>
            </p:nvGrpSpPr>
            <p:grpSpPr>
              <a:xfrm flipH="1">
                <a:off x="1194141" y="384782"/>
                <a:ext cx="3244629" cy="629506"/>
                <a:chOff x="1753629" y="1586637"/>
                <a:chExt cx="3244629" cy="629506"/>
              </a:xfrm>
            </p:grpSpPr>
            <p:sp>
              <p:nvSpPr>
                <p:cNvPr id="85" name="Google Shape;1000;p34">
                  <a:extLst>
                    <a:ext uri="{FF2B5EF4-FFF2-40B4-BE49-F238E27FC236}">
                      <a16:creationId xmlns:a16="http://schemas.microsoft.com/office/drawing/2014/main" id="{33B4D06C-099C-45C4-86CC-40E92ED8E2C1}"/>
                    </a:ext>
                  </a:extLst>
                </p:cNvPr>
                <p:cNvSpPr/>
                <p:nvPr/>
              </p:nvSpPr>
              <p:spPr>
                <a:xfrm>
                  <a:off x="1818066" y="1704325"/>
                  <a:ext cx="464100" cy="464100"/>
                </a:xfrm>
                <a:prstGeom prst="ellipse">
                  <a:avLst/>
                </a:pr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6" name="Google Shape;1001;p34">
                  <a:extLst>
                    <a:ext uri="{FF2B5EF4-FFF2-40B4-BE49-F238E27FC236}">
                      <a16:creationId xmlns:a16="http://schemas.microsoft.com/office/drawing/2014/main" id="{A6BD843F-1203-49E9-A251-46D1FD65846B}"/>
                    </a:ext>
                  </a:extLst>
                </p:cNvPr>
                <p:cNvGrpSpPr/>
                <p:nvPr/>
              </p:nvGrpSpPr>
              <p:grpSpPr>
                <a:xfrm>
                  <a:off x="1753629" y="1586637"/>
                  <a:ext cx="3244629" cy="629506"/>
                  <a:chOff x="34100" y="1847300"/>
                  <a:chExt cx="10761627" cy="2009275"/>
                </a:xfrm>
              </p:grpSpPr>
              <p:sp>
                <p:nvSpPr>
                  <p:cNvPr id="87" name="Google Shape;1002;p34">
                    <a:extLst>
                      <a:ext uri="{FF2B5EF4-FFF2-40B4-BE49-F238E27FC236}">
                        <a16:creationId xmlns:a16="http://schemas.microsoft.com/office/drawing/2014/main" id="{32F4B89B-CCAD-44AF-860C-273BAA59468C}"/>
                      </a:ext>
                    </a:extLst>
                  </p:cNvPr>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03;p34">
                    <a:extLst>
                      <a:ext uri="{FF2B5EF4-FFF2-40B4-BE49-F238E27FC236}">
                        <a16:creationId xmlns:a16="http://schemas.microsoft.com/office/drawing/2014/main" id="{59BD7750-5F6C-40C7-BAAB-E499824B5CA6}"/>
                      </a:ext>
                    </a:extLst>
                  </p:cNvPr>
                  <p:cNvSpPr/>
                  <p:nvPr/>
                </p:nvSpPr>
                <p:spPr>
                  <a:xfrm>
                    <a:off x="1964931" y="1847300"/>
                    <a:ext cx="8830796"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1024;p34">
                <a:extLst>
                  <a:ext uri="{FF2B5EF4-FFF2-40B4-BE49-F238E27FC236}">
                    <a16:creationId xmlns:a16="http://schemas.microsoft.com/office/drawing/2014/main" id="{5F793051-455C-46DE-89E6-B4FF99694318}"/>
                  </a:ext>
                </a:extLst>
              </p:cNvPr>
              <p:cNvSpPr txBox="1">
                <a:spLocks/>
              </p:cNvSpPr>
              <p:nvPr/>
            </p:nvSpPr>
            <p:spPr>
              <a:xfrm flipH="1">
                <a:off x="3856626" y="541691"/>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1800" dirty="0"/>
                  <a:t>2</a:t>
                </a:r>
                <a:endParaRPr lang="en" sz="1800" dirty="0"/>
              </a:p>
            </p:txBody>
          </p:sp>
        </p:grpSp>
      </p:grpSp>
      <p:pic>
        <p:nvPicPr>
          <p:cNvPr id="5" name="صورة 4">
            <a:extLst>
              <a:ext uri="{FF2B5EF4-FFF2-40B4-BE49-F238E27FC236}">
                <a16:creationId xmlns:a16="http://schemas.microsoft.com/office/drawing/2014/main" id="{DF3E6EB2-037B-D5EB-C961-34EC1C3A0BEE}"/>
              </a:ext>
            </a:extLst>
          </p:cNvPr>
          <p:cNvPicPr>
            <a:picLocks noChangeAspect="1"/>
          </p:cNvPicPr>
          <p:nvPr/>
        </p:nvPicPr>
        <p:blipFill>
          <a:blip r:embed="rId4"/>
          <a:stretch>
            <a:fillRect/>
          </a:stretch>
        </p:blipFill>
        <p:spPr>
          <a:xfrm>
            <a:off x="153228" y="2521018"/>
            <a:ext cx="2171700" cy="2009775"/>
          </a:xfrm>
          <a:prstGeom prst="rect">
            <a:avLst/>
          </a:prstGeom>
        </p:spPr>
      </p:pic>
      <p:pic>
        <p:nvPicPr>
          <p:cNvPr id="9" name="صورة 8">
            <a:extLst>
              <a:ext uri="{FF2B5EF4-FFF2-40B4-BE49-F238E27FC236}">
                <a16:creationId xmlns:a16="http://schemas.microsoft.com/office/drawing/2014/main" id="{9AAD214E-F172-864C-35AC-895A9FA7D262}"/>
              </a:ext>
            </a:extLst>
          </p:cNvPr>
          <p:cNvPicPr>
            <a:picLocks noChangeAspect="1"/>
          </p:cNvPicPr>
          <p:nvPr/>
        </p:nvPicPr>
        <p:blipFill rotWithShape="1">
          <a:blip r:embed="rId5"/>
          <a:srcRect l="53406" t="55910" r="24275" b="11538"/>
          <a:stretch/>
        </p:blipFill>
        <p:spPr>
          <a:xfrm>
            <a:off x="3979481" y="2593284"/>
            <a:ext cx="4439479" cy="22846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صورة 10">
            <a:extLst>
              <a:ext uri="{FF2B5EF4-FFF2-40B4-BE49-F238E27FC236}">
                <a16:creationId xmlns:a16="http://schemas.microsoft.com/office/drawing/2014/main" id="{4FC1745B-0C79-BAFC-68A4-66762605B161}"/>
              </a:ext>
            </a:extLst>
          </p:cNvPr>
          <p:cNvPicPr>
            <a:picLocks noChangeAspect="1"/>
          </p:cNvPicPr>
          <p:nvPr/>
        </p:nvPicPr>
        <p:blipFill rotWithShape="1">
          <a:blip r:embed="rId5"/>
          <a:srcRect l="21667" t="46763" r="23623" b="42673"/>
          <a:stretch/>
        </p:blipFill>
        <p:spPr>
          <a:xfrm>
            <a:off x="2452878" y="1454094"/>
            <a:ext cx="6101496" cy="959714"/>
          </a:xfrm>
          <a:prstGeom prst="rect">
            <a:avLst/>
          </a:prstGeom>
        </p:spPr>
      </p:pic>
    </p:spTree>
    <p:custDataLst>
      <p:tags r:id="rId1"/>
    </p:custDataLst>
    <p:extLst>
      <p:ext uri="{BB962C8B-B14F-4D97-AF65-F5344CB8AC3E}">
        <p14:creationId xmlns:p14="http://schemas.microsoft.com/office/powerpoint/2010/main" val="33960235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6000">
                                          <p:cBhvr additive="base">
                                            <p:cTn id="7" dur="2500" fill="hold"/>
                                            <p:tgtEl>
                                              <p:spTgt spid="8"/>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0-#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42A66694-02B6-0E70-9C08-0C14099ED9CD}"/>
              </a:ext>
            </a:extLst>
          </p:cNvPr>
          <p:cNvPicPr>
            <a:picLocks noChangeAspect="1"/>
          </p:cNvPicPr>
          <p:nvPr/>
        </p:nvPicPr>
        <p:blipFill rotWithShape="1">
          <a:blip r:embed="rId2"/>
          <a:srcRect l="26376" t="39936" r="28478" b="19871"/>
          <a:stretch/>
        </p:blipFill>
        <p:spPr>
          <a:xfrm>
            <a:off x="1580496" y="768626"/>
            <a:ext cx="6297922" cy="40352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6214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7" name="رسم 6">
            <a:extLst>
              <a:ext uri="{FF2B5EF4-FFF2-40B4-BE49-F238E27FC236}">
                <a16:creationId xmlns:a16="http://schemas.microsoft.com/office/drawing/2014/main" id="{33117A00-0406-48B6-9BB9-AD57748142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060240" y="1508781"/>
            <a:ext cx="2083760" cy="3075063"/>
          </a:xfrm>
          <a:prstGeom prst="rect">
            <a:avLst/>
          </a:prstGeom>
        </p:spPr>
      </p:pic>
      <p:sp>
        <p:nvSpPr>
          <p:cNvPr id="3" name="مستطيل: زوايا مستديرة 2">
            <a:extLst>
              <a:ext uri="{FF2B5EF4-FFF2-40B4-BE49-F238E27FC236}">
                <a16:creationId xmlns:a16="http://schemas.microsoft.com/office/drawing/2014/main" id="{E54D9DAA-D837-888A-91CC-0F737CBDE59E}"/>
              </a:ext>
            </a:extLst>
          </p:cNvPr>
          <p:cNvSpPr/>
          <p:nvPr/>
        </p:nvSpPr>
        <p:spPr>
          <a:xfrm>
            <a:off x="1391478" y="762000"/>
            <a:ext cx="4989444" cy="14511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4000" b="0" i="0" u="none" strike="noStrike" kern="0" cap="none" spc="0" normalizeH="0" baseline="0" noProof="0" dirty="0">
                <a:ln>
                  <a:noFill/>
                </a:ln>
                <a:solidFill>
                  <a:srgbClr val="FFFFFF"/>
                </a:solidFill>
                <a:effectLst/>
                <a:uLnTx/>
                <a:uFillTx/>
                <a:latin typeface="Arial"/>
                <a:ea typeface="+mn-ea"/>
                <a:cs typeface="Akhbar MT" pitchFamily="2" charset="-78"/>
                <a:sym typeface="Arial"/>
              </a:rPr>
              <a:t>لإضافة صورة من جهاز الحاسب نختار قائمة  ؟!</a:t>
            </a:r>
          </a:p>
        </p:txBody>
      </p:sp>
      <p:sp>
        <p:nvSpPr>
          <p:cNvPr id="8" name="شكل بيضاوي 7">
            <a:hlinkClick r:id="rId6" action="ppaction://hlinksldjump"/>
            <a:extLst>
              <a:ext uri="{FF2B5EF4-FFF2-40B4-BE49-F238E27FC236}">
                <a16:creationId xmlns:a16="http://schemas.microsoft.com/office/drawing/2014/main" id="{D266E538-058C-24B8-A03B-CCF46C06342A}"/>
              </a:ext>
            </a:extLst>
          </p:cNvPr>
          <p:cNvSpPr/>
          <p:nvPr/>
        </p:nvSpPr>
        <p:spPr>
          <a:xfrm>
            <a:off x="4572000" y="2993583"/>
            <a:ext cx="2410747" cy="1451113"/>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cs typeface="Akhbar MT" pitchFamily="2" charset="-78"/>
              </a:rPr>
              <a:t>إدراج  .... صورة</a:t>
            </a:r>
          </a:p>
        </p:txBody>
      </p:sp>
      <p:sp>
        <p:nvSpPr>
          <p:cNvPr id="10" name="شكل بيضاوي 9">
            <a:hlinkClick r:id="rId7" action="ppaction://hlinksldjump"/>
            <a:extLst>
              <a:ext uri="{FF2B5EF4-FFF2-40B4-BE49-F238E27FC236}">
                <a16:creationId xmlns:a16="http://schemas.microsoft.com/office/drawing/2014/main" id="{5181E867-460C-B9BA-E414-EA8FEDB1370A}"/>
              </a:ext>
            </a:extLst>
          </p:cNvPr>
          <p:cNvSpPr/>
          <p:nvPr/>
        </p:nvSpPr>
        <p:spPr>
          <a:xfrm>
            <a:off x="813847" y="3046312"/>
            <a:ext cx="2410747" cy="1451113"/>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cs typeface="Akhbar MT" pitchFamily="2" charset="-78"/>
              </a:rPr>
              <a:t>صورة ..... إدراج</a:t>
            </a:r>
          </a:p>
        </p:txBody>
      </p:sp>
    </p:spTree>
    <p:custDataLst>
      <p:tags r:id="rId1"/>
    </p:custDataLst>
    <p:extLst>
      <p:ext uri="{BB962C8B-B14F-4D97-AF65-F5344CB8AC3E}">
        <p14:creationId xmlns:p14="http://schemas.microsoft.com/office/powerpoint/2010/main" val="3859250094"/>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7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76000">
                                          <p:cBhvr additive="base">
                                            <p:cTn id="7" dur="2500" fill="hold"/>
                                            <p:tgtEl>
                                              <p:spTgt spid="7"/>
                                            </p:tgtEl>
                                            <p:attrNameLst>
                                              <p:attrName>ppt_x</p:attrName>
                                            </p:attrNameLst>
                                          </p:cBhvr>
                                          <p:tavLst>
                                            <p:tav tm="0">
                                              <p:val>
                                                <p:strVal val="1+#ppt_w/2"/>
                                              </p:val>
                                            </p:tav>
                                            <p:tav tm="100000">
                                              <p:val>
                                                <p:strVal val="#ppt_x"/>
                                              </p:val>
                                            </p:tav>
                                          </p:tavLst>
                                        </p:anim>
                                        <p:anim calcmode="lin" valueType="num" p14:bounceEnd="76000">
                                          <p:cBhvr additive="base">
                                            <p:cTn id="8" dur="2500" fill="hold"/>
                                            <p:tgtEl>
                                              <p:spTgt spid="7"/>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vertical)">
                                          <p:cBhvr>
                                            <p:cTn id="18" dur="500"/>
                                            <p:tgtEl>
                                              <p:spTgt spid="10"/>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0" fill="hold"/>
                                            <p:tgtEl>
                                              <p:spTgt spid="7"/>
                                            </p:tgtEl>
                                            <p:attrNameLst>
                                              <p:attrName>ppt_x</p:attrName>
                                            </p:attrNameLst>
                                          </p:cBhvr>
                                          <p:tavLst>
                                            <p:tav tm="0">
                                              <p:val>
                                                <p:strVal val="1+#ppt_w/2"/>
                                              </p:val>
                                            </p:tav>
                                            <p:tav tm="100000">
                                              <p:val>
                                                <p:strVal val="#ppt_x"/>
                                              </p:val>
                                            </p:tav>
                                          </p:tavLst>
                                        </p:anim>
                                        <p:anim calcmode="lin" valueType="num">
                                          <p:cBhvr additive="base">
                                            <p:cTn id="8" dur="2500" fill="hold"/>
                                            <p:tgtEl>
                                              <p:spTgt spid="7"/>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vertical)">
                                          <p:cBhvr>
                                            <p:cTn id="18" dur="500"/>
                                            <p:tgtEl>
                                              <p:spTgt spid="10"/>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TotalTime>
  <Words>193</Words>
  <Application>Microsoft Office PowerPoint</Application>
  <PresentationFormat>عرض على الشاشة (16:9)</PresentationFormat>
  <Paragraphs>38</Paragraphs>
  <Slides>16</Slides>
  <Notes>10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16</vt:i4>
      </vt:variant>
    </vt:vector>
  </HeadingPairs>
  <TitlesOfParts>
    <vt:vector size="26" baseType="lpstr">
      <vt:lpstr>Arabic Typesetting</vt:lpstr>
      <vt:lpstr>Arial</vt:lpstr>
      <vt:lpstr>Calibri</vt:lpstr>
      <vt:lpstr>Permanent Marker</vt:lpstr>
      <vt:lpstr>Helvetica Neue</vt:lpstr>
      <vt:lpstr>Aldhabi</vt:lpstr>
      <vt:lpstr>Monotype Koufi</vt:lpstr>
      <vt:lpstr>Arial</vt:lpstr>
      <vt:lpstr>Comfortaa</vt:lpstr>
      <vt:lpstr>SKETCH LESSON</vt:lpstr>
      <vt:lpstr>الوحدة الثانية : التعامل مع المستندات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dc:creator>almas</dc:creator>
  <cp:lastModifiedBy>mftaah.com</cp:lastModifiedBy>
  <cp:revision>45</cp:revision>
  <dcterms:modified xsi:type="dcterms:W3CDTF">2022-09-19T20:51:41Z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BC66FF7A-725E-4353-8D11-2E4FF843881D</vt:lpwstr>
  </property>
  <property fmtid="{D5CDD505-2E9C-101B-9397-08002B2CF9AE}" pid="3" name="ArticulatePath">
    <vt:lpwstr>الوحدة الاولى الدرس الرابع</vt:lpwstr>
  </property>
</Properties>
</file>