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3" r:id="rId3"/>
    <p:sldId id="304" r:id="rId4"/>
    <p:sldId id="305" r:id="rId5"/>
    <p:sldId id="306" r:id="rId6"/>
    <p:sldId id="343" r:id="rId7"/>
    <p:sldId id="332" r:id="rId8"/>
    <p:sldId id="342" r:id="rId9"/>
    <p:sldId id="340" r:id="rId10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fRxxRGGglOP3jBIVeX7XQ==" hashData="rcozwXusvhdwv7eK3jK4DLeU995nRYQtwCYQr9liXYtG9MOUnk75tu8aE3qVE6pNutMU7eIieta12iPTy53l/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ECE6"/>
    <a:srgbClr val="37A2C6"/>
    <a:srgbClr val="288EA5"/>
    <a:srgbClr val="D3B99E"/>
    <a:srgbClr val="63A3C6"/>
    <a:srgbClr val="578A9D"/>
    <a:srgbClr val="F6F2F1"/>
    <a:srgbClr val="DCE1DB"/>
    <a:srgbClr val="EF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96" autoAdjust="0"/>
    <p:restoredTop sz="94301" autoAdjust="0"/>
  </p:normalViewPr>
  <p:slideViewPr>
    <p:cSldViewPr snapToGrid="0">
      <p:cViewPr>
        <p:scale>
          <a:sx n="66" d="100"/>
          <a:sy n="66" d="100"/>
        </p:scale>
        <p:origin x="108" y="-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.jpg"/><Relationship Id="rId7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24959" y="8911884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95" y="8996988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04" y="8989522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0BC0FFD5-5E92-8AA7-FB1D-A2084E2EC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F4E091E-CF46-F8B9-258B-1ABDC393A9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2" t="1535" r="9249" b="79644"/>
          <a:stretch/>
        </p:blipFill>
        <p:spPr>
          <a:xfrm>
            <a:off x="12315825" y="0"/>
            <a:ext cx="4800600" cy="16478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39F87BB-08BD-C471-C8AB-083FB3915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1535" r="77682" b="84214"/>
          <a:stretch/>
        </p:blipFill>
        <p:spPr>
          <a:xfrm>
            <a:off x="8876506" y="98591"/>
            <a:ext cx="1029494" cy="12477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34DEBAE-F820-67B9-E0D3-45C2208467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3" t="20724" r="10962" b="76158"/>
          <a:stretch/>
        </p:blipFill>
        <p:spPr>
          <a:xfrm>
            <a:off x="14577109" y="2091248"/>
            <a:ext cx="2338753" cy="53209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0B800B9-1419-383E-C565-C7E401DCAA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28824" r="10148" b="35653"/>
          <a:stretch/>
        </p:blipFill>
        <p:spPr>
          <a:xfrm>
            <a:off x="9938379" y="4335545"/>
            <a:ext cx="6314208" cy="452270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632B5F-8C02-F591-3035-1D920C836A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t="29324" r="59479" b="23178"/>
          <a:stretch/>
        </p:blipFill>
        <p:spPr>
          <a:xfrm>
            <a:off x="176260" y="98591"/>
            <a:ext cx="3376515" cy="553659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34BF0C3-1A20-980E-291C-4B8F3993CC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1" t="64398" r="14698" b="17010"/>
          <a:stretch/>
        </p:blipFill>
        <p:spPr>
          <a:xfrm>
            <a:off x="3514675" y="4240614"/>
            <a:ext cx="4921087" cy="216726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6A85C78-4E3F-EB20-57A3-7D86B0F0A3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7258" r="-896" b="2125"/>
          <a:stretch/>
        </p:blipFill>
        <p:spPr>
          <a:xfrm>
            <a:off x="193090" y="6725679"/>
            <a:ext cx="8344776" cy="1323975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F73B8FD0-83B0-4DD9-E180-812331E95C45}"/>
              </a:ext>
            </a:extLst>
          </p:cNvPr>
          <p:cNvGrpSpPr/>
          <p:nvPr/>
        </p:nvGrpSpPr>
        <p:grpSpPr>
          <a:xfrm>
            <a:off x="8961858" y="2733558"/>
            <a:ext cx="7630154" cy="1138853"/>
            <a:chOff x="9864724" y="2742416"/>
            <a:chExt cx="7109455" cy="813140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2CB0C6CD-8620-5F81-1879-8C4690CB7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1" t="23707" r="10776" b="73776"/>
            <a:stretch/>
          </p:blipFill>
          <p:spPr>
            <a:xfrm>
              <a:off x="9864724" y="2742416"/>
              <a:ext cx="7109455" cy="36860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6CD4B48F-4114-2040-D601-8F65AB94B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1" t="24205" r="63367" b="73756"/>
            <a:stretch/>
          </p:blipFill>
          <p:spPr>
            <a:xfrm>
              <a:off x="13955066" y="3247709"/>
              <a:ext cx="2961963" cy="298450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3FB6589-BCB6-F613-3363-6BD8057D4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33" t="26141" r="11151" b="71783"/>
            <a:stretch/>
          </p:blipFill>
          <p:spPr>
            <a:xfrm>
              <a:off x="11150746" y="3251528"/>
              <a:ext cx="2804320" cy="30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8DF58100-9D5E-487C-48F2-5CB1478A6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-1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D8342D3-B07A-C9BE-9B85-956053F4137A}"/>
              </a:ext>
            </a:extLst>
          </p:cNvPr>
          <p:cNvSpPr txBox="1"/>
          <p:nvPr/>
        </p:nvSpPr>
        <p:spPr>
          <a:xfrm>
            <a:off x="16529935" y="87843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B5378C0-2A1D-55AA-2811-09AA4DF30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6354" r="9401" b="90683"/>
          <a:stretch/>
        </p:blipFill>
        <p:spPr>
          <a:xfrm>
            <a:off x="14743431" y="329309"/>
            <a:ext cx="2338634" cy="5100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25F3FD6-A749-9220-434E-70E6D17650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4" t="-828" r="927" b="4078"/>
          <a:stretch/>
        </p:blipFill>
        <p:spPr>
          <a:xfrm>
            <a:off x="8936468" y="3037214"/>
            <a:ext cx="7593467" cy="414466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2AD7166-C2B2-184E-3E41-760DD1A8E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" b="123"/>
          <a:stretch/>
        </p:blipFill>
        <p:spPr>
          <a:xfrm>
            <a:off x="4051440" y="2147605"/>
            <a:ext cx="4295077" cy="434668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55F621D-0E1C-A948-1BA1-2F388F74EE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6" t="83255" r="9516" b="7498"/>
          <a:stretch/>
        </p:blipFill>
        <p:spPr>
          <a:xfrm>
            <a:off x="4075764" y="6494291"/>
            <a:ext cx="4295077" cy="12423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582E6B6-A92F-2AE7-C1C5-64ACD6CAA5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t="47480" r="65816" b="41280"/>
          <a:stretch/>
        </p:blipFill>
        <p:spPr>
          <a:xfrm>
            <a:off x="526106" y="2046786"/>
            <a:ext cx="2413113" cy="145371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8A21D6C-E440-7132-6ACE-AD136B937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t="58980" r="62889" b="26581"/>
          <a:stretch/>
        </p:blipFill>
        <p:spPr>
          <a:xfrm>
            <a:off x="406642" y="3766173"/>
            <a:ext cx="2734282" cy="186738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D34EC71-2187-872B-D9A2-46DA842CC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" b="116"/>
          <a:stretch/>
        </p:blipFill>
        <p:spPr>
          <a:xfrm>
            <a:off x="365521" y="5748995"/>
            <a:ext cx="2734282" cy="2501304"/>
          </a:xfrm>
          <a:prstGeom prst="rect">
            <a:avLst/>
          </a:prstGeom>
        </p:spPr>
      </p:pic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69538BA8-19CF-5EB0-20C2-31E7B8691529}"/>
              </a:ext>
            </a:extLst>
          </p:cNvPr>
          <p:cNvGrpSpPr/>
          <p:nvPr/>
        </p:nvGrpSpPr>
        <p:grpSpPr>
          <a:xfrm>
            <a:off x="9321398" y="889291"/>
            <a:ext cx="7145071" cy="1884354"/>
            <a:chOff x="11396663" y="965526"/>
            <a:chExt cx="5555348" cy="1422075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911288CE-E3F8-8B63-73E6-D388321BD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1" t="9790" r="9849" b="87980"/>
            <a:stretch/>
          </p:blipFill>
          <p:spPr>
            <a:xfrm>
              <a:off x="11396663" y="965526"/>
              <a:ext cx="5555348" cy="456549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83AFBFE6-CCFC-C253-7AB1-DFA18E965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5" t="9849" r="65629" b="87921"/>
            <a:stretch/>
          </p:blipFill>
          <p:spPr>
            <a:xfrm>
              <a:off x="14570342" y="1458595"/>
              <a:ext cx="2344103" cy="456549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E8CCD7DE-236E-EB32-1B5A-3B0E22DDD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49" t="12086" r="10298" b="85917"/>
            <a:stretch/>
          </p:blipFill>
          <p:spPr>
            <a:xfrm>
              <a:off x="11574780" y="1514059"/>
              <a:ext cx="2954511" cy="408705"/>
            </a:xfrm>
            <a:prstGeom prst="rect">
              <a:avLst/>
            </a:prstGeom>
          </p:spPr>
        </p:pic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949E736B-05B7-F819-B854-EA01D906A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4" t="12287" r="39596" b="85717"/>
            <a:stretch/>
          </p:blipFill>
          <p:spPr>
            <a:xfrm>
              <a:off x="12452935" y="1978896"/>
              <a:ext cx="4476750" cy="408705"/>
            </a:xfrm>
            <a:prstGeom prst="rect">
              <a:avLst/>
            </a:prstGeom>
          </p:spPr>
        </p:pic>
      </p:grpSp>
      <p:pic>
        <p:nvPicPr>
          <p:cNvPr id="41" name="صورة 40">
            <a:extLst>
              <a:ext uri="{FF2B5EF4-FFF2-40B4-BE49-F238E27FC236}">
                <a16:creationId xmlns:a16="http://schemas.microsoft.com/office/drawing/2014/main" id="{2B3E0D34-067C-A7A4-79CB-042350A8A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133"/>
          <a:stretch/>
        </p:blipFill>
        <p:spPr>
          <a:xfrm>
            <a:off x="9188852" y="7398479"/>
            <a:ext cx="2143143" cy="2014117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E725A518-0AB4-BC4E-DEE8-E23683DE51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r="1857"/>
          <a:stretch/>
        </p:blipFill>
        <p:spPr>
          <a:xfrm>
            <a:off x="11517803" y="7605250"/>
            <a:ext cx="4826323" cy="150033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929740D-BA96-E7C9-5840-F4F4748884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" b="264"/>
          <a:stretch/>
        </p:blipFill>
        <p:spPr>
          <a:xfrm>
            <a:off x="5788826" y="538649"/>
            <a:ext cx="2592755" cy="16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08D8F0D-3975-32ED-89D7-EA3FAFBD1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F02A639-1FCF-F550-07E9-FF983B2B70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9" t="6698" r="10776" b="90067"/>
          <a:stretch/>
        </p:blipFill>
        <p:spPr>
          <a:xfrm>
            <a:off x="13710031" y="217194"/>
            <a:ext cx="3417008" cy="55684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648083C-B7FC-2F01-4F5A-09A6F2A1FE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10129" r="10776" b="83450"/>
          <a:stretch/>
        </p:blipFill>
        <p:spPr>
          <a:xfrm>
            <a:off x="8936966" y="867942"/>
            <a:ext cx="8169388" cy="173723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AE180E4-7E52-C405-829D-34AF3E3930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5" t="17223" r="10588" b="57632"/>
          <a:stretch/>
        </p:blipFill>
        <p:spPr>
          <a:xfrm>
            <a:off x="11653736" y="2605176"/>
            <a:ext cx="5155497" cy="36813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DADC77E-91E8-DC60-2350-04FDFE46E6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5" b="22836" l="9488" r="38705">
                        <a14:foregroundMark x1="28614" y1="18130" x2="28614" y2="20326"/>
                        <a14:foregroundMark x1="12575" y1="19072" x2="11747" y2="20891"/>
                        <a14:foregroundMark x1="11898" y1="18946" x2="10015" y2="20514"/>
                        <a14:foregroundMark x1="12575" y1="18695" x2="12575" y2="21706"/>
                        <a14:foregroundMark x1="13931" y1="18632" x2="13027" y2="21393"/>
                        <a14:foregroundMark x1="11596" y1="18507" x2="9563" y2="22271"/>
                        <a14:foregroundMark x1="12877" y1="18570" x2="9864" y2="22836"/>
                        <a14:foregroundMark x1="9864" y1="22836" x2="9864" y2="22773"/>
                        <a14:foregroundMark x1="14684" y1="20326" x2="9639" y2="22334"/>
                        <a14:foregroundMark x1="14458" y1="21267" x2="27259" y2="20640"/>
                        <a14:foregroundMark x1="29669" y1="20640" x2="16642" y2="21393"/>
                        <a14:foregroundMark x1="28313" y1="19322" x2="11521" y2="19762"/>
                        <a14:foregroundMark x1="23117" y1="20577" x2="29895" y2="20765"/>
                        <a14:foregroundMark x1="30271" y1="20326" x2="35843" y2="22083"/>
                        <a14:foregroundMark x1="35843" y1="22083" x2="36370" y2="22585"/>
                        <a14:foregroundMark x1="37274" y1="22898" x2="33133" y2="20514"/>
                        <a14:foregroundMark x1="33133" y1="20514" x2="29819" y2="20075"/>
                        <a14:foregroundMark x1="30497" y1="19950" x2="38705" y2="22585"/>
                        <a14:foregroundMark x1="37349" y1="22146" x2="28614" y2="19448"/>
                        <a14:foregroundMark x1="35693" y1="20640" x2="31024" y2="19636"/>
                        <a14:foregroundMark x1="37199" y1="21644" x2="35693" y2="20577"/>
                        <a14:foregroundMark x1="30949" y1="19824" x2="29669" y2="8030"/>
                        <a14:foregroundMark x1="29819" y1="7654" x2="29819" y2="9536"/>
                        <a14:foregroundMark x1="29819" y1="7215" x2="16943" y2="8030"/>
                        <a14:foregroundMark x1="14458" y1="6901" x2="14157" y2="12296"/>
                        <a14:foregroundMark x1="14458" y1="7465" x2="27108" y2="7089"/>
                        <a14:foregroundMark x1="29443" y1="7215" x2="14232" y2="6775"/>
                        <a14:foregroundMark x1="28012" y1="7026" x2="30196" y2="7215"/>
                        <a14:foregroundMark x1="30346" y1="7215" x2="29367" y2="12547"/>
                        <a14:foregroundMark x1="30271" y1="10477" x2="30196" y2="8281"/>
                        <a14:foregroundMark x1="14157" y1="17691" x2="14759" y2="10728"/>
                        <a14:foregroundMark x1="13855" y1="17440" x2="13780" y2="6964"/>
                        <a14:foregroundMark x1="14458" y1="19197" x2="19352" y2="19385"/>
                        <a14:foregroundMark x1="18976" y1="20891" x2="15211" y2="20703"/>
                        <a14:foregroundMark x1="10166" y1="20075" x2="10994" y2="18193"/>
                        <a14:foregroundMark x1="29970" y1="13300" x2="29669" y2="9975"/>
                        <a14:foregroundMark x1="30120" y1="13488" x2="30120" y2="10351"/>
                        <a14:foregroundMark x1="30271" y1="10351" x2="30045" y2="13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1" t="6792" r="61901" b="77239"/>
          <a:stretch/>
        </p:blipFill>
        <p:spPr>
          <a:xfrm>
            <a:off x="8997758" y="4292064"/>
            <a:ext cx="3044885" cy="206520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FE23E2FB-3E0D-B7CE-E064-DD8EACD03D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22548" r="50465" b="51514"/>
          <a:stretch/>
        </p:blipFill>
        <p:spPr>
          <a:xfrm>
            <a:off x="8978166" y="6286564"/>
            <a:ext cx="4256222" cy="335454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219EE31-7D0A-DDBA-4809-6D3B8419E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5" t="42593" r="10915" b="54172"/>
          <a:stretch/>
        </p:blipFill>
        <p:spPr>
          <a:xfrm>
            <a:off x="6181205" y="170420"/>
            <a:ext cx="1873027" cy="55684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010838BA-BC46-D25E-2F96-9AA76CBEA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0" t="45617" r="10069" b="49702"/>
          <a:stretch/>
        </p:blipFill>
        <p:spPr>
          <a:xfrm>
            <a:off x="1304057" y="701354"/>
            <a:ext cx="6757717" cy="126645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C81DA2B-9DC6-61C3-4F82-3AC67946D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50460" r="9531" b="31952"/>
          <a:stretch/>
        </p:blipFill>
        <p:spPr>
          <a:xfrm>
            <a:off x="1380793" y="2125871"/>
            <a:ext cx="6213660" cy="309251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F08FBBEA-355A-6130-D537-C7737ED32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3" t="69820" r="10786" b="25499"/>
          <a:stretch/>
        </p:blipFill>
        <p:spPr>
          <a:xfrm>
            <a:off x="6138814" y="5631254"/>
            <a:ext cx="2075520" cy="80573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C00C928-3F50-2685-55E7-E636BA0E4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6" t="77471" r="10822" b="9295"/>
          <a:stretch/>
        </p:blipFill>
        <p:spPr>
          <a:xfrm>
            <a:off x="5630281" y="6516936"/>
            <a:ext cx="2695612" cy="188265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60325E07-C549-F3BC-C8B6-CB3CE3FB5B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8" t="67994" r="33383" b="6577"/>
          <a:stretch/>
        </p:blipFill>
        <p:spPr>
          <a:xfrm>
            <a:off x="3254407" y="5189977"/>
            <a:ext cx="2428586" cy="3617418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E7ACFD13-9134-B9FC-57F1-CA05FDB1D0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" y="6034122"/>
            <a:ext cx="1407930" cy="222059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7FB3FAFF-FEAD-66EE-40CF-C238265E7F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71389" r="55377" b="10836"/>
          <a:stretch/>
        </p:blipFill>
        <p:spPr>
          <a:xfrm>
            <a:off x="1486454" y="5953777"/>
            <a:ext cx="1713242" cy="23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id="{8ED974D6-A568-4ADD-11D6-C0FC68D4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3174"/>
          <a:stretch/>
        </p:blipFill>
        <p:spPr>
          <a:xfrm>
            <a:off x="-3810" y="8130258"/>
            <a:ext cx="2231844" cy="162182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9D8E875-8F3D-EC27-D31B-5FC0C2992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4" t="3019" r="8136" b="87228"/>
          <a:stretch/>
        </p:blipFill>
        <p:spPr>
          <a:xfrm>
            <a:off x="14148260" y="0"/>
            <a:ext cx="2726571" cy="947652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65268" y="872080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6EF2F7-A3AE-7C8E-DF44-F79440CCD0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2" t="14357" r="10131" b="82322"/>
          <a:stretch/>
        </p:blipFill>
        <p:spPr>
          <a:xfrm>
            <a:off x="15425693" y="1272850"/>
            <a:ext cx="1535546" cy="57165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64BD8D9-9321-CC31-89B0-0DD9448C93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1" t="18788" r="10012" b="76249"/>
          <a:stretch/>
        </p:blipFill>
        <p:spPr>
          <a:xfrm>
            <a:off x="11489653" y="2053886"/>
            <a:ext cx="4973808" cy="81313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B70B090-8AF5-CDEB-C447-E98DFCD600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26844" r="8443" b="69038"/>
          <a:stretch/>
        </p:blipFill>
        <p:spPr>
          <a:xfrm>
            <a:off x="9220204" y="3242850"/>
            <a:ext cx="7654628" cy="126655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A9C4DA4-809D-E1EE-66AC-67B9564982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4" t="30693" r="8600" b="66479"/>
          <a:stretch/>
        </p:blipFill>
        <p:spPr>
          <a:xfrm>
            <a:off x="13773489" y="4641337"/>
            <a:ext cx="3101342" cy="86982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D4AB08A-09C3-CA6A-F7B3-4B0294CF28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33438" r="8600" b="63734"/>
          <a:stretch/>
        </p:blipFill>
        <p:spPr>
          <a:xfrm>
            <a:off x="9328828" y="5609833"/>
            <a:ext cx="7547310" cy="86982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38874CA-781F-9806-C956-2D77C475AC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t="35856" r="8758" b="61316"/>
          <a:stretch/>
        </p:blipFill>
        <p:spPr>
          <a:xfrm>
            <a:off x="11264071" y="6552237"/>
            <a:ext cx="5592615" cy="86982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C9D1DEC-D75F-62AD-869F-6C3D9F152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42128" r="9386" b="33754"/>
          <a:stretch/>
        </p:blipFill>
        <p:spPr>
          <a:xfrm>
            <a:off x="717660" y="1945316"/>
            <a:ext cx="7009540" cy="234339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9327205-E668-3706-0127-1FB402C164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68925" r="8828" b="25801"/>
          <a:stretch/>
        </p:blipFill>
        <p:spPr>
          <a:xfrm>
            <a:off x="419111" y="4923700"/>
            <a:ext cx="7693856" cy="162201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7243497-CA55-8FB4-56A6-93407FAB3D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6" t="74114" r="8828" b="23594"/>
          <a:stretch/>
        </p:blipFill>
        <p:spPr>
          <a:xfrm>
            <a:off x="3695491" y="6717210"/>
            <a:ext cx="4520353" cy="704850"/>
          </a:xfrm>
          <a:prstGeom prst="rect">
            <a:avLst/>
          </a:prstGeom>
        </p:spPr>
      </p:pic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B939CBA7-BB8A-5531-B0C3-5121801C729A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id="{8ED974D6-A568-4ADD-11D6-C0FC68D4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3174"/>
          <a:stretch/>
        </p:blipFill>
        <p:spPr>
          <a:xfrm>
            <a:off x="8890" y="8079458"/>
            <a:ext cx="2231844" cy="16218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202622" y="8401767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C55B30F-41FF-34A3-60E5-490D5E087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1" t="7107" r="10917" b="89537"/>
          <a:stretch/>
        </p:blipFill>
        <p:spPr>
          <a:xfrm>
            <a:off x="15293792" y="150682"/>
            <a:ext cx="1735503" cy="6357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CD313C8-5A2B-07C5-4FBD-A3E5E4522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3" t="11223" r="10799" b="83738"/>
          <a:stretch/>
        </p:blipFill>
        <p:spPr>
          <a:xfrm>
            <a:off x="11375130" y="902225"/>
            <a:ext cx="5497542" cy="77023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3295327-6FAA-DFBE-FB0E-BF3E65907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7" t="16709" r="10505" b="77322"/>
          <a:stretch/>
        </p:blipFill>
        <p:spPr>
          <a:xfrm>
            <a:off x="9241982" y="1865610"/>
            <a:ext cx="7317229" cy="11869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C55EE60-484A-7D16-69D7-12C0D4197F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2" t="27422" r="10049" b="69455"/>
          <a:stretch/>
        </p:blipFill>
        <p:spPr>
          <a:xfrm>
            <a:off x="12406312" y="3097484"/>
            <a:ext cx="4152899" cy="9783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8EF8CD2-77CE-8C2C-5CC7-9ED26F7CCB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30289" r="10049" b="67303"/>
          <a:stretch/>
        </p:blipFill>
        <p:spPr>
          <a:xfrm>
            <a:off x="10553341" y="4054063"/>
            <a:ext cx="6043970" cy="75408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18BD285-FB4C-5B82-4273-257DE5E58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3" t="32440" r="10049" b="64766"/>
          <a:stretch/>
        </p:blipFill>
        <p:spPr>
          <a:xfrm>
            <a:off x="11306174" y="4763675"/>
            <a:ext cx="5329237" cy="8751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7B2B460-8428-FDDC-01B9-8677E4699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39040" r="10180" b="34630"/>
          <a:stretch/>
        </p:blipFill>
        <p:spPr>
          <a:xfrm>
            <a:off x="9343235" y="6084960"/>
            <a:ext cx="7435051" cy="329859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117B5B3-FA95-C854-AC1E-10342373C1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1" t="69600" r="10706" b="27768"/>
          <a:stretch/>
        </p:blipFill>
        <p:spPr>
          <a:xfrm>
            <a:off x="3108202" y="1487952"/>
            <a:ext cx="5274469" cy="82440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4CABAC1-D7E0-8496-AD0B-A90CDA926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2" t="71993" r="10706" b="25375"/>
          <a:stretch/>
        </p:blipFill>
        <p:spPr>
          <a:xfrm>
            <a:off x="6301966" y="2352851"/>
            <a:ext cx="2068353" cy="82440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833E8D6-0136-3E05-6374-6328E164B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74697" r="10706" b="20914"/>
          <a:stretch/>
        </p:blipFill>
        <p:spPr>
          <a:xfrm>
            <a:off x="374527" y="3263041"/>
            <a:ext cx="8008144" cy="137461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E467B5E-30F7-9F63-8C96-F374E1AE44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b="36"/>
          <a:stretch/>
        </p:blipFill>
        <p:spPr>
          <a:xfrm>
            <a:off x="374527" y="4706589"/>
            <a:ext cx="8008144" cy="200733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86B272E-7946-39B2-AA2E-7F17088DB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" b="376"/>
          <a:stretch/>
        </p:blipFill>
        <p:spPr>
          <a:xfrm>
            <a:off x="365999" y="6831621"/>
            <a:ext cx="8008144" cy="1501211"/>
          </a:xfrm>
          <a:prstGeom prst="rect">
            <a:avLst/>
          </a:prstGeom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53EF2E90-13E6-B067-6D4F-802CEB840148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id="{8ED974D6-A568-4ADD-11D6-C0FC68D4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3174"/>
          <a:stretch/>
        </p:blipFill>
        <p:spPr>
          <a:xfrm>
            <a:off x="57150" y="8084428"/>
            <a:ext cx="2231844" cy="162182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E979779-664E-D44F-329C-4F55D3D9BD7F}"/>
              </a:ext>
            </a:extLst>
          </p:cNvPr>
          <p:cNvSpPr txBox="1"/>
          <p:nvPr/>
        </p:nvSpPr>
        <p:spPr>
          <a:xfrm>
            <a:off x="16529935" y="87843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9153077-511A-19E3-3B87-5BAB5BE1A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6" t="7104" r="9854" b="89513"/>
          <a:stretch/>
        </p:blipFill>
        <p:spPr>
          <a:xfrm>
            <a:off x="15516503" y="222017"/>
            <a:ext cx="1594607" cy="58215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616CDF5-3EA7-9CDF-AA88-596B1B938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7" t="11288" r="9973" b="83898"/>
          <a:stretch/>
        </p:blipFill>
        <p:spPr>
          <a:xfrm>
            <a:off x="12167527" y="1013138"/>
            <a:ext cx="4285152" cy="75308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AAD52CA-72CC-38D4-BA7B-5A14BCCFE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7" t="9747" r="56038" b="81290"/>
          <a:stretch/>
        </p:blipFill>
        <p:spPr>
          <a:xfrm>
            <a:off x="8929333" y="2474221"/>
            <a:ext cx="4524561" cy="186617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34CF43D5-D43A-9390-2AD4-203B62F30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18690" r="56790" b="56892"/>
          <a:stretch/>
        </p:blipFill>
        <p:spPr>
          <a:xfrm>
            <a:off x="9404854" y="4334098"/>
            <a:ext cx="2189018" cy="215611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206C655-7D31-8D97-0023-7981EE297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9" t="16814" r="30136" b="76348"/>
          <a:stretch/>
        </p:blipFill>
        <p:spPr>
          <a:xfrm>
            <a:off x="11872950" y="4574080"/>
            <a:ext cx="4291426" cy="129435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0CD4A17C-9A74-5DCA-11C1-2B4F8C88DC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7" t="34067" r="14287" b="29631"/>
          <a:stretch/>
        </p:blipFill>
        <p:spPr>
          <a:xfrm>
            <a:off x="6061018" y="98384"/>
            <a:ext cx="2407920" cy="352588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EC70DF11-10B6-498C-62F8-1FF9718FF1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51200" r="44649" b="41961"/>
          <a:stretch/>
        </p:blipFill>
        <p:spPr>
          <a:xfrm>
            <a:off x="2170521" y="460769"/>
            <a:ext cx="3890497" cy="129435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0013E92-2A5C-5ADC-63B1-D9159C012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3" t="60525" r="44371" b="37317"/>
          <a:stretch/>
        </p:blipFill>
        <p:spPr>
          <a:xfrm>
            <a:off x="390885" y="2595799"/>
            <a:ext cx="5340940" cy="59787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DF79C766-1636-D0E3-9A2F-FAD09D8F7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62806" r="43965" b="34538"/>
          <a:stretch/>
        </p:blipFill>
        <p:spPr>
          <a:xfrm>
            <a:off x="421294" y="3332442"/>
            <a:ext cx="5602640" cy="55298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20FF8ABA-36ED-23FE-3D34-7AF92D7EE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1" t="69781" r="58538" b="26345"/>
          <a:stretch/>
        </p:blipFill>
        <p:spPr>
          <a:xfrm>
            <a:off x="2253297" y="4330761"/>
            <a:ext cx="2742299" cy="975924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4DB8A58C-73B6-25A7-7678-806FF6BF1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68174" r="72481" b="26297"/>
          <a:stretch/>
        </p:blipFill>
        <p:spPr>
          <a:xfrm>
            <a:off x="1132719" y="3931730"/>
            <a:ext cx="1122974" cy="104660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3DA59CDF-2D69-2360-157E-FE241E9AF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" b="171"/>
          <a:stretch/>
        </p:blipFill>
        <p:spPr>
          <a:xfrm>
            <a:off x="179771" y="5453624"/>
            <a:ext cx="8303549" cy="2746228"/>
          </a:xfrm>
          <a:prstGeom prst="rect">
            <a:avLst/>
          </a:prstGeom>
        </p:spPr>
      </p:pic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535CC494-702D-8C97-AFA1-E69EB617F645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صورة 25">
            <a:extLst>
              <a:ext uri="{FF2B5EF4-FFF2-40B4-BE49-F238E27FC236}">
                <a16:creationId xmlns:a16="http://schemas.microsoft.com/office/drawing/2014/main" id="{645709F1-2593-EB43-5EC9-D5211D513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1" t="23326" r="19115" b="74603"/>
          <a:stretch/>
        </p:blipFill>
        <p:spPr>
          <a:xfrm>
            <a:off x="14310103" y="6133613"/>
            <a:ext cx="1205707" cy="695022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1B7BBAB8-7604-D997-A97B-58005B813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1" t="26386" r="18644" b="68059"/>
          <a:stretch/>
        </p:blipFill>
        <p:spPr>
          <a:xfrm>
            <a:off x="12408993" y="6962923"/>
            <a:ext cx="2887196" cy="8557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8D857CE-A2BF-F629-E812-98FD35028E99}"/>
              </a:ext>
            </a:extLst>
          </p:cNvPr>
          <p:cNvSpPr txBox="1"/>
          <p:nvPr/>
        </p:nvSpPr>
        <p:spPr>
          <a:xfrm>
            <a:off x="12584088" y="7034997"/>
            <a:ext cx="27519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1920 x 1080</a:t>
            </a:r>
            <a:endParaRPr lang="ar-SA" sz="3600" b="1" dirty="0">
              <a:solidFill>
                <a:srgbClr val="0000FF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FCF293-E8EC-36E5-2666-30F6668DC695}"/>
              </a:ext>
            </a:extLst>
          </p:cNvPr>
          <p:cNvSpPr txBox="1"/>
          <p:nvPr/>
        </p:nvSpPr>
        <p:spPr>
          <a:xfrm>
            <a:off x="1500640" y="2944816"/>
            <a:ext cx="12615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E99BC262-0CB4-F7D5-45BC-9CB9D8423708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E69E3B3D-6B03-E221-A415-37C9529BC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6" t="6478" r="10843" b="87462"/>
          <a:stretch/>
        </p:blipFill>
        <p:spPr>
          <a:xfrm>
            <a:off x="9916146" y="299178"/>
            <a:ext cx="6667834" cy="12898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51FF569-68DB-86D7-6064-E307750AE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1" t="41244" r="10224" b="54041"/>
          <a:stretch/>
        </p:blipFill>
        <p:spPr>
          <a:xfrm>
            <a:off x="6699517" y="-29777"/>
            <a:ext cx="1740333" cy="8115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110DE38-FF7A-FD2D-ACBD-2858FF9722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12654" r="8350" b="82486"/>
          <a:stretch/>
        </p:blipFill>
        <p:spPr>
          <a:xfrm>
            <a:off x="8879969" y="2074381"/>
            <a:ext cx="7998318" cy="168651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555F13C-A6DF-9ABD-0F84-27D90DBD2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18199" r="13997" b="70322"/>
          <a:stretch/>
        </p:blipFill>
        <p:spPr>
          <a:xfrm>
            <a:off x="9186482" y="4094502"/>
            <a:ext cx="7700948" cy="16865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B8CFB6-646D-03E1-D22D-7A60D505A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30560" r="8350" b="62210"/>
          <a:stretch/>
        </p:blipFill>
        <p:spPr>
          <a:xfrm>
            <a:off x="9177339" y="6312824"/>
            <a:ext cx="7710091" cy="210684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B9B175E-3CC0-B9C4-37FF-0A9C29AAD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45429" r="10224" b="48458"/>
          <a:stretch/>
        </p:blipFill>
        <p:spPr>
          <a:xfrm>
            <a:off x="2543109" y="700273"/>
            <a:ext cx="5559490" cy="79059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85B0D53-2773-C382-9620-C0B12B2D3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51613" r="10224" b="42274"/>
          <a:stretch/>
        </p:blipFill>
        <p:spPr>
          <a:xfrm>
            <a:off x="2340954" y="1452767"/>
            <a:ext cx="5715447" cy="129885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F437732-1FCE-C3A7-52F6-A90143A66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4" t="58336" r="46125" b="34999"/>
          <a:stretch/>
        </p:blipFill>
        <p:spPr>
          <a:xfrm>
            <a:off x="1848643" y="2656376"/>
            <a:ext cx="2916716" cy="104312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1A6590C-B054-039B-7C25-2F40A18CB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48192" r="67303" b="32840"/>
          <a:stretch/>
        </p:blipFill>
        <p:spPr>
          <a:xfrm>
            <a:off x="277869" y="1925086"/>
            <a:ext cx="1646409" cy="167561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F7A0E98-FCA2-8263-D3AA-2F4BCAFF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66434" r="13111" b="22421"/>
          <a:stretch/>
        </p:blipFill>
        <p:spPr>
          <a:xfrm>
            <a:off x="434217" y="3705931"/>
            <a:ext cx="8005633" cy="144140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06DBC6D-401D-CBD7-6AAB-7C47760B4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40"/>
          <a:stretch/>
        </p:blipFill>
        <p:spPr>
          <a:xfrm>
            <a:off x="434216" y="5227391"/>
            <a:ext cx="8005633" cy="357708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ED974D6-A568-4ADD-11D6-C0FC68D486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4731"/>
          <a:stretch/>
        </p:blipFill>
        <p:spPr>
          <a:xfrm>
            <a:off x="38100" y="8255878"/>
            <a:ext cx="2231844" cy="144140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E979779-664E-D44F-329C-4F55D3D9BD7F}"/>
              </a:ext>
            </a:extLst>
          </p:cNvPr>
          <p:cNvSpPr txBox="1"/>
          <p:nvPr/>
        </p:nvSpPr>
        <p:spPr>
          <a:xfrm>
            <a:off x="258819" y="8556765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31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id="{8ED974D6-A568-4ADD-11D6-C0FC68D4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3174"/>
          <a:stretch/>
        </p:blipFill>
        <p:spPr>
          <a:xfrm>
            <a:off x="57150" y="8084428"/>
            <a:ext cx="2231844" cy="16218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92426" y="875348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920F60A-631A-E4D0-9876-2C8095E4E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3" t="6679" r="9994" b="89694"/>
          <a:stretch/>
        </p:blipFill>
        <p:spPr>
          <a:xfrm>
            <a:off x="15371468" y="148837"/>
            <a:ext cx="1560855" cy="62434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20B8739-DA3C-3BC4-BA37-B7E144F64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6" t="10992" r="9994" b="83850"/>
          <a:stretch/>
        </p:blipFill>
        <p:spPr>
          <a:xfrm>
            <a:off x="12515117" y="884862"/>
            <a:ext cx="4320333" cy="83645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B5AA8FB-32C1-B121-8041-984599D32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56"/>
          <a:stretch/>
        </p:blipFill>
        <p:spPr>
          <a:xfrm>
            <a:off x="9486851" y="1543064"/>
            <a:ext cx="2548128" cy="327756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7F19D53-01F0-B45A-9899-7F255DBA9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928" r="31814" b="73116"/>
          <a:stretch/>
        </p:blipFill>
        <p:spPr>
          <a:xfrm>
            <a:off x="11794563" y="2170265"/>
            <a:ext cx="4309533" cy="136961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97382A-90D2-FAF1-7E5D-3E12B7ACB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31309" r="8547" b="56008"/>
          <a:stretch/>
        </p:blipFill>
        <p:spPr>
          <a:xfrm>
            <a:off x="9726960" y="5084931"/>
            <a:ext cx="7205363" cy="282307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5EA5A6E-E6C8-B389-F14A-4927914DD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5" t="49413" r="13656" b="43138"/>
          <a:stretch/>
        </p:blipFill>
        <p:spPr>
          <a:xfrm>
            <a:off x="4816728" y="466928"/>
            <a:ext cx="3998940" cy="125439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23D2171-037D-C25D-B51D-E98247489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58286" r="39216" b="35716"/>
          <a:stretch/>
        </p:blipFill>
        <p:spPr>
          <a:xfrm>
            <a:off x="376964" y="1821770"/>
            <a:ext cx="5551090" cy="101006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7A9A94F-DF37-8ED2-D1DE-59EDD054D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67578" r="14110" b="26424"/>
          <a:stretch/>
        </p:blipFill>
        <p:spPr>
          <a:xfrm>
            <a:off x="3337134" y="3312921"/>
            <a:ext cx="5255014" cy="101006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C3AF20D-A6CB-A188-106D-CD792EEC0A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t="76134" r="42085" b="17868"/>
          <a:stretch/>
        </p:blipFill>
        <p:spPr>
          <a:xfrm>
            <a:off x="1981351" y="4706796"/>
            <a:ext cx="3946703" cy="101006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611554D-BA72-A798-E1AA-95C935AC10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914" r="-622" b="8433"/>
          <a:stretch/>
        </p:blipFill>
        <p:spPr>
          <a:xfrm>
            <a:off x="1041510" y="6558242"/>
            <a:ext cx="7598460" cy="143294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B3D2C85-C90E-9551-0EEC-BE243F006219}"/>
              </a:ext>
            </a:extLst>
          </p:cNvPr>
          <p:cNvSpPr txBox="1"/>
          <p:nvPr/>
        </p:nvSpPr>
        <p:spPr>
          <a:xfrm>
            <a:off x="3366085" y="3263304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E1CBFA0-3F80-98A6-AAFB-A63F424570FC}"/>
              </a:ext>
            </a:extLst>
          </p:cNvPr>
          <p:cNvSpPr txBox="1"/>
          <p:nvPr/>
        </p:nvSpPr>
        <p:spPr>
          <a:xfrm>
            <a:off x="4796244" y="483647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890F0E1-6F55-E5CD-B7DC-1DC790BD6957}"/>
              </a:ext>
            </a:extLst>
          </p:cNvPr>
          <p:cNvSpPr txBox="1"/>
          <p:nvPr/>
        </p:nvSpPr>
        <p:spPr>
          <a:xfrm>
            <a:off x="381109" y="1880339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FF70C17-7FB6-0254-5C65-B8021CEAE5A4}"/>
              </a:ext>
            </a:extLst>
          </p:cNvPr>
          <p:cNvSpPr txBox="1"/>
          <p:nvPr/>
        </p:nvSpPr>
        <p:spPr>
          <a:xfrm>
            <a:off x="1981351" y="4726251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46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8988</TotalTime>
  <Words>24</Words>
  <Application>Microsoft Office PowerPoint</Application>
  <PresentationFormat>مخصص</PresentationFormat>
  <Paragraphs>15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187</cp:revision>
  <dcterms:created xsi:type="dcterms:W3CDTF">2022-09-03T17:49:26Z</dcterms:created>
  <dcterms:modified xsi:type="dcterms:W3CDTF">2023-08-13T20:08:01Z</dcterms:modified>
</cp:coreProperties>
</file>