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27"/>
  </p:notesMasterIdLst>
  <p:sldIdLst>
    <p:sldId id="256" r:id="rId2"/>
    <p:sldId id="268" r:id="rId3"/>
    <p:sldId id="265" r:id="rId4"/>
    <p:sldId id="262" r:id="rId5"/>
    <p:sldId id="283" r:id="rId6"/>
    <p:sldId id="284" r:id="rId7"/>
    <p:sldId id="285" r:id="rId8"/>
    <p:sldId id="258" r:id="rId9"/>
    <p:sldId id="269" r:id="rId10"/>
    <p:sldId id="261" r:id="rId11"/>
    <p:sldId id="257" r:id="rId12"/>
    <p:sldId id="264" r:id="rId13"/>
    <p:sldId id="260" r:id="rId14"/>
    <p:sldId id="271" r:id="rId15"/>
    <p:sldId id="263" r:id="rId16"/>
    <p:sldId id="272" r:id="rId17"/>
    <p:sldId id="273" r:id="rId18"/>
    <p:sldId id="280" r:id="rId19"/>
    <p:sldId id="281" r:id="rId20"/>
    <p:sldId id="286" r:id="rId21"/>
    <p:sldId id="275" r:id="rId22"/>
    <p:sldId id="287" r:id="rId23"/>
    <p:sldId id="276" r:id="rId24"/>
    <p:sldId id="277" r:id="rId25"/>
    <p:sldId id="278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0A5"/>
    <a:srgbClr val="95FE44"/>
    <a:srgbClr val="06C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7" name="Google Shape;3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5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6_Neon_Template_SlidesMania_1">
  <p:cSld name="0056_Neon_Template_SlidesMania_1">
    <p:bg>
      <p:bgPr>
        <a:solidFill>
          <a:srgbClr val="222A35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>
            <a:off x="4176926" y="1850462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2"/>
          <p:cNvSpPr/>
          <p:nvPr/>
        </p:nvSpPr>
        <p:spPr>
          <a:xfrm>
            <a:off x="4618911" y="3907209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4618911" y="2712455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3340227">
            <a:off x="4618911" y="2271313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4616401" y="1414857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 rot="-317598">
            <a:off x="4178627" y="1477071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4176117" y="648896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5047258" y="1471458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 rot="-3340227">
            <a:off x="5058386" y="1088640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046449" y="241611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179849" y="5156319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 rot="-317598">
            <a:off x="4188157" y="5954153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5060416" y="4792091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317598">
            <a:off x="5068724" y="5589925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5496962" y="2002862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5938947" y="4059609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5938947" y="2864855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 rot="-3340227">
            <a:off x="5938947" y="2423713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5936437" y="1567257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 rot="-317598">
            <a:off x="5498663" y="1629471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5496153" y="801296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6367294" y="1623858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 rot="-3340227">
            <a:off x="6378422" y="1241040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6366485" y="394011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5499885" y="5308719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-317598">
            <a:off x="5508193" y="6106553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6380452" y="4944491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-317598">
            <a:off x="6388760" y="5742325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6826121" y="2229466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7268106" y="4286213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7268106" y="3091459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"/>
          <p:cNvSpPr/>
          <p:nvPr/>
        </p:nvSpPr>
        <p:spPr>
          <a:xfrm rot="-3340227">
            <a:off x="7268106" y="2650317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7265596" y="1793861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/>
          <p:nvPr/>
        </p:nvSpPr>
        <p:spPr>
          <a:xfrm rot="-317598">
            <a:off x="6827822" y="1856075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6825312" y="1027900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7696453" y="1850462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 rot="-3340227">
            <a:off x="7707581" y="1467644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7695644" y="620615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6829044" y="5535323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"/>
          <p:cNvSpPr/>
          <p:nvPr/>
        </p:nvSpPr>
        <p:spPr>
          <a:xfrm rot="-317598">
            <a:off x="6837352" y="6333157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7709611" y="5171095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"/>
          <p:cNvSpPr/>
          <p:nvPr/>
        </p:nvSpPr>
        <p:spPr>
          <a:xfrm rot="-317598">
            <a:off x="7717919" y="5968929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7243516" y="599107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3725455" y="3024375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3725455" y="1829621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8130540" y="1494690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143698" y="4815323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8612728" y="1627143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/>
          <p:nvPr/>
        </p:nvSpPr>
        <p:spPr>
          <a:xfrm rot="-3340227">
            <a:off x="8623856" y="1244325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8611919" y="397296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8625886" y="4947776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 rot="-317598">
            <a:off x="8634194" y="5745610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9071555" y="2232751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9513540" y="4289498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9513540" y="3094744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 rot="-3340227">
            <a:off x="9513540" y="2653602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9511030" y="1797146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 rot="-317598">
            <a:off x="9073256" y="1859360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9070746" y="1031185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9941887" y="1853747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 rot="-3340227">
            <a:off x="9953015" y="1470929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9941078" y="623900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9074478" y="5538608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"/>
          <p:cNvSpPr/>
          <p:nvPr/>
        </p:nvSpPr>
        <p:spPr>
          <a:xfrm rot="-317598">
            <a:off x="9082786" y="6336442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9955045" y="5174380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"/>
          <p:cNvSpPr/>
          <p:nvPr/>
        </p:nvSpPr>
        <p:spPr>
          <a:xfrm rot="-317598">
            <a:off x="9963353" y="5972214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9488950" y="602392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0375974" y="1497975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10389132" y="4818608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1519053" y="1735708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1961038" y="3792455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1961038" y="2597701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"/>
          <p:cNvSpPr/>
          <p:nvPr/>
        </p:nvSpPr>
        <p:spPr>
          <a:xfrm rot="-3340227">
            <a:off x="1961038" y="2156559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1958528" y="1300103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 rot="-317598">
            <a:off x="1520754" y="1362317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1518244" y="534142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2389385" y="1356704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 rot="-3340227">
            <a:off x="2400513" y="973886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1521976" y="5041565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/>
          <p:nvPr/>
        </p:nvSpPr>
        <p:spPr>
          <a:xfrm rot="-317598">
            <a:off x="1530284" y="5839399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2402543" y="4677337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/>
          <p:nvPr/>
        </p:nvSpPr>
        <p:spPr>
          <a:xfrm rot="-317598">
            <a:off x="2410851" y="5475171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C50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2839089" y="1888108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3281074" y="3944855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3281074" y="2750101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 rot="-3340227">
            <a:off x="3281074" y="2308959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3278564" y="1452503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 rot="-317598">
            <a:off x="2840790" y="1514717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838280" y="686542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842012" y="5193965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-317598">
            <a:off x="2850320" y="5991799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1067582" y="2909621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1067582" y="1714867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0845439" y="4282496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0845439" y="3087742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 rot="-3340227">
            <a:off x="10845439" y="2646600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0842929" y="1790144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1273786" y="1846745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 rot="-3340227">
            <a:off x="11284914" y="1463927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1272977" y="616898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1286944" y="5167378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 rot="-317598">
            <a:off x="11295252" y="5965212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10820849" y="595390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11707873" y="1490973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11721031" y="4811606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201454" y="1743489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643439" y="3800236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643439" y="2605482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 rot="-3340227">
            <a:off x="643439" y="2164340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640929" y="1307884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 rot="-317598">
            <a:off x="203155" y="1370098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200645" y="541923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C50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204377" y="5049346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 rot="-317598">
            <a:off x="212685" y="5847180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C50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3378217" y="745560"/>
            <a:ext cx="5400000" cy="5400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800" dist="139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6_Neon_Template_SlidesMania_4">
  <p:cSld name="0056_Neon_Template_SlidesMania_4">
    <p:bg>
      <p:bgPr>
        <a:solidFill>
          <a:srgbClr val="222A3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 rot="5400000">
            <a:off x="7829424" y="-874853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 rot="5400000">
            <a:off x="10349732" y="-795853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 rot="5400000">
            <a:off x="11768253" y="120727"/>
            <a:ext cx="272312" cy="326839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 rot="2059773">
            <a:off x="11784995" y="619578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/>
          <p:nvPr/>
        </p:nvSpPr>
        <p:spPr>
          <a:xfrm rot="5400000">
            <a:off x="11138566" y="374605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 rot="5082402">
            <a:off x="9686015" y="610048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 rot="5400000">
            <a:off x="10290346" y="384982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 rot="5400000">
            <a:off x="5782923" y="388715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 rot="5082402">
            <a:off x="5208933" y="619579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 rot="5400000">
            <a:off x="6783210" y="-795853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/>
          <p:nvPr/>
        </p:nvSpPr>
        <p:spPr>
          <a:xfrm rot="5400000">
            <a:off x="8566471" y="-246323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/>
          <p:nvPr/>
        </p:nvSpPr>
        <p:spPr>
          <a:xfrm rot="5400000">
            <a:off x="2785447" y="-1325514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 rot="5400000">
            <a:off x="1268700" y="-343528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/>
          <p:nvPr/>
        </p:nvSpPr>
        <p:spPr>
          <a:xfrm rot="5400000">
            <a:off x="3003454" y="196472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"/>
          <p:cNvSpPr/>
          <p:nvPr/>
        </p:nvSpPr>
        <p:spPr>
          <a:xfrm rot="2059773">
            <a:off x="3847796" y="599671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/>
          <p:nvPr/>
        </p:nvSpPr>
        <p:spPr>
          <a:xfrm rot="5400000">
            <a:off x="4480408" y="374605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/>
          <p:nvPr/>
        </p:nvSpPr>
        <p:spPr>
          <a:xfrm rot="5082402">
            <a:off x="4642038" y="159387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 rot="5400000">
            <a:off x="5246369" y="-65679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C50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/>
          <p:nvPr/>
        </p:nvSpPr>
        <p:spPr>
          <a:xfrm rot="5400000">
            <a:off x="738946" y="-61946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 rot="5082402">
            <a:off x="164956" y="168918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C50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6_Neon_Template_SlidesMania_7">
  <p:cSld name="0056_Neon_Template_SlidesMania_7">
    <p:bg>
      <p:bgPr>
        <a:solidFill>
          <a:srgbClr val="222A35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/>
          <p:nvPr/>
        </p:nvSpPr>
        <p:spPr>
          <a:xfrm>
            <a:off x="9941887" y="1853747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 rot="-3340227">
            <a:off x="9953015" y="1470929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9941078" y="623900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9955045" y="5174380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 rot="-317598">
            <a:off x="9963353" y="5972214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10375974" y="1497975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10389132" y="4818608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10845439" y="4282496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10845439" y="3087742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 rot="-3340227">
            <a:off x="10845439" y="2646600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10842929" y="1790144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11273786" y="1846745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-3340227">
            <a:off x="11284914" y="1463927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11272977" y="616898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11286944" y="5167378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-317598">
            <a:off x="11295252" y="5965212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10820849" y="595390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1707873" y="1490973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11721031" y="4811606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6_Neon_Template_SlidesMania_8">
  <p:cSld name="0056_Neon_Template_SlidesMania_8">
    <p:bg>
      <p:bgPr>
        <a:solidFill>
          <a:srgbClr val="222A35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/>
          <p:nvPr/>
        </p:nvSpPr>
        <p:spPr>
          <a:xfrm>
            <a:off x="1519053" y="1735708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1961038" y="3792455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1961038" y="2597701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 rot="-3340227">
            <a:off x="1961038" y="2156559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1958528" y="1300103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 rot="-317598">
            <a:off x="1520754" y="1362317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1518244" y="534142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1521976" y="5041565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 rot="-317598">
            <a:off x="1530284" y="5839399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1067582" y="2909621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1067582" y="1714867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201454" y="1743489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643439" y="3800236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643439" y="2605482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 rot="-3340227">
            <a:off x="643439" y="2164340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640929" y="1307884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 rot="-317598">
            <a:off x="203155" y="1370098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200645" y="541923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C50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204377" y="5049346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317598">
            <a:off x="212685" y="5847180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C50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6_Neon_Template_SlidesMania_5">
  <p:cSld name="0056_Neon_Template_SlidesMania_5">
    <p:bg>
      <p:bgPr>
        <a:solidFill>
          <a:srgbClr val="222A35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/>
          <p:nvPr/>
        </p:nvSpPr>
        <p:spPr>
          <a:xfrm rot="5400000">
            <a:off x="7750766" y="4886850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 rot="5400000">
            <a:off x="10347230" y="4965894"/>
            <a:ext cx="272400" cy="216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 rot="5400000">
            <a:off x="11765820" y="5882543"/>
            <a:ext cx="272400" cy="3267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 rot="2059773">
            <a:off x="11706337" y="6381281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6"/>
          <p:cNvSpPr/>
          <p:nvPr/>
        </p:nvSpPr>
        <p:spPr>
          <a:xfrm rot="5400000">
            <a:off x="11059908" y="6136308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 rot="5082402">
            <a:off x="9607357" y="6371751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6"/>
          <p:cNvSpPr/>
          <p:nvPr/>
        </p:nvSpPr>
        <p:spPr>
          <a:xfrm rot="5400000">
            <a:off x="10211688" y="6146685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/>
          <p:nvPr/>
        </p:nvSpPr>
        <p:spPr>
          <a:xfrm rot="5400000">
            <a:off x="5704265" y="6150418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/>
          <p:nvPr/>
        </p:nvSpPr>
        <p:spPr>
          <a:xfrm rot="5082402">
            <a:off x="5130275" y="6381282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/>
          <p:nvPr/>
        </p:nvSpPr>
        <p:spPr>
          <a:xfrm rot="5400000">
            <a:off x="6780708" y="4965894"/>
            <a:ext cx="272400" cy="21600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6"/>
          <p:cNvSpPr/>
          <p:nvPr/>
        </p:nvSpPr>
        <p:spPr>
          <a:xfrm rot="5400000">
            <a:off x="8563969" y="5515424"/>
            <a:ext cx="272400" cy="108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 rot="5400000">
            <a:off x="2782945" y="4436233"/>
            <a:ext cx="272400" cy="324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 rot="5400000">
            <a:off x="1190042" y="5418175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 rot="5400000">
            <a:off x="2924796" y="5958175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 rot="2059773">
            <a:off x="3769138" y="6361374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"/>
          <p:cNvSpPr/>
          <p:nvPr/>
        </p:nvSpPr>
        <p:spPr>
          <a:xfrm rot="5400000">
            <a:off x="4401750" y="6136308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/>
          <p:nvPr/>
        </p:nvSpPr>
        <p:spPr>
          <a:xfrm rot="5081478">
            <a:off x="4639608" y="5921113"/>
            <a:ext cx="272368" cy="273563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6"/>
          <p:cNvSpPr/>
          <p:nvPr/>
        </p:nvSpPr>
        <p:spPr>
          <a:xfrm rot="5400000">
            <a:off x="5243911" y="5696024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C50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 rot="5400000">
            <a:off x="736488" y="5699757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 rot="5081478">
            <a:off x="162526" y="5930644"/>
            <a:ext cx="272368" cy="273563"/>
          </a:xfrm>
          <a:prstGeom prst="roundRect">
            <a:avLst>
              <a:gd name="adj" fmla="val 50000"/>
            </a:avLst>
          </a:prstGeom>
          <a:solidFill>
            <a:srgbClr val="C50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6_Neon_Template_SlidesMania_6">
  <p:cSld name="0056_Neon_Template_SlidesMania_6">
    <p:bg>
      <p:bgPr>
        <a:solidFill>
          <a:srgbClr val="222A35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6_Neon_Template_SlidesMania_3">
  <p:cSld name="0056_Neon_Template_SlidesMania_3">
    <p:bg>
      <p:bgPr>
        <a:solidFill>
          <a:srgbClr val="222A35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/>
          <p:nvPr/>
        </p:nvSpPr>
        <p:spPr>
          <a:xfrm rot="-1859408">
            <a:off x="6558632" y="710972"/>
            <a:ext cx="272312" cy="4728489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/>
          <p:nvPr/>
        </p:nvSpPr>
        <p:spPr>
          <a:xfrm rot="-1859408">
            <a:off x="8077265" y="3169064"/>
            <a:ext cx="272312" cy="3152326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/>
          <p:nvPr/>
        </p:nvSpPr>
        <p:spPr>
          <a:xfrm rot="-1859408">
            <a:off x="6773708" y="1786815"/>
            <a:ext cx="272312" cy="1576163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 rot="-7185059">
            <a:off x="6076687" y="1381750"/>
            <a:ext cx="397415" cy="2736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/>
          <p:nvPr/>
        </p:nvSpPr>
        <p:spPr>
          <a:xfrm rot="-1859408">
            <a:off x="5661143" y="201865"/>
            <a:ext cx="273600" cy="1050775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 rot="-2177006">
            <a:off x="5164980" y="551934"/>
            <a:ext cx="272312" cy="399295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 rot="-1859408">
            <a:off x="7019932" y="-211321"/>
            <a:ext cx="272312" cy="4728489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 rot="-1859408">
            <a:off x="8098377" y="5107539"/>
            <a:ext cx="273600" cy="1050775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/>
          <p:nvPr/>
        </p:nvSpPr>
        <p:spPr>
          <a:xfrm rot="-2177006">
            <a:off x="8537392" y="6148251"/>
            <a:ext cx="272312" cy="399295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/>
          <p:nvPr/>
        </p:nvSpPr>
        <p:spPr>
          <a:xfrm rot="-1859408">
            <a:off x="8579554" y="4198462"/>
            <a:ext cx="273600" cy="1050775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 rot="-2177006">
            <a:off x="9018569" y="5239174"/>
            <a:ext cx="272312" cy="399295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 rot="-1859408">
            <a:off x="7804759" y="221964"/>
            <a:ext cx="272312" cy="4728489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/>
          <p:nvPr/>
        </p:nvSpPr>
        <p:spPr>
          <a:xfrm rot="-1859408">
            <a:off x="9323392" y="2680055"/>
            <a:ext cx="272312" cy="3152326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 rot="-1859408">
            <a:off x="8019835" y="1297807"/>
            <a:ext cx="272312" cy="1576163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/>
          <p:nvPr/>
        </p:nvSpPr>
        <p:spPr>
          <a:xfrm rot="-7105916">
            <a:off x="7322815" y="892742"/>
            <a:ext cx="397415" cy="2736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 rot="-1859408">
            <a:off x="6991246" y="18699"/>
            <a:ext cx="274414" cy="721652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/>
          <p:nvPr/>
        </p:nvSpPr>
        <p:spPr>
          <a:xfrm rot="-2177006">
            <a:off x="6411108" y="62926"/>
            <a:ext cx="272312" cy="399295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 rot="-1859408">
            <a:off x="8425066" y="-152731"/>
            <a:ext cx="265116" cy="4136809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/>
          <p:nvPr/>
        </p:nvSpPr>
        <p:spPr>
          <a:xfrm rot="-1859408">
            <a:off x="9344504" y="4618531"/>
            <a:ext cx="273600" cy="1050775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8"/>
          <p:cNvSpPr/>
          <p:nvPr/>
        </p:nvSpPr>
        <p:spPr>
          <a:xfrm rot="-2177006">
            <a:off x="9783519" y="5659243"/>
            <a:ext cx="272312" cy="399295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8"/>
          <p:cNvSpPr/>
          <p:nvPr/>
        </p:nvSpPr>
        <p:spPr>
          <a:xfrm rot="-1859408">
            <a:off x="9825682" y="3709454"/>
            <a:ext cx="273600" cy="1050775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8"/>
          <p:cNvSpPr/>
          <p:nvPr/>
        </p:nvSpPr>
        <p:spPr>
          <a:xfrm rot="-2177006">
            <a:off x="10264697" y="4750166"/>
            <a:ext cx="272312" cy="399295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/>
          <p:cNvSpPr/>
          <p:nvPr/>
        </p:nvSpPr>
        <p:spPr>
          <a:xfrm rot="-1859408">
            <a:off x="9114467" y="-178906"/>
            <a:ext cx="272312" cy="4728489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"/>
          <p:cNvSpPr/>
          <p:nvPr/>
        </p:nvSpPr>
        <p:spPr>
          <a:xfrm rot="-1859408">
            <a:off x="10654212" y="4217661"/>
            <a:ext cx="273600" cy="1050775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"/>
          <p:cNvSpPr/>
          <p:nvPr/>
        </p:nvSpPr>
        <p:spPr>
          <a:xfrm rot="-2177006">
            <a:off x="11093227" y="5258373"/>
            <a:ext cx="272312" cy="399295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8"/>
          <p:cNvSpPr/>
          <p:nvPr/>
        </p:nvSpPr>
        <p:spPr>
          <a:xfrm rot="-1859408">
            <a:off x="6647951" y="2524592"/>
            <a:ext cx="272312" cy="3152326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8"/>
          <p:cNvSpPr/>
          <p:nvPr/>
        </p:nvSpPr>
        <p:spPr>
          <a:xfrm rot="-1859408">
            <a:off x="5344394" y="1142344"/>
            <a:ext cx="272312" cy="1576163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/>
          <p:nvPr/>
        </p:nvSpPr>
        <p:spPr>
          <a:xfrm rot="-1859408">
            <a:off x="4193924" y="1935918"/>
            <a:ext cx="272312" cy="4728489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8"/>
          <p:cNvSpPr/>
          <p:nvPr/>
        </p:nvSpPr>
        <p:spPr>
          <a:xfrm rot="-1859408">
            <a:off x="5507432" y="4450877"/>
            <a:ext cx="298241" cy="2449083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8"/>
          <p:cNvSpPr/>
          <p:nvPr/>
        </p:nvSpPr>
        <p:spPr>
          <a:xfrm rot="-1859408">
            <a:off x="4409000" y="3011761"/>
            <a:ext cx="272312" cy="1576163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8"/>
          <p:cNvSpPr/>
          <p:nvPr/>
        </p:nvSpPr>
        <p:spPr>
          <a:xfrm rot="-7020653">
            <a:off x="3711979" y="2606696"/>
            <a:ext cx="397415" cy="2736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8"/>
          <p:cNvSpPr/>
          <p:nvPr/>
        </p:nvSpPr>
        <p:spPr>
          <a:xfrm rot="-1859408">
            <a:off x="3296435" y="1426811"/>
            <a:ext cx="273600" cy="1050775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8"/>
          <p:cNvSpPr/>
          <p:nvPr/>
        </p:nvSpPr>
        <p:spPr>
          <a:xfrm rot="-2177006">
            <a:off x="2800272" y="1776881"/>
            <a:ext cx="272312" cy="399295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8"/>
          <p:cNvSpPr/>
          <p:nvPr/>
        </p:nvSpPr>
        <p:spPr>
          <a:xfrm rot="-1859408">
            <a:off x="2343428" y="695224"/>
            <a:ext cx="273600" cy="1050775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8"/>
          <p:cNvSpPr/>
          <p:nvPr/>
        </p:nvSpPr>
        <p:spPr>
          <a:xfrm rot="-1859408">
            <a:off x="4655224" y="1013625"/>
            <a:ext cx="272312" cy="4728489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/>
          <p:nvPr/>
        </p:nvSpPr>
        <p:spPr>
          <a:xfrm rot="-7324532">
            <a:off x="3200018" y="900787"/>
            <a:ext cx="397415" cy="2736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/>
          <p:nvPr/>
        </p:nvSpPr>
        <p:spPr>
          <a:xfrm rot="-1859408">
            <a:off x="5547773" y="6384022"/>
            <a:ext cx="260992" cy="283214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/>
          <p:nvPr/>
        </p:nvSpPr>
        <p:spPr>
          <a:xfrm rot="-1859408">
            <a:off x="6214846" y="5423408"/>
            <a:ext cx="273600" cy="1050775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/>
          <p:nvPr/>
        </p:nvSpPr>
        <p:spPr>
          <a:xfrm rot="-2177006">
            <a:off x="6653861" y="6464120"/>
            <a:ext cx="272312" cy="399295"/>
          </a:xfrm>
          <a:prstGeom prst="roundRect">
            <a:avLst>
              <a:gd name="adj" fmla="val 50000"/>
            </a:avLst>
          </a:prstGeom>
          <a:solidFill>
            <a:srgbClr val="C50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8"/>
          <p:cNvSpPr/>
          <p:nvPr/>
        </p:nvSpPr>
        <p:spPr>
          <a:xfrm rot="-1859408">
            <a:off x="5440052" y="1446910"/>
            <a:ext cx="272312" cy="4728489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8"/>
          <p:cNvSpPr/>
          <p:nvPr/>
        </p:nvSpPr>
        <p:spPr>
          <a:xfrm rot="-1859408">
            <a:off x="6958685" y="3905001"/>
            <a:ext cx="272312" cy="3152326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8"/>
          <p:cNvSpPr/>
          <p:nvPr/>
        </p:nvSpPr>
        <p:spPr>
          <a:xfrm rot="-1859408">
            <a:off x="5655127" y="2522753"/>
            <a:ext cx="272312" cy="1576163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8"/>
          <p:cNvSpPr/>
          <p:nvPr/>
        </p:nvSpPr>
        <p:spPr>
          <a:xfrm rot="-7392669">
            <a:off x="4958107" y="2117688"/>
            <a:ext cx="397415" cy="2736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8"/>
          <p:cNvSpPr/>
          <p:nvPr/>
        </p:nvSpPr>
        <p:spPr>
          <a:xfrm rot="-1859408">
            <a:off x="4542563" y="937802"/>
            <a:ext cx="273600" cy="1050775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8"/>
          <p:cNvSpPr/>
          <p:nvPr/>
        </p:nvSpPr>
        <p:spPr>
          <a:xfrm rot="-2177006">
            <a:off x="4046400" y="1287872"/>
            <a:ext cx="272312" cy="399295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8"/>
          <p:cNvSpPr/>
          <p:nvPr/>
        </p:nvSpPr>
        <p:spPr>
          <a:xfrm rot="-1859408">
            <a:off x="3589556" y="206216"/>
            <a:ext cx="273600" cy="1050775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8"/>
          <p:cNvSpPr/>
          <p:nvPr/>
        </p:nvSpPr>
        <p:spPr>
          <a:xfrm rot="-1859408">
            <a:off x="6979797" y="5843477"/>
            <a:ext cx="273600" cy="1050775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/>
          <p:nvPr/>
        </p:nvSpPr>
        <p:spPr>
          <a:xfrm rot="-1859408">
            <a:off x="4283243" y="3749539"/>
            <a:ext cx="272312" cy="3152326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8"/>
          <p:cNvSpPr/>
          <p:nvPr/>
        </p:nvSpPr>
        <p:spPr>
          <a:xfrm rot="-1859408">
            <a:off x="2979686" y="2367290"/>
            <a:ext cx="272312" cy="1576163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8"/>
          <p:cNvSpPr/>
          <p:nvPr/>
        </p:nvSpPr>
        <p:spPr>
          <a:xfrm rot="-1859408">
            <a:off x="2981269" y="2644029"/>
            <a:ext cx="289310" cy="4387563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8"/>
          <p:cNvSpPr/>
          <p:nvPr/>
        </p:nvSpPr>
        <p:spPr>
          <a:xfrm rot="-1859408">
            <a:off x="4210343" y="5188143"/>
            <a:ext cx="268571" cy="1680917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8"/>
          <p:cNvSpPr/>
          <p:nvPr/>
        </p:nvSpPr>
        <p:spPr>
          <a:xfrm rot="-1859408">
            <a:off x="3285327" y="3699915"/>
            <a:ext cx="272312" cy="1576163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/>
          <p:nvPr/>
        </p:nvSpPr>
        <p:spPr>
          <a:xfrm rot="-7170066">
            <a:off x="2588306" y="3294850"/>
            <a:ext cx="397415" cy="273600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/>
          <p:nvPr/>
        </p:nvSpPr>
        <p:spPr>
          <a:xfrm rot="-1859408">
            <a:off x="2172763" y="2114964"/>
            <a:ext cx="273600" cy="1050775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/>
          <p:nvPr/>
        </p:nvSpPr>
        <p:spPr>
          <a:xfrm rot="-2177006">
            <a:off x="1676600" y="2465034"/>
            <a:ext cx="272312" cy="399295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"/>
          <p:cNvSpPr/>
          <p:nvPr/>
        </p:nvSpPr>
        <p:spPr>
          <a:xfrm rot="-1859408">
            <a:off x="1219756" y="1383378"/>
            <a:ext cx="273600" cy="1050775"/>
          </a:xfrm>
          <a:prstGeom prst="roundRect">
            <a:avLst>
              <a:gd name="adj" fmla="val 50000"/>
            </a:avLst>
          </a:prstGeom>
          <a:solidFill>
            <a:srgbClr val="C50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6_Neon_Template_SlidesMania_2">
  <p:cSld name="0056_Neon_Template_SlidesMania_2">
    <p:bg>
      <p:bgPr>
        <a:solidFill>
          <a:srgbClr val="222A35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9"/>
          <p:cNvSpPr/>
          <p:nvPr/>
        </p:nvSpPr>
        <p:spPr>
          <a:xfrm>
            <a:off x="4176926" y="1850462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4618911" y="3907209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9"/>
          <p:cNvSpPr/>
          <p:nvPr/>
        </p:nvSpPr>
        <p:spPr>
          <a:xfrm>
            <a:off x="4618911" y="2712455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9"/>
          <p:cNvSpPr/>
          <p:nvPr/>
        </p:nvSpPr>
        <p:spPr>
          <a:xfrm rot="-3340227">
            <a:off x="4618911" y="2271313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9"/>
          <p:cNvSpPr/>
          <p:nvPr/>
        </p:nvSpPr>
        <p:spPr>
          <a:xfrm>
            <a:off x="4616401" y="1414857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9"/>
          <p:cNvSpPr/>
          <p:nvPr/>
        </p:nvSpPr>
        <p:spPr>
          <a:xfrm rot="-317598">
            <a:off x="4178627" y="1477071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9"/>
          <p:cNvSpPr/>
          <p:nvPr/>
        </p:nvSpPr>
        <p:spPr>
          <a:xfrm>
            <a:off x="4176117" y="648896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"/>
          <p:cNvSpPr/>
          <p:nvPr/>
        </p:nvSpPr>
        <p:spPr>
          <a:xfrm>
            <a:off x="5047258" y="1471458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9"/>
          <p:cNvSpPr/>
          <p:nvPr/>
        </p:nvSpPr>
        <p:spPr>
          <a:xfrm rot="-3340227">
            <a:off x="5058386" y="1088640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9"/>
          <p:cNvSpPr/>
          <p:nvPr/>
        </p:nvSpPr>
        <p:spPr>
          <a:xfrm>
            <a:off x="5046449" y="241611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9"/>
          <p:cNvSpPr/>
          <p:nvPr/>
        </p:nvSpPr>
        <p:spPr>
          <a:xfrm>
            <a:off x="4179849" y="5156319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9"/>
          <p:cNvSpPr/>
          <p:nvPr/>
        </p:nvSpPr>
        <p:spPr>
          <a:xfrm rot="-317598">
            <a:off x="4188157" y="5954153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9"/>
          <p:cNvSpPr/>
          <p:nvPr/>
        </p:nvSpPr>
        <p:spPr>
          <a:xfrm>
            <a:off x="5060416" y="4792091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9"/>
          <p:cNvSpPr/>
          <p:nvPr/>
        </p:nvSpPr>
        <p:spPr>
          <a:xfrm rot="-317598">
            <a:off x="5068724" y="5589925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9"/>
          <p:cNvSpPr/>
          <p:nvPr/>
        </p:nvSpPr>
        <p:spPr>
          <a:xfrm>
            <a:off x="5496962" y="2002862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9"/>
          <p:cNvSpPr/>
          <p:nvPr/>
        </p:nvSpPr>
        <p:spPr>
          <a:xfrm>
            <a:off x="5938947" y="4059609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9"/>
          <p:cNvSpPr/>
          <p:nvPr/>
        </p:nvSpPr>
        <p:spPr>
          <a:xfrm>
            <a:off x="5938947" y="2864855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9"/>
          <p:cNvSpPr/>
          <p:nvPr/>
        </p:nvSpPr>
        <p:spPr>
          <a:xfrm rot="-3340227">
            <a:off x="5938947" y="2423713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9"/>
          <p:cNvSpPr/>
          <p:nvPr/>
        </p:nvSpPr>
        <p:spPr>
          <a:xfrm>
            <a:off x="5936437" y="1567257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9"/>
          <p:cNvSpPr/>
          <p:nvPr/>
        </p:nvSpPr>
        <p:spPr>
          <a:xfrm rot="-317598">
            <a:off x="5498663" y="1629471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9"/>
          <p:cNvSpPr/>
          <p:nvPr/>
        </p:nvSpPr>
        <p:spPr>
          <a:xfrm>
            <a:off x="5496153" y="801296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/>
          <p:nvPr/>
        </p:nvSpPr>
        <p:spPr>
          <a:xfrm>
            <a:off x="6367294" y="1623858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9"/>
          <p:cNvSpPr/>
          <p:nvPr/>
        </p:nvSpPr>
        <p:spPr>
          <a:xfrm rot="-3340227">
            <a:off x="6378422" y="1241040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/>
        </p:nvSpPr>
        <p:spPr>
          <a:xfrm>
            <a:off x="6366485" y="394011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5499885" y="5308719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9"/>
          <p:cNvSpPr/>
          <p:nvPr/>
        </p:nvSpPr>
        <p:spPr>
          <a:xfrm rot="-317598">
            <a:off x="5508193" y="6106553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9"/>
          <p:cNvSpPr/>
          <p:nvPr/>
        </p:nvSpPr>
        <p:spPr>
          <a:xfrm>
            <a:off x="6380452" y="4944491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9"/>
          <p:cNvSpPr/>
          <p:nvPr/>
        </p:nvSpPr>
        <p:spPr>
          <a:xfrm rot="-317598">
            <a:off x="6388760" y="5742325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9"/>
          <p:cNvSpPr/>
          <p:nvPr/>
        </p:nvSpPr>
        <p:spPr>
          <a:xfrm>
            <a:off x="6826121" y="2229466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268106" y="4286213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268106" y="3091459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3340227">
            <a:off x="7268106" y="2650317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7265596" y="1793861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317598">
            <a:off x="6827822" y="1856075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6825312" y="1027900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>
            <a:off x="7696453" y="1850462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3340227">
            <a:off x="7707581" y="1467644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7695644" y="620615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6829044" y="5535323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 rot="-317598">
            <a:off x="6837352" y="6333157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7709611" y="5171095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 rot="-317598">
            <a:off x="7717919" y="5968929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7243516" y="599107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3725455" y="3024375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3725455" y="1829621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130540" y="1494690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143698" y="4815323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612728" y="1627143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 rot="-3340227">
            <a:off x="8623856" y="1244325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9"/>
          <p:cNvSpPr/>
          <p:nvPr/>
        </p:nvSpPr>
        <p:spPr>
          <a:xfrm>
            <a:off x="8611919" y="397296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9"/>
          <p:cNvSpPr/>
          <p:nvPr/>
        </p:nvSpPr>
        <p:spPr>
          <a:xfrm>
            <a:off x="8625886" y="4947776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9"/>
          <p:cNvSpPr/>
          <p:nvPr/>
        </p:nvSpPr>
        <p:spPr>
          <a:xfrm rot="-317598">
            <a:off x="8634194" y="5745610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9071555" y="2232751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9513540" y="4289498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9"/>
          <p:cNvSpPr/>
          <p:nvPr/>
        </p:nvSpPr>
        <p:spPr>
          <a:xfrm>
            <a:off x="9513540" y="3094744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9"/>
          <p:cNvSpPr/>
          <p:nvPr/>
        </p:nvSpPr>
        <p:spPr>
          <a:xfrm rot="-3340227">
            <a:off x="9513540" y="2653602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9"/>
          <p:cNvSpPr/>
          <p:nvPr/>
        </p:nvSpPr>
        <p:spPr>
          <a:xfrm>
            <a:off x="9511030" y="1797146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9"/>
          <p:cNvSpPr/>
          <p:nvPr/>
        </p:nvSpPr>
        <p:spPr>
          <a:xfrm rot="-317598">
            <a:off x="9073256" y="1859360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9"/>
          <p:cNvSpPr/>
          <p:nvPr/>
        </p:nvSpPr>
        <p:spPr>
          <a:xfrm>
            <a:off x="9070746" y="1031185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9941887" y="1853747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9"/>
          <p:cNvSpPr/>
          <p:nvPr/>
        </p:nvSpPr>
        <p:spPr>
          <a:xfrm rot="-3340227">
            <a:off x="9953015" y="1470929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9"/>
          <p:cNvSpPr/>
          <p:nvPr/>
        </p:nvSpPr>
        <p:spPr>
          <a:xfrm>
            <a:off x="9941078" y="623900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9074478" y="5538608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9"/>
          <p:cNvSpPr/>
          <p:nvPr/>
        </p:nvSpPr>
        <p:spPr>
          <a:xfrm rot="-317598">
            <a:off x="9082786" y="6336442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9"/>
          <p:cNvSpPr/>
          <p:nvPr/>
        </p:nvSpPr>
        <p:spPr>
          <a:xfrm>
            <a:off x="9955045" y="5174380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9"/>
          <p:cNvSpPr/>
          <p:nvPr/>
        </p:nvSpPr>
        <p:spPr>
          <a:xfrm rot="-317598">
            <a:off x="9963353" y="5972214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9"/>
          <p:cNvSpPr/>
          <p:nvPr/>
        </p:nvSpPr>
        <p:spPr>
          <a:xfrm>
            <a:off x="9488950" y="602392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9"/>
          <p:cNvSpPr/>
          <p:nvPr/>
        </p:nvSpPr>
        <p:spPr>
          <a:xfrm>
            <a:off x="10375974" y="1497975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9"/>
          <p:cNvSpPr/>
          <p:nvPr/>
        </p:nvSpPr>
        <p:spPr>
          <a:xfrm>
            <a:off x="10389132" y="4818608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9"/>
          <p:cNvSpPr/>
          <p:nvPr/>
        </p:nvSpPr>
        <p:spPr>
          <a:xfrm>
            <a:off x="1519053" y="1735708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9"/>
          <p:cNvSpPr/>
          <p:nvPr/>
        </p:nvSpPr>
        <p:spPr>
          <a:xfrm>
            <a:off x="1961038" y="3792455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9"/>
          <p:cNvSpPr/>
          <p:nvPr/>
        </p:nvSpPr>
        <p:spPr>
          <a:xfrm>
            <a:off x="1961038" y="2597701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9"/>
          <p:cNvSpPr/>
          <p:nvPr/>
        </p:nvSpPr>
        <p:spPr>
          <a:xfrm rot="-3340227">
            <a:off x="1961038" y="2156559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9"/>
          <p:cNvSpPr/>
          <p:nvPr/>
        </p:nvSpPr>
        <p:spPr>
          <a:xfrm>
            <a:off x="1958528" y="1300103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9"/>
          <p:cNvSpPr/>
          <p:nvPr/>
        </p:nvSpPr>
        <p:spPr>
          <a:xfrm rot="-317598">
            <a:off x="1520754" y="1362317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9"/>
          <p:cNvSpPr/>
          <p:nvPr/>
        </p:nvSpPr>
        <p:spPr>
          <a:xfrm>
            <a:off x="1518244" y="534142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9"/>
          <p:cNvSpPr/>
          <p:nvPr/>
        </p:nvSpPr>
        <p:spPr>
          <a:xfrm>
            <a:off x="2389385" y="1356704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9"/>
          <p:cNvSpPr/>
          <p:nvPr/>
        </p:nvSpPr>
        <p:spPr>
          <a:xfrm rot="-3340227">
            <a:off x="2400513" y="973886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1521976" y="5041565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E7C5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9"/>
          <p:cNvSpPr/>
          <p:nvPr/>
        </p:nvSpPr>
        <p:spPr>
          <a:xfrm rot="-317598">
            <a:off x="1530284" y="5839399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C6E6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9"/>
          <p:cNvSpPr/>
          <p:nvPr/>
        </p:nvSpPr>
        <p:spPr>
          <a:xfrm>
            <a:off x="2402543" y="4677337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9"/>
          <p:cNvSpPr/>
          <p:nvPr/>
        </p:nvSpPr>
        <p:spPr>
          <a:xfrm rot="-317598">
            <a:off x="2410851" y="5475171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C50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9"/>
          <p:cNvSpPr/>
          <p:nvPr/>
        </p:nvSpPr>
        <p:spPr>
          <a:xfrm>
            <a:off x="2839089" y="1888108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9"/>
          <p:cNvSpPr/>
          <p:nvPr/>
        </p:nvSpPr>
        <p:spPr>
          <a:xfrm>
            <a:off x="3281074" y="3944855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9"/>
          <p:cNvSpPr/>
          <p:nvPr/>
        </p:nvSpPr>
        <p:spPr>
          <a:xfrm>
            <a:off x="3281074" y="2750101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9"/>
          <p:cNvSpPr/>
          <p:nvPr/>
        </p:nvSpPr>
        <p:spPr>
          <a:xfrm rot="-3340227">
            <a:off x="3281074" y="2308959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9"/>
          <p:cNvSpPr/>
          <p:nvPr/>
        </p:nvSpPr>
        <p:spPr>
          <a:xfrm>
            <a:off x="3278564" y="1452503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9"/>
          <p:cNvSpPr/>
          <p:nvPr/>
        </p:nvSpPr>
        <p:spPr>
          <a:xfrm rot="-317598">
            <a:off x="2840790" y="1514717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9"/>
          <p:cNvSpPr/>
          <p:nvPr/>
        </p:nvSpPr>
        <p:spPr>
          <a:xfrm>
            <a:off x="2838280" y="686542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9"/>
          <p:cNvSpPr/>
          <p:nvPr/>
        </p:nvSpPr>
        <p:spPr>
          <a:xfrm>
            <a:off x="2842012" y="5193965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9"/>
          <p:cNvSpPr/>
          <p:nvPr/>
        </p:nvSpPr>
        <p:spPr>
          <a:xfrm rot="-317598">
            <a:off x="2850320" y="5991799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9"/>
          <p:cNvSpPr/>
          <p:nvPr/>
        </p:nvSpPr>
        <p:spPr>
          <a:xfrm>
            <a:off x="1067582" y="2909621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2EF8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>
            <a:off x="1067582" y="1714867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67FF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>
            <a:off x="10845439" y="4282496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>
            <a:off x="10845439" y="3087742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-3340227">
            <a:off x="10845439" y="2646600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>
            <a:off x="10842929" y="1790144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F82D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>
            <a:off x="11273786" y="1846745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3340227">
            <a:off x="11284914" y="1463927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>
            <a:off x="11272977" y="616898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11286944" y="5167378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-317598">
            <a:off x="11295252" y="5965212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10820849" y="595390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FF6A6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>
            <a:off x="11707873" y="1490973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>
            <a:off x="11721031" y="4811606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>
            <a:off x="201454" y="1743489"/>
            <a:ext cx="272312" cy="3240000"/>
          </a:xfrm>
          <a:prstGeom prst="roundRect">
            <a:avLst>
              <a:gd name="adj" fmla="val 50000"/>
            </a:avLst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>
            <a:off x="643439" y="3800236"/>
            <a:ext cx="272312" cy="2160000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>
            <a:off x="643439" y="2605482"/>
            <a:ext cx="272312" cy="1080000"/>
          </a:xfrm>
          <a:prstGeom prst="roundRect">
            <a:avLst>
              <a:gd name="adj" fmla="val 50000"/>
            </a:avLst>
          </a:prstGeom>
          <a:solidFill>
            <a:srgbClr val="15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-3340227">
            <a:off x="643439" y="2164340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01C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>
            <a:off x="640929" y="1307884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2B97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17598">
            <a:off x="203155" y="1370098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>
            <a:off x="200645" y="541923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C50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>
            <a:off x="204377" y="5049346"/>
            <a:ext cx="273600" cy="720000"/>
          </a:xfrm>
          <a:prstGeom prst="roundRect">
            <a:avLst>
              <a:gd name="adj" fmla="val 50000"/>
            </a:avLst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-317598">
            <a:off x="212685" y="5847180"/>
            <a:ext cx="272312" cy="273600"/>
          </a:xfrm>
          <a:prstGeom prst="roundRect">
            <a:avLst>
              <a:gd name="adj" fmla="val 50000"/>
            </a:avLst>
          </a:prstGeom>
          <a:solidFill>
            <a:srgbClr val="C50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81" name="Google Shape;381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2" name="Google Shape;382;p10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3" name="Google Shape;383;p10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s-ES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84" name="Google Shape;384;p10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385" name="Google Shape;385;p10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10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10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8" name="Google Shape;388;p10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10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A3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>
                <a:solidFill>
                  <a:srgbClr val="C6E60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C6E60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maharat_raqmia_sabah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"/>
          <p:cNvSpPr txBox="1"/>
          <p:nvPr/>
        </p:nvSpPr>
        <p:spPr>
          <a:xfrm>
            <a:off x="3820377" y="1345298"/>
            <a:ext cx="455124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b="1">
                <a:solidFill>
                  <a:srgbClr val="9A27F7"/>
                </a:solidFill>
                <a:latin typeface="Imprima"/>
                <a:ea typeface="Imprima"/>
                <a:cs typeface="Imprima"/>
                <a:sym typeface="Imprima"/>
              </a:rPr>
              <a:t>بسم الله الرحمن الرحيم</a:t>
            </a:r>
            <a:endParaRPr sz="3000" b="1" i="0" u="none" strike="noStrike" cap="none">
              <a:solidFill>
                <a:srgbClr val="9A27F7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9D16154-5BCB-A944-938F-D87D736E24F3}"/>
              </a:ext>
            </a:extLst>
          </p:cNvPr>
          <p:cNvSpPr txBox="1"/>
          <p:nvPr/>
        </p:nvSpPr>
        <p:spPr>
          <a:xfrm>
            <a:off x="3814182" y="2125856"/>
            <a:ext cx="425248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000" b="1" dirty="0">
                <a:solidFill>
                  <a:srgbClr val="EF00A5"/>
                </a:solidFill>
              </a:rPr>
              <a:t>اليوم /</a:t>
            </a:r>
            <a:r>
              <a:rPr lang="ar-SA" sz="3000" b="1" dirty="0"/>
              <a:t> الثلاثاء</a:t>
            </a:r>
          </a:p>
          <a:p>
            <a:pPr algn="r"/>
            <a:r>
              <a:rPr lang="ar-SA" sz="3000" b="1" dirty="0">
                <a:solidFill>
                  <a:srgbClr val="EF00A5"/>
                </a:solidFill>
              </a:rPr>
              <a:t>التاريخ/</a:t>
            </a:r>
            <a:r>
              <a:rPr lang="ar-SA" sz="3000" b="1" dirty="0"/>
              <a:t>١٤٤٤</a:t>
            </a:r>
            <a:r>
              <a:rPr lang="ar-SA" sz="3000" b="1" dirty="0">
                <a:solidFill>
                  <a:srgbClr val="EF00A5"/>
                </a:solidFill>
              </a:rPr>
              <a:t>/</a:t>
            </a:r>
            <a:r>
              <a:rPr lang="ar-SA" sz="3000" b="1" dirty="0">
                <a:solidFill>
                  <a:schemeClr val="tx1"/>
                </a:solidFill>
              </a:rPr>
              <a:t>٣</a:t>
            </a:r>
            <a:r>
              <a:rPr lang="ar-SA" sz="3000" b="1" dirty="0">
                <a:solidFill>
                  <a:srgbClr val="EF00A5"/>
                </a:solidFill>
              </a:rPr>
              <a:t>/</a:t>
            </a:r>
            <a:r>
              <a:rPr lang="ar-SA" sz="3000" b="1" dirty="0">
                <a:solidFill>
                  <a:schemeClr val="tx1"/>
                </a:solidFill>
              </a:rPr>
              <a:t>٢٢</a:t>
            </a:r>
            <a:endParaRPr lang="ar-SA" sz="3000" b="1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38F10B9-6F05-5141-B296-5D207D4291F2}"/>
              </a:ext>
            </a:extLst>
          </p:cNvPr>
          <p:cNvSpPr txBox="1"/>
          <p:nvPr/>
        </p:nvSpPr>
        <p:spPr>
          <a:xfrm>
            <a:off x="4348976" y="3429000"/>
            <a:ext cx="3717693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5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المادة/</a:t>
            </a:r>
            <a:r>
              <a:rPr lang="ar-SA" sz="3500" b="1"/>
              <a:t> المهارات الرقمية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9202EDB-39D3-0846-BFAC-A28CC7CE933E}"/>
              </a:ext>
            </a:extLst>
          </p:cNvPr>
          <p:cNvSpPr txBox="1"/>
          <p:nvPr/>
        </p:nvSpPr>
        <p:spPr>
          <a:xfrm>
            <a:off x="2323171" y="4462684"/>
            <a:ext cx="53408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>
                <a:solidFill>
                  <a:srgbClr val="95FE44"/>
                </a:solidFill>
              </a:rPr>
              <a:t>أ/</a:t>
            </a:r>
            <a:r>
              <a:rPr lang="ar-SA" sz="4000" b="1"/>
              <a:t> صباح القحطاني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6"/>
          <p:cNvSpPr/>
          <p:nvPr/>
        </p:nvSpPr>
        <p:spPr>
          <a:xfrm>
            <a:off x="2758104" y="1886760"/>
            <a:ext cx="2367364" cy="45249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2527675" y="3343098"/>
            <a:ext cx="2738907" cy="134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500" b="1" dirty="0">
                <a:solidFill>
                  <a:schemeClr val="lt1"/>
                </a:solidFill>
                <a:latin typeface="Imprima"/>
                <a:ea typeface="Imprima"/>
                <a:cs typeface="Imprima"/>
                <a:sym typeface="Imprima"/>
              </a:rPr>
              <a:t>خطوات عمل خوارزمية </a:t>
            </a:r>
            <a:endParaRPr sz="3500" b="1" i="0" u="none" strike="noStrike" cap="none" dirty="0">
              <a:solidFill>
                <a:schemeClr val="lt1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5099862" y="1886760"/>
            <a:ext cx="2367363" cy="4524906"/>
          </a:xfrm>
          <a:prstGeom prst="rect">
            <a:avLst/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7467226" y="1886760"/>
            <a:ext cx="2308808" cy="4524906"/>
          </a:xfrm>
          <a:prstGeom prst="rect">
            <a:avLst/>
          </a:prstGeom>
          <a:solidFill>
            <a:srgbClr val="E830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9757316" y="1886760"/>
            <a:ext cx="2308807" cy="4524906"/>
          </a:xfrm>
          <a:prstGeom prst="rect">
            <a:avLst/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5031421" y="2472350"/>
            <a:ext cx="2738907" cy="134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b="1" i="0" u="none" strike="noStrike" cap="none" dirty="0">
              <a:solidFill>
                <a:schemeClr val="lt1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7236113" y="3447558"/>
            <a:ext cx="2738907" cy="134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500" b="1" i="0" u="none" strike="noStrike" cap="none" dirty="0">
                <a:solidFill>
                  <a:schemeClr val="lt1"/>
                </a:solidFill>
                <a:latin typeface="Imprima"/>
                <a:ea typeface="Imprima"/>
                <a:cs typeface="Imprima"/>
                <a:sym typeface="Imprima"/>
              </a:rPr>
              <a:t>ماهي التعليمات الضرورية لعمل برنامج</a:t>
            </a:r>
            <a:endParaRPr sz="3500" b="1" i="0" u="none" strike="noStrike" cap="none" dirty="0">
              <a:solidFill>
                <a:schemeClr val="lt1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9624800" y="4256819"/>
            <a:ext cx="2738907" cy="134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500" b="1" dirty="0">
                <a:solidFill>
                  <a:schemeClr val="lt1"/>
                </a:solidFill>
                <a:latin typeface="Imprima"/>
                <a:ea typeface="Imprima"/>
                <a:cs typeface="Imprima"/>
                <a:sym typeface="Imprima"/>
              </a:rPr>
              <a:t>ماهو البرنامج</a:t>
            </a:r>
            <a:endParaRPr sz="3500" b="1" i="0" u="none" strike="noStrike" cap="none" dirty="0">
              <a:solidFill>
                <a:schemeClr val="lt1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sp>
        <p:nvSpPr>
          <p:cNvPr id="451" name="Google Shape;451;p16"/>
          <p:cNvSpPr txBox="1"/>
          <p:nvPr/>
        </p:nvSpPr>
        <p:spPr>
          <a:xfrm>
            <a:off x="3844412" y="446334"/>
            <a:ext cx="456216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b="1" dirty="0">
                <a:solidFill>
                  <a:schemeClr val="lt1"/>
                </a:solidFill>
                <a:latin typeface="Imprima"/>
                <a:ea typeface="Imprima"/>
                <a:cs typeface="Imprima"/>
                <a:sym typeface="Imprima"/>
              </a:rPr>
              <a:t>أهداف الدرس </a:t>
            </a:r>
            <a:endParaRPr sz="6600" b="1" dirty="0">
              <a:solidFill>
                <a:schemeClr val="lt1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sp>
        <p:nvSpPr>
          <p:cNvPr id="2" name="Google Shape;446;p16">
            <a:extLst>
              <a:ext uri="{FF2B5EF4-FFF2-40B4-BE49-F238E27FC236}">
                <a16:creationId xmlns:a16="http://schemas.microsoft.com/office/drawing/2014/main" id="{70CDD63A-040A-BF47-971A-21DFECB55AE5}"/>
              </a:ext>
            </a:extLst>
          </p:cNvPr>
          <p:cNvSpPr/>
          <p:nvPr/>
        </p:nvSpPr>
        <p:spPr>
          <a:xfrm>
            <a:off x="237587" y="1886760"/>
            <a:ext cx="2536582" cy="4524906"/>
          </a:xfrm>
          <a:prstGeom prst="rect">
            <a:avLst/>
          </a:prstGeom>
          <a:solidFill>
            <a:srgbClr val="9A2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sp>
        <p:nvSpPr>
          <p:cNvPr id="3" name="Google Shape;441;p16">
            <a:extLst>
              <a:ext uri="{FF2B5EF4-FFF2-40B4-BE49-F238E27FC236}">
                <a16:creationId xmlns:a16="http://schemas.microsoft.com/office/drawing/2014/main" id="{06F64BB8-AC17-4342-8105-5E53FBA81F23}"/>
              </a:ext>
            </a:extLst>
          </p:cNvPr>
          <p:cNvSpPr/>
          <p:nvPr/>
        </p:nvSpPr>
        <p:spPr>
          <a:xfrm>
            <a:off x="160312" y="3146880"/>
            <a:ext cx="2738907" cy="134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500" b="1" i="0" u="none" strike="noStrike" cap="none" dirty="0">
                <a:solidFill>
                  <a:schemeClr val="lt1"/>
                </a:solidFill>
                <a:latin typeface="Imprima"/>
                <a:ea typeface="Imprima"/>
                <a:cs typeface="Imprima"/>
                <a:sym typeface="Imprima"/>
              </a:rPr>
              <a:t>خطوات إنشاء برنامج</a:t>
            </a:r>
          </a:p>
        </p:txBody>
      </p:sp>
      <p:sp>
        <p:nvSpPr>
          <p:cNvPr id="4" name="Google Shape;448;p16">
            <a:extLst>
              <a:ext uri="{FF2B5EF4-FFF2-40B4-BE49-F238E27FC236}">
                <a16:creationId xmlns:a16="http://schemas.microsoft.com/office/drawing/2014/main" id="{BF160A34-FA76-B14E-B09D-99E475BF22C9}"/>
              </a:ext>
            </a:extLst>
          </p:cNvPr>
          <p:cNvSpPr/>
          <p:nvPr/>
        </p:nvSpPr>
        <p:spPr>
          <a:xfrm>
            <a:off x="4941374" y="3500922"/>
            <a:ext cx="2738907" cy="134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500" b="1" dirty="0">
                <a:solidFill>
                  <a:schemeClr val="lt1"/>
                </a:solidFill>
                <a:latin typeface="Imprima"/>
                <a:ea typeface="Imprima"/>
                <a:cs typeface="Imprima"/>
                <a:sym typeface="Imprima"/>
              </a:rPr>
              <a:t>المخطط الانسيابي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  <p:bldP spid="441" grpId="0"/>
      <p:bldP spid="442" grpId="0" animBg="1"/>
      <p:bldP spid="444" grpId="0" animBg="1"/>
      <p:bldP spid="446" grpId="0" animBg="1"/>
      <p:bldP spid="448" grpId="0"/>
      <p:bldP spid="449" grpId="0"/>
      <p:bldP spid="450" grpId="0"/>
      <p:bldP spid="451" grpId="0"/>
      <p:bldP spid="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2"/>
          <p:cNvSpPr txBox="1"/>
          <p:nvPr/>
        </p:nvSpPr>
        <p:spPr>
          <a:xfrm>
            <a:off x="3814915" y="1125151"/>
            <a:ext cx="456216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b="1" dirty="0">
                <a:solidFill>
                  <a:schemeClr val="lt1"/>
                </a:solidFill>
                <a:latin typeface="Imprima"/>
                <a:ea typeface="Imprima"/>
                <a:cs typeface="Imprima"/>
                <a:sym typeface="Imprima"/>
              </a:rPr>
              <a:t>الفهم القرائي </a:t>
            </a:r>
            <a:endParaRPr sz="6600" b="1" dirty="0">
              <a:solidFill>
                <a:schemeClr val="lt1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15F25A3-420E-9A54-43CA-AC3B6C914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10" y="2570976"/>
            <a:ext cx="10903414" cy="368609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1E67582E-55BF-2D83-1B5C-3CFDEED599FC}"/>
              </a:ext>
            </a:extLst>
          </p:cNvPr>
          <p:cNvSpPr/>
          <p:nvPr/>
        </p:nvSpPr>
        <p:spPr>
          <a:xfrm>
            <a:off x="6819549" y="2875002"/>
            <a:ext cx="4562169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9"/>
          <p:cNvSpPr/>
          <p:nvPr/>
        </p:nvSpPr>
        <p:spPr>
          <a:xfrm>
            <a:off x="2517058" y="1907458"/>
            <a:ext cx="7157884" cy="346095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9"/>
          <p:cNvSpPr/>
          <p:nvPr/>
        </p:nvSpPr>
        <p:spPr>
          <a:xfrm>
            <a:off x="3745304" y="2977452"/>
            <a:ext cx="4701392" cy="90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ar-SA" sz="7200" b="1" dirty="0">
                <a:solidFill>
                  <a:srgbClr val="9A27F7"/>
                </a:solidFill>
                <a:latin typeface="Imprima"/>
                <a:ea typeface="Imprima"/>
                <a:cs typeface="Imprima"/>
                <a:sym typeface="Imprima"/>
              </a:rPr>
              <a:t>ما البرنامج؟</a:t>
            </a:r>
            <a:endParaRPr sz="7200" b="1" i="0" u="none" strike="noStrike" cap="none" dirty="0">
              <a:solidFill>
                <a:srgbClr val="9A27F7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">
            <a:extLst>
              <a:ext uri="{FF2B5EF4-FFF2-40B4-BE49-F238E27FC236}">
                <a16:creationId xmlns:a16="http://schemas.microsoft.com/office/drawing/2014/main" id="{E4A25560-1017-0958-7A11-DAF474E8B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82" y="247804"/>
            <a:ext cx="10624634" cy="4491465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6F0B2325-A0E2-3DBB-4CB1-98B0B38C7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94" y="4959698"/>
            <a:ext cx="10274611" cy="16504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9"/>
          <p:cNvSpPr/>
          <p:nvPr/>
        </p:nvSpPr>
        <p:spPr>
          <a:xfrm>
            <a:off x="2517058" y="1907458"/>
            <a:ext cx="7157884" cy="346095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9"/>
          <p:cNvSpPr/>
          <p:nvPr/>
        </p:nvSpPr>
        <p:spPr>
          <a:xfrm>
            <a:off x="3745304" y="2977452"/>
            <a:ext cx="4701392" cy="90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ar-SA" sz="7200" b="1" i="0" u="none" strike="noStrike" cap="none" dirty="0">
                <a:solidFill>
                  <a:srgbClr val="9A27F7"/>
                </a:solidFill>
                <a:latin typeface="Imprima"/>
                <a:ea typeface="Imprima"/>
                <a:cs typeface="Imprima"/>
                <a:sym typeface="Imprima"/>
              </a:rPr>
              <a:t>اتباع التعليمات</a:t>
            </a:r>
            <a:endParaRPr sz="7200" b="1" i="0" u="none" strike="noStrike" cap="none" dirty="0">
              <a:solidFill>
                <a:srgbClr val="9A27F7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</p:spTree>
    <p:extLst>
      <p:ext uri="{BB962C8B-B14F-4D97-AF65-F5344CB8AC3E}">
        <p14:creationId xmlns:p14="http://schemas.microsoft.com/office/powerpoint/2010/main" val="793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98D43E50-6F32-53DA-8262-5CBF0F27A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68" y="247805"/>
            <a:ext cx="10314878" cy="63809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9"/>
          <p:cNvSpPr/>
          <p:nvPr/>
        </p:nvSpPr>
        <p:spPr>
          <a:xfrm>
            <a:off x="2517058" y="1907458"/>
            <a:ext cx="7157884" cy="346095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9"/>
          <p:cNvSpPr/>
          <p:nvPr/>
        </p:nvSpPr>
        <p:spPr>
          <a:xfrm>
            <a:off x="3303731" y="3101565"/>
            <a:ext cx="5584537" cy="107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ar-SA" sz="7200" b="1" i="0" u="none" strike="noStrike" cap="none" dirty="0">
                <a:solidFill>
                  <a:srgbClr val="9A27F7"/>
                </a:solidFill>
                <a:latin typeface="Imprima"/>
                <a:ea typeface="Imprima"/>
                <a:cs typeface="Imprima"/>
                <a:sym typeface="Imprima"/>
              </a:rPr>
              <a:t>المخطط الانسيابي</a:t>
            </a:r>
            <a:endParaRPr sz="7200" b="1" i="0" u="none" strike="noStrike" cap="none" dirty="0">
              <a:solidFill>
                <a:srgbClr val="9A27F7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</p:spTree>
    <p:extLst>
      <p:ext uri="{BB962C8B-B14F-4D97-AF65-F5344CB8AC3E}">
        <p14:creationId xmlns:p14="http://schemas.microsoft.com/office/powerpoint/2010/main" val="428099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">
            <a:extLst>
              <a:ext uri="{FF2B5EF4-FFF2-40B4-BE49-F238E27FC236}">
                <a16:creationId xmlns:a16="http://schemas.microsoft.com/office/drawing/2014/main" id="{7E7D84D5-76E1-6ED0-9B44-07BDBFF56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29" y="139390"/>
            <a:ext cx="11739756" cy="65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9"/>
          <p:cNvSpPr/>
          <p:nvPr/>
        </p:nvSpPr>
        <p:spPr>
          <a:xfrm>
            <a:off x="2517058" y="1907458"/>
            <a:ext cx="7157884" cy="346095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9"/>
          <p:cNvSpPr/>
          <p:nvPr/>
        </p:nvSpPr>
        <p:spPr>
          <a:xfrm>
            <a:off x="3845805" y="2564515"/>
            <a:ext cx="4500390" cy="86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ar-SA" sz="7200" b="1" i="0" u="none" strike="noStrike" cap="none" dirty="0">
                <a:solidFill>
                  <a:srgbClr val="9A27F7"/>
                </a:solidFill>
                <a:latin typeface="Imprima"/>
                <a:ea typeface="Imprima"/>
                <a:cs typeface="Imprima"/>
                <a:sym typeface="Imprima"/>
              </a:rPr>
              <a:t>خطوات إنشاء برنامج</a:t>
            </a:r>
            <a:endParaRPr sz="7200" b="1" i="0" u="none" strike="noStrike" cap="none" dirty="0">
              <a:solidFill>
                <a:srgbClr val="9A27F7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</p:spTree>
    <p:extLst>
      <p:ext uri="{BB962C8B-B14F-4D97-AF65-F5344CB8AC3E}">
        <p14:creationId xmlns:p14="http://schemas.microsoft.com/office/powerpoint/2010/main" val="104704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">
            <a:extLst>
              <a:ext uri="{FF2B5EF4-FFF2-40B4-BE49-F238E27FC236}">
                <a16:creationId xmlns:a16="http://schemas.microsoft.com/office/drawing/2014/main" id="{FEA07D83-EA68-8E44-B53E-6E6B004F0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9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4"/>
          <p:cNvSpPr txBox="1"/>
          <p:nvPr/>
        </p:nvSpPr>
        <p:spPr>
          <a:xfrm>
            <a:off x="464634" y="6211669"/>
            <a:ext cx="77181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>
                <a:solidFill>
                  <a:schemeClr val="lt1"/>
                </a:solidFill>
                <a:latin typeface="Imprima"/>
                <a:ea typeface="Imprima"/>
                <a:cs typeface="Imprima"/>
                <a:sym typeface="Imprima"/>
              </a:rPr>
              <a:t>النشيد الوطني السعودي </a:t>
            </a:r>
            <a:endParaRPr sz="4000" b="1">
              <a:solidFill>
                <a:schemeClr val="lt1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pic>
        <p:nvPicPr>
          <p:cNvPr id="3" name="20200831_2883258794497881749">
            <a:hlinkClick r:id="" action="ppaction://media"/>
            <a:extLst>
              <a:ext uri="{FF2B5EF4-FFF2-40B4-BE49-F238E27FC236}">
                <a16:creationId xmlns:a16="http://schemas.microsoft.com/office/drawing/2014/main" id="{491AE8BA-67A0-3741-A6C6-FDE757C21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86470" y="3429000"/>
            <a:ext cx="678479" cy="678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340366D-22DF-AC4F-AE00-C97D47DFAC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1104" y="1275678"/>
            <a:ext cx="8044365" cy="38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3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3">
            <a:extLst>
              <a:ext uri="{FF2B5EF4-FFF2-40B4-BE49-F238E27FC236}">
                <a16:creationId xmlns:a16="http://schemas.microsoft.com/office/drawing/2014/main" id="{97C71928-4E61-C4D1-F2EF-4BC4D1F52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20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9"/>
          <p:cNvSpPr/>
          <p:nvPr/>
        </p:nvSpPr>
        <p:spPr>
          <a:xfrm>
            <a:off x="2517058" y="1907458"/>
            <a:ext cx="7157884" cy="400888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9"/>
          <p:cNvSpPr/>
          <p:nvPr/>
        </p:nvSpPr>
        <p:spPr>
          <a:xfrm>
            <a:off x="3734136" y="2292195"/>
            <a:ext cx="4723727" cy="192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ar-SA" sz="7200" b="1" i="0" u="none" strike="noStrike" cap="none" dirty="0">
                <a:solidFill>
                  <a:srgbClr val="9A27F7"/>
                </a:solidFill>
                <a:latin typeface="Imprima"/>
                <a:ea typeface="Imprima"/>
                <a:cs typeface="Imprima"/>
                <a:sym typeface="Imprima"/>
              </a:rPr>
              <a:t>التطبيق العملي </a:t>
            </a:r>
            <a:endParaRPr lang="ar-SA" sz="7200" b="1" dirty="0">
              <a:solidFill>
                <a:srgbClr val="9A27F7"/>
              </a:solidFill>
              <a:latin typeface="Imprima"/>
              <a:ea typeface="Imprima"/>
              <a:cs typeface="Imprima"/>
              <a:sym typeface="Impri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ar-SA" sz="7200" b="1" i="0" u="none" strike="noStrike" cap="none" dirty="0">
                <a:solidFill>
                  <a:srgbClr val="9A27F7"/>
                </a:solidFill>
                <a:latin typeface="Imprima"/>
                <a:ea typeface="Imprima"/>
                <a:cs typeface="Imprima"/>
                <a:sym typeface="Imprima"/>
              </a:rPr>
              <a:t>و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ar-SA" sz="7200" b="1" dirty="0">
                <a:solidFill>
                  <a:srgbClr val="9A27F7"/>
                </a:solidFill>
                <a:latin typeface="Imprima"/>
                <a:ea typeface="Imprima"/>
                <a:cs typeface="Imprima"/>
                <a:sym typeface="Imprima"/>
              </a:rPr>
              <a:t>التدريبات</a:t>
            </a:r>
            <a:endParaRPr sz="7200" b="1" i="0" u="none" strike="noStrike" cap="none" dirty="0">
              <a:solidFill>
                <a:srgbClr val="9A27F7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</p:spTree>
    <p:extLst>
      <p:ext uri="{BB962C8B-B14F-4D97-AF65-F5344CB8AC3E}">
        <p14:creationId xmlns:p14="http://schemas.microsoft.com/office/powerpoint/2010/main" val="42331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78;p19">
            <a:extLst>
              <a:ext uri="{FF2B5EF4-FFF2-40B4-BE49-F238E27FC236}">
                <a16:creationId xmlns:a16="http://schemas.microsoft.com/office/drawing/2014/main" id="{6946CF2D-6B86-BC4D-9ABE-9539C4DD1C9B}"/>
              </a:ext>
            </a:extLst>
          </p:cNvPr>
          <p:cNvSpPr/>
          <p:nvPr/>
        </p:nvSpPr>
        <p:spPr>
          <a:xfrm>
            <a:off x="8084632" y="139390"/>
            <a:ext cx="3698485" cy="126764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59F0CFA-D1A0-C447-8463-6A6A2E6A2183}"/>
              </a:ext>
            </a:extLst>
          </p:cNvPr>
          <p:cNvSpPr txBox="1"/>
          <p:nvPr/>
        </p:nvSpPr>
        <p:spPr>
          <a:xfrm>
            <a:off x="7403170" y="496214"/>
            <a:ext cx="343829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000" b="1" dirty="0">
                <a:solidFill>
                  <a:srgbClr val="EF00A5"/>
                </a:solidFill>
              </a:rPr>
              <a:t>الدقيقة الواحدة 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0979204B-34BA-2DBF-574C-D1EBAE9C2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83" y="69695"/>
            <a:ext cx="7743902" cy="6718610"/>
          </a:xfrm>
          <a:prstGeom prst="rect">
            <a:avLst/>
          </a:prstGeom>
        </p:spPr>
      </p:pic>
      <p:pic>
        <p:nvPicPr>
          <p:cNvPr id="4" name="Picture 15">
            <a:extLst>
              <a:ext uri="{FF2B5EF4-FFF2-40B4-BE49-F238E27FC236}">
                <a16:creationId xmlns:a16="http://schemas.microsoft.com/office/drawing/2014/main" id="{4386EAE6-964F-7A62-2499-3A2A0E7F4E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18" y="1696286"/>
            <a:ext cx="376466" cy="342900"/>
          </a:xfrm>
          <a:prstGeom prst="rect">
            <a:avLst/>
          </a:prstGeo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7D8E672F-AFBC-33F7-EE74-D4DFD8CB34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18" y="2039186"/>
            <a:ext cx="376466" cy="342900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F0259DBA-52F8-023C-6390-3A5A378B3A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37" y="2210636"/>
            <a:ext cx="376466" cy="342900"/>
          </a:xfrm>
          <a:prstGeom prst="rect">
            <a:avLst/>
          </a:prstGeom>
        </p:spPr>
      </p:pic>
      <p:pic>
        <p:nvPicPr>
          <p:cNvPr id="11" name="Picture 15">
            <a:extLst>
              <a:ext uri="{FF2B5EF4-FFF2-40B4-BE49-F238E27FC236}">
                <a16:creationId xmlns:a16="http://schemas.microsoft.com/office/drawing/2014/main" id="{7BBD6F66-B559-9A7A-8547-FD0AA115AB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237" y="2553536"/>
            <a:ext cx="376466" cy="342900"/>
          </a:xfrm>
          <a:prstGeom prst="rect">
            <a:avLst/>
          </a:prstGeom>
        </p:spPr>
      </p:pic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44BFC674-53C6-819C-5988-C4B6E70A346F}"/>
              </a:ext>
            </a:extLst>
          </p:cNvPr>
          <p:cNvCxnSpPr>
            <a:cxnSpLocks/>
          </p:cNvCxnSpPr>
          <p:nvPr/>
        </p:nvCxnSpPr>
        <p:spPr>
          <a:xfrm flipH="1">
            <a:off x="3686098" y="4694477"/>
            <a:ext cx="1384190" cy="171747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14AF60AB-5FE8-0FD6-B3DC-20A955DFA377}"/>
              </a:ext>
            </a:extLst>
          </p:cNvPr>
          <p:cNvCxnSpPr>
            <a:cxnSpLocks/>
          </p:cNvCxnSpPr>
          <p:nvPr/>
        </p:nvCxnSpPr>
        <p:spPr>
          <a:xfrm flipH="1">
            <a:off x="3686098" y="5553214"/>
            <a:ext cx="138419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>
            <a:extLst>
              <a:ext uri="{FF2B5EF4-FFF2-40B4-BE49-F238E27FC236}">
                <a16:creationId xmlns:a16="http://schemas.microsoft.com/office/drawing/2014/main" id="{9978C9CD-D190-6D65-2F6F-F10770C36D4A}"/>
              </a:ext>
            </a:extLst>
          </p:cNvPr>
          <p:cNvCxnSpPr>
            <a:cxnSpLocks/>
          </p:cNvCxnSpPr>
          <p:nvPr/>
        </p:nvCxnSpPr>
        <p:spPr>
          <a:xfrm flipH="1" flipV="1">
            <a:off x="3686098" y="4694477"/>
            <a:ext cx="1610731" cy="1717474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57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78;p19">
            <a:extLst>
              <a:ext uri="{FF2B5EF4-FFF2-40B4-BE49-F238E27FC236}">
                <a16:creationId xmlns:a16="http://schemas.microsoft.com/office/drawing/2014/main" id="{6946CF2D-6B86-BC4D-9ABE-9539C4DD1C9B}"/>
              </a:ext>
            </a:extLst>
          </p:cNvPr>
          <p:cNvSpPr/>
          <p:nvPr/>
        </p:nvSpPr>
        <p:spPr>
          <a:xfrm>
            <a:off x="8084632" y="139390"/>
            <a:ext cx="3698485" cy="126764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59F0CFA-D1A0-C447-8463-6A6A2E6A2183}"/>
              </a:ext>
            </a:extLst>
          </p:cNvPr>
          <p:cNvSpPr txBox="1"/>
          <p:nvPr/>
        </p:nvSpPr>
        <p:spPr>
          <a:xfrm>
            <a:off x="7465121" y="496214"/>
            <a:ext cx="343829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000" b="1" dirty="0">
                <a:solidFill>
                  <a:srgbClr val="EF00A5"/>
                </a:solidFill>
              </a:rPr>
              <a:t>تطبيق عملي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F4FE4146-20C2-2AA1-D146-31C5D9E0A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05" y="2075366"/>
            <a:ext cx="11306097" cy="428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78;p19">
            <a:extLst>
              <a:ext uri="{FF2B5EF4-FFF2-40B4-BE49-F238E27FC236}">
                <a16:creationId xmlns:a16="http://schemas.microsoft.com/office/drawing/2014/main" id="{6946CF2D-6B86-BC4D-9ABE-9539C4DD1C9B}"/>
              </a:ext>
            </a:extLst>
          </p:cNvPr>
          <p:cNvSpPr/>
          <p:nvPr/>
        </p:nvSpPr>
        <p:spPr>
          <a:xfrm>
            <a:off x="8084632" y="139390"/>
            <a:ext cx="3698485" cy="126764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59F0CFA-D1A0-C447-8463-6A6A2E6A2183}"/>
              </a:ext>
            </a:extLst>
          </p:cNvPr>
          <p:cNvSpPr txBox="1"/>
          <p:nvPr/>
        </p:nvSpPr>
        <p:spPr>
          <a:xfrm>
            <a:off x="7155365" y="457742"/>
            <a:ext cx="3438296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500" b="1" dirty="0">
                <a:solidFill>
                  <a:srgbClr val="EF00A5"/>
                </a:solidFill>
              </a:rPr>
              <a:t>الواجب</a:t>
            </a:r>
          </a:p>
        </p:txBody>
      </p:sp>
      <p:sp>
        <p:nvSpPr>
          <p:cNvPr id="2" name="Google Shape;478;p19">
            <a:extLst>
              <a:ext uri="{FF2B5EF4-FFF2-40B4-BE49-F238E27FC236}">
                <a16:creationId xmlns:a16="http://schemas.microsoft.com/office/drawing/2014/main" id="{54A8D9B1-CC0B-5C46-8989-7979581E5385}"/>
              </a:ext>
            </a:extLst>
          </p:cNvPr>
          <p:cNvSpPr/>
          <p:nvPr/>
        </p:nvSpPr>
        <p:spPr>
          <a:xfrm>
            <a:off x="2517058" y="1907458"/>
            <a:ext cx="7157884" cy="346095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ar-SA" sz="5000" b="1" i="0" u="none" strike="noStrike" cap="none" dirty="0">
                <a:solidFill>
                  <a:srgbClr val="9A27F7"/>
                </a:solidFill>
                <a:latin typeface="Imprima"/>
                <a:ea typeface="Imprima"/>
                <a:cs typeface="Imprima"/>
                <a:sym typeface="Imprima"/>
              </a:rPr>
              <a:t>تدريب (٤)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ar-SA" sz="5000" b="1" i="0" u="none" strike="noStrike" cap="none" dirty="0">
                <a:solidFill>
                  <a:srgbClr val="9A27F7"/>
                </a:solidFill>
                <a:latin typeface="Imprima"/>
                <a:ea typeface="Imprima"/>
                <a:cs typeface="Imprima"/>
                <a:sym typeface="Imprima"/>
              </a:rPr>
              <a:t>صفحة(١٠٦)</a:t>
            </a:r>
          </a:p>
        </p:txBody>
      </p:sp>
    </p:spTree>
    <p:extLst>
      <p:ext uri="{BB962C8B-B14F-4D97-AF65-F5344CB8AC3E}">
        <p14:creationId xmlns:p14="http://schemas.microsoft.com/office/powerpoint/2010/main" val="142157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9"/>
          <p:cNvSpPr/>
          <p:nvPr/>
        </p:nvSpPr>
        <p:spPr>
          <a:xfrm>
            <a:off x="2517058" y="1907458"/>
            <a:ext cx="7157884" cy="346095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9"/>
          <p:cNvSpPr/>
          <p:nvPr/>
        </p:nvSpPr>
        <p:spPr>
          <a:xfrm>
            <a:off x="3267980" y="2634763"/>
            <a:ext cx="5222381" cy="273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ar-SA" sz="5000" b="1" dirty="0">
                <a:solidFill>
                  <a:srgbClr val="9A27F7"/>
                </a:solidFill>
                <a:latin typeface="Imprima"/>
                <a:ea typeface="Imprima"/>
                <a:cs typeface="Imprima"/>
                <a:sym typeface="Imprima"/>
              </a:rPr>
              <a:t>أستودعتكم الله الذي لاتضيع ودائعه</a:t>
            </a:r>
            <a:endParaRPr lang="ar-SA" sz="5000" b="1" i="0" u="none" strike="noStrike" cap="none" dirty="0">
              <a:solidFill>
                <a:srgbClr val="9A27F7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ADB02DB-49D1-C343-A717-8FFBEBCA3D57}"/>
              </a:ext>
            </a:extLst>
          </p:cNvPr>
          <p:cNvSpPr txBox="1"/>
          <p:nvPr/>
        </p:nvSpPr>
        <p:spPr>
          <a:xfrm>
            <a:off x="4204655" y="4366942"/>
            <a:ext cx="3349030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500" b="1" dirty="0">
                <a:solidFill>
                  <a:srgbClr val="95FE44"/>
                </a:solidFill>
              </a:rPr>
              <a:t>أ/</a:t>
            </a:r>
            <a:r>
              <a:rPr lang="ar-SA" sz="3500" b="1" dirty="0"/>
              <a:t> صباح القحطاني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E197082A-6CBC-1A4F-AADB-2FDAE1AD9419}"/>
              </a:ext>
            </a:extLst>
          </p:cNvPr>
          <p:cNvSpPr/>
          <p:nvPr/>
        </p:nvSpPr>
        <p:spPr>
          <a:xfrm>
            <a:off x="2517058" y="5838582"/>
            <a:ext cx="7444698" cy="514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sz="3000" b="1" dirty="0">
                <a:solidFill>
                  <a:srgbClr val="EF00A5"/>
                </a:solidFill>
                <a:hlinkClick r:id="rId3"/>
              </a:rPr>
              <a:t>https://t.me/</a:t>
            </a:r>
            <a:r>
              <a:rPr lang="en-GB" sz="3000" b="1" dirty="0" err="1">
                <a:solidFill>
                  <a:srgbClr val="EF00A5"/>
                </a:solidFill>
                <a:hlinkClick r:id="rId3"/>
              </a:rPr>
              <a:t>maharat_raqmia_sabah</a:t>
            </a:r>
            <a:endParaRPr lang="ar-SA" sz="3000" b="1" dirty="0">
              <a:solidFill>
                <a:srgbClr val="EF00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0"/>
      <p:bldP spid="2" grpId="0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E7F01CA7-41E9-926C-820E-6084EDBE0304}"/>
              </a:ext>
            </a:extLst>
          </p:cNvPr>
          <p:cNvSpPr/>
          <p:nvPr/>
        </p:nvSpPr>
        <p:spPr>
          <a:xfrm>
            <a:off x="-1133" y="194748"/>
            <a:ext cx="2023996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الوحدة الثالثة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67DC45F-66D9-B08E-FACA-F4EDC839FCD6}"/>
              </a:ext>
            </a:extLst>
          </p:cNvPr>
          <p:cNvSpPr/>
          <p:nvPr/>
        </p:nvSpPr>
        <p:spPr>
          <a:xfrm>
            <a:off x="-14119" y="1241704"/>
            <a:ext cx="2023996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البرمجة في سكراتش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4CE2528-7CA8-B64D-2B75-198C493AEA73}"/>
              </a:ext>
            </a:extLst>
          </p:cNvPr>
          <p:cNvSpPr/>
          <p:nvPr/>
        </p:nvSpPr>
        <p:spPr>
          <a:xfrm>
            <a:off x="5853" y="2296601"/>
            <a:ext cx="2023996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/>
              <a:t>أهداف الوحدة</a:t>
            </a:r>
          </a:p>
        </p:txBody>
      </p:sp>
      <p:grpSp>
        <p:nvGrpSpPr>
          <p:cNvPr id="19" name="Group 125">
            <a:extLst>
              <a:ext uri="{FF2B5EF4-FFF2-40B4-BE49-F238E27FC236}">
                <a16:creationId xmlns:a16="http://schemas.microsoft.com/office/drawing/2014/main" id="{C9519AB1-E3EA-51A1-3AE1-158C3FA8C4A7}"/>
              </a:ext>
            </a:extLst>
          </p:cNvPr>
          <p:cNvGrpSpPr>
            <a:grpSpLocks/>
          </p:cNvGrpSpPr>
          <p:nvPr/>
        </p:nvGrpSpPr>
        <p:grpSpPr bwMode="auto">
          <a:xfrm>
            <a:off x="2076007" y="54795"/>
            <a:ext cx="2171711" cy="6083311"/>
            <a:chOff x="1162948" y="497748"/>
            <a:chExt cx="2172294" cy="6083571"/>
          </a:xfrm>
        </p:grpSpPr>
        <p:sp>
          <p:nvSpPr>
            <p:cNvPr id="6" name="Freeform: Shape 75">
              <a:extLst>
                <a:ext uri="{FF2B5EF4-FFF2-40B4-BE49-F238E27FC236}">
                  <a16:creationId xmlns:a16="http://schemas.microsoft.com/office/drawing/2014/main" id="{9E163DE3-D293-B931-EF64-E8997B398F2A}"/>
                </a:ext>
              </a:extLst>
            </p:cNvPr>
            <p:cNvSpPr/>
            <p:nvPr/>
          </p:nvSpPr>
          <p:spPr>
            <a:xfrm flipH="1">
              <a:off x="2163347" y="2413942"/>
              <a:ext cx="96863" cy="306400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Straight Connector 2">
              <a:extLst>
                <a:ext uri="{FF2B5EF4-FFF2-40B4-BE49-F238E27FC236}">
                  <a16:creationId xmlns:a16="http://schemas.microsoft.com/office/drawing/2014/main" id="{C0E2B82E-63DE-DDD9-9115-474FAE02F7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4803" y="1058160"/>
              <a:ext cx="7940" cy="1338318"/>
            </a:xfrm>
            <a:prstGeom prst="line">
              <a:avLst/>
            </a:pr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</p:cxnSp>
        <p:grpSp>
          <p:nvGrpSpPr>
            <p:cNvPr id="8" name="Group 14">
              <a:extLst>
                <a:ext uri="{FF2B5EF4-FFF2-40B4-BE49-F238E27FC236}">
                  <a16:creationId xmlns:a16="http://schemas.microsoft.com/office/drawing/2014/main" id="{682FB732-CA71-09B3-6E67-50D2B5FC5C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5089" y="2303980"/>
              <a:ext cx="1727672" cy="4231925"/>
              <a:chOff x="5096776" y="1864772"/>
              <a:chExt cx="1997583" cy="4893071"/>
            </a:xfrm>
          </p:grpSpPr>
          <p:sp>
            <p:nvSpPr>
              <p:cNvPr id="16" name="Rectangle: Rounded Corners 8">
                <a:extLst>
                  <a:ext uri="{FF2B5EF4-FFF2-40B4-BE49-F238E27FC236}">
                    <a16:creationId xmlns:a16="http://schemas.microsoft.com/office/drawing/2014/main" id="{ACD7A2E3-AB3B-A39B-E485-BE09AE248FBA}"/>
                  </a:ext>
                </a:extLst>
              </p:cNvPr>
              <p:cNvSpPr/>
              <p:nvPr/>
            </p:nvSpPr>
            <p:spPr>
              <a:xfrm>
                <a:off x="5096776" y="2896373"/>
                <a:ext cx="1997583" cy="3861470"/>
              </a:xfrm>
              <a:prstGeom prst="roundRect">
                <a:avLst/>
              </a:prstGeom>
              <a:solidFill>
                <a:srgbClr val="00E3A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1">
                <a:extLst>
                  <a:ext uri="{FF2B5EF4-FFF2-40B4-BE49-F238E27FC236}">
                    <a16:creationId xmlns:a16="http://schemas.microsoft.com/office/drawing/2014/main" id="{DA52D390-4087-7D81-BAD4-D628DDFF7E5F}"/>
                  </a:ext>
                </a:extLst>
              </p:cNvPr>
              <p:cNvSpPr/>
              <p:nvPr/>
            </p:nvSpPr>
            <p:spPr>
              <a:xfrm flipV="1">
                <a:off x="5096776" y="2491191"/>
                <a:ext cx="1997583" cy="1189406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Text" lastClr="000000">
                  <a:alpha val="2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9">
                <a:extLst>
                  <a:ext uri="{FF2B5EF4-FFF2-40B4-BE49-F238E27FC236}">
                    <a16:creationId xmlns:a16="http://schemas.microsoft.com/office/drawing/2014/main" id="{9621F9B6-6FD4-D8AA-9440-09A34137E7EE}"/>
                  </a:ext>
                </a:extLst>
              </p:cNvPr>
              <p:cNvSpPr/>
              <p:nvPr/>
            </p:nvSpPr>
            <p:spPr>
              <a:xfrm flipV="1">
                <a:off x="5096776" y="1864772"/>
                <a:ext cx="1997583" cy="1561034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40">
              <a:extLst>
                <a:ext uri="{FF2B5EF4-FFF2-40B4-BE49-F238E27FC236}">
                  <a16:creationId xmlns:a16="http://schemas.microsoft.com/office/drawing/2014/main" id="{C731B9F6-D9F1-2B07-525B-4B2BE59E2AD5}"/>
                </a:ext>
              </a:extLst>
            </p:cNvPr>
            <p:cNvSpPr txBox="1"/>
            <p:nvPr/>
          </p:nvSpPr>
          <p:spPr bwMode="auto">
            <a:xfrm>
              <a:off x="1277984" y="3903549"/>
              <a:ext cx="1929517" cy="2677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/>
                </a:rPr>
                <a:t>أهم مصطلحات البرمجة(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800" b="1" dirty="0">
                  <a:solidFill>
                    <a:schemeClr val="bg1"/>
                  </a:solidFill>
                  <a:latin typeface="Calibri Light"/>
                </a:rPr>
                <a:t>الخوارزمية، البرنامج، والمخطط الانسيابي)</a:t>
              </a:r>
              <a:endPara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10" name="Oval 54">
              <a:extLst>
                <a:ext uri="{FF2B5EF4-FFF2-40B4-BE49-F238E27FC236}">
                  <a16:creationId xmlns:a16="http://schemas.microsoft.com/office/drawing/2014/main" id="{C38AE928-4F13-D20B-E8F9-E554A5CCE942}"/>
                </a:ext>
              </a:extLst>
            </p:cNvPr>
            <p:cNvSpPr/>
            <p:nvPr/>
          </p:nvSpPr>
          <p:spPr>
            <a:xfrm>
              <a:off x="2100671" y="2634307"/>
              <a:ext cx="237254" cy="23725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Picture 3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C84E0E20-50D8-2132-C3D5-2C5E43DB9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948" y="497748"/>
              <a:ext cx="2172294" cy="94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: Shape 73">
              <a:extLst>
                <a:ext uri="{FF2B5EF4-FFF2-40B4-BE49-F238E27FC236}">
                  <a16:creationId xmlns:a16="http://schemas.microsoft.com/office/drawing/2014/main" id="{283E55E7-080F-9749-3D87-71C41DA91564}"/>
                </a:ext>
              </a:extLst>
            </p:cNvPr>
            <p:cNvSpPr/>
            <p:nvPr/>
          </p:nvSpPr>
          <p:spPr>
            <a:xfrm>
              <a:off x="2199869" y="2413942"/>
              <a:ext cx="115920" cy="236547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Straight Connector 79">
              <a:extLst>
                <a:ext uri="{FF2B5EF4-FFF2-40B4-BE49-F238E27FC236}">
                  <a16:creationId xmlns:a16="http://schemas.microsoft.com/office/drawing/2014/main" id="{FE8A59D2-2F1E-11B7-FD76-3B1D74C0F5AB}"/>
                </a:ext>
              </a:extLst>
            </p:cNvPr>
            <p:cNvCxnSpPr/>
            <p:nvPr/>
          </p:nvCxnSpPr>
          <p:spPr>
            <a:xfrm flipV="1">
              <a:off x="2182402" y="2364727"/>
              <a:ext cx="115919" cy="55565"/>
            </a:xfrm>
            <a:prstGeom prst="line">
              <a:avLst/>
            </a:prstGeom>
            <a:noFill/>
            <a:ln w="19050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80">
              <a:extLst>
                <a:ext uri="{FF2B5EF4-FFF2-40B4-BE49-F238E27FC236}">
                  <a16:creationId xmlns:a16="http://schemas.microsoft.com/office/drawing/2014/main" id="{5578917C-8021-82B1-EFB0-D518AF6067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1929" y="2344089"/>
              <a:ext cx="93688" cy="52389"/>
            </a:xfrm>
            <a:prstGeom prst="line">
              <a:avLst/>
            </a:prstGeom>
            <a:noFill/>
            <a:ln w="19050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</p:cxnSp>
        <p:sp>
          <p:nvSpPr>
            <p:cNvPr id="15" name="Freeform: Shape 82">
              <a:extLst>
                <a:ext uri="{FF2B5EF4-FFF2-40B4-BE49-F238E27FC236}">
                  <a16:creationId xmlns:a16="http://schemas.microsoft.com/office/drawing/2014/main" id="{68CDD8B0-B07A-5D35-51B2-25961BD5378C}"/>
                </a:ext>
              </a:extLst>
            </p:cNvPr>
            <p:cNvSpPr/>
            <p:nvPr/>
          </p:nvSpPr>
          <p:spPr>
            <a:xfrm rot="19183841">
              <a:off x="2185578" y="2317100"/>
              <a:ext cx="55577" cy="7144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126">
            <a:extLst>
              <a:ext uri="{FF2B5EF4-FFF2-40B4-BE49-F238E27FC236}">
                <a16:creationId xmlns:a16="http://schemas.microsoft.com/office/drawing/2014/main" id="{8D6FD205-48E1-5858-628E-19A5A7EB5D0B}"/>
              </a:ext>
            </a:extLst>
          </p:cNvPr>
          <p:cNvGrpSpPr>
            <a:grpSpLocks/>
          </p:cNvGrpSpPr>
          <p:nvPr/>
        </p:nvGrpSpPr>
        <p:grpSpPr bwMode="auto">
          <a:xfrm>
            <a:off x="3908717" y="1143838"/>
            <a:ext cx="2366048" cy="5226379"/>
            <a:chOff x="3083047" y="1127746"/>
            <a:chExt cx="2172294" cy="5367301"/>
          </a:xfrm>
        </p:grpSpPr>
        <p:grpSp>
          <p:nvGrpSpPr>
            <p:cNvPr id="20" name="Group 15">
              <a:extLst>
                <a:ext uri="{FF2B5EF4-FFF2-40B4-BE49-F238E27FC236}">
                  <a16:creationId xmlns:a16="http://schemas.microsoft.com/office/drawing/2014/main" id="{D17522F1-77A3-2658-E669-0E9543870A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7761" y="2516500"/>
              <a:ext cx="1727672" cy="3978547"/>
              <a:chOff x="5097747" y="2110496"/>
              <a:chExt cx="1997583" cy="4600110"/>
            </a:xfrm>
          </p:grpSpPr>
          <p:sp>
            <p:nvSpPr>
              <p:cNvPr id="30" name="Rectangle: Rounded Corners 16">
                <a:extLst>
                  <a:ext uri="{FF2B5EF4-FFF2-40B4-BE49-F238E27FC236}">
                    <a16:creationId xmlns:a16="http://schemas.microsoft.com/office/drawing/2014/main" id="{A0143D49-3979-FB33-77C1-91CA6E1BB1C7}"/>
                  </a:ext>
                </a:extLst>
              </p:cNvPr>
              <p:cNvSpPr/>
              <p:nvPr/>
            </p:nvSpPr>
            <p:spPr>
              <a:xfrm>
                <a:off x="5097747" y="3162012"/>
                <a:ext cx="1997583" cy="3548594"/>
              </a:xfrm>
              <a:prstGeom prst="roundRect">
                <a:avLst/>
              </a:prstGeom>
              <a:solidFill>
                <a:srgbClr val="00B8F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17">
                <a:extLst>
                  <a:ext uri="{FF2B5EF4-FFF2-40B4-BE49-F238E27FC236}">
                    <a16:creationId xmlns:a16="http://schemas.microsoft.com/office/drawing/2014/main" id="{A576297D-2B41-D004-6281-CF325F7C1010}"/>
                  </a:ext>
                </a:extLst>
              </p:cNvPr>
              <p:cNvSpPr/>
              <p:nvPr/>
            </p:nvSpPr>
            <p:spPr>
              <a:xfrm flipV="1">
                <a:off x="5097747" y="2492198"/>
                <a:ext cx="1997583" cy="21757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Text" lastClr="000000">
                  <a:alpha val="2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18">
                <a:extLst>
                  <a:ext uri="{FF2B5EF4-FFF2-40B4-BE49-F238E27FC236}">
                    <a16:creationId xmlns:a16="http://schemas.microsoft.com/office/drawing/2014/main" id="{6055E5D4-59CB-DA14-6002-84F851B57DD7}"/>
                  </a:ext>
                </a:extLst>
              </p:cNvPr>
              <p:cNvSpPr/>
              <p:nvPr/>
            </p:nvSpPr>
            <p:spPr>
              <a:xfrm flipV="1">
                <a:off x="5097747" y="2110496"/>
                <a:ext cx="1997583" cy="2174398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TextBox 20">
                <a:extLst>
                  <a:ext uri="{FF2B5EF4-FFF2-40B4-BE49-F238E27FC236}">
                    <a16:creationId xmlns:a16="http://schemas.microsoft.com/office/drawing/2014/main" id="{9EAAE47F-2BF3-5BA1-63BB-41A744AFD3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3595" y="2561701"/>
                <a:ext cx="1809750" cy="840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rtl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algn="l" rtl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algn="l" rtl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algn="l" rtl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algn="l" rtl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altLang="en-US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8F1"/>
                    </a:solidFill>
                    <a:effectLst/>
                    <a:uLnTx/>
                    <a:uFillTx/>
                    <a:latin typeface="Oswald"/>
                  </a:rPr>
                  <a:t> </a:t>
                </a:r>
                <a:endPara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B8F1"/>
                  </a:solidFill>
                  <a:effectLst/>
                  <a:uLnTx/>
                  <a:uFillTx/>
                  <a:latin typeface="Oswald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43">
              <a:extLst>
                <a:ext uri="{FF2B5EF4-FFF2-40B4-BE49-F238E27FC236}">
                  <a16:creationId xmlns:a16="http://schemas.microsoft.com/office/drawing/2014/main" id="{A3894E51-471D-972B-F17E-268F6C55E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2553" y="4622223"/>
              <a:ext cx="1565218" cy="885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en-US" sz="2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wald"/>
                </a:rPr>
                <a:t>خطوات حل المشكلة.</a:t>
              </a:r>
            </a:p>
          </p:txBody>
        </p:sp>
        <p:sp>
          <p:nvSpPr>
            <p:cNvPr id="22" name="Oval 55">
              <a:extLst>
                <a:ext uri="{FF2B5EF4-FFF2-40B4-BE49-F238E27FC236}">
                  <a16:creationId xmlns:a16="http://schemas.microsoft.com/office/drawing/2014/main" id="{A5182A6E-D27B-4A32-E4BD-EFEF9554C48E}"/>
                </a:ext>
              </a:extLst>
            </p:cNvPr>
            <p:cNvSpPr/>
            <p:nvPr/>
          </p:nvSpPr>
          <p:spPr>
            <a:xfrm>
              <a:off x="4094962" y="2634307"/>
              <a:ext cx="237254" cy="23725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93">
              <a:extLst>
                <a:ext uri="{FF2B5EF4-FFF2-40B4-BE49-F238E27FC236}">
                  <a16:creationId xmlns:a16="http://schemas.microsoft.com/office/drawing/2014/main" id="{2A925D63-C022-42B5-A4B7-86049517733E}"/>
                </a:ext>
              </a:extLst>
            </p:cNvPr>
            <p:cNvSpPr/>
            <p:nvPr/>
          </p:nvSpPr>
          <p:spPr>
            <a:xfrm>
              <a:off x="4173958" y="2441905"/>
              <a:ext cx="115919" cy="236486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4" name="Group 105">
              <a:extLst>
                <a:ext uri="{FF2B5EF4-FFF2-40B4-BE49-F238E27FC236}">
                  <a16:creationId xmlns:a16="http://schemas.microsoft.com/office/drawing/2014/main" id="{7C0DD739-E6C6-44D8-4210-FA855D62CA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0139" y="1949889"/>
              <a:ext cx="115920" cy="514236"/>
              <a:chOff x="2783968" y="2127980"/>
              <a:chExt cx="115920" cy="514236"/>
            </a:xfrm>
          </p:grpSpPr>
          <p:cxnSp>
            <p:nvCxnSpPr>
              <p:cNvPr id="26" name="Straight Connector 101">
                <a:extLst>
                  <a:ext uri="{FF2B5EF4-FFF2-40B4-BE49-F238E27FC236}">
                    <a16:creationId xmlns:a16="http://schemas.microsoft.com/office/drawing/2014/main" id="{A4B4EC4C-C840-730A-4CF9-F3204B4DDD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6370" y="2127980"/>
                <a:ext cx="0" cy="490429"/>
              </a:xfrm>
              <a:prstGeom prst="line">
                <a:avLst/>
              </a:prstGeom>
              <a:noFill/>
              <a:ln w="28575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Straight Connector 102">
                <a:extLst>
                  <a:ext uri="{FF2B5EF4-FFF2-40B4-BE49-F238E27FC236}">
                    <a16:creationId xmlns:a16="http://schemas.microsoft.com/office/drawing/2014/main" id="{31586CA4-45CC-3EFA-73DA-2FE6E06EEAB4}"/>
                  </a:ext>
                </a:extLst>
              </p:cNvPr>
              <p:cNvCxnSpPr/>
              <p:nvPr/>
            </p:nvCxnSpPr>
            <p:spPr>
              <a:xfrm flipV="1">
                <a:off x="2783968" y="2586666"/>
                <a:ext cx="115920" cy="55550"/>
              </a:xfrm>
              <a:prstGeom prst="line">
                <a:avLst/>
              </a:prstGeom>
              <a:noFill/>
              <a:ln w="19050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Straight Connector 103">
                <a:extLst>
                  <a:ext uri="{FF2B5EF4-FFF2-40B4-BE49-F238E27FC236}">
                    <a16:creationId xmlns:a16="http://schemas.microsoft.com/office/drawing/2014/main" id="{01EAB90D-23A4-15C9-E109-E1FCF25012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3496" y="2566033"/>
                <a:ext cx="93689" cy="53963"/>
              </a:xfrm>
              <a:prstGeom prst="line">
                <a:avLst/>
              </a:prstGeom>
              <a:noFill/>
              <a:ln w="19050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sp>
            <p:nvSpPr>
              <p:cNvPr id="29" name="Freeform: Shape 104">
                <a:extLst>
                  <a:ext uri="{FF2B5EF4-FFF2-40B4-BE49-F238E27FC236}">
                    <a16:creationId xmlns:a16="http://schemas.microsoft.com/office/drawing/2014/main" id="{76425C40-C753-A89D-4AF6-F577E1C089B9}"/>
                  </a:ext>
                </a:extLst>
              </p:cNvPr>
              <p:cNvSpPr/>
              <p:nvPr/>
            </p:nvSpPr>
            <p:spPr>
              <a:xfrm rot="19183841">
                <a:off x="2787144" y="2540639"/>
                <a:ext cx="55578" cy="69835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Picture 57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A02DD7F4-CD74-7090-48DA-45BC773A2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047" y="1127746"/>
              <a:ext cx="2172294" cy="94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Group 127">
            <a:extLst>
              <a:ext uri="{FF2B5EF4-FFF2-40B4-BE49-F238E27FC236}">
                <a16:creationId xmlns:a16="http://schemas.microsoft.com/office/drawing/2014/main" id="{0D344594-496F-942F-D29D-FAE84B52D12E}"/>
              </a:ext>
            </a:extLst>
          </p:cNvPr>
          <p:cNvGrpSpPr>
            <a:grpSpLocks/>
          </p:cNvGrpSpPr>
          <p:nvPr/>
        </p:nvGrpSpPr>
        <p:grpSpPr bwMode="auto">
          <a:xfrm>
            <a:off x="6092743" y="12561"/>
            <a:ext cx="1993129" cy="6004228"/>
            <a:chOff x="5136815" y="64631"/>
            <a:chExt cx="2172294" cy="6618452"/>
          </a:xfrm>
        </p:grpSpPr>
        <p:sp>
          <p:nvSpPr>
            <p:cNvPr id="35" name="Freeform: Shape 98">
              <a:extLst>
                <a:ext uri="{FF2B5EF4-FFF2-40B4-BE49-F238E27FC236}">
                  <a16:creationId xmlns:a16="http://schemas.microsoft.com/office/drawing/2014/main" id="{D0742C60-8379-97E6-7E92-D0431CAE4043}"/>
                </a:ext>
              </a:extLst>
            </p:cNvPr>
            <p:cNvSpPr/>
            <p:nvPr/>
          </p:nvSpPr>
          <p:spPr>
            <a:xfrm flipH="1">
              <a:off x="6154681" y="2410944"/>
              <a:ext cx="96863" cy="306385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Group 21">
              <a:extLst>
                <a:ext uri="{FF2B5EF4-FFF2-40B4-BE49-F238E27FC236}">
                  <a16:creationId xmlns:a16="http://schemas.microsoft.com/office/drawing/2014/main" id="{85E3BC95-5E56-9825-B2C1-C68C14B474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9126" y="2515718"/>
              <a:ext cx="1727672" cy="4167365"/>
              <a:chOff x="5097208" y="2109590"/>
              <a:chExt cx="1997583" cy="4818426"/>
            </a:xfrm>
          </p:grpSpPr>
          <p:sp>
            <p:nvSpPr>
              <p:cNvPr id="46" name="Rectangle: Rounded Corners 22">
                <a:extLst>
                  <a:ext uri="{FF2B5EF4-FFF2-40B4-BE49-F238E27FC236}">
                    <a16:creationId xmlns:a16="http://schemas.microsoft.com/office/drawing/2014/main" id="{320CDE9E-6D55-2E5A-E5E7-005D70C42A94}"/>
                  </a:ext>
                </a:extLst>
              </p:cNvPr>
              <p:cNvSpPr/>
              <p:nvPr/>
            </p:nvSpPr>
            <p:spPr>
              <a:xfrm>
                <a:off x="5097208" y="3161333"/>
                <a:ext cx="1997583" cy="3766683"/>
              </a:xfrm>
              <a:prstGeom prst="roundRect">
                <a:avLst/>
              </a:prstGeom>
              <a:solidFill>
                <a:srgbClr val="5E6BF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23">
                <a:extLst>
                  <a:ext uri="{FF2B5EF4-FFF2-40B4-BE49-F238E27FC236}">
                    <a16:creationId xmlns:a16="http://schemas.microsoft.com/office/drawing/2014/main" id="{6F373B04-F1EC-3863-A9A3-65E6014DAEDE}"/>
                  </a:ext>
                </a:extLst>
              </p:cNvPr>
              <p:cNvSpPr/>
              <p:nvPr/>
            </p:nvSpPr>
            <p:spPr>
              <a:xfrm flipV="1">
                <a:off x="5097208" y="2491375"/>
                <a:ext cx="1997583" cy="2078261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Text" lastClr="000000">
                  <a:alpha val="2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24">
                <a:extLst>
                  <a:ext uri="{FF2B5EF4-FFF2-40B4-BE49-F238E27FC236}">
                    <a16:creationId xmlns:a16="http://schemas.microsoft.com/office/drawing/2014/main" id="{FEE904D2-E000-73BE-5A73-6BFE89C4E4D7}"/>
                  </a:ext>
                </a:extLst>
              </p:cNvPr>
              <p:cNvSpPr/>
              <p:nvPr/>
            </p:nvSpPr>
            <p:spPr>
              <a:xfrm flipV="1">
                <a:off x="5097208" y="2109590"/>
                <a:ext cx="1997583" cy="2030794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46">
              <a:extLst>
                <a:ext uri="{FF2B5EF4-FFF2-40B4-BE49-F238E27FC236}">
                  <a16:creationId xmlns:a16="http://schemas.microsoft.com/office/drawing/2014/main" id="{D2A4D63D-0AD8-B4BC-7EBD-19C46CA0B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9166" y="4420496"/>
              <a:ext cx="1565218" cy="179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en-US" sz="25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wald"/>
                  <a:cs typeface="Arial" panose="020B0604020202020204" pitchFamily="34" charset="0"/>
                </a:rPr>
                <a:t>ماهية الكائن وكيف استخدم مظاهره.</a:t>
              </a:r>
              <a:endParaRPr kumimoji="0" lang="en-US" altLang="en-US" sz="2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38" name="Oval 58">
              <a:extLst>
                <a:ext uri="{FF2B5EF4-FFF2-40B4-BE49-F238E27FC236}">
                  <a16:creationId xmlns:a16="http://schemas.microsoft.com/office/drawing/2014/main" id="{6FB8364F-BC8D-DBEE-39C3-856B47D9DC9A}"/>
                </a:ext>
              </a:extLst>
            </p:cNvPr>
            <p:cNvSpPr/>
            <p:nvPr/>
          </p:nvSpPr>
          <p:spPr>
            <a:xfrm>
              <a:off x="6126820" y="2634307"/>
              <a:ext cx="237254" cy="23725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94">
              <a:extLst>
                <a:ext uri="{FF2B5EF4-FFF2-40B4-BE49-F238E27FC236}">
                  <a16:creationId xmlns:a16="http://schemas.microsoft.com/office/drawing/2014/main" id="{1EBEF6DD-25D8-E180-301B-7A709B4BA715}"/>
                </a:ext>
              </a:extLst>
            </p:cNvPr>
            <p:cNvSpPr/>
            <p:nvPr/>
          </p:nvSpPr>
          <p:spPr>
            <a:xfrm>
              <a:off x="6203907" y="2420469"/>
              <a:ext cx="115920" cy="236536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" name="Group 107">
              <a:extLst>
                <a:ext uri="{FF2B5EF4-FFF2-40B4-BE49-F238E27FC236}">
                  <a16:creationId xmlns:a16="http://schemas.microsoft.com/office/drawing/2014/main" id="{A1EF7B55-6851-134C-512B-5F732EBAA5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0560" y="783764"/>
              <a:ext cx="115919" cy="1652579"/>
              <a:chOff x="2784769" y="989478"/>
              <a:chExt cx="115919" cy="1652579"/>
            </a:xfrm>
          </p:grpSpPr>
          <p:cxnSp>
            <p:nvCxnSpPr>
              <p:cNvPr id="42" name="Straight Connector 108">
                <a:extLst>
                  <a:ext uri="{FF2B5EF4-FFF2-40B4-BE49-F238E27FC236}">
                    <a16:creationId xmlns:a16="http://schemas.microsoft.com/office/drawing/2014/main" id="{BB90313B-5C8C-0777-36BC-996EC53B43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7171" y="989478"/>
                <a:ext cx="0" cy="1628766"/>
              </a:xfrm>
              <a:prstGeom prst="line">
                <a:avLst/>
              </a:prstGeom>
              <a:noFill/>
              <a:ln w="28575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" name="Straight Connector 109">
                <a:extLst>
                  <a:ext uri="{FF2B5EF4-FFF2-40B4-BE49-F238E27FC236}">
                    <a16:creationId xmlns:a16="http://schemas.microsoft.com/office/drawing/2014/main" id="{BF906C9F-0D78-08E8-4D3B-6FBC4447A642}"/>
                  </a:ext>
                </a:extLst>
              </p:cNvPr>
              <p:cNvCxnSpPr/>
              <p:nvPr/>
            </p:nvCxnSpPr>
            <p:spPr>
              <a:xfrm flipV="1">
                <a:off x="2784769" y="2586494"/>
                <a:ext cx="115919" cy="55563"/>
              </a:xfrm>
              <a:prstGeom prst="line">
                <a:avLst/>
              </a:prstGeom>
              <a:noFill/>
              <a:ln w="19050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" name="Straight Connector 110">
                <a:extLst>
                  <a:ext uri="{FF2B5EF4-FFF2-40B4-BE49-F238E27FC236}">
                    <a16:creationId xmlns:a16="http://schemas.microsoft.com/office/drawing/2014/main" id="{70961664-0E7F-F643-BDB2-B63653D57F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4297" y="2565857"/>
                <a:ext cx="93688" cy="53975"/>
              </a:xfrm>
              <a:prstGeom prst="line">
                <a:avLst/>
              </a:prstGeom>
              <a:noFill/>
              <a:ln w="19050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" name="Freeform: Shape 111">
                <a:extLst>
                  <a:ext uri="{FF2B5EF4-FFF2-40B4-BE49-F238E27FC236}">
                    <a16:creationId xmlns:a16="http://schemas.microsoft.com/office/drawing/2014/main" id="{D06A3BF4-17CC-7C06-0B21-E0066C7B2D58}"/>
                  </a:ext>
                </a:extLst>
              </p:cNvPr>
              <p:cNvSpPr/>
              <p:nvPr/>
            </p:nvSpPr>
            <p:spPr>
              <a:xfrm rot="19183841">
                <a:off x="2787945" y="2538870"/>
                <a:ext cx="55577" cy="71438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63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2CB2F552-6FBB-0D36-3DA4-A3AE2F17E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815" y="64631"/>
              <a:ext cx="2172294" cy="94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" name="Group 128">
            <a:extLst>
              <a:ext uri="{FF2B5EF4-FFF2-40B4-BE49-F238E27FC236}">
                <a16:creationId xmlns:a16="http://schemas.microsoft.com/office/drawing/2014/main" id="{ACD509DC-1BDA-0D7A-F5B0-0A4725C82155}"/>
              </a:ext>
            </a:extLst>
          </p:cNvPr>
          <p:cNvGrpSpPr>
            <a:grpSpLocks/>
          </p:cNvGrpSpPr>
          <p:nvPr/>
        </p:nvGrpSpPr>
        <p:grpSpPr bwMode="auto">
          <a:xfrm>
            <a:off x="7993267" y="501930"/>
            <a:ext cx="2171711" cy="5568942"/>
            <a:chOff x="7161390" y="575836"/>
            <a:chExt cx="2172294" cy="5568888"/>
          </a:xfrm>
        </p:grpSpPr>
        <p:sp>
          <p:nvSpPr>
            <p:cNvPr id="50" name="Freeform: Shape 99">
              <a:extLst>
                <a:ext uri="{FF2B5EF4-FFF2-40B4-BE49-F238E27FC236}">
                  <a16:creationId xmlns:a16="http://schemas.microsoft.com/office/drawing/2014/main" id="{1C99AB5B-122B-8B8E-F684-E34786E8F1E0}"/>
                </a:ext>
              </a:extLst>
            </p:cNvPr>
            <p:cNvSpPr/>
            <p:nvPr/>
          </p:nvSpPr>
          <p:spPr>
            <a:xfrm flipH="1">
              <a:off x="8195135" y="2426840"/>
              <a:ext cx="96864" cy="306384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oup 27">
              <a:extLst>
                <a:ext uri="{FF2B5EF4-FFF2-40B4-BE49-F238E27FC236}">
                  <a16:creationId xmlns:a16="http://schemas.microsoft.com/office/drawing/2014/main" id="{BD4C3423-609D-B44F-1432-5EE0F4787D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61471" y="2515739"/>
              <a:ext cx="1727672" cy="3628985"/>
              <a:chOff x="5097802" y="2109614"/>
              <a:chExt cx="1997583" cy="4195936"/>
            </a:xfrm>
          </p:grpSpPr>
          <p:sp>
            <p:nvSpPr>
              <p:cNvPr id="61" name="Rectangle: Rounded Corners 28">
                <a:extLst>
                  <a:ext uri="{FF2B5EF4-FFF2-40B4-BE49-F238E27FC236}">
                    <a16:creationId xmlns:a16="http://schemas.microsoft.com/office/drawing/2014/main" id="{D6A2A18F-80C1-E28A-1838-AA4264F845F0}"/>
                  </a:ext>
                </a:extLst>
              </p:cNvPr>
              <p:cNvSpPr/>
              <p:nvPr/>
            </p:nvSpPr>
            <p:spPr>
              <a:xfrm>
                <a:off x="5097802" y="3161351"/>
                <a:ext cx="1997583" cy="3144199"/>
              </a:xfrm>
              <a:prstGeom prst="roundRect">
                <a:avLst/>
              </a:prstGeom>
              <a:solidFill>
                <a:srgbClr val="FE89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29">
                <a:extLst>
                  <a:ext uri="{FF2B5EF4-FFF2-40B4-BE49-F238E27FC236}">
                    <a16:creationId xmlns:a16="http://schemas.microsoft.com/office/drawing/2014/main" id="{FFB61A0B-4546-E7DF-8236-EBF42B210C44}"/>
                  </a:ext>
                </a:extLst>
              </p:cNvPr>
              <p:cNvSpPr/>
              <p:nvPr/>
            </p:nvSpPr>
            <p:spPr>
              <a:xfrm flipV="1">
                <a:off x="5097802" y="2491397"/>
                <a:ext cx="1997583" cy="2103475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Text" lastClr="000000">
                  <a:alpha val="2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30">
                <a:extLst>
                  <a:ext uri="{FF2B5EF4-FFF2-40B4-BE49-F238E27FC236}">
                    <a16:creationId xmlns:a16="http://schemas.microsoft.com/office/drawing/2014/main" id="{58F618FF-0EEE-C6D9-ECAB-8B33CF269E74}"/>
                  </a:ext>
                </a:extLst>
              </p:cNvPr>
              <p:cNvSpPr/>
              <p:nvPr/>
            </p:nvSpPr>
            <p:spPr>
              <a:xfrm flipV="1">
                <a:off x="5097802" y="2109614"/>
                <a:ext cx="1997583" cy="2056007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49">
              <a:extLst>
                <a:ext uri="{FF2B5EF4-FFF2-40B4-BE49-F238E27FC236}">
                  <a16:creationId xmlns:a16="http://schemas.microsoft.com/office/drawing/2014/main" id="{EB24FB02-6FBC-EA09-B6E1-45B58B774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9047" y="4151668"/>
              <a:ext cx="1565218" cy="1938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 rtl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wald"/>
                  <a:cs typeface="Arial" panose="020B0604020202020204" pitchFamily="34" charset="0"/>
                </a:rPr>
                <a:t>استخدام لبنات سكراتش لإدخال البيانات وإخراجها.</a:t>
              </a:r>
              <a:endPara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wald"/>
                <a:cs typeface="Arial" panose="020B0604020202020204" pitchFamily="34" charset="0"/>
              </a:endParaRPr>
            </a:p>
          </p:txBody>
        </p:sp>
        <p:sp>
          <p:nvSpPr>
            <p:cNvPr id="53" name="Oval 61">
              <a:extLst>
                <a:ext uri="{FF2B5EF4-FFF2-40B4-BE49-F238E27FC236}">
                  <a16:creationId xmlns:a16="http://schemas.microsoft.com/office/drawing/2014/main" id="{0BCF29F0-B625-4773-9562-BC7FB02BA7E6}"/>
                </a:ext>
              </a:extLst>
            </p:cNvPr>
            <p:cNvSpPr/>
            <p:nvPr/>
          </p:nvSpPr>
          <p:spPr>
            <a:xfrm>
              <a:off x="8137355" y="2634307"/>
              <a:ext cx="237254" cy="23725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95">
              <a:extLst>
                <a:ext uri="{FF2B5EF4-FFF2-40B4-BE49-F238E27FC236}">
                  <a16:creationId xmlns:a16="http://schemas.microsoft.com/office/drawing/2014/main" id="{918DB379-1E6B-8BBE-E7BB-4F03D1B2971F}"/>
                </a:ext>
              </a:extLst>
            </p:cNvPr>
            <p:cNvSpPr/>
            <p:nvPr/>
          </p:nvSpPr>
          <p:spPr>
            <a:xfrm>
              <a:off x="8225306" y="2439540"/>
              <a:ext cx="115919" cy="236534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5" name="Group 113">
              <a:extLst>
                <a:ext uri="{FF2B5EF4-FFF2-40B4-BE49-F238E27FC236}">
                  <a16:creationId xmlns:a16="http://schemas.microsoft.com/office/drawing/2014/main" id="{9C7302FA-5E59-A3B6-EBBF-0EB57A548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22130" y="1315603"/>
              <a:ext cx="117507" cy="1154099"/>
              <a:chOff x="2783273" y="1488366"/>
              <a:chExt cx="117507" cy="1154099"/>
            </a:xfrm>
          </p:grpSpPr>
          <p:cxnSp>
            <p:nvCxnSpPr>
              <p:cNvPr id="57" name="Straight Connector 114">
                <a:extLst>
                  <a:ext uri="{FF2B5EF4-FFF2-40B4-BE49-F238E27FC236}">
                    <a16:creationId xmlns:a16="http://schemas.microsoft.com/office/drawing/2014/main" id="{4D1CBC06-B02B-AC90-849B-78D1A77E8D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5674" y="1488366"/>
                <a:ext cx="0" cy="1130287"/>
              </a:xfrm>
              <a:prstGeom prst="line">
                <a:avLst/>
              </a:prstGeom>
              <a:noFill/>
              <a:ln w="28575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8" name="Straight Connector 115">
                <a:extLst>
                  <a:ext uri="{FF2B5EF4-FFF2-40B4-BE49-F238E27FC236}">
                    <a16:creationId xmlns:a16="http://schemas.microsoft.com/office/drawing/2014/main" id="{09A969D4-713C-BC05-56F5-638BA97DDD9A}"/>
                  </a:ext>
                </a:extLst>
              </p:cNvPr>
              <p:cNvCxnSpPr/>
              <p:nvPr/>
            </p:nvCxnSpPr>
            <p:spPr>
              <a:xfrm flipV="1">
                <a:off x="2783273" y="2586904"/>
                <a:ext cx="117507" cy="55561"/>
              </a:xfrm>
              <a:prstGeom prst="line">
                <a:avLst/>
              </a:prstGeom>
              <a:noFill/>
              <a:ln w="19050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9" name="Straight Connector 116">
                <a:extLst>
                  <a:ext uri="{FF2B5EF4-FFF2-40B4-BE49-F238E27FC236}">
                    <a16:creationId xmlns:a16="http://schemas.microsoft.com/office/drawing/2014/main" id="{45CF2156-46AD-08CE-0C3F-299EE85F23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92800" y="2566266"/>
                <a:ext cx="95276" cy="53974"/>
              </a:xfrm>
              <a:prstGeom prst="line">
                <a:avLst/>
              </a:prstGeom>
              <a:noFill/>
              <a:ln w="19050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</p:cxnSp>
          <p:sp>
            <p:nvSpPr>
              <p:cNvPr id="60" name="Freeform: Shape 117">
                <a:extLst>
                  <a:ext uri="{FF2B5EF4-FFF2-40B4-BE49-F238E27FC236}">
                    <a16:creationId xmlns:a16="http://schemas.microsoft.com/office/drawing/2014/main" id="{07AFC04B-451D-DCF9-F191-8D7F41085481}"/>
                  </a:ext>
                </a:extLst>
              </p:cNvPr>
              <p:cNvSpPr/>
              <p:nvPr/>
            </p:nvSpPr>
            <p:spPr>
              <a:xfrm rot="19183841">
                <a:off x="2786449" y="2539279"/>
                <a:ext cx="57166" cy="71436"/>
              </a:xfrm>
              <a:custGeom>
                <a:avLst/>
                <a:gdLst>
                  <a:gd name="connsiteX0" fmla="*/ 0 w 95428"/>
                  <a:gd name="connsiteY0" fmla="*/ 342900 h 342900"/>
                  <a:gd name="connsiteX1" fmla="*/ 95250 w 95428"/>
                  <a:gd name="connsiteY1" fmla="*/ 114300 h 342900"/>
                  <a:gd name="connsiteX2" fmla="*/ 19050 w 95428"/>
                  <a:gd name="connsiteY2" fmla="*/ 0 h 342900"/>
                  <a:gd name="connsiteX0" fmla="*/ 0 w 149002"/>
                  <a:gd name="connsiteY0" fmla="*/ 316463 h 316463"/>
                  <a:gd name="connsiteX1" fmla="*/ 147186 w 149002"/>
                  <a:gd name="connsiteY1" fmla="*/ 114300 h 316463"/>
                  <a:gd name="connsiteX2" fmla="*/ 70986 w 149002"/>
                  <a:gd name="connsiteY2" fmla="*/ 0 h 316463"/>
                  <a:gd name="connsiteX0" fmla="*/ 0 w 156019"/>
                  <a:gd name="connsiteY0" fmla="*/ 316463 h 316463"/>
                  <a:gd name="connsiteX1" fmla="*/ 147186 w 156019"/>
                  <a:gd name="connsiteY1" fmla="*/ 114300 h 316463"/>
                  <a:gd name="connsiteX2" fmla="*/ 70986 w 156019"/>
                  <a:gd name="connsiteY2" fmla="*/ 0 h 316463"/>
                  <a:gd name="connsiteX0" fmla="*/ 0 w 187230"/>
                  <a:gd name="connsiteY0" fmla="*/ 316463 h 316463"/>
                  <a:gd name="connsiteX1" fmla="*/ 186138 w 187230"/>
                  <a:gd name="connsiteY1" fmla="*/ 107690 h 316463"/>
                  <a:gd name="connsiteX2" fmla="*/ 70986 w 187230"/>
                  <a:gd name="connsiteY2" fmla="*/ 0 h 316463"/>
                  <a:gd name="connsiteX0" fmla="*/ 0 w 222286"/>
                  <a:gd name="connsiteY0" fmla="*/ 250156 h 250156"/>
                  <a:gd name="connsiteX1" fmla="*/ 220119 w 222286"/>
                  <a:gd name="connsiteY1" fmla="*/ 107690 h 250156"/>
                  <a:gd name="connsiteX2" fmla="*/ 104967 w 222286"/>
                  <a:gd name="connsiteY2" fmla="*/ 0 h 250156"/>
                  <a:gd name="connsiteX0" fmla="*/ 0 w 222286"/>
                  <a:gd name="connsiteY0" fmla="*/ 250156 h 251737"/>
                  <a:gd name="connsiteX1" fmla="*/ 220119 w 222286"/>
                  <a:gd name="connsiteY1" fmla="*/ 107690 h 251737"/>
                  <a:gd name="connsiteX2" fmla="*/ 104967 w 222286"/>
                  <a:gd name="connsiteY2" fmla="*/ 0 h 251737"/>
                  <a:gd name="connsiteX0" fmla="*/ 0 w 272558"/>
                  <a:gd name="connsiteY0" fmla="*/ 250156 h 251638"/>
                  <a:gd name="connsiteX1" fmla="*/ 271091 w 272558"/>
                  <a:gd name="connsiteY1" fmla="*/ 99041 h 251638"/>
                  <a:gd name="connsiteX2" fmla="*/ 104967 w 272558"/>
                  <a:gd name="connsiteY2" fmla="*/ 0 h 251638"/>
                  <a:gd name="connsiteX0" fmla="*/ 0 w 274322"/>
                  <a:gd name="connsiteY0" fmla="*/ 250156 h 251638"/>
                  <a:gd name="connsiteX1" fmla="*/ 271091 w 274322"/>
                  <a:gd name="connsiteY1" fmla="*/ 99041 h 251638"/>
                  <a:gd name="connsiteX2" fmla="*/ 104967 w 274322"/>
                  <a:gd name="connsiteY2" fmla="*/ 0 h 251638"/>
                  <a:gd name="connsiteX0" fmla="*/ 0 w 296232"/>
                  <a:gd name="connsiteY0" fmla="*/ 250156 h 251737"/>
                  <a:gd name="connsiteX1" fmla="*/ 293744 w 296232"/>
                  <a:gd name="connsiteY1" fmla="*/ 107690 h 251737"/>
                  <a:gd name="connsiteX2" fmla="*/ 104967 w 296232"/>
                  <a:gd name="connsiteY2" fmla="*/ 0 h 251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232" h="251737">
                    <a:moveTo>
                      <a:pt x="0" y="250156"/>
                    </a:moveTo>
                    <a:cubicBezTo>
                      <a:pt x="278778" y="266667"/>
                      <a:pt x="276250" y="149383"/>
                      <a:pt x="293744" y="107690"/>
                    </a:cubicBezTo>
                    <a:cubicBezTo>
                      <a:pt x="311239" y="65997"/>
                      <a:pt x="235269" y="2629"/>
                      <a:pt x="104967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939393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6" name="Picture 66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2EB96A66-6F14-220A-FC3D-DCBEF26B3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390" y="575836"/>
              <a:ext cx="2172294" cy="94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9" name="Group 125">
            <a:extLst>
              <a:ext uri="{FF2B5EF4-FFF2-40B4-BE49-F238E27FC236}">
                <a16:creationId xmlns:a16="http://schemas.microsoft.com/office/drawing/2014/main" id="{60F6C1D7-1B60-5131-21A9-88346F9BB523}"/>
              </a:ext>
            </a:extLst>
          </p:cNvPr>
          <p:cNvGrpSpPr>
            <a:grpSpLocks/>
          </p:cNvGrpSpPr>
          <p:nvPr/>
        </p:nvGrpSpPr>
        <p:grpSpPr bwMode="auto">
          <a:xfrm>
            <a:off x="10000988" y="332098"/>
            <a:ext cx="2171711" cy="6037900"/>
            <a:chOff x="1162948" y="497748"/>
            <a:chExt cx="2172294" cy="6038158"/>
          </a:xfrm>
        </p:grpSpPr>
        <p:sp>
          <p:nvSpPr>
            <p:cNvPr id="66" name="Freeform: Shape 75">
              <a:extLst>
                <a:ext uri="{FF2B5EF4-FFF2-40B4-BE49-F238E27FC236}">
                  <a16:creationId xmlns:a16="http://schemas.microsoft.com/office/drawing/2014/main" id="{A64BB5A5-1660-ADEF-5097-EDB3BEB2F264}"/>
                </a:ext>
              </a:extLst>
            </p:cNvPr>
            <p:cNvSpPr/>
            <p:nvPr/>
          </p:nvSpPr>
          <p:spPr>
            <a:xfrm flipH="1">
              <a:off x="2163347" y="2413942"/>
              <a:ext cx="96863" cy="306400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428" h="342900">
                  <a:moveTo>
                    <a:pt x="0" y="342900"/>
                  </a:moveTo>
                  <a:cubicBezTo>
                    <a:pt x="46037" y="257175"/>
                    <a:pt x="92075" y="171450"/>
                    <a:pt x="95250" y="114300"/>
                  </a:cubicBezTo>
                  <a:cubicBezTo>
                    <a:pt x="98425" y="57150"/>
                    <a:pt x="58737" y="28575"/>
                    <a:pt x="19050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7" name="Straight Connector 2">
              <a:extLst>
                <a:ext uri="{FF2B5EF4-FFF2-40B4-BE49-F238E27FC236}">
                  <a16:creationId xmlns:a16="http://schemas.microsoft.com/office/drawing/2014/main" id="{D5A70D8D-2CA1-A41D-0658-EBCE5FF2E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4803" y="1058160"/>
              <a:ext cx="7940" cy="1338318"/>
            </a:xfrm>
            <a:prstGeom prst="line">
              <a:avLst/>
            </a:pr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</p:cxnSp>
        <p:grpSp>
          <p:nvGrpSpPr>
            <p:cNvPr id="68" name="Group 14">
              <a:extLst>
                <a:ext uri="{FF2B5EF4-FFF2-40B4-BE49-F238E27FC236}">
                  <a16:creationId xmlns:a16="http://schemas.microsoft.com/office/drawing/2014/main" id="{7D954685-F294-A27F-C854-4C82670310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5089" y="2303981"/>
              <a:ext cx="1727672" cy="4231925"/>
              <a:chOff x="5096776" y="1864772"/>
              <a:chExt cx="1997583" cy="4893071"/>
            </a:xfrm>
          </p:grpSpPr>
          <p:sp>
            <p:nvSpPr>
              <p:cNvPr id="76" name="Rectangle: Rounded Corners 8">
                <a:extLst>
                  <a:ext uri="{FF2B5EF4-FFF2-40B4-BE49-F238E27FC236}">
                    <a16:creationId xmlns:a16="http://schemas.microsoft.com/office/drawing/2014/main" id="{13113444-B81E-318E-C614-FF726B3694DD}"/>
                  </a:ext>
                </a:extLst>
              </p:cNvPr>
              <p:cNvSpPr/>
              <p:nvPr/>
            </p:nvSpPr>
            <p:spPr>
              <a:xfrm>
                <a:off x="5096776" y="2896373"/>
                <a:ext cx="1997583" cy="3861470"/>
              </a:xfrm>
              <a:prstGeom prst="roundRect">
                <a:avLst/>
              </a:prstGeom>
              <a:solidFill>
                <a:srgbClr val="EF00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11">
                <a:extLst>
                  <a:ext uri="{FF2B5EF4-FFF2-40B4-BE49-F238E27FC236}">
                    <a16:creationId xmlns:a16="http://schemas.microsoft.com/office/drawing/2014/main" id="{3BB1AED9-ABD0-0059-FC4D-809A8ABC516A}"/>
                  </a:ext>
                </a:extLst>
              </p:cNvPr>
              <p:cNvSpPr/>
              <p:nvPr/>
            </p:nvSpPr>
            <p:spPr>
              <a:xfrm flipV="1">
                <a:off x="5096776" y="2491191"/>
                <a:ext cx="1997583" cy="1189406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Text" lastClr="000000">
                  <a:alpha val="2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9">
                <a:extLst>
                  <a:ext uri="{FF2B5EF4-FFF2-40B4-BE49-F238E27FC236}">
                    <a16:creationId xmlns:a16="http://schemas.microsoft.com/office/drawing/2014/main" id="{A3A9A0EB-3CD9-A92B-5034-F8492D6D59D4}"/>
                  </a:ext>
                </a:extLst>
              </p:cNvPr>
              <p:cNvSpPr/>
              <p:nvPr/>
            </p:nvSpPr>
            <p:spPr>
              <a:xfrm flipV="1">
                <a:off x="5096776" y="1864772"/>
                <a:ext cx="1997583" cy="1561034"/>
              </a:xfrm>
              <a:custGeom>
                <a:avLst/>
                <a:gdLst>
                  <a:gd name="connsiteX0" fmla="*/ 271981 w 1631852"/>
                  <a:gd name="connsiteY0" fmla="*/ 2484707 h 2484707"/>
                  <a:gd name="connsiteX1" fmla="*/ 1359871 w 1631852"/>
                  <a:gd name="connsiteY1" fmla="*/ 2484707 h 2484707"/>
                  <a:gd name="connsiteX2" fmla="*/ 1631852 w 1631852"/>
                  <a:gd name="connsiteY2" fmla="*/ 2212726 h 2484707"/>
                  <a:gd name="connsiteX3" fmla="*/ 1631852 w 1631852"/>
                  <a:gd name="connsiteY3" fmla="*/ 716873 h 2484707"/>
                  <a:gd name="connsiteX4" fmla="*/ 1359871 w 1631852"/>
                  <a:gd name="connsiteY4" fmla="*/ 444892 h 2484707"/>
                  <a:gd name="connsiteX5" fmla="*/ 1062007 w 1631852"/>
                  <a:gd name="connsiteY5" fmla="*/ 444892 h 2484707"/>
                  <a:gd name="connsiteX6" fmla="*/ 815926 w 1631852"/>
                  <a:gd name="connsiteY6" fmla="*/ 0 h 2484707"/>
                  <a:gd name="connsiteX7" fmla="*/ 569845 w 1631852"/>
                  <a:gd name="connsiteY7" fmla="*/ 444892 h 2484707"/>
                  <a:gd name="connsiteX8" fmla="*/ 271981 w 1631852"/>
                  <a:gd name="connsiteY8" fmla="*/ 444892 h 2484707"/>
                  <a:gd name="connsiteX9" fmla="*/ 0 w 1631852"/>
                  <a:gd name="connsiteY9" fmla="*/ 716873 h 2484707"/>
                  <a:gd name="connsiteX10" fmla="*/ 0 w 1631852"/>
                  <a:gd name="connsiteY10" fmla="*/ 2212726 h 2484707"/>
                  <a:gd name="connsiteX11" fmla="*/ 271981 w 1631852"/>
                  <a:gd name="connsiteY11" fmla="*/ 2484707 h 2484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31852" h="2484707">
                    <a:moveTo>
                      <a:pt x="271981" y="2484707"/>
                    </a:moveTo>
                    <a:lnTo>
                      <a:pt x="1359871" y="2484707"/>
                    </a:lnTo>
                    <a:cubicBezTo>
                      <a:pt x="1510082" y="2484707"/>
                      <a:pt x="1631852" y="2362937"/>
                      <a:pt x="1631852" y="2212726"/>
                    </a:cubicBezTo>
                    <a:lnTo>
                      <a:pt x="1631852" y="716873"/>
                    </a:lnTo>
                    <a:cubicBezTo>
                      <a:pt x="1631852" y="566662"/>
                      <a:pt x="1510082" y="444892"/>
                      <a:pt x="1359871" y="444892"/>
                    </a:cubicBezTo>
                    <a:lnTo>
                      <a:pt x="1062007" y="444892"/>
                    </a:lnTo>
                    <a:lnTo>
                      <a:pt x="815926" y="0"/>
                    </a:lnTo>
                    <a:lnTo>
                      <a:pt x="569845" y="444892"/>
                    </a:lnTo>
                    <a:lnTo>
                      <a:pt x="271981" y="444892"/>
                    </a:lnTo>
                    <a:cubicBezTo>
                      <a:pt x="121770" y="444892"/>
                      <a:pt x="0" y="566662"/>
                      <a:pt x="0" y="716873"/>
                    </a:cubicBezTo>
                    <a:lnTo>
                      <a:pt x="0" y="2212726"/>
                    </a:lnTo>
                    <a:cubicBezTo>
                      <a:pt x="0" y="2362937"/>
                      <a:pt x="121770" y="2484707"/>
                      <a:pt x="271981" y="248470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9" name="TextBox 40">
              <a:extLst>
                <a:ext uri="{FF2B5EF4-FFF2-40B4-BE49-F238E27FC236}">
                  <a16:creationId xmlns:a16="http://schemas.microsoft.com/office/drawing/2014/main" id="{63271785-DB48-DF92-73FD-8F4BBC8C12B5}"/>
                </a:ext>
              </a:extLst>
            </p:cNvPr>
            <p:cNvSpPr txBox="1"/>
            <p:nvPr/>
          </p:nvSpPr>
          <p:spPr bwMode="auto">
            <a:xfrm>
              <a:off x="1277984" y="3903549"/>
              <a:ext cx="1929517" cy="181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800" b="1" dirty="0">
                  <a:solidFill>
                    <a:schemeClr val="bg1"/>
                  </a:solidFill>
                  <a:latin typeface="Calibri Light"/>
                </a:rPr>
                <a:t>استخدام الشروط لاتخاذ القرارات في سكراتش .</a:t>
              </a:r>
              <a:endPara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</a:endParaRPr>
            </a:p>
          </p:txBody>
        </p:sp>
        <p:sp>
          <p:nvSpPr>
            <p:cNvPr id="70" name="Oval 54">
              <a:extLst>
                <a:ext uri="{FF2B5EF4-FFF2-40B4-BE49-F238E27FC236}">
                  <a16:creationId xmlns:a16="http://schemas.microsoft.com/office/drawing/2014/main" id="{767B7703-2A58-EC65-5013-A59F789CD332}"/>
                </a:ext>
              </a:extLst>
            </p:cNvPr>
            <p:cNvSpPr/>
            <p:nvPr/>
          </p:nvSpPr>
          <p:spPr>
            <a:xfrm>
              <a:off x="2100671" y="2634307"/>
              <a:ext cx="237254" cy="23725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innerShdw blurRad="25400" dist="50800" dir="13500000">
                <a:prstClr val="black">
                  <a:alpha val="50000"/>
                </a:prstClr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1" name="Picture 3" descr="Clouds in the sky with smoke coming out of it&#10;&#10;Description automatically generated">
              <a:extLst>
                <a:ext uri="{FF2B5EF4-FFF2-40B4-BE49-F238E27FC236}">
                  <a16:creationId xmlns:a16="http://schemas.microsoft.com/office/drawing/2014/main" id="{85E12AB9-EE0F-92ED-2A07-FF155E1A7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948" y="497748"/>
              <a:ext cx="2172294" cy="94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Freeform: Shape 73">
              <a:extLst>
                <a:ext uri="{FF2B5EF4-FFF2-40B4-BE49-F238E27FC236}">
                  <a16:creationId xmlns:a16="http://schemas.microsoft.com/office/drawing/2014/main" id="{0AA5EAB0-EC01-D001-0B83-804C23C5B197}"/>
                </a:ext>
              </a:extLst>
            </p:cNvPr>
            <p:cNvSpPr/>
            <p:nvPr/>
          </p:nvSpPr>
          <p:spPr>
            <a:xfrm>
              <a:off x="2199869" y="2413942"/>
              <a:ext cx="115920" cy="236547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3" name="Straight Connector 79">
              <a:extLst>
                <a:ext uri="{FF2B5EF4-FFF2-40B4-BE49-F238E27FC236}">
                  <a16:creationId xmlns:a16="http://schemas.microsoft.com/office/drawing/2014/main" id="{89EFD8ED-2BEA-E5BF-4DBE-EEB49AB2755D}"/>
                </a:ext>
              </a:extLst>
            </p:cNvPr>
            <p:cNvCxnSpPr/>
            <p:nvPr/>
          </p:nvCxnSpPr>
          <p:spPr>
            <a:xfrm flipV="1">
              <a:off x="2182402" y="2364727"/>
              <a:ext cx="115919" cy="55565"/>
            </a:xfrm>
            <a:prstGeom prst="line">
              <a:avLst/>
            </a:prstGeom>
            <a:noFill/>
            <a:ln w="19050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</p:cxnSp>
        <p:cxnSp>
          <p:nvCxnSpPr>
            <p:cNvPr id="74" name="Straight Connector 80">
              <a:extLst>
                <a:ext uri="{FF2B5EF4-FFF2-40B4-BE49-F238E27FC236}">
                  <a16:creationId xmlns:a16="http://schemas.microsoft.com/office/drawing/2014/main" id="{03474E72-C864-864B-C3B2-2690E47B3F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91929" y="2344089"/>
              <a:ext cx="93688" cy="52389"/>
            </a:xfrm>
            <a:prstGeom prst="line">
              <a:avLst/>
            </a:prstGeom>
            <a:noFill/>
            <a:ln w="19050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</p:cxnSp>
        <p:sp>
          <p:nvSpPr>
            <p:cNvPr id="75" name="Freeform: Shape 82">
              <a:extLst>
                <a:ext uri="{FF2B5EF4-FFF2-40B4-BE49-F238E27FC236}">
                  <a16:creationId xmlns:a16="http://schemas.microsoft.com/office/drawing/2014/main" id="{B051C19D-9104-8F0A-28CE-E4E91F742BC9}"/>
                </a:ext>
              </a:extLst>
            </p:cNvPr>
            <p:cNvSpPr/>
            <p:nvPr/>
          </p:nvSpPr>
          <p:spPr>
            <a:xfrm rot="19183841">
              <a:off x="2185578" y="2317100"/>
              <a:ext cx="55577" cy="71441"/>
            </a:xfrm>
            <a:custGeom>
              <a:avLst/>
              <a:gdLst>
                <a:gd name="connsiteX0" fmla="*/ 0 w 95428"/>
                <a:gd name="connsiteY0" fmla="*/ 342900 h 342900"/>
                <a:gd name="connsiteX1" fmla="*/ 95250 w 95428"/>
                <a:gd name="connsiteY1" fmla="*/ 114300 h 342900"/>
                <a:gd name="connsiteX2" fmla="*/ 19050 w 95428"/>
                <a:gd name="connsiteY2" fmla="*/ 0 h 342900"/>
                <a:gd name="connsiteX0" fmla="*/ 0 w 149002"/>
                <a:gd name="connsiteY0" fmla="*/ 316463 h 316463"/>
                <a:gd name="connsiteX1" fmla="*/ 147186 w 149002"/>
                <a:gd name="connsiteY1" fmla="*/ 114300 h 316463"/>
                <a:gd name="connsiteX2" fmla="*/ 70986 w 149002"/>
                <a:gd name="connsiteY2" fmla="*/ 0 h 316463"/>
                <a:gd name="connsiteX0" fmla="*/ 0 w 156019"/>
                <a:gd name="connsiteY0" fmla="*/ 316463 h 316463"/>
                <a:gd name="connsiteX1" fmla="*/ 147186 w 156019"/>
                <a:gd name="connsiteY1" fmla="*/ 114300 h 316463"/>
                <a:gd name="connsiteX2" fmla="*/ 70986 w 156019"/>
                <a:gd name="connsiteY2" fmla="*/ 0 h 316463"/>
                <a:gd name="connsiteX0" fmla="*/ 0 w 187230"/>
                <a:gd name="connsiteY0" fmla="*/ 316463 h 316463"/>
                <a:gd name="connsiteX1" fmla="*/ 186138 w 187230"/>
                <a:gd name="connsiteY1" fmla="*/ 107690 h 316463"/>
                <a:gd name="connsiteX2" fmla="*/ 70986 w 187230"/>
                <a:gd name="connsiteY2" fmla="*/ 0 h 316463"/>
                <a:gd name="connsiteX0" fmla="*/ 0 w 222286"/>
                <a:gd name="connsiteY0" fmla="*/ 250156 h 250156"/>
                <a:gd name="connsiteX1" fmla="*/ 220119 w 222286"/>
                <a:gd name="connsiteY1" fmla="*/ 107690 h 250156"/>
                <a:gd name="connsiteX2" fmla="*/ 104967 w 222286"/>
                <a:gd name="connsiteY2" fmla="*/ 0 h 250156"/>
                <a:gd name="connsiteX0" fmla="*/ 0 w 222286"/>
                <a:gd name="connsiteY0" fmla="*/ 250156 h 251737"/>
                <a:gd name="connsiteX1" fmla="*/ 220119 w 222286"/>
                <a:gd name="connsiteY1" fmla="*/ 107690 h 251737"/>
                <a:gd name="connsiteX2" fmla="*/ 104967 w 222286"/>
                <a:gd name="connsiteY2" fmla="*/ 0 h 251737"/>
                <a:gd name="connsiteX0" fmla="*/ 0 w 272558"/>
                <a:gd name="connsiteY0" fmla="*/ 250156 h 251638"/>
                <a:gd name="connsiteX1" fmla="*/ 271091 w 272558"/>
                <a:gd name="connsiteY1" fmla="*/ 99041 h 251638"/>
                <a:gd name="connsiteX2" fmla="*/ 104967 w 272558"/>
                <a:gd name="connsiteY2" fmla="*/ 0 h 251638"/>
                <a:gd name="connsiteX0" fmla="*/ 0 w 274322"/>
                <a:gd name="connsiteY0" fmla="*/ 250156 h 251638"/>
                <a:gd name="connsiteX1" fmla="*/ 271091 w 274322"/>
                <a:gd name="connsiteY1" fmla="*/ 99041 h 251638"/>
                <a:gd name="connsiteX2" fmla="*/ 104967 w 274322"/>
                <a:gd name="connsiteY2" fmla="*/ 0 h 251638"/>
                <a:gd name="connsiteX0" fmla="*/ 0 w 296232"/>
                <a:gd name="connsiteY0" fmla="*/ 250156 h 251737"/>
                <a:gd name="connsiteX1" fmla="*/ 293744 w 296232"/>
                <a:gd name="connsiteY1" fmla="*/ 107690 h 251737"/>
                <a:gd name="connsiteX2" fmla="*/ 104967 w 296232"/>
                <a:gd name="connsiteY2" fmla="*/ 0 h 25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232" h="251737">
                  <a:moveTo>
                    <a:pt x="0" y="250156"/>
                  </a:moveTo>
                  <a:cubicBezTo>
                    <a:pt x="278778" y="266667"/>
                    <a:pt x="276250" y="149383"/>
                    <a:pt x="293744" y="107690"/>
                  </a:cubicBezTo>
                  <a:cubicBezTo>
                    <a:pt x="311239" y="65997"/>
                    <a:pt x="235269" y="2629"/>
                    <a:pt x="104967" y="0"/>
                  </a:cubicBezTo>
                </a:path>
              </a:pathLst>
            </a:custGeom>
            <a:noFill/>
            <a:ln w="28575" cap="flat" cmpd="sng" algn="ctr">
              <a:solidFill>
                <a:srgbClr val="93939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4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accel="4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4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accel="4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7"/>
          <p:cNvGrpSpPr/>
          <p:nvPr/>
        </p:nvGrpSpPr>
        <p:grpSpPr>
          <a:xfrm>
            <a:off x="3234813" y="2690249"/>
            <a:ext cx="7993695" cy="1307712"/>
            <a:chOff x="1920" y="132390"/>
            <a:chExt cx="6551360" cy="935908"/>
          </a:xfrm>
        </p:grpSpPr>
        <p:sp>
          <p:nvSpPr>
            <p:cNvPr id="457" name="Google Shape;457;p17"/>
            <p:cNvSpPr/>
            <p:nvPr/>
          </p:nvSpPr>
          <p:spPr>
            <a:xfrm>
              <a:off x="1920" y="132390"/>
              <a:ext cx="2339771" cy="935908"/>
            </a:xfrm>
            <a:prstGeom prst="chevron">
              <a:avLst>
                <a:gd name="adj" fmla="val 50000"/>
              </a:avLst>
            </a:prstGeom>
            <a:solidFill>
              <a:srgbClr val="E83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Imprima"/>
                <a:ea typeface="Imprima"/>
                <a:cs typeface="Imprima"/>
                <a:sym typeface="Imprima"/>
              </a:endParaRPr>
            </a:p>
          </p:txBody>
        </p:sp>
        <p:sp>
          <p:nvSpPr>
            <p:cNvPr id="458" name="Google Shape;458;p17"/>
            <p:cNvSpPr txBox="1"/>
            <p:nvPr/>
          </p:nvSpPr>
          <p:spPr>
            <a:xfrm>
              <a:off x="469874" y="132390"/>
              <a:ext cx="1403863" cy="935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000" tIns="64000" rIns="64000" bIns="6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ar-SA" sz="4500" b="0" i="0" u="none" strike="noStrike" cap="none">
                  <a:solidFill>
                    <a:schemeClr val="lt1"/>
                  </a:solidFill>
                  <a:latin typeface="Imprima"/>
                  <a:ea typeface="Imprima"/>
                  <a:cs typeface="Imprima"/>
                  <a:sym typeface="Imprima"/>
                </a:rPr>
                <a:t>الدقيقة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ar-SA" sz="4500">
                  <a:solidFill>
                    <a:schemeClr val="lt1"/>
                  </a:solidFill>
                  <a:latin typeface="Imprima"/>
                  <a:ea typeface="Imprima"/>
                  <a:cs typeface="Imprima"/>
                  <a:sym typeface="Imprima"/>
                </a:rPr>
                <a:t>الواحدة</a:t>
              </a:r>
              <a:endParaRPr sz="4500" b="0" i="0" u="none" strike="noStrike" cap="none">
                <a:solidFill>
                  <a:schemeClr val="lt1"/>
                </a:solidFill>
                <a:latin typeface="Imprima"/>
                <a:ea typeface="Imprima"/>
                <a:cs typeface="Imprima"/>
                <a:sym typeface="Imprima"/>
              </a:endParaRPr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2107715" y="132390"/>
              <a:ext cx="2339771" cy="935908"/>
            </a:xfrm>
            <a:prstGeom prst="chevron">
              <a:avLst>
                <a:gd name="adj" fmla="val 50000"/>
              </a:avLst>
            </a:prstGeom>
            <a:solidFill>
              <a:srgbClr val="15E6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Imprima"/>
                <a:ea typeface="Imprima"/>
                <a:cs typeface="Imprima"/>
                <a:sym typeface="Imprima"/>
              </a:endParaRPr>
            </a:p>
          </p:txBody>
        </p:sp>
        <p:sp>
          <p:nvSpPr>
            <p:cNvPr id="460" name="Google Shape;460;p17"/>
            <p:cNvSpPr txBox="1"/>
            <p:nvPr/>
          </p:nvSpPr>
          <p:spPr>
            <a:xfrm>
              <a:off x="2575669" y="132390"/>
              <a:ext cx="1403863" cy="935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000" tIns="64000" rIns="64000" bIns="6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ar-SA" sz="4500" b="0" i="0" u="none" strike="noStrike" cap="none">
                  <a:solidFill>
                    <a:schemeClr val="lt1"/>
                  </a:solidFill>
                  <a:latin typeface="Imprima"/>
                  <a:ea typeface="Imprima"/>
                  <a:cs typeface="Imprima"/>
                  <a:sym typeface="Imprima"/>
                </a:rPr>
                <a:t>العصف الذهني</a:t>
              </a:r>
              <a:endParaRPr sz="4500" b="0" i="0" u="none" strike="noStrike" cap="none">
                <a:solidFill>
                  <a:schemeClr val="lt1"/>
                </a:solidFill>
                <a:latin typeface="Imprima"/>
                <a:ea typeface="Imprima"/>
                <a:cs typeface="Imprima"/>
                <a:sym typeface="Imprima"/>
              </a:endParaRPr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4213509" y="132390"/>
              <a:ext cx="2339771" cy="935908"/>
            </a:xfrm>
            <a:prstGeom prst="chevron">
              <a:avLst>
                <a:gd name="adj" fmla="val 50000"/>
              </a:avLst>
            </a:prstGeom>
            <a:solidFill>
              <a:srgbClr val="67F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Imprima"/>
                <a:ea typeface="Imprima"/>
                <a:cs typeface="Imprima"/>
                <a:sym typeface="Imprima"/>
              </a:endParaRPr>
            </a:p>
          </p:txBody>
        </p:sp>
        <p:sp>
          <p:nvSpPr>
            <p:cNvPr id="462" name="Google Shape;462;p17"/>
            <p:cNvSpPr txBox="1"/>
            <p:nvPr/>
          </p:nvSpPr>
          <p:spPr>
            <a:xfrm>
              <a:off x="4681463" y="132390"/>
              <a:ext cx="1403863" cy="935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000" tIns="64000" rIns="64000" bIns="64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ar-SA" sz="4300" b="0" i="0" u="none" strike="noStrike" cap="none" dirty="0">
                  <a:solidFill>
                    <a:schemeClr val="lt1"/>
                  </a:solidFill>
                  <a:latin typeface="Imprima"/>
                  <a:ea typeface="Imprima"/>
                  <a:cs typeface="Imprima"/>
                  <a:sym typeface="Imprima"/>
                </a:rPr>
                <a:t>جدول التعلم </a:t>
              </a:r>
              <a:endParaRPr sz="4300" b="0" i="0" u="none" strike="noStrike" cap="none" dirty="0">
                <a:solidFill>
                  <a:schemeClr val="lt1"/>
                </a:solidFill>
                <a:latin typeface="Imprima"/>
                <a:ea typeface="Imprima"/>
                <a:cs typeface="Imprima"/>
                <a:sym typeface="Imprima"/>
              </a:endParaRPr>
            </a:p>
          </p:txBody>
        </p:sp>
      </p:grpSp>
      <p:sp>
        <p:nvSpPr>
          <p:cNvPr id="466" name="Google Shape;466;p17"/>
          <p:cNvSpPr txBox="1"/>
          <p:nvPr/>
        </p:nvSpPr>
        <p:spPr>
          <a:xfrm>
            <a:off x="6438153" y="470080"/>
            <a:ext cx="50128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600" b="1">
                <a:solidFill>
                  <a:schemeClr val="lt1"/>
                </a:solidFill>
                <a:latin typeface="Imprima"/>
                <a:ea typeface="Imprima"/>
                <a:cs typeface="Imprima"/>
                <a:sym typeface="Imprima"/>
              </a:rPr>
              <a:t>الاستراتيجيات </a:t>
            </a:r>
            <a:endParaRPr sz="6600" b="1">
              <a:solidFill>
                <a:schemeClr val="lt1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 animBg="1"/>
      <p:bldP spid="458" grpId="0"/>
      <p:bldP spid="459" grpId="0" animBg="1"/>
      <p:bldP spid="460" grpId="0"/>
      <p:bldP spid="461" grpId="0" animBg="1"/>
      <p:bldP spid="462" grpId="0"/>
      <p:bldP spid="4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13"/>
          <p:cNvGrpSpPr/>
          <p:nvPr/>
        </p:nvGrpSpPr>
        <p:grpSpPr>
          <a:xfrm>
            <a:off x="1274917" y="63122"/>
            <a:ext cx="10315244" cy="6390589"/>
            <a:chOff x="0" y="-1128492"/>
            <a:chExt cx="10315244" cy="6390589"/>
          </a:xfrm>
        </p:grpSpPr>
        <p:sp>
          <p:nvSpPr>
            <p:cNvPr id="406" name="Google Shape;406;p13"/>
            <p:cNvSpPr/>
            <p:nvPr/>
          </p:nvSpPr>
          <p:spPr>
            <a:xfrm>
              <a:off x="1532940" y="355685"/>
              <a:ext cx="4370425" cy="4370331"/>
            </a:xfrm>
            <a:prstGeom prst="ellipse">
              <a:avLst/>
            </a:prstGeom>
            <a:solidFill>
              <a:srgbClr val="F82D9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 txBox="1"/>
            <p:nvPr/>
          </p:nvSpPr>
          <p:spPr>
            <a:xfrm>
              <a:off x="2172974" y="995705"/>
              <a:ext cx="3090357" cy="3090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Oswald ExtraLight"/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4026611" y="156569"/>
              <a:ext cx="486054" cy="486046"/>
            </a:xfrm>
            <a:prstGeom prst="ellipse">
              <a:avLst/>
            </a:prstGeom>
            <a:solidFill>
              <a:srgbClr val="E7C5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2875686" y="4401305"/>
              <a:ext cx="351942" cy="352281"/>
            </a:xfrm>
            <a:prstGeom prst="ellipse">
              <a:avLst/>
            </a:prstGeom>
            <a:solidFill>
              <a:srgbClr val="9A27F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6184595" y="2129345"/>
              <a:ext cx="351942" cy="352281"/>
            </a:xfrm>
            <a:prstGeom prst="ellipse">
              <a:avLst/>
            </a:prstGeom>
            <a:solidFill>
              <a:srgbClr val="2EF8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4500473" y="4776051"/>
              <a:ext cx="486054" cy="486046"/>
            </a:xfrm>
            <a:prstGeom prst="ellipse">
              <a:avLst/>
            </a:prstGeom>
            <a:solidFill>
              <a:srgbClr val="2B97F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2975660" y="847347"/>
              <a:ext cx="351942" cy="352281"/>
            </a:xfrm>
            <a:prstGeom prst="ellipse">
              <a:avLst/>
            </a:prstGeom>
            <a:solidFill>
              <a:srgbClr val="C6E60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1866188" y="2862499"/>
              <a:ext cx="351942" cy="352281"/>
            </a:xfrm>
            <a:prstGeom prst="ellipse">
              <a:avLst/>
            </a:prstGeom>
            <a:solidFill>
              <a:srgbClr val="FF6A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67436" y="1144489"/>
              <a:ext cx="1776780" cy="1776213"/>
            </a:xfrm>
            <a:prstGeom prst="ellipse">
              <a:avLst/>
            </a:prstGeom>
            <a:solidFill>
              <a:srgbClr val="E830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 txBox="1"/>
            <p:nvPr/>
          </p:nvSpPr>
          <p:spPr>
            <a:xfrm>
              <a:off x="427639" y="1404609"/>
              <a:ext cx="1256374" cy="1255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Oswald ExtraLight"/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3534867" y="862664"/>
              <a:ext cx="486054" cy="486046"/>
            </a:xfrm>
            <a:prstGeom prst="ellipse">
              <a:avLst/>
            </a:prstGeom>
            <a:solidFill>
              <a:srgbClr val="FF6A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334060" y="3441466"/>
              <a:ext cx="878636" cy="878661"/>
            </a:xfrm>
            <a:prstGeom prst="ellipse">
              <a:avLst/>
            </a:prstGeom>
            <a:solidFill>
              <a:srgbClr val="67FF6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8538464" y="-1128492"/>
              <a:ext cx="1776780" cy="1776213"/>
            </a:xfrm>
            <a:prstGeom prst="ellipse">
              <a:avLst/>
            </a:prstGeom>
            <a:solidFill>
              <a:srgbClr val="9A27F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13"/>
            <p:cNvSpPr txBox="1"/>
            <p:nvPr/>
          </p:nvSpPr>
          <p:spPr>
            <a:xfrm>
              <a:off x="6956771" y="1217342"/>
              <a:ext cx="1256374" cy="1255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Oswald ExtraLight"/>
                <a:buNone/>
              </a:pPr>
              <a:endParaRPr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5558739" y="1535062"/>
              <a:ext cx="486054" cy="486046"/>
            </a:xfrm>
            <a:prstGeom prst="ellipse">
              <a:avLst/>
            </a:prstGeom>
            <a:solidFill>
              <a:srgbClr val="67FF6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0" y="4487078"/>
              <a:ext cx="351942" cy="352281"/>
            </a:xfrm>
            <a:prstGeom prst="ellipse">
              <a:avLst/>
            </a:prstGeom>
            <a:solidFill>
              <a:srgbClr val="C6E60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3509670" y="3985715"/>
              <a:ext cx="351942" cy="352281"/>
            </a:xfrm>
            <a:prstGeom prst="ellipse">
              <a:avLst/>
            </a:prstGeom>
            <a:solidFill>
              <a:srgbClr val="15E6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251F428-AB0E-4EDC-E3F8-D1A25EFC23C5}"/>
              </a:ext>
            </a:extLst>
          </p:cNvPr>
          <p:cNvSpPr txBox="1"/>
          <p:nvPr/>
        </p:nvSpPr>
        <p:spPr>
          <a:xfrm>
            <a:off x="9734093" y="717241"/>
            <a:ext cx="1828800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500" b="1" dirty="0">
                <a:solidFill>
                  <a:schemeClr val="bg1"/>
                </a:solidFill>
              </a:rPr>
              <a:t>هل تذكر؟</a:t>
            </a:r>
          </a:p>
        </p:txBody>
      </p:sp>
      <p:pic>
        <p:nvPicPr>
          <p:cNvPr id="2" name="صورة 5">
            <a:extLst>
              <a:ext uri="{FF2B5EF4-FFF2-40B4-BE49-F238E27FC236}">
                <a16:creationId xmlns:a16="http://schemas.microsoft.com/office/drawing/2014/main" id="{9B2AFFB3-8014-8DA5-7CC2-EEEC8BC76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267" y="353533"/>
            <a:ext cx="6146106" cy="3311396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A5CCCF48-874B-C4CD-59B9-ADB75D911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26" y="338968"/>
            <a:ext cx="3090357" cy="3536251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436D60F0-6F00-BB58-6650-5A41953A9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919" y="3854191"/>
            <a:ext cx="8371028" cy="2628528"/>
          </a:xfrm>
          <a:prstGeom prst="rect">
            <a:avLst/>
          </a:prstGeom>
        </p:spPr>
      </p:pic>
      <p:pic>
        <p:nvPicPr>
          <p:cNvPr id="11" name="صورة 11">
            <a:extLst>
              <a:ext uri="{FF2B5EF4-FFF2-40B4-BE49-F238E27FC236}">
                <a16:creationId xmlns:a16="http://schemas.microsoft.com/office/drawing/2014/main" id="{98AAA7F3-9461-EA4A-EAA6-1DBF40127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04" y="4163024"/>
            <a:ext cx="3298593" cy="22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4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13"/>
          <p:cNvGrpSpPr/>
          <p:nvPr/>
        </p:nvGrpSpPr>
        <p:grpSpPr>
          <a:xfrm>
            <a:off x="1274917" y="63122"/>
            <a:ext cx="10315244" cy="6390589"/>
            <a:chOff x="0" y="-1128492"/>
            <a:chExt cx="10315244" cy="6390589"/>
          </a:xfrm>
        </p:grpSpPr>
        <p:sp>
          <p:nvSpPr>
            <p:cNvPr id="406" name="Google Shape;406;p13"/>
            <p:cNvSpPr/>
            <p:nvPr/>
          </p:nvSpPr>
          <p:spPr>
            <a:xfrm>
              <a:off x="1532940" y="355685"/>
              <a:ext cx="4370425" cy="4370331"/>
            </a:xfrm>
            <a:prstGeom prst="ellipse">
              <a:avLst/>
            </a:prstGeom>
            <a:solidFill>
              <a:srgbClr val="F82D9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 txBox="1"/>
            <p:nvPr/>
          </p:nvSpPr>
          <p:spPr>
            <a:xfrm>
              <a:off x="2172974" y="995705"/>
              <a:ext cx="3090357" cy="3090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Oswald ExtraLight"/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4026611" y="156569"/>
              <a:ext cx="486054" cy="486046"/>
            </a:xfrm>
            <a:prstGeom prst="ellipse">
              <a:avLst/>
            </a:prstGeom>
            <a:solidFill>
              <a:srgbClr val="E7C5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2875686" y="4401305"/>
              <a:ext cx="351942" cy="352281"/>
            </a:xfrm>
            <a:prstGeom prst="ellipse">
              <a:avLst/>
            </a:prstGeom>
            <a:solidFill>
              <a:srgbClr val="9A27F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6184595" y="2129345"/>
              <a:ext cx="351942" cy="352281"/>
            </a:xfrm>
            <a:prstGeom prst="ellipse">
              <a:avLst/>
            </a:prstGeom>
            <a:solidFill>
              <a:srgbClr val="2EF8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4500473" y="4776051"/>
              <a:ext cx="486054" cy="486046"/>
            </a:xfrm>
            <a:prstGeom prst="ellipse">
              <a:avLst/>
            </a:prstGeom>
            <a:solidFill>
              <a:srgbClr val="2B97F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2975660" y="847347"/>
              <a:ext cx="351942" cy="352281"/>
            </a:xfrm>
            <a:prstGeom prst="ellipse">
              <a:avLst/>
            </a:prstGeom>
            <a:solidFill>
              <a:srgbClr val="C6E60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1866188" y="2862499"/>
              <a:ext cx="351942" cy="352281"/>
            </a:xfrm>
            <a:prstGeom prst="ellipse">
              <a:avLst/>
            </a:prstGeom>
            <a:solidFill>
              <a:srgbClr val="FF6A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67436" y="1144489"/>
              <a:ext cx="1776780" cy="1776213"/>
            </a:xfrm>
            <a:prstGeom prst="ellipse">
              <a:avLst/>
            </a:prstGeom>
            <a:solidFill>
              <a:srgbClr val="E830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 txBox="1"/>
            <p:nvPr/>
          </p:nvSpPr>
          <p:spPr>
            <a:xfrm>
              <a:off x="427639" y="1404609"/>
              <a:ext cx="1256374" cy="1255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Oswald ExtraLight"/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3534867" y="862664"/>
              <a:ext cx="486054" cy="486046"/>
            </a:xfrm>
            <a:prstGeom prst="ellipse">
              <a:avLst/>
            </a:prstGeom>
            <a:solidFill>
              <a:srgbClr val="FF6A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334060" y="3441466"/>
              <a:ext cx="878636" cy="878661"/>
            </a:xfrm>
            <a:prstGeom prst="ellipse">
              <a:avLst/>
            </a:prstGeom>
            <a:solidFill>
              <a:srgbClr val="67FF6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8538464" y="-1128492"/>
              <a:ext cx="1776780" cy="1776213"/>
            </a:xfrm>
            <a:prstGeom prst="ellipse">
              <a:avLst/>
            </a:prstGeom>
            <a:solidFill>
              <a:srgbClr val="9A27F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13"/>
            <p:cNvSpPr txBox="1"/>
            <p:nvPr/>
          </p:nvSpPr>
          <p:spPr>
            <a:xfrm>
              <a:off x="6956771" y="1217342"/>
              <a:ext cx="1256374" cy="1255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Oswald ExtraLight"/>
                <a:buNone/>
              </a:pPr>
              <a:endParaRPr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5558739" y="1535062"/>
              <a:ext cx="486054" cy="486046"/>
            </a:xfrm>
            <a:prstGeom prst="ellipse">
              <a:avLst/>
            </a:prstGeom>
            <a:solidFill>
              <a:srgbClr val="67FF6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0" y="4487078"/>
              <a:ext cx="351942" cy="352281"/>
            </a:xfrm>
            <a:prstGeom prst="ellipse">
              <a:avLst/>
            </a:prstGeom>
            <a:solidFill>
              <a:srgbClr val="C6E60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3509670" y="3985715"/>
              <a:ext cx="351942" cy="352281"/>
            </a:xfrm>
            <a:prstGeom prst="ellipse">
              <a:avLst/>
            </a:prstGeom>
            <a:solidFill>
              <a:srgbClr val="15E6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251F428-AB0E-4EDC-E3F8-D1A25EFC23C5}"/>
              </a:ext>
            </a:extLst>
          </p:cNvPr>
          <p:cNvSpPr txBox="1"/>
          <p:nvPr/>
        </p:nvSpPr>
        <p:spPr>
          <a:xfrm>
            <a:off x="9734093" y="717241"/>
            <a:ext cx="1828800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500" b="1" dirty="0">
                <a:solidFill>
                  <a:schemeClr val="bg1"/>
                </a:solidFill>
              </a:rPr>
              <a:t>هل تذكر؟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144A03F2-F813-0400-28A1-CE7B90272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313" y="2659959"/>
            <a:ext cx="7876494" cy="3863352"/>
          </a:xfrm>
          <a:prstGeom prst="rect">
            <a:avLst/>
          </a:prstGeom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61CD2C20-4142-E8D5-F4FE-490391F27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6" y="177112"/>
            <a:ext cx="3639228" cy="3447282"/>
          </a:xfrm>
          <a:prstGeom prst="rect">
            <a:avLst/>
          </a:prstGeom>
        </p:spPr>
      </p:pic>
      <p:pic>
        <p:nvPicPr>
          <p:cNvPr id="8" name="صورة 8">
            <a:extLst>
              <a:ext uri="{FF2B5EF4-FFF2-40B4-BE49-F238E27FC236}">
                <a16:creationId xmlns:a16="http://schemas.microsoft.com/office/drawing/2014/main" id="{6A67717F-8A62-AAB8-3563-F96ABCC22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62" y="3870848"/>
            <a:ext cx="3625324" cy="29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6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13"/>
          <p:cNvGrpSpPr/>
          <p:nvPr/>
        </p:nvGrpSpPr>
        <p:grpSpPr>
          <a:xfrm>
            <a:off x="1274917" y="63122"/>
            <a:ext cx="10315244" cy="6390589"/>
            <a:chOff x="0" y="-1128492"/>
            <a:chExt cx="10315244" cy="6390589"/>
          </a:xfrm>
        </p:grpSpPr>
        <p:sp>
          <p:nvSpPr>
            <p:cNvPr id="406" name="Google Shape;406;p13"/>
            <p:cNvSpPr/>
            <p:nvPr/>
          </p:nvSpPr>
          <p:spPr>
            <a:xfrm>
              <a:off x="1532940" y="355685"/>
              <a:ext cx="4370425" cy="4370331"/>
            </a:xfrm>
            <a:prstGeom prst="ellipse">
              <a:avLst/>
            </a:prstGeom>
            <a:solidFill>
              <a:srgbClr val="F82D9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 txBox="1"/>
            <p:nvPr/>
          </p:nvSpPr>
          <p:spPr>
            <a:xfrm>
              <a:off x="2172974" y="995705"/>
              <a:ext cx="3090357" cy="3090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Oswald ExtraLight"/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4026611" y="156569"/>
              <a:ext cx="486054" cy="486046"/>
            </a:xfrm>
            <a:prstGeom prst="ellipse">
              <a:avLst/>
            </a:prstGeom>
            <a:solidFill>
              <a:srgbClr val="E7C5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2875686" y="4401305"/>
              <a:ext cx="351942" cy="352281"/>
            </a:xfrm>
            <a:prstGeom prst="ellipse">
              <a:avLst/>
            </a:prstGeom>
            <a:solidFill>
              <a:srgbClr val="9A27F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6184595" y="2129345"/>
              <a:ext cx="351942" cy="352281"/>
            </a:xfrm>
            <a:prstGeom prst="ellipse">
              <a:avLst/>
            </a:prstGeom>
            <a:solidFill>
              <a:srgbClr val="2EF8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4500473" y="4776051"/>
              <a:ext cx="486054" cy="486046"/>
            </a:xfrm>
            <a:prstGeom prst="ellipse">
              <a:avLst/>
            </a:prstGeom>
            <a:solidFill>
              <a:srgbClr val="2B97F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2975660" y="847347"/>
              <a:ext cx="351942" cy="352281"/>
            </a:xfrm>
            <a:prstGeom prst="ellipse">
              <a:avLst/>
            </a:prstGeom>
            <a:solidFill>
              <a:srgbClr val="C6E60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1866188" y="2862499"/>
              <a:ext cx="351942" cy="352281"/>
            </a:xfrm>
            <a:prstGeom prst="ellipse">
              <a:avLst/>
            </a:prstGeom>
            <a:solidFill>
              <a:srgbClr val="FF6A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67436" y="1144489"/>
              <a:ext cx="1776780" cy="1776213"/>
            </a:xfrm>
            <a:prstGeom prst="ellipse">
              <a:avLst/>
            </a:prstGeom>
            <a:solidFill>
              <a:srgbClr val="E830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 txBox="1"/>
            <p:nvPr/>
          </p:nvSpPr>
          <p:spPr>
            <a:xfrm>
              <a:off x="427639" y="1404609"/>
              <a:ext cx="1256374" cy="1255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Oswald ExtraLight"/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3534867" y="862664"/>
              <a:ext cx="486054" cy="486046"/>
            </a:xfrm>
            <a:prstGeom prst="ellipse">
              <a:avLst/>
            </a:prstGeom>
            <a:solidFill>
              <a:srgbClr val="FF6A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334060" y="3441466"/>
              <a:ext cx="878636" cy="878661"/>
            </a:xfrm>
            <a:prstGeom prst="ellipse">
              <a:avLst/>
            </a:prstGeom>
            <a:solidFill>
              <a:srgbClr val="67FF6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8538464" y="-1128492"/>
              <a:ext cx="1776780" cy="1776213"/>
            </a:xfrm>
            <a:prstGeom prst="ellipse">
              <a:avLst/>
            </a:prstGeom>
            <a:solidFill>
              <a:srgbClr val="9A27F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13"/>
            <p:cNvSpPr txBox="1"/>
            <p:nvPr/>
          </p:nvSpPr>
          <p:spPr>
            <a:xfrm>
              <a:off x="6956771" y="1217342"/>
              <a:ext cx="1256374" cy="1255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Oswald ExtraLight"/>
                <a:buNone/>
              </a:pPr>
              <a:endParaRPr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5558739" y="1535062"/>
              <a:ext cx="486054" cy="486046"/>
            </a:xfrm>
            <a:prstGeom prst="ellipse">
              <a:avLst/>
            </a:prstGeom>
            <a:solidFill>
              <a:srgbClr val="67FF6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0" y="4487078"/>
              <a:ext cx="351942" cy="352281"/>
            </a:xfrm>
            <a:prstGeom prst="ellipse">
              <a:avLst/>
            </a:prstGeom>
            <a:solidFill>
              <a:srgbClr val="C6E60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3509670" y="3985715"/>
              <a:ext cx="351942" cy="352281"/>
            </a:xfrm>
            <a:prstGeom prst="ellipse">
              <a:avLst/>
            </a:prstGeom>
            <a:solidFill>
              <a:srgbClr val="15E6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251F428-AB0E-4EDC-E3F8-D1A25EFC23C5}"/>
              </a:ext>
            </a:extLst>
          </p:cNvPr>
          <p:cNvSpPr txBox="1"/>
          <p:nvPr/>
        </p:nvSpPr>
        <p:spPr>
          <a:xfrm>
            <a:off x="9734093" y="717241"/>
            <a:ext cx="1828800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500" b="1" dirty="0">
                <a:solidFill>
                  <a:schemeClr val="bg1"/>
                </a:solidFill>
              </a:rPr>
              <a:t>هل تذكر؟</a:t>
            </a: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50D175C6-62E4-70F6-A025-32C33A465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47" y="248964"/>
            <a:ext cx="8906763" cy="2114812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273049C8-A292-724B-4F00-BAF7D52A2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07" y="2512134"/>
            <a:ext cx="11191186" cy="419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13"/>
          <p:cNvGrpSpPr/>
          <p:nvPr/>
        </p:nvGrpSpPr>
        <p:grpSpPr>
          <a:xfrm>
            <a:off x="1274917" y="1348183"/>
            <a:ext cx="8127999" cy="5105528"/>
            <a:chOff x="0" y="156569"/>
            <a:chExt cx="8127999" cy="5105528"/>
          </a:xfrm>
        </p:grpSpPr>
        <p:sp>
          <p:nvSpPr>
            <p:cNvPr id="406" name="Google Shape;406;p13"/>
            <p:cNvSpPr/>
            <p:nvPr/>
          </p:nvSpPr>
          <p:spPr>
            <a:xfrm>
              <a:off x="1532940" y="355685"/>
              <a:ext cx="4370425" cy="4370331"/>
            </a:xfrm>
            <a:prstGeom prst="ellipse">
              <a:avLst/>
            </a:prstGeom>
            <a:solidFill>
              <a:srgbClr val="F82D9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 txBox="1"/>
            <p:nvPr/>
          </p:nvSpPr>
          <p:spPr>
            <a:xfrm>
              <a:off x="2172974" y="995705"/>
              <a:ext cx="3090357" cy="3090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Oswald ExtraLight"/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4026611" y="156569"/>
              <a:ext cx="486054" cy="486046"/>
            </a:xfrm>
            <a:prstGeom prst="ellipse">
              <a:avLst/>
            </a:prstGeom>
            <a:solidFill>
              <a:srgbClr val="E7C5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2875686" y="4401305"/>
              <a:ext cx="351942" cy="352281"/>
            </a:xfrm>
            <a:prstGeom prst="ellipse">
              <a:avLst/>
            </a:prstGeom>
            <a:solidFill>
              <a:srgbClr val="9A27F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6184595" y="2129345"/>
              <a:ext cx="351942" cy="352281"/>
            </a:xfrm>
            <a:prstGeom prst="ellipse">
              <a:avLst/>
            </a:prstGeom>
            <a:solidFill>
              <a:srgbClr val="2EF8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4500473" y="4776051"/>
              <a:ext cx="486054" cy="486046"/>
            </a:xfrm>
            <a:prstGeom prst="ellipse">
              <a:avLst/>
            </a:prstGeom>
            <a:solidFill>
              <a:srgbClr val="2B97F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2975660" y="847347"/>
              <a:ext cx="351942" cy="352281"/>
            </a:xfrm>
            <a:prstGeom prst="ellipse">
              <a:avLst/>
            </a:prstGeom>
            <a:solidFill>
              <a:srgbClr val="C6E60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1866188" y="2862499"/>
              <a:ext cx="351942" cy="352281"/>
            </a:xfrm>
            <a:prstGeom prst="ellipse">
              <a:avLst/>
            </a:prstGeom>
            <a:solidFill>
              <a:srgbClr val="FF6A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67436" y="1144489"/>
              <a:ext cx="1776780" cy="1776213"/>
            </a:xfrm>
            <a:prstGeom prst="ellipse">
              <a:avLst/>
            </a:prstGeom>
            <a:solidFill>
              <a:srgbClr val="E830C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 txBox="1"/>
            <p:nvPr/>
          </p:nvSpPr>
          <p:spPr>
            <a:xfrm>
              <a:off x="427639" y="1404609"/>
              <a:ext cx="1256374" cy="1255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000"/>
                <a:buFont typeface="Oswald ExtraLight"/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3534867" y="862664"/>
              <a:ext cx="486054" cy="486046"/>
            </a:xfrm>
            <a:prstGeom prst="ellipse">
              <a:avLst/>
            </a:prstGeom>
            <a:solidFill>
              <a:srgbClr val="FF6A6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334060" y="3441466"/>
              <a:ext cx="878636" cy="878661"/>
            </a:xfrm>
            <a:prstGeom prst="ellipse">
              <a:avLst/>
            </a:prstGeom>
            <a:solidFill>
              <a:srgbClr val="67FF6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6351219" y="308714"/>
              <a:ext cx="1776780" cy="1776213"/>
            </a:xfrm>
            <a:prstGeom prst="ellipse">
              <a:avLst/>
            </a:prstGeom>
            <a:solidFill>
              <a:srgbClr val="9A27F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 txBox="1"/>
            <p:nvPr/>
          </p:nvSpPr>
          <p:spPr>
            <a:xfrm>
              <a:off x="6611422" y="568834"/>
              <a:ext cx="1256374" cy="12559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Oswald ExtraLight"/>
                <a:buNone/>
              </a:pPr>
              <a:endParaRPr sz="2600" b="1" dirty="0">
                <a:solidFill>
                  <a:schemeClr val="bg1"/>
                </a:solidFill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5558739" y="1535062"/>
              <a:ext cx="486054" cy="486046"/>
            </a:xfrm>
            <a:prstGeom prst="ellipse">
              <a:avLst/>
            </a:prstGeom>
            <a:solidFill>
              <a:srgbClr val="67FF6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0" y="4487078"/>
              <a:ext cx="351942" cy="352281"/>
            </a:xfrm>
            <a:prstGeom prst="ellipse">
              <a:avLst/>
            </a:prstGeom>
            <a:solidFill>
              <a:srgbClr val="C6E60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3509670" y="3985715"/>
              <a:ext cx="351942" cy="352281"/>
            </a:xfrm>
            <a:prstGeom prst="ellipse">
              <a:avLst/>
            </a:prstGeom>
            <a:solidFill>
              <a:srgbClr val="15E6C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DDEB5B-DE90-D544-A6AA-009238D2381E}"/>
              </a:ext>
            </a:extLst>
          </p:cNvPr>
          <p:cNvSpPr txBox="1"/>
          <p:nvPr/>
        </p:nvSpPr>
        <p:spPr>
          <a:xfrm>
            <a:off x="5141331" y="2756210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9D55BCAA-22D0-2BC6-2809-E64D8746B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33" y="404289"/>
            <a:ext cx="9633414" cy="604942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7B2A9CD-526C-185E-C4B5-CDEDCF545FEB}"/>
              </a:ext>
            </a:extLst>
          </p:cNvPr>
          <p:cNvSpPr txBox="1"/>
          <p:nvPr/>
        </p:nvSpPr>
        <p:spPr>
          <a:xfrm>
            <a:off x="6699252" y="1767006"/>
            <a:ext cx="302923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000" b="1" dirty="0"/>
              <a:t>أجهزة الحاسب</a:t>
            </a:r>
          </a:p>
          <a:p>
            <a:pPr algn="r"/>
            <a:r>
              <a:rPr lang="ar-SA" sz="3000" b="1" dirty="0"/>
              <a:t>أجزاء الحاسب</a:t>
            </a:r>
          </a:p>
          <a:p>
            <a:pPr algn="r"/>
            <a:r>
              <a:rPr lang="ar-SA" sz="3000" b="1" dirty="0"/>
              <a:t>الملفات والمجلدات </a:t>
            </a:r>
          </a:p>
          <a:p>
            <a:pPr algn="r"/>
            <a:r>
              <a:rPr lang="ar-SA" sz="3000" b="1" dirty="0"/>
              <a:t>الصور والرسومات</a:t>
            </a:r>
          </a:p>
          <a:p>
            <a:pPr algn="r"/>
            <a:r>
              <a:rPr lang="ar-SA" sz="3000" b="1" dirty="0"/>
              <a:t>التنسيق المتقدم </a:t>
            </a:r>
          </a:p>
          <a:p>
            <a:pPr algn="r"/>
            <a:r>
              <a:rPr lang="ar-SA" sz="3000" b="1" dirty="0"/>
              <a:t>إدراج الرسومات التوضيحية</a:t>
            </a:r>
            <a:r>
              <a:rPr lang="ar-SA" dirty="0"/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8E813CC-0C43-A11D-A269-5A8FBBDCAEA5}"/>
              </a:ext>
            </a:extLst>
          </p:cNvPr>
          <p:cNvSpPr txBox="1"/>
          <p:nvPr/>
        </p:nvSpPr>
        <p:spPr>
          <a:xfrm>
            <a:off x="3126547" y="2229711"/>
            <a:ext cx="33160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000" b="1" dirty="0"/>
              <a:t>البرمجة في سكراتش</a:t>
            </a:r>
          </a:p>
          <a:p>
            <a:pPr algn="r"/>
            <a:r>
              <a:rPr lang="ar-SA" sz="3000" b="1" dirty="0"/>
              <a:t>كيفية تصيم برنامج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"/>
          <p:cNvSpPr txBox="1"/>
          <p:nvPr/>
        </p:nvSpPr>
        <p:spPr>
          <a:xfrm>
            <a:off x="3820377" y="2243591"/>
            <a:ext cx="455124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b="1" i="0" u="none" strike="noStrike" cap="none" dirty="0">
                <a:solidFill>
                  <a:srgbClr val="9A27F7"/>
                </a:solidFill>
                <a:latin typeface="Imprima"/>
                <a:ea typeface="Imprima"/>
                <a:cs typeface="Imprima"/>
                <a:sym typeface="Imprima"/>
              </a:rPr>
              <a:t>الدرس الأول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b="1" dirty="0">
                <a:solidFill>
                  <a:schemeClr val="tx1"/>
                </a:solidFill>
                <a:latin typeface="Imprima"/>
                <a:ea typeface="Imprima"/>
                <a:cs typeface="Imprima"/>
                <a:sym typeface="Imprima"/>
              </a:rPr>
              <a:t>كيفية تصميم البرنامج </a:t>
            </a:r>
            <a:endParaRPr lang="ar-SA" sz="6000" b="1" i="0" u="none" strike="noStrike" cap="none" dirty="0">
              <a:solidFill>
                <a:schemeClr val="tx1"/>
              </a:solidFill>
              <a:latin typeface="Imprima"/>
              <a:ea typeface="Imprima"/>
              <a:cs typeface="Imprima"/>
              <a:sym typeface="Imprima"/>
            </a:endParaRPr>
          </a:p>
        </p:txBody>
      </p:sp>
    </p:spTree>
    <p:extLst>
      <p:ext uri="{BB962C8B-B14F-4D97-AF65-F5344CB8AC3E}">
        <p14:creationId xmlns:p14="http://schemas.microsoft.com/office/powerpoint/2010/main" val="53118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/>
    </p:bldLst>
  </p:timing>
</p:sld>
</file>

<file path=ppt/theme/theme1.xml><?xml version="1.0" encoding="utf-8"?>
<a:theme xmlns:a="http://schemas.openxmlformats.org/drawingml/2006/main" name="0056_Neon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25</Slides>
  <Notes>25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0056_Neon_Template_SlidesMania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صباح القحطاني</cp:lastModifiedBy>
  <cp:revision>32</cp:revision>
  <dcterms:modified xsi:type="dcterms:W3CDTF">2022-10-18T03:38:51Z</dcterms:modified>
</cp:coreProperties>
</file>