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330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39" r:id="rId13"/>
    <p:sldId id="338" r:id="rId14"/>
  </p:sldIdLst>
  <p:sldSz cx="17279938" cy="9720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NBKZ/y9/8oT354AGpKYyIQ==" hashData="f5B4bXzyBJYakspLVYa4C4lYzW0U9qYPKc+HlMKXrvi8MFt2nLFqQV7ztfR9Y0xtHw0G/0NTDaX1gCxP0Ym7e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B8C"/>
    <a:srgbClr val="E91F91"/>
    <a:srgbClr val="E80A8A"/>
    <a:srgbClr val="FFFFFF"/>
    <a:srgbClr val="EA0D8F"/>
    <a:srgbClr val="FAFBFB"/>
    <a:srgbClr val="EFEFED"/>
    <a:srgbClr val="A3ACA7"/>
    <a:srgbClr val="F7ECE6"/>
    <a:srgbClr val="D3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092" autoAdjust="0"/>
    <p:restoredTop sz="95126" autoAdjust="0"/>
  </p:normalViewPr>
  <p:slideViewPr>
    <p:cSldViewPr snapToGrid="0">
      <p:cViewPr>
        <p:scale>
          <a:sx n="75" d="100"/>
          <a:sy n="75" d="100"/>
        </p:scale>
        <p:origin x="-642" y="-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992" y="1590794"/>
            <a:ext cx="12959954" cy="3384092"/>
          </a:xfrm>
        </p:spPr>
        <p:txBody>
          <a:bodyPr anchor="b"/>
          <a:lstStyle>
            <a:lvl1pPr algn="ctr"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992" y="5105389"/>
            <a:ext cx="12959954" cy="2346813"/>
          </a:xfrm>
        </p:spPr>
        <p:txBody>
          <a:bodyPr/>
          <a:lstStyle>
            <a:lvl1pPr marL="0" indent="0" algn="ctr">
              <a:buNone/>
              <a:defRPr sz="3402"/>
            </a:lvl1pPr>
            <a:lvl2pPr marL="647990" indent="0" algn="ctr">
              <a:buNone/>
              <a:defRPr sz="2835"/>
            </a:lvl2pPr>
            <a:lvl3pPr marL="1295979" indent="0" algn="ctr">
              <a:buNone/>
              <a:defRPr sz="2551"/>
            </a:lvl3pPr>
            <a:lvl4pPr marL="1943969" indent="0" algn="ctr">
              <a:buNone/>
              <a:defRPr sz="2268"/>
            </a:lvl4pPr>
            <a:lvl5pPr marL="2591958" indent="0" algn="ctr">
              <a:buNone/>
              <a:defRPr sz="2268"/>
            </a:lvl5pPr>
            <a:lvl6pPr marL="3239948" indent="0" algn="ctr">
              <a:buNone/>
              <a:defRPr sz="2268"/>
            </a:lvl6pPr>
            <a:lvl7pPr marL="3887937" indent="0" algn="ctr">
              <a:buNone/>
              <a:defRPr sz="2268"/>
            </a:lvl7pPr>
            <a:lvl8pPr marL="4535927" indent="0" algn="ctr">
              <a:buNone/>
              <a:defRPr sz="2268"/>
            </a:lvl8pPr>
            <a:lvl9pPr marL="5183916" indent="0" algn="ctr">
              <a:buNone/>
              <a:defRPr sz="2268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410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684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65955" y="517514"/>
            <a:ext cx="3725987" cy="8237474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996" y="517514"/>
            <a:ext cx="10961961" cy="8237474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0870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395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996" y="2423317"/>
            <a:ext cx="14903947" cy="404335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8996" y="6504927"/>
            <a:ext cx="14903947" cy="2126307"/>
          </a:xfrm>
        </p:spPr>
        <p:txBody>
          <a:bodyPr/>
          <a:lstStyle>
            <a:lvl1pPr marL="0" indent="0">
              <a:buNone/>
              <a:defRPr sz="3402">
                <a:solidFill>
                  <a:schemeClr val="tx1">
                    <a:tint val="75000"/>
                  </a:schemeClr>
                </a:solidFill>
              </a:defRPr>
            </a:lvl1pPr>
            <a:lvl2pPr marL="64799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2pPr>
            <a:lvl3pPr marL="1295979" indent="0">
              <a:buNone/>
              <a:defRPr sz="2551">
                <a:solidFill>
                  <a:schemeClr val="tx1">
                    <a:tint val="75000"/>
                  </a:schemeClr>
                </a:solidFill>
              </a:defRPr>
            </a:lvl3pPr>
            <a:lvl4pPr marL="1943969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4pPr>
            <a:lvl5pPr marL="259195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5pPr>
            <a:lvl6pPr marL="323994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6pPr>
            <a:lvl7pPr marL="388793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7pPr>
            <a:lvl8pPr marL="453592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8pPr>
            <a:lvl9pPr marL="5183916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146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996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7968" y="2587570"/>
            <a:ext cx="7343974" cy="616741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116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6" y="517514"/>
            <a:ext cx="14903947" cy="187880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0247" y="2382815"/>
            <a:ext cx="7310223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0247" y="3550596"/>
            <a:ext cx="7310223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47969" y="2382815"/>
            <a:ext cx="7346224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47969" y="3550596"/>
            <a:ext cx="7346224" cy="522239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742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14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5825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6224" y="1399539"/>
            <a:ext cx="8747969" cy="6907687"/>
          </a:xfrm>
        </p:spPr>
        <p:txBody>
          <a:bodyPr/>
          <a:lstStyle>
            <a:lvl1pPr>
              <a:defRPr sz="4535"/>
            </a:lvl1pPr>
            <a:lvl2pPr>
              <a:defRPr sz="3968"/>
            </a:lvl2pPr>
            <a:lvl3pPr>
              <a:defRPr sz="3402"/>
            </a:lvl3pPr>
            <a:lvl4pPr>
              <a:defRPr sz="2835"/>
            </a:lvl4pPr>
            <a:lvl5pPr>
              <a:defRPr sz="2835"/>
            </a:lvl5pPr>
            <a:lvl6pPr>
              <a:defRPr sz="2835"/>
            </a:lvl6pPr>
            <a:lvl7pPr>
              <a:defRPr sz="2835"/>
            </a:lvl7pPr>
            <a:lvl8pPr>
              <a:defRPr sz="2835"/>
            </a:lvl8pPr>
            <a:lvl9pPr>
              <a:defRPr sz="283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0517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46224" y="1399539"/>
            <a:ext cx="8747969" cy="6907687"/>
          </a:xfrm>
        </p:spPr>
        <p:txBody>
          <a:bodyPr anchor="t"/>
          <a:lstStyle>
            <a:lvl1pPr marL="0" indent="0">
              <a:buNone/>
              <a:defRPr sz="4535"/>
            </a:lvl1pPr>
            <a:lvl2pPr marL="647990" indent="0">
              <a:buNone/>
              <a:defRPr sz="3968"/>
            </a:lvl2pPr>
            <a:lvl3pPr marL="1295979" indent="0">
              <a:buNone/>
              <a:defRPr sz="3402"/>
            </a:lvl3pPr>
            <a:lvl4pPr marL="1943969" indent="0">
              <a:buNone/>
              <a:defRPr sz="2835"/>
            </a:lvl4pPr>
            <a:lvl5pPr marL="2591958" indent="0">
              <a:buNone/>
              <a:defRPr sz="2835"/>
            </a:lvl5pPr>
            <a:lvl6pPr marL="3239948" indent="0">
              <a:buNone/>
              <a:defRPr sz="2835"/>
            </a:lvl6pPr>
            <a:lvl7pPr marL="3887937" indent="0">
              <a:buNone/>
              <a:defRPr sz="2835"/>
            </a:lvl7pPr>
            <a:lvl8pPr marL="4535927" indent="0">
              <a:buNone/>
              <a:defRPr sz="2835"/>
            </a:lvl8pPr>
            <a:lvl9pPr marL="5183916" indent="0">
              <a:buNone/>
              <a:defRPr sz="2835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871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7996" y="517514"/>
            <a:ext cx="14903947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996" y="2587570"/>
            <a:ext cx="14903947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799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B5CB4-3854-4C9D-B2BA-311A064CB260}" type="datetimeFigureOut">
              <a:rPr lang="ar-SA" smtClean="0"/>
              <a:t>16/03/45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23980" y="9009244"/>
            <a:ext cx="5831979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0395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47DEE-3E30-4E5B-8EE5-E719777B049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625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95979" rtl="1" eaLnBrk="1" latinLnBrk="0" hangingPunct="1">
        <a:lnSpc>
          <a:spcPct val="90000"/>
        </a:lnSpc>
        <a:spcBef>
          <a:spcPct val="0"/>
        </a:spcBef>
        <a:buNone/>
        <a:defRPr sz="62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3995" indent="-323995" algn="r" defTabSz="1295979" rtl="1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97198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3402" kern="1200">
          <a:solidFill>
            <a:schemeClr val="tx1"/>
          </a:solidFill>
          <a:latin typeface="+mn-lt"/>
          <a:ea typeface="+mn-ea"/>
          <a:cs typeface="+mn-cs"/>
        </a:defRPr>
      </a:lvl2pPr>
      <a:lvl3pPr marL="1619974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26796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91595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563943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421193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859922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507911" indent="-323995" algn="r" defTabSz="1295979" rtl="1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1pPr>
      <a:lvl2pPr marL="647990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7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3pPr>
      <a:lvl4pPr marL="1943969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59195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239948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388793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535927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183916" algn="r" defTabSz="1295979" rtl="1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Techni456_grou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mailto:alghazee@hotmail.com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3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g"/><Relationship Id="rId7" Type="http://schemas.openxmlformats.org/officeDocument/2006/relationships/image" Target="../media/image39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jp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37.png"/><Relationship Id="rId4" Type="http://schemas.openxmlformats.org/officeDocument/2006/relationships/image" Target="../media/image4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jpg"/><Relationship Id="rId3" Type="http://schemas.openxmlformats.org/officeDocument/2006/relationships/image" Target="../media/image47.jpg"/><Relationship Id="rId7" Type="http://schemas.openxmlformats.org/officeDocument/2006/relationships/image" Target="../media/image37.png"/><Relationship Id="rId12" Type="http://schemas.openxmlformats.org/officeDocument/2006/relationships/image" Target="../media/image55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11" Type="http://schemas.openxmlformats.org/officeDocument/2006/relationships/image" Target="../media/image54.png"/><Relationship Id="rId5" Type="http://schemas.openxmlformats.org/officeDocument/2006/relationships/image" Target="../media/image49.jpg"/><Relationship Id="rId10" Type="http://schemas.openxmlformats.org/officeDocument/2006/relationships/image" Target="../media/image53.png"/><Relationship Id="rId4" Type="http://schemas.openxmlformats.org/officeDocument/2006/relationships/image" Target="../media/image48.jp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g"/><Relationship Id="rId7" Type="http://schemas.openxmlformats.org/officeDocument/2006/relationships/image" Target="../media/image2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Relationship Id="rId9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A90BAC2-CA46-A256-BA13-81B2D8AD8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r="2937"/>
          <a:stretch/>
        </p:blipFill>
        <p:spPr>
          <a:xfrm>
            <a:off x="5017442" y="309834"/>
            <a:ext cx="7206168" cy="9189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ربع نص 7">
            <a:hlinkClick r:id="rId3"/>
            <a:extLst>
              <a:ext uri="{FF2B5EF4-FFF2-40B4-BE49-F238E27FC236}">
                <a16:creationId xmlns:a16="http://schemas.microsoft.com/office/drawing/2014/main" id="{7E6EB160-9ABA-1DBF-252F-C8791921B8BB}"/>
              </a:ext>
            </a:extLst>
          </p:cNvPr>
          <p:cNvSpPr txBox="1"/>
          <p:nvPr/>
        </p:nvSpPr>
        <p:spPr>
          <a:xfrm>
            <a:off x="6504177" y="8953448"/>
            <a:ext cx="3474290" cy="378874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txBody>
          <a:bodyPr wrap="square" rtlCol="1" anchor="ctr" anchorCtr="0">
            <a:noAutofit/>
          </a:bodyPr>
          <a:lstStyle/>
          <a:p>
            <a:pPr algn="r" rtl="1"/>
            <a:r>
              <a:rPr lang="ar-SA" sz="1600" b="1" dirty="0"/>
              <a:t> إعداد المعلم /غزي بن مساعد الغزي</a:t>
            </a:r>
          </a:p>
        </p:txBody>
      </p:sp>
      <p:pic>
        <p:nvPicPr>
          <p:cNvPr id="10" name="صورة 9">
            <a:hlinkClick r:id="rId3"/>
            <a:extLst>
              <a:ext uri="{FF2B5EF4-FFF2-40B4-BE49-F238E27FC236}">
                <a16:creationId xmlns:a16="http://schemas.microsoft.com/office/drawing/2014/main" id="{588C0DAF-78B8-D104-299A-BCCC486FB0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613" y="9038552"/>
            <a:ext cx="264786" cy="226451"/>
          </a:xfrm>
          <a:prstGeom prst="rect">
            <a:avLst/>
          </a:prstGeom>
        </p:spPr>
      </p:pic>
      <p:pic>
        <p:nvPicPr>
          <p:cNvPr id="6" name="صورة 5">
            <a:hlinkClick r:id="rId5"/>
            <a:extLst>
              <a:ext uri="{FF2B5EF4-FFF2-40B4-BE49-F238E27FC236}">
                <a16:creationId xmlns:a16="http://schemas.microsoft.com/office/drawing/2014/main" id="{17C2668E-E549-906E-C55B-F29E0E549D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022" y="9031086"/>
            <a:ext cx="347008" cy="2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16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6CC1F15-542C-507C-5D69-6031870F65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72622" y="8518488"/>
            <a:ext cx="1696280" cy="1024788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41EC4C5A-87E6-ECF0-5716-664F2D89E0CA}"/>
              </a:ext>
            </a:extLst>
          </p:cNvPr>
          <p:cNvSpPr txBox="1"/>
          <p:nvPr/>
        </p:nvSpPr>
        <p:spPr>
          <a:xfrm>
            <a:off x="16532379" y="8781038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3ACA7"/>
                </a:solidFill>
                <a:latin typeface="Bahnschrift SemiLight" panose="020B0502040204020203" pitchFamily="34" charset="0"/>
                <a:cs typeface="+mj-cs"/>
              </a:rPr>
              <a:t>118</a:t>
            </a:r>
            <a:endParaRPr lang="ar-SA" sz="2000" b="1" dirty="0">
              <a:solidFill>
                <a:srgbClr val="A3ACA7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C9E053D-D82C-8BA3-B942-EA0E5E10CA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26" t="6607" r="9895" b="90355"/>
          <a:stretch/>
        </p:blipFill>
        <p:spPr>
          <a:xfrm>
            <a:off x="13599801" y="708396"/>
            <a:ext cx="3498848" cy="57540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E8B7C34-619A-5685-1562-07514CAF41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9" t="7038" r="63759" b="74761"/>
          <a:stretch/>
        </p:blipFill>
        <p:spPr>
          <a:xfrm>
            <a:off x="8941606" y="918619"/>
            <a:ext cx="1651303" cy="198759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7097AB1-D055-1A43-D8CA-679BE6F7CE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t="25928" r="51541" b="49236"/>
          <a:stretch/>
        </p:blipFill>
        <p:spPr>
          <a:xfrm>
            <a:off x="8806977" y="3821470"/>
            <a:ext cx="4495902" cy="353359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600DC03-CA0D-E47C-9E3D-BEE970FA12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3" t="26017" r="14525" b="49147"/>
          <a:stretch/>
        </p:blipFill>
        <p:spPr>
          <a:xfrm>
            <a:off x="13279386" y="3834848"/>
            <a:ext cx="3694479" cy="353359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1ABBAA37-F796-B50D-A249-871F73FB42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" b="408"/>
          <a:stretch/>
        </p:blipFill>
        <p:spPr>
          <a:xfrm>
            <a:off x="215080" y="5456519"/>
            <a:ext cx="6178636" cy="147367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C355A0E-65DA-16E4-CA3B-11A76B01C2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5" t="62802" r="52989" b="17950"/>
          <a:stretch/>
        </p:blipFill>
        <p:spPr>
          <a:xfrm>
            <a:off x="1765538" y="3108763"/>
            <a:ext cx="3045892" cy="2263080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5A6385BC-773C-2173-1632-34A284C6673C}"/>
              </a:ext>
            </a:extLst>
          </p:cNvPr>
          <p:cNvGrpSpPr/>
          <p:nvPr/>
        </p:nvGrpSpPr>
        <p:grpSpPr>
          <a:xfrm>
            <a:off x="11856382" y="1568648"/>
            <a:ext cx="5216679" cy="1622512"/>
            <a:chOff x="12571713" y="1867576"/>
            <a:chExt cx="4037534" cy="1043421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C316EFD2-5390-2ED8-7EB2-1E8892BBCC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16" t="9998" r="10193" b="87934"/>
            <a:stretch/>
          </p:blipFill>
          <p:spPr>
            <a:xfrm>
              <a:off x="12633770" y="1867576"/>
              <a:ext cx="3975477" cy="323584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77B5CDEB-E17F-A858-18FB-63D127A6A8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949" t="12016" r="10193" b="85642"/>
            <a:stretch/>
          </p:blipFill>
          <p:spPr>
            <a:xfrm>
              <a:off x="12571713" y="2215232"/>
              <a:ext cx="1415627" cy="366486"/>
            </a:xfrm>
            <a:prstGeom prst="rect">
              <a:avLst/>
            </a:prstGeom>
          </p:spPr>
        </p:pic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7D23DBDF-3ABD-A765-7B63-0B26129AB9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71" t="10192" r="40685" b="88047"/>
            <a:stretch/>
          </p:blipFill>
          <p:spPr>
            <a:xfrm>
              <a:off x="13992103" y="2253374"/>
              <a:ext cx="2574281" cy="275656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D91741E9-2E26-0495-8D6F-298EFEAFF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79" t="12016" r="20749" b="85642"/>
            <a:stretch/>
          </p:blipFill>
          <p:spPr>
            <a:xfrm>
              <a:off x="14383390" y="2544511"/>
              <a:ext cx="2225857" cy="366486"/>
            </a:xfrm>
            <a:prstGeom prst="rect">
              <a:avLst/>
            </a:prstGeom>
          </p:spPr>
        </p:pic>
      </p:grpSp>
      <p:pic>
        <p:nvPicPr>
          <p:cNvPr id="19" name="صورة 18">
            <a:extLst>
              <a:ext uri="{FF2B5EF4-FFF2-40B4-BE49-F238E27FC236}">
                <a16:creationId xmlns:a16="http://schemas.microsoft.com/office/drawing/2014/main" id="{29059034-0143-078B-8929-F888B0B19F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" b="190"/>
          <a:stretch/>
        </p:blipFill>
        <p:spPr>
          <a:xfrm>
            <a:off x="481798" y="1104003"/>
            <a:ext cx="6206333" cy="19397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3F44E17-62E2-41C6-7204-8DBCCC3A2C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" b="166"/>
          <a:stretch/>
        </p:blipFill>
        <p:spPr>
          <a:xfrm>
            <a:off x="5656190" y="3108763"/>
            <a:ext cx="2212821" cy="261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CEEB61BC-D207-5DDB-0198-38FAD0D36201}"/>
              </a:ext>
            </a:extLst>
          </p:cNvPr>
          <p:cNvSpPr txBox="1"/>
          <p:nvPr/>
        </p:nvSpPr>
        <p:spPr>
          <a:xfrm>
            <a:off x="226197" y="8684580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3ACA7"/>
                </a:solidFill>
                <a:latin typeface="Bahnschrift SemiLight" panose="020B0502040204020203" pitchFamily="34" charset="0"/>
                <a:cs typeface="+mj-cs"/>
              </a:rPr>
              <a:t>119</a:t>
            </a:r>
            <a:endParaRPr lang="ar-SA" sz="2000" b="1" dirty="0">
              <a:solidFill>
                <a:srgbClr val="A3ACA7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1FC30C7-8EB1-A72C-C77F-B4385C1A19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8" t="1695" r="6604" b="88049"/>
          <a:stretch/>
        </p:blipFill>
        <p:spPr>
          <a:xfrm>
            <a:off x="14549438" y="0"/>
            <a:ext cx="2638163" cy="99661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CB87A63-CE64-3640-0713-FB7C972AA3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51" t="12575" r="10722" b="83540"/>
          <a:stretch/>
        </p:blipFill>
        <p:spPr>
          <a:xfrm>
            <a:off x="15537105" y="1271797"/>
            <a:ext cx="1515902" cy="60795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35087B9-F75A-B9FF-AC09-20DBC9EB38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55" t="16839" r="10900" b="78210"/>
          <a:stretch/>
        </p:blipFill>
        <p:spPr>
          <a:xfrm>
            <a:off x="13599853" y="2105458"/>
            <a:ext cx="2458874" cy="70425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9BC1DA0-8F9D-6C69-DECF-72D6D22EC9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4" t="11080" r="46441" b="81861"/>
          <a:stretch/>
        </p:blipFill>
        <p:spPr>
          <a:xfrm>
            <a:off x="11748651" y="3362121"/>
            <a:ext cx="3702405" cy="147007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6346DDD-6E79-EA7B-997B-8DC514FAC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" b="210"/>
          <a:stretch/>
        </p:blipFill>
        <p:spPr>
          <a:xfrm>
            <a:off x="9244441" y="3987675"/>
            <a:ext cx="2298904" cy="228116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B70DF9B-CB14-06AF-F93F-40C7D59BA3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6" t="1" r="1446" b="-120"/>
          <a:stretch/>
        </p:blipFill>
        <p:spPr>
          <a:xfrm>
            <a:off x="1620" y="1198843"/>
            <a:ext cx="8541072" cy="6325477"/>
          </a:xfrm>
          <a:prstGeom prst="rect">
            <a:avLst/>
          </a:prstGeom>
        </p:spPr>
      </p:pic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id="{6ED39855-383D-FF97-080D-641DA9327C09}"/>
              </a:ext>
            </a:extLst>
          </p:cNvPr>
          <p:cNvCxnSpPr/>
          <p:nvPr/>
        </p:nvCxnSpPr>
        <p:spPr>
          <a:xfrm>
            <a:off x="8639969" y="0"/>
            <a:ext cx="0" cy="98755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صورة 22">
            <a:extLst>
              <a:ext uri="{FF2B5EF4-FFF2-40B4-BE49-F238E27FC236}">
                <a16:creationId xmlns:a16="http://schemas.microsoft.com/office/drawing/2014/main" id="{9549DF03-8BEA-A342-4032-F734B04027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4" y="8453981"/>
            <a:ext cx="1962150" cy="1200150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C57AE7A-B19F-2BF0-79B9-815B5670E7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9472" y="2325115"/>
            <a:ext cx="4699627" cy="499831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616D05F9-753A-A1DD-B9BA-AAE3172E09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3263" y="3238176"/>
            <a:ext cx="5723671" cy="889942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A71C9344-4F7C-17FB-9EC7-37EA980F90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7219" y="4488974"/>
            <a:ext cx="4266847" cy="530308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F6C9759E-DD0C-97A4-0A48-58E554AB91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6277" y="5341232"/>
            <a:ext cx="5717575" cy="914324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0C5EC89C-9992-409D-8106-5363CFB42D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28746" y="6581698"/>
            <a:ext cx="5552997" cy="505926"/>
          </a:xfrm>
          <a:prstGeom prst="rect">
            <a:avLst/>
          </a:prstGeom>
        </p:spPr>
      </p:pic>
      <p:sp>
        <p:nvSpPr>
          <p:cNvPr id="34" name="مربع نص 33">
            <a:extLst>
              <a:ext uri="{FF2B5EF4-FFF2-40B4-BE49-F238E27FC236}">
                <a16:creationId xmlns:a16="http://schemas.microsoft.com/office/drawing/2014/main" id="{BF0609BD-773F-00E6-08B7-44581AD2620D}"/>
              </a:ext>
            </a:extLst>
          </p:cNvPr>
          <p:cNvSpPr txBox="1"/>
          <p:nvPr/>
        </p:nvSpPr>
        <p:spPr>
          <a:xfrm>
            <a:off x="1334416" y="2048308"/>
            <a:ext cx="94869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7200" dirty="0">
              <a:solidFill>
                <a:srgbClr val="0000FF"/>
              </a:solidFill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A484D0AB-1A3F-10FE-D262-5372DE2241A5}"/>
              </a:ext>
            </a:extLst>
          </p:cNvPr>
          <p:cNvSpPr txBox="1"/>
          <p:nvPr/>
        </p:nvSpPr>
        <p:spPr>
          <a:xfrm>
            <a:off x="1324891" y="3096058"/>
            <a:ext cx="94869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7200" dirty="0">
              <a:solidFill>
                <a:srgbClr val="0000FF"/>
              </a:solidFill>
            </a:endParaRP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018CC3CE-50EF-3560-0112-6524F2F556DB}"/>
              </a:ext>
            </a:extLst>
          </p:cNvPr>
          <p:cNvSpPr txBox="1"/>
          <p:nvPr/>
        </p:nvSpPr>
        <p:spPr>
          <a:xfrm>
            <a:off x="1315366" y="4191433"/>
            <a:ext cx="94869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dirty="0">
                <a:solidFill>
                  <a:srgbClr val="0000FF"/>
                </a:solidFill>
                <a:sym typeface="Wingdings" panose="05000000000000000000" pitchFamily="2" charset="2"/>
              </a:rPr>
              <a:t></a:t>
            </a:r>
            <a:endParaRPr lang="ar-SA" sz="7200" dirty="0">
              <a:solidFill>
                <a:srgbClr val="0000FF"/>
              </a:solidFill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AF5A06E0-98BF-A905-F9A4-D2B6F56E028A}"/>
              </a:ext>
            </a:extLst>
          </p:cNvPr>
          <p:cNvSpPr txBox="1"/>
          <p:nvPr/>
        </p:nvSpPr>
        <p:spPr>
          <a:xfrm>
            <a:off x="218200" y="4899174"/>
            <a:ext cx="948695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Abadi" panose="020B0604020202020204" pitchFamily="34" charset="0"/>
              </a:rPr>
              <a:t>ˣ</a:t>
            </a:r>
            <a:endParaRPr lang="ar-SA" sz="11500" dirty="0">
              <a:solidFill>
                <a:srgbClr val="FF0000"/>
              </a:solidFill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9E3F2ED7-3DE9-4AD7-9140-050C09549F62}"/>
              </a:ext>
            </a:extLst>
          </p:cNvPr>
          <p:cNvSpPr txBox="1"/>
          <p:nvPr/>
        </p:nvSpPr>
        <p:spPr>
          <a:xfrm>
            <a:off x="216383" y="5964218"/>
            <a:ext cx="948695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Abadi" panose="020B0604020202020204" pitchFamily="34" charset="0"/>
              </a:rPr>
              <a:t>ˣ</a:t>
            </a:r>
            <a:endParaRPr lang="ar-SA" sz="1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16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CEEB61BC-D207-5DDB-0198-38FAD0D36201}"/>
              </a:ext>
            </a:extLst>
          </p:cNvPr>
          <p:cNvSpPr txBox="1"/>
          <p:nvPr/>
        </p:nvSpPr>
        <p:spPr>
          <a:xfrm>
            <a:off x="226197" y="8684580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3ACA7"/>
                </a:solidFill>
                <a:latin typeface="Bahnschrift SemiLight" panose="020B0502040204020203" pitchFamily="34" charset="0"/>
                <a:cs typeface="+mj-cs"/>
              </a:rPr>
              <a:t>119</a:t>
            </a:r>
            <a:endParaRPr lang="ar-SA" sz="2000" b="1" dirty="0">
              <a:solidFill>
                <a:srgbClr val="A3ACA7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4FA2D34A-7B2D-C79B-0051-B099519BB7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19" t="47120" r="10567" b="49619"/>
          <a:stretch/>
        </p:blipFill>
        <p:spPr>
          <a:xfrm>
            <a:off x="15483551" y="187950"/>
            <a:ext cx="1475124" cy="51028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D061DB8F-D5D5-6A80-8222-6ED04264AD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11" t="50963" r="10567" b="44086"/>
          <a:stretch/>
        </p:blipFill>
        <p:spPr>
          <a:xfrm>
            <a:off x="11648761" y="795078"/>
            <a:ext cx="4980811" cy="704253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529306AD-5595-B155-5816-5A6841A7C8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9" t="56670" r="10894" b="39033"/>
          <a:stretch/>
        </p:blipFill>
        <p:spPr>
          <a:xfrm>
            <a:off x="10655859" y="1740000"/>
            <a:ext cx="6033942" cy="93312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44DA588E-B975-7AE4-4EBC-CE02D5BD80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77" t="61024" r="13777" b="36827"/>
          <a:stretch/>
        </p:blipFill>
        <p:spPr>
          <a:xfrm>
            <a:off x="13231338" y="2770807"/>
            <a:ext cx="2878483" cy="466562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37C667F5-83CC-2DD8-80B1-0DC85E1120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7" t="63726" r="13704" b="31976"/>
          <a:stretch/>
        </p:blipFill>
        <p:spPr>
          <a:xfrm>
            <a:off x="10443138" y="3350224"/>
            <a:ext cx="5709116" cy="933120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E568721C-43E7-F4F2-184F-422FD2FBA8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2" t="67954" r="9680" b="6512"/>
          <a:stretch/>
        </p:blipFill>
        <p:spPr>
          <a:xfrm>
            <a:off x="13509330" y="5089767"/>
            <a:ext cx="3674121" cy="3001303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27471C-FA53-1D1B-4327-FA85A442EE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53" t="384" b="-1392"/>
          <a:stretch/>
        </p:blipFill>
        <p:spPr>
          <a:xfrm>
            <a:off x="4200470" y="1569198"/>
            <a:ext cx="4159705" cy="6441440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EB1D717D-D98D-F562-D713-528F7A6D18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" b="133"/>
          <a:stretch/>
        </p:blipFill>
        <p:spPr>
          <a:xfrm>
            <a:off x="8862884" y="5231606"/>
            <a:ext cx="4582448" cy="2973873"/>
          </a:xfrm>
          <a:prstGeom prst="rect">
            <a:avLst/>
          </a:prstGeom>
        </p:spPr>
      </p:pic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id="{6ED39855-383D-FF97-080D-641DA9327C09}"/>
              </a:ext>
            </a:extLst>
          </p:cNvPr>
          <p:cNvCxnSpPr/>
          <p:nvPr/>
        </p:nvCxnSpPr>
        <p:spPr>
          <a:xfrm>
            <a:off x="8639969" y="0"/>
            <a:ext cx="0" cy="98755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صورة 22">
            <a:extLst>
              <a:ext uri="{FF2B5EF4-FFF2-40B4-BE49-F238E27FC236}">
                <a16:creationId xmlns:a16="http://schemas.microsoft.com/office/drawing/2014/main" id="{9549DF03-8BEA-A342-4032-F734B04027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4" y="8453981"/>
            <a:ext cx="1962150" cy="120015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FB91A5A5-3BB6-08DB-D93C-6791C8DD5AB8}"/>
              </a:ext>
            </a:extLst>
          </p:cNvPr>
          <p:cNvSpPr txBox="1"/>
          <p:nvPr/>
        </p:nvSpPr>
        <p:spPr>
          <a:xfrm>
            <a:off x="4723737" y="3785934"/>
            <a:ext cx="33291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rgbClr val="0000FF"/>
                </a:solidFill>
              </a:rPr>
              <a:t>1- البداية.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D7636AA-AE04-EDD0-6D47-13DB99913516}"/>
              </a:ext>
            </a:extLst>
          </p:cNvPr>
          <p:cNvSpPr txBox="1"/>
          <p:nvPr/>
        </p:nvSpPr>
        <p:spPr>
          <a:xfrm>
            <a:off x="4749137" y="4154234"/>
            <a:ext cx="3329144" cy="11318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ar-SA" sz="2400" b="1" dirty="0">
                <a:solidFill>
                  <a:srgbClr val="0000FF"/>
                </a:solidFill>
              </a:rPr>
              <a:t>2- كرر 10 مرات الخطوات </a:t>
            </a:r>
            <a:br>
              <a:rPr lang="ar-SA" sz="2400" b="1" dirty="0">
                <a:solidFill>
                  <a:srgbClr val="0000FF"/>
                </a:solidFill>
              </a:rPr>
            </a:br>
            <a:r>
              <a:rPr lang="ar-SA" sz="2400" b="1" dirty="0">
                <a:solidFill>
                  <a:srgbClr val="0000FF"/>
                </a:solidFill>
              </a:rPr>
              <a:t>من 3 إلى 6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0389E7B5-C25E-9BA4-D7DB-C4FB3662E406}"/>
              </a:ext>
            </a:extLst>
          </p:cNvPr>
          <p:cNvSpPr txBox="1"/>
          <p:nvPr/>
        </p:nvSpPr>
        <p:spPr>
          <a:xfrm>
            <a:off x="4627823" y="5335334"/>
            <a:ext cx="352665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solidFill>
                  <a:srgbClr val="0000FF"/>
                </a:solidFill>
              </a:rPr>
              <a:t>3- غير مظهر الكائن إلى </a:t>
            </a:r>
            <a:r>
              <a:rPr lang="en-US" sz="2400" b="1" dirty="0">
                <a:solidFill>
                  <a:srgbClr val="0000FF"/>
                </a:solidFill>
              </a:rPr>
              <a:t>hen-a</a:t>
            </a:r>
            <a:endParaRPr lang="ar-SA" sz="2400" b="1" dirty="0">
              <a:solidFill>
                <a:srgbClr val="0000FF"/>
              </a:solidFill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EC4FE79D-5E8D-68F7-9467-FB5BF999685E}"/>
              </a:ext>
            </a:extLst>
          </p:cNvPr>
          <p:cNvSpPr txBox="1"/>
          <p:nvPr/>
        </p:nvSpPr>
        <p:spPr>
          <a:xfrm>
            <a:off x="4799937" y="5817934"/>
            <a:ext cx="33291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solidFill>
                  <a:srgbClr val="0000FF"/>
                </a:solidFill>
              </a:rPr>
              <a:t>4- انتظر </a:t>
            </a:r>
            <a:r>
              <a:rPr lang="en-US" sz="2400" b="1" dirty="0">
                <a:solidFill>
                  <a:srgbClr val="0000FF"/>
                </a:solidFill>
              </a:rPr>
              <a:t>0.3 </a:t>
            </a:r>
            <a:r>
              <a:rPr lang="ar-SA" sz="2400" b="1" dirty="0">
                <a:solidFill>
                  <a:srgbClr val="0000FF"/>
                </a:solidFill>
              </a:rPr>
              <a:t> ثانية. 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A559F22F-2AB7-4FC4-0301-57141AC01B27}"/>
              </a:ext>
            </a:extLst>
          </p:cNvPr>
          <p:cNvSpPr txBox="1"/>
          <p:nvPr/>
        </p:nvSpPr>
        <p:spPr>
          <a:xfrm>
            <a:off x="4589723" y="6300534"/>
            <a:ext cx="352665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solidFill>
                  <a:srgbClr val="0000FF"/>
                </a:solidFill>
              </a:rPr>
              <a:t>5- غير مظهر الكائن إلى </a:t>
            </a:r>
            <a:r>
              <a:rPr lang="en-US" sz="2400" b="1" dirty="0">
                <a:solidFill>
                  <a:srgbClr val="0000FF"/>
                </a:solidFill>
              </a:rPr>
              <a:t>hen-d</a:t>
            </a:r>
            <a:endParaRPr lang="ar-SA" sz="2400" b="1" dirty="0">
              <a:solidFill>
                <a:srgbClr val="0000FF"/>
              </a:solidFill>
            </a:endParaRPr>
          </a:p>
          <a:p>
            <a:pPr algn="r" rtl="1"/>
            <a:endParaRPr lang="ar-SA" sz="2400" b="1" dirty="0">
              <a:solidFill>
                <a:srgbClr val="0000FF"/>
              </a:solidFill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8EB072A7-B34B-851E-F6B0-DA8EB0C2ADBC}"/>
              </a:ext>
            </a:extLst>
          </p:cNvPr>
          <p:cNvSpPr txBox="1"/>
          <p:nvPr/>
        </p:nvSpPr>
        <p:spPr>
          <a:xfrm>
            <a:off x="4749137" y="6808534"/>
            <a:ext cx="33291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solidFill>
                  <a:srgbClr val="0000FF"/>
                </a:solidFill>
              </a:rPr>
              <a:t>6- انتظر </a:t>
            </a:r>
            <a:r>
              <a:rPr lang="en-US" sz="2400" b="1" dirty="0">
                <a:solidFill>
                  <a:srgbClr val="0000FF"/>
                </a:solidFill>
              </a:rPr>
              <a:t>0.3 </a:t>
            </a:r>
            <a:r>
              <a:rPr lang="ar-SA" sz="2400" b="1" dirty="0">
                <a:solidFill>
                  <a:srgbClr val="0000FF"/>
                </a:solidFill>
              </a:rPr>
              <a:t> ثانية. 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CEFFF4A2-C836-D5E6-490C-2B4447E0FD31}"/>
              </a:ext>
            </a:extLst>
          </p:cNvPr>
          <p:cNvSpPr txBox="1"/>
          <p:nvPr/>
        </p:nvSpPr>
        <p:spPr>
          <a:xfrm>
            <a:off x="4736437" y="7316534"/>
            <a:ext cx="33291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b="1" dirty="0">
                <a:solidFill>
                  <a:srgbClr val="0000FF"/>
                </a:solidFill>
              </a:rPr>
              <a:t>7- النهاية.</a:t>
            </a:r>
          </a:p>
        </p:txBody>
      </p:sp>
      <p:sp>
        <p:nvSpPr>
          <p:cNvPr id="35" name="مستطيل: زوايا مستديرة 34">
            <a:extLst>
              <a:ext uri="{FF2B5EF4-FFF2-40B4-BE49-F238E27FC236}">
                <a16:creationId xmlns:a16="http://schemas.microsoft.com/office/drawing/2014/main" id="{487C3617-4362-4F5D-07DB-0A2A06E0CB6B}"/>
              </a:ext>
            </a:extLst>
          </p:cNvPr>
          <p:cNvSpPr/>
          <p:nvPr/>
        </p:nvSpPr>
        <p:spPr>
          <a:xfrm>
            <a:off x="415803" y="1882787"/>
            <a:ext cx="3746508" cy="6009712"/>
          </a:xfrm>
          <a:prstGeom prst="roundRect">
            <a:avLst>
              <a:gd name="adj" fmla="val 8870"/>
            </a:avLst>
          </a:prstGeom>
          <a:solidFill>
            <a:srgbClr val="FAFBFB"/>
          </a:solidFill>
          <a:ln w="28575">
            <a:solidFill>
              <a:srgbClr val="EA0D8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0B7455B0-8988-705E-4678-75A0A60A29C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17" t="5729" r="8769" b="6166"/>
          <a:stretch/>
        </p:blipFill>
        <p:spPr>
          <a:xfrm>
            <a:off x="590136" y="2022571"/>
            <a:ext cx="3431213" cy="577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5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6" grpId="0"/>
      <p:bldP spid="27" grpId="0"/>
      <p:bldP spid="28" grpId="0"/>
      <p:bldP spid="29" grpId="0"/>
      <p:bldP spid="30" grpId="0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41EC4C5A-87E6-ECF0-5716-664F2D89E0CA}"/>
              </a:ext>
            </a:extLst>
          </p:cNvPr>
          <p:cNvSpPr txBox="1"/>
          <p:nvPr/>
        </p:nvSpPr>
        <p:spPr>
          <a:xfrm>
            <a:off x="16532379" y="8781038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3ACA7"/>
                </a:solidFill>
                <a:latin typeface="Bahnschrift SemiLight" panose="020B0502040204020203" pitchFamily="34" charset="0"/>
                <a:cs typeface="+mj-cs"/>
              </a:rPr>
              <a:t>120</a:t>
            </a:r>
            <a:endParaRPr lang="ar-SA" sz="2000" b="1" dirty="0">
              <a:solidFill>
                <a:srgbClr val="A3ACA7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1D466EE-B191-C456-5217-ADFAA9D458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55" t="7101" r="9991" b="89640"/>
          <a:stretch/>
        </p:blipFill>
        <p:spPr>
          <a:xfrm>
            <a:off x="15681989" y="302056"/>
            <a:ext cx="1415128" cy="51006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7B63AFC-6546-9BCE-BDA8-77CA14697D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1" t="11233" r="10051" b="83964"/>
          <a:stretch/>
        </p:blipFill>
        <p:spPr>
          <a:xfrm>
            <a:off x="11277880" y="1006584"/>
            <a:ext cx="5072696" cy="68333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3CC8B16-1BD6-95B5-573B-A919CE20EF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" t="3191" r="31"/>
          <a:stretch/>
        </p:blipFill>
        <p:spPr>
          <a:xfrm>
            <a:off x="9068466" y="2324099"/>
            <a:ext cx="2814956" cy="333710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82AEDDD-5884-DFDF-76FA-9150AA7E03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5" t="29729" r="19332" b="32370"/>
          <a:stretch/>
        </p:blipFill>
        <p:spPr>
          <a:xfrm>
            <a:off x="11374562" y="4711298"/>
            <a:ext cx="4546832" cy="436593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C83BB7E-E977-A5E9-144F-83993A74AD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" b="126"/>
          <a:stretch/>
        </p:blipFill>
        <p:spPr>
          <a:xfrm>
            <a:off x="5732999" y="92506"/>
            <a:ext cx="2868422" cy="455351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649DE56B-FEC1-C1BD-03F2-3CB8D3884F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" b="126"/>
          <a:stretch/>
        </p:blipFill>
        <p:spPr>
          <a:xfrm>
            <a:off x="2840455" y="80144"/>
            <a:ext cx="2868422" cy="455351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4582DAC-4015-BA84-AEA7-FE24EF89993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0" t="-2257" r="-1293" b="-3289"/>
          <a:stretch/>
        </p:blipFill>
        <p:spPr>
          <a:xfrm>
            <a:off x="-23061" y="-25400"/>
            <a:ext cx="2868422" cy="4816476"/>
          </a:xfrm>
          <a:prstGeom prst="rect">
            <a:avLst/>
          </a:prstGeom>
        </p:spPr>
      </p:pic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FAE29051-04E5-E9B7-F5D9-237A8EC9533F}"/>
              </a:ext>
            </a:extLst>
          </p:cNvPr>
          <p:cNvCxnSpPr/>
          <p:nvPr/>
        </p:nvCxnSpPr>
        <p:spPr>
          <a:xfrm>
            <a:off x="8639969" y="0"/>
            <a:ext cx="0" cy="987552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صورة 14">
            <a:extLst>
              <a:ext uri="{FF2B5EF4-FFF2-40B4-BE49-F238E27FC236}">
                <a16:creationId xmlns:a16="http://schemas.microsoft.com/office/drawing/2014/main" id="{119BF22A-33F9-772E-5A5D-9F306F58BE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427" y="8495025"/>
            <a:ext cx="1962150" cy="12001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55E4651-DA47-1201-3EAE-2AC4E80630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1" t="17637" r="20407" b="71744"/>
          <a:stretch/>
        </p:blipFill>
        <p:spPr>
          <a:xfrm>
            <a:off x="12259965" y="2223488"/>
            <a:ext cx="4378058" cy="176893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90B6A625-2E26-2ED6-5904-0DCA091EB31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862" t="41641" r="5368" b="5626"/>
          <a:stretch/>
        </p:blipFill>
        <p:spPr>
          <a:xfrm>
            <a:off x="5973032" y="2161739"/>
            <a:ext cx="2335280" cy="2218610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2A60171D-E6AB-214F-1840-E0F33E3B200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2761" t="37234" r="9796" b="4597"/>
          <a:stretch/>
        </p:blipFill>
        <p:spPr>
          <a:xfrm>
            <a:off x="3462655" y="1616717"/>
            <a:ext cx="2008516" cy="2869788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4A82EDFE-2C74-10A4-B1E2-79A4C0A9036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454" t="31838" r="8080" b="4880"/>
          <a:stretch/>
        </p:blipFill>
        <p:spPr>
          <a:xfrm>
            <a:off x="393700" y="1567298"/>
            <a:ext cx="2202787" cy="2857501"/>
          </a:xfrm>
          <a:prstGeom prst="rect">
            <a:avLst/>
          </a:prstGeom>
        </p:spPr>
      </p:pic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2D3C2882-0549-69C2-F76B-B04230ABE5F7}"/>
              </a:ext>
            </a:extLst>
          </p:cNvPr>
          <p:cNvSpPr/>
          <p:nvPr/>
        </p:nvSpPr>
        <p:spPr>
          <a:xfrm>
            <a:off x="5794311" y="4842619"/>
            <a:ext cx="2666520" cy="4455166"/>
          </a:xfrm>
          <a:prstGeom prst="roundRect">
            <a:avLst>
              <a:gd name="adj" fmla="val 8576"/>
            </a:avLst>
          </a:prstGeom>
          <a:solidFill>
            <a:srgbClr val="FFFFFF"/>
          </a:solidFill>
          <a:ln w="38100">
            <a:solidFill>
              <a:srgbClr val="EB0B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D899EB21-5826-FAAF-C009-7F707CB2FC61}"/>
              </a:ext>
            </a:extLst>
          </p:cNvPr>
          <p:cNvSpPr/>
          <p:nvPr/>
        </p:nvSpPr>
        <p:spPr>
          <a:xfrm>
            <a:off x="2967773" y="4864614"/>
            <a:ext cx="2666520" cy="4455166"/>
          </a:xfrm>
          <a:prstGeom prst="roundRect">
            <a:avLst>
              <a:gd name="adj" fmla="val 8576"/>
            </a:avLst>
          </a:prstGeom>
          <a:solidFill>
            <a:srgbClr val="FFFFFF"/>
          </a:solidFill>
          <a:ln w="38100">
            <a:solidFill>
              <a:srgbClr val="EB0B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A45DDF57-F248-47AB-C384-575ABF5F21DA}"/>
              </a:ext>
            </a:extLst>
          </p:cNvPr>
          <p:cNvSpPr/>
          <p:nvPr/>
        </p:nvSpPr>
        <p:spPr>
          <a:xfrm>
            <a:off x="155820" y="4835201"/>
            <a:ext cx="2666520" cy="4455166"/>
          </a:xfrm>
          <a:prstGeom prst="roundRect">
            <a:avLst>
              <a:gd name="adj" fmla="val 8576"/>
            </a:avLst>
          </a:prstGeom>
          <a:solidFill>
            <a:srgbClr val="FFFFFF"/>
          </a:solidFill>
          <a:ln w="38100">
            <a:solidFill>
              <a:srgbClr val="EB0B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C3DE4F4F-3356-BCD5-74BA-63A922E0054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1629" t="4119" r="8351" b="4086"/>
          <a:stretch/>
        </p:blipFill>
        <p:spPr>
          <a:xfrm>
            <a:off x="6133604" y="5031919"/>
            <a:ext cx="1912324" cy="3802731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0DC5609-EE31-C637-1F96-CDC9A645C9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58827" y="5047331"/>
            <a:ext cx="1850727" cy="3913612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08FE2690-D73C-8BD0-B6FC-EEE88769B5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37" y="4931044"/>
            <a:ext cx="2420185" cy="414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9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C73DE0F-8C4D-FF8D-E597-E72AEC9FB7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86D78ABF-DE68-C161-0A21-A0621879327B}"/>
              </a:ext>
            </a:extLst>
          </p:cNvPr>
          <p:cNvSpPr txBox="1"/>
          <p:nvPr/>
        </p:nvSpPr>
        <p:spPr>
          <a:xfrm>
            <a:off x="16517865" y="8781038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3ACA7"/>
                </a:solidFill>
                <a:latin typeface="Bahnschrift SemiLight" panose="020B0502040204020203" pitchFamily="34" charset="0"/>
                <a:cs typeface="+mj-cs"/>
              </a:rPr>
              <a:t>110</a:t>
            </a:r>
            <a:endParaRPr lang="ar-SA" sz="2000" b="1" dirty="0">
              <a:solidFill>
                <a:srgbClr val="A3ACA7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ED02EFE2-1C06-EB7C-0CA6-A8C6E5070F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2" t="1523" r="8245" b="85146"/>
          <a:stretch/>
        </p:blipFill>
        <p:spPr>
          <a:xfrm>
            <a:off x="12070080" y="1"/>
            <a:ext cx="5089069" cy="12954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B564A6F-3779-3554-43DA-E2569C27F8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1" t="1523" r="76832" b="84140"/>
          <a:stretch/>
        </p:blipFill>
        <p:spPr>
          <a:xfrm>
            <a:off x="9197625" y="-1"/>
            <a:ext cx="997935" cy="139319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7D33901-B0AD-708A-2834-441C3239D0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57" t="19227" r="14558" b="77244"/>
          <a:stretch/>
        </p:blipFill>
        <p:spPr>
          <a:xfrm>
            <a:off x="14530072" y="1994491"/>
            <a:ext cx="2600656" cy="66821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D583632-DE1E-9E47-9FCD-58AF9E29D3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9" t="22560" r="14558" b="75186"/>
          <a:stretch/>
        </p:blipFill>
        <p:spPr>
          <a:xfrm>
            <a:off x="10693318" y="2788537"/>
            <a:ext cx="6245094" cy="5987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ED4906B-30A5-7E2A-233A-0B325CD938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11" t="25998" r="14558" b="66553"/>
          <a:stretch/>
        </p:blipFill>
        <p:spPr>
          <a:xfrm>
            <a:off x="11073357" y="3540127"/>
            <a:ext cx="5865055" cy="113734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0DC68BD-4896-185F-60D0-60212A1504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5" t="33369" r="11351" b="49292"/>
          <a:stretch/>
        </p:blipFill>
        <p:spPr>
          <a:xfrm>
            <a:off x="14742219" y="5844626"/>
            <a:ext cx="2024121" cy="203882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6D74DC6-9CB7-EBA5-E0A7-967E1114D5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8" t="36633" r="32473" b="52850"/>
          <a:stretch/>
        </p:blipFill>
        <p:spPr>
          <a:xfrm>
            <a:off x="10499603" y="5539706"/>
            <a:ext cx="4174657" cy="181059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BFCC5D2-12B4-584C-3AE5-4AD8797544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t="27033" r="70810" b="57990"/>
          <a:stretch/>
        </p:blipFill>
        <p:spPr>
          <a:xfrm>
            <a:off x="8806846" y="3725275"/>
            <a:ext cx="1675944" cy="176105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4DF30DB-E8A7-9A0D-8911-30A18ECED3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" t="83" b="83"/>
          <a:stretch/>
        </p:blipFill>
        <p:spPr>
          <a:xfrm>
            <a:off x="164142" y="2806679"/>
            <a:ext cx="7499402" cy="429976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657F391F-8E62-AEA8-D57C-E043F291C7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53" t="52085" r="10255" b="41409"/>
          <a:stretch/>
        </p:blipFill>
        <p:spPr>
          <a:xfrm>
            <a:off x="6582206" y="1262512"/>
            <a:ext cx="1937588" cy="1551744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72B729C8-2D3E-641E-8767-E704CD569B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0" t="52470" r="27632" b="41410"/>
          <a:stretch/>
        </p:blipFill>
        <p:spPr>
          <a:xfrm>
            <a:off x="4329772" y="1265431"/>
            <a:ext cx="2220628" cy="1551744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A8663A32-8AE5-DD9D-5BFB-039FC95300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3" t="51140" r="50265" b="41410"/>
          <a:stretch/>
        </p:blipFill>
        <p:spPr>
          <a:xfrm>
            <a:off x="1434206" y="1203108"/>
            <a:ext cx="2737559" cy="171131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CF83DA62-5781-8D51-2ECD-9751F94239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5193" y="4827255"/>
            <a:ext cx="1528750" cy="1139857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31EC1002-B5A3-839A-B12D-1A6A3D32C4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5032" y="4829997"/>
            <a:ext cx="1327599" cy="107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C6C210A-B024-3EC4-0D53-78BE96D3F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99CF055-3C3E-BBAA-3B66-A953C29EB966}"/>
              </a:ext>
            </a:extLst>
          </p:cNvPr>
          <p:cNvSpPr txBox="1"/>
          <p:nvPr/>
        </p:nvSpPr>
        <p:spPr>
          <a:xfrm>
            <a:off x="251867" y="8684580"/>
            <a:ext cx="51339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3ACA7"/>
                </a:solidFill>
                <a:latin typeface="Bahnschrift SemiLight" panose="020B0502040204020203" pitchFamily="34" charset="0"/>
                <a:cs typeface="+mj-cs"/>
              </a:rPr>
              <a:t>111</a:t>
            </a:r>
            <a:endParaRPr lang="ar-SA" sz="2000" b="1" dirty="0">
              <a:solidFill>
                <a:srgbClr val="A3ACA7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8E4315E-216D-DBAF-3504-FC918A3EE5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23" t="6751" r="15425" b="90537"/>
          <a:stretch/>
        </p:blipFill>
        <p:spPr>
          <a:xfrm>
            <a:off x="14627622" y="268830"/>
            <a:ext cx="2467784" cy="68351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80CB4F2-84C8-013C-A7AD-1FAC36CB95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4" t="9463" r="15425" b="80964"/>
          <a:stretch/>
        </p:blipFill>
        <p:spPr>
          <a:xfrm>
            <a:off x="11337172" y="948827"/>
            <a:ext cx="5644811" cy="219354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BEF1768-E551-52AA-E6CC-27B9012A6F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" b="76"/>
          <a:stretch/>
        </p:blipFill>
        <p:spPr>
          <a:xfrm>
            <a:off x="8841902" y="3112168"/>
            <a:ext cx="2766060" cy="308588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DAB33C0-5F81-383F-4A75-0840390C51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3" t="20678" r="15208" b="53079"/>
          <a:stretch/>
        </p:blipFill>
        <p:spPr>
          <a:xfrm>
            <a:off x="11764117" y="5594626"/>
            <a:ext cx="5213314" cy="373392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C6D1D24-8493-06C2-C516-ED22069E54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5" t="33758" r="59502" b="58148"/>
          <a:stretch/>
        </p:blipFill>
        <p:spPr>
          <a:xfrm>
            <a:off x="9363657" y="7264014"/>
            <a:ext cx="2422296" cy="153287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9733FC7-5207-6052-AB92-CD386501E4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8" t="47223" r="15314" b="49918"/>
          <a:stretch/>
        </p:blipFill>
        <p:spPr>
          <a:xfrm>
            <a:off x="5651650" y="129028"/>
            <a:ext cx="2800624" cy="59551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63C8F32-ACF3-7126-D535-455B8D554C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4" t="50079" r="15315" b="47430"/>
          <a:stretch/>
        </p:blipFill>
        <p:spPr>
          <a:xfrm>
            <a:off x="2100606" y="773529"/>
            <a:ext cx="6091275" cy="590219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FE4EA9AB-DABB-440A-820E-86C7AC9DFD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57" t="53289" r="15589" b="44667"/>
          <a:stretch/>
        </p:blipFill>
        <p:spPr>
          <a:xfrm>
            <a:off x="4873134" y="1405028"/>
            <a:ext cx="3211146" cy="484235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A94CE903-B94D-2576-FBFC-9A83331497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31" t="55920" r="15315" b="42102"/>
          <a:stretch/>
        </p:blipFill>
        <p:spPr>
          <a:xfrm>
            <a:off x="4893563" y="1959219"/>
            <a:ext cx="3211146" cy="468589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FB49FB9C-D24D-7BE5-2D56-4E1E80B1C9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9" t="58416" r="15089" b="39358"/>
          <a:stretch/>
        </p:blipFill>
        <p:spPr>
          <a:xfrm>
            <a:off x="2006586" y="2464423"/>
            <a:ext cx="6156238" cy="52745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9146543-4101-7822-537C-EB1919A580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3" t="61284" r="15089" b="36577"/>
          <a:stretch/>
        </p:blipFill>
        <p:spPr>
          <a:xfrm>
            <a:off x="3311870" y="3000349"/>
            <a:ext cx="4841464" cy="506941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A778EE86-D6B3-BA7C-E4A5-A33472A706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9" t="63382" r="15736" b="34128"/>
          <a:stretch/>
        </p:blipFill>
        <p:spPr>
          <a:xfrm>
            <a:off x="3382988" y="3668183"/>
            <a:ext cx="5097544" cy="785578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21BCD7D4-7673-D364-5B12-38692550ED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5" t="65833" r="15352" b="6851"/>
          <a:stretch/>
        </p:blipFill>
        <p:spPr>
          <a:xfrm>
            <a:off x="2940438" y="4664122"/>
            <a:ext cx="5380657" cy="3888478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00C334BB-0685-0FDD-875A-1E9DA72A72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4" b="67426"/>
          <a:stretch/>
        </p:blipFill>
        <p:spPr>
          <a:xfrm>
            <a:off x="524117" y="4869180"/>
            <a:ext cx="2418863" cy="97823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AC57B58-7253-D0F2-13A2-F1B26C8719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9" t="7699" r="49742" b="83039"/>
          <a:stretch/>
        </p:blipFill>
        <p:spPr>
          <a:xfrm>
            <a:off x="11477274" y="3491880"/>
            <a:ext cx="3087402" cy="1754061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2A883216-AB7A-3964-F028-2CB6BFAADE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7" t="37888" b="34396"/>
          <a:stretch/>
        </p:blipFill>
        <p:spPr>
          <a:xfrm>
            <a:off x="1004922" y="6086764"/>
            <a:ext cx="1942435" cy="1061147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800053B2-05C1-B615-AEF4-0081C547E3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6" t="74309" b="141"/>
          <a:stretch/>
        </p:blipFill>
        <p:spPr>
          <a:xfrm>
            <a:off x="763139" y="7503530"/>
            <a:ext cx="2182160" cy="97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5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26B90B9-9D65-C190-1C2F-CD0CC5567A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3D25B8BA-7D7D-0392-BDA6-2FE797184E5C}"/>
              </a:ext>
            </a:extLst>
          </p:cNvPr>
          <p:cNvSpPr txBox="1"/>
          <p:nvPr/>
        </p:nvSpPr>
        <p:spPr>
          <a:xfrm>
            <a:off x="16532379" y="8781038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3ACA7"/>
                </a:solidFill>
                <a:latin typeface="Bahnschrift SemiLight" panose="020B0502040204020203" pitchFamily="34" charset="0"/>
                <a:cs typeface="+mj-cs"/>
              </a:rPr>
              <a:t>112</a:t>
            </a:r>
            <a:endParaRPr lang="ar-SA" sz="2000" b="1" dirty="0">
              <a:solidFill>
                <a:srgbClr val="A3ACA7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866FEE0C-9303-E27D-2B47-45681746B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" b="188"/>
          <a:stretch/>
        </p:blipFill>
        <p:spPr>
          <a:xfrm>
            <a:off x="8833018" y="4976377"/>
            <a:ext cx="4863931" cy="420000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2399864-8E0A-B1E7-F447-B413C76AEE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" b="112"/>
          <a:stretch/>
        </p:blipFill>
        <p:spPr>
          <a:xfrm>
            <a:off x="530521" y="1134525"/>
            <a:ext cx="7434485" cy="521826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589DB05-2866-135E-A262-867B98AFC06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1" t="86991" r="24838" b="6768"/>
          <a:stretch/>
        </p:blipFill>
        <p:spPr>
          <a:xfrm>
            <a:off x="721248" y="6828008"/>
            <a:ext cx="6950175" cy="1192042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8A4501B3-89A5-8A38-E462-A3F1DE4478EC}"/>
              </a:ext>
            </a:extLst>
          </p:cNvPr>
          <p:cNvGrpSpPr/>
          <p:nvPr/>
        </p:nvGrpSpPr>
        <p:grpSpPr>
          <a:xfrm>
            <a:off x="9216457" y="250664"/>
            <a:ext cx="7476603" cy="2150421"/>
            <a:chOff x="13097669" y="455534"/>
            <a:chExt cx="3487891" cy="753708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id="{443D9CD5-168D-E1C2-6608-1AE29429F5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18" t="6742" r="10098" b="91049"/>
            <a:stretch/>
          </p:blipFill>
          <p:spPr>
            <a:xfrm>
              <a:off x="13097669" y="455534"/>
              <a:ext cx="3487891" cy="214641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52A94AB6-029D-873E-3514-1E5826AD56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53" t="9114" r="10099" b="88677"/>
            <a:stretch/>
          </p:blipFill>
          <p:spPr>
            <a:xfrm>
              <a:off x="13139741" y="746332"/>
              <a:ext cx="538163" cy="214641"/>
            </a:xfrm>
            <a:prstGeom prst="rect">
              <a:avLst/>
            </a:prstGeom>
          </p:spPr>
        </p:pic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E0B9EAD9-E4B7-E586-7194-46A4AA4157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10" t="6742" r="53182" b="90978"/>
            <a:stretch/>
          </p:blipFill>
          <p:spPr>
            <a:xfrm>
              <a:off x="13673141" y="707334"/>
              <a:ext cx="2906865" cy="221579"/>
            </a:xfrm>
            <a:prstGeom prst="rect">
              <a:avLst/>
            </a:prstGeom>
          </p:spPr>
        </p:pic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7D34BC38-BA19-7DCA-9A81-13BC834E4B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24" t="9114" r="16885" b="88606"/>
            <a:stretch/>
          </p:blipFill>
          <p:spPr>
            <a:xfrm>
              <a:off x="13441519" y="987663"/>
              <a:ext cx="3124200" cy="221579"/>
            </a:xfrm>
            <a:prstGeom prst="rect">
              <a:avLst/>
            </a:prstGeom>
          </p:spPr>
        </p:pic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91E04BF0-C942-716D-E9AC-39ACEBD717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" b="139"/>
          <a:stretch/>
        </p:blipFill>
        <p:spPr>
          <a:xfrm>
            <a:off x="12820649" y="2873506"/>
            <a:ext cx="4160415" cy="324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2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37DBE7B-B33C-D648-3CA3-AA1B326762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F5302B53-F07F-62FD-1478-0F2D44346E9A}"/>
              </a:ext>
            </a:extLst>
          </p:cNvPr>
          <p:cNvSpPr txBox="1"/>
          <p:nvPr/>
        </p:nvSpPr>
        <p:spPr>
          <a:xfrm>
            <a:off x="226197" y="8684580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3ACA7"/>
                </a:solidFill>
                <a:latin typeface="Bahnschrift SemiLight" panose="020B0502040204020203" pitchFamily="34" charset="0"/>
                <a:cs typeface="+mj-cs"/>
              </a:rPr>
              <a:t>113</a:t>
            </a:r>
            <a:endParaRPr lang="ar-SA" sz="2000" b="1" dirty="0">
              <a:solidFill>
                <a:srgbClr val="A3ACA7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D3A7FD1-17F1-CF1A-830B-7D865CAECB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69" t="6310" r="15116" b="90357"/>
          <a:stretch/>
        </p:blipFill>
        <p:spPr>
          <a:xfrm>
            <a:off x="14432379" y="93101"/>
            <a:ext cx="2585834" cy="83998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A81637E-3F56-8733-A8DB-9C13F2152C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01" t="24017" r="26680" b="69056"/>
          <a:stretch/>
        </p:blipFill>
        <p:spPr>
          <a:xfrm>
            <a:off x="5038861" y="59306"/>
            <a:ext cx="1673466" cy="119628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3D28A1F-F664-403B-84D7-EB1A4356B4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2" t="24278" r="42681" b="69775"/>
          <a:stretch/>
        </p:blipFill>
        <p:spPr>
          <a:xfrm>
            <a:off x="2791370" y="201484"/>
            <a:ext cx="2421151" cy="102700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18E8B4B-065E-41AF-12B6-31CE1A748F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6" t="24045" r="67595" b="70008"/>
          <a:stretch/>
        </p:blipFill>
        <p:spPr>
          <a:xfrm>
            <a:off x="1060785" y="42063"/>
            <a:ext cx="1673467" cy="102700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0777034D-220C-53F9-8D1D-29F65179CF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8" t="30616" r="23888" b="17091"/>
          <a:stretch/>
        </p:blipFill>
        <p:spPr>
          <a:xfrm>
            <a:off x="333735" y="1047750"/>
            <a:ext cx="6523292" cy="614814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BD053CB5-0D2D-95FD-46F6-BD79A8DF8A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3" t="45315" r="11611" b="47472"/>
          <a:stretch/>
        </p:blipFill>
        <p:spPr>
          <a:xfrm>
            <a:off x="6850713" y="2569070"/>
            <a:ext cx="1660397" cy="128348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B6EC90F-9A8C-2A4C-4A8D-2AEBCC8E29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53" t="64406" r="11800" b="29722"/>
          <a:stretch/>
        </p:blipFill>
        <p:spPr>
          <a:xfrm>
            <a:off x="6835370" y="4885444"/>
            <a:ext cx="1487140" cy="948384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95D0AB57-47F4-6D90-D21C-79415AC8C4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04" t="72529" r="10444" b="20046"/>
          <a:stretch/>
        </p:blipFill>
        <p:spPr>
          <a:xfrm>
            <a:off x="6839157" y="5833828"/>
            <a:ext cx="1618068" cy="118218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D662128E-B44C-6A28-B9FD-D91B6A48AA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2" b="600"/>
          <a:stretch/>
        </p:blipFill>
        <p:spPr>
          <a:xfrm>
            <a:off x="241058" y="7134227"/>
            <a:ext cx="1473442" cy="1077117"/>
          </a:xfrm>
          <a:prstGeom prst="rect">
            <a:avLst/>
          </a:prstGeom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CD5096D8-3481-06BA-E8A1-DC564079801A}"/>
              </a:ext>
            </a:extLst>
          </p:cNvPr>
          <p:cNvGrpSpPr/>
          <p:nvPr/>
        </p:nvGrpSpPr>
        <p:grpSpPr>
          <a:xfrm>
            <a:off x="9217779" y="1090814"/>
            <a:ext cx="7510163" cy="5487400"/>
            <a:chOff x="11512269" y="1113876"/>
            <a:chExt cx="5129542" cy="3407245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F7EF60BE-ED64-B521-EC9D-9210126124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06" t="9435" r="15116" b="87819"/>
            <a:stretch/>
          </p:blipFill>
          <p:spPr>
            <a:xfrm>
              <a:off x="11607137" y="1113876"/>
              <a:ext cx="5034674" cy="390525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75E576BE-FE3E-8FD9-F46A-FD92F432C6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425" t="11832" r="15502" b="85990"/>
            <a:stretch/>
          </p:blipFill>
          <p:spPr>
            <a:xfrm>
              <a:off x="11687086" y="1666786"/>
              <a:ext cx="1075345" cy="309771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15DC711D-CA59-1FBF-FA05-9E3BD49153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51" t="9904" r="57687" b="87912"/>
            <a:stretch/>
          </p:blipFill>
          <p:spPr>
            <a:xfrm>
              <a:off x="12764107" y="1682994"/>
              <a:ext cx="3823729" cy="310598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A3CEBBF8-74E7-7E4E-CC0B-42DF8563DC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273" t="14019" r="15116" b="83603"/>
            <a:stretch/>
          </p:blipFill>
          <p:spPr>
            <a:xfrm>
              <a:off x="12141782" y="2598428"/>
              <a:ext cx="1257707" cy="338310"/>
            </a:xfrm>
            <a:prstGeom prst="rect">
              <a:avLst/>
            </a:prstGeom>
          </p:spPr>
        </p:pic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E4D0E809-97A8-5743-DF05-A1F5366D84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77" t="11878" r="24749" b="85943"/>
            <a:stretch/>
          </p:blipFill>
          <p:spPr>
            <a:xfrm>
              <a:off x="12050529" y="2132607"/>
              <a:ext cx="4500881" cy="309771"/>
            </a:xfrm>
            <a:prstGeom prst="rect">
              <a:avLst/>
            </a:prstGeom>
          </p:spPr>
        </p:pic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9B5C2485-359B-D603-6283-8C1908AEC3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53" t="11778" r="63352" b="86038"/>
            <a:stretch/>
          </p:blipFill>
          <p:spPr>
            <a:xfrm>
              <a:off x="13411140" y="2548534"/>
              <a:ext cx="3128486" cy="310598"/>
            </a:xfrm>
            <a:prstGeom prst="rect">
              <a:avLst/>
            </a:prstGeom>
          </p:spPr>
        </p:pic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65DC8B46-2B01-70DF-82CC-B16694C349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64" t="16777" r="15116" b="80844"/>
            <a:stretch/>
          </p:blipFill>
          <p:spPr>
            <a:xfrm>
              <a:off x="11512269" y="3419799"/>
              <a:ext cx="5122621" cy="338310"/>
            </a:xfrm>
            <a:prstGeom prst="rect">
              <a:avLst/>
            </a:prstGeom>
          </p:spPr>
        </p:pic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50DAB336-03B2-4869-4ECB-8A1688E37D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20" t="14213" r="25525" b="83269"/>
            <a:stretch/>
          </p:blipFill>
          <p:spPr>
            <a:xfrm>
              <a:off x="14944589" y="2974513"/>
              <a:ext cx="1606821" cy="358141"/>
            </a:xfrm>
            <a:prstGeom prst="rect">
              <a:avLst/>
            </a:prstGeom>
          </p:spPr>
        </p:pic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id="{1EFC7DCF-32B4-B20D-CCAF-32DA6D8536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58" t="18853" r="15116" b="78941"/>
            <a:stretch/>
          </p:blipFill>
          <p:spPr>
            <a:xfrm>
              <a:off x="11813615" y="3858786"/>
              <a:ext cx="1069774" cy="313666"/>
            </a:xfrm>
            <a:prstGeom prst="rect">
              <a:avLst/>
            </a:prstGeom>
          </p:spPr>
        </p:pic>
        <p:pic>
          <p:nvPicPr>
            <p:cNvPr id="24" name="صورة 23">
              <a:extLst>
                <a:ext uri="{FF2B5EF4-FFF2-40B4-BE49-F238E27FC236}">
                  <a16:creationId xmlns:a16="http://schemas.microsoft.com/office/drawing/2014/main" id="{A9407507-2701-E89E-F1E3-F9E1D060FE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53" t="16777" r="58419" b="80791"/>
            <a:stretch/>
          </p:blipFill>
          <p:spPr>
            <a:xfrm>
              <a:off x="12857402" y="3826587"/>
              <a:ext cx="3736784" cy="345866"/>
            </a:xfrm>
            <a:prstGeom prst="rect">
              <a:avLst/>
            </a:prstGeom>
          </p:spPr>
        </p:pic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70315264-A91E-6DDA-02B9-D9C7F01CA4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71" t="18782" r="24284" b="79013"/>
            <a:stretch/>
          </p:blipFill>
          <p:spPr>
            <a:xfrm>
              <a:off x="12950071" y="4207455"/>
              <a:ext cx="3644115" cy="3136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566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41F0165-1CC0-851B-B98F-E143453F26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86CDE434-6EDC-81ED-99CB-1A2EB44A4E0F}"/>
              </a:ext>
            </a:extLst>
          </p:cNvPr>
          <p:cNvSpPr txBox="1"/>
          <p:nvPr/>
        </p:nvSpPr>
        <p:spPr>
          <a:xfrm>
            <a:off x="16532379" y="8781038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3ACA7"/>
                </a:solidFill>
                <a:latin typeface="Bahnschrift SemiLight" panose="020B0502040204020203" pitchFamily="34" charset="0"/>
                <a:cs typeface="+mj-cs"/>
              </a:rPr>
              <a:t>114</a:t>
            </a:r>
            <a:endParaRPr lang="ar-SA" sz="2000" b="1" dirty="0">
              <a:solidFill>
                <a:srgbClr val="A3ACA7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16F9C9D4-D409-D1E6-2882-EB2944400C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6" t="6650" r="9949" b="87010"/>
          <a:stretch/>
        </p:blipFill>
        <p:spPr>
          <a:xfrm>
            <a:off x="8877301" y="146934"/>
            <a:ext cx="8055862" cy="223052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7C2AF96-0700-3F6E-0BE6-F49115C46E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06" t="15376" r="9791" b="34043"/>
          <a:stretch/>
        </p:blipFill>
        <p:spPr>
          <a:xfrm>
            <a:off x="12980028" y="2524395"/>
            <a:ext cx="4026154" cy="5946029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00DFD5A-3190-AD3A-B01F-DBB8ABE4DB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7" t="15376" r="53623" b="52017"/>
          <a:stretch/>
        </p:blipFill>
        <p:spPr>
          <a:xfrm>
            <a:off x="9015960" y="2524395"/>
            <a:ext cx="3526246" cy="383306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5444DA8-A07C-0270-0D11-3F4BA033C5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48193" r="54322" b="34613"/>
          <a:stretch/>
        </p:blipFill>
        <p:spPr>
          <a:xfrm>
            <a:off x="8953501" y="6449164"/>
            <a:ext cx="3526246" cy="202126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75D9C421-4A50-E100-B0E3-0CBC6AA31B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11" t="68038" r="13879" b="9054"/>
          <a:stretch/>
        </p:blipFill>
        <p:spPr>
          <a:xfrm>
            <a:off x="5943480" y="2441637"/>
            <a:ext cx="2369508" cy="244824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8320025-BC2F-ED9E-8118-E461E4D4AF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3" t="68495" r="40158" b="22485"/>
          <a:stretch/>
        </p:blipFill>
        <p:spPr>
          <a:xfrm>
            <a:off x="164141" y="2044038"/>
            <a:ext cx="5679055" cy="170766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88BE541-DDCD-07EE-866F-4257D33075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9" t="77819" r="48138" b="6873"/>
          <a:stretch/>
        </p:blipFill>
        <p:spPr>
          <a:xfrm>
            <a:off x="4443411" y="5128852"/>
            <a:ext cx="2341923" cy="239497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96D3B6B-CDC7-B32F-93E7-03CFE1EB28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" b="265"/>
          <a:stretch/>
        </p:blipFill>
        <p:spPr>
          <a:xfrm>
            <a:off x="1490733" y="5086577"/>
            <a:ext cx="2958085" cy="239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8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7A25B1D-C530-B398-5C81-98F41512BF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67757A3F-234E-68E1-D3C6-12B4DE60261B}"/>
              </a:ext>
            </a:extLst>
          </p:cNvPr>
          <p:cNvSpPr txBox="1"/>
          <p:nvPr/>
        </p:nvSpPr>
        <p:spPr>
          <a:xfrm>
            <a:off x="226197" y="8684580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3ACA7"/>
                </a:solidFill>
                <a:latin typeface="Bahnschrift SemiLight" panose="020B0502040204020203" pitchFamily="34" charset="0"/>
                <a:cs typeface="+mj-cs"/>
              </a:rPr>
              <a:t>115</a:t>
            </a:r>
            <a:endParaRPr lang="ar-SA" sz="2000" b="1" dirty="0">
              <a:solidFill>
                <a:srgbClr val="A3ACA7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7244F8B2-BC68-1844-081D-E60F78CEFA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54" t="6747" r="10925" b="90051"/>
          <a:stretch/>
        </p:blipFill>
        <p:spPr>
          <a:xfrm>
            <a:off x="13802758" y="163385"/>
            <a:ext cx="3249135" cy="73367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97586BC-E5DC-C910-1425-4678AAD8FF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6" t="9982" r="10925" b="83416"/>
          <a:stretch/>
        </p:blipFill>
        <p:spPr>
          <a:xfrm>
            <a:off x="8709379" y="1056072"/>
            <a:ext cx="8501147" cy="225742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9411693-F645-A49E-F68A-C38B94A8BC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6" t="18552" r="11011" b="64804"/>
          <a:stretch/>
        </p:blipFill>
        <p:spPr>
          <a:xfrm>
            <a:off x="13649152" y="4042913"/>
            <a:ext cx="3551468" cy="254927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DE77128-5FF3-8ADF-7E4D-2621F827C3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1" t="18358" r="67884" b="73017"/>
          <a:stretch/>
        </p:blipFill>
        <p:spPr>
          <a:xfrm>
            <a:off x="8893965" y="3792806"/>
            <a:ext cx="1823551" cy="169257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FD1220F-D0EE-99C9-8B8E-A44ACA38C9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8" t="38400" r="69569" b="52975"/>
          <a:stretch/>
        </p:blipFill>
        <p:spPr>
          <a:xfrm>
            <a:off x="8696536" y="6592188"/>
            <a:ext cx="1977814" cy="1692576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4ADB1CE-9705-4B94-66C0-599FABC99E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4" t="48604" r="10134" b="47025"/>
          <a:stretch/>
        </p:blipFill>
        <p:spPr>
          <a:xfrm>
            <a:off x="203914" y="745719"/>
            <a:ext cx="8279161" cy="123238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AAF27DF-8393-FFE0-97FE-6CC48BB317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0" t="55404" r="16962" b="36756"/>
          <a:stretch/>
        </p:blipFill>
        <p:spPr>
          <a:xfrm>
            <a:off x="5084241" y="2419350"/>
            <a:ext cx="3098702" cy="141466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D4F86D28-F753-CC2B-3ED5-B6226A5FA2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2" t="63311" r="11094" b="16795"/>
          <a:stretch/>
        </p:blipFill>
        <p:spPr>
          <a:xfrm>
            <a:off x="6110457" y="3905857"/>
            <a:ext cx="2174082" cy="2126933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7BBFA82-2656-DDAA-5FE8-9EDBE98563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b="35"/>
          <a:stretch/>
        </p:blipFill>
        <p:spPr>
          <a:xfrm>
            <a:off x="177090" y="3637914"/>
            <a:ext cx="5215216" cy="405256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6A401B7A-9E96-7CAF-84D1-6627A6BA33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5" t="88213" r="41841" b="7285"/>
          <a:stretch/>
        </p:blipFill>
        <p:spPr>
          <a:xfrm>
            <a:off x="1481065" y="7690475"/>
            <a:ext cx="3852460" cy="82289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7D6FEEC2-EF7E-CBD3-A55D-679A8695D8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0" t="18359" r="42308" b="52974"/>
          <a:stretch/>
        </p:blipFill>
        <p:spPr>
          <a:xfrm>
            <a:off x="10547325" y="3984410"/>
            <a:ext cx="3086615" cy="407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7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12FEE4C-5BB2-68F6-E00E-7F2BE6200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2CFCDF0-88C1-5D0B-5AA0-D0F984655502}"/>
              </a:ext>
            </a:extLst>
          </p:cNvPr>
          <p:cNvSpPr txBox="1"/>
          <p:nvPr/>
        </p:nvSpPr>
        <p:spPr>
          <a:xfrm>
            <a:off x="16532379" y="8781038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3ACA7"/>
                </a:solidFill>
                <a:latin typeface="Bahnschrift SemiLight" panose="020B0502040204020203" pitchFamily="34" charset="0"/>
                <a:cs typeface="+mj-cs"/>
              </a:rPr>
              <a:t>116</a:t>
            </a:r>
            <a:endParaRPr lang="ar-SA" sz="2000" b="1" dirty="0">
              <a:solidFill>
                <a:srgbClr val="A3ACA7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C531D24-151B-4BB0-3A4E-4B842F563E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05" t="6659" r="9711" b="90498"/>
          <a:stretch/>
        </p:blipFill>
        <p:spPr>
          <a:xfrm>
            <a:off x="13952638" y="242821"/>
            <a:ext cx="2975768" cy="78810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38EE7F5-C64E-139D-E3EF-B3191FA112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4" t="9649" r="9711" b="81283"/>
          <a:stretch/>
        </p:blipFill>
        <p:spPr>
          <a:xfrm>
            <a:off x="8926258" y="1065577"/>
            <a:ext cx="8204198" cy="248340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1E3BB17-95D4-FF74-FD7E-CD68E84A1A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2" t="16995" r="68101" b="58080"/>
          <a:stretch/>
        </p:blipFill>
        <p:spPr>
          <a:xfrm>
            <a:off x="9471026" y="5620865"/>
            <a:ext cx="1595437" cy="242173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47147F7-4E24-064D-8B21-FA488C9040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9" t="7334" r="64476" b="83010"/>
          <a:stretch/>
        </p:blipFill>
        <p:spPr>
          <a:xfrm>
            <a:off x="8972075" y="3717430"/>
            <a:ext cx="3093340" cy="179426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4750854-98D8-9E06-5561-417077C7F1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73" t="41424" r="14137" b="33651"/>
          <a:stretch/>
        </p:blipFill>
        <p:spPr>
          <a:xfrm>
            <a:off x="4003012" y="491347"/>
            <a:ext cx="4330730" cy="322332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C0F095DB-3F23-4258-25C4-D39E450C28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0" t="40858" r="55633" b="32930"/>
          <a:stretch/>
        </p:blipFill>
        <p:spPr>
          <a:xfrm>
            <a:off x="2548547" y="327669"/>
            <a:ext cx="1441463" cy="3389761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CEDFB15-5086-2A7A-097E-DD6A979745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5" t="50022" r="69675" b="34881"/>
          <a:stretch/>
        </p:blipFill>
        <p:spPr>
          <a:xfrm>
            <a:off x="106661" y="1095848"/>
            <a:ext cx="2292404" cy="214761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027792A9-3F93-35B7-BB07-2B2BC47C37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" b="164"/>
          <a:stretch/>
        </p:blipFill>
        <p:spPr>
          <a:xfrm>
            <a:off x="449824" y="4337613"/>
            <a:ext cx="7600227" cy="308160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59F4DF7-CF75-D58D-CA16-9B99E29334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7" t="19087" r="10007" b="59419"/>
          <a:stretch/>
        </p:blipFill>
        <p:spPr>
          <a:xfrm>
            <a:off x="11433507" y="5252685"/>
            <a:ext cx="5494900" cy="352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0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B80B03-CD47-FF03-7938-343149EFDC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0"/>
          <a:stretch/>
        </p:blipFill>
        <p:spPr>
          <a:xfrm>
            <a:off x="8639969" y="0"/>
            <a:ext cx="8639969" cy="9720263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756C725-7E11-577E-9DAE-08B497FCA7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t="84275" r="73345" b="4966"/>
          <a:stretch/>
        </p:blipFill>
        <p:spPr>
          <a:xfrm>
            <a:off x="164141" y="8513364"/>
            <a:ext cx="1713243" cy="1035036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8172A6E4-347B-0FA0-FDBC-F815EF164B2B}"/>
              </a:ext>
            </a:extLst>
          </p:cNvPr>
          <p:cNvSpPr txBox="1"/>
          <p:nvPr/>
        </p:nvSpPr>
        <p:spPr>
          <a:xfrm>
            <a:off x="226197" y="8684580"/>
            <a:ext cx="5647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A3ACA7"/>
                </a:solidFill>
                <a:latin typeface="Bahnschrift SemiLight" panose="020B0502040204020203" pitchFamily="34" charset="0"/>
                <a:cs typeface="+mj-cs"/>
              </a:rPr>
              <a:t>117</a:t>
            </a:r>
            <a:endParaRPr lang="ar-SA" sz="2000" b="1" dirty="0">
              <a:solidFill>
                <a:srgbClr val="A3ACA7"/>
              </a:solidFill>
              <a:latin typeface="Bahnschrift SemiLight" panose="020B0502040204020203" pitchFamily="34" charset="0"/>
              <a:cs typeface="+mj-cs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149AFE2-628F-51C9-66FD-A55F90BC74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4" t="6895" r="15386" b="90523"/>
          <a:stretch/>
        </p:blipFill>
        <p:spPr>
          <a:xfrm>
            <a:off x="14548195" y="188191"/>
            <a:ext cx="2432232" cy="71581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9E29AE8-ECBE-2CEA-360A-4F23FB7F40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87" t="9620" r="14888" b="73391"/>
          <a:stretch/>
        </p:blipFill>
        <p:spPr>
          <a:xfrm>
            <a:off x="9608350" y="1038149"/>
            <a:ext cx="7315790" cy="389250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7279469-C0EA-9357-E7DD-6C5DB5EB79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" b="70"/>
          <a:stretch/>
        </p:blipFill>
        <p:spPr>
          <a:xfrm>
            <a:off x="11326879" y="6164078"/>
            <a:ext cx="4146478" cy="2742626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C1EA64B-C229-36A5-78FA-8935D2C5B8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4" t="6663" r="66002" b="86443"/>
          <a:stretch/>
        </p:blipFill>
        <p:spPr>
          <a:xfrm>
            <a:off x="11514037" y="5064794"/>
            <a:ext cx="2922511" cy="110880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4A2D5D9-9915-6452-F9EA-082DD786F4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" b="29"/>
          <a:stretch/>
        </p:blipFill>
        <p:spPr>
          <a:xfrm>
            <a:off x="194805" y="1139925"/>
            <a:ext cx="4218242" cy="585194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18C20878-E2AA-AA5D-F804-FE3668B079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9" t="35214" r="10608" b="52328"/>
          <a:stretch/>
        </p:blipFill>
        <p:spPr>
          <a:xfrm>
            <a:off x="4984573" y="1049824"/>
            <a:ext cx="3385052" cy="194947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20B8B8B8-3EAD-5BB0-41ED-5E50B2E2F8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08" t="47478" r="11973" b="34702"/>
          <a:stretch/>
        </p:blipFill>
        <p:spPr>
          <a:xfrm>
            <a:off x="6314400" y="2999299"/>
            <a:ext cx="1969771" cy="1904571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D87E0DC5-2985-E861-50C9-F90DB870F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69" t="66959" r="19885" b="24415"/>
          <a:stretch/>
        </p:blipFill>
        <p:spPr>
          <a:xfrm>
            <a:off x="4413047" y="4714082"/>
            <a:ext cx="2371725" cy="139284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D8923A9-9D13-BD9A-B089-58E7CB23997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475" b="96403" l="0" r="96727">
                        <a14:foregroundMark x1="54010" y1="76978" x2="98691" y2="53957"/>
                        <a14:foregroundMark x1="98691" y1="53957" x2="85925" y2="3597"/>
                        <a14:foregroundMark x1="85925" y1="3597" x2="57610" y2="6475"/>
                        <a14:foregroundMark x1="57610" y1="6475" x2="60720" y2="65468"/>
                        <a14:foregroundMark x1="70213" y1="42446" x2="97054" y2="24460"/>
                        <a14:foregroundMark x1="53846" y1="9353" x2="42122" y2="11216"/>
                        <a14:foregroundMark x1="2199" y1="95757" x2="1964" y2="96403"/>
                        <a14:foregroundMark x1="3200" y1="92998" x2="3134" y2="93179"/>
                        <a14:foregroundMark x1="7246" y1="81849" x2="4887" y2="88348"/>
                        <a14:foregroundMark x1="10691" y1="72355" x2="9183" y2="76511"/>
                        <a14:foregroundMark x1="24855" y1="53931" x2="13595" y2="60947"/>
                        <a14:foregroundMark x1="53682" y1="35971" x2="37427" y2="46099"/>
                        <a14:foregroundMark x1="37440" y1="46182" x2="48936" y2="39568"/>
                        <a14:foregroundMark x1="17676" y1="57554" x2="24769" y2="53473"/>
                        <a14:foregroundMark x1="48936" y1="39568" x2="49264" y2="39568"/>
                        <a14:foregroundMark x1="53355" y1="36691" x2="36674" y2="41274"/>
                        <a14:foregroundMark x1="24048" y1="49614" x2="18985" y2="53957"/>
                        <a14:foregroundMark x1="910" y1="86861" x2="327" y2="87770"/>
                        <a14:foregroundMark x1="10781" y1="71483" x2="9550" y2="73401"/>
                        <a14:foregroundMark x1="13257" y1="67626" x2="11913" y2="69720"/>
                        <a14:foregroundMark x1="327" y1="87770" x2="0" y2="89209"/>
                        <a14:foregroundMark x1="34697" y1="42446" x2="24877" y2="51799"/>
                        <a14:foregroundMark x1="36661" y1="42446" x2="50245" y2="35971"/>
                        <a14:foregroundMark x1="38462" y1="39568" x2="31751" y2="45324"/>
                        <a14:foregroundMark x1="31097" y1="45324" x2="24714" y2="47482"/>
                        <a14:backgroundMark x1="42390" y1="12950" x2="22259" y2="21583"/>
                        <a14:backgroundMark x1="6056" y1="91367" x2="5074" y2="97842"/>
                        <a14:backgroundMark x1="2455" y1="88489" x2="1146" y2="88489"/>
                        <a14:backgroundMark x1="1146" y1="87050" x2="4910" y2="74820"/>
                        <a14:backgroundMark x1="4419" y1="77698" x2="10147" y2="68345"/>
                        <a14:backgroundMark x1="11620" y1="63309" x2="14239" y2="54676"/>
                        <a14:backgroundMark x1="20949" y1="10791" x2="14239" y2="10791"/>
                        <a14:backgroundMark x1="15385" y1="12950" x2="11293" y2="15108"/>
                        <a14:backgroundMark x1="25775" y1="57160" x2="25532" y2="575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2" b="13929"/>
          <a:stretch/>
        </p:blipFill>
        <p:spPr>
          <a:xfrm>
            <a:off x="470466" y="0"/>
            <a:ext cx="4510763" cy="1144473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08819E6C-D7AF-9AE4-D2F1-59ACC8C07737}"/>
              </a:ext>
            </a:extLst>
          </p:cNvPr>
          <p:cNvGrpSpPr/>
          <p:nvPr/>
        </p:nvGrpSpPr>
        <p:grpSpPr>
          <a:xfrm>
            <a:off x="226198" y="6736081"/>
            <a:ext cx="7876040" cy="1740988"/>
            <a:chOff x="226198" y="7110393"/>
            <a:chExt cx="7876040" cy="1397155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FFEF2412-2A38-EE47-28BE-60924E5621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85" b="58"/>
            <a:stretch/>
          </p:blipFill>
          <p:spPr>
            <a:xfrm>
              <a:off x="226198" y="7550150"/>
              <a:ext cx="7876040" cy="957398"/>
            </a:xfrm>
            <a:prstGeom prst="rect">
              <a:avLst/>
            </a:prstGeom>
          </p:spPr>
        </p:pic>
        <p:pic>
          <p:nvPicPr>
            <p:cNvPr id="2" name="صورة 1">
              <a:extLst>
                <a:ext uri="{FF2B5EF4-FFF2-40B4-BE49-F238E27FC236}">
                  <a16:creationId xmlns:a16="http://schemas.microsoft.com/office/drawing/2014/main" id="{DE665822-B0AA-0106-8EEF-C3A8798671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300" t="58" b="66572"/>
            <a:stretch/>
          </p:blipFill>
          <p:spPr>
            <a:xfrm>
              <a:off x="6629400" y="7110393"/>
              <a:ext cx="1472838" cy="4653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171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6595</TotalTime>
  <Words>63</Words>
  <Application>Microsoft Office PowerPoint</Application>
  <PresentationFormat>مخصص</PresentationFormat>
  <Paragraphs>25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9" baseType="lpstr">
      <vt:lpstr>Abadi</vt:lpstr>
      <vt:lpstr>Arial</vt:lpstr>
      <vt:lpstr>Bahnschrift SemiLight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غزي بن الغزي</dc:creator>
  <cp:lastModifiedBy>غزي بن الغزي</cp:lastModifiedBy>
  <cp:revision>155</cp:revision>
  <dcterms:created xsi:type="dcterms:W3CDTF">2022-09-03T17:49:26Z</dcterms:created>
  <dcterms:modified xsi:type="dcterms:W3CDTF">2023-09-29T21:43:41Z</dcterms:modified>
</cp:coreProperties>
</file>