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2"/>
  </p:notesMasterIdLst>
  <p:sldIdLst>
    <p:sldId id="256" r:id="rId2"/>
    <p:sldId id="262" r:id="rId3"/>
    <p:sldId id="307" r:id="rId4"/>
    <p:sldId id="3491" r:id="rId5"/>
    <p:sldId id="3492" r:id="rId6"/>
    <p:sldId id="3493" r:id="rId7"/>
    <p:sldId id="3494" r:id="rId8"/>
    <p:sldId id="3495" r:id="rId9"/>
    <p:sldId id="3496" r:id="rId10"/>
    <p:sldId id="3497" r:id="rId11"/>
    <p:sldId id="3499" r:id="rId12"/>
    <p:sldId id="3500" r:id="rId13"/>
    <p:sldId id="3504" r:id="rId14"/>
    <p:sldId id="3505" r:id="rId15"/>
    <p:sldId id="3506" r:id="rId16"/>
    <p:sldId id="3507" r:id="rId17"/>
    <p:sldId id="3508" r:id="rId18"/>
    <p:sldId id="3509" r:id="rId19"/>
    <p:sldId id="3510" r:id="rId20"/>
    <p:sldId id="267" r:id="rId21"/>
    <p:sldId id="3501" r:id="rId22"/>
    <p:sldId id="3502" r:id="rId23"/>
    <p:sldId id="3511" r:id="rId24"/>
    <p:sldId id="3503" r:id="rId25"/>
    <p:sldId id="3489" r:id="rId26"/>
    <p:sldId id="3512" r:id="rId27"/>
    <p:sldId id="3513" r:id="rId28"/>
    <p:sldId id="3514" r:id="rId29"/>
    <p:sldId id="3515" r:id="rId30"/>
    <p:sldId id="3516" r:id="rId31"/>
    <p:sldId id="3517" r:id="rId32"/>
    <p:sldId id="3518" r:id="rId33"/>
    <p:sldId id="3519" r:id="rId34"/>
    <p:sldId id="3520" r:id="rId35"/>
    <p:sldId id="3521" r:id="rId36"/>
    <p:sldId id="3522" r:id="rId37"/>
    <p:sldId id="3523" r:id="rId38"/>
    <p:sldId id="3524" r:id="rId39"/>
    <p:sldId id="3525" r:id="rId40"/>
    <p:sldId id="3526" r:id="rId41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GE Dinar One" panose="020B0604020202020204" charset="0"/>
      <p:regular r:id="rId49"/>
    </p:embeddedFont>
    <p:embeddedFont>
      <p:font typeface="Ubuntu" panose="020B0504030602030204" pitchFamily="34" charset="0"/>
      <p:regular r:id="rId50"/>
      <p:bold r:id="rId51"/>
      <p:italic r:id="rId52"/>
      <p:boldItalic r:id="rId5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9DF"/>
    <a:srgbClr val="FDA66B"/>
    <a:srgbClr val="39C177"/>
    <a:srgbClr val="90B0BF"/>
    <a:srgbClr val="DDB986"/>
    <a:srgbClr val="DA60BA"/>
    <a:srgbClr val="9F2580"/>
    <a:srgbClr val="9C9CF6"/>
    <a:srgbClr val="F3EBE1"/>
    <a:srgbClr val="6B9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5256" autoAdjust="0"/>
  </p:normalViewPr>
  <p:slideViewPr>
    <p:cSldViewPr snapToGrid="0" showGuides="1">
      <p:cViewPr>
        <p:scale>
          <a:sx n="62" d="100"/>
          <a:sy n="62" d="100"/>
        </p:scale>
        <p:origin x="704" y="64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2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251C3E-2966-4FBA-BD31-89E800E9A972}" type="datetimeFigureOut">
              <a:rPr lang="fr-FR" smtClean="0"/>
              <a:t>02/08/2023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15DE1-6409-467E-978D-BACA403804B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6469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0521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6710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7454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6736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6947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4104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157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5985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77648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54839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378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3053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69784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54662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9945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38418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7275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6136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75510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1076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68818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821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66075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13383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6824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6115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05833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65579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4607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604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9543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2695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367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0463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8462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7F2BA7-48C7-81C4-23A8-A1FD8CD05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C809963-17ED-4388-568E-1E0EE30D5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017B6C-E1D9-0F07-6C5B-CDC4CD6EC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91E9-9BF3-4F95-AB18-8408662016E4}" type="datetime1">
              <a:rPr lang="fr-FR" smtClean="0"/>
              <a:t>02/08/2023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CC0CFE-2A98-17C4-44B9-D3208E9DD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27D870-4562-7953-7422-34A3F2500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2458-69BD-4571-96D7-742BC5E499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840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EDC4E1-9B23-8CD3-4D0B-11558B3F9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91544AB-E019-63F8-5F43-915FF7741C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C7A752-B2FE-0177-D8BA-222D664BD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6970-58AE-4E92-86FC-1CEF6403560F}" type="datetime1">
              <a:rPr lang="fr-FR" smtClean="0"/>
              <a:t>02/08/2023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C3EA1D-D5F0-0EF4-1A53-004142788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BA7CC4-7C72-D16D-DF15-674D19137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2458-69BD-4571-96D7-742BC5E499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698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387B5AE-622D-DD3F-C59F-8DE729E548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27930A-536E-1580-A0B0-2B193ECFC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A36042-DDF3-4B08-0C52-7B39006E2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42B0D-CE16-47FC-BB24-E2EE424C485F}" type="datetime1">
              <a:rPr lang="fr-FR" smtClean="0"/>
              <a:t>02/08/2023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6CF811-829A-9B64-1E2A-E9C09D401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C18483-2F5B-3C27-2ADE-D6E4C54A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2458-69BD-4571-96D7-742BC5E499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6994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A20299-2FCE-4AC5-D810-F6D6BB69B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8AE23F-FFA7-4FEC-8822-4F96BFD5D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2314BA-F8E2-188F-95E7-922B476EC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D20A-9DAD-40EA-8761-27914186D24D}" type="datetime1">
              <a:rPr lang="fr-FR" smtClean="0"/>
              <a:t>02/08/2023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2B52EB-720F-EFBE-79E7-EF6E6A0CD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19BE0D-BA01-E10D-1F45-7A0FF5E52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2458-69BD-4571-96D7-742BC5E499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4616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ABB2C1-6B1C-266D-908A-78DDBB9DF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C5790-8B08-5EB6-550E-3B62697DE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87E46C-9BDB-1A0E-0442-D44640A4C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540C2-2C75-431F-A2FB-5E2F8C93086A}" type="datetime1">
              <a:rPr lang="fr-FR" smtClean="0"/>
              <a:t>02/08/2023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2E40DF-92DB-BD86-9AA5-0F139A952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39FE6F-D3AD-229C-8B9C-C7CBF701A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2458-69BD-4571-96D7-742BC5E499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7104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714816-D3CC-7EE0-B77B-AB4C60C79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A98778-D7EC-646C-C349-5DA1DDDF4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29E6FED-410A-DC51-9282-702A5F115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D410544-FE24-D34F-EABF-B4B98F96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B1D3E-B32C-4C9A-A152-772161B04D51}" type="datetime1">
              <a:rPr lang="fr-FR" smtClean="0"/>
              <a:t>02/08/2023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EF25616-29B7-4E74-E4F9-44EC155B7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1AF5145-9C82-6C35-7BBD-1DCFAFB9A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2458-69BD-4571-96D7-742BC5E499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736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8BD459-D6FC-3FA3-F03E-BDE93AEA2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59A470-4DA3-C920-E3D0-2C8139F3A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36733C8-D6FA-D90A-0587-B4468AD42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522A45B-B1EC-01E1-B751-C9086D3061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EA63AAB-93FE-B202-C0C2-5302886F0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ACCD494-A162-F9A3-C119-E7936F5C4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B1B26-8372-422E-8496-9A1D200AB2B6}" type="datetime1">
              <a:rPr lang="fr-FR" smtClean="0"/>
              <a:t>02/08/2023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3AECE08-E5E0-A857-9EDE-C3A7679D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F26F6D4-56C1-35EB-E4F5-D674B2EF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2458-69BD-4571-96D7-742BC5E499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7107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430DBC-B3EB-5C65-4458-D2E953386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7E257F3-9E5A-1A29-21B5-63B4FFD41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7FE1-6887-48B3-9E0E-69830F1D75AD}" type="datetime1">
              <a:rPr lang="fr-FR" smtClean="0"/>
              <a:t>02/08/2023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08E5EC-EE5A-324E-D636-11E67EE8C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66FC44C-357E-8821-7D40-679D9C95E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2458-69BD-4571-96D7-742BC5E499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5926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A50121E-E77B-F983-BE25-2F70C060A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8626-38EF-441D-927E-6680B47623A5}" type="datetime1">
              <a:rPr lang="fr-FR" smtClean="0"/>
              <a:t>02/08/2023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BCF61D9-127D-CB19-4C54-25DFC5597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9A511E-73EE-398F-AF9F-EE3255368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2458-69BD-4571-96D7-742BC5E499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4049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710F82-9BEC-A04D-4E27-F8240F2E8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B3DCE4-F910-AAA0-DC25-C83DD5EF5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6908C6-3BE4-10C2-E616-588573DD6C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2B68FA3-39C1-B3E6-5A2F-9BA79CE97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8D28C-57D8-4FF0-8117-EBA04E55FCA9}" type="datetime1">
              <a:rPr lang="fr-FR" smtClean="0"/>
              <a:t>02/08/2023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0829749-B450-390E-0771-3BE5945CE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038B04-EE25-66F6-0E39-FEBC4012A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2458-69BD-4571-96D7-742BC5E499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3370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9EA17E-166C-6BE3-33AC-7197EA658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10D47B2-49DC-BE85-92F4-6E5BD46F4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8F23B6-04E3-D1D4-DEC2-12638A5CC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53DA1B-08B1-6072-AF6E-924246E48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9ECF8-36EF-4C4B-B9ED-567A19023E9A}" type="datetime1">
              <a:rPr lang="fr-FR" smtClean="0"/>
              <a:t>02/08/2023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A325F2-7F36-7E86-82FE-CEEA94125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DA35378-CEE3-B8F3-BA55-0ECA51AD9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2458-69BD-4571-96D7-742BC5E499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7549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4E4991B-F4B2-D8B8-AD32-07E12B148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F81216C-FEA4-480C-EB5F-3024978B4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CB5F5F9-3BA1-57D0-5F75-38414C001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57062-AEF6-4847-A61C-5D110342DF16}" type="datetime1">
              <a:rPr lang="fr-FR" smtClean="0"/>
              <a:t>02/08/2023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E4C880-9D65-BCDF-B091-E31DF870D5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34F3FB-83E0-82B6-6A31-E9C0E60B6E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92458-69BD-4571-96D7-742BC5E499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905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tmp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3.xml"/><Relationship Id="rId21" Type="http://schemas.openxmlformats.org/officeDocument/2006/relationships/image" Target="../media/image28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image" Target="../media/image27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notesSlide" Target="../notesSlides/notesSlide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tmp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tmp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3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tmp"/><Relationship Id="rId5" Type="http://schemas.openxmlformats.org/officeDocument/2006/relationships/image" Target="../media/image31.tmp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tmp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tmp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tm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9.sv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tmp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8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4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4" Type="http://schemas.microsoft.com/office/2007/relationships/hdphoto" Target="../media/hdphoto7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12.svg"/><Relationship Id="rId10" Type="http://schemas.openxmlformats.org/officeDocument/2006/relationships/hyperlink" Target="https://youtu.be/N1oOSePx2uw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mp"/><Relationship Id="rId3" Type="http://schemas.openxmlformats.org/officeDocument/2006/relationships/image" Target="../media/image47.png"/><Relationship Id="rId7" Type="http://schemas.openxmlformats.org/officeDocument/2006/relationships/image" Target="../media/image51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10" Type="http://schemas.microsoft.com/office/2007/relationships/hdphoto" Target="../media/hdphoto8.wdp"/><Relationship Id="rId4" Type="http://schemas.microsoft.com/office/2007/relationships/hdphoto" Target="../media/hdphoto7.wdp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7.png"/><Relationship Id="rId7" Type="http://schemas.openxmlformats.org/officeDocument/2006/relationships/image" Target="../media/image54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6.tm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4" Type="http://schemas.microsoft.com/office/2007/relationships/hdphoto" Target="../media/hdphoto7.wdp"/><Relationship Id="rId9" Type="http://schemas.microsoft.com/office/2007/relationships/hdphoto" Target="../media/hdphoto10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8.tm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4" Type="http://schemas.microsoft.com/office/2007/relationships/hdphoto" Target="../media/hdphoto7.wdp"/><Relationship Id="rId9" Type="http://schemas.microsoft.com/office/2007/relationships/hdphoto" Target="../media/hdphoto10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mp"/><Relationship Id="rId3" Type="http://schemas.openxmlformats.org/officeDocument/2006/relationships/image" Target="../media/image47.png"/><Relationship Id="rId7" Type="http://schemas.microsoft.com/office/2007/relationships/hdphoto" Target="../media/hdphoto2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59.png"/><Relationship Id="rId4" Type="http://schemas.microsoft.com/office/2007/relationships/hdphoto" Target="../media/hdphoto7.wdp"/><Relationship Id="rId9" Type="http://schemas.openxmlformats.org/officeDocument/2006/relationships/image" Target="../media/image61.tm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tmp"/><Relationship Id="rId3" Type="http://schemas.openxmlformats.org/officeDocument/2006/relationships/image" Target="../media/image62.tmp"/><Relationship Id="rId7" Type="http://schemas.microsoft.com/office/2007/relationships/hdphoto" Target="../media/hdphoto2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microsoft.com/office/2007/relationships/hdphoto" Target="../media/hdphoto7.wdp"/><Relationship Id="rId4" Type="http://schemas.openxmlformats.org/officeDocument/2006/relationships/image" Target="../media/image47.png"/><Relationship Id="rId9" Type="http://schemas.openxmlformats.org/officeDocument/2006/relationships/image" Target="../media/image63.tm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tmp"/><Relationship Id="rId3" Type="http://schemas.openxmlformats.org/officeDocument/2006/relationships/image" Target="../media/image64.tmp"/><Relationship Id="rId7" Type="http://schemas.microsoft.com/office/2007/relationships/hdphoto" Target="../media/hdphoto2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microsoft.com/office/2007/relationships/hdphoto" Target="../media/hdphoto7.wdp"/><Relationship Id="rId4" Type="http://schemas.openxmlformats.org/officeDocument/2006/relationships/image" Target="../media/image47.png"/><Relationship Id="rId9" Type="http://schemas.openxmlformats.org/officeDocument/2006/relationships/image" Target="../media/image61.tm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tmp"/><Relationship Id="rId3" Type="http://schemas.openxmlformats.org/officeDocument/2006/relationships/image" Target="../media/image47.png"/><Relationship Id="rId7" Type="http://schemas.openxmlformats.org/officeDocument/2006/relationships/image" Target="../media/image66.tm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4" Type="http://schemas.microsoft.com/office/2007/relationships/hdphoto" Target="../media/hdphoto7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9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tm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9.svg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9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que 16">
            <a:extLst>
              <a:ext uri="{FF2B5EF4-FFF2-40B4-BE49-F238E27FC236}">
                <a16:creationId xmlns:a16="http://schemas.microsoft.com/office/drawing/2014/main" id="{A74DB7CB-9F18-68B3-D75B-BAE7FFB9B78A}"/>
              </a:ext>
            </a:extLst>
          </p:cNvPr>
          <p:cNvSpPr>
            <a:spLocks noChangeAspect="1"/>
          </p:cNvSpPr>
          <p:nvPr/>
        </p:nvSpPr>
        <p:spPr>
          <a:xfrm>
            <a:off x="563417" y="2140795"/>
            <a:ext cx="6173310" cy="3846943"/>
          </a:xfrm>
          <a:custGeom>
            <a:avLst/>
            <a:gdLst>
              <a:gd name="connsiteX0" fmla="*/ 55150 w 1770887"/>
              <a:gd name="connsiteY0" fmla="*/ 0 h 1193863"/>
              <a:gd name="connsiteX1" fmla="*/ 44291 w 1770887"/>
              <a:gd name="connsiteY1" fmla="*/ 31052 h 1193863"/>
              <a:gd name="connsiteX2" fmla="*/ 0 w 1770887"/>
              <a:gd name="connsiteY2" fmla="*/ 308420 h 1193863"/>
              <a:gd name="connsiteX3" fmla="*/ 885444 w 1770887"/>
              <a:gd name="connsiteY3" fmla="*/ 1193864 h 1193863"/>
              <a:gd name="connsiteX4" fmla="*/ 1770888 w 1770887"/>
              <a:gd name="connsiteY4" fmla="*/ 308420 h 1193863"/>
              <a:gd name="connsiteX5" fmla="*/ 1715738 w 1770887"/>
              <a:gd name="connsiteY5" fmla="*/ 0 h 119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0887" h="1193863">
                <a:moveTo>
                  <a:pt x="55150" y="0"/>
                </a:moveTo>
                <a:cubicBezTo>
                  <a:pt x="51340" y="10287"/>
                  <a:pt x="47720" y="20669"/>
                  <a:pt x="44291" y="31052"/>
                </a:cubicBezTo>
                <a:cubicBezTo>
                  <a:pt x="15526" y="118301"/>
                  <a:pt x="0" y="211550"/>
                  <a:pt x="0" y="308420"/>
                </a:cubicBezTo>
                <a:cubicBezTo>
                  <a:pt x="0" y="797433"/>
                  <a:pt x="396431" y="1193864"/>
                  <a:pt x="885444" y="1193864"/>
                </a:cubicBezTo>
                <a:cubicBezTo>
                  <a:pt x="1374458" y="1193864"/>
                  <a:pt x="1770888" y="797433"/>
                  <a:pt x="1770888" y="308420"/>
                </a:cubicBezTo>
                <a:cubicBezTo>
                  <a:pt x="1770888" y="199930"/>
                  <a:pt x="1751362" y="96012"/>
                  <a:pt x="1715738" y="0"/>
                </a:cubicBezTo>
              </a:path>
            </a:pathLst>
          </a:custGeom>
          <a:noFill/>
          <a:ln w="66675" cap="rnd">
            <a:solidFill>
              <a:srgbClr val="DDB986"/>
            </a:solidFill>
            <a:prstDash val="solid"/>
            <a:round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30" name="Graphique 29">
            <a:extLst>
              <a:ext uri="{FF2B5EF4-FFF2-40B4-BE49-F238E27FC236}">
                <a16:creationId xmlns:a16="http://schemas.microsoft.com/office/drawing/2014/main" id="{92D9C215-C7A9-4773-0EBD-BF296CEB2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0561" y="745000"/>
            <a:ext cx="1399100" cy="13991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18C8BAA-BD94-D131-47E6-EDD8E9F4459A}"/>
              </a:ext>
            </a:extLst>
          </p:cNvPr>
          <p:cNvSpPr txBox="1"/>
          <p:nvPr/>
        </p:nvSpPr>
        <p:spPr>
          <a:xfrm>
            <a:off x="7398805" y="1786852"/>
            <a:ext cx="31763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DZ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NeueLT Arabic 55 Roman" panose="020B0604020202020204" pitchFamily="34" charset="-78"/>
                <a:ea typeface="GE Dinar One" panose="020A0503020102020204" pitchFamily="18" charset="-78"/>
                <a:cs typeface="HelveticaNeueLT Arabic 55 Roman" panose="020B0604020202020204" pitchFamily="34" charset="-78"/>
              </a:rPr>
              <a:t>الوحدة الأولى:</a:t>
            </a:r>
            <a:r>
              <a:rPr lang="fr-FR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NeueLT Arabic 55 Roman" panose="020B0604020202020204" pitchFamily="34" charset="-78"/>
                <a:ea typeface="GE Dinar One" panose="020A0503020102020204" pitchFamily="18" charset="-78"/>
                <a:cs typeface="HelveticaNeueLT Arabic 55 Roman" panose="020B0604020202020204" pitchFamily="34" charset="-78"/>
              </a:rPr>
              <a:t> </a:t>
            </a:r>
            <a:endParaRPr lang="fr-FR" sz="6000" b="1" dirty="0">
              <a:solidFill>
                <a:schemeClr val="tx1">
                  <a:lumMod val="75000"/>
                  <a:lumOff val="25000"/>
                </a:schemeClr>
              </a:solidFill>
              <a:latin typeface="HelveticaNeueLT Arabic 55 Roman" panose="020B0604020202020204" pitchFamily="34" charset="-78"/>
              <a:ea typeface="GE Dinar One" panose="020A0503020102020204" pitchFamily="18" charset="-78"/>
              <a:cs typeface="HelveticaNeueLT Arabic 55 Roman" panose="020B0604020202020204" pitchFamily="34" charset="-78"/>
            </a:endParaRPr>
          </a:p>
        </p:txBody>
      </p:sp>
      <p:sp>
        <p:nvSpPr>
          <p:cNvPr id="15" name="ZoneTexte 12">
            <a:extLst>
              <a:ext uri="{FF2B5EF4-FFF2-40B4-BE49-F238E27FC236}">
                <a16:creationId xmlns:a16="http://schemas.microsoft.com/office/drawing/2014/main" id="{7FDD163E-56CA-F3A8-F5EA-9B3B9D0F1EF9}"/>
              </a:ext>
            </a:extLst>
          </p:cNvPr>
          <p:cNvSpPr txBox="1"/>
          <p:nvPr/>
        </p:nvSpPr>
        <p:spPr>
          <a:xfrm>
            <a:off x="6199945" y="2804365"/>
            <a:ext cx="6210055" cy="1015663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ar-SA" sz="6000" b="1" dirty="0">
                <a:solidFill>
                  <a:srgbClr val="6B9BAD"/>
                </a:solidFill>
                <a:latin typeface="HelveticaNeueLT Arabic 55 Roman" panose="020B0604020202020204" pitchFamily="34" charset="-78"/>
                <a:ea typeface="GE Dinar One" panose="020A0503020102020204" pitchFamily="18" charset="-78"/>
                <a:cs typeface="HelveticaNeueLT Arabic 55 Roman" panose="020B0604020202020204" pitchFamily="34" charset="-78"/>
              </a:rPr>
              <a:t>التصميم ثلاثي الابعاد </a:t>
            </a:r>
            <a:endParaRPr lang="fr-FR" sz="8800" b="1" dirty="0">
              <a:solidFill>
                <a:srgbClr val="FF4B58"/>
              </a:solidFill>
              <a:latin typeface="HelveticaNeueLT Arabic 55 Roman" panose="020B0604020202020204" pitchFamily="34" charset="-78"/>
              <a:ea typeface="GE Dinar One" panose="020A0503020102020204" pitchFamily="18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1026" name="Picture 2" descr="تصميم 3D: ما تحتاج لمعرفته عن التصميم ثلاثي الأبعاد - مدونة خمسات">
            <a:extLst>
              <a:ext uri="{FF2B5EF4-FFF2-40B4-BE49-F238E27FC236}">
                <a16:creationId xmlns:a16="http://schemas.microsoft.com/office/drawing/2014/main" id="{CE2F6C58-1C3C-5811-C6C3-5BA9CE19F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66" y="421241"/>
            <a:ext cx="5746012" cy="532992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5AC96D4A-5294-1552-C1CF-507B66030A5D}"/>
              </a:ext>
            </a:extLst>
          </p:cNvPr>
          <p:cNvGrpSpPr/>
          <p:nvPr/>
        </p:nvGrpSpPr>
        <p:grpSpPr>
          <a:xfrm>
            <a:off x="280014" y="4602077"/>
            <a:ext cx="541021" cy="2249505"/>
            <a:chOff x="141822" y="4475168"/>
            <a:chExt cx="541021" cy="2249505"/>
          </a:xfrm>
        </p:grpSpPr>
        <p:pic>
          <p:nvPicPr>
            <p:cNvPr id="34" name="Graphique 33">
              <a:extLst>
                <a:ext uri="{FF2B5EF4-FFF2-40B4-BE49-F238E27FC236}">
                  <a16:creationId xmlns:a16="http://schemas.microsoft.com/office/drawing/2014/main" id="{0C8F611B-65F8-F61C-DFDE-75917EF17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1822" y="5646139"/>
              <a:ext cx="200025" cy="1066800"/>
            </a:xfrm>
            <a:prstGeom prst="rect">
              <a:avLst/>
            </a:prstGeom>
          </p:spPr>
        </p:pic>
        <p:pic>
          <p:nvPicPr>
            <p:cNvPr id="6" name="Graphique 33">
              <a:extLst>
                <a:ext uri="{FF2B5EF4-FFF2-40B4-BE49-F238E27FC236}">
                  <a16:creationId xmlns:a16="http://schemas.microsoft.com/office/drawing/2014/main" id="{EFDBCDE3-E6F8-B43B-8975-279445979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2818" y="5657873"/>
              <a:ext cx="200025" cy="1066800"/>
            </a:xfrm>
            <a:prstGeom prst="rect">
              <a:avLst/>
            </a:prstGeom>
          </p:spPr>
        </p:pic>
        <p:pic>
          <p:nvPicPr>
            <p:cNvPr id="13" name="Graphique 33">
              <a:extLst>
                <a:ext uri="{FF2B5EF4-FFF2-40B4-BE49-F238E27FC236}">
                  <a16:creationId xmlns:a16="http://schemas.microsoft.com/office/drawing/2014/main" id="{673EBCFE-482C-CD02-F3FA-F217CDA14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1822" y="4475168"/>
              <a:ext cx="200025" cy="1066800"/>
            </a:xfrm>
            <a:prstGeom prst="rect">
              <a:avLst/>
            </a:prstGeom>
          </p:spPr>
        </p:pic>
        <p:pic>
          <p:nvPicPr>
            <p:cNvPr id="17" name="Graphique 33">
              <a:extLst>
                <a:ext uri="{FF2B5EF4-FFF2-40B4-BE49-F238E27FC236}">
                  <a16:creationId xmlns:a16="http://schemas.microsoft.com/office/drawing/2014/main" id="{338305A4-470B-D92B-D9DE-8A1F99301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2369" y="4486902"/>
              <a:ext cx="200025" cy="1066800"/>
            </a:xfrm>
            <a:prstGeom prst="rect">
              <a:avLst/>
            </a:prstGeom>
          </p:spPr>
        </p:pic>
      </p:grpSp>
      <p:pic>
        <p:nvPicPr>
          <p:cNvPr id="1028" name="Picture 4" descr="اشكال هندسية - صور جميلة">
            <a:extLst>
              <a:ext uri="{FF2B5EF4-FFF2-40B4-BE49-F238E27FC236}">
                <a16:creationId xmlns:a16="http://schemas.microsoft.com/office/drawing/2014/main" id="{B126DD3D-3955-9996-188D-75C6ABBFE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953" y="3820028"/>
            <a:ext cx="23812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9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aphique 29">
            <a:extLst>
              <a:ext uri="{FF2B5EF4-FFF2-40B4-BE49-F238E27FC236}">
                <a16:creationId xmlns:a16="http://schemas.microsoft.com/office/drawing/2014/main" id="{2290AEC8-55D0-A414-B7B4-FB99584ED7A9}"/>
              </a:ext>
            </a:extLst>
          </p:cNvPr>
          <p:cNvGrpSpPr/>
          <p:nvPr/>
        </p:nvGrpSpPr>
        <p:grpSpPr>
          <a:xfrm>
            <a:off x="-1770567" y="-1062582"/>
            <a:ext cx="5258266" cy="5258266"/>
            <a:chOff x="-1770567" y="-1062582"/>
            <a:chExt cx="5258266" cy="5258266"/>
          </a:xfrm>
          <a:solidFill>
            <a:srgbClr val="002060">
              <a:alpha val="19000"/>
            </a:srgbClr>
          </a:solidFill>
        </p:grpSpPr>
        <p:sp>
          <p:nvSpPr>
            <p:cNvPr id="48" name="شكل حر: شكل 47">
              <a:extLst>
                <a:ext uri="{FF2B5EF4-FFF2-40B4-BE49-F238E27FC236}">
                  <a16:creationId xmlns:a16="http://schemas.microsoft.com/office/drawing/2014/main" id="{7EC0B3DC-CB4A-61A3-C5F2-EDAD8BBCB51D}"/>
                </a:ext>
              </a:extLst>
            </p:cNvPr>
            <p:cNvSpPr/>
            <p:nvPr/>
          </p:nvSpPr>
          <p:spPr>
            <a:xfrm>
              <a:off x="-1241421" y="-532833"/>
              <a:ext cx="3749267" cy="3748664"/>
            </a:xfrm>
            <a:custGeom>
              <a:avLst/>
              <a:gdLst>
                <a:gd name="connsiteX0" fmla="*/ 3749268 w 3749267"/>
                <a:gd name="connsiteY0" fmla="*/ 51285 h 3748664"/>
                <a:gd name="connsiteX1" fmla="*/ 3683502 w 3749267"/>
                <a:gd name="connsiteY1" fmla="*/ 0 h 3748664"/>
                <a:gd name="connsiteX2" fmla="*/ 0 w 3749267"/>
                <a:gd name="connsiteY2" fmla="*/ 3682898 h 3748664"/>
                <a:gd name="connsiteX3" fmla="*/ 51285 w 3749267"/>
                <a:gd name="connsiteY3" fmla="*/ 3748665 h 3748664"/>
                <a:gd name="connsiteX4" fmla="*/ 3749268 w 3749267"/>
                <a:gd name="connsiteY4" fmla="*/ 51285 h 37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8664">
                  <a:moveTo>
                    <a:pt x="3749268" y="51285"/>
                  </a:moveTo>
                  <a:cubicBezTo>
                    <a:pt x="3727547" y="33788"/>
                    <a:pt x="3705223" y="16894"/>
                    <a:pt x="3683502" y="0"/>
                  </a:cubicBezTo>
                  <a:lnTo>
                    <a:pt x="0" y="3682898"/>
                  </a:lnTo>
                  <a:cubicBezTo>
                    <a:pt x="16894" y="3705223"/>
                    <a:pt x="33788" y="3726944"/>
                    <a:pt x="51285" y="3748665"/>
                  </a:cubicBezTo>
                  <a:lnTo>
                    <a:pt x="3749268" y="512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9" name="شكل حر: شكل 48">
              <a:extLst>
                <a:ext uri="{FF2B5EF4-FFF2-40B4-BE49-F238E27FC236}">
                  <a16:creationId xmlns:a16="http://schemas.microsoft.com/office/drawing/2014/main" id="{5E38AE2C-8BBE-D477-2698-CB104F9E9215}"/>
                </a:ext>
              </a:extLst>
            </p:cNvPr>
            <p:cNvSpPr/>
            <p:nvPr/>
          </p:nvSpPr>
          <p:spPr>
            <a:xfrm>
              <a:off x="-1687906" y="-979921"/>
              <a:ext cx="3296145" cy="3296145"/>
            </a:xfrm>
            <a:custGeom>
              <a:avLst/>
              <a:gdLst>
                <a:gd name="connsiteX0" fmla="*/ 3296146 w 3296145"/>
                <a:gd name="connsiteY0" fmla="*/ 25341 h 3296145"/>
                <a:gd name="connsiteX1" fmla="*/ 3203832 w 3296145"/>
                <a:gd name="connsiteY1" fmla="*/ 0 h 3296145"/>
                <a:gd name="connsiteX2" fmla="*/ 0 w 3296145"/>
                <a:gd name="connsiteY2" fmla="*/ 3204435 h 3296145"/>
                <a:gd name="connsiteX3" fmla="*/ 25341 w 3296145"/>
                <a:gd name="connsiteY3" fmla="*/ 3296146 h 3296145"/>
                <a:gd name="connsiteX4" fmla="*/ 3296146 w 3296145"/>
                <a:gd name="connsiteY4" fmla="*/ 25341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25341"/>
                  </a:moveTo>
                  <a:cubicBezTo>
                    <a:pt x="3265375" y="16291"/>
                    <a:pt x="3234603" y="7844"/>
                    <a:pt x="3203832" y="0"/>
                  </a:cubicBezTo>
                  <a:lnTo>
                    <a:pt x="0" y="3204435"/>
                  </a:lnTo>
                  <a:cubicBezTo>
                    <a:pt x="7844" y="3235207"/>
                    <a:pt x="16291" y="3265978"/>
                    <a:pt x="25341" y="3296146"/>
                  </a:cubicBezTo>
                  <a:lnTo>
                    <a:pt x="3296146" y="2534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0" name="شكل حر: شكل 49">
              <a:extLst>
                <a:ext uri="{FF2B5EF4-FFF2-40B4-BE49-F238E27FC236}">
                  <a16:creationId xmlns:a16="http://schemas.microsoft.com/office/drawing/2014/main" id="{06C460CC-32CA-17B0-9921-CC07E7F730E9}"/>
                </a:ext>
              </a:extLst>
            </p:cNvPr>
            <p:cNvSpPr/>
            <p:nvPr/>
          </p:nvSpPr>
          <p:spPr>
            <a:xfrm>
              <a:off x="-1423032" y="-715651"/>
              <a:ext cx="3663590" cy="3663590"/>
            </a:xfrm>
            <a:custGeom>
              <a:avLst/>
              <a:gdLst>
                <a:gd name="connsiteX0" fmla="*/ 3663591 w 3663590"/>
                <a:gd name="connsiteY0" fmla="*/ 44045 h 3663590"/>
                <a:gd name="connsiteX1" fmla="*/ 3589981 w 3663590"/>
                <a:gd name="connsiteY1" fmla="*/ 0 h 3663590"/>
                <a:gd name="connsiteX2" fmla="*/ 0 w 3663590"/>
                <a:gd name="connsiteY2" fmla="*/ 3589981 h 3663590"/>
                <a:gd name="connsiteX3" fmla="*/ 44045 w 3663590"/>
                <a:gd name="connsiteY3" fmla="*/ 3663591 h 3663590"/>
                <a:gd name="connsiteX4" fmla="*/ 3663591 w 3663590"/>
                <a:gd name="connsiteY4" fmla="*/ 44045 h 366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3590" h="3663590">
                  <a:moveTo>
                    <a:pt x="3663591" y="44045"/>
                  </a:moveTo>
                  <a:cubicBezTo>
                    <a:pt x="3639457" y="28961"/>
                    <a:pt x="3614719" y="14481"/>
                    <a:pt x="3589981" y="0"/>
                  </a:cubicBezTo>
                  <a:lnTo>
                    <a:pt x="0" y="3589981"/>
                  </a:lnTo>
                  <a:cubicBezTo>
                    <a:pt x="13877" y="3614719"/>
                    <a:pt x="28961" y="3639457"/>
                    <a:pt x="44045" y="3663591"/>
                  </a:cubicBezTo>
                  <a:lnTo>
                    <a:pt x="3663591" y="4404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" name="شكل حر: شكل 50">
              <a:extLst>
                <a:ext uri="{FF2B5EF4-FFF2-40B4-BE49-F238E27FC236}">
                  <a16:creationId xmlns:a16="http://schemas.microsoft.com/office/drawing/2014/main" id="{AC5DDCB4-0450-DCE9-87BF-9FE7B60607B5}"/>
                </a:ext>
              </a:extLst>
            </p:cNvPr>
            <p:cNvSpPr/>
            <p:nvPr/>
          </p:nvSpPr>
          <p:spPr>
            <a:xfrm>
              <a:off x="-1573872" y="-865887"/>
              <a:ext cx="3515767" cy="3515767"/>
            </a:xfrm>
            <a:custGeom>
              <a:avLst/>
              <a:gdLst>
                <a:gd name="connsiteX0" fmla="*/ 3515768 w 3515767"/>
                <a:gd name="connsiteY0" fmla="*/ 35598 h 3515767"/>
                <a:gd name="connsiteX1" fmla="*/ 3433711 w 3515767"/>
                <a:gd name="connsiteY1" fmla="*/ 0 h 3515767"/>
                <a:gd name="connsiteX2" fmla="*/ 0 w 3515767"/>
                <a:gd name="connsiteY2" fmla="*/ 3433711 h 3515767"/>
                <a:gd name="connsiteX3" fmla="*/ 35598 w 3515767"/>
                <a:gd name="connsiteY3" fmla="*/ 3515768 h 3515767"/>
                <a:gd name="connsiteX4" fmla="*/ 3515768 w 3515767"/>
                <a:gd name="connsiteY4" fmla="*/ 35598 h 35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767" h="3515767">
                  <a:moveTo>
                    <a:pt x="3515768" y="35598"/>
                  </a:moveTo>
                  <a:cubicBezTo>
                    <a:pt x="3488617" y="23531"/>
                    <a:pt x="3461466" y="11464"/>
                    <a:pt x="3433711" y="0"/>
                  </a:cubicBezTo>
                  <a:lnTo>
                    <a:pt x="0" y="3433711"/>
                  </a:lnTo>
                  <a:cubicBezTo>
                    <a:pt x="11464" y="3461466"/>
                    <a:pt x="22928" y="3488617"/>
                    <a:pt x="35598" y="3515768"/>
                  </a:cubicBezTo>
                  <a:lnTo>
                    <a:pt x="3515768" y="3559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2" name="شكل حر: شكل 51">
              <a:extLst>
                <a:ext uri="{FF2B5EF4-FFF2-40B4-BE49-F238E27FC236}">
                  <a16:creationId xmlns:a16="http://schemas.microsoft.com/office/drawing/2014/main" id="{0BE2DFE8-10E2-8028-3CAF-163DE4B277ED}"/>
                </a:ext>
              </a:extLst>
            </p:cNvPr>
            <p:cNvSpPr/>
            <p:nvPr/>
          </p:nvSpPr>
          <p:spPr>
            <a:xfrm>
              <a:off x="-1757293" y="-1049308"/>
              <a:ext cx="2990242" cy="2989639"/>
            </a:xfrm>
            <a:custGeom>
              <a:avLst/>
              <a:gdLst>
                <a:gd name="connsiteX0" fmla="*/ 2990243 w 2990242"/>
                <a:gd name="connsiteY0" fmla="*/ 12671 h 2989639"/>
                <a:gd name="connsiteX1" fmla="*/ 2885862 w 2990242"/>
                <a:gd name="connsiteY1" fmla="*/ 0 h 2989639"/>
                <a:gd name="connsiteX2" fmla="*/ 0 w 2990242"/>
                <a:gd name="connsiteY2" fmla="*/ 2885259 h 2989639"/>
                <a:gd name="connsiteX3" fmla="*/ 12671 w 2990242"/>
                <a:gd name="connsiteY3" fmla="*/ 2989640 h 2989639"/>
                <a:gd name="connsiteX4" fmla="*/ 2990243 w 2990242"/>
                <a:gd name="connsiteY4" fmla="*/ 1267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0242" h="2989639">
                  <a:moveTo>
                    <a:pt x="2990243" y="12671"/>
                  </a:moveTo>
                  <a:cubicBezTo>
                    <a:pt x="2955248" y="7844"/>
                    <a:pt x="2920857" y="3620"/>
                    <a:pt x="2885862" y="0"/>
                  </a:cubicBezTo>
                  <a:lnTo>
                    <a:pt x="0" y="2885259"/>
                  </a:lnTo>
                  <a:cubicBezTo>
                    <a:pt x="3620" y="2920254"/>
                    <a:pt x="7844" y="2955248"/>
                    <a:pt x="12671" y="2989640"/>
                  </a:cubicBezTo>
                  <a:lnTo>
                    <a:pt x="2990243" y="1267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3" name="شكل حر: شكل 52">
              <a:extLst>
                <a:ext uri="{FF2B5EF4-FFF2-40B4-BE49-F238E27FC236}">
                  <a16:creationId xmlns:a16="http://schemas.microsoft.com/office/drawing/2014/main" id="{B2589DB8-E319-9D5F-D747-E0C4ECEC6AFA}"/>
                </a:ext>
              </a:extLst>
            </p:cNvPr>
            <p:cNvSpPr/>
            <p:nvPr/>
          </p:nvSpPr>
          <p:spPr>
            <a:xfrm>
              <a:off x="-1029643" y="-321658"/>
              <a:ext cx="3777021" cy="3777021"/>
            </a:xfrm>
            <a:custGeom>
              <a:avLst/>
              <a:gdLst>
                <a:gd name="connsiteX0" fmla="*/ 3748061 w 3777021"/>
                <a:gd name="connsiteY0" fmla="*/ 28961 h 3777021"/>
                <a:gd name="connsiteX1" fmla="*/ 3718497 w 3777021"/>
                <a:gd name="connsiteY1" fmla="*/ 0 h 3777021"/>
                <a:gd name="connsiteX2" fmla="*/ 0 w 3777021"/>
                <a:gd name="connsiteY2" fmla="*/ 3718497 h 3777021"/>
                <a:gd name="connsiteX3" fmla="*/ 28961 w 3777021"/>
                <a:gd name="connsiteY3" fmla="*/ 3748061 h 3777021"/>
                <a:gd name="connsiteX4" fmla="*/ 58526 w 3777021"/>
                <a:gd name="connsiteY4" fmla="*/ 3777022 h 3777021"/>
                <a:gd name="connsiteX5" fmla="*/ 3777022 w 3777021"/>
                <a:gd name="connsiteY5" fmla="*/ 58526 h 3777021"/>
                <a:gd name="connsiteX6" fmla="*/ 3748061 w 3777021"/>
                <a:gd name="connsiteY6" fmla="*/ 28961 h 377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77021" h="3777021">
                  <a:moveTo>
                    <a:pt x="3748061" y="28961"/>
                  </a:moveTo>
                  <a:cubicBezTo>
                    <a:pt x="3738407" y="19308"/>
                    <a:pt x="3728150" y="9654"/>
                    <a:pt x="3718497" y="0"/>
                  </a:cubicBezTo>
                  <a:lnTo>
                    <a:pt x="0" y="3718497"/>
                  </a:lnTo>
                  <a:cubicBezTo>
                    <a:pt x="9654" y="3728150"/>
                    <a:pt x="19308" y="3738407"/>
                    <a:pt x="28961" y="3748061"/>
                  </a:cubicBezTo>
                  <a:cubicBezTo>
                    <a:pt x="38615" y="3757715"/>
                    <a:pt x="48872" y="3767369"/>
                    <a:pt x="58526" y="3777022"/>
                  </a:cubicBezTo>
                  <a:lnTo>
                    <a:pt x="3777022" y="58526"/>
                  </a:lnTo>
                  <a:cubicBezTo>
                    <a:pt x="3767369" y="48269"/>
                    <a:pt x="3757715" y="38615"/>
                    <a:pt x="3748061" y="28961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 dirty="0"/>
            </a:p>
          </p:txBody>
        </p:sp>
        <p:sp>
          <p:nvSpPr>
            <p:cNvPr id="54" name="شكل حر: شكل 53">
              <a:extLst>
                <a:ext uri="{FF2B5EF4-FFF2-40B4-BE49-F238E27FC236}">
                  <a16:creationId xmlns:a16="http://schemas.microsoft.com/office/drawing/2014/main" id="{4B26F153-E65D-93C9-BE33-F9E2BCE7A910}"/>
                </a:ext>
              </a:extLst>
            </p:cNvPr>
            <p:cNvSpPr/>
            <p:nvPr/>
          </p:nvSpPr>
          <p:spPr>
            <a:xfrm>
              <a:off x="-1770567" y="-1062582"/>
              <a:ext cx="2571512" cy="2571512"/>
            </a:xfrm>
            <a:custGeom>
              <a:avLst/>
              <a:gdLst>
                <a:gd name="connsiteX0" fmla="*/ 2571513 w 2571512"/>
                <a:gd name="connsiteY0" fmla="*/ 0 h 2571512"/>
                <a:gd name="connsiteX1" fmla="*/ 2448428 w 2571512"/>
                <a:gd name="connsiteY1" fmla="*/ 5430 h 2571512"/>
                <a:gd name="connsiteX2" fmla="*/ 5430 w 2571512"/>
                <a:gd name="connsiteY2" fmla="*/ 2449031 h 2571512"/>
                <a:gd name="connsiteX3" fmla="*/ 0 w 2571512"/>
                <a:gd name="connsiteY3" fmla="*/ 2571513 h 2571512"/>
                <a:gd name="connsiteX4" fmla="*/ 2571513 w 2571512"/>
                <a:gd name="connsiteY4" fmla="*/ 0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71513" y="0"/>
                  </a:moveTo>
                  <a:cubicBezTo>
                    <a:pt x="2530484" y="603"/>
                    <a:pt x="2489456" y="3017"/>
                    <a:pt x="2448428" y="5430"/>
                  </a:cubicBezTo>
                  <a:lnTo>
                    <a:pt x="5430" y="2449031"/>
                  </a:lnTo>
                  <a:cubicBezTo>
                    <a:pt x="3017" y="2489456"/>
                    <a:pt x="603" y="2530484"/>
                    <a:pt x="0" y="2571513"/>
                  </a:cubicBezTo>
                  <a:lnTo>
                    <a:pt x="2571513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5" name="شكل حر: شكل 54">
              <a:extLst>
                <a:ext uri="{FF2B5EF4-FFF2-40B4-BE49-F238E27FC236}">
                  <a16:creationId xmlns:a16="http://schemas.microsoft.com/office/drawing/2014/main" id="{30E691C9-F403-257A-87BC-2E15DA5A9F51}"/>
                </a:ext>
              </a:extLst>
            </p:cNvPr>
            <p:cNvSpPr/>
            <p:nvPr/>
          </p:nvSpPr>
          <p:spPr>
            <a:xfrm>
              <a:off x="-1707214" y="-999229"/>
              <a:ext cx="1987461" cy="1987461"/>
            </a:xfrm>
            <a:custGeom>
              <a:avLst/>
              <a:gdLst>
                <a:gd name="connsiteX0" fmla="*/ 0 w 1987461"/>
                <a:gd name="connsiteY0" fmla="*/ 1987462 h 1987461"/>
                <a:gd name="connsiteX1" fmla="*/ 1987462 w 1987461"/>
                <a:gd name="connsiteY1" fmla="*/ 0 h 1987461"/>
                <a:gd name="connsiteX2" fmla="*/ 1829382 w 1987461"/>
                <a:gd name="connsiteY2" fmla="*/ 40425 h 1987461"/>
                <a:gd name="connsiteX3" fmla="*/ 41028 w 1987461"/>
                <a:gd name="connsiteY3" fmla="*/ 1829382 h 1987461"/>
                <a:gd name="connsiteX4" fmla="*/ 0 w 1987461"/>
                <a:gd name="connsiteY4" fmla="*/ 1987462 h 19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461" h="1987461">
                  <a:moveTo>
                    <a:pt x="0" y="1987462"/>
                  </a:moveTo>
                  <a:lnTo>
                    <a:pt x="1987462" y="0"/>
                  </a:lnTo>
                  <a:cubicBezTo>
                    <a:pt x="1934366" y="12067"/>
                    <a:pt x="1881874" y="25341"/>
                    <a:pt x="1829382" y="40425"/>
                  </a:cubicBezTo>
                  <a:lnTo>
                    <a:pt x="41028" y="1829382"/>
                  </a:lnTo>
                  <a:cubicBezTo>
                    <a:pt x="25944" y="1881271"/>
                    <a:pt x="12067" y="1934366"/>
                    <a:pt x="0" y="1987462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6" name="شكل حر: شكل 55">
              <a:extLst>
                <a:ext uri="{FF2B5EF4-FFF2-40B4-BE49-F238E27FC236}">
                  <a16:creationId xmlns:a16="http://schemas.microsoft.com/office/drawing/2014/main" id="{8324F26E-78AE-00A9-58EC-D2631E9DD379}"/>
                </a:ext>
              </a:extLst>
            </p:cNvPr>
            <p:cNvSpPr/>
            <p:nvPr/>
          </p:nvSpPr>
          <p:spPr>
            <a:xfrm>
              <a:off x="916186" y="1624171"/>
              <a:ext cx="2571512" cy="2571512"/>
            </a:xfrm>
            <a:custGeom>
              <a:avLst/>
              <a:gdLst>
                <a:gd name="connsiteX0" fmla="*/ 2566082 w 2571512"/>
                <a:gd name="connsiteY0" fmla="*/ 123085 h 2571512"/>
                <a:gd name="connsiteX1" fmla="*/ 2571513 w 2571512"/>
                <a:gd name="connsiteY1" fmla="*/ 0 h 2571512"/>
                <a:gd name="connsiteX2" fmla="*/ 0 w 2571512"/>
                <a:gd name="connsiteY2" fmla="*/ 2571513 h 2571512"/>
                <a:gd name="connsiteX3" fmla="*/ 123085 w 2571512"/>
                <a:gd name="connsiteY3" fmla="*/ 2566082 h 2571512"/>
                <a:gd name="connsiteX4" fmla="*/ 2566082 w 2571512"/>
                <a:gd name="connsiteY4" fmla="*/ 123085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66082" y="123085"/>
                  </a:moveTo>
                  <a:cubicBezTo>
                    <a:pt x="2569099" y="82057"/>
                    <a:pt x="2570909" y="41028"/>
                    <a:pt x="2571513" y="0"/>
                  </a:cubicBezTo>
                  <a:lnTo>
                    <a:pt x="0" y="2571513"/>
                  </a:lnTo>
                  <a:cubicBezTo>
                    <a:pt x="41028" y="2570909"/>
                    <a:pt x="82057" y="2568496"/>
                    <a:pt x="123085" y="2566082"/>
                  </a:cubicBezTo>
                  <a:lnTo>
                    <a:pt x="2566082" y="1230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7" name="شكل حر: شكل 56">
              <a:extLst>
                <a:ext uri="{FF2B5EF4-FFF2-40B4-BE49-F238E27FC236}">
                  <a16:creationId xmlns:a16="http://schemas.microsoft.com/office/drawing/2014/main" id="{0959D22C-9FB9-0658-B542-65AD8EE4487F}"/>
                </a:ext>
              </a:extLst>
            </p:cNvPr>
            <p:cNvSpPr/>
            <p:nvPr/>
          </p:nvSpPr>
          <p:spPr>
            <a:xfrm>
              <a:off x="484785" y="1192770"/>
              <a:ext cx="2989639" cy="2989639"/>
            </a:xfrm>
            <a:custGeom>
              <a:avLst/>
              <a:gdLst>
                <a:gd name="connsiteX0" fmla="*/ 2989640 w 2989639"/>
                <a:gd name="connsiteY0" fmla="*/ 104381 h 2989639"/>
                <a:gd name="connsiteX1" fmla="*/ 2976969 w 2989639"/>
                <a:gd name="connsiteY1" fmla="*/ 0 h 2989639"/>
                <a:gd name="connsiteX2" fmla="*/ 0 w 2989639"/>
                <a:gd name="connsiteY2" fmla="*/ 2976969 h 2989639"/>
                <a:gd name="connsiteX3" fmla="*/ 104381 w 2989639"/>
                <a:gd name="connsiteY3" fmla="*/ 2989640 h 2989639"/>
                <a:gd name="connsiteX4" fmla="*/ 2989640 w 2989639"/>
                <a:gd name="connsiteY4" fmla="*/ 10438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639" h="2989639">
                  <a:moveTo>
                    <a:pt x="2989640" y="104381"/>
                  </a:moveTo>
                  <a:cubicBezTo>
                    <a:pt x="2986020" y="69386"/>
                    <a:pt x="2981796" y="34391"/>
                    <a:pt x="2976969" y="0"/>
                  </a:cubicBezTo>
                  <a:lnTo>
                    <a:pt x="0" y="2976969"/>
                  </a:lnTo>
                  <a:cubicBezTo>
                    <a:pt x="34995" y="2981796"/>
                    <a:pt x="69386" y="2986020"/>
                    <a:pt x="104381" y="2989640"/>
                  </a:cubicBezTo>
                  <a:lnTo>
                    <a:pt x="2989640" y="10438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8" name="شكل حر: شكل 57">
              <a:extLst>
                <a:ext uri="{FF2B5EF4-FFF2-40B4-BE49-F238E27FC236}">
                  <a16:creationId xmlns:a16="http://schemas.microsoft.com/office/drawing/2014/main" id="{3B541EE2-921B-7AC6-9383-ED69B6689255}"/>
                </a:ext>
              </a:extLst>
            </p:cNvPr>
            <p:cNvSpPr/>
            <p:nvPr/>
          </p:nvSpPr>
          <p:spPr>
            <a:xfrm>
              <a:off x="-1407345" y="-699360"/>
              <a:ext cx="930378" cy="930378"/>
            </a:xfrm>
            <a:custGeom>
              <a:avLst/>
              <a:gdLst>
                <a:gd name="connsiteX0" fmla="*/ 930378 w 930378"/>
                <a:gd name="connsiteY0" fmla="*/ 0 h 930378"/>
                <a:gd name="connsiteX1" fmla="*/ 406663 w 930378"/>
                <a:gd name="connsiteY1" fmla="*/ 406663 h 930378"/>
                <a:gd name="connsiteX2" fmla="*/ 0 w 930378"/>
                <a:gd name="connsiteY2" fmla="*/ 930378 h 930378"/>
                <a:gd name="connsiteX3" fmla="*/ 930378 w 930378"/>
                <a:gd name="connsiteY3" fmla="*/ 0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930378" y="0"/>
                  </a:moveTo>
                  <a:cubicBezTo>
                    <a:pt x="743337" y="110415"/>
                    <a:pt x="567157" y="246170"/>
                    <a:pt x="406663" y="406663"/>
                  </a:cubicBezTo>
                  <a:cubicBezTo>
                    <a:pt x="246170" y="567157"/>
                    <a:pt x="110415" y="743337"/>
                    <a:pt x="0" y="930378"/>
                  </a:cubicBezTo>
                  <a:lnTo>
                    <a:pt x="930378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9" name="شكل حر: شكل 58">
              <a:extLst>
                <a:ext uri="{FF2B5EF4-FFF2-40B4-BE49-F238E27FC236}">
                  <a16:creationId xmlns:a16="http://schemas.microsoft.com/office/drawing/2014/main" id="{2216CE48-8850-4E27-7EB1-150B86350D32}"/>
                </a:ext>
              </a:extLst>
            </p:cNvPr>
            <p:cNvSpPr/>
            <p:nvPr/>
          </p:nvSpPr>
          <p:spPr>
            <a:xfrm>
              <a:off x="1437488" y="2145473"/>
              <a:ext cx="1986858" cy="1986858"/>
            </a:xfrm>
            <a:custGeom>
              <a:avLst/>
              <a:gdLst>
                <a:gd name="connsiteX0" fmla="*/ 1946434 w 1986858"/>
                <a:gd name="connsiteY0" fmla="*/ 158080 h 1986858"/>
                <a:gd name="connsiteX1" fmla="*/ 1986859 w 1986858"/>
                <a:gd name="connsiteY1" fmla="*/ 0 h 1986858"/>
                <a:gd name="connsiteX2" fmla="*/ 0 w 1986858"/>
                <a:gd name="connsiteY2" fmla="*/ 1986859 h 1986858"/>
                <a:gd name="connsiteX3" fmla="*/ 158080 w 1986858"/>
                <a:gd name="connsiteY3" fmla="*/ 1946434 h 1986858"/>
                <a:gd name="connsiteX4" fmla="*/ 1946434 w 1986858"/>
                <a:gd name="connsiteY4" fmla="*/ 158080 h 198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6858" h="1986858">
                  <a:moveTo>
                    <a:pt x="1946434" y="158080"/>
                  </a:moveTo>
                  <a:cubicBezTo>
                    <a:pt x="1961518" y="105588"/>
                    <a:pt x="1975395" y="53096"/>
                    <a:pt x="1986859" y="0"/>
                  </a:cubicBezTo>
                  <a:lnTo>
                    <a:pt x="0" y="1986859"/>
                  </a:lnTo>
                  <a:cubicBezTo>
                    <a:pt x="53096" y="1974792"/>
                    <a:pt x="105588" y="1961518"/>
                    <a:pt x="158080" y="1946434"/>
                  </a:cubicBezTo>
                  <a:lnTo>
                    <a:pt x="1946434" y="15808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0" name="شكل حر: شكل 59">
              <a:extLst>
                <a:ext uri="{FF2B5EF4-FFF2-40B4-BE49-F238E27FC236}">
                  <a16:creationId xmlns:a16="http://schemas.microsoft.com/office/drawing/2014/main" id="{4398E3BF-734F-3D46-D19C-360320759314}"/>
                </a:ext>
              </a:extLst>
            </p:cNvPr>
            <p:cNvSpPr/>
            <p:nvPr/>
          </p:nvSpPr>
          <p:spPr>
            <a:xfrm>
              <a:off x="2194702" y="2902687"/>
              <a:ext cx="930378" cy="930378"/>
            </a:xfrm>
            <a:custGeom>
              <a:avLst/>
              <a:gdLst>
                <a:gd name="connsiteX0" fmla="*/ 0 w 930378"/>
                <a:gd name="connsiteY0" fmla="*/ 930378 h 930378"/>
                <a:gd name="connsiteX1" fmla="*/ 523715 w 930378"/>
                <a:gd name="connsiteY1" fmla="*/ 523715 h 930378"/>
                <a:gd name="connsiteX2" fmla="*/ 930378 w 930378"/>
                <a:gd name="connsiteY2" fmla="*/ 0 h 930378"/>
                <a:gd name="connsiteX3" fmla="*/ 0 w 930378"/>
                <a:gd name="connsiteY3" fmla="*/ 930378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0" y="930378"/>
                  </a:moveTo>
                  <a:cubicBezTo>
                    <a:pt x="187041" y="819964"/>
                    <a:pt x="363221" y="684208"/>
                    <a:pt x="523715" y="523715"/>
                  </a:cubicBezTo>
                  <a:cubicBezTo>
                    <a:pt x="684208" y="363221"/>
                    <a:pt x="819964" y="187041"/>
                    <a:pt x="930378" y="0"/>
                  </a:cubicBezTo>
                  <a:lnTo>
                    <a:pt x="0" y="93037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1" name="شكل حر: شكل 60">
              <a:extLst>
                <a:ext uri="{FF2B5EF4-FFF2-40B4-BE49-F238E27FC236}">
                  <a16:creationId xmlns:a16="http://schemas.microsoft.com/office/drawing/2014/main" id="{66706E4A-6A59-17D2-CA0B-97B921832B69}"/>
                </a:ext>
              </a:extLst>
            </p:cNvPr>
            <p:cNvSpPr/>
            <p:nvPr/>
          </p:nvSpPr>
          <p:spPr>
            <a:xfrm>
              <a:off x="-523425" y="184559"/>
              <a:ext cx="3664194" cy="3664194"/>
            </a:xfrm>
            <a:custGeom>
              <a:avLst/>
              <a:gdLst>
                <a:gd name="connsiteX0" fmla="*/ 3664194 w 3664194"/>
                <a:gd name="connsiteY0" fmla="*/ 73610 h 3664194"/>
                <a:gd name="connsiteX1" fmla="*/ 3620149 w 3664194"/>
                <a:gd name="connsiteY1" fmla="*/ 0 h 3664194"/>
                <a:gd name="connsiteX2" fmla="*/ 0 w 3664194"/>
                <a:gd name="connsiteY2" fmla="*/ 3620149 h 3664194"/>
                <a:gd name="connsiteX3" fmla="*/ 73610 w 3664194"/>
                <a:gd name="connsiteY3" fmla="*/ 3664194 h 3664194"/>
                <a:gd name="connsiteX4" fmla="*/ 3664194 w 3664194"/>
                <a:gd name="connsiteY4" fmla="*/ 73610 h 366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194" h="3664194">
                  <a:moveTo>
                    <a:pt x="3664194" y="73610"/>
                  </a:moveTo>
                  <a:cubicBezTo>
                    <a:pt x="3649714" y="48872"/>
                    <a:pt x="3635233" y="24134"/>
                    <a:pt x="3620149" y="0"/>
                  </a:cubicBezTo>
                  <a:lnTo>
                    <a:pt x="0" y="3620149"/>
                  </a:lnTo>
                  <a:cubicBezTo>
                    <a:pt x="24134" y="3635233"/>
                    <a:pt x="48872" y="3649714"/>
                    <a:pt x="73610" y="3664194"/>
                  </a:cubicBezTo>
                  <a:lnTo>
                    <a:pt x="3664194" y="7361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2" name="شكل حر: شكل 61">
              <a:extLst>
                <a:ext uri="{FF2B5EF4-FFF2-40B4-BE49-F238E27FC236}">
                  <a16:creationId xmlns:a16="http://schemas.microsoft.com/office/drawing/2014/main" id="{FF4D6846-37C6-0F0C-66F4-D4C64D247E82}"/>
                </a:ext>
              </a:extLst>
            </p:cNvPr>
            <p:cNvSpPr/>
            <p:nvPr/>
          </p:nvSpPr>
          <p:spPr>
            <a:xfrm>
              <a:off x="-790713" y="-82728"/>
              <a:ext cx="3749267" cy="3749267"/>
            </a:xfrm>
            <a:custGeom>
              <a:avLst/>
              <a:gdLst>
                <a:gd name="connsiteX0" fmla="*/ 3749268 w 3749267"/>
                <a:gd name="connsiteY0" fmla="*/ 65766 h 3749267"/>
                <a:gd name="connsiteX1" fmla="*/ 3697982 w 3749267"/>
                <a:gd name="connsiteY1" fmla="*/ 0 h 3749267"/>
                <a:gd name="connsiteX2" fmla="*/ 0 w 3749267"/>
                <a:gd name="connsiteY2" fmla="*/ 3697982 h 3749267"/>
                <a:gd name="connsiteX3" fmla="*/ 65766 w 3749267"/>
                <a:gd name="connsiteY3" fmla="*/ 3749268 h 3749267"/>
                <a:gd name="connsiteX4" fmla="*/ 3749268 w 3749267"/>
                <a:gd name="connsiteY4" fmla="*/ 65766 h 374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9267">
                  <a:moveTo>
                    <a:pt x="3749268" y="65766"/>
                  </a:moveTo>
                  <a:cubicBezTo>
                    <a:pt x="3732374" y="43442"/>
                    <a:pt x="3715480" y="21721"/>
                    <a:pt x="3697982" y="0"/>
                  </a:cubicBezTo>
                  <a:lnTo>
                    <a:pt x="0" y="3697982"/>
                  </a:lnTo>
                  <a:cubicBezTo>
                    <a:pt x="21721" y="3715480"/>
                    <a:pt x="44045" y="3732374"/>
                    <a:pt x="65766" y="3749268"/>
                  </a:cubicBezTo>
                  <a:lnTo>
                    <a:pt x="3749268" y="65766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3" name="شكل حر: شكل 62">
              <a:extLst>
                <a:ext uri="{FF2B5EF4-FFF2-40B4-BE49-F238E27FC236}">
                  <a16:creationId xmlns:a16="http://schemas.microsoft.com/office/drawing/2014/main" id="{EEE8F274-9BDB-EAF4-D190-A9434B4BAA37}"/>
                </a:ext>
              </a:extLst>
            </p:cNvPr>
            <p:cNvSpPr/>
            <p:nvPr/>
          </p:nvSpPr>
          <p:spPr>
            <a:xfrm>
              <a:off x="108893" y="816878"/>
              <a:ext cx="3296145" cy="3296145"/>
            </a:xfrm>
            <a:custGeom>
              <a:avLst/>
              <a:gdLst>
                <a:gd name="connsiteX0" fmla="*/ 3296146 w 3296145"/>
                <a:gd name="connsiteY0" fmla="*/ 92314 h 3296145"/>
                <a:gd name="connsiteX1" fmla="*/ 3270805 w 3296145"/>
                <a:gd name="connsiteY1" fmla="*/ 0 h 3296145"/>
                <a:gd name="connsiteX2" fmla="*/ 0 w 3296145"/>
                <a:gd name="connsiteY2" fmla="*/ 3270805 h 3296145"/>
                <a:gd name="connsiteX3" fmla="*/ 92314 w 3296145"/>
                <a:gd name="connsiteY3" fmla="*/ 3296146 h 3296145"/>
                <a:gd name="connsiteX4" fmla="*/ 3296146 w 3296145"/>
                <a:gd name="connsiteY4" fmla="*/ 92314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92314"/>
                  </a:moveTo>
                  <a:cubicBezTo>
                    <a:pt x="3288302" y="61542"/>
                    <a:pt x="3279855" y="30771"/>
                    <a:pt x="3270805" y="0"/>
                  </a:cubicBezTo>
                  <a:lnTo>
                    <a:pt x="0" y="3270805"/>
                  </a:lnTo>
                  <a:cubicBezTo>
                    <a:pt x="30771" y="3279855"/>
                    <a:pt x="61542" y="3288302"/>
                    <a:pt x="92314" y="3296146"/>
                  </a:cubicBezTo>
                  <a:lnTo>
                    <a:pt x="3296146" y="92314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20" name="شكل حر: شكل 5119">
              <a:extLst>
                <a:ext uri="{FF2B5EF4-FFF2-40B4-BE49-F238E27FC236}">
                  <a16:creationId xmlns:a16="http://schemas.microsoft.com/office/drawing/2014/main" id="{76043CAC-F969-8398-14E6-D80A49F0AF6C}"/>
                </a:ext>
              </a:extLst>
            </p:cNvPr>
            <p:cNvSpPr/>
            <p:nvPr/>
          </p:nvSpPr>
          <p:spPr>
            <a:xfrm>
              <a:off x="-224160" y="483221"/>
              <a:ext cx="3515164" cy="3516371"/>
            </a:xfrm>
            <a:custGeom>
              <a:avLst/>
              <a:gdLst>
                <a:gd name="connsiteX0" fmla="*/ 3515165 w 3515164"/>
                <a:gd name="connsiteY0" fmla="*/ 82057 h 3516371"/>
                <a:gd name="connsiteX1" fmla="*/ 3479567 w 3515164"/>
                <a:gd name="connsiteY1" fmla="*/ 0 h 3516371"/>
                <a:gd name="connsiteX2" fmla="*/ 0 w 3515164"/>
                <a:gd name="connsiteY2" fmla="*/ 3480773 h 3516371"/>
                <a:gd name="connsiteX3" fmla="*/ 82057 w 3515164"/>
                <a:gd name="connsiteY3" fmla="*/ 3516372 h 3516371"/>
                <a:gd name="connsiteX4" fmla="*/ 3515165 w 3515164"/>
                <a:gd name="connsiteY4" fmla="*/ 82057 h 351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164" h="3516371">
                  <a:moveTo>
                    <a:pt x="3515165" y="82057"/>
                  </a:moveTo>
                  <a:cubicBezTo>
                    <a:pt x="3503701" y="54302"/>
                    <a:pt x="3492237" y="27151"/>
                    <a:pt x="3479567" y="0"/>
                  </a:cubicBezTo>
                  <a:lnTo>
                    <a:pt x="0" y="3480773"/>
                  </a:lnTo>
                  <a:cubicBezTo>
                    <a:pt x="27151" y="3492841"/>
                    <a:pt x="54302" y="3504908"/>
                    <a:pt x="82057" y="3516372"/>
                  </a:cubicBezTo>
                  <a:lnTo>
                    <a:pt x="3515165" y="82057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54" b="59398" l="66479" r="82394">
                        <a14:foregroundMark x1="74085" y1="59398" x2="74085" y2="59398"/>
                        <a14:foregroundMark x1="82254" y1="56015" x2="82254" y2="5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34" t="34000" r="15576" b="38282"/>
          <a:stretch/>
        </p:blipFill>
        <p:spPr bwMode="auto">
          <a:xfrm>
            <a:off x="11155365" y="147088"/>
            <a:ext cx="887895" cy="9318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92D05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5120C15-011A-8EB8-2B70-949C40D2AB0C}"/>
              </a:ext>
            </a:extLst>
          </p:cNvPr>
          <p:cNvSpPr/>
          <p:nvPr/>
        </p:nvSpPr>
        <p:spPr>
          <a:xfrm>
            <a:off x="6833819" y="1562026"/>
            <a:ext cx="4839524" cy="38329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هو شكل ذو ثلاثة أبعاد , وهي الطول و العرض و الارتفاع , سنستخدم برنامج التصميم ثلاثي الأبعاد </a:t>
            </a:r>
            <a:r>
              <a:rPr lang="ar-SA" b="1" dirty="0" err="1">
                <a:solidFill>
                  <a:schemeClr val="tx1"/>
                </a:solidFill>
              </a:rPr>
              <a:t>أوتوديسك</a:t>
            </a:r>
            <a:r>
              <a:rPr lang="ar-SA" b="1" dirty="0">
                <a:solidFill>
                  <a:schemeClr val="tx1"/>
                </a:solidFill>
              </a:rPr>
              <a:t> </a:t>
            </a:r>
            <a:r>
              <a:rPr lang="ar-SA" b="1" dirty="0" err="1">
                <a:solidFill>
                  <a:schemeClr val="tx1"/>
                </a:solidFill>
              </a:rPr>
              <a:t>تينكركاد</a:t>
            </a:r>
            <a:r>
              <a:rPr lang="ar-SA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ar-SA" dirty="0">
                <a:solidFill>
                  <a:schemeClr val="tx1"/>
                </a:solidFill>
              </a:rPr>
              <a:t>تعد المكعبات و الاهرامات و الاقماع و الاشكال الكروية من الأمثلة ثلاثية الأبعاد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8915312" y="-489151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الشكل ثلاثي الأبعاد </a:t>
            </a:r>
            <a:endParaRPr lang="fr-FR" sz="2000" b="1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1CD3353-5EFE-CD20-99EA-30AE3804DC34}"/>
              </a:ext>
            </a:extLst>
          </p:cNvPr>
          <p:cNvSpPr/>
          <p:nvPr/>
        </p:nvSpPr>
        <p:spPr>
          <a:xfrm>
            <a:off x="484785" y="1705510"/>
            <a:ext cx="5819889" cy="40788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B85DB3B-3F5F-BEB6-ABB6-67E5CED85D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455" t="23220" r="50470" b="54143"/>
          <a:stretch/>
        </p:blipFill>
        <p:spPr>
          <a:xfrm>
            <a:off x="685129" y="2056985"/>
            <a:ext cx="5325785" cy="337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66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aphique 29">
            <a:extLst>
              <a:ext uri="{FF2B5EF4-FFF2-40B4-BE49-F238E27FC236}">
                <a16:creationId xmlns:a16="http://schemas.microsoft.com/office/drawing/2014/main" id="{2290AEC8-55D0-A414-B7B4-FB99584ED7A9}"/>
              </a:ext>
            </a:extLst>
          </p:cNvPr>
          <p:cNvGrpSpPr/>
          <p:nvPr/>
        </p:nvGrpSpPr>
        <p:grpSpPr>
          <a:xfrm>
            <a:off x="3433598" y="3783614"/>
            <a:ext cx="5258266" cy="5258266"/>
            <a:chOff x="-1770567" y="-1062582"/>
            <a:chExt cx="5258266" cy="5258266"/>
          </a:xfrm>
          <a:solidFill>
            <a:srgbClr val="002060">
              <a:alpha val="19000"/>
            </a:srgbClr>
          </a:solidFill>
        </p:grpSpPr>
        <p:sp>
          <p:nvSpPr>
            <p:cNvPr id="48" name="شكل حر: شكل 47">
              <a:extLst>
                <a:ext uri="{FF2B5EF4-FFF2-40B4-BE49-F238E27FC236}">
                  <a16:creationId xmlns:a16="http://schemas.microsoft.com/office/drawing/2014/main" id="{7EC0B3DC-CB4A-61A3-C5F2-EDAD8BBCB51D}"/>
                </a:ext>
              </a:extLst>
            </p:cNvPr>
            <p:cNvSpPr/>
            <p:nvPr/>
          </p:nvSpPr>
          <p:spPr>
            <a:xfrm>
              <a:off x="-1241421" y="-532833"/>
              <a:ext cx="3749267" cy="3748664"/>
            </a:xfrm>
            <a:custGeom>
              <a:avLst/>
              <a:gdLst>
                <a:gd name="connsiteX0" fmla="*/ 3749268 w 3749267"/>
                <a:gd name="connsiteY0" fmla="*/ 51285 h 3748664"/>
                <a:gd name="connsiteX1" fmla="*/ 3683502 w 3749267"/>
                <a:gd name="connsiteY1" fmla="*/ 0 h 3748664"/>
                <a:gd name="connsiteX2" fmla="*/ 0 w 3749267"/>
                <a:gd name="connsiteY2" fmla="*/ 3682898 h 3748664"/>
                <a:gd name="connsiteX3" fmla="*/ 51285 w 3749267"/>
                <a:gd name="connsiteY3" fmla="*/ 3748665 h 3748664"/>
                <a:gd name="connsiteX4" fmla="*/ 3749268 w 3749267"/>
                <a:gd name="connsiteY4" fmla="*/ 51285 h 37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8664">
                  <a:moveTo>
                    <a:pt x="3749268" y="51285"/>
                  </a:moveTo>
                  <a:cubicBezTo>
                    <a:pt x="3727547" y="33788"/>
                    <a:pt x="3705223" y="16894"/>
                    <a:pt x="3683502" y="0"/>
                  </a:cubicBezTo>
                  <a:lnTo>
                    <a:pt x="0" y="3682898"/>
                  </a:lnTo>
                  <a:cubicBezTo>
                    <a:pt x="16894" y="3705223"/>
                    <a:pt x="33788" y="3726944"/>
                    <a:pt x="51285" y="3748665"/>
                  </a:cubicBezTo>
                  <a:lnTo>
                    <a:pt x="3749268" y="512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9" name="شكل حر: شكل 48">
              <a:extLst>
                <a:ext uri="{FF2B5EF4-FFF2-40B4-BE49-F238E27FC236}">
                  <a16:creationId xmlns:a16="http://schemas.microsoft.com/office/drawing/2014/main" id="{5E38AE2C-8BBE-D477-2698-CB104F9E9215}"/>
                </a:ext>
              </a:extLst>
            </p:cNvPr>
            <p:cNvSpPr/>
            <p:nvPr/>
          </p:nvSpPr>
          <p:spPr>
            <a:xfrm>
              <a:off x="-1687906" y="-979921"/>
              <a:ext cx="3296145" cy="3296145"/>
            </a:xfrm>
            <a:custGeom>
              <a:avLst/>
              <a:gdLst>
                <a:gd name="connsiteX0" fmla="*/ 3296146 w 3296145"/>
                <a:gd name="connsiteY0" fmla="*/ 25341 h 3296145"/>
                <a:gd name="connsiteX1" fmla="*/ 3203832 w 3296145"/>
                <a:gd name="connsiteY1" fmla="*/ 0 h 3296145"/>
                <a:gd name="connsiteX2" fmla="*/ 0 w 3296145"/>
                <a:gd name="connsiteY2" fmla="*/ 3204435 h 3296145"/>
                <a:gd name="connsiteX3" fmla="*/ 25341 w 3296145"/>
                <a:gd name="connsiteY3" fmla="*/ 3296146 h 3296145"/>
                <a:gd name="connsiteX4" fmla="*/ 3296146 w 3296145"/>
                <a:gd name="connsiteY4" fmla="*/ 25341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25341"/>
                  </a:moveTo>
                  <a:cubicBezTo>
                    <a:pt x="3265375" y="16291"/>
                    <a:pt x="3234603" y="7844"/>
                    <a:pt x="3203832" y="0"/>
                  </a:cubicBezTo>
                  <a:lnTo>
                    <a:pt x="0" y="3204435"/>
                  </a:lnTo>
                  <a:cubicBezTo>
                    <a:pt x="7844" y="3235207"/>
                    <a:pt x="16291" y="3265978"/>
                    <a:pt x="25341" y="3296146"/>
                  </a:cubicBezTo>
                  <a:lnTo>
                    <a:pt x="3296146" y="2534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0" name="شكل حر: شكل 49">
              <a:extLst>
                <a:ext uri="{FF2B5EF4-FFF2-40B4-BE49-F238E27FC236}">
                  <a16:creationId xmlns:a16="http://schemas.microsoft.com/office/drawing/2014/main" id="{06C460CC-32CA-17B0-9921-CC07E7F730E9}"/>
                </a:ext>
              </a:extLst>
            </p:cNvPr>
            <p:cNvSpPr/>
            <p:nvPr/>
          </p:nvSpPr>
          <p:spPr>
            <a:xfrm>
              <a:off x="-1423032" y="-715651"/>
              <a:ext cx="3663590" cy="3663590"/>
            </a:xfrm>
            <a:custGeom>
              <a:avLst/>
              <a:gdLst>
                <a:gd name="connsiteX0" fmla="*/ 3663591 w 3663590"/>
                <a:gd name="connsiteY0" fmla="*/ 44045 h 3663590"/>
                <a:gd name="connsiteX1" fmla="*/ 3589981 w 3663590"/>
                <a:gd name="connsiteY1" fmla="*/ 0 h 3663590"/>
                <a:gd name="connsiteX2" fmla="*/ 0 w 3663590"/>
                <a:gd name="connsiteY2" fmla="*/ 3589981 h 3663590"/>
                <a:gd name="connsiteX3" fmla="*/ 44045 w 3663590"/>
                <a:gd name="connsiteY3" fmla="*/ 3663591 h 3663590"/>
                <a:gd name="connsiteX4" fmla="*/ 3663591 w 3663590"/>
                <a:gd name="connsiteY4" fmla="*/ 44045 h 366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3590" h="3663590">
                  <a:moveTo>
                    <a:pt x="3663591" y="44045"/>
                  </a:moveTo>
                  <a:cubicBezTo>
                    <a:pt x="3639457" y="28961"/>
                    <a:pt x="3614719" y="14481"/>
                    <a:pt x="3589981" y="0"/>
                  </a:cubicBezTo>
                  <a:lnTo>
                    <a:pt x="0" y="3589981"/>
                  </a:lnTo>
                  <a:cubicBezTo>
                    <a:pt x="13877" y="3614719"/>
                    <a:pt x="28961" y="3639457"/>
                    <a:pt x="44045" y="3663591"/>
                  </a:cubicBezTo>
                  <a:lnTo>
                    <a:pt x="3663591" y="4404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" name="شكل حر: شكل 50">
              <a:extLst>
                <a:ext uri="{FF2B5EF4-FFF2-40B4-BE49-F238E27FC236}">
                  <a16:creationId xmlns:a16="http://schemas.microsoft.com/office/drawing/2014/main" id="{AC5DDCB4-0450-DCE9-87BF-9FE7B60607B5}"/>
                </a:ext>
              </a:extLst>
            </p:cNvPr>
            <p:cNvSpPr/>
            <p:nvPr/>
          </p:nvSpPr>
          <p:spPr>
            <a:xfrm>
              <a:off x="-1573872" y="-865887"/>
              <a:ext cx="3515767" cy="3515767"/>
            </a:xfrm>
            <a:custGeom>
              <a:avLst/>
              <a:gdLst>
                <a:gd name="connsiteX0" fmla="*/ 3515768 w 3515767"/>
                <a:gd name="connsiteY0" fmla="*/ 35598 h 3515767"/>
                <a:gd name="connsiteX1" fmla="*/ 3433711 w 3515767"/>
                <a:gd name="connsiteY1" fmla="*/ 0 h 3515767"/>
                <a:gd name="connsiteX2" fmla="*/ 0 w 3515767"/>
                <a:gd name="connsiteY2" fmla="*/ 3433711 h 3515767"/>
                <a:gd name="connsiteX3" fmla="*/ 35598 w 3515767"/>
                <a:gd name="connsiteY3" fmla="*/ 3515768 h 3515767"/>
                <a:gd name="connsiteX4" fmla="*/ 3515768 w 3515767"/>
                <a:gd name="connsiteY4" fmla="*/ 35598 h 35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767" h="3515767">
                  <a:moveTo>
                    <a:pt x="3515768" y="35598"/>
                  </a:moveTo>
                  <a:cubicBezTo>
                    <a:pt x="3488617" y="23531"/>
                    <a:pt x="3461466" y="11464"/>
                    <a:pt x="3433711" y="0"/>
                  </a:cubicBezTo>
                  <a:lnTo>
                    <a:pt x="0" y="3433711"/>
                  </a:lnTo>
                  <a:cubicBezTo>
                    <a:pt x="11464" y="3461466"/>
                    <a:pt x="22928" y="3488617"/>
                    <a:pt x="35598" y="3515768"/>
                  </a:cubicBezTo>
                  <a:lnTo>
                    <a:pt x="3515768" y="3559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2" name="شكل حر: شكل 51">
              <a:extLst>
                <a:ext uri="{FF2B5EF4-FFF2-40B4-BE49-F238E27FC236}">
                  <a16:creationId xmlns:a16="http://schemas.microsoft.com/office/drawing/2014/main" id="{0BE2DFE8-10E2-8028-3CAF-163DE4B277ED}"/>
                </a:ext>
              </a:extLst>
            </p:cNvPr>
            <p:cNvSpPr/>
            <p:nvPr/>
          </p:nvSpPr>
          <p:spPr>
            <a:xfrm>
              <a:off x="-1757293" y="-1049308"/>
              <a:ext cx="2990242" cy="2989639"/>
            </a:xfrm>
            <a:custGeom>
              <a:avLst/>
              <a:gdLst>
                <a:gd name="connsiteX0" fmla="*/ 2990243 w 2990242"/>
                <a:gd name="connsiteY0" fmla="*/ 12671 h 2989639"/>
                <a:gd name="connsiteX1" fmla="*/ 2885862 w 2990242"/>
                <a:gd name="connsiteY1" fmla="*/ 0 h 2989639"/>
                <a:gd name="connsiteX2" fmla="*/ 0 w 2990242"/>
                <a:gd name="connsiteY2" fmla="*/ 2885259 h 2989639"/>
                <a:gd name="connsiteX3" fmla="*/ 12671 w 2990242"/>
                <a:gd name="connsiteY3" fmla="*/ 2989640 h 2989639"/>
                <a:gd name="connsiteX4" fmla="*/ 2990243 w 2990242"/>
                <a:gd name="connsiteY4" fmla="*/ 1267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0242" h="2989639">
                  <a:moveTo>
                    <a:pt x="2990243" y="12671"/>
                  </a:moveTo>
                  <a:cubicBezTo>
                    <a:pt x="2955248" y="7844"/>
                    <a:pt x="2920857" y="3620"/>
                    <a:pt x="2885862" y="0"/>
                  </a:cubicBezTo>
                  <a:lnTo>
                    <a:pt x="0" y="2885259"/>
                  </a:lnTo>
                  <a:cubicBezTo>
                    <a:pt x="3620" y="2920254"/>
                    <a:pt x="7844" y="2955248"/>
                    <a:pt x="12671" y="2989640"/>
                  </a:cubicBezTo>
                  <a:lnTo>
                    <a:pt x="2990243" y="1267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3" name="شكل حر: شكل 52">
              <a:extLst>
                <a:ext uri="{FF2B5EF4-FFF2-40B4-BE49-F238E27FC236}">
                  <a16:creationId xmlns:a16="http://schemas.microsoft.com/office/drawing/2014/main" id="{B2589DB8-E319-9D5F-D747-E0C4ECEC6AFA}"/>
                </a:ext>
              </a:extLst>
            </p:cNvPr>
            <p:cNvSpPr/>
            <p:nvPr/>
          </p:nvSpPr>
          <p:spPr>
            <a:xfrm>
              <a:off x="-1029643" y="-321658"/>
              <a:ext cx="3777021" cy="3777021"/>
            </a:xfrm>
            <a:custGeom>
              <a:avLst/>
              <a:gdLst>
                <a:gd name="connsiteX0" fmla="*/ 3748061 w 3777021"/>
                <a:gd name="connsiteY0" fmla="*/ 28961 h 3777021"/>
                <a:gd name="connsiteX1" fmla="*/ 3718497 w 3777021"/>
                <a:gd name="connsiteY1" fmla="*/ 0 h 3777021"/>
                <a:gd name="connsiteX2" fmla="*/ 0 w 3777021"/>
                <a:gd name="connsiteY2" fmla="*/ 3718497 h 3777021"/>
                <a:gd name="connsiteX3" fmla="*/ 28961 w 3777021"/>
                <a:gd name="connsiteY3" fmla="*/ 3748061 h 3777021"/>
                <a:gd name="connsiteX4" fmla="*/ 58526 w 3777021"/>
                <a:gd name="connsiteY4" fmla="*/ 3777022 h 3777021"/>
                <a:gd name="connsiteX5" fmla="*/ 3777022 w 3777021"/>
                <a:gd name="connsiteY5" fmla="*/ 58526 h 3777021"/>
                <a:gd name="connsiteX6" fmla="*/ 3748061 w 3777021"/>
                <a:gd name="connsiteY6" fmla="*/ 28961 h 377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77021" h="3777021">
                  <a:moveTo>
                    <a:pt x="3748061" y="28961"/>
                  </a:moveTo>
                  <a:cubicBezTo>
                    <a:pt x="3738407" y="19308"/>
                    <a:pt x="3728150" y="9654"/>
                    <a:pt x="3718497" y="0"/>
                  </a:cubicBezTo>
                  <a:lnTo>
                    <a:pt x="0" y="3718497"/>
                  </a:lnTo>
                  <a:cubicBezTo>
                    <a:pt x="9654" y="3728150"/>
                    <a:pt x="19308" y="3738407"/>
                    <a:pt x="28961" y="3748061"/>
                  </a:cubicBezTo>
                  <a:cubicBezTo>
                    <a:pt x="38615" y="3757715"/>
                    <a:pt x="48872" y="3767369"/>
                    <a:pt x="58526" y="3777022"/>
                  </a:cubicBezTo>
                  <a:lnTo>
                    <a:pt x="3777022" y="58526"/>
                  </a:lnTo>
                  <a:cubicBezTo>
                    <a:pt x="3767369" y="48269"/>
                    <a:pt x="3757715" y="38615"/>
                    <a:pt x="3748061" y="28961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 dirty="0"/>
            </a:p>
          </p:txBody>
        </p:sp>
        <p:sp>
          <p:nvSpPr>
            <p:cNvPr id="54" name="شكل حر: شكل 53">
              <a:extLst>
                <a:ext uri="{FF2B5EF4-FFF2-40B4-BE49-F238E27FC236}">
                  <a16:creationId xmlns:a16="http://schemas.microsoft.com/office/drawing/2014/main" id="{4B26F153-E65D-93C9-BE33-F9E2BCE7A910}"/>
                </a:ext>
              </a:extLst>
            </p:cNvPr>
            <p:cNvSpPr/>
            <p:nvPr/>
          </p:nvSpPr>
          <p:spPr>
            <a:xfrm>
              <a:off x="-1770567" y="-1062582"/>
              <a:ext cx="2571512" cy="2571512"/>
            </a:xfrm>
            <a:custGeom>
              <a:avLst/>
              <a:gdLst>
                <a:gd name="connsiteX0" fmla="*/ 2571513 w 2571512"/>
                <a:gd name="connsiteY0" fmla="*/ 0 h 2571512"/>
                <a:gd name="connsiteX1" fmla="*/ 2448428 w 2571512"/>
                <a:gd name="connsiteY1" fmla="*/ 5430 h 2571512"/>
                <a:gd name="connsiteX2" fmla="*/ 5430 w 2571512"/>
                <a:gd name="connsiteY2" fmla="*/ 2449031 h 2571512"/>
                <a:gd name="connsiteX3" fmla="*/ 0 w 2571512"/>
                <a:gd name="connsiteY3" fmla="*/ 2571513 h 2571512"/>
                <a:gd name="connsiteX4" fmla="*/ 2571513 w 2571512"/>
                <a:gd name="connsiteY4" fmla="*/ 0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71513" y="0"/>
                  </a:moveTo>
                  <a:cubicBezTo>
                    <a:pt x="2530484" y="603"/>
                    <a:pt x="2489456" y="3017"/>
                    <a:pt x="2448428" y="5430"/>
                  </a:cubicBezTo>
                  <a:lnTo>
                    <a:pt x="5430" y="2449031"/>
                  </a:lnTo>
                  <a:cubicBezTo>
                    <a:pt x="3017" y="2489456"/>
                    <a:pt x="603" y="2530484"/>
                    <a:pt x="0" y="2571513"/>
                  </a:cubicBezTo>
                  <a:lnTo>
                    <a:pt x="2571513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5" name="شكل حر: شكل 54">
              <a:extLst>
                <a:ext uri="{FF2B5EF4-FFF2-40B4-BE49-F238E27FC236}">
                  <a16:creationId xmlns:a16="http://schemas.microsoft.com/office/drawing/2014/main" id="{30E691C9-F403-257A-87BC-2E15DA5A9F51}"/>
                </a:ext>
              </a:extLst>
            </p:cNvPr>
            <p:cNvSpPr/>
            <p:nvPr/>
          </p:nvSpPr>
          <p:spPr>
            <a:xfrm>
              <a:off x="-1707214" y="-999229"/>
              <a:ext cx="1987461" cy="1987461"/>
            </a:xfrm>
            <a:custGeom>
              <a:avLst/>
              <a:gdLst>
                <a:gd name="connsiteX0" fmla="*/ 0 w 1987461"/>
                <a:gd name="connsiteY0" fmla="*/ 1987462 h 1987461"/>
                <a:gd name="connsiteX1" fmla="*/ 1987462 w 1987461"/>
                <a:gd name="connsiteY1" fmla="*/ 0 h 1987461"/>
                <a:gd name="connsiteX2" fmla="*/ 1829382 w 1987461"/>
                <a:gd name="connsiteY2" fmla="*/ 40425 h 1987461"/>
                <a:gd name="connsiteX3" fmla="*/ 41028 w 1987461"/>
                <a:gd name="connsiteY3" fmla="*/ 1829382 h 1987461"/>
                <a:gd name="connsiteX4" fmla="*/ 0 w 1987461"/>
                <a:gd name="connsiteY4" fmla="*/ 1987462 h 19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461" h="1987461">
                  <a:moveTo>
                    <a:pt x="0" y="1987462"/>
                  </a:moveTo>
                  <a:lnTo>
                    <a:pt x="1987462" y="0"/>
                  </a:lnTo>
                  <a:cubicBezTo>
                    <a:pt x="1934366" y="12067"/>
                    <a:pt x="1881874" y="25341"/>
                    <a:pt x="1829382" y="40425"/>
                  </a:cubicBezTo>
                  <a:lnTo>
                    <a:pt x="41028" y="1829382"/>
                  </a:lnTo>
                  <a:cubicBezTo>
                    <a:pt x="25944" y="1881271"/>
                    <a:pt x="12067" y="1934366"/>
                    <a:pt x="0" y="1987462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6" name="شكل حر: شكل 55">
              <a:extLst>
                <a:ext uri="{FF2B5EF4-FFF2-40B4-BE49-F238E27FC236}">
                  <a16:creationId xmlns:a16="http://schemas.microsoft.com/office/drawing/2014/main" id="{8324F26E-78AE-00A9-58EC-D2631E9DD379}"/>
                </a:ext>
              </a:extLst>
            </p:cNvPr>
            <p:cNvSpPr/>
            <p:nvPr/>
          </p:nvSpPr>
          <p:spPr>
            <a:xfrm>
              <a:off x="916186" y="1624171"/>
              <a:ext cx="2571512" cy="2571512"/>
            </a:xfrm>
            <a:custGeom>
              <a:avLst/>
              <a:gdLst>
                <a:gd name="connsiteX0" fmla="*/ 2566082 w 2571512"/>
                <a:gd name="connsiteY0" fmla="*/ 123085 h 2571512"/>
                <a:gd name="connsiteX1" fmla="*/ 2571513 w 2571512"/>
                <a:gd name="connsiteY1" fmla="*/ 0 h 2571512"/>
                <a:gd name="connsiteX2" fmla="*/ 0 w 2571512"/>
                <a:gd name="connsiteY2" fmla="*/ 2571513 h 2571512"/>
                <a:gd name="connsiteX3" fmla="*/ 123085 w 2571512"/>
                <a:gd name="connsiteY3" fmla="*/ 2566082 h 2571512"/>
                <a:gd name="connsiteX4" fmla="*/ 2566082 w 2571512"/>
                <a:gd name="connsiteY4" fmla="*/ 123085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66082" y="123085"/>
                  </a:moveTo>
                  <a:cubicBezTo>
                    <a:pt x="2569099" y="82057"/>
                    <a:pt x="2570909" y="41028"/>
                    <a:pt x="2571513" y="0"/>
                  </a:cubicBezTo>
                  <a:lnTo>
                    <a:pt x="0" y="2571513"/>
                  </a:lnTo>
                  <a:cubicBezTo>
                    <a:pt x="41028" y="2570909"/>
                    <a:pt x="82057" y="2568496"/>
                    <a:pt x="123085" y="2566082"/>
                  </a:cubicBezTo>
                  <a:lnTo>
                    <a:pt x="2566082" y="1230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7" name="شكل حر: شكل 56">
              <a:extLst>
                <a:ext uri="{FF2B5EF4-FFF2-40B4-BE49-F238E27FC236}">
                  <a16:creationId xmlns:a16="http://schemas.microsoft.com/office/drawing/2014/main" id="{0959D22C-9FB9-0658-B542-65AD8EE4487F}"/>
                </a:ext>
              </a:extLst>
            </p:cNvPr>
            <p:cNvSpPr/>
            <p:nvPr/>
          </p:nvSpPr>
          <p:spPr>
            <a:xfrm>
              <a:off x="484785" y="1192770"/>
              <a:ext cx="2989639" cy="2989639"/>
            </a:xfrm>
            <a:custGeom>
              <a:avLst/>
              <a:gdLst>
                <a:gd name="connsiteX0" fmla="*/ 2989640 w 2989639"/>
                <a:gd name="connsiteY0" fmla="*/ 104381 h 2989639"/>
                <a:gd name="connsiteX1" fmla="*/ 2976969 w 2989639"/>
                <a:gd name="connsiteY1" fmla="*/ 0 h 2989639"/>
                <a:gd name="connsiteX2" fmla="*/ 0 w 2989639"/>
                <a:gd name="connsiteY2" fmla="*/ 2976969 h 2989639"/>
                <a:gd name="connsiteX3" fmla="*/ 104381 w 2989639"/>
                <a:gd name="connsiteY3" fmla="*/ 2989640 h 2989639"/>
                <a:gd name="connsiteX4" fmla="*/ 2989640 w 2989639"/>
                <a:gd name="connsiteY4" fmla="*/ 10438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639" h="2989639">
                  <a:moveTo>
                    <a:pt x="2989640" y="104381"/>
                  </a:moveTo>
                  <a:cubicBezTo>
                    <a:pt x="2986020" y="69386"/>
                    <a:pt x="2981796" y="34391"/>
                    <a:pt x="2976969" y="0"/>
                  </a:cubicBezTo>
                  <a:lnTo>
                    <a:pt x="0" y="2976969"/>
                  </a:lnTo>
                  <a:cubicBezTo>
                    <a:pt x="34995" y="2981796"/>
                    <a:pt x="69386" y="2986020"/>
                    <a:pt x="104381" y="2989640"/>
                  </a:cubicBezTo>
                  <a:lnTo>
                    <a:pt x="2989640" y="10438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8" name="شكل حر: شكل 57">
              <a:extLst>
                <a:ext uri="{FF2B5EF4-FFF2-40B4-BE49-F238E27FC236}">
                  <a16:creationId xmlns:a16="http://schemas.microsoft.com/office/drawing/2014/main" id="{3B541EE2-921B-7AC6-9383-ED69B6689255}"/>
                </a:ext>
              </a:extLst>
            </p:cNvPr>
            <p:cNvSpPr/>
            <p:nvPr/>
          </p:nvSpPr>
          <p:spPr>
            <a:xfrm>
              <a:off x="-1407345" y="-699360"/>
              <a:ext cx="930378" cy="930378"/>
            </a:xfrm>
            <a:custGeom>
              <a:avLst/>
              <a:gdLst>
                <a:gd name="connsiteX0" fmla="*/ 930378 w 930378"/>
                <a:gd name="connsiteY0" fmla="*/ 0 h 930378"/>
                <a:gd name="connsiteX1" fmla="*/ 406663 w 930378"/>
                <a:gd name="connsiteY1" fmla="*/ 406663 h 930378"/>
                <a:gd name="connsiteX2" fmla="*/ 0 w 930378"/>
                <a:gd name="connsiteY2" fmla="*/ 930378 h 930378"/>
                <a:gd name="connsiteX3" fmla="*/ 930378 w 930378"/>
                <a:gd name="connsiteY3" fmla="*/ 0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930378" y="0"/>
                  </a:moveTo>
                  <a:cubicBezTo>
                    <a:pt x="743337" y="110415"/>
                    <a:pt x="567157" y="246170"/>
                    <a:pt x="406663" y="406663"/>
                  </a:cubicBezTo>
                  <a:cubicBezTo>
                    <a:pt x="246170" y="567157"/>
                    <a:pt x="110415" y="743337"/>
                    <a:pt x="0" y="930378"/>
                  </a:cubicBezTo>
                  <a:lnTo>
                    <a:pt x="930378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9" name="شكل حر: شكل 58">
              <a:extLst>
                <a:ext uri="{FF2B5EF4-FFF2-40B4-BE49-F238E27FC236}">
                  <a16:creationId xmlns:a16="http://schemas.microsoft.com/office/drawing/2014/main" id="{2216CE48-8850-4E27-7EB1-150B86350D32}"/>
                </a:ext>
              </a:extLst>
            </p:cNvPr>
            <p:cNvSpPr/>
            <p:nvPr/>
          </p:nvSpPr>
          <p:spPr>
            <a:xfrm>
              <a:off x="1437488" y="2145473"/>
              <a:ext cx="1986858" cy="1986858"/>
            </a:xfrm>
            <a:custGeom>
              <a:avLst/>
              <a:gdLst>
                <a:gd name="connsiteX0" fmla="*/ 1946434 w 1986858"/>
                <a:gd name="connsiteY0" fmla="*/ 158080 h 1986858"/>
                <a:gd name="connsiteX1" fmla="*/ 1986859 w 1986858"/>
                <a:gd name="connsiteY1" fmla="*/ 0 h 1986858"/>
                <a:gd name="connsiteX2" fmla="*/ 0 w 1986858"/>
                <a:gd name="connsiteY2" fmla="*/ 1986859 h 1986858"/>
                <a:gd name="connsiteX3" fmla="*/ 158080 w 1986858"/>
                <a:gd name="connsiteY3" fmla="*/ 1946434 h 1986858"/>
                <a:gd name="connsiteX4" fmla="*/ 1946434 w 1986858"/>
                <a:gd name="connsiteY4" fmla="*/ 158080 h 198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6858" h="1986858">
                  <a:moveTo>
                    <a:pt x="1946434" y="158080"/>
                  </a:moveTo>
                  <a:cubicBezTo>
                    <a:pt x="1961518" y="105588"/>
                    <a:pt x="1975395" y="53096"/>
                    <a:pt x="1986859" y="0"/>
                  </a:cubicBezTo>
                  <a:lnTo>
                    <a:pt x="0" y="1986859"/>
                  </a:lnTo>
                  <a:cubicBezTo>
                    <a:pt x="53096" y="1974792"/>
                    <a:pt x="105588" y="1961518"/>
                    <a:pt x="158080" y="1946434"/>
                  </a:cubicBezTo>
                  <a:lnTo>
                    <a:pt x="1946434" y="15808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0" name="شكل حر: شكل 59">
              <a:extLst>
                <a:ext uri="{FF2B5EF4-FFF2-40B4-BE49-F238E27FC236}">
                  <a16:creationId xmlns:a16="http://schemas.microsoft.com/office/drawing/2014/main" id="{4398E3BF-734F-3D46-D19C-360320759314}"/>
                </a:ext>
              </a:extLst>
            </p:cNvPr>
            <p:cNvSpPr/>
            <p:nvPr/>
          </p:nvSpPr>
          <p:spPr>
            <a:xfrm>
              <a:off x="2194702" y="2902687"/>
              <a:ext cx="930378" cy="930378"/>
            </a:xfrm>
            <a:custGeom>
              <a:avLst/>
              <a:gdLst>
                <a:gd name="connsiteX0" fmla="*/ 0 w 930378"/>
                <a:gd name="connsiteY0" fmla="*/ 930378 h 930378"/>
                <a:gd name="connsiteX1" fmla="*/ 523715 w 930378"/>
                <a:gd name="connsiteY1" fmla="*/ 523715 h 930378"/>
                <a:gd name="connsiteX2" fmla="*/ 930378 w 930378"/>
                <a:gd name="connsiteY2" fmla="*/ 0 h 930378"/>
                <a:gd name="connsiteX3" fmla="*/ 0 w 930378"/>
                <a:gd name="connsiteY3" fmla="*/ 930378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0" y="930378"/>
                  </a:moveTo>
                  <a:cubicBezTo>
                    <a:pt x="187041" y="819964"/>
                    <a:pt x="363221" y="684208"/>
                    <a:pt x="523715" y="523715"/>
                  </a:cubicBezTo>
                  <a:cubicBezTo>
                    <a:pt x="684208" y="363221"/>
                    <a:pt x="819964" y="187041"/>
                    <a:pt x="930378" y="0"/>
                  </a:cubicBezTo>
                  <a:lnTo>
                    <a:pt x="0" y="93037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1" name="شكل حر: شكل 60">
              <a:extLst>
                <a:ext uri="{FF2B5EF4-FFF2-40B4-BE49-F238E27FC236}">
                  <a16:creationId xmlns:a16="http://schemas.microsoft.com/office/drawing/2014/main" id="{66706E4A-6A59-17D2-CA0B-97B921832B69}"/>
                </a:ext>
              </a:extLst>
            </p:cNvPr>
            <p:cNvSpPr/>
            <p:nvPr/>
          </p:nvSpPr>
          <p:spPr>
            <a:xfrm>
              <a:off x="-523425" y="184559"/>
              <a:ext cx="3664194" cy="3664194"/>
            </a:xfrm>
            <a:custGeom>
              <a:avLst/>
              <a:gdLst>
                <a:gd name="connsiteX0" fmla="*/ 3664194 w 3664194"/>
                <a:gd name="connsiteY0" fmla="*/ 73610 h 3664194"/>
                <a:gd name="connsiteX1" fmla="*/ 3620149 w 3664194"/>
                <a:gd name="connsiteY1" fmla="*/ 0 h 3664194"/>
                <a:gd name="connsiteX2" fmla="*/ 0 w 3664194"/>
                <a:gd name="connsiteY2" fmla="*/ 3620149 h 3664194"/>
                <a:gd name="connsiteX3" fmla="*/ 73610 w 3664194"/>
                <a:gd name="connsiteY3" fmla="*/ 3664194 h 3664194"/>
                <a:gd name="connsiteX4" fmla="*/ 3664194 w 3664194"/>
                <a:gd name="connsiteY4" fmla="*/ 73610 h 366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194" h="3664194">
                  <a:moveTo>
                    <a:pt x="3664194" y="73610"/>
                  </a:moveTo>
                  <a:cubicBezTo>
                    <a:pt x="3649714" y="48872"/>
                    <a:pt x="3635233" y="24134"/>
                    <a:pt x="3620149" y="0"/>
                  </a:cubicBezTo>
                  <a:lnTo>
                    <a:pt x="0" y="3620149"/>
                  </a:lnTo>
                  <a:cubicBezTo>
                    <a:pt x="24134" y="3635233"/>
                    <a:pt x="48872" y="3649714"/>
                    <a:pt x="73610" y="3664194"/>
                  </a:cubicBezTo>
                  <a:lnTo>
                    <a:pt x="3664194" y="7361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2" name="شكل حر: شكل 61">
              <a:extLst>
                <a:ext uri="{FF2B5EF4-FFF2-40B4-BE49-F238E27FC236}">
                  <a16:creationId xmlns:a16="http://schemas.microsoft.com/office/drawing/2014/main" id="{FF4D6846-37C6-0F0C-66F4-D4C64D247E82}"/>
                </a:ext>
              </a:extLst>
            </p:cNvPr>
            <p:cNvSpPr/>
            <p:nvPr/>
          </p:nvSpPr>
          <p:spPr>
            <a:xfrm>
              <a:off x="-790713" y="-82728"/>
              <a:ext cx="3749267" cy="3749267"/>
            </a:xfrm>
            <a:custGeom>
              <a:avLst/>
              <a:gdLst>
                <a:gd name="connsiteX0" fmla="*/ 3749268 w 3749267"/>
                <a:gd name="connsiteY0" fmla="*/ 65766 h 3749267"/>
                <a:gd name="connsiteX1" fmla="*/ 3697982 w 3749267"/>
                <a:gd name="connsiteY1" fmla="*/ 0 h 3749267"/>
                <a:gd name="connsiteX2" fmla="*/ 0 w 3749267"/>
                <a:gd name="connsiteY2" fmla="*/ 3697982 h 3749267"/>
                <a:gd name="connsiteX3" fmla="*/ 65766 w 3749267"/>
                <a:gd name="connsiteY3" fmla="*/ 3749268 h 3749267"/>
                <a:gd name="connsiteX4" fmla="*/ 3749268 w 3749267"/>
                <a:gd name="connsiteY4" fmla="*/ 65766 h 374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9267">
                  <a:moveTo>
                    <a:pt x="3749268" y="65766"/>
                  </a:moveTo>
                  <a:cubicBezTo>
                    <a:pt x="3732374" y="43442"/>
                    <a:pt x="3715480" y="21721"/>
                    <a:pt x="3697982" y="0"/>
                  </a:cubicBezTo>
                  <a:lnTo>
                    <a:pt x="0" y="3697982"/>
                  </a:lnTo>
                  <a:cubicBezTo>
                    <a:pt x="21721" y="3715480"/>
                    <a:pt x="44045" y="3732374"/>
                    <a:pt x="65766" y="3749268"/>
                  </a:cubicBezTo>
                  <a:lnTo>
                    <a:pt x="3749268" y="65766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3" name="شكل حر: شكل 62">
              <a:extLst>
                <a:ext uri="{FF2B5EF4-FFF2-40B4-BE49-F238E27FC236}">
                  <a16:creationId xmlns:a16="http://schemas.microsoft.com/office/drawing/2014/main" id="{EEE8F274-9BDB-EAF4-D190-A9434B4BAA37}"/>
                </a:ext>
              </a:extLst>
            </p:cNvPr>
            <p:cNvSpPr/>
            <p:nvPr/>
          </p:nvSpPr>
          <p:spPr>
            <a:xfrm>
              <a:off x="108893" y="816878"/>
              <a:ext cx="3296145" cy="3296145"/>
            </a:xfrm>
            <a:custGeom>
              <a:avLst/>
              <a:gdLst>
                <a:gd name="connsiteX0" fmla="*/ 3296146 w 3296145"/>
                <a:gd name="connsiteY0" fmla="*/ 92314 h 3296145"/>
                <a:gd name="connsiteX1" fmla="*/ 3270805 w 3296145"/>
                <a:gd name="connsiteY1" fmla="*/ 0 h 3296145"/>
                <a:gd name="connsiteX2" fmla="*/ 0 w 3296145"/>
                <a:gd name="connsiteY2" fmla="*/ 3270805 h 3296145"/>
                <a:gd name="connsiteX3" fmla="*/ 92314 w 3296145"/>
                <a:gd name="connsiteY3" fmla="*/ 3296146 h 3296145"/>
                <a:gd name="connsiteX4" fmla="*/ 3296146 w 3296145"/>
                <a:gd name="connsiteY4" fmla="*/ 92314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92314"/>
                  </a:moveTo>
                  <a:cubicBezTo>
                    <a:pt x="3288302" y="61542"/>
                    <a:pt x="3279855" y="30771"/>
                    <a:pt x="3270805" y="0"/>
                  </a:cubicBezTo>
                  <a:lnTo>
                    <a:pt x="0" y="3270805"/>
                  </a:lnTo>
                  <a:cubicBezTo>
                    <a:pt x="30771" y="3279855"/>
                    <a:pt x="61542" y="3288302"/>
                    <a:pt x="92314" y="3296146"/>
                  </a:cubicBezTo>
                  <a:lnTo>
                    <a:pt x="3296146" y="92314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20" name="شكل حر: شكل 5119">
              <a:extLst>
                <a:ext uri="{FF2B5EF4-FFF2-40B4-BE49-F238E27FC236}">
                  <a16:creationId xmlns:a16="http://schemas.microsoft.com/office/drawing/2014/main" id="{76043CAC-F969-8398-14E6-D80A49F0AF6C}"/>
                </a:ext>
              </a:extLst>
            </p:cNvPr>
            <p:cNvSpPr/>
            <p:nvPr/>
          </p:nvSpPr>
          <p:spPr>
            <a:xfrm>
              <a:off x="-224160" y="483221"/>
              <a:ext cx="3515164" cy="3516371"/>
            </a:xfrm>
            <a:custGeom>
              <a:avLst/>
              <a:gdLst>
                <a:gd name="connsiteX0" fmla="*/ 3515165 w 3515164"/>
                <a:gd name="connsiteY0" fmla="*/ 82057 h 3516371"/>
                <a:gd name="connsiteX1" fmla="*/ 3479567 w 3515164"/>
                <a:gd name="connsiteY1" fmla="*/ 0 h 3516371"/>
                <a:gd name="connsiteX2" fmla="*/ 0 w 3515164"/>
                <a:gd name="connsiteY2" fmla="*/ 3480773 h 3516371"/>
                <a:gd name="connsiteX3" fmla="*/ 82057 w 3515164"/>
                <a:gd name="connsiteY3" fmla="*/ 3516372 h 3516371"/>
                <a:gd name="connsiteX4" fmla="*/ 3515165 w 3515164"/>
                <a:gd name="connsiteY4" fmla="*/ 82057 h 351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164" h="3516371">
                  <a:moveTo>
                    <a:pt x="3515165" y="82057"/>
                  </a:moveTo>
                  <a:cubicBezTo>
                    <a:pt x="3503701" y="54302"/>
                    <a:pt x="3492237" y="27151"/>
                    <a:pt x="3479567" y="0"/>
                  </a:cubicBezTo>
                  <a:lnTo>
                    <a:pt x="0" y="3480773"/>
                  </a:lnTo>
                  <a:cubicBezTo>
                    <a:pt x="27151" y="3492841"/>
                    <a:pt x="54302" y="3504908"/>
                    <a:pt x="82057" y="3516372"/>
                  </a:cubicBezTo>
                  <a:lnTo>
                    <a:pt x="3515165" y="82057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</p:grpSp>
      <p:sp>
        <p:nvSpPr>
          <p:cNvPr id="8" name="Rectangle 2">
            <a:extLst>
              <a:ext uri="{FF2B5EF4-FFF2-40B4-BE49-F238E27FC236}">
                <a16:creationId xmlns:a16="http://schemas.microsoft.com/office/drawing/2014/main" id="{21CD3353-5EFE-CD20-99EA-30AE3804DC34}"/>
              </a:ext>
            </a:extLst>
          </p:cNvPr>
          <p:cNvSpPr/>
          <p:nvPr/>
        </p:nvSpPr>
        <p:spPr>
          <a:xfrm>
            <a:off x="1341991" y="1023572"/>
            <a:ext cx="4565649" cy="476077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54" b="59398" l="66479" r="82394">
                        <a14:foregroundMark x1="74085" y1="59398" x2="74085" y2="59398"/>
                        <a14:foregroundMark x1="82254" y1="56015" x2="82254" y2="5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34" t="34000" r="15576" b="38282"/>
          <a:stretch/>
        </p:blipFill>
        <p:spPr bwMode="auto">
          <a:xfrm>
            <a:off x="11155365" y="147088"/>
            <a:ext cx="887895" cy="9318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92D05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5120C15-011A-8EB8-2B70-949C40D2AB0C}"/>
              </a:ext>
            </a:extLst>
          </p:cNvPr>
          <p:cNvSpPr/>
          <p:nvPr/>
        </p:nvSpPr>
        <p:spPr>
          <a:xfrm>
            <a:off x="6833819" y="1562026"/>
            <a:ext cx="4839524" cy="38329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solidFill>
                <a:schemeClr val="tx1"/>
              </a:solidFill>
            </a:endParaRPr>
          </a:p>
          <a:p>
            <a:pPr algn="ctr" rtl="1"/>
            <a:r>
              <a:rPr lang="ar-SA" dirty="0">
                <a:solidFill>
                  <a:schemeClr val="tx1"/>
                </a:solidFill>
              </a:rPr>
              <a:t>يتم تمثيل المكعب في نظام الاحداثيات ثلاثية الابعاد على النحو التالي :</a:t>
            </a:r>
          </a:p>
          <a:p>
            <a:pPr algn="ctr" rtl="1"/>
            <a:r>
              <a:rPr lang="ar-SA" dirty="0">
                <a:solidFill>
                  <a:schemeClr val="tx1"/>
                </a:solidFill>
              </a:rPr>
              <a:t>1- يشير محور</a:t>
            </a:r>
            <a:r>
              <a:rPr lang="en-US" sz="3600" b="1" dirty="0">
                <a:solidFill>
                  <a:srgbClr val="FFC000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ar-SA" dirty="0">
                <a:solidFill>
                  <a:schemeClr val="tx1"/>
                </a:solidFill>
              </a:rPr>
              <a:t> الى عرض المكعب </a:t>
            </a:r>
          </a:p>
          <a:p>
            <a:pPr algn="ctr" rtl="1"/>
            <a:r>
              <a:rPr lang="ar-SA" dirty="0">
                <a:solidFill>
                  <a:schemeClr val="tx1"/>
                </a:solidFill>
              </a:rPr>
              <a:t>2- يشير محور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ar-SA" dirty="0">
                <a:solidFill>
                  <a:schemeClr val="tx1"/>
                </a:solidFill>
              </a:rPr>
              <a:t>الى طول المكعب</a:t>
            </a:r>
          </a:p>
          <a:p>
            <a:pPr algn="ctr" rtl="1"/>
            <a:r>
              <a:rPr lang="ar-SA" dirty="0">
                <a:solidFill>
                  <a:schemeClr val="tx1"/>
                </a:solidFill>
              </a:rPr>
              <a:t>3- يشير محور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rgbClr val="7030A0"/>
                </a:solidFill>
              </a:rPr>
              <a:t>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ar-SA" dirty="0">
                <a:solidFill>
                  <a:schemeClr val="tx1"/>
                </a:solidFill>
              </a:rPr>
              <a:t>الى ارتفاع المكعب 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 rt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8915312" y="-489151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الشكل ثلاثي الأبعاد </a:t>
            </a:r>
            <a:endParaRPr lang="fr-FR" sz="2000" b="1" dirty="0"/>
          </a:p>
        </p:txBody>
      </p:sp>
      <p:pic>
        <p:nvPicPr>
          <p:cNvPr id="17" name="صورة 16" descr="صورة تحتوي على رسم بياني, مكعب, التصميم, فن قص وتشكيل الورق (أوريجامي)&#10;&#10;تم إنشاء الوصف تلقائياً بثقة متوسطة">
            <a:extLst>
              <a:ext uri="{FF2B5EF4-FFF2-40B4-BE49-F238E27FC236}">
                <a16:creationId xmlns:a16="http://schemas.microsoft.com/office/drawing/2014/main" id="{98455150-93CD-D2E5-0FFB-F5849349A4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t="13726" r="834"/>
          <a:stretch/>
        </p:blipFill>
        <p:spPr>
          <a:xfrm>
            <a:off x="1630696" y="1465978"/>
            <a:ext cx="3958446" cy="4162402"/>
          </a:xfrm>
          <a:prstGeom prst="rect">
            <a:avLst/>
          </a:prstGeom>
        </p:spPr>
      </p:pic>
      <p:grpSp>
        <p:nvGrpSpPr>
          <p:cNvPr id="6" name="مجموعة 58">
            <a:extLst>
              <a:ext uri="{FF2B5EF4-FFF2-40B4-BE49-F238E27FC236}">
                <a16:creationId xmlns:a16="http://schemas.microsoft.com/office/drawing/2014/main" id="{654B05E3-7D5F-04A3-8894-6AB1A1CC81AB}"/>
              </a:ext>
            </a:extLst>
          </p:cNvPr>
          <p:cNvGrpSpPr/>
          <p:nvPr/>
        </p:nvGrpSpPr>
        <p:grpSpPr>
          <a:xfrm rot="5400000" flipH="1">
            <a:off x="2596682" y="4477507"/>
            <a:ext cx="374372" cy="426193"/>
            <a:chOff x="2102209" y="1956448"/>
            <a:chExt cx="405531" cy="468337"/>
          </a:xfrm>
        </p:grpSpPr>
        <p:sp>
          <p:nvSpPr>
            <p:cNvPr id="10" name="دمعة 59">
              <a:extLst>
                <a:ext uri="{FF2B5EF4-FFF2-40B4-BE49-F238E27FC236}">
                  <a16:creationId xmlns:a16="http://schemas.microsoft.com/office/drawing/2014/main" id="{70AE2C1F-911C-5100-7511-A1F82E196D38}"/>
                </a:ext>
              </a:extLst>
            </p:cNvPr>
            <p:cNvSpPr/>
            <p:nvPr/>
          </p:nvSpPr>
          <p:spPr>
            <a:xfrm rot="13500000">
              <a:off x="2102209" y="1987850"/>
              <a:ext cx="405531" cy="405531"/>
            </a:xfrm>
            <a:prstGeom prst="teardrop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مربع نص 60">
              <a:extLst>
                <a:ext uri="{FF2B5EF4-FFF2-40B4-BE49-F238E27FC236}">
                  <a16:creationId xmlns:a16="http://schemas.microsoft.com/office/drawing/2014/main" id="{E2063C5B-D0B9-DF55-837D-9F1B48A29E75}"/>
                </a:ext>
              </a:extLst>
            </p:cNvPr>
            <p:cNvSpPr txBox="1"/>
            <p:nvPr/>
          </p:nvSpPr>
          <p:spPr>
            <a:xfrm>
              <a:off x="2123994" y="1956448"/>
              <a:ext cx="325238" cy="468337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1" dirty="0"/>
                <a:t>1</a:t>
              </a:r>
              <a:endParaRPr lang="fr-FR" sz="2000" b="1" dirty="0"/>
            </a:p>
          </p:txBody>
        </p:sp>
      </p:grpSp>
      <p:grpSp>
        <p:nvGrpSpPr>
          <p:cNvPr id="12" name="مجموعة 58">
            <a:extLst>
              <a:ext uri="{FF2B5EF4-FFF2-40B4-BE49-F238E27FC236}">
                <a16:creationId xmlns:a16="http://schemas.microsoft.com/office/drawing/2014/main" id="{D65F4D8E-BB79-04D5-68D7-36012C725B34}"/>
              </a:ext>
            </a:extLst>
          </p:cNvPr>
          <p:cNvGrpSpPr/>
          <p:nvPr/>
        </p:nvGrpSpPr>
        <p:grpSpPr>
          <a:xfrm flipH="1">
            <a:off x="3111413" y="4089551"/>
            <a:ext cx="374372" cy="426193"/>
            <a:chOff x="2102209" y="1934165"/>
            <a:chExt cx="405531" cy="468337"/>
          </a:xfrm>
        </p:grpSpPr>
        <p:sp>
          <p:nvSpPr>
            <p:cNvPr id="13" name="دمعة 59">
              <a:extLst>
                <a:ext uri="{FF2B5EF4-FFF2-40B4-BE49-F238E27FC236}">
                  <a16:creationId xmlns:a16="http://schemas.microsoft.com/office/drawing/2014/main" id="{DC2D416C-E05F-4492-9239-0BC62E2A21DA}"/>
                </a:ext>
              </a:extLst>
            </p:cNvPr>
            <p:cNvSpPr/>
            <p:nvPr/>
          </p:nvSpPr>
          <p:spPr>
            <a:xfrm rot="13500000">
              <a:off x="2102209" y="1987850"/>
              <a:ext cx="405531" cy="405531"/>
            </a:xfrm>
            <a:prstGeom prst="teardrop">
              <a:avLst/>
            </a:prstGeom>
            <a:solidFill>
              <a:srgbClr val="DA60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مربع نص 60">
              <a:extLst>
                <a:ext uri="{FF2B5EF4-FFF2-40B4-BE49-F238E27FC236}">
                  <a16:creationId xmlns:a16="http://schemas.microsoft.com/office/drawing/2014/main" id="{02FCA57F-BC64-4D66-2E97-2DF099E4E783}"/>
                </a:ext>
              </a:extLst>
            </p:cNvPr>
            <p:cNvSpPr txBox="1"/>
            <p:nvPr/>
          </p:nvSpPr>
          <p:spPr>
            <a:xfrm rot="210645">
              <a:off x="2144169" y="1934165"/>
              <a:ext cx="325238" cy="468337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3</a:t>
              </a:r>
            </a:p>
          </p:txBody>
        </p:sp>
      </p:grpSp>
      <p:grpSp>
        <p:nvGrpSpPr>
          <p:cNvPr id="18" name="مجموعة 58">
            <a:extLst>
              <a:ext uri="{FF2B5EF4-FFF2-40B4-BE49-F238E27FC236}">
                <a16:creationId xmlns:a16="http://schemas.microsoft.com/office/drawing/2014/main" id="{4141C61D-1450-8A15-2D26-7BF3149433E1}"/>
              </a:ext>
            </a:extLst>
          </p:cNvPr>
          <p:cNvGrpSpPr/>
          <p:nvPr/>
        </p:nvGrpSpPr>
        <p:grpSpPr>
          <a:xfrm rot="5400000" flipH="1">
            <a:off x="4553285" y="4498627"/>
            <a:ext cx="374372" cy="426193"/>
            <a:chOff x="2102209" y="1957773"/>
            <a:chExt cx="405531" cy="468337"/>
          </a:xfrm>
        </p:grpSpPr>
        <p:sp>
          <p:nvSpPr>
            <p:cNvPr id="19" name="دمعة 59">
              <a:extLst>
                <a:ext uri="{FF2B5EF4-FFF2-40B4-BE49-F238E27FC236}">
                  <a16:creationId xmlns:a16="http://schemas.microsoft.com/office/drawing/2014/main" id="{F843BF5E-A0ED-4E34-6CB4-5BCA80422CCE}"/>
                </a:ext>
              </a:extLst>
            </p:cNvPr>
            <p:cNvSpPr/>
            <p:nvPr/>
          </p:nvSpPr>
          <p:spPr>
            <a:xfrm rot="13500000">
              <a:off x="2102209" y="1987850"/>
              <a:ext cx="405531" cy="405531"/>
            </a:xfrm>
            <a:prstGeom prst="teardrop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مربع نص 60">
              <a:extLst>
                <a:ext uri="{FF2B5EF4-FFF2-40B4-BE49-F238E27FC236}">
                  <a16:creationId xmlns:a16="http://schemas.microsoft.com/office/drawing/2014/main" id="{55220311-205A-0713-76FB-BD2C40E58752}"/>
                </a:ext>
              </a:extLst>
            </p:cNvPr>
            <p:cNvSpPr txBox="1"/>
            <p:nvPr/>
          </p:nvSpPr>
          <p:spPr>
            <a:xfrm>
              <a:off x="2147284" y="1957773"/>
              <a:ext cx="325238" cy="468337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1" dirty="0"/>
                <a:t>2</a:t>
              </a:r>
              <a:endParaRPr lang="fr-FR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66800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que 29">
            <a:extLst>
              <a:ext uri="{FF2B5EF4-FFF2-40B4-BE49-F238E27FC236}">
                <a16:creationId xmlns:a16="http://schemas.microsoft.com/office/drawing/2014/main" id="{A439F3E1-46D1-F78F-E8B2-C884F0A6623E}"/>
              </a:ext>
            </a:extLst>
          </p:cNvPr>
          <p:cNvGrpSpPr/>
          <p:nvPr/>
        </p:nvGrpSpPr>
        <p:grpSpPr>
          <a:xfrm>
            <a:off x="-3310102" y="4732304"/>
            <a:ext cx="5258266" cy="5258266"/>
            <a:chOff x="-1770567" y="-1062582"/>
            <a:chExt cx="5258266" cy="5258266"/>
          </a:xfrm>
          <a:solidFill>
            <a:srgbClr val="002060">
              <a:alpha val="19000"/>
            </a:srgbClr>
          </a:solidFill>
        </p:grpSpPr>
        <p:sp>
          <p:nvSpPr>
            <p:cNvPr id="9" name="شكل حر: شكل 8">
              <a:extLst>
                <a:ext uri="{FF2B5EF4-FFF2-40B4-BE49-F238E27FC236}">
                  <a16:creationId xmlns:a16="http://schemas.microsoft.com/office/drawing/2014/main" id="{52E97661-32B0-F72B-7C88-8884F2A21039}"/>
                </a:ext>
              </a:extLst>
            </p:cNvPr>
            <p:cNvSpPr/>
            <p:nvPr/>
          </p:nvSpPr>
          <p:spPr>
            <a:xfrm>
              <a:off x="-1241421" y="-532833"/>
              <a:ext cx="3749267" cy="3748664"/>
            </a:xfrm>
            <a:custGeom>
              <a:avLst/>
              <a:gdLst>
                <a:gd name="connsiteX0" fmla="*/ 3749268 w 3749267"/>
                <a:gd name="connsiteY0" fmla="*/ 51285 h 3748664"/>
                <a:gd name="connsiteX1" fmla="*/ 3683502 w 3749267"/>
                <a:gd name="connsiteY1" fmla="*/ 0 h 3748664"/>
                <a:gd name="connsiteX2" fmla="*/ 0 w 3749267"/>
                <a:gd name="connsiteY2" fmla="*/ 3682898 h 3748664"/>
                <a:gd name="connsiteX3" fmla="*/ 51285 w 3749267"/>
                <a:gd name="connsiteY3" fmla="*/ 3748665 h 3748664"/>
                <a:gd name="connsiteX4" fmla="*/ 3749268 w 3749267"/>
                <a:gd name="connsiteY4" fmla="*/ 51285 h 37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8664">
                  <a:moveTo>
                    <a:pt x="3749268" y="51285"/>
                  </a:moveTo>
                  <a:cubicBezTo>
                    <a:pt x="3727547" y="33788"/>
                    <a:pt x="3705223" y="16894"/>
                    <a:pt x="3683502" y="0"/>
                  </a:cubicBezTo>
                  <a:lnTo>
                    <a:pt x="0" y="3682898"/>
                  </a:lnTo>
                  <a:cubicBezTo>
                    <a:pt x="16894" y="3705223"/>
                    <a:pt x="33788" y="3726944"/>
                    <a:pt x="51285" y="3748665"/>
                  </a:cubicBezTo>
                  <a:lnTo>
                    <a:pt x="3749268" y="512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5" name="شكل حر: شكل 14">
              <a:extLst>
                <a:ext uri="{FF2B5EF4-FFF2-40B4-BE49-F238E27FC236}">
                  <a16:creationId xmlns:a16="http://schemas.microsoft.com/office/drawing/2014/main" id="{FF35A73A-6080-CC2C-FEE3-F41C8046B95C}"/>
                </a:ext>
              </a:extLst>
            </p:cNvPr>
            <p:cNvSpPr/>
            <p:nvPr/>
          </p:nvSpPr>
          <p:spPr>
            <a:xfrm>
              <a:off x="-1687906" y="-979921"/>
              <a:ext cx="3296145" cy="3296145"/>
            </a:xfrm>
            <a:custGeom>
              <a:avLst/>
              <a:gdLst>
                <a:gd name="connsiteX0" fmla="*/ 3296146 w 3296145"/>
                <a:gd name="connsiteY0" fmla="*/ 25341 h 3296145"/>
                <a:gd name="connsiteX1" fmla="*/ 3203832 w 3296145"/>
                <a:gd name="connsiteY1" fmla="*/ 0 h 3296145"/>
                <a:gd name="connsiteX2" fmla="*/ 0 w 3296145"/>
                <a:gd name="connsiteY2" fmla="*/ 3204435 h 3296145"/>
                <a:gd name="connsiteX3" fmla="*/ 25341 w 3296145"/>
                <a:gd name="connsiteY3" fmla="*/ 3296146 h 3296145"/>
                <a:gd name="connsiteX4" fmla="*/ 3296146 w 3296145"/>
                <a:gd name="connsiteY4" fmla="*/ 25341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25341"/>
                  </a:moveTo>
                  <a:cubicBezTo>
                    <a:pt x="3265375" y="16291"/>
                    <a:pt x="3234603" y="7844"/>
                    <a:pt x="3203832" y="0"/>
                  </a:cubicBezTo>
                  <a:lnTo>
                    <a:pt x="0" y="3204435"/>
                  </a:lnTo>
                  <a:cubicBezTo>
                    <a:pt x="7844" y="3235207"/>
                    <a:pt x="16291" y="3265978"/>
                    <a:pt x="25341" y="3296146"/>
                  </a:cubicBezTo>
                  <a:lnTo>
                    <a:pt x="3296146" y="2534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6" name="شكل حر: شكل 15">
              <a:extLst>
                <a:ext uri="{FF2B5EF4-FFF2-40B4-BE49-F238E27FC236}">
                  <a16:creationId xmlns:a16="http://schemas.microsoft.com/office/drawing/2014/main" id="{41AEC6E2-8B52-840E-1828-C9BCF46C1928}"/>
                </a:ext>
              </a:extLst>
            </p:cNvPr>
            <p:cNvSpPr/>
            <p:nvPr/>
          </p:nvSpPr>
          <p:spPr>
            <a:xfrm>
              <a:off x="-1423032" y="-715651"/>
              <a:ext cx="3663590" cy="3663590"/>
            </a:xfrm>
            <a:custGeom>
              <a:avLst/>
              <a:gdLst>
                <a:gd name="connsiteX0" fmla="*/ 3663591 w 3663590"/>
                <a:gd name="connsiteY0" fmla="*/ 44045 h 3663590"/>
                <a:gd name="connsiteX1" fmla="*/ 3589981 w 3663590"/>
                <a:gd name="connsiteY1" fmla="*/ 0 h 3663590"/>
                <a:gd name="connsiteX2" fmla="*/ 0 w 3663590"/>
                <a:gd name="connsiteY2" fmla="*/ 3589981 h 3663590"/>
                <a:gd name="connsiteX3" fmla="*/ 44045 w 3663590"/>
                <a:gd name="connsiteY3" fmla="*/ 3663591 h 3663590"/>
                <a:gd name="connsiteX4" fmla="*/ 3663591 w 3663590"/>
                <a:gd name="connsiteY4" fmla="*/ 44045 h 366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3590" h="3663590">
                  <a:moveTo>
                    <a:pt x="3663591" y="44045"/>
                  </a:moveTo>
                  <a:cubicBezTo>
                    <a:pt x="3639457" y="28961"/>
                    <a:pt x="3614719" y="14481"/>
                    <a:pt x="3589981" y="0"/>
                  </a:cubicBezTo>
                  <a:lnTo>
                    <a:pt x="0" y="3589981"/>
                  </a:lnTo>
                  <a:cubicBezTo>
                    <a:pt x="13877" y="3614719"/>
                    <a:pt x="28961" y="3639457"/>
                    <a:pt x="44045" y="3663591"/>
                  </a:cubicBezTo>
                  <a:lnTo>
                    <a:pt x="3663591" y="4404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" name="شكل حر: شكل 20">
              <a:extLst>
                <a:ext uri="{FF2B5EF4-FFF2-40B4-BE49-F238E27FC236}">
                  <a16:creationId xmlns:a16="http://schemas.microsoft.com/office/drawing/2014/main" id="{B9E4AB18-8F0B-CABC-226E-D349AA5D57CE}"/>
                </a:ext>
              </a:extLst>
            </p:cNvPr>
            <p:cNvSpPr/>
            <p:nvPr/>
          </p:nvSpPr>
          <p:spPr>
            <a:xfrm>
              <a:off x="-1573872" y="-865887"/>
              <a:ext cx="3515767" cy="3515767"/>
            </a:xfrm>
            <a:custGeom>
              <a:avLst/>
              <a:gdLst>
                <a:gd name="connsiteX0" fmla="*/ 3515768 w 3515767"/>
                <a:gd name="connsiteY0" fmla="*/ 35598 h 3515767"/>
                <a:gd name="connsiteX1" fmla="*/ 3433711 w 3515767"/>
                <a:gd name="connsiteY1" fmla="*/ 0 h 3515767"/>
                <a:gd name="connsiteX2" fmla="*/ 0 w 3515767"/>
                <a:gd name="connsiteY2" fmla="*/ 3433711 h 3515767"/>
                <a:gd name="connsiteX3" fmla="*/ 35598 w 3515767"/>
                <a:gd name="connsiteY3" fmla="*/ 3515768 h 3515767"/>
                <a:gd name="connsiteX4" fmla="*/ 3515768 w 3515767"/>
                <a:gd name="connsiteY4" fmla="*/ 35598 h 35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767" h="3515767">
                  <a:moveTo>
                    <a:pt x="3515768" y="35598"/>
                  </a:moveTo>
                  <a:cubicBezTo>
                    <a:pt x="3488617" y="23531"/>
                    <a:pt x="3461466" y="11464"/>
                    <a:pt x="3433711" y="0"/>
                  </a:cubicBezTo>
                  <a:lnTo>
                    <a:pt x="0" y="3433711"/>
                  </a:lnTo>
                  <a:cubicBezTo>
                    <a:pt x="11464" y="3461466"/>
                    <a:pt x="22928" y="3488617"/>
                    <a:pt x="35598" y="3515768"/>
                  </a:cubicBezTo>
                  <a:lnTo>
                    <a:pt x="3515768" y="3559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2" name="شكل حر: شكل 21">
              <a:extLst>
                <a:ext uri="{FF2B5EF4-FFF2-40B4-BE49-F238E27FC236}">
                  <a16:creationId xmlns:a16="http://schemas.microsoft.com/office/drawing/2014/main" id="{4C0DC551-37AD-2DD9-B19B-4B96625900A1}"/>
                </a:ext>
              </a:extLst>
            </p:cNvPr>
            <p:cNvSpPr/>
            <p:nvPr/>
          </p:nvSpPr>
          <p:spPr>
            <a:xfrm>
              <a:off x="-1757293" y="-1049308"/>
              <a:ext cx="2990242" cy="2989639"/>
            </a:xfrm>
            <a:custGeom>
              <a:avLst/>
              <a:gdLst>
                <a:gd name="connsiteX0" fmla="*/ 2990243 w 2990242"/>
                <a:gd name="connsiteY0" fmla="*/ 12671 h 2989639"/>
                <a:gd name="connsiteX1" fmla="*/ 2885862 w 2990242"/>
                <a:gd name="connsiteY1" fmla="*/ 0 h 2989639"/>
                <a:gd name="connsiteX2" fmla="*/ 0 w 2990242"/>
                <a:gd name="connsiteY2" fmla="*/ 2885259 h 2989639"/>
                <a:gd name="connsiteX3" fmla="*/ 12671 w 2990242"/>
                <a:gd name="connsiteY3" fmla="*/ 2989640 h 2989639"/>
                <a:gd name="connsiteX4" fmla="*/ 2990243 w 2990242"/>
                <a:gd name="connsiteY4" fmla="*/ 1267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0242" h="2989639">
                  <a:moveTo>
                    <a:pt x="2990243" y="12671"/>
                  </a:moveTo>
                  <a:cubicBezTo>
                    <a:pt x="2955248" y="7844"/>
                    <a:pt x="2920857" y="3620"/>
                    <a:pt x="2885862" y="0"/>
                  </a:cubicBezTo>
                  <a:lnTo>
                    <a:pt x="0" y="2885259"/>
                  </a:lnTo>
                  <a:cubicBezTo>
                    <a:pt x="3620" y="2920254"/>
                    <a:pt x="7844" y="2955248"/>
                    <a:pt x="12671" y="2989640"/>
                  </a:cubicBezTo>
                  <a:lnTo>
                    <a:pt x="2990243" y="1267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3" name="شكل حر: شكل 22">
              <a:extLst>
                <a:ext uri="{FF2B5EF4-FFF2-40B4-BE49-F238E27FC236}">
                  <a16:creationId xmlns:a16="http://schemas.microsoft.com/office/drawing/2014/main" id="{A25E1961-3B7A-8DBF-A79E-0DF7DA0D29D7}"/>
                </a:ext>
              </a:extLst>
            </p:cNvPr>
            <p:cNvSpPr/>
            <p:nvPr/>
          </p:nvSpPr>
          <p:spPr>
            <a:xfrm>
              <a:off x="-1029643" y="-321658"/>
              <a:ext cx="3777021" cy="3777021"/>
            </a:xfrm>
            <a:custGeom>
              <a:avLst/>
              <a:gdLst>
                <a:gd name="connsiteX0" fmla="*/ 3748061 w 3777021"/>
                <a:gd name="connsiteY0" fmla="*/ 28961 h 3777021"/>
                <a:gd name="connsiteX1" fmla="*/ 3718497 w 3777021"/>
                <a:gd name="connsiteY1" fmla="*/ 0 h 3777021"/>
                <a:gd name="connsiteX2" fmla="*/ 0 w 3777021"/>
                <a:gd name="connsiteY2" fmla="*/ 3718497 h 3777021"/>
                <a:gd name="connsiteX3" fmla="*/ 28961 w 3777021"/>
                <a:gd name="connsiteY3" fmla="*/ 3748061 h 3777021"/>
                <a:gd name="connsiteX4" fmla="*/ 58526 w 3777021"/>
                <a:gd name="connsiteY4" fmla="*/ 3777022 h 3777021"/>
                <a:gd name="connsiteX5" fmla="*/ 3777022 w 3777021"/>
                <a:gd name="connsiteY5" fmla="*/ 58526 h 3777021"/>
                <a:gd name="connsiteX6" fmla="*/ 3748061 w 3777021"/>
                <a:gd name="connsiteY6" fmla="*/ 28961 h 377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77021" h="3777021">
                  <a:moveTo>
                    <a:pt x="3748061" y="28961"/>
                  </a:moveTo>
                  <a:cubicBezTo>
                    <a:pt x="3738407" y="19308"/>
                    <a:pt x="3728150" y="9654"/>
                    <a:pt x="3718497" y="0"/>
                  </a:cubicBezTo>
                  <a:lnTo>
                    <a:pt x="0" y="3718497"/>
                  </a:lnTo>
                  <a:cubicBezTo>
                    <a:pt x="9654" y="3728150"/>
                    <a:pt x="19308" y="3738407"/>
                    <a:pt x="28961" y="3748061"/>
                  </a:cubicBezTo>
                  <a:cubicBezTo>
                    <a:pt x="38615" y="3757715"/>
                    <a:pt x="48872" y="3767369"/>
                    <a:pt x="58526" y="3777022"/>
                  </a:cubicBezTo>
                  <a:lnTo>
                    <a:pt x="3777022" y="58526"/>
                  </a:lnTo>
                  <a:cubicBezTo>
                    <a:pt x="3767369" y="48269"/>
                    <a:pt x="3757715" y="38615"/>
                    <a:pt x="3748061" y="28961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 dirty="0"/>
            </a:p>
          </p:txBody>
        </p:sp>
        <p:sp>
          <p:nvSpPr>
            <p:cNvPr id="24" name="شكل حر: شكل 23">
              <a:extLst>
                <a:ext uri="{FF2B5EF4-FFF2-40B4-BE49-F238E27FC236}">
                  <a16:creationId xmlns:a16="http://schemas.microsoft.com/office/drawing/2014/main" id="{B96C4E89-F87F-EF5F-E2EB-FC5363CE0D9E}"/>
                </a:ext>
              </a:extLst>
            </p:cNvPr>
            <p:cNvSpPr/>
            <p:nvPr/>
          </p:nvSpPr>
          <p:spPr>
            <a:xfrm>
              <a:off x="-1770567" y="-1062582"/>
              <a:ext cx="2571512" cy="2571512"/>
            </a:xfrm>
            <a:custGeom>
              <a:avLst/>
              <a:gdLst>
                <a:gd name="connsiteX0" fmla="*/ 2571513 w 2571512"/>
                <a:gd name="connsiteY0" fmla="*/ 0 h 2571512"/>
                <a:gd name="connsiteX1" fmla="*/ 2448428 w 2571512"/>
                <a:gd name="connsiteY1" fmla="*/ 5430 h 2571512"/>
                <a:gd name="connsiteX2" fmla="*/ 5430 w 2571512"/>
                <a:gd name="connsiteY2" fmla="*/ 2449031 h 2571512"/>
                <a:gd name="connsiteX3" fmla="*/ 0 w 2571512"/>
                <a:gd name="connsiteY3" fmla="*/ 2571513 h 2571512"/>
                <a:gd name="connsiteX4" fmla="*/ 2571513 w 2571512"/>
                <a:gd name="connsiteY4" fmla="*/ 0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71513" y="0"/>
                  </a:moveTo>
                  <a:cubicBezTo>
                    <a:pt x="2530484" y="603"/>
                    <a:pt x="2489456" y="3017"/>
                    <a:pt x="2448428" y="5430"/>
                  </a:cubicBezTo>
                  <a:lnTo>
                    <a:pt x="5430" y="2449031"/>
                  </a:lnTo>
                  <a:cubicBezTo>
                    <a:pt x="3017" y="2489456"/>
                    <a:pt x="603" y="2530484"/>
                    <a:pt x="0" y="2571513"/>
                  </a:cubicBezTo>
                  <a:lnTo>
                    <a:pt x="2571513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5" name="شكل حر: شكل 24">
              <a:extLst>
                <a:ext uri="{FF2B5EF4-FFF2-40B4-BE49-F238E27FC236}">
                  <a16:creationId xmlns:a16="http://schemas.microsoft.com/office/drawing/2014/main" id="{9700A8F7-E4E0-B22E-D769-1A02B626BA5F}"/>
                </a:ext>
              </a:extLst>
            </p:cNvPr>
            <p:cNvSpPr/>
            <p:nvPr/>
          </p:nvSpPr>
          <p:spPr>
            <a:xfrm>
              <a:off x="-1707214" y="-999229"/>
              <a:ext cx="1987461" cy="1987461"/>
            </a:xfrm>
            <a:custGeom>
              <a:avLst/>
              <a:gdLst>
                <a:gd name="connsiteX0" fmla="*/ 0 w 1987461"/>
                <a:gd name="connsiteY0" fmla="*/ 1987462 h 1987461"/>
                <a:gd name="connsiteX1" fmla="*/ 1987462 w 1987461"/>
                <a:gd name="connsiteY1" fmla="*/ 0 h 1987461"/>
                <a:gd name="connsiteX2" fmla="*/ 1829382 w 1987461"/>
                <a:gd name="connsiteY2" fmla="*/ 40425 h 1987461"/>
                <a:gd name="connsiteX3" fmla="*/ 41028 w 1987461"/>
                <a:gd name="connsiteY3" fmla="*/ 1829382 h 1987461"/>
                <a:gd name="connsiteX4" fmla="*/ 0 w 1987461"/>
                <a:gd name="connsiteY4" fmla="*/ 1987462 h 19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461" h="1987461">
                  <a:moveTo>
                    <a:pt x="0" y="1987462"/>
                  </a:moveTo>
                  <a:lnTo>
                    <a:pt x="1987462" y="0"/>
                  </a:lnTo>
                  <a:cubicBezTo>
                    <a:pt x="1934366" y="12067"/>
                    <a:pt x="1881874" y="25341"/>
                    <a:pt x="1829382" y="40425"/>
                  </a:cubicBezTo>
                  <a:lnTo>
                    <a:pt x="41028" y="1829382"/>
                  </a:lnTo>
                  <a:cubicBezTo>
                    <a:pt x="25944" y="1881271"/>
                    <a:pt x="12067" y="1934366"/>
                    <a:pt x="0" y="1987462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6" name="شكل حر: شكل 25">
              <a:extLst>
                <a:ext uri="{FF2B5EF4-FFF2-40B4-BE49-F238E27FC236}">
                  <a16:creationId xmlns:a16="http://schemas.microsoft.com/office/drawing/2014/main" id="{971AC959-79AE-7E81-8CBE-036A957D1DD4}"/>
                </a:ext>
              </a:extLst>
            </p:cNvPr>
            <p:cNvSpPr/>
            <p:nvPr/>
          </p:nvSpPr>
          <p:spPr>
            <a:xfrm>
              <a:off x="916186" y="1624171"/>
              <a:ext cx="2571512" cy="2571512"/>
            </a:xfrm>
            <a:custGeom>
              <a:avLst/>
              <a:gdLst>
                <a:gd name="connsiteX0" fmla="*/ 2566082 w 2571512"/>
                <a:gd name="connsiteY0" fmla="*/ 123085 h 2571512"/>
                <a:gd name="connsiteX1" fmla="*/ 2571513 w 2571512"/>
                <a:gd name="connsiteY1" fmla="*/ 0 h 2571512"/>
                <a:gd name="connsiteX2" fmla="*/ 0 w 2571512"/>
                <a:gd name="connsiteY2" fmla="*/ 2571513 h 2571512"/>
                <a:gd name="connsiteX3" fmla="*/ 123085 w 2571512"/>
                <a:gd name="connsiteY3" fmla="*/ 2566082 h 2571512"/>
                <a:gd name="connsiteX4" fmla="*/ 2566082 w 2571512"/>
                <a:gd name="connsiteY4" fmla="*/ 123085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66082" y="123085"/>
                  </a:moveTo>
                  <a:cubicBezTo>
                    <a:pt x="2569099" y="82057"/>
                    <a:pt x="2570909" y="41028"/>
                    <a:pt x="2571513" y="0"/>
                  </a:cubicBezTo>
                  <a:lnTo>
                    <a:pt x="0" y="2571513"/>
                  </a:lnTo>
                  <a:cubicBezTo>
                    <a:pt x="41028" y="2570909"/>
                    <a:pt x="82057" y="2568496"/>
                    <a:pt x="123085" y="2566082"/>
                  </a:cubicBezTo>
                  <a:lnTo>
                    <a:pt x="2566082" y="1230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7" name="شكل حر: شكل 26">
              <a:extLst>
                <a:ext uri="{FF2B5EF4-FFF2-40B4-BE49-F238E27FC236}">
                  <a16:creationId xmlns:a16="http://schemas.microsoft.com/office/drawing/2014/main" id="{EA489A7E-C5A9-CE30-2B5D-FCA8DCE04227}"/>
                </a:ext>
              </a:extLst>
            </p:cNvPr>
            <p:cNvSpPr/>
            <p:nvPr/>
          </p:nvSpPr>
          <p:spPr>
            <a:xfrm>
              <a:off x="484785" y="1192770"/>
              <a:ext cx="2989639" cy="2989639"/>
            </a:xfrm>
            <a:custGeom>
              <a:avLst/>
              <a:gdLst>
                <a:gd name="connsiteX0" fmla="*/ 2989640 w 2989639"/>
                <a:gd name="connsiteY0" fmla="*/ 104381 h 2989639"/>
                <a:gd name="connsiteX1" fmla="*/ 2976969 w 2989639"/>
                <a:gd name="connsiteY1" fmla="*/ 0 h 2989639"/>
                <a:gd name="connsiteX2" fmla="*/ 0 w 2989639"/>
                <a:gd name="connsiteY2" fmla="*/ 2976969 h 2989639"/>
                <a:gd name="connsiteX3" fmla="*/ 104381 w 2989639"/>
                <a:gd name="connsiteY3" fmla="*/ 2989640 h 2989639"/>
                <a:gd name="connsiteX4" fmla="*/ 2989640 w 2989639"/>
                <a:gd name="connsiteY4" fmla="*/ 10438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639" h="2989639">
                  <a:moveTo>
                    <a:pt x="2989640" y="104381"/>
                  </a:moveTo>
                  <a:cubicBezTo>
                    <a:pt x="2986020" y="69386"/>
                    <a:pt x="2981796" y="34391"/>
                    <a:pt x="2976969" y="0"/>
                  </a:cubicBezTo>
                  <a:lnTo>
                    <a:pt x="0" y="2976969"/>
                  </a:lnTo>
                  <a:cubicBezTo>
                    <a:pt x="34995" y="2981796"/>
                    <a:pt x="69386" y="2986020"/>
                    <a:pt x="104381" y="2989640"/>
                  </a:cubicBezTo>
                  <a:lnTo>
                    <a:pt x="2989640" y="10438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8" name="شكل حر: شكل 27">
              <a:extLst>
                <a:ext uri="{FF2B5EF4-FFF2-40B4-BE49-F238E27FC236}">
                  <a16:creationId xmlns:a16="http://schemas.microsoft.com/office/drawing/2014/main" id="{08766119-B2BC-1844-F07D-94128F0B0D76}"/>
                </a:ext>
              </a:extLst>
            </p:cNvPr>
            <p:cNvSpPr/>
            <p:nvPr/>
          </p:nvSpPr>
          <p:spPr>
            <a:xfrm>
              <a:off x="-1407345" y="-699360"/>
              <a:ext cx="930378" cy="930378"/>
            </a:xfrm>
            <a:custGeom>
              <a:avLst/>
              <a:gdLst>
                <a:gd name="connsiteX0" fmla="*/ 930378 w 930378"/>
                <a:gd name="connsiteY0" fmla="*/ 0 h 930378"/>
                <a:gd name="connsiteX1" fmla="*/ 406663 w 930378"/>
                <a:gd name="connsiteY1" fmla="*/ 406663 h 930378"/>
                <a:gd name="connsiteX2" fmla="*/ 0 w 930378"/>
                <a:gd name="connsiteY2" fmla="*/ 930378 h 930378"/>
                <a:gd name="connsiteX3" fmla="*/ 930378 w 930378"/>
                <a:gd name="connsiteY3" fmla="*/ 0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930378" y="0"/>
                  </a:moveTo>
                  <a:cubicBezTo>
                    <a:pt x="743337" y="110415"/>
                    <a:pt x="567157" y="246170"/>
                    <a:pt x="406663" y="406663"/>
                  </a:cubicBezTo>
                  <a:cubicBezTo>
                    <a:pt x="246170" y="567157"/>
                    <a:pt x="110415" y="743337"/>
                    <a:pt x="0" y="930378"/>
                  </a:cubicBezTo>
                  <a:lnTo>
                    <a:pt x="930378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9" name="شكل حر: شكل 28">
              <a:extLst>
                <a:ext uri="{FF2B5EF4-FFF2-40B4-BE49-F238E27FC236}">
                  <a16:creationId xmlns:a16="http://schemas.microsoft.com/office/drawing/2014/main" id="{6E3F4B5D-3C1D-98B4-A5F9-5F31AC980484}"/>
                </a:ext>
              </a:extLst>
            </p:cNvPr>
            <p:cNvSpPr/>
            <p:nvPr/>
          </p:nvSpPr>
          <p:spPr>
            <a:xfrm>
              <a:off x="1437488" y="2145473"/>
              <a:ext cx="1986858" cy="1986858"/>
            </a:xfrm>
            <a:custGeom>
              <a:avLst/>
              <a:gdLst>
                <a:gd name="connsiteX0" fmla="*/ 1946434 w 1986858"/>
                <a:gd name="connsiteY0" fmla="*/ 158080 h 1986858"/>
                <a:gd name="connsiteX1" fmla="*/ 1986859 w 1986858"/>
                <a:gd name="connsiteY1" fmla="*/ 0 h 1986858"/>
                <a:gd name="connsiteX2" fmla="*/ 0 w 1986858"/>
                <a:gd name="connsiteY2" fmla="*/ 1986859 h 1986858"/>
                <a:gd name="connsiteX3" fmla="*/ 158080 w 1986858"/>
                <a:gd name="connsiteY3" fmla="*/ 1946434 h 1986858"/>
                <a:gd name="connsiteX4" fmla="*/ 1946434 w 1986858"/>
                <a:gd name="connsiteY4" fmla="*/ 158080 h 198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6858" h="1986858">
                  <a:moveTo>
                    <a:pt x="1946434" y="158080"/>
                  </a:moveTo>
                  <a:cubicBezTo>
                    <a:pt x="1961518" y="105588"/>
                    <a:pt x="1975395" y="53096"/>
                    <a:pt x="1986859" y="0"/>
                  </a:cubicBezTo>
                  <a:lnTo>
                    <a:pt x="0" y="1986859"/>
                  </a:lnTo>
                  <a:cubicBezTo>
                    <a:pt x="53096" y="1974792"/>
                    <a:pt x="105588" y="1961518"/>
                    <a:pt x="158080" y="1946434"/>
                  </a:cubicBezTo>
                  <a:lnTo>
                    <a:pt x="1946434" y="15808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0" name="شكل حر: شكل 29">
              <a:extLst>
                <a:ext uri="{FF2B5EF4-FFF2-40B4-BE49-F238E27FC236}">
                  <a16:creationId xmlns:a16="http://schemas.microsoft.com/office/drawing/2014/main" id="{AEA8F643-22A1-3B18-9C1C-41DB026F5902}"/>
                </a:ext>
              </a:extLst>
            </p:cNvPr>
            <p:cNvSpPr/>
            <p:nvPr/>
          </p:nvSpPr>
          <p:spPr>
            <a:xfrm>
              <a:off x="2194702" y="2902687"/>
              <a:ext cx="930378" cy="930378"/>
            </a:xfrm>
            <a:custGeom>
              <a:avLst/>
              <a:gdLst>
                <a:gd name="connsiteX0" fmla="*/ 0 w 930378"/>
                <a:gd name="connsiteY0" fmla="*/ 930378 h 930378"/>
                <a:gd name="connsiteX1" fmla="*/ 523715 w 930378"/>
                <a:gd name="connsiteY1" fmla="*/ 523715 h 930378"/>
                <a:gd name="connsiteX2" fmla="*/ 930378 w 930378"/>
                <a:gd name="connsiteY2" fmla="*/ 0 h 930378"/>
                <a:gd name="connsiteX3" fmla="*/ 0 w 930378"/>
                <a:gd name="connsiteY3" fmla="*/ 930378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0" y="930378"/>
                  </a:moveTo>
                  <a:cubicBezTo>
                    <a:pt x="187041" y="819964"/>
                    <a:pt x="363221" y="684208"/>
                    <a:pt x="523715" y="523715"/>
                  </a:cubicBezTo>
                  <a:cubicBezTo>
                    <a:pt x="684208" y="363221"/>
                    <a:pt x="819964" y="187041"/>
                    <a:pt x="930378" y="0"/>
                  </a:cubicBezTo>
                  <a:lnTo>
                    <a:pt x="0" y="93037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1" name="شكل حر: شكل 30">
              <a:extLst>
                <a:ext uri="{FF2B5EF4-FFF2-40B4-BE49-F238E27FC236}">
                  <a16:creationId xmlns:a16="http://schemas.microsoft.com/office/drawing/2014/main" id="{FA5FC740-EAD6-ED05-C42F-DB247837F080}"/>
                </a:ext>
              </a:extLst>
            </p:cNvPr>
            <p:cNvSpPr/>
            <p:nvPr/>
          </p:nvSpPr>
          <p:spPr>
            <a:xfrm>
              <a:off x="-523425" y="184559"/>
              <a:ext cx="3664194" cy="3664194"/>
            </a:xfrm>
            <a:custGeom>
              <a:avLst/>
              <a:gdLst>
                <a:gd name="connsiteX0" fmla="*/ 3664194 w 3664194"/>
                <a:gd name="connsiteY0" fmla="*/ 73610 h 3664194"/>
                <a:gd name="connsiteX1" fmla="*/ 3620149 w 3664194"/>
                <a:gd name="connsiteY1" fmla="*/ 0 h 3664194"/>
                <a:gd name="connsiteX2" fmla="*/ 0 w 3664194"/>
                <a:gd name="connsiteY2" fmla="*/ 3620149 h 3664194"/>
                <a:gd name="connsiteX3" fmla="*/ 73610 w 3664194"/>
                <a:gd name="connsiteY3" fmla="*/ 3664194 h 3664194"/>
                <a:gd name="connsiteX4" fmla="*/ 3664194 w 3664194"/>
                <a:gd name="connsiteY4" fmla="*/ 73610 h 366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194" h="3664194">
                  <a:moveTo>
                    <a:pt x="3664194" y="73610"/>
                  </a:moveTo>
                  <a:cubicBezTo>
                    <a:pt x="3649714" y="48872"/>
                    <a:pt x="3635233" y="24134"/>
                    <a:pt x="3620149" y="0"/>
                  </a:cubicBezTo>
                  <a:lnTo>
                    <a:pt x="0" y="3620149"/>
                  </a:lnTo>
                  <a:cubicBezTo>
                    <a:pt x="24134" y="3635233"/>
                    <a:pt x="48872" y="3649714"/>
                    <a:pt x="73610" y="3664194"/>
                  </a:cubicBezTo>
                  <a:lnTo>
                    <a:pt x="3664194" y="7361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2" name="شكل حر: شكل 31">
              <a:extLst>
                <a:ext uri="{FF2B5EF4-FFF2-40B4-BE49-F238E27FC236}">
                  <a16:creationId xmlns:a16="http://schemas.microsoft.com/office/drawing/2014/main" id="{3694A78D-9307-4527-CE92-D6D727CA70C8}"/>
                </a:ext>
              </a:extLst>
            </p:cNvPr>
            <p:cNvSpPr/>
            <p:nvPr/>
          </p:nvSpPr>
          <p:spPr>
            <a:xfrm>
              <a:off x="-790713" y="-82728"/>
              <a:ext cx="3749267" cy="3749267"/>
            </a:xfrm>
            <a:custGeom>
              <a:avLst/>
              <a:gdLst>
                <a:gd name="connsiteX0" fmla="*/ 3749268 w 3749267"/>
                <a:gd name="connsiteY0" fmla="*/ 65766 h 3749267"/>
                <a:gd name="connsiteX1" fmla="*/ 3697982 w 3749267"/>
                <a:gd name="connsiteY1" fmla="*/ 0 h 3749267"/>
                <a:gd name="connsiteX2" fmla="*/ 0 w 3749267"/>
                <a:gd name="connsiteY2" fmla="*/ 3697982 h 3749267"/>
                <a:gd name="connsiteX3" fmla="*/ 65766 w 3749267"/>
                <a:gd name="connsiteY3" fmla="*/ 3749268 h 3749267"/>
                <a:gd name="connsiteX4" fmla="*/ 3749268 w 3749267"/>
                <a:gd name="connsiteY4" fmla="*/ 65766 h 374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9267">
                  <a:moveTo>
                    <a:pt x="3749268" y="65766"/>
                  </a:moveTo>
                  <a:cubicBezTo>
                    <a:pt x="3732374" y="43442"/>
                    <a:pt x="3715480" y="21721"/>
                    <a:pt x="3697982" y="0"/>
                  </a:cubicBezTo>
                  <a:lnTo>
                    <a:pt x="0" y="3697982"/>
                  </a:lnTo>
                  <a:cubicBezTo>
                    <a:pt x="21721" y="3715480"/>
                    <a:pt x="44045" y="3732374"/>
                    <a:pt x="65766" y="3749268"/>
                  </a:cubicBezTo>
                  <a:lnTo>
                    <a:pt x="3749268" y="65766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3" name="شكل حر: شكل 32">
              <a:extLst>
                <a:ext uri="{FF2B5EF4-FFF2-40B4-BE49-F238E27FC236}">
                  <a16:creationId xmlns:a16="http://schemas.microsoft.com/office/drawing/2014/main" id="{1E0184D9-7728-96D6-ECEB-71D2115C350D}"/>
                </a:ext>
              </a:extLst>
            </p:cNvPr>
            <p:cNvSpPr/>
            <p:nvPr/>
          </p:nvSpPr>
          <p:spPr>
            <a:xfrm>
              <a:off x="108893" y="816878"/>
              <a:ext cx="3296145" cy="3296145"/>
            </a:xfrm>
            <a:custGeom>
              <a:avLst/>
              <a:gdLst>
                <a:gd name="connsiteX0" fmla="*/ 3296146 w 3296145"/>
                <a:gd name="connsiteY0" fmla="*/ 92314 h 3296145"/>
                <a:gd name="connsiteX1" fmla="*/ 3270805 w 3296145"/>
                <a:gd name="connsiteY1" fmla="*/ 0 h 3296145"/>
                <a:gd name="connsiteX2" fmla="*/ 0 w 3296145"/>
                <a:gd name="connsiteY2" fmla="*/ 3270805 h 3296145"/>
                <a:gd name="connsiteX3" fmla="*/ 92314 w 3296145"/>
                <a:gd name="connsiteY3" fmla="*/ 3296146 h 3296145"/>
                <a:gd name="connsiteX4" fmla="*/ 3296146 w 3296145"/>
                <a:gd name="connsiteY4" fmla="*/ 92314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92314"/>
                  </a:moveTo>
                  <a:cubicBezTo>
                    <a:pt x="3288302" y="61542"/>
                    <a:pt x="3279855" y="30771"/>
                    <a:pt x="3270805" y="0"/>
                  </a:cubicBezTo>
                  <a:lnTo>
                    <a:pt x="0" y="3270805"/>
                  </a:lnTo>
                  <a:cubicBezTo>
                    <a:pt x="30771" y="3279855"/>
                    <a:pt x="61542" y="3288302"/>
                    <a:pt x="92314" y="3296146"/>
                  </a:cubicBezTo>
                  <a:lnTo>
                    <a:pt x="3296146" y="92314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4" name="شكل حر: شكل 33">
              <a:extLst>
                <a:ext uri="{FF2B5EF4-FFF2-40B4-BE49-F238E27FC236}">
                  <a16:creationId xmlns:a16="http://schemas.microsoft.com/office/drawing/2014/main" id="{D7B33A93-FCE8-EC35-AE02-789F491121A4}"/>
                </a:ext>
              </a:extLst>
            </p:cNvPr>
            <p:cNvSpPr/>
            <p:nvPr/>
          </p:nvSpPr>
          <p:spPr>
            <a:xfrm>
              <a:off x="-224160" y="483221"/>
              <a:ext cx="3515164" cy="3516371"/>
            </a:xfrm>
            <a:custGeom>
              <a:avLst/>
              <a:gdLst>
                <a:gd name="connsiteX0" fmla="*/ 3515165 w 3515164"/>
                <a:gd name="connsiteY0" fmla="*/ 82057 h 3516371"/>
                <a:gd name="connsiteX1" fmla="*/ 3479567 w 3515164"/>
                <a:gd name="connsiteY1" fmla="*/ 0 h 3516371"/>
                <a:gd name="connsiteX2" fmla="*/ 0 w 3515164"/>
                <a:gd name="connsiteY2" fmla="*/ 3480773 h 3516371"/>
                <a:gd name="connsiteX3" fmla="*/ 82057 w 3515164"/>
                <a:gd name="connsiteY3" fmla="*/ 3516372 h 3516371"/>
                <a:gd name="connsiteX4" fmla="*/ 3515165 w 3515164"/>
                <a:gd name="connsiteY4" fmla="*/ 82057 h 351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164" h="3516371">
                  <a:moveTo>
                    <a:pt x="3515165" y="82057"/>
                  </a:moveTo>
                  <a:cubicBezTo>
                    <a:pt x="3503701" y="54302"/>
                    <a:pt x="3492237" y="27151"/>
                    <a:pt x="3479567" y="0"/>
                  </a:cubicBezTo>
                  <a:lnTo>
                    <a:pt x="0" y="3480773"/>
                  </a:lnTo>
                  <a:cubicBezTo>
                    <a:pt x="27151" y="3492841"/>
                    <a:pt x="54302" y="3504908"/>
                    <a:pt x="82057" y="3516372"/>
                  </a:cubicBezTo>
                  <a:lnTo>
                    <a:pt x="3515165" y="82057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</p:grpSp>
      <p:sp>
        <p:nvSpPr>
          <p:cNvPr id="35" name="Rectangle 1">
            <a:extLst>
              <a:ext uri="{FF2B5EF4-FFF2-40B4-BE49-F238E27FC236}">
                <a16:creationId xmlns:a16="http://schemas.microsoft.com/office/drawing/2014/main" id="{88C8CB1E-5FDA-D018-718F-1180EBC758EA}"/>
              </a:ext>
            </a:extLst>
          </p:cNvPr>
          <p:cNvSpPr/>
          <p:nvPr/>
        </p:nvSpPr>
        <p:spPr>
          <a:xfrm>
            <a:off x="1463397" y="1620970"/>
            <a:ext cx="7182923" cy="38068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sx="102000" sy="102000" algn="ctr" rotWithShape="0">
              <a:schemeClr val="bg2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Rectangle 64">
            <a:extLst>
              <a:ext uri="{FF2B5EF4-FFF2-40B4-BE49-F238E27FC236}">
                <a16:creationId xmlns:a16="http://schemas.microsoft.com/office/drawing/2014/main" id="{DD268CF1-0335-42C5-BFF6-7B7AFF380348}"/>
              </a:ext>
            </a:extLst>
          </p:cNvPr>
          <p:cNvSpPr/>
          <p:nvPr/>
        </p:nvSpPr>
        <p:spPr>
          <a:xfrm flipH="1">
            <a:off x="7166113" y="1620969"/>
            <a:ext cx="1760228" cy="3806815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مربع نص 3">
            <a:extLst>
              <a:ext uri="{FF2B5EF4-FFF2-40B4-BE49-F238E27FC236}">
                <a16:creationId xmlns:a16="http://schemas.microsoft.com/office/drawing/2014/main" id="{CD287CDD-D540-3D16-280C-42392EDC1621}"/>
              </a:ext>
            </a:extLst>
          </p:cNvPr>
          <p:cNvSpPr txBox="1"/>
          <p:nvPr/>
        </p:nvSpPr>
        <p:spPr>
          <a:xfrm>
            <a:off x="2827802" y="1925148"/>
            <a:ext cx="297390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DZ" sz="4000" b="1" dirty="0">
                <a:solidFill>
                  <a:srgbClr val="0070C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  <a:sym typeface="BioRhyme ExtraBold"/>
              </a:rPr>
              <a:t>مهارة</a:t>
            </a:r>
            <a:r>
              <a:rPr lang="ar-DZ" sz="4000" b="1" dirty="0">
                <a:solidFill>
                  <a:srgbClr val="FF4B58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  <a:sym typeface="BioRhyme ExtraBold"/>
              </a:rPr>
              <a:t> </a:t>
            </a:r>
            <a:r>
              <a:rPr lang="ar-SA" sz="4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  <a:sym typeface="BioRhyme ExtraBold"/>
              </a:rPr>
              <a:t>التمييز</a:t>
            </a:r>
            <a:endParaRPr lang="ar-DZ" sz="4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sx="1000" sy="1000" algn="ctr" rotWithShape="0">
                  <a:srgbClr val="000000"/>
                </a:outerShdw>
              </a:effectLst>
              <a:latin typeface="HelveticaNeueLTArabic75Bold" panose="020B0804020202020204" pitchFamily="34" charset="-78"/>
              <a:ea typeface="Roboto" panose="02000000000000000000" pitchFamily="2" charset="0"/>
              <a:cs typeface="HelveticaNeueLTArabic75Bold" panose="020B0804020202020204" pitchFamily="34" charset="-78"/>
              <a:sym typeface="BioRhyme ExtraBold"/>
            </a:endParaRPr>
          </a:p>
        </p:txBody>
      </p:sp>
      <p:sp>
        <p:nvSpPr>
          <p:cNvPr id="40" name="مربع نص 3">
            <a:extLst>
              <a:ext uri="{FF2B5EF4-FFF2-40B4-BE49-F238E27FC236}">
                <a16:creationId xmlns:a16="http://schemas.microsoft.com/office/drawing/2014/main" id="{3CDEC658-888D-C814-9D45-7E506C6372EF}"/>
              </a:ext>
            </a:extLst>
          </p:cNvPr>
          <p:cNvSpPr txBox="1"/>
          <p:nvPr/>
        </p:nvSpPr>
        <p:spPr>
          <a:xfrm>
            <a:off x="2349960" y="3169603"/>
            <a:ext cx="4251831" cy="11387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 Arabic 55 Roman" panose="020B0604020202020204" pitchFamily="34" charset="-78"/>
                <a:ea typeface="Roboto" panose="02000000000000000000" pitchFamily="2" charset="0"/>
                <a:cs typeface="HelveticaNeueLT Arabic 55 Roman" panose="020B0604020202020204" pitchFamily="34" charset="-78"/>
                <a:sym typeface="BioRhyme ExtraBold"/>
              </a:rPr>
              <a:t>ما الفرق بين النماذج ثنائية الابعاد و ثلاثية الابعاد؟</a:t>
            </a:r>
            <a:endParaRPr lang="ar-DZ" sz="3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sx="1000" sy="1000" algn="ctr" rotWithShape="0">
                  <a:srgbClr val="000000"/>
                </a:outerShdw>
              </a:effectLst>
              <a:latin typeface="HelveticaNeueLT Arabic 55 Roman" panose="020B0604020202020204" pitchFamily="34" charset="-78"/>
              <a:ea typeface="Roboto" panose="02000000000000000000" pitchFamily="2" charset="0"/>
              <a:cs typeface="HelveticaNeueLT Arabic 55 Roman" panose="020B0604020202020204" pitchFamily="34" charset="-78"/>
              <a:sym typeface="BioRhyme ExtraBold"/>
            </a:endParaRPr>
          </a:p>
        </p:txBody>
      </p:sp>
      <p:pic>
        <p:nvPicPr>
          <p:cNvPr id="41" name="صورة 40">
            <a:extLst>
              <a:ext uri="{FF2B5EF4-FFF2-40B4-BE49-F238E27FC236}">
                <a16:creationId xmlns:a16="http://schemas.microsoft.com/office/drawing/2014/main" id="{AEA5E843-1A98-484D-305D-75945209948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432842" y="609626"/>
            <a:ext cx="541982" cy="541982"/>
          </a:xfrm>
          <a:prstGeom prst="rect">
            <a:avLst/>
          </a:prstGeom>
        </p:spPr>
      </p:pic>
      <p:sp>
        <p:nvSpPr>
          <p:cNvPr id="42" name="TimerBody">
            <a:extLst>
              <a:ext uri="{FF2B5EF4-FFF2-40B4-BE49-F238E27FC236}">
                <a16:creationId xmlns:a16="http://schemas.microsoft.com/office/drawing/2014/main" id="{2CBDA606-DABE-07F7-995C-6DDB37F688B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086400" y="570145"/>
            <a:ext cx="4085921" cy="514256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TimerSliderHead">
            <a:extLst>
              <a:ext uri="{FF2B5EF4-FFF2-40B4-BE49-F238E27FC236}">
                <a16:creationId xmlns:a16="http://schemas.microsoft.com/office/drawing/2014/main" id="{2BA8FC94-3DBD-54CC-6272-01C5050D6F8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>
            <a:off x="3959397" y="443145"/>
            <a:ext cx="254000" cy="254000"/>
          </a:xfrm>
          <a:prstGeom prst="triangle">
            <a:avLst/>
          </a:prstGeom>
          <a:solidFill>
            <a:srgbClr val="F79646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TimerSliderBody">
            <a:extLst>
              <a:ext uri="{FF2B5EF4-FFF2-40B4-BE49-F238E27FC236}">
                <a16:creationId xmlns:a16="http://schemas.microsoft.com/office/drawing/2014/main" id="{23DE2B64-4D77-4564-8EA9-05ACE62FAA3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060997" y="570145"/>
            <a:ext cx="50800" cy="514256"/>
          </a:xfrm>
          <a:prstGeom prst="rect">
            <a:avLst/>
          </a:prstGeom>
          <a:solidFill>
            <a:srgbClr val="F79646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5" name="TimerLineMarkerGroup">
            <a:extLst>
              <a:ext uri="{FF2B5EF4-FFF2-40B4-BE49-F238E27FC236}">
                <a16:creationId xmlns:a16="http://schemas.microsoft.com/office/drawing/2014/main" id="{BAD882D4-E615-A7FE-352E-FD4A6D91E95C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4767387" y="570145"/>
            <a:ext cx="2723947" cy="514256"/>
            <a:chOff x="680987" y="0"/>
            <a:chExt cx="2723946" cy="514256"/>
          </a:xfrm>
        </p:grpSpPr>
        <p:cxnSp>
          <p:nvCxnSpPr>
            <p:cNvPr id="46" name="TimerLineMarker10">
              <a:extLst>
                <a:ext uri="{FF2B5EF4-FFF2-40B4-BE49-F238E27FC236}">
                  <a16:creationId xmlns:a16="http://schemas.microsoft.com/office/drawing/2014/main" id="{0045F2F1-FA28-D73E-6D3B-9B97EBBFF065}"/>
                </a:ext>
              </a:extLst>
            </p:cNvPr>
            <p:cNvCxnSpPr/>
            <p:nvPr>
              <p:custDataLst>
                <p:tags r:id="rId13"/>
              </p:custDataLst>
            </p:nvPr>
          </p:nvCxnSpPr>
          <p:spPr>
            <a:xfrm>
              <a:off x="680987" y="0"/>
              <a:ext cx="0" cy="514256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21" name="TimerLineMarker20">
              <a:extLst>
                <a:ext uri="{FF2B5EF4-FFF2-40B4-BE49-F238E27FC236}">
                  <a16:creationId xmlns:a16="http://schemas.microsoft.com/office/drawing/2014/main" id="{9BC53964-A2D9-47F8-BA05-AA6C29E8670C}"/>
                </a:ext>
              </a:extLst>
            </p:cNvPr>
            <p:cNvCxnSpPr/>
            <p:nvPr>
              <p:custDataLst>
                <p:tags r:id="rId14"/>
              </p:custDataLst>
            </p:nvPr>
          </p:nvCxnSpPr>
          <p:spPr>
            <a:xfrm>
              <a:off x="1361973" y="0"/>
              <a:ext cx="0" cy="514256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22" name="TimerLineMarker30">
              <a:extLst>
                <a:ext uri="{FF2B5EF4-FFF2-40B4-BE49-F238E27FC236}">
                  <a16:creationId xmlns:a16="http://schemas.microsoft.com/office/drawing/2014/main" id="{71897304-4F1A-3091-248A-5D040F879DBF}"/>
                </a:ext>
              </a:extLst>
            </p:cNvPr>
            <p:cNvCxnSpPr/>
            <p:nvPr>
              <p:custDataLst>
                <p:tags r:id="rId15"/>
              </p:custDataLst>
            </p:nvPr>
          </p:nvCxnSpPr>
          <p:spPr>
            <a:xfrm>
              <a:off x="2042960" y="0"/>
              <a:ext cx="0" cy="514256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23" name="TimerLineMarker40">
              <a:extLst>
                <a:ext uri="{FF2B5EF4-FFF2-40B4-BE49-F238E27FC236}">
                  <a16:creationId xmlns:a16="http://schemas.microsoft.com/office/drawing/2014/main" id="{DD0EDB7A-27A7-981F-B42F-E728F8A606A0}"/>
                </a:ext>
              </a:extLst>
            </p:cNvPr>
            <p:cNvCxnSpPr/>
            <p:nvPr>
              <p:custDataLst>
                <p:tags r:id="rId16"/>
              </p:custDataLst>
            </p:nvPr>
          </p:nvCxnSpPr>
          <p:spPr>
            <a:xfrm>
              <a:off x="2723947" y="0"/>
              <a:ext cx="0" cy="514256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24" name="TimerLineMarker50">
              <a:extLst>
                <a:ext uri="{FF2B5EF4-FFF2-40B4-BE49-F238E27FC236}">
                  <a16:creationId xmlns:a16="http://schemas.microsoft.com/office/drawing/2014/main" id="{BA8FD1AD-5C6C-AB5B-88D1-CDD47F1221AA}"/>
                </a:ext>
              </a:extLst>
            </p:cNvPr>
            <p:cNvCxnSpPr/>
            <p:nvPr>
              <p:custDataLst>
                <p:tags r:id="rId17"/>
              </p:custDataLst>
            </p:nvPr>
          </p:nvCxnSpPr>
          <p:spPr>
            <a:xfrm>
              <a:off x="3404933" y="0"/>
              <a:ext cx="0" cy="514256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125" name="TimerTimeMarkerGroup">
            <a:extLst>
              <a:ext uri="{FF2B5EF4-FFF2-40B4-BE49-F238E27FC236}">
                <a16:creationId xmlns:a16="http://schemas.microsoft.com/office/drawing/2014/main" id="{B706D472-9DEC-3935-342D-2FF961EBA575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4086401" y="1084401"/>
            <a:ext cx="4085921" cy="381000"/>
            <a:chOff x="0" y="0"/>
            <a:chExt cx="4098620" cy="381000"/>
          </a:xfrm>
        </p:grpSpPr>
        <p:sp>
          <p:nvSpPr>
            <p:cNvPr id="5126" name="TimerTimeMarker60">
              <a:extLst>
                <a:ext uri="{FF2B5EF4-FFF2-40B4-BE49-F238E27FC236}">
                  <a16:creationId xmlns:a16="http://schemas.microsoft.com/office/drawing/2014/main" id="{6DC72EC2-27CA-B396-C69B-ACBF15FE2FF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0"/>
              <a:ext cx="12700" cy="381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>
                  <a:solidFill>
                    <a:srgbClr val="5A5A5A"/>
                  </a:solidFill>
                  <a:latin typeface="Calibri" panose="020F0502020204030204"/>
                </a:rPr>
                <a:t>60</a:t>
              </a:r>
            </a:p>
          </p:txBody>
        </p:sp>
        <p:sp>
          <p:nvSpPr>
            <p:cNvPr id="5127" name="TimerTimeMarker50">
              <a:extLst>
                <a:ext uri="{FF2B5EF4-FFF2-40B4-BE49-F238E27FC236}">
                  <a16:creationId xmlns:a16="http://schemas.microsoft.com/office/drawing/2014/main" id="{F81ABE8D-4E9E-02DC-DA60-0F62F5FABC07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80987" y="0"/>
              <a:ext cx="12700" cy="381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>
                  <a:solidFill>
                    <a:srgbClr val="5A5A5A"/>
                  </a:solidFill>
                  <a:latin typeface="Calibri" panose="020F0502020204030204"/>
                </a:rPr>
                <a:t>50</a:t>
              </a:r>
            </a:p>
          </p:txBody>
        </p:sp>
        <p:sp>
          <p:nvSpPr>
            <p:cNvPr id="5128" name="TimerTimeMarker40">
              <a:extLst>
                <a:ext uri="{FF2B5EF4-FFF2-40B4-BE49-F238E27FC236}">
                  <a16:creationId xmlns:a16="http://schemas.microsoft.com/office/drawing/2014/main" id="{90D56E9E-4F54-721B-BE01-D890F7F64EB4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361973" y="0"/>
              <a:ext cx="12700" cy="381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>
                  <a:solidFill>
                    <a:srgbClr val="5A5A5A"/>
                  </a:solidFill>
                  <a:latin typeface="Calibri" panose="020F0502020204030204"/>
                </a:rPr>
                <a:t>40</a:t>
              </a:r>
            </a:p>
          </p:txBody>
        </p:sp>
        <p:sp>
          <p:nvSpPr>
            <p:cNvPr id="5129" name="TimerTimeMarker30">
              <a:extLst>
                <a:ext uri="{FF2B5EF4-FFF2-40B4-BE49-F238E27FC236}">
                  <a16:creationId xmlns:a16="http://schemas.microsoft.com/office/drawing/2014/main" id="{9D6B7336-8BD9-86A1-2099-394ECB772EC8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2042960" y="0"/>
              <a:ext cx="12700" cy="381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>
                  <a:solidFill>
                    <a:srgbClr val="5A5A5A"/>
                  </a:solidFill>
                  <a:latin typeface="Calibri" panose="020F0502020204030204"/>
                </a:rPr>
                <a:t>30</a:t>
              </a:r>
            </a:p>
          </p:txBody>
        </p:sp>
        <p:sp>
          <p:nvSpPr>
            <p:cNvPr id="5130" name="TimerTimeMarker20">
              <a:extLst>
                <a:ext uri="{FF2B5EF4-FFF2-40B4-BE49-F238E27FC236}">
                  <a16:creationId xmlns:a16="http://schemas.microsoft.com/office/drawing/2014/main" id="{0CC5FC20-F973-993A-61CF-9D8BB33A8771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723947" y="0"/>
              <a:ext cx="12700" cy="381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>
                  <a:solidFill>
                    <a:srgbClr val="5A5A5A"/>
                  </a:solidFill>
                  <a:latin typeface="Calibri" panose="020F0502020204030204"/>
                </a:rPr>
                <a:t>20</a:t>
              </a:r>
            </a:p>
          </p:txBody>
        </p:sp>
        <p:sp>
          <p:nvSpPr>
            <p:cNvPr id="5131" name="TimerTimeMarker10">
              <a:extLst>
                <a:ext uri="{FF2B5EF4-FFF2-40B4-BE49-F238E27FC236}">
                  <a16:creationId xmlns:a16="http://schemas.microsoft.com/office/drawing/2014/main" id="{F7F6D156-3F29-D67F-7F08-AF5FF95CDE92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3404933" y="0"/>
              <a:ext cx="12700" cy="381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>
                  <a:solidFill>
                    <a:srgbClr val="5A5A5A"/>
                  </a:solidFill>
                  <a:latin typeface="Calibri" panose="020F0502020204030204"/>
                </a:rPr>
                <a:t>10</a:t>
              </a:r>
            </a:p>
          </p:txBody>
        </p:sp>
        <p:sp>
          <p:nvSpPr>
            <p:cNvPr id="5132" name="TimerTimeMarker0">
              <a:extLst>
                <a:ext uri="{FF2B5EF4-FFF2-40B4-BE49-F238E27FC236}">
                  <a16:creationId xmlns:a16="http://schemas.microsoft.com/office/drawing/2014/main" id="{3C105881-D00D-69AE-26CC-1794A41F56EE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4085920" y="0"/>
              <a:ext cx="12700" cy="381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>
                  <a:solidFill>
                    <a:srgbClr val="5A5A5A"/>
                  </a:solidFill>
                  <a:latin typeface="Calibri" panose="020F0502020204030204"/>
                </a:rPr>
                <a:t>0</a:t>
              </a:r>
            </a:p>
          </p:txBody>
        </p:sp>
      </p:grpSp>
      <p:pic>
        <p:nvPicPr>
          <p:cNvPr id="5133" name="Picture 2" descr="Thinking 3d Images - Free Download on Freepik">
            <a:extLst>
              <a:ext uri="{FF2B5EF4-FFF2-40B4-BE49-F238E27FC236}">
                <a16:creationId xmlns:a16="http://schemas.microsoft.com/office/drawing/2014/main" id="{3C0EC449-9595-38CC-2377-54428C5FC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00" b="90000" l="10000" r="90000">
                        <a14:foregroundMark x1="43400" y1="9500" x2="43400" y2="9500"/>
                        <a14:foregroundMark x1="43650" y1="10150" x2="43650" y2="10150"/>
                        <a14:backgroundMark x1="79600" y1="59950" x2="79600" y2="59950"/>
                        <a14:backgroundMark x1="87600" y1="65000" x2="83900" y2="64650"/>
                        <a14:backgroundMark x1="22200" y1="62600" x2="22200" y2="62600"/>
                        <a14:backgroundMark x1="9500" y1="61450" x2="31850" y2="60950"/>
                        <a14:backgroundMark x1="31850" y1="60950" x2="31850" y2="60950"/>
                        <a14:backgroundMark x1="62700" y1="63100" x2="61950" y2="61600"/>
                        <a14:backgroundMark x1="62700" y1="72150" x2="62700" y2="70100"/>
                        <a14:backgroundMark x1="62850" y1="57800" x2="62850" y2="57800"/>
                        <a14:backgroundMark x1="62850" y1="57800" x2="62850" y2="57800"/>
                        <a14:backgroundMark x1="62850" y1="57800" x2="62850" y2="5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661" y="2075924"/>
            <a:ext cx="3777021" cy="377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5" name="مربع نص 3">
            <a:extLst>
              <a:ext uri="{FF2B5EF4-FFF2-40B4-BE49-F238E27FC236}">
                <a16:creationId xmlns:a16="http://schemas.microsoft.com/office/drawing/2014/main" id="{C33819DE-93F5-64D2-7BBA-3894DBE7BF23}"/>
              </a:ext>
            </a:extLst>
          </p:cNvPr>
          <p:cNvSpPr txBox="1"/>
          <p:nvPr/>
        </p:nvSpPr>
        <p:spPr>
          <a:xfrm>
            <a:off x="1248963" y="1037491"/>
            <a:ext cx="24789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 dirty="0">
                <a:solidFill>
                  <a:srgbClr val="0070C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  <a:sym typeface="BioRhyme ExtraBold"/>
              </a:rPr>
              <a:t>مدة دقيقة</a:t>
            </a:r>
            <a:endParaRPr lang="ar-DZ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sx="1000" sy="1000" algn="ctr" rotWithShape="0">
                  <a:srgbClr val="000000"/>
                </a:outerShdw>
              </a:effectLst>
              <a:latin typeface="HelveticaNeueLTArabic75Bold" panose="020B0804020202020204" pitchFamily="34" charset="-78"/>
              <a:ea typeface="Roboto" panose="02000000000000000000" pitchFamily="2" charset="0"/>
              <a:cs typeface="HelveticaNeueLTArabic75Bold" panose="020B0804020202020204" pitchFamily="34" charset="-78"/>
              <a:sym typeface="BioRhyme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910403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9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33515 -1.85185E-6 " pathEditMode="relative" rAng="0" ptsTypes="AA">
                                      <p:cBhvr>
                                        <p:cTn id="40" dur="6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33515 -1.85185E-6 " pathEditMode="relative" rAng="0" ptsTypes="AA">
                                      <p:cBhvr>
                                        <p:cTn id="42" dur="6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aphique 29">
            <a:extLst>
              <a:ext uri="{FF2B5EF4-FFF2-40B4-BE49-F238E27FC236}">
                <a16:creationId xmlns:a16="http://schemas.microsoft.com/office/drawing/2014/main" id="{2290AEC8-55D0-A414-B7B4-FB99584ED7A9}"/>
              </a:ext>
            </a:extLst>
          </p:cNvPr>
          <p:cNvGrpSpPr/>
          <p:nvPr/>
        </p:nvGrpSpPr>
        <p:grpSpPr>
          <a:xfrm>
            <a:off x="-1770567" y="-1062582"/>
            <a:ext cx="5258266" cy="5258266"/>
            <a:chOff x="-1770567" y="-1062582"/>
            <a:chExt cx="5258266" cy="5258266"/>
          </a:xfrm>
          <a:solidFill>
            <a:srgbClr val="002060">
              <a:alpha val="19000"/>
            </a:srgbClr>
          </a:solidFill>
        </p:grpSpPr>
        <p:sp>
          <p:nvSpPr>
            <p:cNvPr id="48" name="شكل حر: شكل 47">
              <a:extLst>
                <a:ext uri="{FF2B5EF4-FFF2-40B4-BE49-F238E27FC236}">
                  <a16:creationId xmlns:a16="http://schemas.microsoft.com/office/drawing/2014/main" id="{7EC0B3DC-CB4A-61A3-C5F2-EDAD8BBCB51D}"/>
                </a:ext>
              </a:extLst>
            </p:cNvPr>
            <p:cNvSpPr/>
            <p:nvPr/>
          </p:nvSpPr>
          <p:spPr>
            <a:xfrm>
              <a:off x="-1241421" y="-532833"/>
              <a:ext cx="3749267" cy="3748664"/>
            </a:xfrm>
            <a:custGeom>
              <a:avLst/>
              <a:gdLst>
                <a:gd name="connsiteX0" fmla="*/ 3749268 w 3749267"/>
                <a:gd name="connsiteY0" fmla="*/ 51285 h 3748664"/>
                <a:gd name="connsiteX1" fmla="*/ 3683502 w 3749267"/>
                <a:gd name="connsiteY1" fmla="*/ 0 h 3748664"/>
                <a:gd name="connsiteX2" fmla="*/ 0 w 3749267"/>
                <a:gd name="connsiteY2" fmla="*/ 3682898 h 3748664"/>
                <a:gd name="connsiteX3" fmla="*/ 51285 w 3749267"/>
                <a:gd name="connsiteY3" fmla="*/ 3748665 h 3748664"/>
                <a:gd name="connsiteX4" fmla="*/ 3749268 w 3749267"/>
                <a:gd name="connsiteY4" fmla="*/ 51285 h 37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8664">
                  <a:moveTo>
                    <a:pt x="3749268" y="51285"/>
                  </a:moveTo>
                  <a:cubicBezTo>
                    <a:pt x="3727547" y="33788"/>
                    <a:pt x="3705223" y="16894"/>
                    <a:pt x="3683502" y="0"/>
                  </a:cubicBezTo>
                  <a:lnTo>
                    <a:pt x="0" y="3682898"/>
                  </a:lnTo>
                  <a:cubicBezTo>
                    <a:pt x="16894" y="3705223"/>
                    <a:pt x="33788" y="3726944"/>
                    <a:pt x="51285" y="3748665"/>
                  </a:cubicBezTo>
                  <a:lnTo>
                    <a:pt x="3749268" y="512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9" name="شكل حر: شكل 48">
              <a:extLst>
                <a:ext uri="{FF2B5EF4-FFF2-40B4-BE49-F238E27FC236}">
                  <a16:creationId xmlns:a16="http://schemas.microsoft.com/office/drawing/2014/main" id="{5E38AE2C-8BBE-D477-2698-CB104F9E9215}"/>
                </a:ext>
              </a:extLst>
            </p:cNvPr>
            <p:cNvSpPr/>
            <p:nvPr/>
          </p:nvSpPr>
          <p:spPr>
            <a:xfrm>
              <a:off x="-1687906" y="-979921"/>
              <a:ext cx="3296145" cy="3296145"/>
            </a:xfrm>
            <a:custGeom>
              <a:avLst/>
              <a:gdLst>
                <a:gd name="connsiteX0" fmla="*/ 3296146 w 3296145"/>
                <a:gd name="connsiteY0" fmla="*/ 25341 h 3296145"/>
                <a:gd name="connsiteX1" fmla="*/ 3203832 w 3296145"/>
                <a:gd name="connsiteY1" fmla="*/ 0 h 3296145"/>
                <a:gd name="connsiteX2" fmla="*/ 0 w 3296145"/>
                <a:gd name="connsiteY2" fmla="*/ 3204435 h 3296145"/>
                <a:gd name="connsiteX3" fmla="*/ 25341 w 3296145"/>
                <a:gd name="connsiteY3" fmla="*/ 3296146 h 3296145"/>
                <a:gd name="connsiteX4" fmla="*/ 3296146 w 3296145"/>
                <a:gd name="connsiteY4" fmla="*/ 25341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25341"/>
                  </a:moveTo>
                  <a:cubicBezTo>
                    <a:pt x="3265375" y="16291"/>
                    <a:pt x="3234603" y="7844"/>
                    <a:pt x="3203832" y="0"/>
                  </a:cubicBezTo>
                  <a:lnTo>
                    <a:pt x="0" y="3204435"/>
                  </a:lnTo>
                  <a:cubicBezTo>
                    <a:pt x="7844" y="3235207"/>
                    <a:pt x="16291" y="3265978"/>
                    <a:pt x="25341" y="3296146"/>
                  </a:cubicBezTo>
                  <a:lnTo>
                    <a:pt x="3296146" y="2534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0" name="شكل حر: شكل 49">
              <a:extLst>
                <a:ext uri="{FF2B5EF4-FFF2-40B4-BE49-F238E27FC236}">
                  <a16:creationId xmlns:a16="http://schemas.microsoft.com/office/drawing/2014/main" id="{06C460CC-32CA-17B0-9921-CC07E7F730E9}"/>
                </a:ext>
              </a:extLst>
            </p:cNvPr>
            <p:cNvSpPr/>
            <p:nvPr/>
          </p:nvSpPr>
          <p:spPr>
            <a:xfrm>
              <a:off x="-1423032" y="-715651"/>
              <a:ext cx="3663590" cy="3663590"/>
            </a:xfrm>
            <a:custGeom>
              <a:avLst/>
              <a:gdLst>
                <a:gd name="connsiteX0" fmla="*/ 3663591 w 3663590"/>
                <a:gd name="connsiteY0" fmla="*/ 44045 h 3663590"/>
                <a:gd name="connsiteX1" fmla="*/ 3589981 w 3663590"/>
                <a:gd name="connsiteY1" fmla="*/ 0 h 3663590"/>
                <a:gd name="connsiteX2" fmla="*/ 0 w 3663590"/>
                <a:gd name="connsiteY2" fmla="*/ 3589981 h 3663590"/>
                <a:gd name="connsiteX3" fmla="*/ 44045 w 3663590"/>
                <a:gd name="connsiteY3" fmla="*/ 3663591 h 3663590"/>
                <a:gd name="connsiteX4" fmla="*/ 3663591 w 3663590"/>
                <a:gd name="connsiteY4" fmla="*/ 44045 h 366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3590" h="3663590">
                  <a:moveTo>
                    <a:pt x="3663591" y="44045"/>
                  </a:moveTo>
                  <a:cubicBezTo>
                    <a:pt x="3639457" y="28961"/>
                    <a:pt x="3614719" y="14481"/>
                    <a:pt x="3589981" y="0"/>
                  </a:cubicBezTo>
                  <a:lnTo>
                    <a:pt x="0" y="3589981"/>
                  </a:lnTo>
                  <a:cubicBezTo>
                    <a:pt x="13877" y="3614719"/>
                    <a:pt x="28961" y="3639457"/>
                    <a:pt x="44045" y="3663591"/>
                  </a:cubicBezTo>
                  <a:lnTo>
                    <a:pt x="3663591" y="4404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" name="شكل حر: شكل 50">
              <a:extLst>
                <a:ext uri="{FF2B5EF4-FFF2-40B4-BE49-F238E27FC236}">
                  <a16:creationId xmlns:a16="http://schemas.microsoft.com/office/drawing/2014/main" id="{AC5DDCB4-0450-DCE9-87BF-9FE7B60607B5}"/>
                </a:ext>
              </a:extLst>
            </p:cNvPr>
            <p:cNvSpPr/>
            <p:nvPr/>
          </p:nvSpPr>
          <p:spPr>
            <a:xfrm>
              <a:off x="-1573872" y="-865887"/>
              <a:ext cx="3515767" cy="3515767"/>
            </a:xfrm>
            <a:custGeom>
              <a:avLst/>
              <a:gdLst>
                <a:gd name="connsiteX0" fmla="*/ 3515768 w 3515767"/>
                <a:gd name="connsiteY0" fmla="*/ 35598 h 3515767"/>
                <a:gd name="connsiteX1" fmla="*/ 3433711 w 3515767"/>
                <a:gd name="connsiteY1" fmla="*/ 0 h 3515767"/>
                <a:gd name="connsiteX2" fmla="*/ 0 w 3515767"/>
                <a:gd name="connsiteY2" fmla="*/ 3433711 h 3515767"/>
                <a:gd name="connsiteX3" fmla="*/ 35598 w 3515767"/>
                <a:gd name="connsiteY3" fmla="*/ 3515768 h 3515767"/>
                <a:gd name="connsiteX4" fmla="*/ 3515768 w 3515767"/>
                <a:gd name="connsiteY4" fmla="*/ 35598 h 35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767" h="3515767">
                  <a:moveTo>
                    <a:pt x="3515768" y="35598"/>
                  </a:moveTo>
                  <a:cubicBezTo>
                    <a:pt x="3488617" y="23531"/>
                    <a:pt x="3461466" y="11464"/>
                    <a:pt x="3433711" y="0"/>
                  </a:cubicBezTo>
                  <a:lnTo>
                    <a:pt x="0" y="3433711"/>
                  </a:lnTo>
                  <a:cubicBezTo>
                    <a:pt x="11464" y="3461466"/>
                    <a:pt x="22928" y="3488617"/>
                    <a:pt x="35598" y="3515768"/>
                  </a:cubicBezTo>
                  <a:lnTo>
                    <a:pt x="3515768" y="3559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2" name="شكل حر: شكل 51">
              <a:extLst>
                <a:ext uri="{FF2B5EF4-FFF2-40B4-BE49-F238E27FC236}">
                  <a16:creationId xmlns:a16="http://schemas.microsoft.com/office/drawing/2014/main" id="{0BE2DFE8-10E2-8028-3CAF-163DE4B277ED}"/>
                </a:ext>
              </a:extLst>
            </p:cNvPr>
            <p:cNvSpPr/>
            <p:nvPr/>
          </p:nvSpPr>
          <p:spPr>
            <a:xfrm>
              <a:off x="-1757293" y="-1049308"/>
              <a:ext cx="2990242" cy="2989639"/>
            </a:xfrm>
            <a:custGeom>
              <a:avLst/>
              <a:gdLst>
                <a:gd name="connsiteX0" fmla="*/ 2990243 w 2990242"/>
                <a:gd name="connsiteY0" fmla="*/ 12671 h 2989639"/>
                <a:gd name="connsiteX1" fmla="*/ 2885862 w 2990242"/>
                <a:gd name="connsiteY1" fmla="*/ 0 h 2989639"/>
                <a:gd name="connsiteX2" fmla="*/ 0 w 2990242"/>
                <a:gd name="connsiteY2" fmla="*/ 2885259 h 2989639"/>
                <a:gd name="connsiteX3" fmla="*/ 12671 w 2990242"/>
                <a:gd name="connsiteY3" fmla="*/ 2989640 h 2989639"/>
                <a:gd name="connsiteX4" fmla="*/ 2990243 w 2990242"/>
                <a:gd name="connsiteY4" fmla="*/ 1267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0242" h="2989639">
                  <a:moveTo>
                    <a:pt x="2990243" y="12671"/>
                  </a:moveTo>
                  <a:cubicBezTo>
                    <a:pt x="2955248" y="7844"/>
                    <a:pt x="2920857" y="3620"/>
                    <a:pt x="2885862" y="0"/>
                  </a:cubicBezTo>
                  <a:lnTo>
                    <a:pt x="0" y="2885259"/>
                  </a:lnTo>
                  <a:cubicBezTo>
                    <a:pt x="3620" y="2920254"/>
                    <a:pt x="7844" y="2955248"/>
                    <a:pt x="12671" y="2989640"/>
                  </a:cubicBezTo>
                  <a:lnTo>
                    <a:pt x="2990243" y="1267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3" name="شكل حر: شكل 52">
              <a:extLst>
                <a:ext uri="{FF2B5EF4-FFF2-40B4-BE49-F238E27FC236}">
                  <a16:creationId xmlns:a16="http://schemas.microsoft.com/office/drawing/2014/main" id="{B2589DB8-E319-9D5F-D747-E0C4ECEC6AFA}"/>
                </a:ext>
              </a:extLst>
            </p:cNvPr>
            <p:cNvSpPr/>
            <p:nvPr/>
          </p:nvSpPr>
          <p:spPr>
            <a:xfrm>
              <a:off x="-1029643" y="-321658"/>
              <a:ext cx="3777021" cy="3777021"/>
            </a:xfrm>
            <a:custGeom>
              <a:avLst/>
              <a:gdLst>
                <a:gd name="connsiteX0" fmla="*/ 3748061 w 3777021"/>
                <a:gd name="connsiteY0" fmla="*/ 28961 h 3777021"/>
                <a:gd name="connsiteX1" fmla="*/ 3718497 w 3777021"/>
                <a:gd name="connsiteY1" fmla="*/ 0 h 3777021"/>
                <a:gd name="connsiteX2" fmla="*/ 0 w 3777021"/>
                <a:gd name="connsiteY2" fmla="*/ 3718497 h 3777021"/>
                <a:gd name="connsiteX3" fmla="*/ 28961 w 3777021"/>
                <a:gd name="connsiteY3" fmla="*/ 3748061 h 3777021"/>
                <a:gd name="connsiteX4" fmla="*/ 58526 w 3777021"/>
                <a:gd name="connsiteY4" fmla="*/ 3777022 h 3777021"/>
                <a:gd name="connsiteX5" fmla="*/ 3777022 w 3777021"/>
                <a:gd name="connsiteY5" fmla="*/ 58526 h 3777021"/>
                <a:gd name="connsiteX6" fmla="*/ 3748061 w 3777021"/>
                <a:gd name="connsiteY6" fmla="*/ 28961 h 377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77021" h="3777021">
                  <a:moveTo>
                    <a:pt x="3748061" y="28961"/>
                  </a:moveTo>
                  <a:cubicBezTo>
                    <a:pt x="3738407" y="19308"/>
                    <a:pt x="3728150" y="9654"/>
                    <a:pt x="3718497" y="0"/>
                  </a:cubicBezTo>
                  <a:lnTo>
                    <a:pt x="0" y="3718497"/>
                  </a:lnTo>
                  <a:cubicBezTo>
                    <a:pt x="9654" y="3728150"/>
                    <a:pt x="19308" y="3738407"/>
                    <a:pt x="28961" y="3748061"/>
                  </a:cubicBezTo>
                  <a:cubicBezTo>
                    <a:pt x="38615" y="3757715"/>
                    <a:pt x="48872" y="3767369"/>
                    <a:pt x="58526" y="3777022"/>
                  </a:cubicBezTo>
                  <a:lnTo>
                    <a:pt x="3777022" y="58526"/>
                  </a:lnTo>
                  <a:cubicBezTo>
                    <a:pt x="3767369" y="48269"/>
                    <a:pt x="3757715" y="38615"/>
                    <a:pt x="3748061" y="28961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 dirty="0"/>
            </a:p>
          </p:txBody>
        </p:sp>
        <p:sp>
          <p:nvSpPr>
            <p:cNvPr id="54" name="شكل حر: شكل 53">
              <a:extLst>
                <a:ext uri="{FF2B5EF4-FFF2-40B4-BE49-F238E27FC236}">
                  <a16:creationId xmlns:a16="http://schemas.microsoft.com/office/drawing/2014/main" id="{4B26F153-E65D-93C9-BE33-F9E2BCE7A910}"/>
                </a:ext>
              </a:extLst>
            </p:cNvPr>
            <p:cNvSpPr/>
            <p:nvPr/>
          </p:nvSpPr>
          <p:spPr>
            <a:xfrm>
              <a:off x="-1770567" y="-1062582"/>
              <a:ext cx="2571512" cy="2571512"/>
            </a:xfrm>
            <a:custGeom>
              <a:avLst/>
              <a:gdLst>
                <a:gd name="connsiteX0" fmla="*/ 2571513 w 2571512"/>
                <a:gd name="connsiteY0" fmla="*/ 0 h 2571512"/>
                <a:gd name="connsiteX1" fmla="*/ 2448428 w 2571512"/>
                <a:gd name="connsiteY1" fmla="*/ 5430 h 2571512"/>
                <a:gd name="connsiteX2" fmla="*/ 5430 w 2571512"/>
                <a:gd name="connsiteY2" fmla="*/ 2449031 h 2571512"/>
                <a:gd name="connsiteX3" fmla="*/ 0 w 2571512"/>
                <a:gd name="connsiteY3" fmla="*/ 2571513 h 2571512"/>
                <a:gd name="connsiteX4" fmla="*/ 2571513 w 2571512"/>
                <a:gd name="connsiteY4" fmla="*/ 0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71513" y="0"/>
                  </a:moveTo>
                  <a:cubicBezTo>
                    <a:pt x="2530484" y="603"/>
                    <a:pt x="2489456" y="3017"/>
                    <a:pt x="2448428" y="5430"/>
                  </a:cubicBezTo>
                  <a:lnTo>
                    <a:pt x="5430" y="2449031"/>
                  </a:lnTo>
                  <a:cubicBezTo>
                    <a:pt x="3017" y="2489456"/>
                    <a:pt x="603" y="2530484"/>
                    <a:pt x="0" y="2571513"/>
                  </a:cubicBezTo>
                  <a:lnTo>
                    <a:pt x="2571513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5" name="شكل حر: شكل 54">
              <a:extLst>
                <a:ext uri="{FF2B5EF4-FFF2-40B4-BE49-F238E27FC236}">
                  <a16:creationId xmlns:a16="http://schemas.microsoft.com/office/drawing/2014/main" id="{30E691C9-F403-257A-87BC-2E15DA5A9F51}"/>
                </a:ext>
              </a:extLst>
            </p:cNvPr>
            <p:cNvSpPr/>
            <p:nvPr/>
          </p:nvSpPr>
          <p:spPr>
            <a:xfrm>
              <a:off x="-1707214" y="-999229"/>
              <a:ext cx="1987461" cy="1987461"/>
            </a:xfrm>
            <a:custGeom>
              <a:avLst/>
              <a:gdLst>
                <a:gd name="connsiteX0" fmla="*/ 0 w 1987461"/>
                <a:gd name="connsiteY0" fmla="*/ 1987462 h 1987461"/>
                <a:gd name="connsiteX1" fmla="*/ 1987462 w 1987461"/>
                <a:gd name="connsiteY1" fmla="*/ 0 h 1987461"/>
                <a:gd name="connsiteX2" fmla="*/ 1829382 w 1987461"/>
                <a:gd name="connsiteY2" fmla="*/ 40425 h 1987461"/>
                <a:gd name="connsiteX3" fmla="*/ 41028 w 1987461"/>
                <a:gd name="connsiteY3" fmla="*/ 1829382 h 1987461"/>
                <a:gd name="connsiteX4" fmla="*/ 0 w 1987461"/>
                <a:gd name="connsiteY4" fmla="*/ 1987462 h 19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461" h="1987461">
                  <a:moveTo>
                    <a:pt x="0" y="1987462"/>
                  </a:moveTo>
                  <a:lnTo>
                    <a:pt x="1987462" y="0"/>
                  </a:lnTo>
                  <a:cubicBezTo>
                    <a:pt x="1934366" y="12067"/>
                    <a:pt x="1881874" y="25341"/>
                    <a:pt x="1829382" y="40425"/>
                  </a:cubicBezTo>
                  <a:lnTo>
                    <a:pt x="41028" y="1829382"/>
                  </a:lnTo>
                  <a:cubicBezTo>
                    <a:pt x="25944" y="1881271"/>
                    <a:pt x="12067" y="1934366"/>
                    <a:pt x="0" y="1987462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6" name="شكل حر: شكل 55">
              <a:extLst>
                <a:ext uri="{FF2B5EF4-FFF2-40B4-BE49-F238E27FC236}">
                  <a16:creationId xmlns:a16="http://schemas.microsoft.com/office/drawing/2014/main" id="{8324F26E-78AE-00A9-58EC-D2631E9DD379}"/>
                </a:ext>
              </a:extLst>
            </p:cNvPr>
            <p:cNvSpPr/>
            <p:nvPr/>
          </p:nvSpPr>
          <p:spPr>
            <a:xfrm>
              <a:off x="916186" y="1624171"/>
              <a:ext cx="2571512" cy="2571512"/>
            </a:xfrm>
            <a:custGeom>
              <a:avLst/>
              <a:gdLst>
                <a:gd name="connsiteX0" fmla="*/ 2566082 w 2571512"/>
                <a:gd name="connsiteY0" fmla="*/ 123085 h 2571512"/>
                <a:gd name="connsiteX1" fmla="*/ 2571513 w 2571512"/>
                <a:gd name="connsiteY1" fmla="*/ 0 h 2571512"/>
                <a:gd name="connsiteX2" fmla="*/ 0 w 2571512"/>
                <a:gd name="connsiteY2" fmla="*/ 2571513 h 2571512"/>
                <a:gd name="connsiteX3" fmla="*/ 123085 w 2571512"/>
                <a:gd name="connsiteY3" fmla="*/ 2566082 h 2571512"/>
                <a:gd name="connsiteX4" fmla="*/ 2566082 w 2571512"/>
                <a:gd name="connsiteY4" fmla="*/ 123085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66082" y="123085"/>
                  </a:moveTo>
                  <a:cubicBezTo>
                    <a:pt x="2569099" y="82057"/>
                    <a:pt x="2570909" y="41028"/>
                    <a:pt x="2571513" y="0"/>
                  </a:cubicBezTo>
                  <a:lnTo>
                    <a:pt x="0" y="2571513"/>
                  </a:lnTo>
                  <a:cubicBezTo>
                    <a:pt x="41028" y="2570909"/>
                    <a:pt x="82057" y="2568496"/>
                    <a:pt x="123085" y="2566082"/>
                  </a:cubicBezTo>
                  <a:lnTo>
                    <a:pt x="2566082" y="1230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7" name="شكل حر: شكل 56">
              <a:extLst>
                <a:ext uri="{FF2B5EF4-FFF2-40B4-BE49-F238E27FC236}">
                  <a16:creationId xmlns:a16="http://schemas.microsoft.com/office/drawing/2014/main" id="{0959D22C-9FB9-0658-B542-65AD8EE4487F}"/>
                </a:ext>
              </a:extLst>
            </p:cNvPr>
            <p:cNvSpPr/>
            <p:nvPr/>
          </p:nvSpPr>
          <p:spPr>
            <a:xfrm>
              <a:off x="484785" y="1192770"/>
              <a:ext cx="2989639" cy="2989639"/>
            </a:xfrm>
            <a:custGeom>
              <a:avLst/>
              <a:gdLst>
                <a:gd name="connsiteX0" fmla="*/ 2989640 w 2989639"/>
                <a:gd name="connsiteY0" fmla="*/ 104381 h 2989639"/>
                <a:gd name="connsiteX1" fmla="*/ 2976969 w 2989639"/>
                <a:gd name="connsiteY1" fmla="*/ 0 h 2989639"/>
                <a:gd name="connsiteX2" fmla="*/ 0 w 2989639"/>
                <a:gd name="connsiteY2" fmla="*/ 2976969 h 2989639"/>
                <a:gd name="connsiteX3" fmla="*/ 104381 w 2989639"/>
                <a:gd name="connsiteY3" fmla="*/ 2989640 h 2989639"/>
                <a:gd name="connsiteX4" fmla="*/ 2989640 w 2989639"/>
                <a:gd name="connsiteY4" fmla="*/ 10438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639" h="2989639">
                  <a:moveTo>
                    <a:pt x="2989640" y="104381"/>
                  </a:moveTo>
                  <a:cubicBezTo>
                    <a:pt x="2986020" y="69386"/>
                    <a:pt x="2981796" y="34391"/>
                    <a:pt x="2976969" y="0"/>
                  </a:cubicBezTo>
                  <a:lnTo>
                    <a:pt x="0" y="2976969"/>
                  </a:lnTo>
                  <a:cubicBezTo>
                    <a:pt x="34995" y="2981796"/>
                    <a:pt x="69386" y="2986020"/>
                    <a:pt x="104381" y="2989640"/>
                  </a:cubicBezTo>
                  <a:lnTo>
                    <a:pt x="2989640" y="10438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8" name="شكل حر: شكل 57">
              <a:extLst>
                <a:ext uri="{FF2B5EF4-FFF2-40B4-BE49-F238E27FC236}">
                  <a16:creationId xmlns:a16="http://schemas.microsoft.com/office/drawing/2014/main" id="{3B541EE2-921B-7AC6-9383-ED69B6689255}"/>
                </a:ext>
              </a:extLst>
            </p:cNvPr>
            <p:cNvSpPr/>
            <p:nvPr/>
          </p:nvSpPr>
          <p:spPr>
            <a:xfrm>
              <a:off x="-1407345" y="-699360"/>
              <a:ext cx="930378" cy="930378"/>
            </a:xfrm>
            <a:custGeom>
              <a:avLst/>
              <a:gdLst>
                <a:gd name="connsiteX0" fmla="*/ 930378 w 930378"/>
                <a:gd name="connsiteY0" fmla="*/ 0 h 930378"/>
                <a:gd name="connsiteX1" fmla="*/ 406663 w 930378"/>
                <a:gd name="connsiteY1" fmla="*/ 406663 h 930378"/>
                <a:gd name="connsiteX2" fmla="*/ 0 w 930378"/>
                <a:gd name="connsiteY2" fmla="*/ 930378 h 930378"/>
                <a:gd name="connsiteX3" fmla="*/ 930378 w 930378"/>
                <a:gd name="connsiteY3" fmla="*/ 0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930378" y="0"/>
                  </a:moveTo>
                  <a:cubicBezTo>
                    <a:pt x="743337" y="110415"/>
                    <a:pt x="567157" y="246170"/>
                    <a:pt x="406663" y="406663"/>
                  </a:cubicBezTo>
                  <a:cubicBezTo>
                    <a:pt x="246170" y="567157"/>
                    <a:pt x="110415" y="743337"/>
                    <a:pt x="0" y="930378"/>
                  </a:cubicBezTo>
                  <a:lnTo>
                    <a:pt x="930378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9" name="شكل حر: شكل 58">
              <a:extLst>
                <a:ext uri="{FF2B5EF4-FFF2-40B4-BE49-F238E27FC236}">
                  <a16:creationId xmlns:a16="http://schemas.microsoft.com/office/drawing/2014/main" id="{2216CE48-8850-4E27-7EB1-150B86350D32}"/>
                </a:ext>
              </a:extLst>
            </p:cNvPr>
            <p:cNvSpPr/>
            <p:nvPr/>
          </p:nvSpPr>
          <p:spPr>
            <a:xfrm>
              <a:off x="1437488" y="2145473"/>
              <a:ext cx="1986858" cy="1986858"/>
            </a:xfrm>
            <a:custGeom>
              <a:avLst/>
              <a:gdLst>
                <a:gd name="connsiteX0" fmla="*/ 1946434 w 1986858"/>
                <a:gd name="connsiteY0" fmla="*/ 158080 h 1986858"/>
                <a:gd name="connsiteX1" fmla="*/ 1986859 w 1986858"/>
                <a:gd name="connsiteY1" fmla="*/ 0 h 1986858"/>
                <a:gd name="connsiteX2" fmla="*/ 0 w 1986858"/>
                <a:gd name="connsiteY2" fmla="*/ 1986859 h 1986858"/>
                <a:gd name="connsiteX3" fmla="*/ 158080 w 1986858"/>
                <a:gd name="connsiteY3" fmla="*/ 1946434 h 1986858"/>
                <a:gd name="connsiteX4" fmla="*/ 1946434 w 1986858"/>
                <a:gd name="connsiteY4" fmla="*/ 158080 h 198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6858" h="1986858">
                  <a:moveTo>
                    <a:pt x="1946434" y="158080"/>
                  </a:moveTo>
                  <a:cubicBezTo>
                    <a:pt x="1961518" y="105588"/>
                    <a:pt x="1975395" y="53096"/>
                    <a:pt x="1986859" y="0"/>
                  </a:cubicBezTo>
                  <a:lnTo>
                    <a:pt x="0" y="1986859"/>
                  </a:lnTo>
                  <a:cubicBezTo>
                    <a:pt x="53096" y="1974792"/>
                    <a:pt x="105588" y="1961518"/>
                    <a:pt x="158080" y="1946434"/>
                  </a:cubicBezTo>
                  <a:lnTo>
                    <a:pt x="1946434" y="15808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0" name="شكل حر: شكل 59">
              <a:extLst>
                <a:ext uri="{FF2B5EF4-FFF2-40B4-BE49-F238E27FC236}">
                  <a16:creationId xmlns:a16="http://schemas.microsoft.com/office/drawing/2014/main" id="{4398E3BF-734F-3D46-D19C-360320759314}"/>
                </a:ext>
              </a:extLst>
            </p:cNvPr>
            <p:cNvSpPr/>
            <p:nvPr/>
          </p:nvSpPr>
          <p:spPr>
            <a:xfrm>
              <a:off x="2194702" y="2902687"/>
              <a:ext cx="930378" cy="930378"/>
            </a:xfrm>
            <a:custGeom>
              <a:avLst/>
              <a:gdLst>
                <a:gd name="connsiteX0" fmla="*/ 0 w 930378"/>
                <a:gd name="connsiteY0" fmla="*/ 930378 h 930378"/>
                <a:gd name="connsiteX1" fmla="*/ 523715 w 930378"/>
                <a:gd name="connsiteY1" fmla="*/ 523715 h 930378"/>
                <a:gd name="connsiteX2" fmla="*/ 930378 w 930378"/>
                <a:gd name="connsiteY2" fmla="*/ 0 h 930378"/>
                <a:gd name="connsiteX3" fmla="*/ 0 w 930378"/>
                <a:gd name="connsiteY3" fmla="*/ 930378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0" y="930378"/>
                  </a:moveTo>
                  <a:cubicBezTo>
                    <a:pt x="187041" y="819964"/>
                    <a:pt x="363221" y="684208"/>
                    <a:pt x="523715" y="523715"/>
                  </a:cubicBezTo>
                  <a:cubicBezTo>
                    <a:pt x="684208" y="363221"/>
                    <a:pt x="819964" y="187041"/>
                    <a:pt x="930378" y="0"/>
                  </a:cubicBezTo>
                  <a:lnTo>
                    <a:pt x="0" y="93037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1" name="شكل حر: شكل 60">
              <a:extLst>
                <a:ext uri="{FF2B5EF4-FFF2-40B4-BE49-F238E27FC236}">
                  <a16:creationId xmlns:a16="http://schemas.microsoft.com/office/drawing/2014/main" id="{66706E4A-6A59-17D2-CA0B-97B921832B69}"/>
                </a:ext>
              </a:extLst>
            </p:cNvPr>
            <p:cNvSpPr/>
            <p:nvPr/>
          </p:nvSpPr>
          <p:spPr>
            <a:xfrm>
              <a:off x="-523425" y="184559"/>
              <a:ext cx="3664194" cy="3664194"/>
            </a:xfrm>
            <a:custGeom>
              <a:avLst/>
              <a:gdLst>
                <a:gd name="connsiteX0" fmla="*/ 3664194 w 3664194"/>
                <a:gd name="connsiteY0" fmla="*/ 73610 h 3664194"/>
                <a:gd name="connsiteX1" fmla="*/ 3620149 w 3664194"/>
                <a:gd name="connsiteY1" fmla="*/ 0 h 3664194"/>
                <a:gd name="connsiteX2" fmla="*/ 0 w 3664194"/>
                <a:gd name="connsiteY2" fmla="*/ 3620149 h 3664194"/>
                <a:gd name="connsiteX3" fmla="*/ 73610 w 3664194"/>
                <a:gd name="connsiteY3" fmla="*/ 3664194 h 3664194"/>
                <a:gd name="connsiteX4" fmla="*/ 3664194 w 3664194"/>
                <a:gd name="connsiteY4" fmla="*/ 73610 h 366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194" h="3664194">
                  <a:moveTo>
                    <a:pt x="3664194" y="73610"/>
                  </a:moveTo>
                  <a:cubicBezTo>
                    <a:pt x="3649714" y="48872"/>
                    <a:pt x="3635233" y="24134"/>
                    <a:pt x="3620149" y="0"/>
                  </a:cubicBezTo>
                  <a:lnTo>
                    <a:pt x="0" y="3620149"/>
                  </a:lnTo>
                  <a:cubicBezTo>
                    <a:pt x="24134" y="3635233"/>
                    <a:pt x="48872" y="3649714"/>
                    <a:pt x="73610" y="3664194"/>
                  </a:cubicBezTo>
                  <a:lnTo>
                    <a:pt x="3664194" y="7361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2" name="شكل حر: شكل 61">
              <a:extLst>
                <a:ext uri="{FF2B5EF4-FFF2-40B4-BE49-F238E27FC236}">
                  <a16:creationId xmlns:a16="http://schemas.microsoft.com/office/drawing/2014/main" id="{FF4D6846-37C6-0F0C-66F4-D4C64D247E82}"/>
                </a:ext>
              </a:extLst>
            </p:cNvPr>
            <p:cNvSpPr/>
            <p:nvPr/>
          </p:nvSpPr>
          <p:spPr>
            <a:xfrm>
              <a:off x="-790713" y="-82728"/>
              <a:ext cx="3749267" cy="3749267"/>
            </a:xfrm>
            <a:custGeom>
              <a:avLst/>
              <a:gdLst>
                <a:gd name="connsiteX0" fmla="*/ 3749268 w 3749267"/>
                <a:gd name="connsiteY0" fmla="*/ 65766 h 3749267"/>
                <a:gd name="connsiteX1" fmla="*/ 3697982 w 3749267"/>
                <a:gd name="connsiteY1" fmla="*/ 0 h 3749267"/>
                <a:gd name="connsiteX2" fmla="*/ 0 w 3749267"/>
                <a:gd name="connsiteY2" fmla="*/ 3697982 h 3749267"/>
                <a:gd name="connsiteX3" fmla="*/ 65766 w 3749267"/>
                <a:gd name="connsiteY3" fmla="*/ 3749268 h 3749267"/>
                <a:gd name="connsiteX4" fmla="*/ 3749268 w 3749267"/>
                <a:gd name="connsiteY4" fmla="*/ 65766 h 374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9267">
                  <a:moveTo>
                    <a:pt x="3749268" y="65766"/>
                  </a:moveTo>
                  <a:cubicBezTo>
                    <a:pt x="3732374" y="43442"/>
                    <a:pt x="3715480" y="21721"/>
                    <a:pt x="3697982" y="0"/>
                  </a:cubicBezTo>
                  <a:lnTo>
                    <a:pt x="0" y="3697982"/>
                  </a:lnTo>
                  <a:cubicBezTo>
                    <a:pt x="21721" y="3715480"/>
                    <a:pt x="44045" y="3732374"/>
                    <a:pt x="65766" y="3749268"/>
                  </a:cubicBezTo>
                  <a:lnTo>
                    <a:pt x="3749268" y="65766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3" name="شكل حر: شكل 62">
              <a:extLst>
                <a:ext uri="{FF2B5EF4-FFF2-40B4-BE49-F238E27FC236}">
                  <a16:creationId xmlns:a16="http://schemas.microsoft.com/office/drawing/2014/main" id="{EEE8F274-9BDB-EAF4-D190-A9434B4BAA37}"/>
                </a:ext>
              </a:extLst>
            </p:cNvPr>
            <p:cNvSpPr/>
            <p:nvPr/>
          </p:nvSpPr>
          <p:spPr>
            <a:xfrm>
              <a:off x="108893" y="816878"/>
              <a:ext cx="3296145" cy="3296145"/>
            </a:xfrm>
            <a:custGeom>
              <a:avLst/>
              <a:gdLst>
                <a:gd name="connsiteX0" fmla="*/ 3296146 w 3296145"/>
                <a:gd name="connsiteY0" fmla="*/ 92314 h 3296145"/>
                <a:gd name="connsiteX1" fmla="*/ 3270805 w 3296145"/>
                <a:gd name="connsiteY1" fmla="*/ 0 h 3296145"/>
                <a:gd name="connsiteX2" fmla="*/ 0 w 3296145"/>
                <a:gd name="connsiteY2" fmla="*/ 3270805 h 3296145"/>
                <a:gd name="connsiteX3" fmla="*/ 92314 w 3296145"/>
                <a:gd name="connsiteY3" fmla="*/ 3296146 h 3296145"/>
                <a:gd name="connsiteX4" fmla="*/ 3296146 w 3296145"/>
                <a:gd name="connsiteY4" fmla="*/ 92314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92314"/>
                  </a:moveTo>
                  <a:cubicBezTo>
                    <a:pt x="3288302" y="61542"/>
                    <a:pt x="3279855" y="30771"/>
                    <a:pt x="3270805" y="0"/>
                  </a:cubicBezTo>
                  <a:lnTo>
                    <a:pt x="0" y="3270805"/>
                  </a:lnTo>
                  <a:cubicBezTo>
                    <a:pt x="30771" y="3279855"/>
                    <a:pt x="61542" y="3288302"/>
                    <a:pt x="92314" y="3296146"/>
                  </a:cubicBezTo>
                  <a:lnTo>
                    <a:pt x="3296146" y="92314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20" name="شكل حر: شكل 5119">
              <a:extLst>
                <a:ext uri="{FF2B5EF4-FFF2-40B4-BE49-F238E27FC236}">
                  <a16:creationId xmlns:a16="http://schemas.microsoft.com/office/drawing/2014/main" id="{76043CAC-F969-8398-14E6-D80A49F0AF6C}"/>
                </a:ext>
              </a:extLst>
            </p:cNvPr>
            <p:cNvSpPr/>
            <p:nvPr/>
          </p:nvSpPr>
          <p:spPr>
            <a:xfrm>
              <a:off x="-224160" y="483221"/>
              <a:ext cx="3515164" cy="3516371"/>
            </a:xfrm>
            <a:custGeom>
              <a:avLst/>
              <a:gdLst>
                <a:gd name="connsiteX0" fmla="*/ 3515165 w 3515164"/>
                <a:gd name="connsiteY0" fmla="*/ 82057 h 3516371"/>
                <a:gd name="connsiteX1" fmla="*/ 3479567 w 3515164"/>
                <a:gd name="connsiteY1" fmla="*/ 0 h 3516371"/>
                <a:gd name="connsiteX2" fmla="*/ 0 w 3515164"/>
                <a:gd name="connsiteY2" fmla="*/ 3480773 h 3516371"/>
                <a:gd name="connsiteX3" fmla="*/ 82057 w 3515164"/>
                <a:gd name="connsiteY3" fmla="*/ 3516372 h 3516371"/>
                <a:gd name="connsiteX4" fmla="*/ 3515165 w 3515164"/>
                <a:gd name="connsiteY4" fmla="*/ 82057 h 351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164" h="3516371">
                  <a:moveTo>
                    <a:pt x="3515165" y="82057"/>
                  </a:moveTo>
                  <a:cubicBezTo>
                    <a:pt x="3503701" y="54302"/>
                    <a:pt x="3492237" y="27151"/>
                    <a:pt x="3479567" y="0"/>
                  </a:cubicBezTo>
                  <a:lnTo>
                    <a:pt x="0" y="3480773"/>
                  </a:lnTo>
                  <a:cubicBezTo>
                    <a:pt x="27151" y="3492841"/>
                    <a:pt x="54302" y="3504908"/>
                    <a:pt x="82057" y="3516372"/>
                  </a:cubicBezTo>
                  <a:lnTo>
                    <a:pt x="3515165" y="82057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54" b="59398" l="66479" r="82394">
                        <a14:foregroundMark x1="74085" y1="59398" x2="74085" y2="59398"/>
                        <a14:foregroundMark x1="82254" y1="56015" x2="82254" y2="5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34" t="34000" r="15576" b="38282"/>
          <a:stretch/>
        </p:blipFill>
        <p:spPr bwMode="auto">
          <a:xfrm>
            <a:off x="11155365" y="147088"/>
            <a:ext cx="887895" cy="9318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92D05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5120C15-011A-8EB8-2B70-949C40D2AB0C}"/>
              </a:ext>
            </a:extLst>
          </p:cNvPr>
          <p:cNvSpPr/>
          <p:nvPr/>
        </p:nvSpPr>
        <p:spPr>
          <a:xfrm>
            <a:off x="6833819" y="1562026"/>
            <a:ext cx="4839524" cy="38329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0" i="0" dirty="0">
                <a:solidFill>
                  <a:srgbClr val="34495E"/>
                </a:solidFill>
                <a:effectLst/>
                <a:latin typeface="Ubuntu" panose="020B0504030602030204" pitchFamily="34" charset="0"/>
              </a:rPr>
              <a:t> نمذجة ثلاثية الأبعاد مجاني وسهل الاستخدام يسمح للمستخدمين بإنشاء وتعديل التصميمات ثلاثية الأبعاد باستخدام أدوات بسيطة وواجهة مستخدم سهلة وممتعة</a:t>
            </a:r>
          </a:p>
          <a:p>
            <a:pPr algn="ctr"/>
            <a:endParaRPr lang="ar-SA" sz="1200" dirty="0">
              <a:solidFill>
                <a:srgbClr val="34495E"/>
              </a:solidFill>
              <a:latin typeface="Ubuntu" panose="020B0504030602030204" pitchFamily="34" charset="0"/>
            </a:endParaRPr>
          </a:p>
          <a:p>
            <a:pPr algn="ctr"/>
            <a:r>
              <a:rPr lang="ar-SA" sz="2400" b="1" dirty="0">
                <a:solidFill>
                  <a:schemeClr val="accent6">
                    <a:lumMod val="75000"/>
                  </a:schemeClr>
                </a:solidFill>
              </a:rPr>
              <a:t>أهمية إنشاء حساب في برنامج </a:t>
            </a:r>
            <a:r>
              <a:rPr lang="ar-SA" sz="2400" b="1" dirty="0" err="1">
                <a:solidFill>
                  <a:schemeClr val="accent6">
                    <a:lumMod val="75000"/>
                  </a:schemeClr>
                </a:solidFill>
              </a:rPr>
              <a:t>تينكركاد</a:t>
            </a:r>
            <a:r>
              <a:rPr lang="ar-SA" sz="2400" b="1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endParaRPr lang="ar-SA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>
                <a:solidFill>
                  <a:schemeClr val="tx1"/>
                </a:solidFill>
              </a:rPr>
              <a:t>يتيح لك حفظ تصميماتك </a:t>
            </a:r>
            <a:r>
              <a:rPr lang="ar-SA" dirty="0" err="1">
                <a:solidFill>
                  <a:schemeClr val="tx1"/>
                </a:solidFill>
              </a:rPr>
              <a:t>تلاثية</a:t>
            </a:r>
            <a:r>
              <a:rPr lang="ar-SA" dirty="0">
                <a:solidFill>
                  <a:schemeClr val="tx1"/>
                </a:solidFill>
              </a:rPr>
              <a:t> الأبعاد والوصول إليها من أي جهاز يتصل بالإنترنت.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>
                <a:solidFill>
                  <a:schemeClr val="tx1"/>
                </a:solidFill>
              </a:rPr>
              <a:t>يمكنك من التعاون مع الآخرين من خلال مشاركة تصميماتك والعمل على المشروعات معا.</a:t>
            </a:r>
          </a:p>
        </p:txBody>
      </p:sp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8915312" y="-489151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برنامج </a:t>
            </a:r>
            <a:r>
              <a:rPr lang="ar-SA" sz="2000" b="1" dirty="0" err="1"/>
              <a:t>تينكركاد</a:t>
            </a:r>
            <a:endParaRPr lang="fr-FR" sz="2000" b="1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1CD3353-5EFE-CD20-99EA-30AE3804DC34}"/>
              </a:ext>
            </a:extLst>
          </p:cNvPr>
          <p:cNvSpPr/>
          <p:nvPr/>
        </p:nvSpPr>
        <p:spPr>
          <a:xfrm>
            <a:off x="148741" y="572878"/>
            <a:ext cx="6372312" cy="58019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9" name="صورة 8" descr="صورة تحتوي على نص, لقطة شاشة&#10;&#10;تم إنشاء الوصف تلقائياً">
            <a:extLst>
              <a:ext uri="{FF2B5EF4-FFF2-40B4-BE49-F238E27FC236}">
                <a16:creationId xmlns:a16="http://schemas.microsoft.com/office/drawing/2014/main" id="{BC7B95CD-631B-2A0C-C93D-11D1DE3E0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10" y="832807"/>
            <a:ext cx="5899453" cy="526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80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aphique 29">
            <a:extLst>
              <a:ext uri="{FF2B5EF4-FFF2-40B4-BE49-F238E27FC236}">
                <a16:creationId xmlns:a16="http://schemas.microsoft.com/office/drawing/2014/main" id="{2290AEC8-55D0-A414-B7B4-FB99584ED7A9}"/>
              </a:ext>
            </a:extLst>
          </p:cNvPr>
          <p:cNvGrpSpPr/>
          <p:nvPr/>
        </p:nvGrpSpPr>
        <p:grpSpPr>
          <a:xfrm>
            <a:off x="-2307013" y="3396060"/>
            <a:ext cx="5258266" cy="5258266"/>
            <a:chOff x="-1770567" y="-1062582"/>
            <a:chExt cx="5258266" cy="5258266"/>
          </a:xfrm>
          <a:solidFill>
            <a:srgbClr val="002060">
              <a:alpha val="19000"/>
            </a:srgbClr>
          </a:solidFill>
        </p:grpSpPr>
        <p:sp>
          <p:nvSpPr>
            <p:cNvPr id="48" name="شكل حر: شكل 47">
              <a:extLst>
                <a:ext uri="{FF2B5EF4-FFF2-40B4-BE49-F238E27FC236}">
                  <a16:creationId xmlns:a16="http://schemas.microsoft.com/office/drawing/2014/main" id="{7EC0B3DC-CB4A-61A3-C5F2-EDAD8BBCB51D}"/>
                </a:ext>
              </a:extLst>
            </p:cNvPr>
            <p:cNvSpPr/>
            <p:nvPr/>
          </p:nvSpPr>
          <p:spPr>
            <a:xfrm>
              <a:off x="-1241421" y="-532833"/>
              <a:ext cx="3749267" cy="3748664"/>
            </a:xfrm>
            <a:custGeom>
              <a:avLst/>
              <a:gdLst>
                <a:gd name="connsiteX0" fmla="*/ 3749268 w 3749267"/>
                <a:gd name="connsiteY0" fmla="*/ 51285 h 3748664"/>
                <a:gd name="connsiteX1" fmla="*/ 3683502 w 3749267"/>
                <a:gd name="connsiteY1" fmla="*/ 0 h 3748664"/>
                <a:gd name="connsiteX2" fmla="*/ 0 w 3749267"/>
                <a:gd name="connsiteY2" fmla="*/ 3682898 h 3748664"/>
                <a:gd name="connsiteX3" fmla="*/ 51285 w 3749267"/>
                <a:gd name="connsiteY3" fmla="*/ 3748665 h 3748664"/>
                <a:gd name="connsiteX4" fmla="*/ 3749268 w 3749267"/>
                <a:gd name="connsiteY4" fmla="*/ 51285 h 37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8664">
                  <a:moveTo>
                    <a:pt x="3749268" y="51285"/>
                  </a:moveTo>
                  <a:cubicBezTo>
                    <a:pt x="3727547" y="33788"/>
                    <a:pt x="3705223" y="16894"/>
                    <a:pt x="3683502" y="0"/>
                  </a:cubicBezTo>
                  <a:lnTo>
                    <a:pt x="0" y="3682898"/>
                  </a:lnTo>
                  <a:cubicBezTo>
                    <a:pt x="16894" y="3705223"/>
                    <a:pt x="33788" y="3726944"/>
                    <a:pt x="51285" y="3748665"/>
                  </a:cubicBezTo>
                  <a:lnTo>
                    <a:pt x="3749268" y="512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9" name="شكل حر: شكل 48">
              <a:extLst>
                <a:ext uri="{FF2B5EF4-FFF2-40B4-BE49-F238E27FC236}">
                  <a16:creationId xmlns:a16="http://schemas.microsoft.com/office/drawing/2014/main" id="{5E38AE2C-8BBE-D477-2698-CB104F9E9215}"/>
                </a:ext>
              </a:extLst>
            </p:cNvPr>
            <p:cNvSpPr/>
            <p:nvPr/>
          </p:nvSpPr>
          <p:spPr>
            <a:xfrm>
              <a:off x="-1687906" y="-979921"/>
              <a:ext cx="3296145" cy="3296145"/>
            </a:xfrm>
            <a:custGeom>
              <a:avLst/>
              <a:gdLst>
                <a:gd name="connsiteX0" fmla="*/ 3296146 w 3296145"/>
                <a:gd name="connsiteY0" fmla="*/ 25341 h 3296145"/>
                <a:gd name="connsiteX1" fmla="*/ 3203832 w 3296145"/>
                <a:gd name="connsiteY1" fmla="*/ 0 h 3296145"/>
                <a:gd name="connsiteX2" fmla="*/ 0 w 3296145"/>
                <a:gd name="connsiteY2" fmla="*/ 3204435 h 3296145"/>
                <a:gd name="connsiteX3" fmla="*/ 25341 w 3296145"/>
                <a:gd name="connsiteY3" fmla="*/ 3296146 h 3296145"/>
                <a:gd name="connsiteX4" fmla="*/ 3296146 w 3296145"/>
                <a:gd name="connsiteY4" fmla="*/ 25341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25341"/>
                  </a:moveTo>
                  <a:cubicBezTo>
                    <a:pt x="3265375" y="16291"/>
                    <a:pt x="3234603" y="7844"/>
                    <a:pt x="3203832" y="0"/>
                  </a:cubicBezTo>
                  <a:lnTo>
                    <a:pt x="0" y="3204435"/>
                  </a:lnTo>
                  <a:cubicBezTo>
                    <a:pt x="7844" y="3235207"/>
                    <a:pt x="16291" y="3265978"/>
                    <a:pt x="25341" y="3296146"/>
                  </a:cubicBezTo>
                  <a:lnTo>
                    <a:pt x="3296146" y="2534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0" name="شكل حر: شكل 49">
              <a:extLst>
                <a:ext uri="{FF2B5EF4-FFF2-40B4-BE49-F238E27FC236}">
                  <a16:creationId xmlns:a16="http://schemas.microsoft.com/office/drawing/2014/main" id="{06C460CC-32CA-17B0-9921-CC07E7F730E9}"/>
                </a:ext>
              </a:extLst>
            </p:cNvPr>
            <p:cNvSpPr/>
            <p:nvPr/>
          </p:nvSpPr>
          <p:spPr>
            <a:xfrm>
              <a:off x="-1423032" y="-715651"/>
              <a:ext cx="3663590" cy="3663590"/>
            </a:xfrm>
            <a:custGeom>
              <a:avLst/>
              <a:gdLst>
                <a:gd name="connsiteX0" fmla="*/ 3663591 w 3663590"/>
                <a:gd name="connsiteY0" fmla="*/ 44045 h 3663590"/>
                <a:gd name="connsiteX1" fmla="*/ 3589981 w 3663590"/>
                <a:gd name="connsiteY1" fmla="*/ 0 h 3663590"/>
                <a:gd name="connsiteX2" fmla="*/ 0 w 3663590"/>
                <a:gd name="connsiteY2" fmla="*/ 3589981 h 3663590"/>
                <a:gd name="connsiteX3" fmla="*/ 44045 w 3663590"/>
                <a:gd name="connsiteY3" fmla="*/ 3663591 h 3663590"/>
                <a:gd name="connsiteX4" fmla="*/ 3663591 w 3663590"/>
                <a:gd name="connsiteY4" fmla="*/ 44045 h 366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3590" h="3663590">
                  <a:moveTo>
                    <a:pt x="3663591" y="44045"/>
                  </a:moveTo>
                  <a:cubicBezTo>
                    <a:pt x="3639457" y="28961"/>
                    <a:pt x="3614719" y="14481"/>
                    <a:pt x="3589981" y="0"/>
                  </a:cubicBezTo>
                  <a:lnTo>
                    <a:pt x="0" y="3589981"/>
                  </a:lnTo>
                  <a:cubicBezTo>
                    <a:pt x="13877" y="3614719"/>
                    <a:pt x="28961" y="3639457"/>
                    <a:pt x="44045" y="3663591"/>
                  </a:cubicBezTo>
                  <a:lnTo>
                    <a:pt x="3663591" y="4404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" name="شكل حر: شكل 50">
              <a:extLst>
                <a:ext uri="{FF2B5EF4-FFF2-40B4-BE49-F238E27FC236}">
                  <a16:creationId xmlns:a16="http://schemas.microsoft.com/office/drawing/2014/main" id="{AC5DDCB4-0450-DCE9-87BF-9FE7B60607B5}"/>
                </a:ext>
              </a:extLst>
            </p:cNvPr>
            <p:cNvSpPr/>
            <p:nvPr/>
          </p:nvSpPr>
          <p:spPr>
            <a:xfrm>
              <a:off x="-1573872" y="-865887"/>
              <a:ext cx="3515767" cy="3515767"/>
            </a:xfrm>
            <a:custGeom>
              <a:avLst/>
              <a:gdLst>
                <a:gd name="connsiteX0" fmla="*/ 3515768 w 3515767"/>
                <a:gd name="connsiteY0" fmla="*/ 35598 h 3515767"/>
                <a:gd name="connsiteX1" fmla="*/ 3433711 w 3515767"/>
                <a:gd name="connsiteY1" fmla="*/ 0 h 3515767"/>
                <a:gd name="connsiteX2" fmla="*/ 0 w 3515767"/>
                <a:gd name="connsiteY2" fmla="*/ 3433711 h 3515767"/>
                <a:gd name="connsiteX3" fmla="*/ 35598 w 3515767"/>
                <a:gd name="connsiteY3" fmla="*/ 3515768 h 3515767"/>
                <a:gd name="connsiteX4" fmla="*/ 3515768 w 3515767"/>
                <a:gd name="connsiteY4" fmla="*/ 35598 h 35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767" h="3515767">
                  <a:moveTo>
                    <a:pt x="3515768" y="35598"/>
                  </a:moveTo>
                  <a:cubicBezTo>
                    <a:pt x="3488617" y="23531"/>
                    <a:pt x="3461466" y="11464"/>
                    <a:pt x="3433711" y="0"/>
                  </a:cubicBezTo>
                  <a:lnTo>
                    <a:pt x="0" y="3433711"/>
                  </a:lnTo>
                  <a:cubicBezTo>
                    <a:pt x="11464" y="3461466"/>
                    <a:pt x="22928" y="3488617"/>
                    <a:pt x="35598" y="3515768"/>
                  </a:cubicBezTo>
                  <a:lnTo>
                    <a:pt x="3515768" y="3559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2" name="شكل حر: شكل 51">
              <a:extLst>
                <a:ext uri="{FF2B5EF4-FFF2-40B4-BE49-F238E27FC236}">
                  <a16:creationId xmlns:a16="http://schemas.microsoft.com/office/drawing/2014/main" id="{0BE2DFE8-10E2-8028-3CAF-163DE4B277ED}"/>
                </a:ext>
              </a:extLst>
            </p:cNvPr>
            <p:cNvSpPr/>
            <p:nvPr/>
          </p:nvSpPr>
          <p:spPr>
            <a:xfrm>
              <a:off x="-1757293" y="-1049308"/>
              <a:ext cx="2990242" cy="2989639"/>
            </a:xfrm>
            <a:custGeom>
              <a:avLst/>
              <a:gdLst>
                <a:gd name="connsiteX0" fmla="*/ 2990243 w 2990242"/>
                <a:gd name="connsiteY0" fmla="*/ 12671 h 2989639"/>
                <a:gd name="connsiteX1" fmla="*/ 2885862 w 2990242"/>
                <a:gd name="connsiteY1" fmla="*/ 0 h 2989639"/>
                <a:gd name="connsiteX2" fmla="*/ 0 w 2990242"/>
                <a:gd name="connsiteY2" fmla="*/ 2885259 h 2989639"/>
                <a:gd name="connsiteX3" fmla="*/ 12671 w 2990242"/>
                <a:gd name="connsiteY3" fmla="*/ 2989640 h 2989639"/>
                <a:gd name="connsiteX4" fmla="*/ 2990243 w 2990242"/>
                <a:gd name="connsiteY4" fmla="*/ 1267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0242" h="2989639">
                  <a:moveTo>
                    <a:pt x="2990243" y="12671"/>
                  </a:moveTo>
                  <a:cubicBezTo>
                    <a:pt x="2955248" y="7844"/>
                    <a:pt x="2920857" y="3620"/>
                    <a:pt x="2885862" y="0"/>
                  </a:cubicBezTo>
                  <a:lnTo>
                    <a:pt x="0" y="2885259"/>
                  </a:lnTo>
                  <a:cubicBezTo>
                    <a:pt x="3620" y="2920254"/>
                    <a:pt x="7844" y="2955248"/>
                    <a:pt x="12671" y="2989640"/>
                  </a:cubicBezTo>
                  <a:lnTo>
                    <a:pt x="2990243" y="1267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3" name="شكل حر: شكل 52">
              <a:extLst>
                <a:ext uri="{FF2B5EF4-FFF2-40B4-BE49-F238E27FC236}">
                  <a16:creationId xmlns:a16="http://schemas.microsoft.com/office/drawing/2014/main" id="{B2589DB8-E319-9D5F-D747-E0C4ECEC6AFA}"/>
                </a:ext>
              </a:extLst>
            </p:cNvPr>
            <p:cNvSpPr/>
            <p:nvPr/>
          </p:nvSpPr>
          <p:spPr>
            <a:xfrm>
              <a:off x="-1029643" y="-321658"/>
              <a:ext cx="3777021" cy="3777021"/>
            </a:xfrm>
            <a:custGeom>
              <a:avLst/>
              <a:gdLst>
                <a:gd name="connsiteX0" fmla="*/ 3748061 w 3777021"/>
                <a:gd name="connsiteY0" fmla="*/ 28961 h 3777021"/>
                <a:gd name="connsiteX1" fmla="*/ 3718497 w 3777021"/>
                <a:gd name="connsiteY1" fmla="*/ 0 h 3777021"/>
                <a:gd name="connsiteX2" fmla="*/ 0 w 3777021"/>
                <a:gd name="connsiteY2" fmla="*/ 3718497 h 3777021"/>
                <a:gd name="connsiteX3" fmla="*/ 28961 w 3777021"/>
                <a:gd name="connsiteY3" fmla="*/ 3748061 h 3777021"/>
                <a:gd name="connsiteX4" fmla="*/ 58526 w 3777021"/>
                <a:gd name="connsiteY4" fmla="*/ 3777022 h 3777021"/>
                <a:gd name="connsiteX5" fmla="*/ 3777022 w 3777021"/>
                <a:gd name="connsiteY5" fmla="*/ 58526 h 3777021"/>
                <a:gd name="connsiteX6" fmla="*/ 3748061 w 3777021"/>
                <a:gd name="connsiteY6" fmla="*/ 28961 h 377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77021" h="3777021">
                  <a:moveTo>
                    <a:pt x="3748061" y="28961"/>
                  </a:moveTo>
                  <a:cubicBezTo>
                    <a:pt x="3738407" y="19308"/>
                    <a:pt x="3728150" y="9654"/>
                    <a:pt x="3718497" y="0"/>
                  </a:cubicBezTo>
                  <a:lnTo>
                    <a:pt x="0" y="3718497"/>
                  </a:lnTo>
                  <a:cubicBezTo>
                    <a:pt x="9654" y="3728150"/>
                    <a:pt x="19308" y="3738407"/>
                    <a:pt x="28961" y="3748061"/>
                  </a:cubicBezTo>
                  <a:cubicBezTo>
                    <a:pt x="38615" y="3757715"/>
                    <a:pt x="48872" y="3767369"/>
                    <a:pt x="58526" y="3777022"/>
                  </a:cubicBezTo>
                  <a:lnTo>
                    <a:pt x="3777022" y="58526"/>
                  </a:lnTo>
                  <a:cubicBezTo>
                    <a:pt x="3767369" y="48269"/>
                    <a:pt x="3757715" y="38615"/>
                    <a:pt x="3748061" y="28961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 dirty="0"/>
            </a:p>
          </p:txBody>
        </p:sp>
        <p:sp>
          <p:nvSpPr>
            <p:cNvPr id="54" name="شكل حر: شكل 53">
              <a:extLst>
                <a:ext uri="{FF2B5EF4-FFF2-40B4-BE49-F238E27FC236}">
                  <a16:creationId xmlns:a16="http://schemas.microsoft.com/office/drawing/2014/main" id="{4B26F153-E65D-93C9-BE33-F9E2BCE7A910}"/>
                </a:ext>
              </a:extLst>
            </p:cNvPr>
            <p:cNvSpPr/>
            <p:nvPr/>
          </p:nvSpPr>
          <p:spPr>
            <a:xfrm>
              <a:off x="-1770567" y="-1062582"/>
              <a:ext cx="2571512" cy="2571512"/>
            </a:xfrm>
            <a:custGeom>
              <a:avLst/>
              <a:gdLst>
                <a:gd name="connsiteX0" fmla="*/ 2571513 w 2571512"/>
                <a:gd name="connsiteY0" fmla="*/ 0 h 2571512"/>
                <a:gd name="connsiteX1" fmla="*/ 2448428 w 2571512"/>
                <a:gd name="connsiteY1" fmla="*/ 5430 h 2571512"/>
                <a:gd name="connsiteX2" fmla="*/ 5430 w 2571512"/>
                <a:gd name="connsiteY2" fmla="*/ 2449031 h 2571512"/>
                <a:gd name="connsiteX3" fmla="*/ 0 w 2571512"/>
                <a:gd name="connsiteY3" fmla="*/ 2571513 h 2571512"/>
                <a:gd name="connsiteX4" fmla="*/ 2571513 w 2571512"/>
                <a:gd name="connsiteY4" fmla="*/ 0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71513" y="0"/>
                  </a:moveTo>
                  <a:cubicBezTo>
                    <a:pt x="2530484" y="603"/>
                    <a:pt x="2489456" y="3017"/>
                    <a:pt x="2448428" y="5430"/>
                  </a:cubicBezTo>
                  <a:lnTo>
                    <a:pt x="5430" y="2449031"/>
                  </a:lnTo>
                  <a:cubicBezTo>
                    <a:pt x="3017" y="2489456"/>
                    <a:pt x="603" y="2530484"/>
                    <a:pt x="0" y="2571513"/>
                  </a:cubicBezTo>
                  <a:lnTo>
                    <a:pt x="2571513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5" name="شكل حر: شكل 54">
              <a:extLst>
                <a:ext uri="{FF2B5EF4-FFF2-40B4-BE49-F238E27FC236}">
                  <a16:creationId xmlns:a16="http://schemas.microsoft.com/office/drawing/2014/main" id="{30E691C9-F403-257A-87BC-2E15DA5A9F51}"/>
                </a:ext>
              </a:extLst>
            </p:cNvPr>
            <p:cNvSpPr/>
            <p:nvPr/>
          </p:nvSpPr>
          <p:spPr>
            <a:xfrm>
              <a:off x="-1707214" y="-999229"/>
              <a:ext cx="1987461" cy="1987461"/>
            </a:xfrm>
            <a:custGeom>
              <a:avLst/>
              <a:gdLst>
                <a:gd name="connsiteX0" fmla="*/ 0 w 1987461"/>
                <a:gd name="connsiteY0" fmla="*/ 1987462 h 1987461"/>
                <a:gd name="connsiteX1" fmla="*/ 1987462 w 1987461"/>
                <a:gd name="connsiteY1" fmla="*/ 0 h 1987461"/>
                <a:gd name="connsiteX2" fmla="*/ 1829382 w 1987461"/>
                <a:gd name="connsiteY2" fmla="*/ 40425 h 1987461"/>
                <a:gd name="connsiteX3" fmla="*/ 41028 w 1987461"/>
                <a:gd name="connsiteY3" fmla="*/ 1829382 h 1987461"/>
                <a:gd name="connsiteX4" fmla="*/ 0 w 1987461"/>
                <a:gd name="connsiteY4" fmla="*/ 1987462 h 19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461" h="1987461">
                  <a:moveTo>
                    <a:pt x="0" y="1987462"/>
                  </a:moveTo>
                  <a:lnTo>
                    <a:pt x="1987462" y="0"/>
                  </a:lnTo>
                  <a:cubicBezTo>
                    <a:pt x="1934366" y="12067"/>
                    <a:pt x="1881874" y="25341"/>
                    <a:pt x="1829382" y="40425"/>
                  </a:cubicBezTo>
                  <a:lnTo>
                    <a:pt x="41028" y="1829382"/>
                  </a:lnTo>
                  <a:cubicBezTo>
                    <a:pt x="25944" y="1881271"/>
                    <a:pt x="12067" y="1934366"/>
                    <a:pt x="0" y="1987462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6" name="شكل حر: شكل 55">
              <a:extLst>
                <a:ext uri="{FF2B5EF4-FFF2-40B4-BE49-F238E27FC236}">
                  <a16:creationId xmlns:a16="http://schemas.microsoft.com/office/drawing/2014/main" id="{8324F26E-78AE-00A9-58EC-D2631E9DD379}"/>
                </a:ext>
              </a:extLst>
            </p:cNvPr>
            <p:cNvSpPr/>
            <p:nvPr/>
          </p:nvSpPr>
          <p:spPr>
            <a:xfrm>
              <a:off x="916186" y="1624171"/>
              <a:ext cx="2571512" cy="2571512"/>
            </a:xfrm>
            <a:custGeom>
              <a:avLst/>
              <a:gdLst>
                <a:gd name="connsiteX0" fmla="*/ 2566082 w 2571512"/>
                <a:gd name="connsiteY0" fmla="*/ 123085 h 2571512"/>
                <a:gd name="connsiteX1" fmla="*/ 2571513 w 2571512"/>
                <a:gd name="connsiteY1" fmla="*/ 0 h 2571512"/>
                <a:gd name="connsiteX2" fmla="*/ 0 w 2571512"/>
                <a:gd name="connsiteY2" fmla="*/ 2571513 h 2571512"/>
                <a:gd name="connsiteX3" fmla="*/ 123085 w 2571512"/>
                <a:gd name="connsiteY3" fmla="*/ 2566082 h 2571512"/>
                <a:gd name="connsiteX4" fmla="*/ 2566082 w 2571512"/>
                <a:gd name="connsiteY4" fmla="*/ 123085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66082" y="123085"/>
                  </a:moveTo>
                  <a:cubicBezTo>
                    <a:pt x="2569099" y="82057"/>
                    <a:pt x="2570909" y="41028"/>
                    <a:pt x="2571513" y="0"/>
                  </a:cubicBezTo>
                  <a:lnTo>
                    <a:pt x="0" y="2571513"/>
                  </a:lnTo>
                  <a:cubicBezTo>
                    <a:pt x="41028" y="2570909"/>
                    <a:pt x="82057" y="2568496"/>
                    <a:pt x="123085" y="2566082"/>
                  </a:cubicBezTo>
                  <a:lnTo>
                    <a:pt x="2566082" y="1230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7" name="شكل حر: شكل 56">
              <a:extLst>
                <a:ext uri="{FF2B5EF4-FFF2-40B4-BE49-F238E27FC236}">
                  <a16:creationId xmlns:a16="http://schemas.microsoft.com/office/drawing/2014/main" id="{0959D22C-9FB9-0658-B542-65AD8EE4487F}"/>
                </a:ext>
              </a:extLst>
            </p:cNvPr>
            <p:cNvSpPr/>
            <p:nvPr/>
          </p:nvSpPr>
          <p:spPr>
            <a:xfrm>
              <a:off x="484785" y="1192770"/>
              <a:ext cx="2989639" cy="2989639"/>
            </a:xfrm>
            <a:custGeom>
              <a:avLst/>
              <a:gdLst>
                <a:gd name="connsiteX0" fmla="*/ 2989640 w 2989639"/>
                <a:gd name="connsiteY0" fmla="*/ 104381 h 2989639"/>
                <a:gd name="connsiteX1" fmla="*/ 2976969 w 2989639"/>
                <a:gd name="connsiteY1" fmla="*/ 0 h 2989639"/>
                <a:gd name="connsiteX2" fmla="*/ 0 w 2989639"/>
                <a:gd name="connsiteY2" fmla="*/ 2976969 h 2989639"/>
                <a:gd name="connsiteX3" fmla="*/ 104381 w 2989639"/>
                <a:gd name="connsiteY3" fmla="*/ 2989640 h 2989639"/>
                <a:gd name="connsiteX4" fmla="*/ 2989640 w 2989639"/>
                <a:gd name="connsiteY4" fmla="*/ 10438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639" h="2989639">
                  <a:moveTo>
                    <a:pt x="2989640" y="104381"/>
                  </a:moveTo>
                  <a:cubicBezTo>
                    <a:pt x="2986020" y="69386"/>
                    <a:pt x="2981796" y="34391"/>
                    <a:pt x="2976969" y="0"/>
                  </a:cubicBezTo>
                  <a:lnTo>
                    <a:pt x="0" y="2976969"/>
                  </a:lnTo>
                  <a:cubicBezTo>
                    <a:pt x="34995" y="2981796"/>
                    <a:pt x="69386" y="2986020"/>
                    <a:pt x="104381" y="2989640"/>
                  </a:cubicBezTo>
                  <a:lnTo>
                    <a:pt x="2989640" y="10438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8" name="شكل حر: شكل 57">
              <a:extLst>
                <a:ext uri="{FF2B5EF4-FFF2-40B4-BE49-F238E27FC236}">
                  <a16:creationId xmlns:a16="http://schemas.microsoft.com/office/drawing/2014/main" id="{3B541EE2-921B-7AC6-9383-ED69B6689255}"/>
                </a:ext>
              </a:extLst>
            </p:cNvPr>
            <p:cNvSpPr/>
            <p:nvPr/>
          </p:nvSpPr>
          <p:spPr>
            <a:xfrm>
              <a:off x="-1407345" y="-699360"/>
              <a:ext cx="930378" cy="930378"/>
            </a:xfrm>
            <a:custGeom>
              <a:avLst/>
              <a:gdLst>
                <a:gd name="connsiteX0" fmla="*/ 930378 w 930378"/>
                <a:gd name="connsiteY0" fmla="*/ 0 h 930378"/>
                <a:gd name="connsiteX1" fmla="*/ 406663 w 930378"/>
                <a:gd name="connsiteY1" fmla="*/ 406663 h 930378"/>
                <a:gd name="connsiteX2" fmla="*/ 0 w 930378"/>
                <a:gd name="connsiteY2" fmla="*/ 930378 h 930378"/>
                <a:gd name="connsiteX3" fmla="*/ 930378 w 930378"/>
                <a:gd name="connsiteY3" fmla="*/ 0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930378" y="0"/>
                  </a:moveTo>
                  <a:cubicBezTo>
                    <a:pt x="743337" y="110415"/>
                    <a:pt x="567157" y="246170"/>
                    <a:pt x="406663" y="406663"/>
                  </a:cubicBezTo>
                  <a:cubicBezTo>
                    <a:pt x="246170" y="567157"/>
                    <a:pt x="110415" y="743337"/>
                    <a:pt x="0" y="930378"/>
                  </a:cubicBezTo>
                  <a:lnTo>
                    <a:pt x="930378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9" name="شكل حر: شكل 58">
              <a:extLst>
                <a:ext uri="{FF2B5EF4-FFF2-40B4-BE49-F238E27FC236}">
                  <a16:creationId xmlns:a16="http://schemas.microsoft.com/office/drawing/2014/main" id="{2216CE48-8850-4E27-7EB1-150B86350D32}"/>
                </a:ext>
              </a:extLst>
            </p:cNvPr>
            <p:cNvSpPr/>
            <p:nvPr/>
          </p:nvSpPr>
          <p:spPr>
            <a:xfrm>
              <a:off x="1437488" y="2145473"/>
              <a:ext cx="1986858" cy="1986858"/>
            </a:xfrm>
            <a:custGeom>
              <a:avLst/>
              <a:gdLst>
                <a:gd name="connsiteX0" fmla="*/ 1946434 w 1986858"/>
                <a:gd name="connsiteY0" fmla="*/ 158080 h 1986858"/>
                <a:gd name="connsiteX1" fmla="*/ 1986859 w 1986858"/>
                <a:gd name="connsiteY1" fmla="*/ 0 h 1986858"/>
                <a:gd name="connsiteX2" fmla="*/ 0 w 1986858"/>
                <a:gd name="connsiteY2" fmla="*/ 1986859 h 1986858"/>
                <a:gd name="connsiteX3" fmla="*/ 158080 w 1986858"/>
                <a:gd name="connsiteY3" fmla="*/ 1946434 h 1986858"/>
                <a:gd name="connsiteX4" fmla="*/ 1946434 w 1986858"/>
                <a:gd name="connsiteY4" fmla="*/ 158080 h 198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6858" h="1986858">
                  <a:moveTo>
                    <a:pt x="1946434" y="158080"/>
                  </a:moveTo>
                  <a:cubicBezTo>
                    <a:pt x="1961518" y="105588"/>
                    <a:pt x="1975395" y="53096"/>
                    <a:pt x="1986859" y="0"/>
                  </a:cubicBezTo>
                  <a:lnTo>
                    <a:pt x="0" y="1986859"/>
                  </a:lnTo>
                  <a:cubicBezTo>
                    <a:pt x="53096" y="1974792"/>
                    <a:pt x="105588" y="1961518"/>
                    <a:pt x="158080" y="1946434"/>
                  </a:cubicBezTo>
                  <a:lnTo>
                    <a:pt x="1946434" y="15808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0" name="شكل حر: شكل 59">
              <a:extLst>
                <a:ext uri="{FF2B5EF4-FFF2-40B4-BE49-F238E27FC236}">
                  <a16:creationId xmlns:a16="http://schemas.microsoft.com/office/drawing/2014/main" id="{4398E3BF-734F-3D46-D19C-360320759314}"/>
                </a:ext>
              </a:extLst>
            </p:cNvPr>
            <p:cNvSpPr/>
            <p:nvPr/>
          </p:nvSpPr>
          <p:spPr>
            <a:xfrm>
              <a:off x="2194702" y="2902687"/>
              <a:ext cx="930378" cy="930378"/>
            </a:xfrm>
            <a:custGeom>
              <a:avLst/>
              <a:gdLst>
                <a:gd name="connsiteX0" fmla="*/ 0 w 930378"/>
                <a:gd name="connsiteY0" fmla="*/ 930378 h 930378"/>
                <a:gd name="connsiteX1" fmla="*/ 523715 w 930378"/>
                <a:gd name="connsiteY1" fmla="*/ 523715 h 930378"/>
                <a:gd name="connsiteX2" fmla="*/ 930378 w 930378"/>
                <a:gd name="connsiteY2" fmla="*/ 0 h 930378"/>
                <a:gd name="connsiteX3" fmla="*/ 0 w 930378"/>
                <a:gd name="connsiteY3" fmla="*/ 930378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0" y="930378"/>
                  </a:moveTo>
                  <a:cubicBezTo>
                    <a:pt x="187041" y="819964"/>
                    <a:pt x="363221" y="684208"/>
                    <a:pt x="523715" y="523715"/>
                  </a:cubicBezTo>
                  <a:cubicBezTo>
                    <a:pt x="684208" y="363221"/>
                    <a:pt x="819964" y="187041"/>
                    <a:pt x="930378" y="0"/>
                  </a:cubicBezTo>
                  <a:lnTo>
                    <a:pt x="0" y="93037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1" name="شكل حر: شكل 60">
              <a:extLst>
                <a:ext uri="{FF2B5EF4-FFF2-40B4-BE49-F238E27FC236}">
                  <a16:creationId xmlns:a16="http://schemas.microsoft.com/office/drawing/2014/main" id="{66706E4A-6A59-17D2-CA0B-97B921832B69}"/>
                </a:ext>
              </a:extLst>
            </p:cNvPr>
            <p:cNvSpPr/>
            <p:nvPr/>
          </p:nvSpPr>
          <p:spPr>
            <a:xfrm>
              <a:off x="-523425" y="184559"/>
              <a:ext cx="3664194" cy="3664194"/>
            </a:xfrm>
            <a:custGeom>
              <a:avLst/>
              <a:gdLst>
                <a:gd name="connsiteX0" fmla="*/ 3664194 w 3664194"/>
                <a:gd name="connsiteY0" fmla="*/ 73610 h 3664194"/>
                <a:gd name="connsiteX1" fmla="*/ 3620149 w 3664194"/>
                <a:gd name="connsiteY1" fmla="*/ 0 h 3664194"/>
                <a:gd name="connsiteX2" fmla="*/ 0 w 3664194"/>
                <a:gd name="connsiteY2" fmla="*/ 3620149 h 3664194"/>
                <a:gd name="connsiteX3" fmla="*/ 73610 w 3664194"/>
                <a:gd name="connsiteY3" fmla="*/ 3664194 h 3664194"/>
                <a:gd name="connsiteX4" fmla="*/ 3664194 w 3664194"/>
                <a:gd name="connsiteY4" fmla="*/ 73610 h 366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194" h="3664194">
                  <a:moveTo>
                    <a:pt x="3664194" y="73610"/>
                  </a:moveTo>
                  <a:cubicBezTo>
                    <a:pt x="3649714" y="48872"/>
                    <a:pt x="3635233" y="24134"/>
                    <a:pt x="3620149" y="0"/>
                  </a:cubicBezTo>
                  <a:lnTo>
                    <a:pt x="0" y="3620149"/>
                  </a:lnTo>
                  <a:cubicBezTo>
                    <a:pt x="24134" y="3635233"/>
                    <a:pt x="48872" y="3649714"/>
                    <a:pt x="73610" y="3664194"/>
                  </a:cubicBezTo>
                  <a:lnTo>
                    <a:pt x="3664194" y="7361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2" name="شكل حر: شكل 61">
              <a:extLst>
                <a:ext uri="{FF2B5EF4-FFF2-40B4-BE49-F238E27FC236}">
                  <a16:creationId xmlns:a16="http://schemas.microsoft.com/office/drawing/2014/main" id="{FF4D6846-37C6-0F0C-66F4-D4C64D247E82}"/>
                </a:ext>
              </a:extLst>
            </p:cNvPr>
            <p:cNvSpPr/>
            <p:nvPr/>
          </p:nvSpPr>
          <p:spPr>
            <a:xfrm>
              <a:off x="-790713" y="-82728"/>
              <a:ext cx="3749267" cy="3749267"/>
            </a:xfrm>
            <a:custGeom>
              <a:avLst/>
              <a:gdLst>
                <a:gd name="connsiteX0" fmla="*/ 3749268 w 3749267"/>
                <a:gd name="connsiteY0" fmla="*/ 65766 h 3749267"/>
                <a:gd name="connsiteX1" fmla="*/ 3697982 w 3749267"/>
                <a:gd name="connsiteY1" fmla="*/ 0 h 3749267"/>
                <a:gd name="connsiteX2" fmla="*/ 0 w 3749267"/>
                <a:gd name="connsiteY2" fmla="*/ 3697982 h 3749267"/>
                <a:gd name="connsiteX3" fmla="*/ 65766 w 3749267"/>
                <a:gd name="connsiteY3" fmla="*/ 3749268 h 3749267"/>
                <a:gd name="connsiteX4" fmla="*/ 3749268 w 3749267"/>
                <a:gd name="connsiteY4" fmla="*/ 65766 h 374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9267">
                  <a:moveTo>
                    <a:pt x="3749268" y="65766"/>
                  </a:moveTo>
                  <a:cubicBezTo>
                    <a:pt x="3732374" y="43442"/>
                    <a:pt x="3715480" y="21721"/>
                    <a:pt x="3697982" y="0"/>
                  </a:cubicBezTo>
                  <a:lnTo>
                    <a:pt x="0" y="3697982"/>
                  </a:lnTo>
                  <a:cubicBezTo>
                    <a:pt x="21721" y="3715480"/>
                    <a:pt x="44045" y="3732374"/>
                    <a:pt x="65766" y="3749268"/>
                  </a:cubicBezTo>
                  <a:lnTo>
                    <a:pt x="3749268" y="65766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3" name="شكل حر: شكل 62">
              <a:extLst>
                <a:ext uri="{FF2B5EF4-FFF2-40B4-BE49-F238E27FC236}">
                  <a16:creationId xmlns:a16="http://schemas.microsoft.com/office/drawing/2014/main" id="{EEE8F274-9BDB-EAF4-D190-A9434B4BAA37}"/>
                </a:ext>
              </a:extLst>
            </p:cNvPr>
            <p:cNvSpPr/>
            <p:nvPr/>
          </p:nvSpPr>
          <p:spPr>
            <a:xfrm>
              <a:off x="108893" y="816878"/>
              <a:ext cx="3296145" cy="3296145"/>
            </a:xfrm>
            <a:custGeom>
              <a:avLst/>
              <a:gdLst>
                <a:gd name="connsiteX0" fmla="*/ 3296146 w 3296145"/>
                <a:gd name="connsiteY0" fmla="*/ 92314 h 3296145"/>
                <a:gd name="connsiteX1" fmla="*/ 3270805 w 3296145"/>
                <a:gd name="connsiteY1" fmla="*/ 0 h 3296145"/>
                <a:gd name="connsiteX2" fmla="*/ 0 w 3296145"/>
                <a:gd name="connsiteY2" fmla="*/ 3270805 h 3296145"/>
                <a:gd name="connsiteX3" fmla="*/ 92314 w 3296145"/>
                <a:gd name="connsiteY3" fmla="*/ 3296146 h 3296145"/>
                <a:gd name="connsiteX4" fmla="*/ 3296146 w 3296145"/>
                <a:gd name="connsiteY4" fmla="*/ 92314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92314"/>
                  </a:moveTo>
                  <a:cubicBezTo>
                    <a:pt x="3288302" y="61542"/>
                    <a:pt x="3279855" y="30771"/>
                    <a:pt x="3270805" y="0"/>
                  </a:cubicBezTo>
                  <a:lnTo>
                    <a:pt x="0" y="3270805"/>
                  </a:lnTo>
                  <a:cubicBezTo>
                    <a:pt x="30771" y="3279855"/>
                    <a:pt x="61542" y="3288302"/>
                    <a:pt x="92314" y="3296146"/>
                  </a:cubicBezTo>
                  <a:lnTo>
                    <a:pt x="3296146" y="92314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20" name="شكل حر: شكل 5119">
              <a:extLst>
                <a:ext uri="{FF2B5EF4-FFF2-40B4-BE49-F238E27FC236}">
                  <a16:creationId xmlns:a16="http://schemas.microsoft.com/office/drawing/2014/main" id="{76043CAC-F969-8398-14E6-D80A49F0AF6C}"/>
                </a:ext>
              </a:extLst>
            </p:cNvPr>
            <p:cNvSpPr/>
            <p:nvPr/>
          </p:nvSpPr>
          <p:spPr>
            <a:xfrm>
              <a:off x="-224160" y="483221"/>
              <a:ext cx="3515164" cy="3516371"/>
            </a:xfrm>
            <a:custGeom>
              <a:avLst/>
              <a:gdLst>
                <a:gd name="connsiteX0" fmla="*/ 3515165 w 3515164"/>
                <a:gd name="connsiteY0" fmla="*/ 82057 h 3516371"/>
                <a:gd name="connsiteX1" fmla="*/ 3479567 w 3515164"/>
                <a:gd name="connsiteY1" fmla="*/ 0 h 3516371"/>
                <a:gd name="connsiteX2" fmla="*/ 0 w 3515164"/>
                <a:gd name="connsiteY2" fmla="*/ 3480773 h 3516371"/>
                <a:gd name="connsiteX3" fmla="*/ 82057 w 3515164"/>
                <a:gd name="connsiteY3" fmla="*/ 3516372 h 3516371"/>
                <a:gd name="connsiteX4" fmla="*/ 3515165 w 3515164"/>
                <a:gd name="connsiteY4" fmla="*/ 82057 h 351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164" h="3516371">
                  <a:moveTo>
                    <a:pt x="3515165" y="82057"/>
                  </a:moveTo>
                  <a:cubicBezTo>
                    <a:pt x="3503701" y="54302"/>
                    <a:pt x="3492237" y="27151"/>
                    <a:pt x="3479567" y="0"/>
                  </a:cubicBezTo>
                  <a:lnTo>
                    <a:pt x="0" y="3480773"/>
                  </a:lnTo>
                  <a:cubicBezTo>
                    <a:pt x="27151" y="3492841"/>
                    <a:pt x="54302" y="3504908"/>
                    <a:pt x="82057" y="3516372"/>
                  </a:cubicBezTo>
                  <a:lnTo>
                    <a:pt x="3515165" y="82057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54" b="59398" l="66479" r="82394">
                        <a14:foregroundMark x1="74085" y1="59398" x2="74085" y2="59398"/>
                        <a14:foregroundMark x1="82254" y1="56015" x2="82254" y2="5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34" t="34000" r="15576" b="38282"/>
          <a:stretch/>
        </p:blipFill>
        <p:spPr bwMode="auto">
          <a:xfrm>
            <a:off x="11155365" y="147088"/>
            <a:ext cx="887895" cy="9318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92D05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5120C15-011A-8EB8-2B70-949C40D2AB0C}"/>
              </a:ext>
            </a:extLst>
          </p:cNvPr>
          <p:cNvSpPr/>
          <p:nvPr/>
        </p:nvSpPr>
        <p:spPr>
          <a:xfrm>
            <a:off x="531787" y="1748289"/>
            <a:ext cx="4839524" cy="38329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buFont typeface="+mj-lt"/>
              <a:buAutoNum type="arabicPeriod"/>
            </a:pPr>
            <a:r>
              <a:rPr lang="ar-SA" b="0" i="0" dirty="0">
                <a:solidFill>
                  <a:srgbClr val="34495E"/>
                </a:solidFill>
                <a:effectLst/>
                <a:latin typeface="Ubuntu" panose="020B0504030602030204" pitchFamily="34" charset="0"/>
              </a:rPr>
              <a:t>انتقل إلى الصفحة الرئيسية للبرنامج وضغط على تسجيل </a:t>
            </a:r>
            <a:r>
              <a:rPr lang="en-US" b="0" i="0" dirty="0">
                <a:solidFill>
                  <a:srgbClr val="34495E"/>
                </a:solidFill>
                <a:effectLst/>
                <a:latin typeface="Ubuntu" panose="020B0504030602030204" pitchFamily="34" charset="0"/>
              </a:rPr>
              <a:t>sign up </a:t>
            </a:r>
          </a:p>
          <a:p>
            <a:pPr algn="r" rtl="1">
              <a:buFont typeface="+mj-lt"/>
              <a:buAutoNum type="arabicPeriod"/>
            </a:pPr>
            <a:r>
              <a:rPr lang="ar-SA" b="0" i="0" dirty="0">
                <a:solidFill>
                  <a:srgbClr val="34495E"/>
                </a:solidFill>
                <a:effectLst/>
                <a:latin typeface="Ubuntu" panose="020B0504030602030204" pitchFamily="34" charset="0"/>
              </a:rPr>
              <a:t>من نافذة </a:t>
            </a:r>
            <a:r>
              <a:rPr lang="en-US" b="0" i="0" dirty="0">
                <a:solidFill>
                  <a:srgbClr val="34495E"/>
                </a:solidFill>
                <a:effectLst/>
                <a:latin typeface="Ubuntu" panose="020B0504030602030204" pitchFamily="34" charset="0"/>
              </a:rPr>
              <a:t>Start Tinkering (</a:t>
            </a:r>
            <a:r>
              <a:rPr lang="ar-SA" b="0" i="0" dirty="0">
                <a:solidFill>
                  <a:srgbClr val="34495E"/>
                </a:solidFill>
                <a:effectLst/>
                <a:latin typeface="Ubuntu" panose="020B0504030602030204" pitchFamily="34" charset="0"/>
              </a:rPr>
              <a:t>بدأ العمل) حدد إنشاء حساب شخصي. </a:t>
            </a:r>
          </a:p>
          <a:p>
            <a:pPr algn="r" rtl="1">
              <a:buFont typeface="+mj-lt"/>
              <a:buAutoNum type="arabicPeriod"/>
            </a:pPr>
            <a:r>
              <a:rPr lang="ar-SA" b="0" i="0" dirty="0">
                <a:solidFill>
                  <a:srgbClr val="34495E"/>
                </a:solidFill>
                <a:effectLst/>
                <a:latin typeface="Ubuntu" panose="020B0504030602030204" pitchFamily="34" charset="0"/>
              </a:rPr>
              <a:t>ثم من نافذة بدء العمل حدد </a:t>
            </a:r>
            <a:r>
              <a:rPr lang="en-US" b="0" i="0" dirty="0">
                <a:solidFill>
                  <a:srgbClr val="34495E"/>
                </a:solidFill>
                <a:effectLst/>
                <a:latin typeface="Ubuntu" panose="020B0504030602030204" pitchFamily="34" charset="0"/>
              </a:rPr>
              <a:t>Sign in with Google </a:t>
            </a:r>
            <a:r>
              <a:rPr lang="ar-SA" b="0" i="0" dirty="0">
                <a:solidFill>
                  <a:srgbClr val="34495E"/>
                </a:solidFill>
                <a:effectLst/>
                <a:latin typeface="Ubuntu" panose="020B0504030602030204" pitchFamily="34" charset="0"/>
              </a:rPr>
              <a:t> سجل الدخول بواسطة جوجل</a:t>
            </a:r>
          </a:p>
        </p:txBody>
      </p:sp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2400614" y="-434112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انشاء حساب في برنامج </a:t>
            </a:r>
            <a:r>
              <a:rPr lang="ar-SA" sz="2000" b="1" dirty="0" err="1"/>
              <a:t>تينكركاد</a:t>
            </a:r>
            <a:endParaRPr lang="fr-FR" sz="2000" b="1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1CD3353-5EFE-CD20-99EA-30AE3804DC34}"/>
              </a:ext>
            </a:extLst>
          </p:cNvPr>
          <p:cNvSpPr/>
          <p:nvPr/>
        </p:nvSpPr>
        <p:spPr>
          <a:xfrm>
            <a:off x="5480437" y="1630496"/>
            <a:ext cx="6667246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6" name="صورة 5" descr="صورة تحتوي على نص, لقطة شاشة, الخط, التصميم&#10;&#10;تم إنشاء الوصف تلقائياً">
            <a:extLst>
              <a:ext uri="{FF2B5EF4-FFF2-40B4-BE49-F238E27FC236}">
                <a16:creationId xmlns:a16="http://schemas.microsoft.com/office/drawing/2014/main" id="{85528E0B-714F-DB44-8146-338695A0A4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175" y="1848374"/>
            <a:ext cx="6509085" cy="407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6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aphique 29">
            <a:extLst>
              <a:ext uri="{FF2B5EF4-FFF2-40B4-BE49-F238E27FC236}">
                <a16:creationId xmlns:a16="http://schemas.microsoft.com/office/drawing/2014/main" id="{2290AEC8-55D0-A414-B7B4-FB99584ED7A9}"/>
              </a:ext>
            </a:extLst>
          </p:cNvPr>
          <p:cNvGrpSpPr/>
          <p:nvPr/>
        </p:nvGrpSpPr>
        <p:grpSpPr>
          <a:xfrm>
            <a:off x="-1770567" y="-1062582"/>
            <a:ext cx="5258266" cy="5258266"/>
            <a:chOff x="-1770567" y="-1062582"/>
            <a:chExt cx="5258266" cy="5258266"/>
          </a:xfrm>
          <a:solidFill>
            <a:srgbClr val="002060">
              <a:alpha val="19000"/>
            </a:srgbClr>
          </a:solidFill>
        </p:grpSpPr>
        <p:sp>
          <p:nvSpPr>
            <p:cNvPr id="48" name="شكل حر: شكل 47">
              <a:extLst>
                <a:ext uri="{FF2B5EF4-FFF2-40B4-BE49-F238E27FC236}">
                  <a16:creationId xmlns:a16="http://schemas.microsoft.com/office/drawing/2014/main" id="{7EC0B3DC-CB4A-61A3-C5F2-EDAD8BBCB51D}"/>
                </a:ext>
              </a:extLst>
            </p:cNvPr>
            <p:cNvSpPr/>
            <p:nvPr/>
          </p:nvSpPr>
          <p:spPr>
            <a:xfrm>
              <a:off x="-1241421" y="-532833"/>
              <a:ext cx="3749267" cy="3748664"/>
            </a:xfrm>
            <a:custGeom>
              <a:avLst/>
              <a:gdLst>
                <a:gd name="connsiteX0" fmla="*/ 3749268 w 3749267"/>
                <a:gd name="connsiteY0" fmla="*/ 51285 h 3748664"/>
                <a:gd name="connsiteX1" fmla="*/ 3683502 w 3749267"/>
                <a:gd name="connsiteY1" fmla="*/ 0 h 3748664"/>
                <a:gd name="connsiteX2" fmla="*/ 0 w 3749267"/>
                <a:gd name="connsiteY2" fmla="*/ 3682898 h 3748664"/>
                <a:gd name="connsiteX3" fmla="*/ 51285 w 3749267"/>
                <a:gd name="connsiteY3" fmla="*/ 3748665 h 3748664"/>
                <a:gd name="connsiteX4" fmla="*/ 3749268 w 3749267"/>
                <a:gd name="connsiteY4" fmla="*/ 51285 h 37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8664">
                  <a:moveTo>
                    <a:pt x="3749268" y="51285"/>
                  </a:moveTo>
                  <a:cubicBezTo>
                    <a:pt x="3727547" y="33788"/>
                    <a:pt x="3705223" y="16894"/>
                    <a:pt x="3683502" y="0"/>
                  </a:cubicBezTo>
                  <a:lnTo>
                    <a:pt x="0" y="3682898"/>
                  </a:lnTo>
                  <a:cubicBezTo>
                    <a:pt x="16894" y="3705223"/>
                    <a:pt x="33788" y="3726944"/>
                    <a:pt x="51285" y="3748665"/>
                  </a:cubicBezTo>
                  <a:lnTo>
                    <a:pt x="3749268" y="512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9" name="شكل حر: شكل 48">
              <a:extLst>
                <a:ext uri="{FF2B5EF4-FFF2-40B4-BE49-F238E27FC236}">
                  <a16:creationId xmlns:a16="http://schemas.microsoft.com/office/drawing/2014/main" id="{5E38AE2C-8BBE-D477-2698-CB104F9E9215}"/>
                </a:ext>
              </a:extLst>
            </p:cNvPr>
            <p:cNvSpPr/>
            <p:nvPr/>
          </p:nvSpPr>
          <p:spPr>
            <a:xfrm>
              <a:off x="-1687906" y="-979921"/>
              <a:ext cx="3296145" cy="3296145"/>
            </a:xfrm>
            <a:custGeom>
              <a:avLst/>
              <a:gdLst>
                <a:gd name="connsiteX0" fmla="*/ 3296146 w 3296145"/>
                <a:gd name="connsiteY0" fmla="*/ 25341 h 3296145"/>
                <a:gd name="connsiteX1" fmla="*/ 3203832 w 3296145"/>
                <a:gd name="connsiteY1" fmla="*/ 0 h 3296145"/>
                <a:gd name="connsiteX2" fmla="*/ 0 w 3296145"/>
                <a:gd name="connsiteY2" fmla="*/ 3204435 h 3296145"/>
                <a:gd name="connsiteX3" fmla="*/ 25341 w 3296145"/>
                <a:gd name="connsiteY3" fmla="*/ 3296146 h 3296145"/>
                <a:gd name="connsiteX4" fmla="*/ 3296146 w 3296145"/>
                <a:gd name="connsiteY4" fmla="*/ 25341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25341"/>
                  </a:moveTo>
                  <a:cubicBezTo>
                    <a:pt x="3265375" y="16291"/>
                    <a:pt x="3234603" y="7844"/>
                    <a:pt x="3203832" y="0"/>
                  </a:cubicBezTo>
                  <a:lnTo>
                    <a:pt x="0" y="3204435"/>
                  </a:lnTo>
                  <a:cubicBezTo>
                    <a:pt x="7844" y="3235207"/>
                    <a:pt x="16291" y="3265978"/>
                    <a:pt x="25341" y="3296146"/>
                  </a:cubicBezTo>
                  <a:lnTo>
                    <a:pt x="3296146" y="2534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0" name="شكل حر: شكل 49">
              <a:extLst>
                <a:ext uri="{FF2B5EF4-FFF2-40B4-BE49-F238E27FC236}">
                  <a16:creationId xmlns:a16="http://schemas.microsoft.com/office/drawing/2014/main" id="{06C460CC-32CA-17B0-9921-CC07E7F730E9}"/>
                </a:ext>
              </a:extLst>
            </p:cNvPr>
            <p:cNvSpPr/>
            <p:nvPr/>
          </p:nvSpPr>
          <p:spPr>
            <a:xfrm>
              <a:off x="-1423032" y="-715651"/>
              <a:ext cx="3663590" cy="3663590"/>
            </a:xfrm>
            <a:custGeom>
              <a:avLst/>
              <a:gdLst>
                <a:gd name="connsiteX0" fmla="*/ 3663591 w 3663590"/>
                <a:gd name="connsiteY0" fmla="*/ 44045 h 3663590"/>
                <a:gd name="connsiteX1" fmla="*/ 3589981 w 3663590"/>
                <a:gd name="connsiteY1" fmla="*/ 0 h 3663590"/>
                <a:gd name="connsiteX2" fmla="*/ 0 w 3663590"/>
                <a:gd name="connsiteY2" fmla="*/ 3589981 h 3663590"/>
                <a:gd name="connsiteX3" fmla="*/ 44045 w 3663590"/>
                <a:gd name="connsiteY3" fmla="*/ 3663591 h 3663590"/>
                <a:gd name="connsiteX4" fmla="*/ 3663591 w 3663590"/>
                <a:gd name="connsiteY4" fmla="*/ 44045 h 366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3590" h="3663590">
                  <a:moveTo>
                    <a:pt x="3663591" y="44045"/>
                  </a:moveTo>
                  <a:cubicBezTo>
                    <a:pt x="3639457" y="28961"/>
                    <a:pt x="3614719" y="14481"/>
                    <a:pt x="3589981" y="0"/>
                  </a:cubicBezTo>
                  <a:lnTo>
                    <a:pt x="0" y="3589981"/>
                  </a:lnTo>
                  <a:cubicBezTo>
                    <a:pt x="13877" y="3614719"/>
                    <a:pt x="28961" y="3639457"/>
                    <a:pt x="44045" y="3663591"/>
                  </a:cubicBezTo>
                  <a:lnTo>
                    <a:pt x="3663591" y="4404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" name="شكل حر: شكل 50">
              <a:extLst>
                <a:ext uri="{FF2B5EF4-FFF2-40B4-BE49-F238E27FC236}">
                  <a16:creationId xmlns:a16="http://schemas.microsoft.com/office/drawing/2014/main" id="{AC5DDCB4-0450-DCE9-87BF-9FE7B60607B5}"/>
                </a:ext>
              </a:extLst>
            </p:cNvPr>
            <p:cNvSpPr/>
            <p:nvPr/>
          </p:nvSpPr>
          <p:spPr>
            <a:xfrm>
              <a:off x="-1573872" y="-865887"/>
              <a:ext cx="3515767" cy="3515767"/>
            </a:xfrm>
            <a:custGeom>
              <a:avLst/>
              <a:gdLst>
                <a:gd name="connsiteX0" fmla="*/ 3515768 w 3515767"/>
                <a:gd name="connsiteY0" fmla="*/ 35598 h 3515767"/>
                <a:gd name="connsiteX1" fmla="*/ 3433711 w 3515767"/>
                <a:gd name="connsiteY1" fmla="*/ 0 h 3515767"/>
                <a:gd name="connsiteX2" fmla="*/ 0 w 3515767"/>
                <a:gd name="connsiteY2" fmla="*/ 3433711 h 3515767"/>
                <a:gd name="connsiteX3" fmla="*/ 35598 w 3515767"/>
                <a:gd name="connsiteY3" fmla="*/ 3515768 h 3515767"/>
                <a:gd name="connsiteX4" fmla="*/ 3515768 w 3515767"/>
                <a:gd name="connsiteY4" fmla="*/ 35598 h 35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767" h="3515767">
                  <a:moveTo>
                    <a:pt x="3515768" y="35598"/>
                  </a:moveTo>
                  <a:cubicBezTo>
                    <a:pt x="3488617" y="23531"/>
                    <a:pt x="3461466" y="11464"/>
                    <a:pt x="3433711" y="0"/>
                  </a:cubicBezTo>
                  <a:lnTo>
                    <a:pt x="0" y="3433711"/>
                  </a:lnTo>
                  <a:cubicBezTo>
                    <a:pt x="11464" y="3461466"/>
                    <a:pt x="22928" y="3488617"/>
                    <a:pt x="35598" y="3515768"/>
                  </a:cubicBezTo>
                  <a:lnTo>
                    <a:pt x="3515768" y="3559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2" name="شكل حر: شكل 51">
              <a:extLst>
                <a:ext uri="{FF2B5EF4-FFF2-40B4-BE49-F238E27FC236}">
                  <a16:creationId xmlns:a16="http://schemas.microsoft.com/office/drawing/2014/main" id="{0BE2DFE8-10E2-8028-3CAF-163DE4B277ED}"/>
                </a:ext>
              </a:extLst>
            </p:cNvPr>
            <p:cNvSpPr/>
            <p:nvPr/>
          </p:nvSpPr>
          <p:spPr>
            <a:xfrm>
              <a:off x="-1757293" y="-1049308"/>
              <a:ext cx="2990242" cy="2989639"/>
            </a:xfrm>
            <a:custGeom>
              <a:avLst/>
              <a:gdLst>
                <a:gd name="connsiteX0" fmla="*/ 2990243 w 2990242"/>
                <a:gd name="connsiteY0" fmla="*/ 12671 h 2989639"/>
                <a:gd name="connsiteX1" fmla="*/ 2885862 w 2990242"/>
                <a:gd name="connsiteY1" fmla="*/ 0 h 2989639"/>
                <a:gd name="connsiteX2" fmla="*/ 0 w 2990242"/>
                <a:gd name="connsiteY2" fmla="*/ 2885259 h 2989639"/>
                <a:gd name="connsiteX3" fmla="*/ 12671 w 2990242"/>
                <a:gd name="connsiteY3" fmla="*/ 2989640 h 2989639"/>
                <a:gd name="connsiteX4" fmla="*/ 2990243 w 2990242"/>
                <a:gd name="connsiteY4" fmla="*/ 1267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0242" h="2989639">
                  <a:moveTo>
                    <a:pt x="2990243" y="12671"/>
                  </a:moveTo>
                  <a:cubicBezTo>
                    <a:pt x="2955248" y="7844"/>
                    <a:pt x="2920857" y="3620"/>
                    <a:pt x="2885862" y="0"/>
                  </a:cubicBezTo>
                  <a:lnTo>
                    <a:pt x="0" y="2885259"/>
                  </a:lnTo>
                  <a:cubicBezTo>
                    <a:pt x="3620" y="2920254"/>
                    <a:pt x="7844" y="2955248"/>
                    <a:pt x="12671" y="2989640"/>
                  </a:cubicBezTo>
                  <a:lnTo>
                    <a:pt x="2990243" y="1267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3" name="شكل حر: شكل 52">
              <a:extLst>
                <a:ext uri="{FF2B5EF4-FFF2-40B4-BE49-F238E27FC236}">
                  <a16:creationId xmlns:a16="http://schemas.microsoft.com/office/drawing/2014/main" id="{B2589DB8-E319-9D5F-D747-E0C4ECEC6AFA}"/>
                </a:ext>
              </a:extLst>
            </p:cNvPr>
            <p:cNvSpPr/>
            <p:nvPr/>
          </p:nvSpPr>
          <p:spPr>
            <a:xfrm>
              <a:off x="-1029643" y="-321658"/>
              <a:ext cx="3777021" cy="3777021"/>
            </a:xfrm>
            <a:custGeom>
              <a:avLst/>
              <a:gdLst>
                <a:gd name="connsiteX0" fmla="*/ 3748061 w 3777021"/>
                <a:gd name="connsiteY0" fmla="*/ 28961 h 3777021"/>
                <a:gd name="connsiteX1" fmla="*/ 3718497 w 3777021"/>
                <a:gd name="connsiteY1" fmla="*/ 0 h 3777021"/>
                <a:gd name="connsiteX2" fmla="*/ 0 w 3777021"/>
                <a:gd name="connsiteY2" fmla="*/ 3718497 h 3777021"/>
                <a:gd name="connsiteX3" fmla="*/ 28961 w 3777021"/>
                <a:gd name="connsiteY3" fmla="*/ 3748061 h 3777021"/>
                <a:gd name="connsiteX4" fmla="*/ 58526 w 3777021"/>
                <a:gd name="connsiteY4" fmla="*/ 3777022 h 3777021"/>
                <a:gd name="connsiteX5" fmla="*/ 3777022 w 3777021"/>
                <a:gd name="connsiteY5" fmla="*/ 58526 h 3777021"/>
                <a:gd name="connsiteX6" fmla="*/ 3748061 w 3777021"/>
                <a:gd name="connsiteY6" fmla="*/ 28961 h 377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77021" h="3777021">
                  <a:moveTo>
                    <a:pt x="3748061" y="28961"/>
                  </a:moveTo>
                  <a:cubicBezTo>
                    <a:pt x="3738407" y="19308"/>
                    <a:pt x="3728150" y="9654"/>
                    <a:pt x="3718497" y="0"/>
                  </a:cubicBezTo>
                  <a:lnTo>
                    <a:pt x="0" y="3718497"/>
                  </a:lnTo>
                  <a:cubicBezTo>
                    <a:pt x="9654" y="3728150"/>
                    <a:pt x="19308" y="3738407"/>
                    <a:pt x="28961" y="3748061"/>
                  </a:cubicBezTo>
                  <a:cubicBezTo>
                    <a:pt x="38615" y="3757715"/>
                    <a:pt x="48872" y="3767369"/>
                    <a:pt x="58526" y="3777022"/>
                  </a:cubicBezTo>
                  <a:lnTo>
                    <a:pt x="3777022" y="58526"/>
                  </a:lnTo>
                  <a:cubicBezTo>
                    <a:pt x="3767369" y="48269"/>
                    <a:pt x="3757715" y="38615"/>
                    <a:pt x="3748061" y="28961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 dirty="0"/>
            </a:p>
          </p:txBody>
        </p:sp>
        <p:sp>
          <p:nvSpPr>
            <p:cNvPr id="54" name="شكل حر: شكل 53">
              <a:extLst>
                <a:ext uri="{FF2B5EF4-FFF2-40B4-BE49-F238E27FC236}">
                  <a16:creationId xmlns:a16="http://schemas.microsoft.com/office/drawing/2014/main" id="{4B26F153-E65D-93C9-BE33-F9E2BCE7A910}"/>
                </a:ext>
              </a:extLst>
            </p:cNvPr>
            <p:cNvSpPr/>
            <p:nvPr/>
          </p:nvSpPr>
          <p:spPr>
            <a:xfrm>
              <a:off x="-1770567" y="-1062582"/>
              <a:ext cx="2571512" cy="2571512"/>
            </a:xfrm>
            <a:custGeom>
              <a:avLst/>
              <a:gdLst>
                <a:gd name="connsiteX0" fmla="*/ 2571513 w 2571512"/>
                <a:gd name="connsiteY0" fmla="*/ 0 h 2571512"/>
                <a:gd name="connsiteX1" fmla="*/ 2448428 w 2571512"/>
                <a:gd name="connsiteY1" fmla="*/ 5430 h 2571512"/>
                <a:gd name="connsiteX2" fmla="*/ 5430 w 2571512"/>
                <a:gd name="connsiteY2" fmla="*/ 2449031 h 2571512"/>
                <a:gd name="connsiteX3" fmla="*/ 0 w 2571512"/>
                <a:gd name="connsiteY3" fmla="*/ 2571513 h 2571512"/>
                <a:gd name="connsiteX4" fmla="*/ 2571513 w 2571512"/>
                <a:gd name="connsiteY4" fmla="*/ 0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71513" y="0"/>
                  </a:moveTo>
                  <a:cubicBezTo>
                    <a:pt x="2530484" y="603"/>
                    <a:pt x="2489456" y="3017"/>
                    <a:pt x="2448428" y="5430"/>
                  </a:cubicBezTo>
                  <a:lnTo>
                    <a:pt x="5430" y="2449031"/>
                  </a:lnTo>
                  <a:cubicBezTo>
                    <a:pt x="3017" y="2489456"/>
                    <a:pt x="603" y="2530484"/>
                    <a:pt x="0" y="2571513"/>
                  </a:cubicBezTo>
                  <a:lnTo>
                    <a:pt x="2571513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5" name="شكل حر: شكل 54">
              <a:extLst>
                <a:ext uri="{FF2B5EF4-FFF2-40B4-BE49-F238E27FC236}">
                  <a16:creationId xmlns:a16="http://schemas.microsoft.com/office/drawing/2014/main" id="{30E691C9-F403-257A-87BC-2E15DA5A9F51}"/>
                </a:ext>
              </a:extLst>
            </p:cNvPr>
            <p:cNvSpPr/>
            <p:nvPr/>
          </p:nvSpPr>
          <p:spPr>
            <a:xfrm>
              <a:off x="-1707214" y="-999229"/>
              <a:ext cx="1987461" cy="1987461"/>
            </a:xfrm>
            <a:custGeom>
              <a:avLst/>
              <a:gdLst>
                <a:gd name="connsiteX0" fmla="*/ 0 w 1987461"/>
                <a:gd name="connsiteY0" fmla="*/ 1987462 h 1987461"/>
                <a:gd name="connsiteX1" fmla="*/ 1987462 w 1987461"/>
                <a:gd name="connsiteY1" fmla="*/ 0 h 1987461"/>
                <a:gd name="connsiteX2" fmla="*/ 1829382 w 1987461"/>
                <a:gd name="connsiteY2" fmla="*/ 40425 h 1987461"/>
                <a:gd name="connsiteX3" fmla="*/ 41028 w 1987461"/>
                <a:gd name="connsiteY3" fmla="*/ 1829382 h 1987461"/>
                <a:gd name="connsiteX4" fmla="*/ 0 w 1987461"/>
                <a:gd name="connsiteY4" fmla="*/ 1987462 h 19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461" h="1987461">
                  <a:moveTo>
                    <a:pt x="0" y="1987462"/>
                  </a:moveTo>
                  <a:lnTo>
                    <a:pt x="1987462" y="0"/>
                  </a:lnTo>
                  <a:cubicBezTo>
                    <a:pt x="1934366" y="12067"/>
                    <a:pt x="1881874" y="25341"/>
                    <a:pt x="1829382" y="40425"/>
                  </a:cubicBezTo>
                  <a:lnTo>
                    <a:pt x="41028" y="1829382"/>
                  </a:lnTo>
                  <a:cubicBezTo>
                    <a:pt x="25944" y="1881271"/>
                    <a:pt x="12067" y="1934366"/>
                    <a:pt x="0" y="1987462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6" name="شكل حر: شكل 55">
              <a:extLst>
                <a:ext uri="{FF2B5EF4-FFF2-40B4-BE49-F238E27FC236}">
                  <a16:creationId xmlns:a16="http://schemas.microsoft.com/office/drawing/2014/main" id="{8324F26E-78AE-00A9-58EC-D2631E9DD379}"/>
                </a:ext>
              </a:extLst>
            </p:cNvPr>
            <p:cNvSpPr/>
            <p:nvPr/>
          </p:nvSpPr>
          <p:spPr>
            <a:xfrm>
              <a:off x="916186" y="1624171"/>
              <a:ext cx="2571512" cy="2571512"/>
            </a:xfrm>
            <a:custGeom>
              <a:avLst/>
              <a:gdLst>
                <a:gd name="connsiteX0" fmla="*/ 2566082 w 2571512"/>
                <a:gd name="connsiteY0" fmla="*/ 123085 h 2571512"/>
                <a:gd name="connsiteX1" fmla="*/ 2571513 w 2571512"/>
                <a:gd name="connsiteY1" fmla="*/ 0 h 2571512"/>
                <a:gd name="connsiteX2" fmla="*/ 0 w 2571512"/>
                <a:gd name="connsiteY2" fmla="*/ 2571513 h 2571512"/>
                <a:gd name="connsiteX3" fmla="*/ 123085 w 2571512"/>
                <a:gd name="connsiteY3" fmla="*/ 2566082 h 2571512"/>
                <a:gd name="connsiteX4" fmla="*/ 2566082 w 2571512"/>
                <a:gd name="connsiteY4" fmla="*/ 123085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66082" y="123085"/>
                  </a:moveTo>
                  <a:cubicBezTo>
                    <a:pt x="2569099" y="82057"/>
                    <a:pt x="2570909" y="41028"/>
                    <a:pt x="2571513" y="0"/>
                  </a:cubicBezTo>
                  <a:lnTo>
                    <a:pt x="0" y="2571513"/>
                  </a:lnTo>
                  <a:cubicBezTo>
                    <a:pt x="41028" y="2570909"/>
                    <a:pt x="82057" y="2568496"/>
                    <a:pt x="123085" y="2566082"/>
                  </a:cubicBezTo>
                  <a:lnTo>
                    <a:pt x="2566082" y="1230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7" name="شكل حر: شكل 56">
              <a:extLst>
                <a:ext uri="{FF2B5EF4-FFF2-40B4-BE49-F238E27FC236}">
                  <a16:creationId xmlns:a16="http://schemas.microsoft.com/office/drawing/2014/main" id="{0959D22C-9FB9-0658-B542-65AD8EE4487F}"/>
                </a:ext>
              </a:extLst>
            </p:cNvPr>
            <p:cNvSpPr/>
            <p:nvPr/>
          </p:nvSpPr>
          <p:spPr>
            <a:xfrm>
              <a:off x="484785" y="1192770"/>
              <a:ext cx="2989639" cy="2989639"/>
            </a:xfrm>
            <a:custGeom>
              <a:avLst/>
              <a:gdLst>
                <a:gd name="connsiteX0" fmla="*/ 2989640 w 2989639"/>
                <a:gd name="connsiteY0" fmla="*/ 104381 h 2989639"/>
                <a:gd name="connsiteX1" fmla="*/ 2976969 w 2989639"/>
                <a:gd name="connsiteY1" fmla="*/ 0 h 2989639"/>
                <a:gd name="connsiteX2" fmla="*/ 0 w 2989639"/>
                <a:gd name="connsiteY2" fmla="*/ 2976969 h 2989639"/>
                <a:gd name="connsiteX3" fmla="*/ 104381 w 2989639"/>
                <a:gd name="connsiteY3" fmla="*/ 2989640 h 2989639"/>
                <a:gd name="connsiteX4" fmla="*/ 2989640 w 2989639"/>
                <a:gd name="connsiteY4" fmla="*/ 10438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639" h="2989639">
                  <a:moveTo>
                    <a:pt x="2989640" y="104381"/>
                  </a:moveTo>
                  <a:cubicBezTo>
                    <a:pt x="2986020" y="69386"/>
                    <a:pt x="2981796" y="34391"/>
                    <a:pt x="2976969" y="0"/>
                  </a:cubicBezTo>
                  <a:lnTo>
                    <a:pt x="0" y="2976969"/>
                  </a:lnTo>
                  <a:cubicBezTo>
                    <a:pt x="34995" y="2981796"/>
                    <a:pt x="69386" y="2986020"/>
                    <a:pt x="104381" y="2989640"/>
                  </a:cubicBezTo>
                  <a:lnTo>
                    <a:pt x="2989640" y="10438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8" name="شكل حر: شكل 57">
              <a:extLst>
                <a:ext uri="{FF2B5EF4-FFF2-40B4-BE49-F238E27FC236}">
                  <a16:creationId xmlns:a16="http://schemas.microsoft.com/office/drawing/2014/main" id="{3B541EE2-921B-7AC6-9383-ED69B6689255}"/>
                </a:ext>
              </a:extLst>
            </p:cNvPr>
            <p:cNvSpPr/>
            <p:nvPr/>
          </p:nvSpPr>
          <p:spPr>
            <a:xfrm>
              <a:off x="-1407345" y="-699360"/>
              <a:ext cx="930378" cy="930378"/>
            </a:xfrm>
            <a:custGeom>
              <a:avLst/>
              <a:gdLst>
                <a:gd name="connsiteX0" fmla="*/ 930378 w 930378"/>
                <a:gd name="connsiteY0" fmla="*/ 0 h 930378"/>
                <a:gd name="connsiteX1" fmla="*/ 406663 w 930378"/>
                <a:gd name="connsiteY1" fmla="*/ 406663 h 930378"/>
                <a:gd name="connsiteX2" fmla="*/ 0 w 930378"/>
                <a:gd name="connsiteY2" fmla="*/ 930378 h 930378"/>
                <a:gd name="connsiteX3" fmla="*/ 930378 w 930378"/>
                <a:gd name="connsiteY3" fmla="*/ 0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930378" y="0"/>
                  </a:moveTo>
                  <a:cubicBezTo>
                    <a:pt x="743337" y="110415"/>
                    <a:pt x="567157" y="246170"/>
                    <a:pt x="406663" y="406663"/>
                  </a:cubicBezTo>
                  <a:cubicBezTo>
                    <a:pt x="246170" y="567157"/>
                    <a:pt x="110415" y="743337"/>
                    <a:pt x="0" y="930378"/>
                  </a:cubicBezTo>
                  <a:lnTo>
                    <a:pt x="930378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9" name="شكل حر: شكل 58">
              <a:extLst>
                <a:ext uri="{FF2B5EF4-FFF2-40B4-BE49-F238E27FC236}">
                  <a16:creationId xmlns:a16="http://schemas.microsoft.com/office/drawing/2014/main" id="{2216CE48-8850-4E27-7EB1-150B86350D32}"/>
                </a:ext>
              </a:extLst>
            </p:cNvPr>
            <p:cNvSpPr/>
            <p:nvPr/>
          </p:nvSpPr>
          <p:spPr>
            <a:xfrm>
              <a:off x="1437488" y="2145473"/>
              <a:ext cx="1986858" cy="1986858"/>
            </a:xfrm>
            <a:custGeom>
              <a:avLst/>
              <a:gdLst>
                <a:gd name="connsiteX0" fmla="*/ 1946434 w 1986858"/>
                <a:gd name="connsiteY0" fmla="*/ 158080 h 1986858"/>
                <a:gd name="connsiteX1" fmla="*/ 1986859 w 1986858"/>
                <a:gd name="connsiteY1" fmla="*/ 0 h 1986858"/>
                <a:gd name="connsiteX2" fmla="*/ 0 w 1986858"/>
                <a:gd name="connsiteY2" fmla="*/ 1986859 h 1986858"/>
                <a:gd name="connsiteX3" fmla="*/ 158080 w 1986858"/>
                <a:gd name="connsiteY3" fmla="*/ 1946434 h 1986858"/>
                <a:gd name="connsiteX4" fmla="*/ 1946434 w 1986858"/>
                <a:gd name="connsiteY4" fmla="*/ 158080 h 198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6858" h="1986858">
                  <a:moveTo>
                    <a:pt x="1946434" y="158080"/>
                  </a:moveTo>
                  <a:cubicBezTo>
                    <a:pt x="1961518" y="105588"/>
                    <a:pt x="1975395" y="53096"/>
                    <a:pt x="1986859" y="0"/>
                  </a:cubicBezTo>
                  <a:lnTo>
                    <a:pt x="0" y="1986859"/>
                  </a:lnTo>
                  <a:cubicBezTo>
                    <a:pt x="53096" y="1974792"/>
                    <a:pt x="105588" y="1961518"/>
                    <a:pt x="158080" y="1946434"/>
                  </a:cubicBezTo>
                  <a:lnTo>
                    <a:pt x="1946434" y="15808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0" name="شكل حر: شكل 59">
              <a:extLst>
                <a:ext uri="{FF2B5EF4-FFF2-40B4-BE49-F238E27FC236}">
                  <a16:creationId xmlns:a16="http://schemas.microsoft.com/office/drawing/2014/main" id="{4398E3BF-734F-3D46-D19C-360320759314}"/>
                </a:ext>
              </a:extLst>
            </p:cNvPr>
            <p:cNvSpPr/>
            <p:nvPr/>
          </p:nvSpPr>
          <p:spPr>
            <a:xfrm>
              <a:off x="2194702" y="2902687"/>
              <a:ext cx="930378" cy="930378"/>
            </a:xfrm>
            <a:custGeom>
              <a:avLst/>
              <a:gdLst>
                <a:gd name="connsiteX0" fmla="*/ 0 w 930378"/>
                <a:gd name="connsiteY0" fmla="*/ 930378 h 930378"/>
                <a:gd name="connsiteX1" fmla="*/ 523715 w 930378"/>
                <a:gd name="connsiteY1" fmla="*/ 523715 h 930378"/>
                <a:gd name="connsiteX2" fmla="*/ 930378 w 930378"/>
                <a:gd name="connsiteY2" fmla="*/ 0 h 930378"/>
                <a:gd name="connsiteX3" fmla="*/ 0 w 930378"/>
                <a:gd name="connsiteY3" fmla="*/ 930378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0" y="930378"/>
                  </a:moveTo>
                  <a:cubicBezTo>
                    <a:pt x="187041" y="819964"/>
                    <a:pt x="363221" y="684208"/>
                    <a:pt x="523715" y="523715"/>
                  </a:cubicBezTo>
                  <a:cubicBezTo>
                    <a:pt x="684208" y="363221"/>
                    <a:pt x="819964" y="187041"/>
                    <a:pt x="930378" y="0"/>
                  </a:cubicBezTo>
                  <a:lnTo>
                    <a:pt x="0" y="93037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1" name="شكل حر: شكل 60">
              <a:extLst>
                <a:ext uri="{FF2B5EF4-FFF2-40B4-BE49-F238E27FC236}">
                  <a16:creationId xmlns:a16="http://schemas.microsoft.com/office/drawing/2014/main" id="{66706E4A-6A59-17D2-CA0B-97B921832B69}"/>
                </a:ext>
              </a:extLst>
            </p:cNvPr>
            <p:cNvSpPr/>
            <p:nvPr/>
          </p:nvSpPr>
          <p:spPr>
            <a:xfrm>
              <a:off x="-523425" y="184559"/>
              <a:ext cx="3664194" cy="3664194"/>
            </a:xfrm>
            <a:custGeom>
              <a:avLst/>
              <a:gdLst>
                <a:gd name="connsiteX0" fmla="*/ 3664194 w 3664194"/>
                <a:gd name="connsiteY0" fmla="*/ 73610 h 3664194"/>
                <a:gd name="connsiteX1" fmla="*/ 3620149 w 3664194"/>
                <a:gd name="connsiteY1" fmla="*/ 0 h 3664194"/>
                <a:gd name="connsiteX2" fmla="*/ 0 w 3664194"/>
                <a:gd name="connsiteY2" fmla="*/ 3620149 h 3664194"/>
                <a:gd name="connsiteX3" fmla="*/ 73610 w 3664194"/>
                <a:gd name="connsiteY3" fmla="*/ 3664194 h 3664194"/>
                <a:gd name="connsiteX4" fmla="*/ 3664194 w 3664194"/>
                <a:gd name="connsiteY4" fmla="*/ 73610 h 366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194" h="3664194">
                  <a:moveTo>
                    <a:pt x="3664194" y="73610"/>
                  </a:moveTo>
                  <a:cubicBezTo>
                    <a:pt x="3649714" y="48872"/>
                    <a:pt x="3635233" y="24134"/>
                    <a:pt x="3620149" y="0"/>
                  </a:cubicBezTo>
                  <a:lnTo>
                    <a:pt x="0" y="3620149"/>
                  </a:lnTo>
                  <a:cubicBezTo>
                    <a:pt x="24134" y="3635233"/>
                    <a:pt x="48872" y="3649714"/>
                    <a:pt x="73610" y="3664194"/>
                  </a:cubicBezTo>
                  <a:lnTo>
                    <a:pt x="3664194" y="7361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2" name="شكل حر: شكل 61">
              <a:extLst>
                <a:ext uri="{FF2B5EF4-FFF2-40B4-BE49-F238E27FC236}">
                  <a16:creationId xmlns:a16="http://schemas.microsoft.com/office/drawing/2014/main" id="{FF4D6846-37C6-0F0C-66F4-D4C64D247E82}"/>
                </a:ext>
              </a:extLst>
            </p:cNvPr>
            <p:cNvSpPr/>
            <p:nvPr/>
          </p:nvSpPr>
          <p:spPr>
            <a:xfrm>
              <a:off x="-790713" y="-82728"/>
              <a:ext cx="3749267" cy="3749267"/>
            </a:xfrm>
            <a:custGeom>
              <a:avLst/>
              <a:gdLst>
                <a:gd name="connsiteX0" fmla="*/ 3749268 w 3749267"/>
                <a:gd name="connsiteY0" fmla="*/ 65766 h 3749267"/>
                <a:gd name="connsiteX1" fmla="*/ 3697982 w 3749267"/>
                <a:gd name="connsiteY1" fmla="*/ 0 h 3749267"/>
                <a:gd name="connsiteX2" fmla="*/ 0 w 3749267"/>
                <a:gd name="connsiteY2" fmla="*/ 3697982 h 3749267"/>
                <a:gd name="connsiteX3" fmla="*/ 65766 w 3749267"/>
                <a:gd name="connsiteY3" fmla="*/ 3749268 h 3749267"/>
                <a:gd name="connsiteX4" fmla="*/ 3749268 w 3749267"/>
                <a:gd name="connsiteY4" fmla="*/ 65766 h 374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9267">
                  <a:moveTo>
                    <a:pt x="3749268" y="65766"/>
                  </a:moveTo>
                  <a:cubicBezTo>
                    <a:pt x="3732374" y="43442"/>
                    <a:pt x="3715480" y="21721"/>
                    <a:pt x="3697982" y="0"/>
                  </a:cubicBezTo>
                  <a:lnTo>
                    <a:pt x="0" y="3697982"/>
                  </a:lnTo>
                  <a:cubicBezTo>
                    <a:pt x="21721" y="3715480"/>
                    <a:pt x="44045" y="3732374"/>
                    <a:pt x="65766" y="3749268"/>
                  </a:cubicBezTo>
                  <a:lnTo>
                    <a:pt x="3749268" y="65766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3" name="شكل حر: شكل 62">
              <a:extLst>
                <a:ext uri="{FF2B5EF4-FFF2-40B4-BE49-F238E27FC236}">
                  <a16:creationId xmlns:a16="http://schemas.microsoft.com/office/drawing/2014/main" id="{EEE8F274-9BDB-EAF4-D190-A9434B4BAA37}"/>
                </a:ext>
              </a:extLst>
            </p:cNvPr>
            <p:cNvSpPr/>
            <p:nvPr/>
          </p:nvSpPr>
          <p:spPr>
            <a:xfrm>
              <a:off x="108893" y="816878"/>
              <a:ext cx="3296145" cy="3296145"/>
            </a:xfrm>
            <a:custGeom>
              <a:avLst/>
              <a:gdLst>
                <a:gd name="connsiteX0" fmla="*/ 3296146 w 3296145"/>
                <a:gd name="connsiteY0" fmla="*/ 92314 h 3296145"/>
                <a:gd name="connsiteX1" fmla="*/ 3270805 w 3296145"/>
                <a:gd name="connsiteY1" fmla="*/ 0 h 3296145"/>
                <a:gd name="connsiteX2" fmla="*/ 0 w 3296145"/>
                <a:gd name="connsiteY2" fmla="*/ 3270805 h 3296145"/>
                <a:gd name="connsiteX3" fmla="*/ 92314 w 3296145"/>
                <a:gd name="connsiteY3" fmla="*/ 3296146 h 3296145"/>
                <a:gd name="connsiteX4" fmla="*/ 3296146 w 3296145"/>
                <a:gd name="connsiteY4" fmla="*/ 92314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92314"/>
                  </a:moveTo>
                  <a:cubicBezTo>
                    <a:pt x="3288302" y="61542"/>
                    <a:pt x="3279855" y="30771"/>
                    <a:pt x="3270805" y="0"/>
                  </a:cubicBezTo>
                  <a:lnTo>
                    <a:pt x="0" y="3270805"/>
                  </a:lnTo>
                  <a:cubicBezTo>
                    <a:pt x="30771" y="3279855"/>
                    <a:pt x="61542" y="3288302"/>
                    <a:pt x="92314" y="3296146"/>
                  </a:cubicBezTo>
                  <a:lnTo>
                    <a:pt x="3296146" y="92314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20" name="شكل حر: شكل 5119">
              <a:extLst>
                <a:ext uri="{FF2B5EF4-FFF2-40B4-BE49-F238E27FC236}">
                  <a16:creationId xmlns:a16="http://schemas.microsoft.com/office/drawing/2014/main" id="{76043CAC-F969-8398-14E6-D80A49F0AF6C}"/>
                </a:ext>
              </a:extLst>
            </p:cNvPr>
            <p:cNvSpPr/>
            <p:nvPr/>
          </p:nvSpPr>
          <p:spPr>
            <a:xfrm>
              <a:off x="-224160" y="483221"/>
              <a:ext cx="3515164" cy="3516371"/>
            </a:xfrm>
            <a:custGeom>
              <a:avLst/>
              <a:gdLst>
                <a:gd name="connsiteX0" fmla="*/ 3515165 w 3515164"/>
                <a:gd name="connsiteY0" fmla="*/ 82057 h 3516371"/>
                <a:gd name="connsiteX1" fmla="*/ 3479567 w 3515164"/>
                <a:gd name="connsiteY1" fmla="*/ 0 h 3516371"/>
                <a:gd name="connsiteX2" fmla="*/ 0 w 3515164"/>
                <a:gd name="connsiteY2" fmla="*/ 3480773 h 3516371"/>
                <a:gd name="connsiteX3" fmla="*/ 82057 w 3515164"/>
                <a:gd name="connsiteY3" fmla="*/ 3516372 h 3516371"/>
                <a:gd name="connsiteX4" fmla="*/ 3515165 w 3515164"/>
                <a:gd name="connsiteY4" fmla="*/ 82057 h 351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164" h="3516371">
                  <a:moveTo>
                    <a:pt x="3515165" y="82057"/>
                  </a:moveTo>
                  <a:cubicBezTo>
                    <a:pt x="3503701" y="54302"/>
                    <a:pt x="3492237" y="27151"/>
                    <a:pt x="3479567" y="0"/>
                  </a:cubicBezTo>
                  <a:lnTo>
                    <a:pt x="0" y="3480773"/>
                  </a:lnTo>
                  <a:cubicBezTo>
                    <a:pt x="27151" y="3492841"/>
                    <a:pt x="54302" y="3504908"/>
                    <a:pt x="82057" y="3516372"/>
                  </a:cubicBezTo>
                  <a:lnTo>
                    <a:pt x="3515165" y="82057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54" b="59398" l="66479" r="82394">
                        <a14:foregroundMark x1="74085" y1="59398" x2="74085" y2="59398"/>
                        <a14:foregroundMark x1="82254" y1="56015" x2="82254" y2="5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34" t="34000" r="15576" b="38282"/>
          <a:stretch/>
        </p:blipFill>
        <p:spPr bwMode="auto">
          <a:xfrm>
            <a:off x="11155365" y="147088"/>
            <a:ext cx="887895" cy="9318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92D05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5120C15-011A-8EB8-2B70-949C40D2AB0C}"/>
              </a:ext>
            </a:extLst>
          </p:cNvPr>
          <p:cNvSpPr/>
          <p:nvPr/>
        </p:nvSpPr>
        <p:spPr>
          <a:xfrm>
            <a:off x="6833819" y="1562026"/>
            <a:ext cx="4839524" cy="38329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A" b="0" i="0" dirty="0">
                <a:solidFill>
                  <a:srgbClr val="34495E"/>
                </a:solidFill>
                <a:effectLst/>
                <a:latin typeface="Ubuntu" panose="020B0504030602030204" pitchFamily="34" charset="0"/>
              </a:rPr>
              <a:t>4.اكتب عنوان بريدك الإلكتروني </a:t>
            </a:r>
          </a:p>
          <a:p>
            <a:pPr algn="r" rtl="1"/>
            <a:r>
              <a:rPr lang="ar-SA" b="0" i="0" dirty="0">
                <a:solidFill>
                  <a:srgbClr val="34495E"/>
                </a:solidFill>
                <a:effectLst/>
                <a:latin typeface="Ubuntu" panose="020B0504030602030204" pitchFamily="34" charset="0"/>
              </a:rPr>
              <a:t>5. ثم اضغط على التالي </a:t>
            </a:r>
            <a:endParaRPr lang="en-US" b="0" i="0" dirty="0">
              <a:solidFill>
                <a:srgbClr val="34495E"/>
              </a:solidFill>
              <a:effectLst/>
              <a:latin typeface="Ubuntu" panose="020B0504030602030204" pitchFamily="34" charset="0"/>
            </a:endParaRPr>
          </a:p>
          <a:p>
            <a:pPr algn="r" rtl="1"/>
            <a:r>
              <a:rPr lang="ar-SA" b="0" i="0" dirty="0">
                <a:solidFill>
                  <a:srgbClr val="34495E"/>
                </a:solidFill>
                <a:effectLst/>
                <a:latin typeface="Ubuntu" panose="020B0504030602030204" pitchFamily="34" charset="0"/>
              </a:rPr>
              <a:t>6.أدخل كلمة المرور الخاصة بك</a:t>
            </a:r>
          </a:p>
          <a:p>
            <a:pPr algn="r" rtl="1"/>
            <a:r>
              <a:rPr lang="ar-SA" dirty="0">
                <a:solidFill>
                  <a:srgbClr val="34495E"/>
                </a:solidFill>
                <a:latin typeface="Ubuntu" panose="020B0504030602030204" pitchFamily="34" charset="0"/>
              </a:rPr>
              <a:t>7. ا</a:t>
            </a:r>
            <a:r>
              <a:rPr lang="ar-SA" b="0" i="0" dirty="0">
                <a:solidFill>
                  <a:srgbClr val="34495E"/>
                </a:solidFill>
                <a:effectLst/>
                <a:latin typeface="Ubuntu" panose="020B0504030602030204" pitchFamily="34" charset="0"/>
              </a:rPr>
              <a:t>ضغط على التالي. </a:t>
            </a:r>
          </a:p>
          <a:p>
            <a:pPr algn="r" rtl="1"/>
            <a:r>
              <a:rPr lang="ar-SA" b="0" i="0" dirty="0">
                <a:solidFill>
                  <a:srgbClr val="34495E"/>
                </a:solidFill>
                <a:effectLst/>
                <a:latin typeface="Ubuntu" panose="020B0504030602030204" pitchFamily="34" charset="0"/>
              </a:rPr>
              <a:t>8.اختر البلد والشهر واليوم والسنة</a:t>
            </a:r>
          </a:p>
          <a:p>
            <a:pPr algn="r" rtl="1"/>
            <a:r>
              <a:rPr lang="ar-SA" dirty="0">
                <a:solidFill>
                  <a:srgbClr val="34495E"/>
                </a:solidFill>
                <a:latin typeface="Ubuntu" panose="020B0504030602030204" pitchFamily="34" charset="0"/>
              </a:rPr>
              <a:t>9.</a:t>
            </a:r>
            <a:r>
              <a:rPr lang="ar-SA" b="0" i="0" dirty="0">
                <a:solidFill>
                  <a:srgbClr val="34495E"/>
                </a:solidFill>
                <a:effectLst/>
                <a:latin typeface="Ubuntu" panose="020B0504030602030204" pitchFamily="34" charset="0"/>
              </a:rPr>
              <a:t>اضغط على التالي. </a:t>
            </a:r>
          </a:p>
          <a:p>
            <a:pPr algn="r" rtl="1"/>
            <a:r>
              <a:rPr lang="ar-SA" b="0" i="0" dirty="0">
                <a:solidFill>
                  <a:srgbClr val="34495E"/>
                </a:solidFill>
                <a:effectLst/>
                <a:latin typeface="Ubuntu" panose="020B0504030602030204" pitchFamily="34" charset="0"/>
              </a:rPr>
              <a:t>10.ستظهر لك قائمة الشروط وبيان الخصوصية اضغط على متابعة للموافقة عليها.</a:t>
            </a:r>
          </a:p>
        </p:txBody>
      </p:sp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8915312" y="-489151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برنامج </a:t>
            </a:r>
            <a:r>
              <a:rPr lang="ar-SA" sz="2000" b="1" dirty="0" err="1"/>
              <a:t>تينكركاد</a:t>
            </a:r>
            <a:endParaRPr lang="fr-FR" sz="2000" b="1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1CD3353-5EFE-CD20-99EA-30AE3804DC34}"/>
              </a:ext>
            </a:extLst>
          </p:cNvPr>
          <p:cNvSpPr/>
          <p:nvPr/>
        </p:nvSpPr>
        <p:spPr>
          <a:xfrm>
            <a:off x="132881" y="130251"/>
            <a:ext cx="6544313" cy="6336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1" name="صورة 10" descr="صورة تحتوي على نص, رسم بياني, رقم, برمجيات&#10;&#10;تم إنشاء الوصف تلقائياً">
            <a:extLst>
              <a:ext uri="{FF2B5EF4-FFF2-40B4-BE49-F238E27FC236}">
                <a16:creationId xmlns:a16="http://schemas.microsoft.com/office/drawing/2014/main" id="{A510672D-67C9-7DE1-E2C6-468A6F3BB6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1" y="208515"/>
            <a:ext cx="6413830" cy="4419827"/>
          </a:xfrm>
          <a:prstGeom prst="rect">
            <a:avLst/>
          </a:prstGeom>
        </p:spPr>
      </p:pic>
      <p:pic>
        <p:nvPicPr>
          <p:cNvPr id="15" name="صورة 14" descr="صورة تحتوي على نص, برمجيات, رقم, خط&#10;&#10;تم إنشاء الوصف تلقائياً">
            <a:extLst>
              <a:ext uri="{FF2B5EF4-FFF2-40B4-BE49-F238E27FC236}">
                <a16:creationId xmlns:a16="http://schemas.microsoft.com/office/drawing/2014/main" id="{D138A14F-4141-FCFD-8569-190348A4CA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106" y="3390439"/>
            <a:ext cx="3086259" cy="2127359"/>
          </a:xfrm>
          <a:prstGeom prst="rect">
            <a:avLst/>
          </a:prstGeom>
        </p:spPr>
      </p:pic>
      <p:pic>
        <p:nvPicPr>
          <p:cNvPr id="17" name="صورة 16" descr="صورة تحتوي على نص, الخط, لقطة شاشة&#10;&#10;تم إنشاء الوصف تلقائياً">
            <a:extLst>
              <a:ext uri="{FF2B5EF4-FFF2-40B4-BE49-F238E27FC236}">
                <a16:creationId xmlns:a16="http://schemas.microsoft.com/office/drawing/2014/main" id="{60AC262A-AFCC-EB9E-03C6-E7ABA8928B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08"/>
          <a:stretch/>
        </p:blipFill>
        <p:spPr>
          <a:xfrm>
            <a:off x="177767" y="4456980"/>
            <a:ext cx="2860944" cy="191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4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aphique 29">
            <a:extLst>
              <a:ext uri="{FF2B5EF4-FFF2-40B4-BE49-F238E27FC236}">
                <a16:creationId xmlns:a16="http://schemas.microsoft.com/office/drawing/2014/main" id="{2290AEC8-55D0-A414-B7B4-FB99584ED7A9}"/>
              </a:ext>
            </a:extLst>
          </p:cNvPr>
          <p:cNvGrpSpPr/>
          <p:nvPr/>
        </p:nvGrpSpPr>
        <p:grpSpPr>
          <a:xfrm>
            <a:off x="-2307013" y="3396060"/>
            <a:ext cx="5258266" cy="5258266"/>
            <a:chOff x="-1770567" y="-1062582"/>
            <a:chExt cx="5258266" cy="5258266"/>
          </a:xfrm>
          <a:solidFill>
            <a:srgbClr val="002060">
              <a:alpha val="19000"/>
            </a:srgbClr>
          </a:solidFill>
        </p:grpSpPr>
        <p:sp>
          <p:nvSpPr>
            <p:cNvPr id="48" name="شكل حر: شكل 47">
              <a:extLst>
                <a:ext uri="{FF2B5EF4-FFF2-40B4-BE49-F238E27FC236}">
                  <a16:creationId xmlns:a16="http://schemas.microsoft.com/office/drawing/2014/main" id="{7EC0B3DC-CB4A-61A3-C5F2-EDAD8BBCB51D}"/>
                </a:ext>
              </a:extLst>
            </p:cNvPr>
            <p:cNvSpPr/>
            <p:nvPr/>
          </p:nvSpPr>
          <p:spPr>
            <a:xfrm>
              <a:off x="-1241421" y="-532833"/>
              <a:ext cx="3749267" cy="3748664"/>
            </a:xfrm>
            <a:custGeom>
              <a:avLst/>
              <a:gdLst>
                <a:gd name="connsiteX0" fmla="*/ 3749268 w 3749267"/>
                <a:gd name="connsiteY0" fmla="*/ 51285 h 3748664"/>
                <a:gd name="connsiteX1" fmla="*/ 3683502 w 3749267"/>
                <a:gd name="connsiteY1" fmla="*/ 0 h 3748664"/>
                <a:gd name="connsiteX2" fmla="*/ 0 w 3749267"/>
                <a:gd name="connsiteY2" fmla="*/ 3682898 h 3748664"/>
                <a:gd name="connsiteX3" fmla="*/ 51285 w 3749267"/>
                <a:gd name="connsiteY3" fmla="*/ 3748665 h 3748664"/>
                <a:gd name="connsiteX4" fmla="*/ 3749268 w 3749267"/>
                <a:gd name="connsiteY4" fmla="*/ 51285 h 37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8664">
                  <a:moveTo>
                    <a:pt x="3749268" y="51285"/>
                  </a:moveTo>
                  <a:cubicBezTo>
                    <a:pt x="3727547" y="33788"/>
                    <a:pt x="3705223" y="16894"/>
                    <a:pt x="3683502" y="0"/>
                  </a:cubicBezTo>
                  <a:lnTo>
                    <a:pt x="0" y="3682898"/>
                  </a:lnTo>
                  <a:cubicBezTo>
                    <a:pt x="16894" y="3705223"/>
                    <a:pt x="33788" y="3726944"/>
                    <a:pt x="51285" y="3748665"/>
                  </a:cubicBezTo>
                  <a:lnTo>
                    <a:pt x="3749268" y="512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9" name="شكل حر: شكل 48">
              <a:extLst>
                <a:ext uri="{FF2B5EF4-FFF2-40B4-BE49-F238E27FC236}">
                  <a16:creationId xmlns:a16="http://schemas.microsoft.com/office/drawing/2014/main" id="{5E38AE2C-8BBE-D477-2698-CB104F9E9215}"/>
                </a:ext>
              </a:extLst>
            </p:cNvPr>
            <p:cNvSpPr/>
            <p:nvPr/>
          </p:nvSpPr>
          <p:spPr>
            <a:xfrm>
              <a:off x="-1687906" y="-979921"/>
              <a:ext cx="3296145" cy="3296145"/>
            </a:xfrm>
            <a:custGeom>
              <a:avLst/>
              <a:gdLst>
                <a:gd name="connsiteX0" fmla="*/ 3296146 w 3296145"/>
                <a:gd name="connsiteY0" fmla="*/ 25341 h 3296145"/>
                <a:gd name="connsiteX1" fmla="*/ 3203832 w 3296145"/>
                <a:gd name="connsiteY1" fmla="*/ 0 h 3296145"/>
                <a:gd name="connsiteX2" fmla="*/ 0 w 3296145"/>
                <a:gd name="connsiteY2" fmla="*/ 3204435 h 3296145"/>
                <a:gd name="connsiteX3" fmla="*/ 25341 w 3296145"/>
                <a:gd name="connsiteY3" fmla="*/ 3296146 h 3296145"/>
                <a:gd name="connsiteX4" fmla="*/ 3296146 w 3296145"/>
                <a:gd name="connsiteY4" fmla="*/ 25341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25341"/>
                  </a:moveTo>
                  <a:cubicBezTo>
                    <a:pt x="3265375" y="16291"/>
                    <a:pt x="3234603" y="7844"/>
                    <a:pt x="3203832" y="0"/>
                  </a:cubicBezTo>
                  <a:lnTo>
                    <a:pt x="0" y="3204435"/>
                  </a:lnTo>
                  <a:cubicBezTo>
                    <a:pt x="7844" y="3235207"/>
                    <a:pt x="16291" y="3265978"/>
                    <a:pt x="25341" y="3296146"/>
                  </a:cubicBezTo>
                  <a:lnTo>
                    <a:pt x="3296146" y="2534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0" name="شكل حر: شكل 49">
              <a:extLst>
                <a:ext uri="{FF2B5EF4-FFF2-40B4-BE49-F238E27FC236}">
                  <a16:creationId xmlns:a16="http://schemas.microsoft.com/office/drawing/2014/main" id="{06C460CC-32CA-17B0-9921-CC07E7F730E9}"/>
                </a:ext>
              </a:extLst>
            </p:cNvPr>
            <p:cNvSpPr/>
            <p:nvPr/>
          </p:nvSpPr>
          <p:spPr>
            <a:xfrm>
              <a:off x="-1423032" y="-715651"/>
              <a:ext cx="3663590" cy="3663590"/>
            </a:xfrm>
            <a:custGeom>
              <a:avLst/>
              <a:gdLst>
                <a:gd name="connsiteX0" fmla="*/ 3663591 w 3663590"/>
                <a:gd name="connsiteY0" fmla="*/ 44045 h 3663590"/>
                <a:gd name="connsiteX1" fmla="*/ 3589981 w 3663590"/>
                <a:gd name="connsiteY1" fmla="*/ 0 h 3663590"/>
                <a:gd name="connsiteX2" fmla="*/ 0 w 3663590"/>
                <a:gd name="connsiteY2" fmla="*/ 3589981 h 3663590"/>
                <a:gd name="connsiteX3" fmla="*/ 44045 w 3663590"/>
                <a:gd name="connsiteY3" fmla="*/ 3663591 h 3663590"/>
                <a:gd name="connsiteX4" fmla="*/ 3663591 w 3663590"/>
                <a:gd name="connsiteY4" fmla="*/ 44045 h 366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3590" h="3663590">
                  <a:moveTo>
                    <a:pt x="3663591" y="44045"/>
                  </a:moveTo>
                  <a:cubicBezTo>
                    <a:pt x="3639457" y="28961"/>
                    <a:pt x="3614719" y="14481"/>
                    <a:pt x="3589981" y="0"/>
                  </a:cubicBezTo>
                  <a:lnTo>
                    <a:pt x="0" y="3589981"/>
                  </a:lnTo>
                  <a:cubicBezTo>
                    <a:pt x="13877" y="3614719"/>
                    <a:pt x="28961" y="3639457"/>
                    <a:pt x="44045" y="3663591"/>
                  </a:cubicBezTo>
                  <a:lnTo>
                    <a:pt x="3663591" y="4404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" name="شكل حر: شكل 50">
              <a:extLst>
                <a:ext uri="{FF2B5EF4-FFF2-40B4-BE49-F238E27FC236}">
                  <a16:creationId xmlns:a16="http://schemas.microsoft.com/office/drawing/2014/main" id="{AC5DDCB4-0450-DCE9-87BF-9FE7B60607B5}"/>
                </a:ext>
              </a:extLst>
            </p:cNvPr>
            <p:cNvSpPr/>
            <p:nvPr/>
          </p:nvSpPr>
          <p:spPr>
            <a:xfrm>
              <a:off x="-1573872" y="-865887"/>
              <a:ext cx="3515767" cy="3515767"/>
            </a:xfrm>
            <a:custGeom>
              <a:avLst/>
              <a:gdLst>
                <a:gd name="connsiteX0" fmla="*/ 3515768 w 3515767"/>
                <a:gd name="connsiteY0" fmla="*/ 35598 h 3515767"/>
                <a:gd name="connsiteX1" fmla="*/ 3433711 w 3515767"/>
                <a:gd name="connsiteY1" fmla="*/ 0 h 3515767"/>
                <a:gd name="connsiteX2" fmla="*/ 0 w 3515767"/>
                <a:gd name="connsiteY2" fmla="*/ 3433711 h 3515767"/>
                <a:gd name="connsiteX3" fmla="*/ 35598 w 3515767"/>
                <a:gd name="connsiteY3" fmla="*/ 3515768 h 3515767"/>
                <a:gd name="connsiteX4" fmla="*/ 3515768 w 3515767"/>
                <a:gd name="connsiteY4" fmla="*/ 35598 h 35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767" h="3515767">
                  <a:moveTo>
                    <a:pt x="3515768" y="35598"/>
                  </a:moveTo>
                  <a:cubicBezTo>
                    <a:pt x="3488617" y="23531"/>
                    <a:pt x="3461466" y="11464"/>
                    <a:pt x="3433711" y="0"/>
                  </a:cubicBezTo>
                  <a:lnTo>
                    <a:pt x="0" y="3433711"/>
                  </a:lnTo>
                  <a:cubicBezTo>
                    <a:pt x="11464" y="3461466"/>
                    <a:pt x="22928" y="3488617"/>
                    <a:pt x="35598" y="3515768"/>
                  </a:cubicBezTo>
                  <a:lnTo>
                    <a:pt x="3515768" y="3559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2" name="شكل حر: شكل 51">
              <a:extLst>
                <a:ext uri="{FF2B5EF4-FFF2-40B4-BE49-F238E27FC236}">
                  <a16:creationId xmlns:a16="http://schemas.microsoft.com/office/drawing/2014/main" id="{0BE2DFE8-10E2-8028-3CAF-163DE4B277ED}"/>
                </a:ext>
              </a:extLst>
            </p:cNvPr>
            <p:cNvSpPr/>
            <p:nvPr/>
          </p:nvSpPr>
          <p:spPr>
            <a:xfrm>
              <a:off x="-1757293" y="-1049308"/>
              <a:ext cx="2990242" cy="2989639"/>
            </a:xfrm>
            <a:custGeom>
              <a:avLst/>
              <a:gdLst>
                <a:gd name="connsiteX0" fmla="*/ 2990243 w 2990242"/>
                <a:gd name="connsiteY0" fmla="*/ 12671 h 2989639"/>
                <a:gd name="connsiteX1" fmla="*/ 2885862 w 2990242"/>
                <a:gd name="connsiteY1" fmla="*/ 0 h 2989639"/>
                <a:gd name="connsiteX2" fmla="*/ 0 w 2990242"/>
                <a:gd name="connsiteY2" fmla="*/ 2885259 h 2989639"/>
                <a:gd name="connsiteX3" fmla="*/ 12671 w 2990242"/>
                <a:gd name="connsiteY3" fmla="*/ 2989640 h 2989639"/>
                <a:gd name="connsiteX4" fmla="*/ 2990243 w 2990242"/>
                <a:gd name="connsiteY4" fmla="*/ 1267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0242" h="2989639">
                  <a:moveTo>
                    <a:pt x="2990243" y="12671"/>
                  </a:moveTo>
                  <a:cubicBezTo>
                    <a:pt x="2955248" y="7844"/>
                    <a:pt x="2920857" y="3620"/>
                    <a:pt x="2885862" y="0"/>
                  </a:cubicBezTo>
                  <a:lnTo>
                    <a:pt x="0" y="2885259"/>
                  </a:lnTo>
                  <a:cubicBezTo>
                    <a:pt x="3620" y="2920254"/>
                    <a:pt x="7844" y="2955248"/>
                    <a:pt x="12671" y="2989640"/>
                  </a:cubicBezTo>
                  <a:lnTo>
                    <a:pt x="2990243" y="1267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3" name="شكل حر: شكل 52">
              <a:extLst>
                <a:ext uri="{FF2B5EF4-FFF2-40B4-BE49-F238E27FC236}">
                  <a16:creationId xmlns:a16="http://schemas.microsoft.com/office/drawing/2014/main" id="{B2589DB8-E319-9D5F-D747-E0C4ECEC6AFA}"/>
                </a:ext>
              </a:extLst>
            </p:cNvPr>
            <p:cNvSpPr/>
            <p:nvPr/>
          </p:nvSpPr>
          <p:spPr>
            <a:xfrm>
              <a:off x="-1029643" y="-321658"/>
              <a:ext cx="3777021" cy="3777021"/>
            </a:xfrm>
            <a:custGeom>
              <a:avLst/>
              <a:gdLst>
                <a:gd name="connsiteX0" fmla="*/ 3748061 w 3777021"/>
                <a:gd name="connsiteY0" fmla="*/ 28961 h 3777021"/>
                <a:gd name="connsiteX1" fmla="*/ 3718497 w 3777021"/>
                <a:gd name="connsiteY1" fmla="*/ 0 h 3777021"/>
                <a:gd name="connsiteX2" fmla="*/ 0 w 3777021"/>
                <a:gd name="connsiteY2" fmla="*/ 3718497 h 3777021"/>
                <a:gd name="connsiteX3" fmla="*/ 28961 w 3777021"/>
                <a:gd name="connsiteY3" fmla="*/ 3748061 h 3777021"/>
                <a:gd name="connsiteX4" fmla="*/ 58526 w 3777021"/>
                <a:gd name="connsiteY4" fmla="*/ 3777022 h 3777021"/>
                <a:gd name="connsiteX5" fmla="*/ 3777022 w 3777021"/>
                <a:gd name="connsiteY5" fmla="*/ 58526 h 3777021"/>
                <a:gd name="connsiteX6" fmla="*/ 3748061 w 3777021"/>
                <a:gd name="connsiteY6" fmla="*/ 28961 h 377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77021" h="3777021">
                  <a:moveTo>
                    <a:pt x="3748061" y="28961"/>
                  </a:moveTo>
                  <a:cubicBezTo>
                    <a:pt x="3738407" y="19308"/>
                    <a:pt x="3728150" y="9654"/>
                    <a:pt x="3718497" y="0"/>
                  </a:cubicBezTo>
                  <a:lnTo>
                    <a:pt x="0" y="3718497"/>
                  </a:lnTo>
                  <a:cubicBezTo>
                    <a:pt x="9654" y="3728150"/>
                    <a:pt x="19308" y="3738407"/>
                    <a:pt x="28961" y="3748061"/>
                  </a:cubicBezTo>
                  <a:cubicBezTo>
                    <a:pt x="38615" y="3757715"/>
                    <a:pt x="48872" y="3767369"/>
                    <a:pt x="58526" y="3777022"/>
                  </a:cubicBezTo>
                  <a:lnTo>
                    <a:pt x="3777022" y="58526"/>
                  </a:lnTo>
                  <a:cubicBezTo>
                    <a:pt x="3767369" y="48269"/>
                    <a:pt x="3757715" y="38615"/>
                    <a:pt x="3748061" y="28961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 dirty="0"/>
            </a:p>
          </p:txBody>
        </p:sp>
        <p:sp>
          <p:nvSpPr>
            <p:cNvPr id="54" name="شكل حر: شكل 53">
              <a:extLst>
                <a:ext uri="{FF2B5EF4-FFF2-40B4-BE49-F238E27FC236}">
                  <a16:creationId xmlns:a16="http://schemas.microsoft.com/office/drawing/2014/main" id="{4B26F153-E65D-93C9-BE33-F9E2BCE7A910}"/>
                </a:ext>
              </a:extLst>
            </p:cNvPr>
            <p:cNvSpPr/>
            <p:nvPr/>
          </p:nvSpPr>
          <p:spPr>
            <a:xfrm>
              <a:off x="-1770567" y="-1062582"/>
              <a:ext cx="2571512" cy="2571512"/>
            </a:xfrm>
            <a:custGeom>
              <a:avLst/>
              <a:gdLst>
                <a:gd name="connsiteX0" fmla="*/ 2571513 w 2571512"/>
                <a:gd name="connsiteY0" fmla="*/ 0 h 2571512"/>
                <a:gd name="connsiteX1" fmla="*/ 2448428 w 2571512"/>
                <a:gd name="connsiteY1" fmla="*/ 5430 h 2571512"/>
                <a:gd name="connsiteX2" fmla="*/ 5430 w 2571512"/>
                <a:gd name="connsiteY2" fmla="*/ 2449031 h 2571512"/>
                <a:gd name="connsiteX3" fmla="*/ 0 w 2571512"/>
                <a:gd name="connsiteY3" fmla="*/ 2571513 h 2571512"/>
                <a:gd name="connsiteX4" fmla="*/ 2571513 w 2571512"/>
                <a:gd name="connsiteY4" fmla="*/ 0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71513" y="0"/>
                  </a:moveTo>
                  <a:cubicBezTo>
                    <a:pt x="2530484" y="603"/>
                    <a:pt x="2489456" y="3017"/>
                    <a:pt x="2448428" y="5430"/>
                  </a:cubicBezTo>
                  <a:lnTo>
                    <a:pt x="5430" y="2449031"/>
                  </a:lnTo>
                  <a:cubicBezTo>
                    <a:pt x="3017" y="2489456"/>
                    <a:pt x="603" y="2530484"/>
                    <a:pt x="0" y="2571513"/>
                  </a:cubicBezTo>
                  <a:lnTo>
                    <a:pt x="2571513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5" name="شكل حر: شكل 54">
              <a:extLst>
                <a:ext uri="{FF2B5EF4-FFF2-40B4-BE49-F238E27FC236}">
                  <a16:creationId xmlns:a16="http://schemas.microsoft.com/office/drawing/2014/main" id="{30E691C9-F403-257A-87BC-2E15DA5A9F51}"/>
                </a:ext>
              </a:extLst>
            </p:cNvPr>
            <p:cNvSpPr/>
            <p:nvPr/>
          </p:nvSpPr>
          <p:spPr>
            <a:xfrm>
              <a:off x="-1707214" y="-999229"/>
              <a:ext cx="1987461" cy="1987461"/>
            </a:xfrm>
            <a:custGeom>
              <a:avLst/>
              <a:gdLst>
                <a:gd name="connsiteX0" fmla="*/ 0 w 1987461"/>
                <a:gd name="connsiteY0" fmla="*/ 1987462 h 1987461"/>
                <a:gd name="connsiteX1" fmla="*/ 1987462 w 1987461"/>
                <a:gd name="connsiteY1" fmla="*/ 0 h 1987461"/>
                <a:gd name="connsiteX2" fmla="*/ 1829382 w 1987461"/>
                <a:gd name="connsiteY2" fmla="*/ 40425 h 1987461"/>
                <a:gd name="connsiteX3" fmla="*/ 41028 w 1987461"/>
                <a:gd name="connsiteY3" fmla="*/ 1829382 h 1987461"/>
                <a:gd name="connsiteX4" fmla="*/ 0 w 1987461"/>
                <a:gd name="connsiteY4" fmla="*/ 1987462 h 19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461" h="1987461">
                  <a:moveTo>
                    <a:pt x="0" y="1987462"/>
                  </a:moveTo>
                  <a:lnTo>
                    <a:pt x="1987462" y="0"/>
                  </a:lnTo>
                  <a:cubicBezTo>
                    <a:pt x="1934366" y="12067"/>
                    <a:pt x="1881874" y="25341"/>
                    <a:pt x="1829382" y="40425"/>
                  </a:cubicBezTo>
                  <a:lnTo>
                    <a:pt x="41028" y="1829382"/>
                  </a:lnTo>
                  <a:cubicBezTo>
                    <a:pt x="25944" y="1881271"/>
                    <a:pt x="12067" y="1934366"/>
                    <a:pt x="0" y="1987462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6" name="شكل حر: شكل 55">
              <a:extLst>
                <a:ext uri="{FF2B5EF4-FFF2-40B4-BE49-F238E27FC236}">
                  <a16:creationId xmlns:a16="http://schemas.microsoft.com/office/drawing/2014/main" id="{8324F26E-78AE-00A9-58EC-D2631E9DD379}"/>
                </a:ext>
              </a:extLst>
            </p:cNvPr>
            <p:cNvSpPr/>
            <p:nvPr/>
          </p:nvSpPr>
          <p:spPr>
            <a:xfrm>
              <a:off x="916186" y="1624171"/>
              <a:ext cx="2571512" cy="2571512"/>
            </a:xfrm>
            <a:custGeom>
              <a:avLst/>
              <a:gdLst>
                <a:gd name="connsiteX0" fmla="*/ 2566082 w 2571512"/>
                <a:gd name="connsiteY0" fmla="*/ 123085 h 2571512"/>
                <a:gd name="connsiteX1" fmla="*/ 2571513 w 2571512"/>
                <a:gd name="connsiteY1" fmla="*/ 0 h 2571512"/>
                <a:gd name="connsiteX2" fmla="*/ 0 w 2571512"/>
                <a:gd name="connsiteY2" fmla="*/ 2571513 h 2571512"/>
                <a:gd name="connsiteX3" fmla="*/ 123085 w 2571512"/>
                <a:gd name="connsiteY3" fmla="*/ 2566082 h 2571512"/>
                <a:gd name="connsiteX4" fmla="*/ 2566082 w 2571512"/>
                <a:gd name="connsiteY4" fmla="*/ 123085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66082" y="123085"/>
                  </a:moveTo>
                  <a:cubicBezTo>
                    <a:pt x="2569099" y="82057"/>
                    <a:pt x="2570909" y="41028"/>
                    <a:pt x="2571513" y="0"/>
                  </a:cubicBezTo>
                  <a:lnTo>
                    <a:pt x="0" y="2571513"/>
                  </a:lnTo>
                  <a:cubicBezTo>
                    <a:pt x="41028" y="2570909"/>
                    <a:pt x="82057" y="2568496"/>
                    <a:pt x="123085" y="2566082"/>
                  </a:cubicBezTo>
                  <a:lnTo>
                    <a:pt x="2566082" y="1230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7" name="شكل حر: شكل 56">
              <a:extLst>
                <a:ext uri="{FF2B5EF4-FFF2-40B4-BE49-F238E27FC236}">
                  <a16:creationId xmlns:a16="http://schemas.microsoft.com/office/drawing/2014/main" id="{0959D22C-9FB9-0658-B542-65AD8EE4487F}"/>
                </a:ext>
              </a:extLst>
            </p:cNvPr>
            <p:cNvSpPr/>
            <p:nvPr/>
          </p:nvSpPr>
          <p:spPr>
            <a:xfrm>
              <a:off x="484785" y="1192770"/>
              <a:ext cx="2989639" cy="2989639"/>
            </a:xfrm>
            <a:custGeom>
              <a:avLst/>
              <a:gdLst>
                <a:gd name="connsiteX0" fmla="*/ 2989640 w 2989639"/>
                <a:gd name="connsiteY0" fmla="*/ 104381 h 2989639"/>
                <a:gd name="connsiteX1" fmla="*/ 2976969 w 2989639"/>
                <a:gd name="connsiteY1" fmla="*/ 0 h 2989639"/>
                <a:gd name="connsiteX2" fmla="*/ 0 w 2989639"/>
                <a:gd name="connsiteY2" fmla="*/ 2976969 h 2989639"/>
                <a:gd name="connsiteX3" fmla="*/ 104381 w 2989639"/>
                <a:gd name="connsiteY3" fmla="*/ 2989640 h 2989639"/>
                <a:gd name="connsiteX4" fmla="*/ 2989640 w 2989639"/>
                <a:gd name="connsiteY4" fmla="*/ 10438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639" h="2989639">
                  <a:moveTo>
                    <a:pt x="2989640" y="104381"/>
                  </a:moveTo>
                  <a:cubicBezTo>
                    <a:pt x="2986020" y="69386"/>
                    <a:pt x="2981796" y="34391"/>
                    <a:pt x="2976969" y="0"/>
                  </a:cubicBezTo>
                  <a:lnTo>
                    <a:pt x="0" y="2976969"/>
                  </a:lnTo>
                  <a:cubicBezTo>
                    <a:pt x="34995" y="2981796"/>
                    <a:pt x="69386" y="2986020"/>
                    <a:pt x="104381" y="2989640"/>
                  </a:cubicBezTo>
                  <a:lnTo>
                    <a:pt x="2989640" y="10438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8" name="شكل حر: شكل 57">
              <a:extLst>
                <a:ext uri="{FF2B5EF4-FFF2-40B4-BE49-F238E27FC236}">
                  <a16:creationId xmlns:a16="http://schemas.microsoft.com/office/drawing/2014/main" id="{3B541EE2-921B-7AC6-9383-ED69B6689255}"/>
                </a:ext>
              </a:extLst>
            </p:cNvPr>
            <p:cNvSpPr/>
            <p:nvPr/>
          </p:nvSpPr>
          <p:spPr>
            <a:xfrm>
              <a:off x="-1407345" y="-699360"/>
              <a:ext cx="930378" cy="930378"/>
            </a:xfrm>
            <a:custGeom>
              <a:avLst/>
              <a:gdLst>
                <a:gd name="connsiteX0" fmla="*/ 930378 w 930378"/>
                <a:gd name="connsiteY0" fmla="*/ 0 h 930378"/>
                <a:gd name="connsiteX1" fmla="*/ 406663 w 930378"/>
                <a:gd name="connsiteY1" fmla="*/ 406663 h 930378"/>
                <a:gd name="connsiteX2" fmla="*/ 0 w 930378"/>
                <a:gd name="connsiteY2" fmla="*/ 930378 h 930378"/>
                <a:gd name="connsiteX3" fmla="*/ 930378 w 930378"/>
                <a:gd name="connsiteY3" fmla="*/ 0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930378" y="0"/>
                  </a:moveTo>
                  <a:cubicBezTo>
                    <a:pt x="743337" y="110415"/>
                    <a:pt x="567157" y="246170"/>
                    <a:pt x="406663" y="406663"/>
                  </a:cubicBezTo>
                  <a:cubicBezTo>
                    <a:pt x="246170" y="567157"/>
                    <a:pt x="110415" y="743337"/>
                    <a:pt x="0" y="930378"/>
                  </a:cubicBezTo>
                  <a:lnTo>
                    <a:pt x="930378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9" name="شكل حر: شكل 58">
              <a:extLst>
                <a:ext uri="{FF2B5EF4-FFF2-40B4-BE49-F238E27FC236}">
                  <a16:creationId xmlns:a16="http://schemas.microsoft.com/office/drawing/2014/main" id="{2216CE48-8850-4E27-7EB1-150B86350D32}"/>
                </a:ext>
              </a:extLst>
            </p:cNvPr>
            <p:cNvSpPr/>
            <p:nvPr/>
          </p:nvSpPr>
          <p:spPr>
            <a:xfrm>
              <a:off x="1437488" y="2145473"/>
              <a:ext cx="1986858" cy="1986858"/>
            </a:xfrm>
            <a:custGeom>
              <a:avLst/>
              <a:gdLst>
                <a:gd name="connsiteX0" fmla="*/ 1946434 w 1986858"/>
                <a:gd name="connsiteY0" fmla="*/ 158080 h 1986858"/>
                <a:gd name="connsiteX1" fmla="*/ 1986859 w 1986858"/>
                <a:gd name="connsiteY1" fmla="*/ 0 h 1986858"/>
                <a:gd name="connsiteX2" fmla="*/ 0 w 1986858"/>
                <a:gd name="connsiteY2" fmla="*/ 1986859 h 1986858"/>
                <a:gd name="connsiteX3" fmla="*/ 158080 w 1986858"/>
                <a:gd name="connsiteY3" fmla="*/ 1946434 h 1986858"/>
                <a:gd name="connsiteX4" fmla="*/ 1946434 w 1986858"/>
                <a:gd name="connsiteY4" fmla="*/ 158080 h 198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6858" h="1986858">
                  <a:moveTo>
                    <a:pt x="1946434" y="158080"/>
                  </a:moveTo>
                  <a:cubicBezTo>
                    <a:pt x="1961518" y="105588"/>
                    <a:pt x="1975395" y="53096"/>
                    <a:pt x="1986859" y="0"/>
                  </a:cubicBezTo>
                  <a:lnTo>
                    <a:pt x="0" y="1986859"/>
                  </a:lnTo>
                  <a:cubicBezTo>
                    <a:pt x="53096" y="1974792"/>
                    <a:pt x="105588" y="1961518"/>
                    <a:pt x="158080" y="1946434"/>
                  </a:cubicBezTo>
                  <a:lnTo>
                    <a:pt x="1946434" y="15808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0" name="شكل حر: شكل 59">
              <a:extLst>
                <a:ext uri="{FF2B5EF4-FFF2-40B4-BE49-F238E27FC236}">
                  <a16:creationId xmlns:a16="http://schemas.microsoft.com/office/drawing/2014/main" id="{4398E3BF-734F-3D46-D19C-360320759314}"/>
                </a:ext>
              </a:extLst>
            </p:cNvPr>
            <p:cNvSpPr/>
            <p:nvPr/>
          </p:nvSpPr>
          <p:spPr>
            <a:xfrm>
              <a:off x="2194702" y="2902687"/>
              <a:ext cx="930378" cy="930378"/>
            </a:xfrm>
            <a:custGeom>
              <a:avLst/>
              <a:gdLst>
                <a:gd name="connsiteX0" fmla="*/ 0 w 930378"/>
                <a:gd name="connsiteY0" fmla="*/ 930378 h 930378"/>
                <a:gd name="connsiteX1" fmla="*/ 523715 w 930378"/>
                <a:gd name="connsiteY1" fmla="*/ 523715 h 930378"/>
                <a:gd name="connsiteX2" fmla="*/ 930378 w 930378"/>
                <a:gd name="connsiteY2" fmla="*/ 0 h 930378"/>
                <a:gd name="connsiteX3" fmla="*/ 0 w 930378"/>
                <a:gd name="connsiteY3" fmla="*/ 930378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0" y="930378"/>
                  </a:moveTo>
                  <a:cubicBezTo>
                    <a:pt x="187041" y="819964"/>
                    <a:pt x="363221" y="684208"/>
                    <a:pt x="523715" y="523715"/>
                  </a:cubicBezTo>
                  <a:cubicBezTo>
                    <a:pt x="684208" y="363221"/>
                    <a:pt x="819964" y="187041"/>
                    <a:pt x="930378" y="0"/>
                  </a:cubicBezTo>
                  <a:lnTo>
                    <a:pt x="0" y="93037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1" name="شكل حر: شكل 60">
              <a:extLst>
                <a:ext uri="{FF2B5EF4-FFF2-40B4-BE49-F238E27FC236}">
                  <a16:creationId xmlns:a16="http://schemas.microsoft.com/office/drawing/2014/main" id="{66706E4A-6A59-17D2-CA0B-97B921832B69}"/>
                </a:ext>
              </a:extLst>
            </p:cNvPr>
            <p:cNvSpPr/>
            <p:nvPr/>
          </p:nvSpPr>
          <p:spPr>
            <a:xfrm>
              <a:off x="-523425" y="184559"/>
              <a:ext cx="3664194" cy="3664194"/>
            </a:xfrm>
            <a:custGeom>
              <a:avLst/>
              <a:gdLst>
                <a:gd name="connsiteX0" fmla="*/ 3664194 w 3664194"/>
                <a:gd name="connsiteY0" fmla="*/ 73610 h 3664194"/>
                <a:gd name="connsiteX1" fmla="*/ 3620149 w 3664194"/>
                <a:gd name="connsiteY1" fmla="*/ 0 h 3664194"/>
                <a:gd name="connsiteX2" fmla="*/ 0 w 3664194"/>
                <a:gd name="connsiteY2" fmla="*/ 3620149 h 3664194"/>
                <a:gd name="connsiteX3" fmla="*/ 73610 w 3664194"/>
                <a:gd name="connsiteY3" fmla="*/ 3664194 h 3664194"/>
                <a:gd name="connsiteX4" fmla="*/ 3664194 w 3664194"/>
                <a:gd name="connsiteY4" fmla="*/ 73610 h 366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194" h="3664194">
                  <a:moveTo>
                    <a:pt x="3664194" y="73610"/>
                  </a:moveTo>
                  <a:cubicBezTo>
                    <a:pt x="3649714" y="48872"/>
                    <a:pt x="3635233" y="24134"/>
                    <a:pt x="3620149" y="0"/>
                  </a:cubicBezTo>
                  <a:lnTo>
                    <a:pt x="0" y="3620149"/>
                  </a:lnTo>
                  <a:cubicBezTo>
                    <a:pt x="24134" y="3635233"/>
                    <a:pt x="48872" y="3649714"/>
                    <a:pt x="73610" y="3664194"/>
                  </a:cubicBezTo>
                  <a:lnTo>
                    <a:pt x="3664194" y="7361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2" name="شكل حر: شكل 61">
              <a:extLst>
                <a:ext uri="{FF2B5EF4-FFF2-40B4-BE49-F238E27FC236}">
                  <a16:creationId xmlns:a16="http://schemas.microsoft.com/office/drawing/2014/main" id="{FF4D6846-37C6-0F0C-66F4-D4C64D247E82}"/>
                </a:ext>
              </a:extLst>
            </p:cNvPr>
            <p:cNvSpPr/>
            <p:nvPr/>
          </p:nvSpPr>
          <p:spPr>
            <a:xfrm>
              <a:off x="-790713" y="-82728"/>
              <a:ext cx="3749267" cy="3749267"/>
            </a:xfrm>
            <a:custGeom>
              <a:avLst/>
              <a:gdLst>
                <a:gd name="connsiteX0" fmla="*/ 3749268 w 3749267"/>
                <a:gd name="connsiteY0" fmla="*/ 65766 h 3749267"/>
                <a:gd name="connsiteX1" fmla="*/ 3697982 w 3749267"/>
                <a:gd name="connsiteY1" fmla="*/ 0 h 3749267"/>
                <a:gd name="connsiteX2" fmla="*/ 0 w 3749267"/>
                <a:gd name="connsiteY2" fmla="*/ 3697982 h 3749267"/>
                <a:gd name="connsiteX3" fmla="*/ 65766 w 3749267"/>
                <a:gd name="connsiteY3" fmla="*/ 3749268 h 3749267"/>
                <a:gd name="connsiteX4" fmla="*/ 3749268 w 3749267"/>
                <a:gd name="connsiteY4" fmla="*/ 65766 h 374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9267">
                  <a:moveTo>
                    <a:pt x="3749268" y="65766"/>
                  </a:moveTo>
                  <a:cubicBezTo>
                    <a:pt x="3732374" y="43442"/>
                    <a:pt x="3715480" y="21721"/>
                    <a:pt x="3697982" y="0"/>
                  </a:cubicBezTo>
                  <a:lnTo>
                    <a:pt x="0" y="3697982"/>
                  </a:lnTo>
                  <a:cubicBezTo>
                    <a:pt x="21721" y="3715480"/>
                    <a:pt x="44045" y="3732374"/>
                    <a:pt x="65766" y="3749268"/>
                  </a:cubicBezTo>
                  <a:lnTo>
                    <a:pt x="3749268" y="65766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3" name="شكل حر: شكل 62">
              <a:extLst>
                <a:ext uri="{FF2B5EF4-FFF2-40B4-BE49-F238E27FC236}">
                  <a16:creationId xmlns:a16="http://schemas.microsoft.com/office/drawing/2014/main" id="{EEE8F274-9BDB-EAF4-D190-A9434B4BAA37}"/>
                </a:ext>
              </a:extLst>
            </p:cNvPr>
            <p:cNvSpPr/>
            <p:nvPr/>
          </p:nvSpPr>
          <p:spPr>
            <a:xfrm>
              <a:off x="108893" y="816878"/>
              <a:ext cx="3296145" cy="3296145"/>
            </a:xfrm>
            <a:custGeom>
              <a:avLst/>
              <a:gdLst>
                <a:gd name="connsiteX0" fmla="*/ 3296146 w 3296145"/>
                <a:gd name="connsiteY0" fmla="*/ 92314 h 3296145"/>
                <a:gd name="connsiteX1" fmla="*/ 3270805 w 3296145"/>
                <a:gd name="connsiteY1" fmla="*/ 0 h 3296145"/>
                <a:gd name="connsiteX2" fmla="*/ 0 w 3296145"/>
                <a:gd name="connsiteY2" fmla="*/ 3270805 h 3296145"/>
                <a:gd name="connsiteX3" fmla="*/ 92314 w 3296145"/>
                <a:gd name="connsiteY3" fmla="*/ 3296146 h 3296145"/>
                <a:gd name="connsiteX4" fmla="*/ 3296146 w 3296145"/>
                <a:gd name="connsiteY4" fmla="*/ 92314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92314"/>
                  </a:moveTo>
                  <a:cubicBezTo>
                    <a:pt x="3288302" y="61542"/>
                    <a:pt x="3279855" y="30771"/>
                    <a:pt x="3270805" y="0"/>
                  </a:cubicBezTo>
                  <a:lnTo>
                    <a:pt x="0" y="3270805"/>
                  </a:lnTo>
                  <a:cubicBezTo>
                    <a:pt x="30771" y="3279855"/>
                    <a:pt x="61542" y="3288302"/>
                    <a:pt x="92314" y="3296146"/>
                  </a:cubicBezTo>
                  <a:lnTo>
                    <a:pt x="3296146" y="92314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20" name="شكل حر: شكل 5119">
              <a:extLst>
                <a:ext uri="{FF2B5EF4-FFF2-40B4-BE49-F238E27FC236}">
                  <a16:creationId xmlns:a16="http://schemas.microsoft.com/office/drawing/2014/main" id="{76043CAC-F969-8398-14E6-D80A49F0AF6C}"/>
                </a:ext>
              </a:extLst>
            </p:cNvPr>
            <p:cNvSpPr/>
            <p:nvPr/>
          </p:nvSpPr>
          <p:spPr>
            <a:xfrm>
              <a:off x="-224160" y="483221"/>
              <a:ext cx="3515164" cy="3516371"/>
            </a:xfrm>
            <a:custGeom>
              <a:avLst/>
              <a:gdLst>
                <a:gd name="connsiteX0" fmla="*/ 3515165 w 3515164"/>
                <a:gd name="connsiteY0" fmla="*/ 82057 h 3516371"/>
                <a:gd name="connsiteX1" fmla="*/ 3479567 w 3515164"/>
                <a:gd name="connsiteY1" fmla="*/ 0 h 3516371"/>
                <a:gd name="connsiteX2" fmla="*/ 0 w 3515164"/>
                <a:gd name="connsiteY2" fmla="*/ 3480773 h 3516371"/>
                <a:gd name="connsiteX3" fmla="*/ 82057 w 3515164"/>
                <a:gd name="connsiteY3" fmla="*/ 3516372 h 3516371"/>
                <a:gd name="connsiteX4" fmla="*/ 3515165 w 3515164"/>
                <a:gd name="connsiteY4" fmla="*/ 82057 h 351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164" h="3516371">
                  <a:moveTo>
                    <a:pt x="3515165" y="82057"/>
                  </a:moveTo>
                  <a:cubicBezTo>
                    <a:pt x="3503701" y="54302"/>
                    <a:pt x="3492237" y="27151"/>
                    <a:pt x="3479567" y="0"/>
                  </a:cubicBezTo>
                  <a:lnTo>
                    <a:pt x="0" y="3480773"/>
                  </a:lnTo>
                  <a:cubicBezTo>
                    <a:pt x="27151" y="3492841"/>
                    <a:pt x="54302" y="3504908"/>
                    <a:pt x="82057" y="3516372"/>
                  </a:cubicBezTo>
                  <a:lnTo>
                    <a:pt x="3515165" y="82057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54" b="59398" l="66479" r="82394">
                        <a14:foregroundMark x1="74085" y1="59398" x2="74085" y2="59398"/>
                        <a14:foregroundMark x1="82254" y1="56015" x2="82254" y2="5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34" t="34000" r="15576" b="38282"/>
          <a:stretch/>
        </p:blipFill>
        <p:spPr bwMode="auto">
          <a:xfrm>
            <a:off x="11155365" y="147088"/>
            <a:ext cx="887895" cy="9318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92D05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5120C15-011A-8EB8-2B70-949C40D2AB0C}"/>
              </a:ext>
            </a:extLst>
          </p:cNvPr>
          <p:cNvSpPr/>
          <p:nvPr/>
        </p:nvSpPr>
        <p:spPr>
          <a:xfrm>
            <a:off x="531787" y="1748289"/>
            <a:ext cx="4839524" cy="38329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buFont typeface="+mj-lt"/>
              <a:buAutoNum type="arabicPeriod"/>
            </a:pPr>
            <a:r>
              <a:rPr lang="ar-SA" b="0" i="0" dirty="0">
                <a:solidFill>
                  <a:srgbClr val="34495E"/>
                </a:solidFill>
                <a:effectLst/>
                <a:latin typeface="Ubuntu" panose="020B0504030602030204" pitchFamily="34" charset="0"/>
              </a:rPr>
              <a:t>اختر التصميمات </a:t>
            </a:r>
            <a:r>
              <a:rPr lang="en-US" b="0" i="0" dirty="0">
                <a:solidFill>
                  <a:srgbClr val="34495E"/>
                </a:solidFill>
                <a:effectLst/>
                <a:latin typeface="Ubuntu" panose="020B0504030602030204" pitchFamily="34" charset="0"/>
              </a:rPr>
              <a:t>designs </a:t>
            </a:r>
            <a:endParaRPr lang="en-US" dirty="0">
              <a:solidFill>
                <a:srgbClr val="34495E"/>
              </a:solidFill>
              <a:latin typeface="Ubuntu" panose="020B0504030602030204" pitchFamily="34" charset="0"/>
            </a:endParaRPr>
          </a:p>
          <a:p>
            <a:pPr algn="r" rtl="1">
              <a:buFont typeface="+mj-lt"/>
              <a:buAutoNum type="arabicPeriod"/>
            </a:pPr>
            <a:r>
              <a:rPr lang="ar-SA" dirty="0">
                <a:solidFill>
                  <a:srgbClr val="34495E"/>
                </a:solidFill>
                <a:latin typeface="Ubuntu" panose="020B0504030602030204" pitchFamily="34" charset="0"/>
              </a:rPr>
              <a:t>اضغط على جديد </a:t>
            </a:r>
            <a:r>
              <a:rPr lang="en-US" dirty="0">
                <a:solidFill>
                  <a:srgbClr val="34495E"/>
                </a:solidFill>
                <a:latin typeface="Ubuntu" panose="020B0504030602030204" pitchFamily="34" charset="0"/>
              </a:rPr>
              <a:t>new </a:t>
            </a:r>
          </a:p>
          <a:p>
            <a:pPr algn="r" rtl="1">
              <a:buFont typeface="+mj-lt"/>
              <a:buAutoNum type="arabicPeriod"/>
            </a:pPr>
            <a:r>
              <a:rPr lang="ar-SA" b="0" i="0" dirty="0">
                <a:solidFill>
                  <a:srgbClr val="34495E"/>
                </a:solidFill>
                <a:effectLst/>
                <a:latin typeface="Ubuntu" panose="020B0504030602030204" pitchFamily="34" charset="0"/>
              </a:rPr>
              <a:t>ثم </a:t>
            </a:r>
            <a:r>
              <a:rPr lang="ar-SA" dirty="0">
                <a:solidFill>
                  <a:srgbClr val="34495E"/>
                </a:solidFill>
                <a:latin typeface="Ubuntu" panose="020B0504030602030204" pitchFamily="34" charset="0"/>
              </a:rPr>
              <a:t>حدد ثلاثي الابعاد </a:t>
            </a:r>
            <a:r>
              <a:rPr lang="en-US" dirty="0">
                <a:solidFill>
                  <a:srgbClr val="34495E"/>
                </a:solidFill>
                <a:latin typeface="Ubuntu" panose="020B0504030602030204" pitchFamily="34" charset="0"/>
              </a:rPr>
              <a:t>3d design</a:t>
            </a:r>
            <a:endParaRPr lang="en-US" b="0" i="0" dirty="0">
              <a:solidFill>
                <a:srgbClr val="34495E"/>
              </a:solidFill>
              <a:effectLst/>
              <a:latin typeface="Ubuntu" panose="020B0504030602030204" pitchFamily="34" charset="0"/>
            </a:endParaRPr>
          </a:p>
        </p:txBody>
      </p:sp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2400614" y="-434112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انشاء تصميم ثلاثي الابعاد </a:t>
            </a:r>
            <a:endParaRPr lang="fr-FR" sz="2000" b="1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1CD3353-5EFE-CD20-99EA-30AE3804DC34}"/>
              </a:ext>
            </a:extLst>
          </p:cNvPr>
          <p:cNvSpPr/>
          <p:nvPr/>
        </p:nvSpPr>
        <p:spPr>
          <a:xfrm>
            <a:off x="5638599" y="1074947"/>
            <a:ext cx="6281652" cy="56999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9" name="صورة 8" descr="صورة تحتوي على نص, برمجيات, أيقونة الحاسوب, رسم بياني&#10;&#10;تم إنشاء الوصف تلقائياً">
            <a:extLst>
              <a:ext uri="{FF2B5EF4-FFF2-40B4-BE49-F238E27FC236}">
                <a16:creationId xmlns:a16="http://schemas.microsoft.com/office/drawing/2014/main" id="{918C8FBB-CB24-1FED-0589-9737954B76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246" y="1169980"/>
            <a:ext cx="6109014" cy="549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78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aphique 29">
            <a:extLst>
              <a:ext uri="{FF2B5EF4-FFF2-40B4-BE49-F238E27FC236}">
                <a16:creationId xmlns:a16="http://schemas.microsoft.com/office/drawing/2014/main" id="{2290AEC8-55D0-A414-B7B4-FB99584ED7A9}"/>
              </a:ext>
            </a:extLst>
          </p:cNvPr>
          <p:cNvGrpSpPr/>
          <p:nvPr/>
        </p:nvGrpSpPr>
        <p:grpSpPr>
          <a:xfrm>
            <a:off x="-1770567" y="-1062582"/>
            <a:ext cx="5258266" cy="5258266"/>
            <a:chOff x="-1770567" y="-1062582"/>
            <a:chExt cx="5258266" cy="5258266"/>
          </a:xfrm>
          <a:solidFill>
            <a:srgbClr val="002060">
              <a:alpha val="19000"/>
            </a:srgbClr>
          </a:solidFill>
        </p:grpSpPr>
        <p:sp>
          <p:nvSpPr>
            <p:cNvPr id="48" name="شكل حر: شكل 47">
              <a:extLst>
                <a:ext uri="{FF2B5EF4-FFF2-40B4-BE49-F238E27FC236}">
                  <a16:creationId xmlns:a16="http://schemas.microsoft.com/office/drawing/2014/main" id="{7EC0B3DC-CB4A-61A3-C5F2-EDAD8BBCB51D}"/>
                </a:ext>
              </a:extLst>
            </p:cNvPr>
            <p:cNvSpPr/>
            <p:nvPr/>
          </p:nvSpPr>
          <p:spPr>
            <a:xfrm>
              <a:off x="-1241421" y="-532833"/>
              <a:ext cx="3749267" cy="3748664"/>
            </a:xfrm>
            <a:custGeom>
              <a:avLst/>
              <a:gdLst>
                <a:gd name="connsiteX0" fmla="*/ 3749268 w 3749267"/>
                <a:gd name="connsiteY0" fmla="*/ 51285 h 3748664"/>
                <a:gd name="connsiteX1" fmla="*/ 3683502 w 3749267"/>
                <a:gd name="connsiteY1" fmla="*/ 0 h 3748664"/>
                <a:gd name="connsiteX2" fmla="*/ 0 w 3749267"/>
                <a:gd name="connsiteY2" fmla="*/ 3682898 h 3748664"/>
                <a:gd name="connsiteX3" fmla="*/ 51285 w 3749267"/>
                <a:gd name="connsiteY3" fmla="*/ 3748665 h 3748664"/>
                <a:gd name="connsiteX4" fmla="*/ 3749268 w 3749267"/>
                <a:gd name="connsiteY4" fmla="*/ 51285 h 37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8664">
                  <a:moveTo>
                    <a:pt x="3749268" y="51285"/>
                  </a:moveTo>
                  <a:cubicBezTo>
                    <a:pt x="3727547" y="33788"/>
                    <a:pt x="3705223" y="16894"/>
                    <a:pt x="3683502" y="0"/>
                  </a:cubicBezTo>
                  <a:lnTo>
                    <a:pt x="0" y="3682898"/>
                  </a:lnTo>
                  <a:cubicBezTo>
                    <a:pt x="16894" y="3705223"/>
                    <a:pt x="33788" y="3726944"/>
                    <a:pt x="51285" y="3748665"/>
                  </a:cubicBezTo>
                  <a:lnTo>
                    <a:pt x="3749268" y="512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9" name="شكل حر: شكل 48">
              <a:extLst>
                <a:ext uri="{FF2B5EF4-FFF2-40B4-BE49-F238E27FC236}">
                  <a16:creationId xmlns:a16="http://schemas.microsoft.com/office/drawing/2014/main" id="{5E38AE2C-8BBE-D477-2698-CB104F9E9215}"/>
                </a:ext>
              </a:extLst>
            </p:cNvPr>
            <p:cNvSpPr/>
            <p:nvPr/>
          </p:nvSpPr>
          <p:spPr>
            <a:xfrm>
              <a:off x="-1687906" y="-979921"/>
              <a:ext cx="3296145" cy="3296145"/>
            </a:xfrm>
            <a:custGeom>
              <a:avLst/>
              <a:gdLst>
                <a:gd name="connsiteX0" fmla="*/ 3296146 w 3296145"/>
                <a:gd name="connsiteY0" fmla="*/ 25341 h 3296145"/>
                <a:gd name="connsiteX1" fmla="*/ 3203832 w 3296145"/>
                <a:gd name="connsiteY1" fmla="*/ 0 h 3296145"/>
                <a:gd name="connsiteX2" fmla="*/ 0 w 3296145"/>
                <a:gd name="connsiteY2" fmla="*/ 3204435 h 3296145"/>
                <a:gd name="connsiteX3" fmla="*/ 25341 w 3296145"/>
                <a:gd name="connsiteY3" fmla="*/ 3296146 h 3296145"/>
                <a:gd name="connsiteX4" fmla="*/ 3296146 w 3296145"/>
                <a:gd name="connsiteY4" fmla="*/ 25341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25341"/>
                  </a:moveTo>
                  <a:cubicBezTo>
                    <a:pt x="3265375" y="16291"/>
                    <a:pt x="3234603" y="7844"/>
                    <a:pt x="3203832" y="0"/>
                  </a:cubicBezTo>
                  <a:lnTo>
                    <a:pt x="0" y="3204435"/>
                  </a:lnTo>
                  <a:cubicBezTo>
                    <a:pt x="7844" y="3235207"/>
                    <a:pt x="16291" y="3265978"/>
                    <a:pt x="25341" y="3296146"/>
                  </a:cubicBezTo>
                  <a:lnTo>
                    <a:pt x="3296146" y="2534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0" name="شكل حر: شكل 49">
              <a:extLst>
                <a:ext uri="{FF2B5EF4-FFF2-40B4-BE49-F238E27FC236}">
                  <a16:creationId xmlns:a16="http://schemas.microsoft.com/office/drawing/2014/main" id="{06C460CC-32CA-17B0-9921-CC07E7F730E9}"/>
                </a:ext>
              </a:extLst>
            </p:cNvPr>
            <p:cNvSpPr/>
            <p:nvPr/>
          </p:nvSpPr>
          <p:spPr>
            <a:xfrm>
              <a:off x="-1423032" y="-715651"/>
              <a:ext cx="3663590" cy="3663590"/>
            </a:xfrm>
            <a:custGeom>
              <a:avLst/>
              <a:gdLst>
                <a:gd name="connsiteX0" fmla="*/ 3663591 w 3663590"/>
                <a:gd name="connsiteY0" fmla="*/ 44045 h 3663590"/>
                <a:gd name="connsiteX1" fmla="*/ 3589981 w 3663590"/>
                <a:gd name="connsiteY1" fmla="*/ 0 h 3663590"/>
                <a:gd name="connsiteX2" fmla="*/ 0 w 3663590"/>
                <a:gd name="connsiteY2" fmla="*/ 3589981 h 3663590"/>
                <a:gd name="connsiteX3" fmla="*/ 44045 w 3663590"/>
                <a:gd name="connsiteY3" fmla="*/ 3663591 h 3663590"/>
                <a:gd name="connsiteX4" fmla="*/ 3663591 w 3663590"/>
                <a:gd name="connsiteY4" fmla="*/ 44045 h 366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3590" h="3663590">
                  <a:moveTo>
                    <a:pt x="3663591" y="44045"/>
                  </a:moveTo>
                  <a:cubicBezTo>
                    <a:pt x="3639457" y="28961"/>
                    <a:pt x="3614719" y="14481"/>
                    <a:pt x="3589981" y="0"/>
                  </a:cubicBezTo>
                  <a:lnTo>
                    <a:pt x="0" y="3589981"/>
                  </a:lnTo>
                  <a:cubicBezTo>
                    <a:pt x="13877" y="3614719"/>
                    <a:pt x="28961" y="3639457"/>
                    <a:pt x="44045" y="3663591"/>
                  </a:cubicBezTo>
                  <a:lnTo>
                    <a:pt x="3663591" y="4404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" name="شكل حر: شكل 50">
              <a:extLst>
                <a:ext uri="{FF2B5EF4-FFF2-40B4-BE49-F238E27FC236}">
                  <a16:creationId xmlns:a16="http://schemas.microsoft.com/office/drawing/2014/main" id="{AC5DDCB4-0450-DCE9-87BF-9FE7B60607B5}"/>
                </a:ext>
              </a:extLst>
            </p:cNvPr>
            <p:cNvSpPr/>
            <p:nvPr/>
          </p:nvSpPr>
          <p:spPr>
            <a:xfrm>
              <a:off x="-1573872" y="-865887"/>
              <a:ext cx="3515767" cy="3515767"/>
            </a:xfrm>
            <a:custGeom>
              <a:avLst/>
              <a:gdLst>
                <a:gd name="connsiteX0" fmla="*/ 3515768 w 3515767"/>
                <a:gd name="connsiteY0" fmla="*/ 35598 h 3515767"/>
                <a:gd name="connsiteX1" fmla="*/ 3433711 w 3515767"/>
                <a:gd name="connsiteY1" fmla="*/ 0 h 3515767"/>
                <a:gd name="connsiteX2" fmla="*/ 0 w 3515767"/>
                <a:gd name="connsiteY2" fmla="*/ 3433711 h 3515767"/>
                <a:gd name="connsiteX3" fmla="*/ 35598 w 3515767"/>
                <a:gd name="connsiteY3" fmla="*/ 3515768 h 3515767"/>
                <a:gd name="connsiteX4" fmla="*/ 3515768 w 3515767"/>
                <a:gd name="connsiteY4" fmla="*/ 35598 h 35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767" h="3515767">
                  <a:moveTo>
                    <a:pt x="3515768" y="35598"/>
                  </a:moveTo>
                  <a:cubicBezTo>
                    <a:pt x="3488617" y="23531"/>
                    <a:pt x="3461466" y="11464"/>
                    <a:pt x="3433711" y="0"/>
                  </a:cubicBezTo>
                  <a:lnTo>
                    <a:pt x="0" y="3433711"/>
                  </a:lnTo>
                  <a:cubicBezTo>
                    <a:pt x="11464" y="3461466"/>
                    <a:pt x="22928" y="3488617"/>
                    <a:pt x="35598" y="3515768"/>
                  </a:cubicBezTo>
                  <a:lnTo>
                    <a:pt x="3515768" y="3559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2" name="شكل حر: شكل 51">
              <a:extLst>
                <a:ext uri="{FF2B5EF4-FFF2-40B4-BE49-F238E27FC236}">
                  <a16:creationId xmlns:a16="http://schemas.microsoft.com/office/drawing/2014/main" id="{0BE2DFE8-10E2-8028-3CAF-163DE4B277ED}"/>
                </a:ext>
              </a:extLst>
            </p:cNvPr>
            <p:cNvSpPr/>
            <p:nvPr/>
          </p:nvSpPr>
          <p:spPr>
            <a:xfrm>
              <a:off x="-1757293" y="-1049308"/>
              <a:ext cx="2990242" cy="2989639"/>
            </a:xfrm>
            <a:custGeom>
              <a:avLst/>
              <a:gdLst>
                <a:gd name="connsiteX0" fmla="*/ 2990243 w 2990242"/>
                <a:gd name="connsiteY0" fmla="*/ 12671 h 2989639"/>
                <a:gd name="connsiteX1" fmla="*/ 2885862 w 2990242"/>
                <a:gd name="connsiteY1" fmla="*/ 0 h 2989639"/>
                <a:gd name="connsiteX2" fmla="*/ 0 w 2990242"/>
                <a:gd name="connsiteY2" fmla="*/ 2885259 h 2989639"/>
                <a:gd name="connsiteX3" fmla="*/ 12671 w 2990242"/>
                <a:gd name="connsiteY3" fmla="*/ 2989640 h 2989639"/>
                <a:gd name="connsiteX4" fmla="*/ 2990243 w 2990242"/>
                <a:gd name="connsiteY4" fmla="*/ 1267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0242" h="2989639">
                  <a:moveTo>
                    <a:pt x="2990243" y="12671"/>
                  </a:moveTo>
                  <a:cubicBezTo>
                    <a:pt x="2955248" y="7844"/>
                    <a:pt x="2920857" y="3620"/>
                    <a:pt x="2885862" y="0"/>
                  </a:cubicBezTo>
                  <a:lnTo>
                    <a:pt x="0" y="2885259"/>
                  </a:lnTo>
                  <a:cubicBezTo>
                    <a:pt x="3620" y="2920254"/>
                    <a:pt x="7844" y="2955248"/>
                    <a:pt x="12671" y="2989640"/>
                  </a:cubicBezTo>
                  <a:lnTo>
                    <a:pt x="2990243" y="1267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3" name="شكل حر: شكل 52">
              <a:extLst>
                <a:ext uri="{FF2B5EF4-FFF2-40B4-BE49-F238E27FC236}">
                  <a16:creationId xmlns:a16="http://schemas.microsoft.com/office/drawing/2014/main" id="{B2589DB8-E319-9D5F-D747-E0C4ECEC6AFA}"/>
                </a:ext>
              </a:extLst>
            </p:cNvPr>
            <p:cNvSpPr/>
            <p:nvPr/>
          </p:nvSpPr>
          <p:spPr>
            <a:xfrm>
              <a:off x="-1029643" y="-321658"/>
              <a:ext cx="3777021" cy="3777021"/>
            </a:xfrm>
            <a:custGeom>
              <a:avLst/>
              <a:gdLst>
                <a:gd name="connsiteX0" fmla="*/ 3748061 w 3777021"/>
                <a:gd name="connsiteY0" fmla="*/ 28961 h 3777021"/>
                <a:gd name="connsiteX1" fmla="*/ 3718497 w 3777021"/>
                <a:gd name="connsiteY1" fmla="*/ 0 h 3777021"/>
                <a:gd name="connsiteX2" fmla="*/ 0 w 3777021"/>
                <a:gd name="connsiteY2" fmla="*/ 3718497 h 3777021"/>
                <a:gd name="connsiteX3" fmla="*/ 28961 w 3777021"/>
                <a:gd name="connsiteY3" fmla="*/ 3748061 h 3777021"/>
                <a:gd name="connsiteX4" fmla="*/ 58526 w 3777021"/>
                <a:gd name="connsiteY4" fmla="*/ 3777022 h 3777021"/>
                <a:gd name="connsiteX5" fmla="*/ 3777022 w 3777021"/>
                <a:gd name="connsiteY5" fmla="*/ 58526 h 3777021"/>
                <a:gd name="connsiteX6" fmla="*/ 3748061 w 3777021"/>
                <a:gd name="connsiteY6" fmla="*/ 28961 h 377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77021" h="3777021">
                  <a:moveTo>
                    <a:pt x="3748061" y="28961"/>
                  </a:moveTo>
                  <a:cubicBezTo>
                    <a:pt x="3738407" y="19308"/>
                    <a:pt x="3728150" y="9654"/>
                    <a:pt x="3718497" y="0"/>
                  </a:cubicBezTo>
                  <a:lnTo>
                    <a:pt x="0" y="3718497"/>
                  </a:lnTo>
                  <a:cubicBezTo>
                    <a:pt x="9654" y="3728150"/>
                    <a:pt x="19308" y="3738407"/>
                    <a:pt x="28961" y="3748061"/>
                  </a:cubicBezTo>
                  <a:cubicBezTo>
                    <a:pt x="38615" y="3757715"/>
                    <a:pt x="48872" y="3767369"/>
                    <a:pt x="58526" y="3777022"/>
                  </a:cubicBezTo>
                  <a:lnTo>
                    <a:pt x="3777022" y="58526"/>
                  </a:lnTo>
                  <a:cubicBezTo>
                    <a:pt x="3767369" y="48269"/>
                    <a:pt x="3757715" y="38615"/>
                    <a:pt x="3748061" y="28961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 dirty="0"/>
            </a:p>
          </p:txBody>
        </p:sp>
        <p:sp>
          <p:nvSpPr>
            <p:cNvPr id="54" name="شكل حر: شكل 53">
              <a:extLst>
                <a:ext uri="{FF2B5EF4-FFF2-40B4-BE49-F238E27FC236}">
                  <a16:creationId xmlns:a16="http://schemas.microsoft.com/office/drawing/2014/main" id="{4B26F153-E65D-93C9-BE33-F9E2BCE7A910}"/>
                </a:ext>
              </a:extLst>
            </p:cNvPr>
            <p:cNvSpPr/>
            <p:nvPr/>
          </p:nvSpPr>
          <p:spPr>
            <a:xfrm>
              <a:off x="-1770567" y="-1062582"/>
              <a:ext cx="2571512" cy="2571512"/>
            </a:xfrm>
            <a:custGeom>
              <a:avLst/>
              <a:gdLst>
                <a:gd name="connsiteX0" fmla="*/ 2571513 w 2571512"/>
                <a:gd name="connsiteY0" fmla="*/ 0 h 2571512"/>
                <a:gd name="connsiteX1" fmla="*/ 2448428 w 2571512"/>
                <a:gd name="connsiteY1" fmla="*/ 5430 h 2571512"/>
                <a:gd name="connsiteX2" fmla="*/ 5430 w 2571512"/>
                <a:gd name="connsiteY2" fmla="*/ 2449031 h 2571512"/>
                <a:gd name="connsiteX3" fmla="*/ 0 w 2571512"/>
                <a:gd name="connsiteY3" fmla="*/ 2571513 h 2571512"/>
                <a:gd name="connsiteX4" fmla="*/ 2571513 w 2571512"/>
                <a:gd name="connsiteY4" fmla="*/ 0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71513" y="0"/>
                  </a:moveTo>
                  <a:cubicBezTo>
                    <a:pt x="2530484" y="603"/>
                    <a:pt x="2489456" y="3017"/>
                    <a:pt x="2448428" y="5430"/>
                  </a:cubicBezTo>
                  <a:lnTo>
                    <a:pt x="5430" y="2449031"/>
                  </a:lnTo>
                  <a:cubicBezTo>
                    <a:pt x="3017" y="2489456"/>
                    <a:pt x="603" y="2530484"/>
                    <a:pt x="0" y="2571513"/>
                  </a:cubicBezTo>
                  <a:lnTo>
                    <a:pt x="2571513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5" name="شكل حر: شكل 54">
              <a:extLst>
                <a:ext uri="{FF2B5EF4-FFF2-40B4-BE49-F238E27FC236}">
                  <a16:creationId xmlns:a16="http://schemas.microsoft.com/office/drawing/2014/main" id="{30E691C9-F403-257A-87BC-2E15DA5A9F51}"/>
                </a:ext>
              </a:extLst>
            </p:cNvPr>
            <p:cNvSpPr/>
            <p:nvPr/>
          </p:nvSpPr>
          <p:spPr>
            <a:xfrm>
              <a:off x="-1707214" y="-999229"/>
              <a:ext cx="1987461" cy="1987461"/>
            </a:xfrm>
            <a:custGeom>
              <a:avLst/>
              <a:gdLst>
                <a:gd name="connsiteX0" fmla="*/ 0 w 1987461"/>
                <a:gd name="connsiteY0" fmla="*/ 1987462 h 1987461"/>
                <a:gd name="connsiteX1" fmla="*/ 1987462 w 1987461"/>
                <a:gd name="connsiteY1" fmla="*/ 0 h 1987461"/>
                <a:gd name="connsiteX2" fmla="*/ 1829382 w 1987461"/>
                <a:gd name="connsiteY2" fmla="*/ 40425 h 1987461"/>
                <a:gd name="connsiteX3" fmla="*/ 41028 w 1987461"/>
                <a:gd name="connsiteY3" fmla="*/ 1829382 h 1987461"/>
                <a:gd name="connsiteX4" fmla="*/ 0 w 1987461"/>
                <a:gd name="connsiteY4" fmla="*/ 1987462 h 19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461" h="1987461">
                  <a:moveTo>
                    <a:pt x="0" y="1987462"/>
                  </a:moveTo>
                  <a:lnTo>
                    <a:pt x="1987462" y="0"/>
                  </a:lnTo>
                  <a:cubicBezTo>
                    <a:pt x="1934366" y="12067"/>
                    <a:pt x="1881874" y="25341"/>
                    <a:pt x="1829382" y="40425"/>
                  </a:cubicBezTo>
                  <a:lnTo>
                    <a:pt x="41028" y="1829382"/>
                  </a:lnTo>
                  <a:cubicBezTo>
                    <a:pt x="25944" y="1881271"/>
                    <a:pt x="12067" y="1934366"/>
                    <a:pt x="0" y="1987462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6" name="شكل حر: شكل 55">
              <a:extLst>
                <a:ext uri="{FF2B5EF4-FFF2-40B4-BE49-F238E27FC236}">
                  <a16:creationId xmlns:a16="http://schemas.microsoft.com/office/drawing/2014/main" id="{8324F26E-78AE-00A9-58EC-D2631E9DD379}"/>
                </a:ext>
              </a:extLst>
            </p:cNvPr>
            <p:cNvSpPr/>
            <p:nvPr/>
          </p:nvSpPr>
          <p:spPr>
            <a:xfrm>
              <a:off x="916186" y="1624171"/>
              <a:ext cx="2571512" cy="2571512"/>
            </a:xfrm>
            <a:custGeom>
              <a:avLst/>
              <a:gdLst>
                <a:gd name="connsiteX0" fmla="*/ 2566082 w 2571512"/>
                <a:gd name="connsiteY0" fmla="*/ 123085 h 2571512"/>
                <a:gd name="connsiteX1" fmla="*/ 2571513 w 2571512"/>
                <a:gd name="connsiteY1" fmla="*/ 0 h 2571512"/>
                <a:gd name="connsiteX2" fmla="*/ 0 w 2571512"/>
                <a:gd name="connsiteY2" fmla="*/ 2571513 h 2571512"/>
                <a:gd name="connsiteX3" fmla="*/ 123085 w 2571512"/>
                <a:gd name="connsiteY3" fmla="*/ 2566082 h 2571512"/>
                <a:gd name="connsiteX4" fmla="*/ 2566082 w 2571512"/>
                <a:gd name="connsiteY4" fmla="*/ 123085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66082" y="123085"/>
                  </a:moveTo>
                  <a:cubicBezTo>
                    <a:pt x="2569099" y="82057"/>
                    <a:pt x="2570909" y="41028"/>
                    <a:pt x="2571513" y="0"/>
                  </a:cubicBezTo>
                  <a:lnTo>
                    <a:pt x="0" y="2571513"/>
                  </a:lnTo>
                  <a:cubicBezTo>
                    <a:pt x="41028" y="2570909"/>
                    <a:pt x="82057" y="2568496"/>
                    <a:pt x="123085" y="2566082"/>
                  </a:cubicBezTo>
                  <a:lnTo>
                    <a:pt x="2566082" y="1230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7" name="شكل حر: شكل 56">
              <a:extLst>
                <a:ext uri="{FF2B5EF4-FFF2-40B4-BE49-F238E27FC236}">
                  <a16:creationId xmlns:a16="http://schemas.microsoft.com/office/drawing/2014/main" id="{0959D22C-9FB9-0658-B542-65AD8EE4487F}"/>
                </a:ext>
              </a:extLst>
            </p:cNvPr>
            <p:cNvSpPr/>
            <p:nvPr/>
          </p:nvSpPr>
          <p:spPr>
            <a:xfrm>
              <a:off x="484785" y="1192770"/>
              <a:ext cx="2989639" cy="2989639"/>
            </a:xfrm>
            <a:custGeom>
              <a:avLst/>
              <a:gdLst>
                <a:gd name="connsiteX0" fmla="*/ 2989640 w 2989639"/>
                <a:gd name="connsiteY0" fmla="*/ 104381 h 2989639"/>
                <a:gd name="connsiteX1" fmla="*/ 2976969 w 2989639"/>
                <a:gd name="connsiteY1" fmla="*/ 0 h 2989639"/>
                <a:gd name="connsiteX2" fmla="*/ 0 w 2989639"/>
                <a:gd name="connsiteY2" fmla="*/ 2976969 h 2989639"/>
                <a:gd name="connsiteX3" fmla="*/ 104381 w 2989639"/>
                <a:gd name="connsiteY3" fmla="*/ 2989640 h 2989639"/>
                <a:gd name="connsiteX4" fmla="*/ 2989640 w 2989639"/>
                <a:gd name="connsiteY4" fmla="*/ 10438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639" h="2989639">
                  <a:moveTo>
                    <a:pt x="2989640" y="104381"/>
                  </a:moveTo>
                  <a:cubicBezTo>
                    <a:pt x="2986020" y="69386"/>
                    <a:pt x="2981796" y="34391"/>
                    <a:pt x="2976969" y="0"/>
                  </a:cubicBezTo>
                  <a:lnTo>
                    <a:pt x="0" y="2976969"/>
                  </a:lnTo>
                  <a:cubicBezTo>
                    <a:pt x="34995" y="2981796"/>
                    <a:pt x="69386" y="2986020"/>
                    <a:pt x="104381" y="2989640"/>
                  </a:cubicBezTo>
                  <a:lnTo>
                    <a:pt x="2989640" y="10438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8" name="شكل حر: شكل 57">
              <a:extLst>
                <a:ext uri="{FF2B5EF4-FFF2-40B4-BE49-F238E27FC236}">
                  <a16:creationId xmlns:a16="http://schemas.microsoft.com/office/drawing/2014/main" id="{3B541EE2-921B-7AC6-9383-ED69B6689255}"/>
                </a:ext>
              </a:extLst>
            </p:cNvPr>
            <p:cNvSpPr/>
            <p:nvPr/>
          </p:nvSpPr>
          <p:spPr>
            <a:xfrm>
              <a:off x="-1407345" y="-699360"/>
              <a:ext cx="930378" cy="930378"/>
            </a:xfrm>
            <a:custGeom>
              <a:avLst/>
              <a:gdLst>
                <a:gd name="connsiteX0" fmla="*/ 930378 w 930378"/>
                <a:gd name="connsiteY0" fmla="*/ 0 h 930378"/>
                <a:gd name="connsiteX1" fmla="*/ 406663 w 930378"/>
                <a:gd name="connsiteY1" fmla="*/ 406663 h 930378"/>
                <a:gd name="connsiteX2" fmla="*/ 0 w 930378"/>
                <a:gd name="connsiteY2" fmla="*/ 930378 h 930378"/>
                <a:gd name="connsiteX3" fmla="*/ 930378 w 930378"/>
                <a:gd name="connsiteY3" fmla="*/ 0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930378" y="0"/>
                  </a:moveTo>
                  <a:cubicBezTo>
                    <a:pt x="743337" y="110415"/>
                    <a:pt x="567157" y="246170"/>
                    <a:pt x="406663" y="406663"/>
                  </a:cubicBezTo>
                  <a:cubicBezTo>
                    <a:pt x="246170" y="567157"/>
                    <a:pt x="110415" y="743337"/>
                    <a:pt x="0" y="930378"/>
                  </a:cubicBezTo>
                  <a:lnTo>
                    <a:pt x="930378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9" name="شكل حر: شكل 58">
              <a:extLst>
                <a:ext uri="{FF2B5EF4-FFF2-40B4-BE49-F238E27FC236}">
                  <a16:creationId xmlns:a16="http://schemas.microsoft.com/office/drawing/2014/main" id="{2216CE48-8850-4E27-7EB1-150B86350D32}"/>
                </a:ext>
              </a:extLst>
            </p:cNvPr>
            <p:cNvSpPr/>
            <p:nvPr/>
          </p:nvSpPr>
          <p:spPr>
            <a:xfrm>
              <a:off x="1437488" y="2145473"/>
              <a:ext cx="1986858" cy="1986858"/>
            </a:xfrm>
            <a:custGeom>
              <a:avLst/>
              <a:gdLst>
                <a:gd name="connsiteX0" fmla="*/ 1946434 w 1986858"/>
                <a:gd name="connsiteY0" fmla="*/ 158080 h 1986858"/>
                <a:gd name="connsiteX1" fmla="*/ 1986859 w 1986858"/>
                <a:gd name="connsiteY1" fmla="*/ 0 h 1986858"/>
                <a:gd name="connsiteX2" fmla="*/ 0 w 1986858"/>
                <a:gd name="connsiteY2" fmla="*/ 1986859 h 1986858"/>
                <a:gd name="connsiteX3" fmla="*/ 158080 w 1986858"/>
                <a:gd name="connsiteY3" fmla="*/ 1946434 h 1986858"/>
                <a:gd name="connsiteX4" fmla="*/ 1946434 w 1986858"/>
                <a:gd name="connsiteY4" fmla="*/ 158080 h 198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6858" h="1986858">
                  <a:moveTo>
                    <a:pt x="1946434" y="158080"/>
                  </a:moveTo>
                  <a:cubicBezTo>
                    <a:pt x="1961518" y="105588"/>
                    <a:pt x="1975395" y="53096"/>
                    <a:pt x="1986859" y="0"/>
                  </a:cubicBezTo>
                  <a:lnTo>
                    <a:pt x="0" y="1986859"/>
                  </a:lnTo>
                  <a:cubicBezTo>
                    <a:pt x="53096" y="1974792"/>
                    <a:pt x="105588" y="1961518"/>
                    <a:pt x="158080" y="1946434"/>
                  </a:cubicBezTo>
                  <a:lnTo>
                    <a:pt x="1946434" y="15808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0" name="شكل حر: شكل 59">
              <a:extLst>
                <a:ext uri="{FF2B5EF4-FFF2-40B4-BE49-F238E27FC236}">
                  <a16:creationId xmlns:a16="http://schemas.microsoft.com/office/drawing/2014/main" id="{4398E3BF-734F-3D46-D19C-360320759314}"/>
                </a:ext>
              </a:extLst>
            </p:cNvPr>
            <p:cNvSpPr/>
            <p:nvPr/>
          </p:nvSpPr>
          <p:spPr>
            <a:xfrm>
              <a:off x="2194702" y="2902687"/>
              <a:ext cx="930378" cy="930378"/>
            </a:xfrm>
            <a:custGeom>
              <a:avLst/>
              <a:gdLst>
                <a:gd name="connsiteX0" fmla="*/ 0 w 930378"/>
                <a:gd name="connsiteY0" fmla="*/ 930378 h 930378"/>
                <a:gd name="connsiteX1" fmla="*/ 523715 w 930378"/>
                <a:gd name="connsiteY1" fmla="*/ 523715 h 930378"/>
                <a:gd name="connsiteX2" fmla="*/ 930378 w 930378"/>
                <a:gd name="connsiteY2" fmla="*/ 0 h 930378"/>
                <a:gd name="connsiteX3" fmla="*/ 0 w 930378"/>
                <a:gd name="connsiteY3" fmla="*/ 930378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0" y="930378"/>
                  </a:moveTo>
                  <a:cubicBezTo>
                    <a:pt x="187041" y="819964"/>
                    <a:pt x="363221" y="684208"/>
                    <a:pt x="523715" y="523715"/>
                  </a:cubicBezTo>
                  <a:cubicBezTo>
                    <a:pt x="684208" y="363221"/>
                    <a:pt x="819964" y="187041"/>
                    <a:pt x="930378" y="0"/>
                  </a:cubicBezTo>
                  <a:lnTo>
                    <a:pt x="0" y="93037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1" name="شكل حر: شكل 60">
              <a:extLst>
                <a:ext uri="{FF2B5EF4-FFF2-40B4-BE49-F238E27FC236}">
                  <a16:creationId xmlns:a16="http://schemas.microsoft.com/office/drawing/2014/main" id="{66706E4A-6A59-17D2-CA0B-97B921832B69}"/>
                </a:ext>
              </a:extLst>
            </p:cNvPr>
            <p:cNvSpPr/>
            <p:nvPr/>
          </p:nvSpPr>
          <p:spPr>
            <a:xfrm>
              <a:off x="-523425" y="184559"/>
              <a:ext cx="3664194" cy="3664194"/>
            </a:xfrm>
            <a:custGeom>
              <a:avLst/>
              <a:gdLst>
                <a:gd name="connsiteX0" fmla="*/ 3664194 w 3664194"/>
                <a:gd name="connsiteY0" fmla="*/ 73610 h 3664194"/>
                <a:gd name="connsiteX1" fmla="*/ 3620149 w 3664194"/>
                <a:gd name="connsiteY1" fmla="*/ 0 h 3664194"/>
                <a:gd name="connsiteX2" fmla="*/ 0 w 3664194"/>
                <a:gd name="connsiteY2" fmla="*/ 3620149 h 3664194"/>
                <a:gd name="connsiteX3" fmla="*/ 73610 w 3664194"/>
                <a:gd name="connsiteY3" fmla="*/ 3664194 h 3664194"/>
                <a:gd name="connsiteX4" fmla="*/ 3664194 w 3664194"/>
                <a:gd name="connsiteY4" fmla="*/ 73610 h 366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194" h="3664194">
                  <a:moveTo>
                    <a:pt x="3664194" y="73610"/>
                  </a:moveTo>
                  <a:cubicBezTo>
                    <a:pt x="3649714" y="48872"/>
                    <a:pt x="3635233" y="24134"/>
                    <a:pt x="3620149" y="0"/>
                  </a:cubicBezTo>
                  <a:lnTo>
                    <a:pt x="0" y="3620149"/>
                  </a:lnTo>
                  <a:cubicBezTo>
                    <a:pt x="24134" y="3635233"/>
                    <a:pt x="48872" y="3649714"/>
                    <a:pt x="73610" y="3664194"/>
                  </a:cubicBezTo>
                  <a:lnTo>
                    <a:pt x="3664194" y="7361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2" name="شكل حر: شكل 61">
              <a:extLst>
                <a:ext uri="{FF2B5EF4-FFF2-40B4-BE49-F238E27FC236}">
                  <a16:creationId xmlns:a16="http://schemas.microsoft.com/office/drawing/2014/main" id="{FF4D6846-37C6-0F0C-66F4-D4C64D247E82}"/>
                </a:ext>
              </a:extLst>
            </p:cNvPr>
            <p:cNvSpPr/>
            <p:nvPr/>
          </p:nvSpPr>
          <p:spPr>
            <a:xfrm>
              <a:off x="-790713" y="-82728"/>
              <a:ext cx="3749267" cy="3749267"/>
            </a:xfrm>
            <a:custGeom>
              <a:avLst/>
              <a:gdLst>
                <a:gd name="connsiteX0" fmla="*/ 3749268 w 3749267"/>
                <a:gd name="connsiteY0" fmla="*/ 65766 h 3749267"/>
                <a:gd name="connsiteX1" fmla="*/ 3697982 w 3749267"/>
                <a:gd name="connsiteY1" fmla="*/ 0 h 3749267"/>
                <a:gd name="connsiteX2" fmla="*/ 0 w 3749267"/>
                <a:gd name="connsiteY2" fmla="*/ 3697982 h 3749267"/>
                <a:gd name="connsiteX3" fmla="*/ 65766 w 3749267"/>
                <a:gd name="connsiteY3" fmla="*/ 3749268 h 3749267"/>
                <a:gd name="connsiteX4" fmla="*/ 3749268 w 3749267"/>
                <a:gd name="connsiteY4" fmla="*/ 65766 h 374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9267">
                  <a:moveTo>
                    <a:pt x="3749268" y="65766"/>
                  </a:moveTo>
                  <a:cubicBezTo>
                    <a:pt x="3732374" y="43442"/>
                    <a:pt x="3715480" y="21721"/>
                    <a:pt x="3697982" y="0"/>
                  </a:cubicBezTo>
                  <a:lnTo>
                    <a:pt x="0" y="3697982"/>
                  </a:lnTo>
                  <a:cubicBezTo>
                    <a:pt x="21721" y="3715480"/>
                    <a:pt x="44045" y="3732374"/>
                    <a:pt x="65766" y="3749268"/>
                  </a:cubicBezTo>
                  <a:lnTo>
                    <a:pt x="3749268" y="65766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3" name="شكل حر: شكل 62">
              <a:extLst>
                <a:ext uri="{FF2B5EF4-FFF2-40B4-BE49-F238E27FC236}">
                  <a16:creationId xmlns:a16="http://schemas.microsoft.com/office/drawing/2014/main" id="{EEE8F274-9BDB-EAF4-D190-A9434B4BAA37}"/>
                </a:ext>
              </a:extLst>
            </p:cNvPr>
            <p:cNvSpPr/>
            <p:nvPr/>
          </p:nvSpPr>
          <p:spPr>
            <a:xfrm>
              <a:off x="108893" y="816878"/>
              <a:ext cx="3296145" cy="3296145"/>
            </a:xfrm>
            <a:custGeom>
              <a:avLst/>
              <a:gdLst>
                <a:gd name="connsiteX0" fmla="*/ 3296146 w 3296145"/>
                <a:gd name="connsiteY0" fmla="*/ 92314 h 3296145"/>
                <a:gd name="connsiteX1" fmla="*/ 3270805 w 3296145"/>
                <a:gd name="connsiteY1" fmla="*/ 0 h 3296145"/>
                <a:gd name="connsiteX2" fmla="*/ 0 w 3296145"/>
                <a:gd name="connsiteY2" fmla="*/ 3270805 h 3296145"/>
                <a:gd name="connsiteX3" fmla="*/ 92314 w 3296145"/>
                <a:gd name="connsiteY3" fmla="*/ 3296146 h 3296145"/>
                <a:gd name="connsiteX4" fmla="*/ 3296146 w 3296145"/>
                <a:gd name="connsiteY4" fmla="*/ 92314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92314"/>
                  </a:moveTo>
                  <a:cubicBezTo>
                    <a:pt x="3288302" y="61542"/>
                    <a:pt x="3279855" y="30771"/>
                    <a:pt x="3270805" y="0"/>
                  </a:cubicBezTo>
                  <a:lnTo>
                    <a:pt x="0" y="3270805"/>
                  </a:lnTo>
                  <a:cubicBezTo>
                    <a:pt x="30771" y="3279855"/>
                    <a:pt x="61542" y="3288302"/>
                    <a:pt x="92314" y="3296146"/>
                  </a:cubicBezTo>
                  <a:lnTo>
                    <a:pt x="3296146" y="92314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20" name="شكل حر: شكل 5119">
              <a:extLst>
                <a:ext uri="{FF2B5EF4-FFF2-40B4-BE49-F238E27FC236}">
                  <a16:creationId xmlns:a16="http://schemas.microsoft.com/office/drawing/2014/main" id="{76043CAC-F969-8398-14E6-D80A49F0AF6C}"/>
                </a:ext>
              </a:extLst>
            </p:cNvPr>
            <p:cNvSpPr/>
            <p:nvPr/>
          </p:nvSpPr>
          <p:spPr>
            <a:xfrm>
              <a:off x="-224160" y="483221"/>
              <a:ext cx="3515164" cy="3516371"/>
            </a:xfrm>
            <a:custGeom>
              <a:avLst/>
              <a:gdLst>
                <a:gd name="connsiteX0" fmla="*/ 3515165 w 3515164"/>
                <a:gd name="connsiteY0" fmla="*/ 82057 h 3516371"/>
                <a:gd name="connsiteX1" fmla="*/ 3479567 w 3515164"/>
                <a:gd name="connsiteY1" fmla="*/ 0 h 3516371"/>
                <a:gd name="connsiteX2" fmla="*/ 0 w 3515164"/>
                <a:gd name="connsiteY2" fmla="*/ 3480773 h 3516371"/>
                <a:gd name="connsiteX3" fmla="*/ 82057 w 3515164"/>
                <a:gd name="connsiteY3" fmla="*/ 3516372 h 3516371"/>
                <a:gd name="connsiteX4" fmla="*/ 3515165 w 3515164"/>
                <a:gd name="connsiteY4" fmla="*/ 82057 h 351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164" h="3516371">
                  <a:moveTo>
                    <a:pt x="3515165" y="82057"/>
                  </a:moveTo>
                  <a:cubicBezTo>
                    <a:pt x="3503701" y="54302"/>
                    <a:pt x="3492237" y="27151"/>
                    <a:pt x="3479567" y="0"/>
                  </a:cubicBezTo>
                  <a:lnTo>
                    <a:pt x="0" y="3480773"/>
                  </a:lnTo>
                  <a:cubicBezTo>
                    <a:pt x="27151" y="3492841"/>
                    <a:pt x="54302" y="3504908"/>
                    <a:pt x="82057" y="3516372"/>
                  </a:cubicBezTo>
                  <a:lnTo>
                    <a:pt x="3515165" y="82057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54" b="59398" l="66479" r="82394">
                        <a14:foregroundMark x1="74085" y1="59398" x2="74085" y2="59398"/>
                        <a14:foregroundMark x1="82254" y1="56015" x2="82254" y2="5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34" t="34000" r="15576" b="38282"/>
          <a:stretch/>
        </p:blipFill>
        <p:spPr bwMode="auto">
          <a:xfrm>
            <a:off x="11155365" y="147088"/>
            <a:ext cx="887895" cy="9318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92D05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5120C15-011A-8EB8-2B70-949C40D2AB0C}"/>
              </a:ext>
            </a:extLst>
          </p:cNvPr>
          <p:cNvSpPr/>
          <p:nvPr/>
        </p:nvSpPr>
        <p:spPr>
          <a:xfrm>
            <a:off x="6833819" y="1562026"/>
            <a:ext cx="4839524" cy="38329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A" b="1" i="0" dirty="0">
                <a:solidFill>
                  <a:srgbClr val="34495E"/>
                </a:solidFill>
                <a:effectLst/>
                <a:latin typeface="Ubuntu" panose="020B0504030602030204" pitchFamily="34" charset="0"/>
              </a:rPr>
              <a:t>مساحة العمل</a:t>
            </a:r>
          </a:p>
          <a:p>
            <a:pPr algn="r" rtl="1"/>
            <a:r>
              <a:rPr lang="ar-SA" b="1" i="0" dirty="0">
                <a:solidFill>
                  <a:srgbClr val="34495E"/>
                </a:solidFill>
                <a:effectLst/>
                <a:latin typeface="Ubuntu" panose="020B0504030602030204" pitchFamily="34" charset="0"/>
              </a:rPr>
              <a:t> </a:t>
            </a:r>
            <a:r>
              <a:rPr lang="ar-SA" b="0" i="0" dirty="0">
                <a:solidFill>
                  <a:srgbClr val="34495E"/>
                </a:solidFill>
                <a:effectLst/>
                <a:latin typeface="Ubuntu" panose="020B0504030602030204" pitchFamily="34" charset="0"/>
              </a:rPr>
              <a:t>في النمذجة ثلاثية الابعاد هي عبارة عن سطح مستو يمكنك انشاء الأشكال و معالجتها داخله تعد مساحة العمل أساس التصميم و توفر نقطة مرجعية للأشكال ..</a:t>
            </a:r>
          </a:p>
          <a:p>
            <a:pPr algn="r" rtl="1"/>
            <a:endParaRPr lang="ar-SA" dirty="0">
              <a:solidFill>
                <a:srgbClr val="34495E"/>
              </a:solidFill>
              <a:latin typeface="Ubuntu" panose="020B0504030602030204" pitchFamily="34" charset="0"/>
            </a:endParaRPr>
          </a:p>
          <a:p>
            <a:pPr algn="r" rtl="1"/>
            <a:r>
              <a:rPr lang="ar-SA" b="0" i="0" dirty="0">
                <a:solidFill>
                  <a:srgbClr val="34495E"/>
                </a:solidFill>
                <a:effectLst/>
                <a:latin typeface="Ubuntu" panose="020B0504030602030204" pitchFamily="34" charset="0"/>
              </a:rPr>
              <a:t>تمثل مساحة العمل في </a:t>
            </a:r>
            <a:r>
              <a:rPr lang="ar-SA" b="0" i="0" dirty="0" err="1">
                <a:solidFill>
                  <a:srgbClr val="34495E"/>
                </a:solidFill>
                <a:effectLst/>
                <a:latin typeface="Ubuntu" panose="020B0504030602030204" pitchFamily="34" charset="0"/>
              </a:rPr>
              <a:t>تينكركاد</a:t>
            </a:r>
            <a:r>
              <a:rPr lang="ar-SA" b="0" i="0" dirty="0">
                <a:solidFill>
                  <a:srgbClr val="34495E"/>
                </a:solidFill>
                <a:effectLst/>
                <a:latin typeface="Ubuntu" panose="020B0504030602030204" pitchFamily="34" charset="0"/>
              </a:rPr>
              <a:t> بشبكة زرقاء كبية يمكن ضبط حجمها و اتجاها </a:t>
            </a:r>
          </a:p>
        </p:txBody>
      </p:sp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8915312" y="-489151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برنامج </a:t>
            </a:r>
            <a:r>
              <a:rPr lang="ar-SA" sz="2000" b="1" dirty="0" err="1"/>
              <a:t>تينكركاد</a:t>
            </a:r>
            <a:endParaRPr lang="fr-FR" sz="2000" b="1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1CD3353-5EFE-CD20-99EA-30AE3804DC34}"/>
              </a:ext>
            </a:extLst>
          </p:cNvPr>
          <p:cNvSpPr/>
          <p:nvPr/>
        </p:nvSpPr>
        <p:spPr>
          <a:xfrm>
            <a:off x="154915" y="1078939"/>
            <a:ext cx="6544313" cy="50905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6" name="صورة 5" descr="صورة تحتوي على نص, لقطة شاشة, رسم بياني, تخطيط&#10;&#10;تم إنشاء الوصف تلقائياً">
            <a:extLst>
              <a:ext uri="{FF2B5EF4-FFF2-40B4-BE49-F238E27FC236}">
                <a16:creationId xmlns:a16="http://schemas.microsoft.com/office/drawing/2014/main" id="{8148E87E-652A-3623-3662-C5BC91529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7" y="1222417"/>
            <a:ext cx="6474825" cy="477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6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 descr="صورة تحتوي على نص, لقطة شاشة, الخط, رقم&#10;&#10;تم إنشاء الوصف تلقائياً">
            <a:extLst>
              <a:ext uri="{FF2B5EF4-FFF2-40B4-BE49-F238E27FC236}">
                <a16:creationId xmlns:a16="http://schemas.microsoft.com/office/drawing/2014/main" id="{6AEEE7C5-835F-6202-B80B-C820FC8A9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439" y="1889393"/>
            <a:ext cx="7650577" cy="4743737"/>
          </a:xfrm>
          <a:prstGeom prst="rect">
            <a:avLst/>
          </a:prstGeom>
        </p:spPr>
      </p:pic>
      <p:grpSp>
        <p:nvGrpSpPr>
          <p:cNvPr id="47" name="Graphique 29">
            <a:extLst>
              <a:ext uri="{FF2B5EF4-FFF2-40B4-BE49-F238E27FC236}">
                <a16:creationId xmlns:a16="http://schemas.microsoft.com/office/drawing/2014/main" id="{2290AEC8-55D0-A414-B7B4-FB99584ED7A9}"/>
              </a:ext>
            </a:extLst>
          </p:cNvPr>
          <p:cNvGrpSpPr/>
          <p:nvPr/>
        </p:nvGrpSpPr>
        <p:grpSpPr>
          <a:xfrm>
            <a:off x="-4447666" y="1206892"/>
            <a:ext cx="5258266" cy="5258266"/>
            <a:chOff x="-1770567" y="-1062582"/>
            <a:chExt cx="5258266" cy="5258266"/>
          </a:xfrm>
          <a:solidFill>
            <a:srgbClr val="002060">
              <a:alpha val="19000"/>
            </a:srgbClr>
          </a:solidFill>
        </p:grpSpPr>
        <p:sp>
          <p:nvSpPr>
            <p:cNvPr id="48" name="شكل حر: شكل 47">
              <a:extLst>
                <a:ext uri="{FF2B5EF4-FFF2-40B4-BE49-F238E27FC236}">
                  <a16:creationId xmlns:a16="http://schemas.microsoft.com/office/drawing/2014/main" id="{7EC0B3DC-CB4A-61A3-C5F2-EDAD8BBCB51D}"/>
                </a:ext>
              </a:extLst>
            </p:cNvPr>
            <p:cNvSpPr/>
            <p:nvPr/>
          </p:nvSpPr>
          <p:spPr>
            <a:xfrm>
              <a:off x="-1241421" y="-532833"/>
              <a:ext cx="3749267" cy="3748664"/>
            </a:xfrm>
            <a:custGeom>
              <a:avLst/>
              <a:gdLst>
                <a:gd name="connsiteX0" fmla="*/ 3749268 w 3749267"/>
                <a:gd name="connsiteY0" fmla="*/ 51285 h 3748664"/>
                <a:gd name="connsiteX1" fmla="*/ 3683502 w 3749267"/>
                <a:gd name="connsiteY1" fmla="*/ 0 h 3748664"/>
                <a:gd name="connsiteX2" fmla="*/ 0 w 3749267"/>
                <a:gd name="connsiteY2" fmla="*/ 3682898 h 3748664"/>
                <a:gd name="connsiteX3" fmla="*/ 51285 w 3749267"/>
                <a:gd name="connsiteY3" fmla="*/ 3748665 h 3748664"/>
                <a:gd name="connsiteX4" fmla="*/ 3749268 w 3749267"/>
                <a:gd name="connsiteY4" fmla="*/ 51285 h 37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8664">
                  <a:moveTo>
                    <a:pt x="3749268" y="51285"/>
                  </a:moveTo>
                  <a:cubicBezTo>
                    <a:pt x="3727547" y="33788"/>
                    <a:pt x="3705223" y="16894"/>
                    <a:pt x="3683502" y="0"/>
                  </a:cubicBezTo>
                  <a:lnTo>
                    <a:pt x="0" y="3682898"/>
                  </a:lnTo>
                  <a:cubicBezTo>
                    <a:pt x="16894" y="3705223"/>
                    <a:pt x="33788" y="3726944"/>
                    <a:pt x="51285" y="3748665"/>
                  </a:cubicBezTo>
                  <a:lnTo>
                    <a:pt x="3749268" y="512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9" name="شكل حر: شكل 48">
              <a:extLst>
                <a:ext uri="{FF2B5EF4-FFF2-40B4-BE49-F238E27FC236}">
                  <a16:creationId xmlns:a16="http://schemas.microsoft.com/office/drawing/2014/main" id="{5E38AE2C-8BBE-D477-2698-CB104F9E9215}"/>
                </a:ext>
              </a:extLst>
            </p:cNvPr>
            <p:cNvSpPr/>
            <p:nvPr/>
          </p:nvSpPr>
          <p:spPr>
            <a:xfrm>
              <a:off x="-1687906" y="-979921"/>
              <a:ext cx="3296145" cy="3296145"/>
            </a:xfrm>
            <a:custGeom>
              <a:avLst/>
              <a:gdLst>
                <a:gd name="connsiteX0" fmla="*/ 3296146 w 3296145"/>
                <a:gd name="connsiteY0" fmla="*/ 25341 h 3296145"/>
                <a:gd name="connsiteX1" fmla="*/ 3203832 w 3296145"/>
                <a:gd name="connsiteY1" fmla="*/ 0 h 3296145"/>
                <a:gd name="connsiteX2" fmla="*/ 0 w 3296145"/>
                <a:gd name="connsiteY2" fmla="*/ 3204435 h 3296145"/>
                <a:gd name="connsiteX3" fmla="*/ 25341 w 3296145"/>
                <a:gd name="connsiteY3" fmla="*/ 3296146 h 3296145"/>
                <a:gd name="connsiteX4" fmla="*/ 3296146 w 3296145"/>
                <a:gd name="connsiteY4" fmla="*/ 25341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25341"/>
                  </a:moveTo>
                  <a:cubicBezTo>
                    <a:pt x="3265375" y="16291"/>
                    <a:pt x="3234603" y="7844"/>
                    <a:pt x="3203832" y="0"/>
                  </a:cubicBezTo>
                  <a:lnTo>
                    <a:pt x="0" y="3204435"/>
                  </a:lnTo>
                  <a:cubicBezTo>
                    <a:pt x="7844" y="3235207"/>
                    <a:pt x="16291" y="3265978"/>
                    <a:pt x="25341" y="3296146"/>
                  </a:cubicBezTo>
                  <a:lnTo>
                    <a:pt x="3296146" y="2534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0" name="شكل حر: شكل 49">
              <a:extLst>
                <a:ext uri="{FF2B5EF4-FFF2-40B4-BE49-F238E27FC236}">
                  <a16:creationId xmlns:a16="http://schemas.microsoft.com/office/drawing/2014/main" id="{06C460CC-32CA-17B0-9921-CC07E7F730E9}"/>
                </a:ext>
              </a:extLst>
            </p:cNvPr>
            <p:cNvSpPr/>
            <p:nvPr/>
          </p:nvSpPr>
          <p:spPr>
            <a:xfrm>
              <a:off x="-1423032" y="-715651"/>
              <a:ext cx="3663590" cy="3663590"/>
            </a:xfrm>
            <a:custGeom>
              <a:avLst/>
              <a:gdLst>
                <a:gd name="connsiteX0" fmla="*/ 3663591 w 3663590"/>
                <a:gd name="connsiteY0" fmla="*/ 44045 h 3663590"/>
                <a:gd name="connsiteX1" fmla="*/ 3589981 w 3663590"/>
                <a:gd name="connsiteY1" fmla="*/ 0 h 3663590"/>
                <a:gd name="connsiteX2" fmla="*/ 0 w 3663590"/>
                <a:gd name="connsiteY2" fmla="*/ 3589981 h 3663590"/>
                <a:gd name="connsiteX3" fmla="*/ 44045 w 3663590"/>
                <a:gd name="connsiteY3" fmla="*/ 3663591 h 3663590"/>
                <a:gd name="connsiteX4" fmla="*/ 3663591 w 3663590"/>
                <a:gd name="connsiteY4" fmla="*/ 44045 h 366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3590" h="3663590">
                  <a:moveTo>
                    <a:pt x="3663591" y="44045"/>
                  </a:moveTo>
                  <a:cubicBezTo>
                    <a:pt x="3639457" y="28961"/>
                    <a:pt x="3614719" y="14481"/>
                    <a:pt x="3589981" y="0"/>
                  </a:cubicBezTo>
                  <a:lnTo>
                    <a:pt x="0" y="3589981"/>
                  </a:lnTo>
                  <a:cubicBezTo>
                    <a:pt x="13877" y="3614719"/>
                    <a:pt x="28961" y="3639457"/>
                    <a:pt x="44045" y="3663591"/>
                  </a:cubicBezTo>
                  <a:lnTo>
                    <a:pt x="3663591" y="4404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" name="شكل حر: شكل 50">
              <a:extLst>
                <a:ext uri="{FF2B5EF4-FFF2-40B4-BE49-F238E27FC236}">
                  <a16:creationId xmlns:a16="http://schemas.microsoft.com/office/drawing/2014/main" id="{AC5DDCB4-0450-DCE9-87BF-9FE7B60607B5}"/>
                </a:ext>
              </a:extLst>
            </p:cNvPr>
            <p:cNvSpPr/>
            <p:nvPr/>
          </p:nvSpPr>
          <p:spPr>
            <a:xfrm>
              <a:off x="-1573872" y="-865887"/>
              <a:ext cx="3515767" cy="3515767"/>
            </a:xfrm>
            <a:custGeom>
              <a:avLst/>
              <a:gdLst>
                <a:gd name="connsiteX0" fmla="*/ 3515768 w 3515767"/>
                <a:gd name="connsiteY0" fmla="*/ 35598 h 3515767"/>
                <a:gd name="connsiteX1" fmla="*/ 3433711 w 3515767"/>
                <a:gd name="connsiteY1" fmla="*/ 0 h 3515767"/>
                <a:gd name="connsiteX2" fmla="*/ 0 w 3515767"/>
                <a:gd name="connsiteY2" fmla="*/ 3433711 h 3515767"/>
                <a:gd name="connsiteX3" fmla="*/ 35598 w 3515767"/>
                <a:gd name="connsiteY3" fmla="*/ 3515768 h 3515767"/>
                <a:gd name="connsiteX4" fmla="*/ 3515768 w 3515767"/>
                <a:gd name="connsiteY4" fmla="*/ 35598 h 35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767" h="3515767">
                  <a:moveTo>
                    <a:pt x="3515768" y="35598"/>
                  </a:moveTo>
                  <a:cubicBezTo>
                    <a:pt x="3488617" y="23531"/>
                    <a:pt x="3461466" y="11464"/>
                    <a:pt x="3433711" y="0"/>
                  </a:cubicBezTo>
                  <a:lnTo>
                    <a:pt x="0" y="3433711"/>
                  </a:lnTo>
                  <a:cubicBezTo>
                    <a:pt x="11464" y="3461466"/>
                    <a:pt x="22928" y="3488617"/>
                    <a:pt x="35598" y="3515768"/>
                  </a:cubicBezTo>
                  <a:lnTo>
                    <a:pt x="3515768" y="3559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2" name="شكل حر: شكل 51">
              <a:extLst>
                <a:ext uri="{FF2B5EF4-FFF2-40B4-BE49-F238E27FC236}">
                  <a16:creationId xmlns:a16="http://schemas.microsoft.com/office/drawing/2014/main" id="{0BE2DFE8-10E2-8028-3CAF-163DE4B277ED}"/>
                </a:ext>
              </a:extLst>
            </p:cNvPr>
            <p:cNvSpPr/>
            <p:nvPr/>
          </p:nvSpPr>
          <p:spPr>
            <a:xfrm>
              <a:off x="-1757293" y="-1049308"/>
              <a:ext cx="2990242" cy="2989639"/>
            </a:xfrm>
            <a:custGeom>
              <a:avLst/>
              <a:gdLst>
                <a:gd name="connsiteX0" fmla="*/ 2990243 w 2990242"/>
                <a:gd name="connsiteY0" fmla="*/ 12671 h 2989639"/>
                <a:gd name="connsiteX1" fmla="*/ 2885862 w 2990242"/>
                <a:gd name="connsiteY1" fmla="*/ 0 h 2989639"/>
                <a:gd name="connsiteX2" fmla="*/ 0 w 2990242"/>
                <a:gd name="connsiteY2" fmla="*/ 2885259 h 2989639"/>
                <a:gd name="connsiteX3" fmla="*/ 12671 w 2990242"/>
                <a:gd name="connsiteY3" fmla="*/ 2989640 h 2989639"/>
                <a:gd name="connsiteX4" fmla="*/ 2990243 w 2990242"/>
                <a:gd name="connsiteY4" fmla="*/ 1267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0242" h="2989639">
                  <a:moveTo>
                    <a:pt x="2990243" y="12671"/>
                  </a:moveTo>
                  <a:cubicBezTo>
                    <a:pt x="2955248" y="7844"/>
                    <a:pt x="2920857" y="3620"/>
                    <a:pt x="2885862" y="0"/>
                  </a:cubicBezTo>
                  <a:lnTo>
                    <a:pt x="0" y="2885259"/>
                  </a:lnTo>
                  <a:cubicBezTo>
                    <a:pt x="3620" y="2920254"/>
                    <a:pt x="7844" y="2955248"/>
                    <a:pt x="12671" y="2989640"/>
                  </a:cubicBezTo>
                  <a:lnTo>
                    <a:pt x="2990243" y="1267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3" name="شكل حر: شكل 52">
              <a:extLst>
                <a:ext uri="{FF2B5EF4-FFF2-40B4-BE49-F238E27FC236}">
                  <a16:creationId xmlns:a16="http://schemas.microsoft.com/office/drawing/2014/main" id="{B2589DB8-E319-9D5F-D747-E0C4ECEC6AFA}"/>
                </a:ext>
              </a:extLst>
            </p:cNvPr>
            <p:cNvSpPr/>
            <p:nvPr/>
          </p:nvSpPr>
          <p:spPr>
            <a:xfrm>
              <a:off x="-1029643" y="-321658"/>
              <a:ext cx="3777021" cy="3777021"/>
            </a:xfrm>
            <a:custGeom>
              <a:avLst/>
              <a:gdLst>
                <a:gd name="connsiteX0" fmla="*/ 3748061 w 3777021"/>
                <a:gd name="connsiteY0" fmla="*/ 28961 h 3777021"/>
                <a:gd name="connsiteX1" fmla="*/ 3718497 w 3777021"/>
                <a:gd name="connsiteY1" fmla="*/ 0 h 3777021"/>
                <a:gd name="connsiteX2" fmla="*/ 0 w 3777021"/>
                <a:gd name="connsiteY2" fmla="*/ 3718497 h 3777021"/>
                <a:gd name="connsiteX3" fmla="*/ 28961 w 3777021"/>
                <a:gd name="connsiteY3" fmla="*/ 3748061 h 3777021"/>
                <a:gd name="connsiteX4" fmla="*/ 58526 w 3777021"/>
                <a:gd name="connsiteY4" fmla="*/ 3777022 h 3777021"/>
                <a:gd name="connsiteX5" fmla="*/ 3777022 w 3777021"/>
                <a:gd name="connsiteY5" fmla="*/ 58526 h 3777021"/>
                <a:gd name="connsiteX6" fmla="*/ 3748061 w 3777021"/>
                <a:gd name="connsiteY6" fmla="*/ 28961 h 377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77021" h="3777021">
                  <a:moveTo>
                    <a:pt x="3748061" y="28961"/>
                  </a:moveTo>
                  <a:cubicBezTo>
                    <a:pt x="3738407" y="19308"/>
                    <a:pt x="3728150" y="9654"/>
                    <a:pt x="3718497" y="0"/>
                  </a:cubicBezTo>
                  <a:lnTo>
                    <a:pt x="0" y="3718497"/>
                  </a:lnTo>
                  <a:cubicBezTo>
                    <a:pt x="9654" y="3728150"/>
                    <a:pt x="19308" y="3738407"/>
                    <a:pt x="28961" y="3748061"/>
                  </a:cubicBezTo>
                  <a:cubicBezTo>
                    <a:pt x="38615" y="3757715"/>
                    <a:pt x="48872" y="3767369"/>
                    <a:pt x="58526" y="3777022"/>
                  </a:cubicBezTo>
                  <a:lnTo>
                    <a:pt x="3777022" y="58526"/>
                  </a:lnTo>
                  <a:cubicBezTo>
                    <a:pt x="3767369" y="48269"/>
                    <a:pt x="3757715" y="38615"/>
                    <a:pt x="3748061" y="28961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 dirty="0"/>
            </a:p>
          </p:txBody>
        </p:sp>
        <p:sp>
          <p:nvSpPr>
            <p:cNvPr id="54" name="شكل حر: شكل 53">
              <a:extLst>
                <a:ext uri="{FF2B5EF4-FFF2-40B4-BE49-F238E27FC236}">
                  <a16:creationId xmlns:a16="http://schemas.microsoft.com/office/drawing/2014/main" id="{4B26F153-E65D-93C9-BE33-F9E2BCE7A910}"/>
                </a:ext>
              </a:extLst>
            </p:cNvPr>
            <p:cNvSpPr/>
            <p:nvPr/>
          </p:nvSpPr>
          <p:spPr>
            <a:xfrm>
              <a:off x="-1770567" y="-1062582"/>
              <a:ext cx="2571512" cy="2571512"/>
            </a:xfrm>
            <a:custGeom>
              <a:avLst/>
              <a:gdLst>
                <a:gd name="connsiteX0" fmla="*/ 2571513 w 2571512"/>
                <a:gd name="connsiteY0" fmla="*/ 0 h 2571512"/>
                <a:gd name="connsiteX1" fmla="*/ 2448428 w 2571512"/>
                <a:gd name="connsiteY1" fmla="*/ 5430 h 2571512"/>
                <a:gd name="connsiteX2" fmla="*/ 5430 w 2571512"/>
                <a:gd name="connsiteY2" fmla="*/ 2449031 h 2571512"/>
                <a:gd name="connsiteX3" fmla="*/ 0 w 2571512"/>
                <a:gd name="connsiteY3" fmla="*/ 2571513 h 2571512"/>
                <a:gd name="connsiteX4" fmla="*/ 2571513 w 2571512"/>
                <a:gd name="connsiteY4" fmla="*/ 0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71513" y="0"/>
                  </a:moveTo>
                  <a:cubicBezTo>
                    <a:pt x="2530484" y="603"/>
                    <a:pt x="2489456" y="3017"/>
                    <a:pt x="2448428" y="5430"/>
                  </a:cubicBezTo>
                  <a:lnTo>
                    <a:pt x="5430" y="2449031"/>
                  </a:lnTo>
                  <a:cubicBezTo>
                    <a:pt x="3017" y="2489456"/>
                    <a:pt x="603" y="2530484"/>
                    <a:pt x="0" y="2571513"/>
                  </a:cubicBezTo>
                  <a:lnTo>
                    <a:pt x="2571513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5" name="شكل حر: شكل 54">
              <a:extLst>
                <a:ext uri="{FF2B5EF4-FFF2-40B4-BE49-F238E27FC236}">
                  <a16:creationId xmlns:a16="http://schemas.microsoft.com/office/drawing/2014/main" id="{30E691C9-F403-257A-87BC-2E15DA5A9F51}"/>
                </a:ext>
              </a:extLst>
            </p:cNvPr>
            <p:cNvSpPr/>
            <p:nvPr/>
          </p:nvSpPr>
          <p:spPr>
            <a:xfrm>
              <a:off x="-1707214" y="-999229"/>
              <a:ext cx="1987461" cy="1987461"/>
            </a:xfrm>
            <a:custGeom>
              <a:avLst/>
              <a:gdLst>
                <a:gd name="connsiteX0" fmla="*/ 0 w 1987461"/>
                <a:gd name="connsiteY0" fmla="*/ 1987462 h 1987461"/>
                <a:gd name="connsiteX1" fmla="*/ 1987462 w 1987461"/>
                <a:gd name="connsiteY1" fmla="*/ 0 h 1987461"/>
                <a:gd name="connsiteX2" fmla="*/ 1829382 w 1987461"/>
                <a:gd name="connsiteY2" fmla="*/ 40425 h 1987461"/>
                <a:gd name="connsiteX3" fmla="*/ 41028 w 1987461"/>
                <a:gd name="connsiteY3" fmla="*/ 1829382 h 1987461"/>
                <a:gd name="connsiteX4" fmla="*/ 0 w 1987461"/>
                <a:gd name="connsiteY4" fmla="*/ 1987462 h 19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461" h="1987461">
                  <a:moveTo>
                    <a:pt x="0" y="1987462"/>
                  </a:moveTo>
                  <a:lnTo>
                    <a:pt x="1987462" y="0"/>
                  </a:lnTo>
                  <a:cubicBezTo>
                    <a:pt x="1934366" y="12067"/>
                    <a:pt x="1881874" y="25341"/>
                    <a:pt x="1829382" y="40425"/>
                  </a:cubicBezTo>
                  <a:lnTo>
                    <a:pt x="41028" y="1829382"/>
                  </a:lnTo>
                  <a:cubicBezTo>
                    <a:pt x="25944" y="1881271"/>
                    <a:pt x="12067" y="1934366"/>
                    <a:pt x="0" y="1987462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6" name="شكل حر: شكل 55">
              <a:extLst>
                <a:ext uri="{FF2B5EF4-FFF2-40B4-BE49-F238E27FC236}">
                  <a16:creationId xmlns:a16="http://schemas.microsoft.com/office/drawing/2014/main" id="{8324F26E-78AE-00A9-58EC-D2631E9DD379}"/>
                </a:ext>
              </a:extLst>
            </p:cNvPr>
            <p:cNvSpPr/>
            <p:nvPr/>
          </p:nvSpPr>
          <p:spPr>
            <a:xfrm>
              <a:off x="916186" y="1624171"/>
              <a:ext cx="2571512" cy="2571512"/>
            </a:xfrm>
            <a:custGeom>
              <a:avLst/>
              <a:gdLst>
                <a:gd name="connsiteX0" fmla="*/ 2566082 w 2571512"/>
                <a:gd name="connsiteY0" fmla="*/ 123085 h 2571512"/>
                <a:gd name="connsiteX1" fmla="*/ 2571513 w 2571512"/>
                <a:gd name="connsiteY1" fmla="*/ 0 h 2571512"/>
                <a:gd name="connsiteX2" fmla="*/ 0 w 2571512"/>
                <a:gd name="connsiteY2" fmla="*/ 2571513 h 2571512"/>
                <a:gd name="connsiteX3" fmla="*/ 123085 w 2571512"/>
                <a:gd name="connsiteY3" fmla="*/ 2566082 h 2571512"/>
                <a:gd name="connsiteX4" fmla="*/ 2566082 w 2571512"/>
                <a:gd name="connsiteY4" fmla="*/ 123085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66082" y="123085"/>
                  </a:moveTo>
                  <a:cubicBezTo>
                    <a:pt x="2569099" y="82057"/>
                    <a:pt x="2570909" y="41028"/>
                    <a:pt x="2571513" y="0"/>
                  </a:cubicBezTo>
                  <a:lnTo>
                    <a:pt x="0" y="2571513"/>
                  </a:lnTo>
                  <a:cubicBezTo>
                    <a:pt x="41028" y="2570909"/>
                    <a:pt x="82057" y="2568496"/>
                    <a:pt x="123085" y="2566082"/>
                  </a:cubicBezTo>
                  <a:lnTo>
                    <a:pt x="2566082" y="1230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7" name="شكل حر: شكل 56">
              <a:extLst>
                <a:ext uri="{FF2B5EF4-FFF2-40B4-BE49-F238E27FC236}">
                  <a16:creationId xmlns:a16="http://schemas.microsoft.com/office/drawing/2014/main" id="{0959D22C-9FB9-0658-B542-65AD8EE4487F}"/>
                </a:ext>
              </a:extLst>
            </p:cNvPr>
            <p:cNvSpPr/>
            <p:nvPr/>
          </p:nvSpPr>
          <p:spPr>
            <a:xfrm>
              <a:off x="484785" y="1192770"/>
              <a:ext cx="2989639" cy="2989639"/>
            </a:xfrm>
            <a:custGeom>
              <a:avLst/>
              <a:gdLst>
                <a:gd name="connsiteX0" fmla="*/ 2989640 w 2989639"/>
                <a:gd name="connsiteY0" fmla="*/ 104381 h 2989639"/>
                <a:gd name="connsiteX1" fmla="*/ 2976969 w 2989639"/>
                <a:gd name="connsiteY1" fmla="*/ 0 h 2989639"/>
                <a:gd name="connsiteX2" fmla="*/ 0 w 2989639"/>
                <a:gd name="connsiteY2" fmla="*/ 2976969 h 2989639"/>
                <a:gd name="connsiteX3" fmla="*/ 104381 w 2989639"/>
                <a:gd name="connsiteY3" fmla="*/ 2989640 h 2989639"/>
                <a:gd name="connsiteX4" fmla="*/ 2989640 w 2989639"/>
                <a:gd name="connsiteY4" fmla="*/ 10438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639" h="2989639">
                  <a:moveTo>
                    <a:pt x="2989640" y="104381"/>
                  </a:moveTo>
                  <a:cubicBezTo>
                    <a:pt x="2986020" y="69386"/>
                    <a:pt x="2981796" y="34391"/>
                    <a:pt x="2976969" y="0"/>
                  </a:cubicBezTo>
                  <a:lnTo>
                    <a:pt x="0" y="2976969"/>
                  </a:lnTo>
                  <a:cubicBezTo>
                    <a:pt x="34995" y="2981796"/>
                    <a:pt x="69386" y="2986020"/>
                    <a:pt x="104381" y="2989640"/>
                  </a:cubicBezTo>
                  <a:lnTo>
                    <a:pt x="2989640" y="10438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8" name="شكل حر: شكل 57">
              <a:extLst>
                <a:ext uri="{FF2B5EF4-FFF2-40B4-BE49-F238E27FC236}">
                  <a16:creationId xmlns:a16="http://schemas.microsoft.com/office/drawing/2014/main" id="{3B541EE2-921B-7AC6-9383-ED69B6689255}"/>
                </a:ext>
              </a:extLst>
            </p:cNvPr>
            <p:cNvSpPr/>
            <p:nvPr/>
          </p:nvSpPr>
          <p:spPr>
            <a:xfrm>
              <a:off x="-1407345" y="-699360"/>
              <a:ext cx="930378" cy="930378"/>
            </a:xfrm>
            <a:custGeom>
              <a:avLst/>
              <a:gdLst>
                <a:gd name="connsiteX0" fmla="*/ 930378 w 930378"/>
                <a:gd name="connsiteY0" fmla="*/ 0 h 930378"/>
                <a:gd name="connsiteX1" fmla="*/ 406663 w 930378"/>
                <a:gd name="connsiteY1" fmla="*/ 406663 h 930378"/>
                <a:gd name="connsiteX2" fmla="*/ 0 w 930378"/>
                <a:gd name="connsiteY2" fmla="*/ 930378 h 930378"/>
                <a:gd name="connsiteX3" fmla="*/ 930378 w 930378"/>
                <a:gd name="connsiteY3" fmla="*/ 0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930378" y="0"/>
                  </a:moveTo>
                  <a:cubicBezTo>
                    <a:pt x="743337" y="110415"/>
                    <a:pt x="567157" y="246170"/>
                    <a:pt x="406663" y="406663"/>
                  </a:cubicBezTo>
                  <a:cubicBezTo>
                    <a:pt x="246170" y="567157"/>
                    <a:pt x="110415" y="743337"/>
                    <a:pt x="0" y="930378"/>
                  </a:cubicBezTo>
                  <a:lnTo>
                    <a:pt x="930378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9" name="شكل حر: شكل 58">
              <a:extLst>
                <a:ext uri="{FF2B5EF4-FFF2-40B4-BE49-F238E27FC236}">
                  <a16:creationId xmlns:a16="http://schemas.microsoft.com/office/drawing/2014/main" id="{2216CE48-8850-4E27-7EB1-150B86350D32}"/>
                </a:ext>
              </a:extLst>
            </p:cNvPr>
            <p:cNvSpPr/>
            <p:nvPr/>
          </p:nvSpPr>
          <p:spPr>
            <a:xfrm>
              <a:off x="1437488" y="2145473"/>
              <a:ext cx="1986858" cy="1986858"/>
            </a:xfrm>
            <a:custGeom>
              <a:avLst/>
              <a:gdLst>
                <a:gd name="connsiteX0" fmla="*/ 1946434 w 1986858"/>
                <a:gd name="connsiteY0" fmla="*/ 158080 h 1986858"/>
                <a:gd name="connsiteX1" fmla="*/ 1986859 w 1986858"/>
                <a:gd name="connsiteY1" fmla="*/ 0 h 1986858"/>
                <a:gd name="connsiteX2" fmla="*/ 0 w 1986858"/>
                <a:gd name="connsiteY2" fmla="*/ 1986859 h 1986858"/>
                <a:gd name="connsiteX3" fmla="*/ 158080 w 1986858"/>
                <a:gd name="connsiteY3" fmla="*/ 1946434 h 1986858"/>
                <a:gd name="connsiteX4" fmla="*/ 1946434 w 1986858"/>
                <a:gd name="connsiteY4" fmla="*/ 158080 h 198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6858" h="1986858">
                  <a:moveTo>
                    <a:pt x="1946434" y="158080"/>
                  </a:moveTo>
                  <a:cubicBezTo>
                    <a:pt x="1961518" y="105588"/>
                    <a:pt x="1975395" y="53096"/>
                    <a:pt x="1986859" y="0"/>
                  </a:cubicBezTo>
                  <a:lnTo>
                    <a:pt x="0" y="1986859"/>
                  </a:lnTo>
                  <a:cubicBezTo>
                    <a:pt x="53096" y="1974792"/>
                    <a:pt x="105588" y="1961518"/>
                    <a:pt x="158080" y="1946434"/>
                  </a:cubicBezTo>
                  <a:lnTo>
                    <a:pt x="1946434" y="15808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0" name="شكل حر: شكل 59">
              <a:extLst>
                <a:ext uri="{FF2B5EF4-FFF2-40B4-BE49-F238E27FC236}">
                  <a16:creationId xmlns:a16="http://schemas.microsoft.com/office/drawing/2014/main" id="{4398E3BF-734F-3D46-D19C-360320759314}"/>
                </a:ext>
              </a:extLst>
            </p:cNvPr>
            <p:cNvSpPr/>
            <p:nvPr/>
          </p:nvSpPr>
          <p:spPr>
            <a:xfrm>
              <a:off x="2194702" y="2902687"/>
              <a:ext cx="930378" cy="930378"/>
            </a:xfrm>
            <a:custGeom>
              <a:avLst/>
              <a:gdLst>
                <a:gd name="connsiteX0" fmla="*/ 0 w 930378"/>
                <a:gd name="connsiteY0" fmla="*/ 930378 h 930378"/>
                <a:gd name="connsiteX1" fmla="*/ 523715 w 930378"/>
                <a:gd name="connsiteY1" fmla="*/ 523715 h 930378"/>
                <a:gd name="connsiteX2" fmla="*/ 930378 w 930378"/>
                <a:gd name="connsiteY2" fmla="*/ 0 h 930378"/>
                <a:gd name="connsiteX3" fmla="*/ 0 w 930378"/>
                <a:gd name="connsiteY3" fmla="*/ 930378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0" y="930378"/>
                  </a:moveTo>
                  <a:cubicBezTo>
                    <a:pt x="187041" y="819964"/>
                    <a:pt x="363221" y="684208"/>
                    <a:pt x="523715" y="523715"/>
                  </a:cubicBezTo>
                  <a:cubicBezTo>
                    <a:pt x="684208" y="363221"/>
                    <a:pt x="819964" y="187041"/>
                    <a:pt x="930378" y="0"/>
                  </a:cubicBezTo>
                  <a:lnTo>
                    <a:pt x="0" y="93037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1" name="شكل حر: شكل 60">
              <a:extLst>
                <a:ext uri="{FF2B5EF4-FFF2-40B4-BE49-F238E27FC236}">
                  <a16:creationId xmlns:a16="http://schemas.microsoft.com/office/drawing/2014/main" id="{66706E4A-6A59-17D2-CA0B-97B921832B69}"/>
                </a:ext>
              </a:extLst>
            </p:cNvPr>
            <p:cNvSpPr/>
            <p:nvPr/>
          </p:nvSpPr>
          <p:spPr>
            <a:xfrm>
              <a:off x="-523425" y="184559"/>
              <a:ext cx="3664194" cy="3664194"/>
            </a:xfrm>
            <a:custGeom>
              <a:avLst/>
              <a:gdLst>
                <a:gd name="connsiteX0" fmla="*/ 3664194 w 3664194"/>
                <a:gd name="connsiteY0" fmla="*/ 73610 h 3664194"/>
                <a:gd name="connsiteX1" fmla="*/ 3620149 w 3664194"/>
                <a:gd name="connsiteY1" fmla="*/ 0 h 3664194"/>
                <a:gd name="connsiteX2" fmla="*/ 0 w 3664194"/>
                <a:gd name="connsiteY2" fmla="*/ 3620149 h 3664194"/>
                <a:gd name="connsiteX3" fmla="*/ 73610 w 3664194"/>
                <a:gd name="connsiteY3" fmla="*/ 3664194 h 3664194"/>
                <a:gd name="connsiteX4" fmla="*/ 3664194 w 3664194"/>
                <a:gd name="connsiteY4" fmla="*/ 73610 h 366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194" h="3664194">
                  <a:moveTo>
                    <a:pt x="3664194" y="73610"/>
                  </a:moveTo>
                  <a:cubicBezTo>
                    <a:pt x="3649714" y="48872"/>
                    <a:pt x="3635233" y="24134"/>
                    <a:pt x="3620149" y="0"/>
                  </a:cubicBezTo>
                  <a:lnTo>
                    <a:pt x="0" y="3620149"/>
                  </a:lnTo>
                  <a:cubicBezTo>
                    <a:pt x="24134" y="3635233"/>
                    <a:pt x="48872" y="3649714"/>
                    <a:pt x="73610" y="3664194"/>
                  </a:cubicBezTo>
                  <a:lnTo>
                    <a:pt x="3664194" y="7361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2" name="شكل حر: شكل 61">
              <a:extLst>
                <a:ext uri="{FF2B5EF4-FFF2-40B4-BE49-F238E27FC236}">
                  <a16:creationId xmlns:a16="http://schemas.microsoft.com/office/drawing/2014/main" id="{FF4D6846-37C6-0F0C-66F4-D4C64D247E82}"/>
                </a:ext>
              </a:extLst>
            </p:cNvPr>
            <p:cNvSpPr/>
            <p:nvPr/>
          </p:nvSpPr>
          <p:spPr>
            <a:xfrm>
              <a:off x="-790713" y="-82728"/>
              <a:ext cx="3749267" cy="3749267"/>
            </a:xfrm>
            <a:custGeom>
              <a:avLst/>
              <a:gdLst>
                <a:gd name="connsiteX0" fmla="*/ 3749268 w 3749267"/>
                <a:gd name="connsiteY0" fmla="*/ 65766 h 3749267"/>
                <a:gd name="connsiteX1" fmla="*/ 3697982 w 3749267"/>
                <a:gd name="connsiteY1" fmla="*/ 0 h 3749267"/>
                <a:gd name="connsiteX2" fmla="*/ 0 w 3749267"/>
                <a:gd name="connsiteY2" fmla="*/ 3697982 h 3749267"/>
                <a:gd name="connsiteX3" fmla="*/ 65766 w 3749267"/>
                <a:gd name="connsiteY3" fmla="*/ 3749268 h 3749267"/>
                <a:gd name="connsiteX4" fmla="*/ 3749268 w 3749267"/>
                <a:gd name="connsiteY4" fmla="*/ 65766 h 374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9267">
                  <a:moveTo>
                    <a:pt x="3749268" y="65766"/>
                  </a:moveTo>
                  <a:cubicBezTo>
                    <a:pt x="3732374" y="43442"/>
                    <a:pt x="3715480" y="21721"/>
                    <a:pt x="3697982" y="0"/>
                  </a:cubicBezTo>
                  <a:lnTo>
                    <a:pt x="0" y="3697982"/>
                  </a:lnTo>
                  <a:cubicBezTo>
                    <a:pt x="21721" y="3715480"/>
                    <a:pt x="44045" y="3732374"/>
                    <a:pt x="65766" y="3749268"/>
                  </a:cubicBezTo>
                  <a:lnTo>
                    <a:pt x="3749268" y="65766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3" name="شكل حر: شكل 62">
              <a:extLst>
                <a:ext uri="{FF2B5EF4-FFF2-40B4-BE49-F238E27FC236}">
                  <a16:creationId xmlns:a16="http://schemas.microsoft.com/office/drawing/2014/main" id="{EEE8F274-9BDB-EAF4-D190-A9434B4BAA37}"/>
                </a:ext>
              </a:extLst>
            </p:cNvPr>
            <p:cNvSpPr/>
            <p:nvPr/>
          </p:nvSpPr>
          <p:spPr>
            <a:xfrm>
              <a:off x="108893" y="816878"/>
              <a:ext cx="3296145" cy="3296145"/>
            </a:xfrm>
            <a:custGeom>
              <a:avLst/>
              <a:gdLst>
                <a:gd name="connsiteX0" fmla="*/ 3296146 w 3296145"/>
                <a:gd name="connsiteY0" fmla="*/ 92314 h 3296145"/>
                <a:gd name="connsiteX1" fmla="*/ 3270805 w 3296145"/>
                <a:gd name="connsiteY1" fmla="*/ 0 h 3296145"/>
                <a:gd name="connsiteX2" fmla="*/ 0 w 3296145"/>
                <a:gd name="connsiteY2" fmla="*/ 3270805 h 3296145"/>
                <a:gd name="connsiteX3" fmla="*/ 92314 w 3296145"/>
                <a:gd name="connsiteY3" fmla="*/ 3296146 h 3296145"/>
                <a:gd name="connsiteX4" fmla="*/ 3296146 w 3296145"/>
                <a:gd name="connsiteY4" fmla="*/ 92314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92314"/>
                  </a:moveTo>
                  <a:cubicBezTo>
                    <a:pt x="3288302" y="61542"/>
                    <a:pt x="3279855" y="30771"/>
                    <a:pt x="3270805" y="0"/>
                  </a:cubicBezTo>
                  <a:lnTo>
                    <a:pt x="0" y="3270805"/>
                  </a:lnTo>
                  <a:cubicBezTo>
                    <a:pt x="30771" y="3279855"/>
                    <a:pt x="61542" y="3288302"/>
                    <a:pt x="92314" y="3296146"/>
                  </a:cubicBezTo>
                  <a:lnTo>
                    <a:pt x="3296146" y="92314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20" name="شكل حر: شكل 5119">
              <a:extLst>
                <a:ext uri="{FF2B5EF4-FFF2-40B4-BE49-F238E27FC236}">
                  <a16:creationId xmlns:a16="http://schemas.microsoft.com/office/drawing/2014/main" id="{76043CAC-F969-8398-14E6-D80A49F0AF6C}"/>
                </a:ext>
              </a:extLst>
            </p:cNvPr>
            <p:cNvSpPr/>
            <p:nvPr/>
          </p:nvSpPr>
          <p:spPr>
            <a:xfrm>
              <a:off x="-224160" y="483221"/>
              <a:ext cx="3515164" cy="3516371"/>
            </a:xfrm>
            <a:custGeom>
              <a:avLst/>
              <a:gdLst>
                <a:gd name="connsiteX0" fmla="*/ 3515165 w 3515164"/>
                <a:gd name="connsiteY0" fmla="*/ 82057 h 3516371"/>
                <a:gd name="connsiteX1" fmla="*/ 3479567 w 3515164"/>
                <a:gd name="connsiteY1" fmla="*/ 0 h 3516371"/>
                <a:gd name="connsiteX2" fmla="*/ 0 w 3515164"/>
                <a:gd name="connsiteY2" fmla="*/ 3480773 h 3516371"/>
                <a:gd name="connsiteX3" fmla="*/ 82057 w 3515164"/>
                <a:gd name="connsiteY3" fmla="*/ 3516372 h 3516371"/>
                <a:gd name="connsiteX4" fmla="*/ 3515165 w 3515164"/>
                <a:gd name="connsiteY4" fmla="*/ 82057 h 351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164" h="3516371">
                  <a:moveTo>
                    <a:pt x="3515165" y="82057"/>
                  </a:moveTo>
                  <a:cubicBezTo>
                    <a:pt x="3503701" y="54302"/>
                    <a:pt x="3492237" y="27151"/>
                    <a:pt x="3479567" y="0"/>
                  </a:cubicBezTo>
                  <a:lnTo>
                    <a:pt x="0" y="3480773"/>
                  </a:lnTo>
                  <a:cubicBezTo>
                    <a:pt x="27151" y="3492841"/>
                    <a:pt x="54302" y="3504908"/>
                    <a:pt x="82057" y="3516372"/>
                  </a:cubicBezTo>
                  <a:lnTo>
                    <a:pt x="3515165" y="82057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654" b="59398" l="66479" r="82394">
                        <a14:foregroundMark x1="74085" y1="59398" x2="74085" y2="59398"/>
                        <a14:foregroundMark x1="82254" y1="56015" x2="82254" y2="5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34" t="34000" r="15576" b="38282"/>
          <a:stretch/>
        </p:blipFill>
        <p:spPr bwMode="auto">
          <a:xfrm>
            <a:off x="11155365" y="147088"/>
            <a:ext cx="887895" cy="9318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92D05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8915312" y="-489151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أدوات تحرير النموذج 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810739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نص, لقطة شاشة, الخط, رقم&#10;&#10;تم إنشاء الوصف تلقائياً">
            <a:extLst>
              <a:ext uri="{FF2B5EF4-FFF2-40B4-BE49-F238E27FC236}">
                <a16:creationId xmlns:a16="http://schemas.microsoft.com/office/drawing/2014/main" id="{7776E0BF-44D9-D929-820D-90B6395D0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225" y="1919767"/>
            <a:ext cx="8714332" cy="4507785"/>
          </a:xfrm>
          <a:prstGeom prst="rect">
            <a:avLst/>
          </a:prstGeom>
        </p:spPr>
      </p:pic>
      <p:grpSp>
        <p:nvGrpSpPr>
          <p:cNvPr id="47" name="Graphique 29">
            <a:extLst>
              <a:ext uri="{FF2B5EF4-FFF2-40B4-BE49-F238E27FC236}">
                <a16:creationId xmlns:a16="http://schemas.microsoft.com/office/drawing/2014/main" id="{2290AEC8-55D0-A414-B7B4-FB99584ED7A9}"/>
              </a:ext>
            </a:extLst>
          </p:cNvPr>
          <p:cNvGrpSpPr/>
          <p:nvPr/>
        </p:nvGrpSpPr>
        <p:grpSpPr>
          <a:xfrm>
            <a:off x="-349392" y="5519450"/>
            <a:ext cx="1957854" cy="1894916"/>
            <a:chOff x="-1770567" y="-1062582"/>
            <a:chExt cx="5258266" cy="5258266"/>
          </a:xfrm>
          <a:solidFill>
            <a:srgbClr val="002060">
              <a:alpha val="19000"/>
            </a:srgbClr>
          </a:solidFill>
        </p:grpSpPr>
        <p:sp>
          <p:nvSpPr>
            <p:cNvPr id="48" name="شكل حر: شكل 47">
              <a:extLst>
                <a:ext uri="{FF2B5EF4-FFF2-40B4-BE49-F238E27FC236}">
                  <a16:creationId xmlns:a16="http://schemas.microsoft.com/office/drawing/2014/main" id="{7EC0B3DC-CB4A-61A3-C5F2-EDAD8BBCB51D}"/>
                </a:ext>
              </a:extLst>
            </p:cNvPr>
            <p:cNvSpPr/>
            <p:nvPr/>
          </p:nvSpPr>
          <p:spPr>
            <a:xfrm>
              <a:off x="-1241421" y="-532833"/>
              <a:ext cx="3749267" cy="3748664"/>
            </a:xfrm>
            <a:custGeom>
              <a:avLst/>
              <a:gdLst>
                <a:gd name="connsiteX0" fmla="*/ 3749268 w 3749267"/>
                <a:gd name="connsiteY0" fmla="*/ 51285 h 3748664"/>
                <a:gd name="connsiteX1" fmla="*/ 3683502 w 3749267"/>
                <a:gd name="connsiteY1" fmla="*/ 0 h 3748664"/>
                <a:gd name="connsiteX2" fmla="*/ 0 w 3749267"/>
                <a:gd name="connsiteY2" fmla="*/ 3682898 h 3748664"/>
                <a:gd name="connsiteX3" fmla="*/ 51285 w 3749267"/>
                <a:gd name="connsiteY3" fmla="*/ 3748665 h 3748664"/>
                <a:gd name="connsiteX4" fmla="*/ 3749268 w 3749267"/>
                <a:gd name="connsiteY4" fmla="*/ 51285 h 37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8664">
                  <a:moveTo>
                    <a:pt x="3749268" y="51285"/>
                  </a:moveTo>
                  <a:cubicBezTo>
                    <a:pt x="3727547" y="33788"/>
                    <a:pt x="3705223" y="16894"/>
                    <a:pt x="3683502" y="0"/>
                  </a:cubicBezTo>
                  <a:lnTo>
                    <a:pt x="0" y="3682898"/>
                  </a:lnTo>
                  <a:cubicBezTo>
                    <a:pt x="16894" y="3705223"/>
                    <a:pt x="33788" y="3726944"/>
                    <a:pt x="51285" y="3748665"/>
                  </a:cubicBezTo>
                  <a:lnTo>
                    <a:pt x="3749268" y="512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9" name="شكل حر: شكل 48">
              <a:extLst>
                <a:ext uri="{FF2B5EF4-FFF2-40B4-BE49-F238E27FC236}">
                  <a16:creationId xmlns:a16="http://schemas.microsoft.com/office/drawing/2014/main" id="{5E38AE2C-8BBE-D477-2698-CB104F9E9215}"/>
                </a:ext>
              </a:extLst>
            </p:cNvPr>
            <p:cNvSpPr/>
            <p:nvPr/>
          </p:nvSpPr>
          <p:spPr>
            <a:xfrm>
              <a:off x="-1687906" y="-979921"/>
              <a:ext cx="3296145" cy="3296145"/>
            </a:xfrm>
            <a:custGeom>
              <a:avLst/>
              <a:gdLst>
                <a:gd name="connsiteX0" fmla="*/ 3296146 w 3296145"/>
                <a:gd name="connsiteY0" fmla="*/ 25341 h 3296145"/>
                <a:gd name="connsiteX1" fmla="*/ 3203832 w 3296145"/>
                <a:gd name="connsiteY1" fmla="*/ 0 h 3296145"/>
                <a:gd name="connsiteX2" fmla="*/ 0 w 3296145"/>
                <a:gd name="connsiteY2" fmla="*/ 3204435 h 3296145"/>
                <a:gd name="connsiteX3" fmla="*/ 25341 w 3296145"/>
                <a:gd name="connsiteY3" fmla="*/ 3296146 h 3296145"/>
                <a:gd name="connsiteX4" fmla="*/ 3296146 w 3296145"/>
                <a:gd name="connsiteY4" fmla="*/ 25341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25341"/>
                  </a:moveTo>
                  <a:cubicBezTo>
                    <a:pt x="3265375" y="16291"/>
                    <a:pt x="3234603" y="7844"/>
                    <a:pt x="3203832" y="0"/>
                  </a:cubicBezTo>
                  <a:lnTo>
                    <a:pt x="0" y="3204435"/>
                  </a:lnTo>
                  <a:cubicBezTo>
                    <a:pt x="7844" y="3235207"/>
                    <a:pt x="16291" y="3265978"/>
                    <a:pt x="25341" y="3296146"/>
                  </a:cubicBezTo>
                  <a:lnTo>
                    <a:pt x="3296146" y="2534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0" name="شكل حر: شكل 49">
              <a:extLst>
                <a:ext uri="{FF2B5EF4-FFF2-40B4-BE49-F238E27FC236}">
                  <a16:creationId xmlns:a16="http://schemas.microsoft.com/office/drawing/2014/main" id="{06C460CC-32CA-17B0-9921-CC07E7F730E9}"/>
                </a:ext>
              </a:extLst>
            </p:cNvPr>
            <p:cNvSpPr/>
            <p:nvPr/>
          </p:nvSpPr>
          <p:spPr>
            <a:xfrm>
              <a:off x="-1423032" y="-715651"/>
              <a:ext cx="3663590" cy="3663590"/>
            </a:xfrm>
            <a:custGeom>
              <a:avLst/>
              <a:gdLst>
                <a:gd name="connsiteX0" fmla="*/ 3663591 w 3663590"/>
                <a:gd name="connsiteY0" fmla="*/ 44045 h 3663590"/>
                <a:gd name="connsiteX1" fmla="*/ 3589981 w 3663590"/>
                <a:gd name="connsiteY1" fmla="*/ 0 h 3663590"/>
                <a:gd name="connsiteX2" fmla="*/ 0 w 3663590"/>
                <a:gd name="connsiteY2" fmla="*/ 3589981 h 3663590"/>
                <a:gd name="connsiteX3" fmla="*/ 44045 w 3663590"/>
                <a:gd name="connsiteY3" fmla="*/ 3663591 h 3663590"/>
                <a:gd name="connsiteX4" fmla="*/ 3663591 w 3663590"/>
                <a:gd name="connsiteY4" fmla="*/ 44045 h 366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3590" h="3663590">
                  <a:moveTo>
                    <a:pt x="3663591" y="44045"/>
                  </a:moveTo>
                  <a:cubicBezTo>
                    <a:pt x="3639457" y="28961"/>
                    <a:pt x="3614719" y="14481"/>
                    <a:pt x="3589981" y="0"/>
                  </a:cubicBezTo>
                  <a:lnTo>
                    <a:pt x="0" y="3589981"/>
                  </a:lnTo>
                  <a:cubicBezTo>
                    <a:pt x="13877" y="3614719"/>
                    <a:pt x="28961" y="3639457"/>
                    <a:pt x="44045" y="3663591"/>
                  </a:cubicBezTo>
                  <a:lnTo>
                    <a:pt x="3663591" y="4404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" name="شكل حر: شكل 50">
              <a:extLst>
                <a:ext uri="{FF2B5EF4-FFF2-40B4-BE49-F238E27FC236}">
                  <a16:creationId xmlns:a16="http://schemas.microsoft.com/office/drawing/2014/main" id="{AC5DDCB4-0450-DCE9-87BF-9FE7B60607B5}"/>
                </a:ext>
              </a:extLst>
            </p:cNvPr>
            <p:cNvSpPr/>
            <p:nvPr/>
          </p:nvSpPr>
          <p:spPr>
            <a:xfrm>
              <a:off x="-1573872" y="-865887"/>
              <a:ext cx="3515767" cy="3515767"/>
            </a:xfrm>
            <a:custGeom>
              <a:avLst/>
              <a:gdLst>
                <a:gd name="connsiteX0" fmla="*/ 3515768 w 3515767"/>
                <a:gd name="connsiteY0" fmla="*/ 35598 h 3515767"/>
                <a:gd name="connsiteX1" fmla="*/ 3433711 w 3515767"/>
                <a:gd name="connsiteY1" fmla="*/ 0 h 3515767"/>
                <a:gd name="connsiteX2" fmla="*/ 0 w 3515767"/>
                <a:gd name="connsiteY2" fmla="*/ 3433711 h 3515767"/>
                <a:gd name="connsiteX3" fmla="*/ 35598 w 3515767"/>
                <a:gd name="connsiteY3" fmla="*/ 3515768 h 3515767"/>
                <a:gd name="connsiteX4" fmla="*/ 3515768 w 3515767"/>
                <a:gd name="connsiteY4" fmla="*/ 35598 h 35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767" h="3515767">
                  <a:moveTo>
                    <a:pt x="3515768" y="35598"/>
                  </a:moveTo>
                  <a:cubicBezTo>
                    <a:pt x="3488617" y="23531"/>
                    <a:pt x="3461466" y="11464"/>
                    <a:pt x="3433711" y="0"/>
                  </a:cubicBezTo>
                  <a:lnTo>
                    <a:pt x="0" y="3433711"/>
                  </a:lnTo>
                  <a:cubicBezTo>
                    <a:pt x="11464" y="3461466"/>
                    <a:pt x="22928" y="3488617"/>
                    <a:pt x="35598" y="3515768"/>
                  </a:cubicBezTo>
                  <a:lnTo>
                    <a:pt x="3515768" y="3559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2" name="شكل حر: شكل 51">
              <a:extLst>
                <a:ext uri="{FF2B5EF4-FFF2-40B4-BE49-F238E27FC236}">
                  <a16:creationId xmlns:a16="http://schemas.microsoft.com/office/drawing/2014/main" id="{0BE2DFE8-10E2-8028-3CAF-163DE4B277ED}"/>
                </a:ext>
              </a:extLst>
            </p:cNvPr>
            <p:cNvSpPr/>
            <p:nvPr/>
          </p:nvSpPr>
          <p:spPr>
            <a:xfrm>
              <a:off x="-1757293" y="-1049308"/>
              <a:ext cx="2990242" cy="2989639"/>
            </a:xfrm>
            <a:custGeom>
              <a:avLst/>
              <a:gdLst>
                <a:gd name="connsiteX0" fmla="*/ 2990243 w 2990242"/>
                <a:gd name="connsiteY0" fmla="*/ 12671 h 2989639"/>
                <a:gd name="connsiteX1" fmla="*/ 2885862 w 2990242"/>
                <a:gd name="connsiteY1" fmla="*/ 0 h 2989639"/>
                <a:gd name="connsiteX2" fmla="*/ 0 w 2990242"/>
                <a:gd name="connsiteY2" fmla="*/ 2885259 h 2989639"/>
                <a:gd name="connsiteX3" fmla="*/ 12671 w 2990242"/>
                <a:gd name="connsiteY3" fmla="*/ 2989640 h 2989639"/>
                <a:gd name="connsiteX4" fmla="*/ 2990243 w 2990242"/>
                <a:gd name="connsiteY4" fmla="*/ 1267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0242" h="2989639">
                  <a:moveTo>
                    <a:pt x="2990243" y="12671"/>
                  </a:moveTo>
                  <a:cubicBezTo>
                    <a:pt x="2955248" y="7844"/>
                    <a:pt x="2920857" y="3620"/>
                    <a:pt x="2885862" y="0"/>
                  </a:cubicBezTo>
                  <a:lnTo>
                    <a:pt x="0" y="2885259"/>
                  </a:lnTo>
                  <a:cubicBezTo>
                    <a:pt x="3620" y="2920254"/>
                    <a:pt x="7844" y="2955248"/>
                    <a:pt x="12671" y="2989640"/>
                  </a:cubicBezTo>
                  <a:lnTo>
                    <a:pt x="2990243" y="1267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3" name="شكل حر: شكل 52">
              <a:extLst>
                <a:ext uri="{FF2B5EF4-FFF2-40B4-BE49-F238E27FC236}">
                  <a16:creationId xmlns:a16="http://schemas.microsoft.com/office/drawing/2014/main" id="{B2589DB8-E319-9D5F-D747-E0C4ECEC6AFA}"/>
                </a:ext>
              </a:extLst>
            </p:cNvPr>
            <p:cNvSpPr/>
            <p:nvPr/>
          </p:nvSpPr>
          <p:spPr>
            <a:xfrm>
              <a:off x="-1029643" y="-321658"/>
              <a:ext cx="3777021" cy="3777021"/>
            </a:xfrm>
            <a:custGeom>
              <a:avLst/>
              <a:gdLst>
                <a:gd name="connsiteX0" fmla="*/ 3748061 w 3777021"/>
                <a:gd name="connsiteY0" fmla="*/ 28961 h 3777021"/>
                <a:gd name="connsiteX1" fmla="*/ 3718497 w 3777021"/>
                <a:gd name="connsiteY1" fmla="*/ 0 h 3777021"/>
                <a:gd name="connsiteX2" fmla="*/ 0 w 3777021"/>
                <a:gd name="connsiteY2" fmla="*/ 3718497 h 3777021"/>
                <a:gd name="connsiteX3" fmla="*/ 28961 w 3777021"/>
                <a:gd name="connsiteY3" fmla="*/ 3748061 h 3777021"/>
                <a:gd name="connsiteX4" fmla="*/ 58526 w 3777021"/>
                <a:gd name="connsiteY4" fmla="*/ 3777022 h 3777021"/>
                <a:gd name="connsiteX5" fmla="*/ 3777022 w 3777021"/>
                <a:gd name="connsiteY5" fmla="*/ 58526 h 3777021"/>
                <a:gd name="connsiteX6" fmla="*/ 3748061 w 3777021"/>
                <a:gd name="connsiteY6" fmla="*/ 28961 h 377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77021" h="3777021">
                  <a:moveTo>
                    <a:pt x="3748061" y="28961"/>
                  </a:moveTo>
                  <a:cubicBezTo>
                    <a:pt x="3738407" y="19308"/>
                    <a:pt x="3728150" y="9654"/>
                    <a:pt x="3718497" y="0"/>
                  </a:cubicBezTo>
                  <a:lnTo>
                    <a:pt x="0" y="3718497"/>
                  </a:lnTo>
                  <a:cubicBezTo>
                    <a:pt x="9654" y="3728150"/>
                    <a:pt x="19308" y="3738407"/>
                    <a:pt x="28961" y="3748061"/>
                  </a:cubicBezTo>
                  <a:cubicBezTo>
                    <a:pt x="38615" y="3757715"/>
                    <a:pt x="48872" y="3767369"/>
                    <a:pt x="58526" y="3777022"/>
                  </a:cubicBezTo>
                  <a:lnTo>
                    <a:pt x="3777022" y="58526"/>
                  </a:lnTo>
                  <a:cubicBezTo>
                    <a:pt x="3767369" y="48269"/>
                    <a:pt x="3757715" y="38615"/>
                    <a:pt x="3748061" y="28961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 dirty="0"/>
            </a:p>
          </p:txBody>
        </p:sp>
        <p:sp>
          <p:nvSpPr>
            <p:cNvPr id="54" name="شكل حر: شكل 53">
              <a:extLst>
                <a:ext uri="{FF2B5EF4-FFF2-40B4-BE49-F238E27FC236}">
                  <a16:creationId xmlns:a16="http://schemas.microsoft.com/office/drawing/2014/main" id="{4B26F153-E65D-93C9-BE33-F9E2BCE7A910}"/>
                </a:ext>
              </a:extLst>
            </p:cNvPr>
            <p:cNvSpPr/>
            <p:nvPr/>
          </p:nvSpPr>
          <p:spPr>
            <a:xfrm>
              <a:off x="-1770567" y="-1062582"/>
              <a:ext cx="2571512" cy="2571512"/>
            </a:xfrm>
            <a:custGeom>
              <a:avLst/>
              <a:gdLst>
                <a:gd name="connsiteX0" fmla="*/ 2571513 w 2571512"/>
                <a:gd name="connsiteY0" fmla="*/ 0 h 2571512"/>
                <a:gd name="connsiteX1" fmla="*/ 2448428 w 2571512"/>
                <a:gd name="connsiteY1" fmla="*/ 5430 h 2571512"/>
                <a:gd name="connsiteX2" fmla="*/ 5430 w 2571512"/>
                <a:gd name="connsiteY2" fmla="*/ 2449031 h 2571512"/>
                <a:gd name="connsiteX3" fmla="*/ 0 w 2571512"/>
                <a:gd name="connsiteY3" fmla="*/ 2571513 h 2571512"/>
                <a:gd name="connsiteX4" fmla="*/ 2571513 w 2571512"/>
                <a:gd name="connsiteY4" fmla="*/ 0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71513" y="0"/>
                  </a:moveTo>
                  <a:cubicBezTo>
                    <a:pt x="2530484" y="603"/>
                    <a:pt x="2489456" y="3017"/>
                    <a:pt x="2448428" y="5430"/>
                  </a:cubicBezTo>
                  <a:lnTo>
                    <a:pt x="5430" y="2449031"/>
                  </a:lnTo>
                  <a:cubicBezTo>
                    <a:pt x="3017" y="2489456"/>
                    <a:pt x="603" y="2530484"/>
                    <a:pt x="0" y="2571513"/>
                  </a:cubicBezTo>
                  <a:lnTo>
                    <a:pt x="2571513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5" name="شكل حر: شكل 54">
              <a:extLst>
                <a:ext uri="{FF2B5EF4-FFF2-40B4-BE49-F238E27FC236}">
                  <a16:creationId xmlns:a16="http://schemas.microsoft.com/office/drawing/2014/main" id="{30E691C9-F403-257A-87BC-2E15DA5A9F51}"/>
                </a:ext>
              </a:extLst>
            </p:cNvPr>
            <p:cNvSpPr/>
            <p:nvPr/>
          </p:nvSpPr>
          <p:spPr>
            <a:xfrm>
              <a:off x="-1707214" y="-999229"/>
              <a:ext cx="1987461" cy="1987461"/>
            </a:xfrm>
            <a:custGeom>
              <a:avLst/>
              <a:gdLst>
                <a:gd name="connsiteX0" fmla="*/ 0 w 1987461"/>
                <a:gd name="connsiteY0" fmla="*/ 1987462 h 1987461"/>
                <a:gd name="connsiteX1" fmla="*/ 1987462 w 1987461"/>
                <a:gd name="connsiteY1" fmla="*/ 0 h 1987461"/>
                <a:gd name="connsiteX2" fmla="*/ 1829382 w 1987461"/>
                <a:gd name="connsiteY2" fmla="*/ 40425 h 1987461"/>
                <a:gd name="connsiteX3" fmla="*/ 41028 w 1987461"/>
                <a:gd name="connsiteY3" fmla="*/ 1829382 h 1987461"/>
                <a:gd name="connsiteX4" fmla="*/ 0 w 1987461"/>
                <a:gd name="connsiteY4" fmla="*/ 1987462 h 19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461" h="1987461">
                  <a:moveTo>
                    <a:pt x="0" y="1987462"/>
                  </a:moveTo>
                  <a:lnTo>
                    <a:pt x="1987462" y="0"/>
                  </a:lnTo>
                  <a:cubicBezTo>
                    <a:pt x="1934366" y="12067"/>
                    <a:pt x="1881874" y="25341"/>
                    <a:pt x="1829382" y="40425"/>
                  </a:cubicBezTo>
                  <a:lnTo>
                    <a:pt x="41028" y="1829382"/>
                  </a:lnTo>
                  <a:cubicBezTo>
                    <a:pt x="25944" y="1881271"/>
                    <a:pt x="12067" y="1934366"/>
                    <a:pt x="0" y="1987462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6" name="شكل حر: شكل 55">
              <a:extLst>
                <a:ext uri="{FF2B5EF4-FFF2-40B4-BE49-F238E27FC236}">
                  <a16:creationId xmlns:a16="http://schemas.microsoft.com/office/drawing/2014/main" id="{8324F26E-78AE-00A9-58EC-D2631E9DD379}"/>
                </a:ext>
              </a:extLst>
            </p:cNvPr>
            <p:cNvSpPr/>
            <p:nvPr/>
          </p:nvSpPr>
          <p:spPr>
            <a:xfrm>
              <a:off x="916186" y="1624171"/>
              <a:ext cx="2571512" cy="2571512"/>
            </a:xfrm>
            <a:custGeom>
              <a:avLst/>
              <a:gdLst>
                <a:gd name="connsiteX0" fmla="*/ 2566082 w 2571512"/>
                <a:gd name="connsiteY0" fmla="*/ 123085 h 2571512"/>
                <a:gd name="connsiteX1" fmla="*/ 2571513 w 2571512"/>
                <a:gd name="connsiteY1" fmla="*/ 0 h 2571512"/>
                <a:gd name="connsiteX2" fmla="*/ 0 w 2571512"/>
                <a:gd name="connsiteY2" fmla="*/ 2571513 h 2571512"/>
                <a:gd name="connsiteX3" fmla="*/ 123085 w 2571512"/>
                <a:gd name="connsiteY3" fmla="*/ 2566082 h 2571512"/>
                <a:gd name="connsiteX4" fmla="*/ 2566082 w 2571512"/>
                <a:gd name="connsiteY4" fmla="*/ 123085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66082" y="123085"/>
                  </a:moveTo>
                  <a:cubicBezTo>
                    <a:pt x="2569099" y="82057"/>
                    <a:pt x="2570909" y="41028"/>
                    <a:pt x="2571513" y="0"/>
                  </a:cubicBezTo>
                  <a:lnTo>
                    <a:pt x="0" y="2571513"/>
                  </a:lnTo>
                  <a:cubicBezTo>
                    <a:pt x="41028" y="2570909"/>
                    <a:pt x="82057" y="2568496"/>
                    <a:pt x="123085" y="2566082"/>
                  </a:cubicBezTo>
                  <a:lnTo>
                    <a:pt x="2566082" y="1230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7" name="شكل حر: شكل 56">
              <a:extLst>
                <a:ext uri="{FF2B5EF4-FFF2-40B4-BE49-F238E27FC236}">
                  <a16:creationId xmlns:a16="http://schemas.microsoft.com/office/drawing/2014/main" id="{0959D22C-9FB9-0658-B542-65AD8EE4487F}"/>
                </a:ext>
              </a:extLst>
            </p:cNvPr>
            <p:cNvSpPr/>
            <p:nvPr/>
          </p:nvSpPr>
          <p:spPr>
            <a:xfrm>
              <a:off x="484785" y="1192770"/>
              <a:ext cx="2989639" cy="2989639"/>
            </a:xfrm>
            <a:custGeom>
              <a:avLst/>
              <a:gdLst>
                <a:gd name="connsiteX0" fmla="*/ 2989640 w 2989639"/>
                <a:gd name="connsiteY0" fmla="*/ 104381 h 2989639"/>
                <a:gd name="connsiteX1" fmla="*/ 2976969 w 2989639"/>
                <a:gd name="connsiteY1" fmla="*/ 0 h 2989639"/>
                <a:gd name="connsiteX2" fmla="*/ 0 w 2989639"/>
                <a:gd name="connsiteY2" fmla="*/ 2976969 h 2989639"/>
                <a:gd name="connsiteX3" fmla="*/ 104381 w 2989639"/>
                <a:gd name="connsiteY3" fmla="*/ 2989640 h 2989639"/>
                <a:gd name="connsiteX4" fmla="*/ 2989640 w 2989639"/>
                <a:gd name="connsiteY4" fmla="*/ 10438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639" h="2989639">
                  <a:moveTo>
                    <a:pt x="2989640" y="104381"/>
                  </a:moveTo>
                  <a:cubicBezTo>
                    <a:pt x="2986020" y="69386"/>
                    <a:pt x="2981796" y="34391"/>
                    <a:pt x="2976969" y="0"/>
                  </a:cubicBezTo>
                  <a:lnTo>
                    <a:pt x="0" y="2976969"/>
                  </a:lnTo>
                  <a:cubicBezTo>
                    <a:pt x="34995" y="2981796"/>
                    <a:pt x="69386" y="2986020"/>
                    <a:pt x="104381" y="2989640"/>
                  </a:cubicBezTo>
                  <a:lnTo>
                    <a:pt x="2989640" y="10438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8" name="شكل حر: شكل 57">
              <a:extLst>
                <a:ext uri="{FF2B5EF4-FFF2-40B4-BE49-F238E27FC236}">
                  <a16:creationId xmlns:a16="http://schemas.microsoft.com/office/drawing/2014/main" id="{3B541EE2-921B-7AC6-9383-ED69B6689255}"/>
                </a:ext>
              </a:extLst>
            </p:cNvPr>
            <p:cNvSpPr/>
            <p:nvPr/>
          </p:nvSpPr>
          <p:spPr>
            <a:xfrm>
              <a:off x="-1407345" y="-699360"/>
              <a:ext cx="930378" cy="930378"/>
            </a:xfrm>
            <a:custGeom>
              <a:avLst/>
              <a:gdLst>
                <a:gd name="connsiteX0" fmla="*/ 930378 w 930378"/>
                <a:gd name="connsiteY0" fmla="*/ 0 h 930378"/>
                <a:gd name="connsiteX1" fmla="*/ 406663 w 930378"/>
                <a:gd name="connsiteY1" fmla="*/ 406663 h 930378"/>
                <a:gd name="connsiteX2" fmla="*/ 0 w 930378"/>
                <a:gd name="connsiteY2" fmla="*/ 930378 h 930378"/>
                <a:gd name="connsiteX3" fmla="*/ 930378 w 930378"/>
                <a:gd name="connsiteY3" fmla="*/ 0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930378" y="0"/>
                  </a:moveTo>
                  <a:cubicBezTo>
                    <a:pt x="743337" y="110415"/>
                    <a:pt x="567157" y="246170"/>
                    <a:pt x="406663" y="406663"/>
                  </a:cubicBezTo>
                  <a:cubicBezTo>
                    <a:pt x="246170" y="567157"/>
                    <a:pt x="110415" y="743337"/>
                    <a:pt x="0" y="930378"/>
                  </a:cubicBezTo>
                  <a:lnTo>
                    <a:pt x="930378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9" name="شكل حر: شكل 58">
              <a:extLst>
                <a:ext uri="{FF2B5EF4-FFF2-40B4-BE49-F238E27FC236}">
                  <a16:creationId xmlns:a16="http://schemas.microsoft.com/office/drawing/2014/main" id="{2216CE48-8850-4E27-7EB1-150B86350D32}"/>
                </a:ext>
              </a:extLst>
            </p:cNvPr>
            <p:cNvSpPr/>
            <p:nvPr/>
          </p:nvSpPr>
          <p:spPr>
            <a:xfrm>
              <a:off x="1437488" y="2145473"/>
              <a:ext cx="1986858" cy="1986858"/>
            </a:xfrm>
            <a:custGeom>
              <a:avLst/>
              <a:gdLst>
                <a:gd name="connsiteX0" fmla="*/ 1946434 w 1986858"/>
                <a:gd name="connsiteY0" fmla="*/ 158080 h 1986858"/>
                <a:gd name="connsiteX1" fmla="*/ 1986859 w 1986858"/>
                <a:gd name="connsiteY1" fmla="*/ 0 h 1986858"/>
                <a:gd name="connsiteX2" fmla="*/ 0 w 1986858"/>
                <a:gd name="connsiteY2" fmla="*/ 1986859 h 1986858"/>
                <a:gd name="connsiteX3" fmla="*/ 158080 w 1986858"/>
                <a:gd name="connsiteY3" fmla="*/ 1946434 h 1986858"/>
                <a:gd name="connsiteX4" fmla="*/ 1946434 w 1986858"/>
                <a:gd name="connsiteY4" fmla="*/ 158080 h 198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6858" h="1986858">
                  <a:moveTo>
                    <a:pt x="1946434" y="158080"/>
                  </a:moveTo>
                  <a:cubicBezTo>
                    <a:pt x="1961518" y="105588"/>
                    <a:pt x="1975395" y="53096"/>
                    <a:pt x="1986859" y="0"/>
                  </a:cubicBezTo>
                  <a:lnTo>
                    <a:pt x="0" y="1986859"/>
                  </a:lnTo>
                  <a:cubicBezTo>
                    <a:pt x="53096" y="1974792"/>
                    <a:pt x="105588" y="1961518"/>
                    <a:pt x="158080" y="1946434"/>
                  </a:cubicBezTo>
                  <a:lnTo>
                    <a:pt x="1946434" y="15808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0" name="شكل حر: شكل 59">
              <a:extLst>
                <a:ext uri="{FF2B5EF4-FFF2-40B4-BE49-F238E27FC236}">
                  <a16:creationId xmlns:a16="http://schemas.microsoft.com/office/drawing/2014/main" id="{4398E3BF-734F-3D46-D19C-360320759314}"/>
                </a:ext>
              </a:extLst>
            </p:cNvPr>
            <p:cNvSpPr/>
            <p:nvPr/>
          </p:nvSpPr>
          <p:spPr>
            <a:xfrm>
              <a:off x="2194702" y="2902687"/>
              <a:ext cx="930378" cy="930378"/>
            </a:xfrm>
            <a:custGeom>
              <a:avLst/>
              <a:gdLst>
                <a:gd name="connsiteX0" fmla="*/ 0 w 930378"/>
                <a:gd name="connsiteY0" fmla="*/ 930378 h 930378"/>
                <a:gd name="connsiteX1" fmla="*/ 523715 w 930378"/>
                <a:gd name="connsiteY1" fmla="*/ 523715 h 930378"/>
                <a:gd name="connsiteX2" fmla="*/ 930378 w 930378"/>
                <a:gd name="connsiteY2" fmla="*/ 0 h 930378"/>
                <a:gd name="connsiteX3" fmla="*/ 0 w 930378"/>
                <a:gd name="connsiteY3" fmla="*/ 930378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0" y="930378"/>
                  </a:moveTo>
                  <a:cubicBezTo>
                    <a:pt x="187041" y="819964"/>
                    <a:pt x="363221" y="684208"/>
                    <a:pt x="523715" y="523715"/>
                  </a:cubicBezTo>
                  <a:cubicBezTo>
                    <a:pt x="684208" y="363221"/>
                    <a:pt x="819964" y="187041"/>
                    <a:pt x="930378" y="0"/>
                  </a:cubicBezTo>
                  <a:lnTo>
                    <a:pt x="0" y="93037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1" name="شكل حر: شكل 60">
              <a:extLst>
                <a:ext uri="{FF2B5EF4-FFF2-40B4-BE49-F238E27FC236}">
                  <a16:creationId xmlns:a16="http://schemas.microsoft.com/office/drawing/2014/main" id="{66706E4A-6A59-17D2-CA0B-97B921832B69}"/>
                </a:ext>
              </a:extLst>
            </p:cNvPr>
            <p:cNvSpPr/>
            <p:nvPr/>
          </p:nvSpPr>
          <p:spPr>
            <a:xfrm>
              <a:off x="-523425" y="184559"/>
              <a:ext cx="3664194" cy="3664194"/>
            </a:xfrm>
            <a:custGeom>
              <a:avLst/>
              <a:gdLst>
                <a:gd name="connsiteX0" fmla="*/ 3664194 w 3664194"/>
                <a:gd name="connsiteY0" fmla="*/ 73610 h 3664194"/>
                <a:gd name="connsiteX1" fmla="*/ 3620149 w 3664194"/>
                <a:gd name="connsiteY1" fmla="*/ 0 h 3664194"/>
                <a:gd name="connsiteX2" fmla="*/ 0 w 3664194"/>
                <a:gd name="connsiteY2" fmla="*/ 3620149 h 3664194"/>
                <a:gd name="connsiteX3" fmla="*/ 73610 w 3664194"/>
                <a:gd name="connsiteY3" fmla="*/ 3664194 h 3664194"/>
                <a:gd name="connsiteX4" fmla="*/ 3664194 w 3664194"/>
                <a:gd name="connsiteY4" fmla="*/ 73610 h 366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194" h="3664194">
                  <a:moveTo>
                    <a:pt x="3664194" y="73610"/>
                  </a:moveTo>
                  <a:cubicBezTo>
                    <a:pt x="3649714" y="48872"/>
                    <a:pt x="3635233" y="24134"/>
                    <a:pt x="3620149" y="0"/>
                  </a:cubicBezTo>
                  <a:lnTo>
                    <a:pt x="0" y="3620149"/>
                  </a:lnTo>
                  <a:cubicBezTo>
                    <a:pt x="24134" y="3635233"/>
                    <a:pt x="48872" y="3649714"/>
                    <a:pt x="73610" y="3664194"/>
                  </a:cubicBezTo>
                  <a:lnTo>
                    <a:pt x="3664194" y="7361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2" name="شكل حر: شكل 61">
              <a:extLst>
                <a:ext uri="{FF2B5EF4-FFF2-40B4-BE49-F238E27FC236}">
                  <a16:creationId xmlns:a16="http://schemas.microsoft.com/office/drawing/2014/main" id="{FF4D6846-37C6-0F0C-66F4-D4C64D247E82}"/>
                </a:ext>
              </a:extLst>
            </p:cNvPr>
            <p:cNvSpPr/>
            <p:nvPr/>
          </p:nvSpPr>
          <p:spPr>
            <a:xfrm>
              <a:off x="-790713" y="-82728"/>
              <a:ext cx="3749267" cy="3749267"/>
            </a:xfrm>
            <a:custGeom>
              <a:avLst/>
              <a:gdLst>
                <a:gd name="connsiteX0" fmla="*/ 3749268 w 3749267"/>
                <a:gd name="connsiteY0" fmla="*/ 65766 h 3749267"/>
                <a:gd name="connsiteX1" fmla="*/ 3697982 w 3749267"/>
                <a:gd name="connsiteY1" fmla="*/ 0 h 3749267"/>
                <a:gd name="connsiteX2" fmla="*/ 0 w 3749267"/>
                <a:gd name="connsiteY2" fmla="*/ 3697982 h 3749267"/>
                <a:gd name="connsiteX3" fmla="*/ 65766 w 3749267"/>
                <a:gd name="connsiteY3" fmla="*/ 3749268 h 3749267"/>
                <a:gd name="connsiteX4" fmla="*/ 3749268 w 3749267"/>
                <a:gd name="connsiteY4" fmla="*/ 65766 h 374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9267">
                  <a:moveTo>
                    <a:pt x="3749268" y="65766"/>
                  </a:moveTo>
                  <a:cubicBezTo>
                    <a:pt x="3732374" y="43442"/>
                    <a:pt x="3715480" y="21721"/>
                    <a:pt x="3697982" y="0"/>
                  </a:cubicBezTo>
                  <a:lnTo>
                    <a:pt x="0" y="3697982"/>
                  </a:lnTo>
                  <a:cubicBezTo>
                    <a:pt x="21721" y="3715480"/>
                    <a:pt x="44045" y="3732374"/>
                    <a:pt x="65766" y="3749268"/>
                  </a:cubicBezTo>
                  <a:lnTo>
                    <a:pt x="3749268" y="65766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3" name="شكل حر: شكل 62">
              <a:extLst>
                <a:ext uri="{FF2B5EF4-FFF2-40B4-BE49-F238E27FC236}">
                  <a16:creationId xmlns:a16="http://schemas.microsoft.com/office/drawing/2014/main" id="{EEE8F274-9BDB-EAF4-D190-A9434B4BAA37}"/>
                </a:ext>
              </a:extLst>
            </p:cNvPr>
            <p:cNvSpPr/>
            <p:nvPr/>
          </p:nvSpPr>
          <p:spPr>
            <a:xfrm>
              <a:off x="108893" y="816878"/>
              <a:ext cx="3296145" cy="3296145"/>
            </a:xfrm>
            <a:custGeom>
              <a:avLst/>
              <a:gdLst>
                <a:gd name="connsiteX0" fmla="*/ 3296146 w 3296145"/>
                <a:gd name="connsiteY0" fmla="*/ 92314 h 3296145"/>
                <a:gd name="connsiteX1" fmla="*/ 3270805 w 3296145"/>
                <a:gd name="connsiteY1" fmla="*/ 0 h 3296145"/>
                <a:gd name="connsiteX2" fmla="*/ 0 w 3296145"/>
                <a:gd name="connsiteY2" fmla="*/ 3270805 h 3296145"/>
                <a:gd name="connsiteX3" fmla="*/ 92314 w 3296145"/>
                <a:gd name="connsiteY3" fmla="*/ 3296146 h 3296145"/>
                <a:gd name="connsiteX4" fmla="*/ 3296146 w 3296145"/>
                <a:gd name="connsiteY4" fmla="*/ 92314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92314"/>
                  </a:moveTo>
                  <a:cubicBezTo>
                    <a:pt x="3288302" y="61542"/>
                    <a:pt x="3279855" y="30771"/>
                    <a:pt x="3270805" y="0"/>
                  </a:cubicBezTo>
                  <a:lnTo>
                    <a:pt x="0" y="3270805"/>
                  </a:lnTo>
                  <a:cubicBezTo>
                    <a:pt x="30771" y="3279855"/>
                    <a:pt x="61542" y="3288302"/>
                    <a:pt x="92314" y="3296146"/>
                  </a:cubicBezTo>
                  <a:lnTo>
                    <a:pt x="3296146" y="92314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20" name="شكل حر: شكل 5119">
              <a:extLst>
                <a:ext uri="{FF2B5EF4-FFF2-40B4-BE49-F238E27FC236}">
                  <a16:creationId xmlns:a16="http://schemas.microsoft.com/office/drawing/2014/main" id="{76043CAC-F969-8398-14E6-D80A49F0AF6C}"/>
                </a:ext>
              </a:extLst>
            </p:cNvPr>
            <p:cNvSpPr/>
            <p:nvPr/>
          </p:nvSpPr>
          <p:spPr>
            <a:xfrm>
              <a:off x="-224160" y="483221"/>
              <a:ext cx="3515164" cy="3516371"/>
            </a:xfrm>
            <a:custGeom>
              <a:avLst/>
              <a:gdLst>
                <a:gd name="connsiteX0" fmla="*/ 3515165 w 3515164"/>
                <a:gd name="connsiteY0" fmla="*/ 82057 h 3516371"/>
                <a:gd name="connsiteX1" fmla="*/ 3479567 w 3515164"/>
                <a:gd name="connsiteY1" fmla="*/ 0 h 3516371"/>
                <a:gd name="connsiteX2" fmla="*/ 0 w 3515164"/>
                <a:gd name="connsiteY2" fmla="*/ 3480773 h 3516371"/>
                <a:gd name="connsiteX3" fmla="*/ 82057 w 3515164"/>
                <a:gd name="connsiteY3" fmla="*/ 3516372 h 3516371"/>
                <a:gd name="connsiteX4" fmla="*/ 3515165 w 3515164"/>
                <a:gd name="connsiteY4" fmla="*/ 82057 h 351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164" h="3516371">
                  <a:moveTo>
                    <a:pt x="3515165" y="82057"/>
                  </a:moveTo>
                  <a:cubicBezTo>
                    <a:pt x="3503701" y="54302"/>
                    <a:pt x="3492237" y="27151"/>
                    <a:pt x="3479567" y="0"/>
                  </a:cubicBezTo>
                  <a:lnTo>
                    <a:pt x="0" y="3480773"/>
                  </a:lnTo>
                  <a:cubicBezTo>
                    <a:pt x="27151" y="3492841"/>
                    <a:pt x="54302" y="3504908"/>
                    <a:pt x="82057" y="3516372"/>
                  </a:cubicBezTo>
                  <a:lnTo>
                    <a:pt x="3515165" y="82057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654" b="59398" l="66479" r="82394">
                        <a14:foregroundMark x1="74085" y1="59398" x2="74085" y2="59398"/>
                        <a14:foregroundMark x1="82254" y1="56015" x2="82254" y2="5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34" t="34000" r="15576" b="38282"/>
          <a:stretch/>
        </p:blipFill>
        <p:spPr bwMode="auto">
          <a:xfrm>
            <a:off x="11155365" y="147088"/>
            <a:ext cx="887895" cy="9318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92D05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8915312" y="-489151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أدوات التحرير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876445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اشكال هندسية للتصميم - كونتنت">
            <a:extLst>
              <a:ext uri="{FF2B5EF4-FFF2-40B4-BE49-F238E27FC236}">
                <a16:creationId xmlns:a16="http://schemas.microsoft.com/office/drawing/2014/main" id="{C1B6ED3C-9814-F67E-440A-AF9E1CE31D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5" b="98125" l="3000" r="90000">
                        <a14:foregroundMark x1="58375" y1="4625" x2="54750" y2="45500"/>
                        <a14:foregroundMark x1="54750" y1="45500" x2="43500" y2="45000"/>
                        <a14:foregroundMark x1="43500" y1="45000" x2="35500" y2="37500"/>
                        <a14:foregroundMark x1="35500" y1="37500" x2="35625" y2="49875"/>
                        <a14:foregroundMark x1="35625" y1="49875" x2="32125" y2="57500"/>
                        <a14:foregroundMark x1="32125" y1="57500" x2="21875" y2="46500"/>
                        <a14:foregroundMark x1="21875" y1="46500" x2="16000" y2="68625"/>
                        <a14:foregroundMark x1="16000" y1="68625" x2="5125" y2="75375"/>
                        <a14:foregroundMark x1="5125" y1="75375" x2="3375" y2="91875"/>
                        <a14:foregroundMark x1="3750" y1="93750" x2="3000" y2="98125"/>
                        <a14:foregroundMark x1="51125" y1="4125" x2="51125" y2="1125"/>
                        <a14:foregroundMark x1="54875" y1="11625" x2="54875" y2="8125"/>
                        <a14:backgroundMark x1="37000" y1="95500" x2="71500" y2="98000"/>
                        <a14:backgroundMark x1="68875" y1="95000" x2="42375" y2="98000"/>
                        <a14:backgroundMark x1="42375" y1="98000" x2="36625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8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D01A7D9C-0BBD-F655-7225-FAF21F393F24}"/>
              </a:ext>
            </a:extLst>
          </p:cNvPr>
          <p:cNvGrpSpPr/>
          <p:nvPr/>
        </p:nvGrpSpPr>
        <p:grpSpPr>
          <a:xfrm>
            <a:off x="1935061" y="1784955"/>
            <a:ext cx="2549008" cy="3617471"/>
            <a:chOff x="8951350" y="1784955"/>
            <a:chExt cx="2549008" cy="3617471"/>
          </a:xfrm>
        </p:grpSpPr>
        <p:sp>
          <p:nvSpPr>
            <p:cNvPr id="33" name="Rectangle : coins arrondis 35">
              <a:extLst>
                <a:ext uri="{FF2B5EF4-FFF2-40B4-BE49-F238E27FC236}">
                  <a16:creationId xmlns:a16="http://schemas.microsoft.com/office/drawing/2014/main" id="{E8D8F630-ABCF-A870-88F4-AB27D5C09407}"/>
                </a:ext>
              </a:extLst>
            </p:cNvPr>
            <p:cNvSpPr/>
            <p:nvPr/>
          </p:nvSpPr>
          <p:spPr>
            <a:xfrm>
              <a:off x="9040556" y="1907459"/>
              <a:ext cx="2376367" cy="3372464"/>
            </a:xfrm>
            <a:prstGeom prst="roundRect">
              <a:avLst>
                <a:gd name="adj" fmla="val 10987"/>
              </a:avLst>
            </a:prstGeom>
            <a:solidFill>
              <a:srgbClr val="6B9BAD">
                <a:alpha val="75000"/>
              </a:srgbClr>
            </a:solidFill>
            <a:ln>
              <a:solidFill>
                <a:srgbClr val="90B0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7" name="Rectangle : coins arrondis 66">
              <a:extLst>
                <a:ext uri="{FF2B5EF4-FFF2-40B4-BE49-F238E27FC236}">
                  <a16:creationId xmlns:a16="http://schemas.microsoft.com/office/drawing/2014/main" id="{48E251A5-012D-99F4-4479-56B73F33C556}"/>
                </a:ext>
              </a:extLst>
            </p:cNvPr>
            <p:cNvSpPr/>
            <p:nvPr/>
          </p:nvSpPr>
          <p:spPr>
            <a:xfrm>
              <a:off x="8951350" y="1784955"/>
              <a:ext cx="2549008" cy="3617471"/>
            </a:xfrm>
            <a:prstGeom prst="roundRect">
              <a:avLst>
                <a:gd name="adj" fmla="val 7650"/>
              </a:avLst>
            </a:prstGeom>
            <a:noFill/>
            <a:ln>
              <a:solidFill>
                <a:srgbClr val="6B9B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26562EE4-18E5-72F4-B5BB-ED1EA34B6774}"/>
              </a:ext>
            </a:extLst>
          </p:cNvPr>
          <p:cNvGrpSpPr/>
          <p:nvPr/>
        </p:nvGrpSpPr>
        <p:grpSpPr>
          <a:xfrm>
            <a:off x="5567618" y="1784955"/>
            <a:ext cx="2549008" cy="3617471"/>
            <a:chOff x="8951350" y="1784955"/>
            <a:chExt cx="2549008" cy="3617471"/>
          </a:xfrm>
        </p:grpSpPr>
        <p:sp>
          <p:nvSpPr>
            <p:cNvPr id="28" name="Rectangle : coins arrondis 35">
              <a:extLst>
                <a:ext uri="{FF2B5EF4-FFF2-40B4-BE49-F238E27FC236}">
                  <a16:creationId xmlns:a16="http://schemas.microsoft.com/office/drawing/2014/main" id="{81AFD3C3-3188-4C9E-1D89-6D27118D578B}"/>
                </a:ext>
              </a:extLst>
            </p:cNvPr>
            <p:cNvSpPr/>
            <p:nvPr/>
          </p:nvSpPr>
          <p:spPr>
            <a:xfrm>
              <a:off x="9040556" y="1907459"/>
              <a:ext cx="2376367" cy="3372464"/>
            </a:xfrm>
            <a:prstGeom prst="roundRect">
              <a:avLst>
                <a:gd name="adj" fmla="val 10987"/>
              </a:avLst>
            </a:prstGeom>
            <a:solidFill>
              <a:srgbClr val="DDB986">
                <a:alpha val="75000"/>
              </a:srgbClr>
            </a:solidFill>
            <a:ln>
              <a:solidFill>
                <a:srgbClr val="DDB9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" name="Rectangle : coins arrondis 66">
              <a:extLst>
                <a:ext uri="{FF2B5EF4-FFF2-40B4-BE49-F238E27FC236}">
                  <a16:creationId xmlns:a16="http://schemas.microsoft.com/office/drawing/2014/main" id="{B1118A16-3CFC-C901-C954-45981A0B8F5E}"/>
                </a:ext>
              </a:extLst>
            </p:cNvPr>
            <p:cNvSpPr/>
            <p:nvPr/>
          </p:nvSpPr>
          <p:spPr>
            <a:xfrm>
              <a:off x="8951350" y="1784955"/>
              <a:ext cx="2549008" cy="3617471"/>
            </a:xfrm>
            <a:prstGeom prst="roundRect">
              <a:avLst>
                <a:gd name="adj" fmla="val 7650"/>
              </a:avLst>
            </a:prstGeom>
            <a:noFill/>
            <a:ln>
              <a:solidFill>
                <a:srgbClr val="DDB9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13D1BE83-625A-129F-376A-20E055F266EA}"/>
              </a:ext>
            </a:extLst>
          </p:cNvPr>
          <p:cNvGrpSpPr/>
          <p:nvPr/>
        </p:nvGrpSpPr>
        <p:grpSpPr>
          <a:xfrm>
            <a:off x="8951350" y="1784955"/>
            <a:ext cx="2549008" cy="3617471"/>
            <a:chOff x="8951350" y="1784955"/>
            <a:chExt cx="2549008" cy="3617471"/>
          </a:xfrm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BEE5A068-1C46-4915-43F6-9E78480CEE4E}"/>
                </a:ext>
              </a:extLst>
            </p:cNvPr>
            <p:cNvSpPr/>
            <p:nvPr/>
          </p:nvSpPr>
          <p:spPr>
            <a:xfrm>
              <a:off x="9040556" y="1907459"/>
              <a:ext cx="2376367" cy="3372464"/>
            </a:xfrm>
            <a:prstGeom prst="roundRect">
              <a:avLst>
                <a:gd name="adj" fmla="val 10987"/>
              </a:avLst>
            </a:prstGeom>
            <a:solidFill>
              <a:srgbClr val="FFB8C1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7" name="Rectangle : coins arrondis 66">
              <a:extLst>
                <a:ext uri="{FF2B5EF4-FFF2-40B4-BE49-F238E27FC236}">
                  <a16:creationId xmlns:a16="http://schemas.microsoft.com/office/drawing/2014/main" id="{F7C4AE79-A90C-B519-645D-FAFAE2F7738D}"/>
                </a:ext>
              </a:extLst>
            </p:cNvPr>
            <p:cNvSpPr/>
            <p:nvPr/>
          </p:nvSpPr>
          <p:spPr>
            <a:xfrm>
              <a:off x="8951350" y="1784955"/>
              <a:ext cx="2549008" cy="3617471"/>
            </a:xfrm>
            <a:prstGeom prst="roundRect">
              <a:avLst>
                <a:gd name="adj" fmla="val 7650"/>
              </a:avLst>
            </a:prstGeom>
            <a:noFill/>
            <a:ln>
              <a:solidFill>
                <a:srgbClr val="FFB8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مربع نص 3">
            <a:extLst>
              <a:ext uri="{FF2B5EF4-FFF2-40B4-BE49-F238E27FC236}">
                <a16:creationId xmlns:a16="http://schemas.microsoft.com/office/drawing/2014/main" id="{1B943205-E47B-D17E-1A47-008A8353A1EA}"/>
              </a:ext>
            </a:extLst>
          </p:cNvPr>
          <p:cNvSpPr txBox="1"/>
          <p:nvPr/>
        </p:nvSpPr>
        <p:spPr>
          <a:xfrm>
            <a:off x="6848475" y="205435"/>
            <a:ext cx="416019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400" b="1" dirty="0">
                <a:solidFill>
                  <a:srgbClr val="FECBA7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 Arabic 55 Roman" panose="020B0604020202020204" pitchFamily="34" charset="-78"/>
                <a:ea typeface="GE Dinar One" panose="020A0503020102020204" pitchFamily="18" charset="-78"/>
                <a:cs typeface="HelveticaNeueLT Arabic 55 Roman" panose="020B0604020202020204" pitchFamily="34" charset="-78"/>
                <a:sym typeface="BioRhyme ExtraBold"/>
              </a:rPr>
              <a:t>بيانات</a:t>
            </a:r>
            <a:r>
              <a:rPr lang="ar-SA" sz="4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 Arabic 55 Roman" panose="020B0604020202020204" pitchFamily="34" charset="-78"/>
                <a:ea typeface="GE Dinar One" panose="020A0503020102020204" pitchFamily="18" charset="-78"/>
                <a:cs typeface="HelveticaNeueLT Arabic 55 Roman" panose="020B0604020202020204" pitchFamily="34" charset="-78"/>
                <a:sym typeface="BioRhyme ExtraBold"/>
              </a:rPr>
              <a:t> الوحدة </a:t>
            </a:r>
          </a:p>
        </p:txBody>
      </p:sp>
      <p:pic>
        <p:nvPicPr>
          <p:cNvPr id="34" name="Graphique 33">
            <a:extLst>
              <a:ext uri="{FF2B5EF4-FFF2-40B4-BE49-F238E27FC236}">
                <a16:creationId xmlns:a16="http://schemas.microsoft.com/office/drawing/2014/main" id="{0C8F611B-65F8-F61C-DFDE-75917EF17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3344" y="2895600"/>
            <a:ext cx="200025" cy="1066800"/>
          </a:xfrm>
          <a:prstGeom prst="rect">
            <a:avLst/>
          </a:prstGeom>
        </p:spPr>
      </p:pic>
      <p:pic>
        <p:nvPicPr>
          <p:cNvPr id="45" name="Graphique 44">
            <a:extLst>
              <a:ext uri="{FF2B5EF4-FFF2-40B4-BE49-F238E27FC236}">
                <a16:creationId xmlns:a16="http://schemas.microsoft.com/office/drawing/2014/main" id="{4578C86E-9450-C580-8555-406F6DCD2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56686" y="2895600"/>
            <a:ext cx="200025" cy="1066800"/>
          </a:xfrm>
          <a:prstGeom prst="rect">
            <a:avLst/>
          </a:prstGeom>
        </p:spPr>
      </p:pic>
      <p:sp>
        <p:nvSpPr>
          <p:cNvPr id="64" name="مربع نص 3">
            <a:extLst>
              <a:ext uri="{FF2B5EF4-FFF2-40B4-BE49-F238E27FC236}">
                <a16:creationId xmlns:a16="http://schemas.microsoft.com/office/drawing/2014/main" id="{070F4A43-80C9-5B03-DDED-93DE69732B56}"/>
              </a:ext>
            </a:extLst>
          </p:cNvPr>
          <p:cNvSpPr txBox="1"/>
          <p:nvPr/>
        </p:nvSpPr>
        <p:spPr>
          <a:xfrm>
            <a:off x="9150827" y="2776153"/>
            <a:ext cx="215005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DZ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 Arabic 55 Roman" panose="020B0604020202020204" pitchFamily="34" charset="-78"/>
                <a:ea typeface="Roboto" panose="02000000000000000000" pitchFamily="2" charset="0"/>
                <a:cs typeface="HelveticaNeueLT Arabic 55 Roman" panose="020B0604020202020204" pitchFamily="34" charset="-78"/>
                <a:sym typeface="BioRhyme ExtraBold"/>
              </a:rPr>
              <a:t>رقم الدرس</a:t>
            </a:r>
          </a:p>
        </p:txBody>
      </p:sp>
      <p:sp>
        <p:nvSpPr>
          <p:cNvPr id="65" name="مربع نص 3">
            <a:extLst>
              <a:ext uri="{FF2B5EF4-FFF2-40B4-BE49-F238E27FC236}">
                <a16:creationId xmlns:a16="http://schemas.microsoft.com/office/drawing/2014/main" id="{EC95464E-7DF8-B7BD-72AE-F9CBA0DC7607}"/>
              </a:ext>
            </a:extLst>
          </p:cNvPr>
          <p:cNvSpPr txBox="1"/>
          <p:nvPr/>
        </p:nvSpPr>
        <p:spPr>
          <a:xfrm>
            <a:off x="5771210" y="2418302"/>
            <a:ext cx="215005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DZ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 Arabic 55 Roman" panose="020B0604020202020204" pitchFamily="34" charset="-78"/>
                <a:ea typeface="Roboto" panose="02000000000000000000" pitchFamily="2" charset="0"/>
                <a:cs typeface="HelveticaNeueLT Arabic 55 Roman" panose="020B0604020202020204" pitchFamily="34" charset="-78"/>
                <a:sym typeface="BioRhyme ExtraBold"/>
              </a:rPr>
              <a:t>عنوان الدرس</a:t>
            </a:r>
          </a:p>
        </p:txBody>
      </p:sp>
      <p:sp>
        <p:nvSpPr>
          <p:cNvPr id="13" name="مربع نص 3">
            <a:extLst>
              <a:ext uri="{FF2B5EF4-FFF2-40B4-BE49-F238E27FC236}">
                <a16:creationId xmlns:a16="http://schemas.microsoft.com/office/drawing/2014/main" id="{51551B99-DF2A-AA84-B210-73479279FB7E}"/>
              </a:ext>
            </a:extLst>
          </p:cNvPr>
          <p:cNvSpPr txBox="1"/>
          <p:nvPr/>
        </p:nvSpPr>
        <p:spPr>
          <a:xfrm>
            <a:off x="1914057" y="2465879"/>
            <a:ext cx="2379057" cy="5386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D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 Arabic 55 Roman" panose="020B0604020202020204" pitchFamily="34" charset="-78"/>
                <a:ea typeface="Roboto" panose="02000000000000000000" pitchFamily="2" charset="0"/>
                <a:cs typeface="HelveticaNeueLT Arabic 55 Roman" panose="020B0604020202020204" pitchFamily="34" charset="-78"/>
                <a:sym typeface="BioRhyme ExtraBold"/>
              </a:rPr>
              <a:t>صفحات الكتاب</a:t>
            </a:r>
          </a:p>
        </p:txBody>
      </p:sp>
      <p:sp>
        <p:nvSpPr>
          <p:cNvPr id="19" name="مربع نص 3">
            <a:extLst>
              <a:ext uri="{FF2B5EF4-FFF2-40B4-BE49-F238E27FC236}">
                <a16:creationId xmlns:a16="http://schemas.microsoft.com/office/drawing/2014/main" id="{D9855087-0AEF-C4CA-A116-8AD40ED6EBDC}"/>
              </a:ext>
            </a:extLst>
          </p:cNvPr>
          <p:cNvSpPr txBox="1"/>
          <p:nvPr/>
        </p:nvSpPr>
        <p:spPr>
          <a:xfrm>
            <a:off x="9015281" y="3562484"/>
            <a:ext cx="235788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DZ" sz="2800" b="1" dirty="0">
                <a:solidFill>
                  <a:schemeClr val="bg1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  <a:sym typeface="BioRhyme ExtraBold"/>
              </a:rPr>
              <a:t>الدرس الأول</a:t>
            </a:r>
            <a:endParaRPr lang="ar-SA" sz="2800" b="1" dirty="0">
              <a:solidFill>
                <a:schemeClr val="bg1"/>
              </a:solidFill>
              <a:effectLst>
                <a:outerShdw blurRad="50800" sx="1000" sy="1000" algn="ctr" rotWithShape="0">
                  <a:srgbClr val="000000"/>
                </a:outerShdw>
              </a:effectLst>
              <a:latin typeface="HelveticaNeueLTArabic75Bold" panose="020B0804020202020204" pitchFamily="34" charset="-78"/>
              <a:ea typeface="Roboto" panose="02000000000000000000" pitchFamily="2" charset="0"/>
              <a:cs typeface="HelveticaNeueLTArabic75Bold" panose="020B0804020202020204" pitchFamily="34" charset="-78"/>
            </a:endParaRPr>
          </a:p>
        </p:txBody>
      </p:sp>
      <p:sp>
        <p:nvSpPr>
          <p:cNvPr id="21" name="مربع نص 3">
            <a:extLst>
              <a:ext uri="{FF2B5EF4-FFF2-40B4-BE49-F238E27FC236}">
                <a16:creationId xmlns:a16="http://schemas.microsoft.com/office/drawing/2014/main" id="{652D190D-51B5-1C85-5E32-EF7F8928582D}"/>
              </a:ext>
            </a:extLst>
          </p:cNvPr>
          <p:cNvSpPr txBox="1"/>
          <p:nvPr/>
        </p:nvSpPr>
        <p:spPr>
          <a:xfrm>
            <a:off x="5642151" y="3387376"/>
            <a:ext cx="243235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  <a:sym typeface="BioRhyme ExtraBold"/>
              </a:rPr>
              <a:t>مقدمة الى النمذجة ثلاثية الابعاد </a:t>
            </a:r>
            <a:endParaRPr lang="ar-SA" sz="2800" b="1" dirty="0">
              <a:solidFill>
                <a:schemeClr val="bg1"/>
              </a:solidFill>
              <a:effectLst>
                <a:outerShdw blurRad="50800" sx="1000" sy="1000" algn="ctr" rotWithShape="0">
                  <a:srgbClr val="000000"/>
                </a:outerShdw>
              </a:effectLst>
              <a:latin typeface="HelveticaNeueLTArabic75Bold" panose="020B0804020202020204" pitchFamily="34" charset="-78"/>
              <a:ea typeface="Roboto" panose="02000000000000000000" pitchFamily="2" charset="0"/>
              <a:cs typeface="HelveticaNeueLTArabic75Bold" panose="020B0804020202020204" pitchFamily="34" charset="-78"/>
            </a:endParaRPr>
          </a:p>
        </p:txBody>
      </p:sp>
      <p:sp>
        <p:nvSpPr>
          <p:cNvPr id="23" name="مربع نص 3">
            <a:extLst>
              <a:ext uri="{FF2B5EF4-FFF2-40B4-BE49-F238E27FC236}">
                <a16:creationId xmlns:a16="http://schemas.microsoft.com/office/drawing/2014/main" id="{39764E6E-97AD-BB07-6E1D-1B7115D89C06}"/>
              </a:ext>
            </a:extLst>
          </p:cNvPr>
          <p:cNvSpPr txBox="1"/>
          <p:nvPr/>
        </p:nvSpPr>
        <p:spPr>
          <a:xfrm>
            <a:off x="2085775" y="3545658"/>
            <a:ext cx="220733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DZ" sz="2400" b="1" dirty="0">
                <a:solidFill>
                  <a:schemeClr val="bg1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  <a:sym typeface="BioRhyme ExtraBold"/>
              </a:rPr>
              <a:t>من الصفحة</a:t>
            </a:r>
            <a:r>
              <a:rPr lang="ar-SA" sz="2400" b="1" dirty="0">
                <a:solidFill>
                  <a:schemeClr val="bg1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  <a:sym typeface="BioRhyme ExtraBold"/>
              </a:rPr>
              <a:t> 12 – 20 </a:t>
            </a:r>
            <a:endParaRPr lang="ar-DZ" sz="2400" b="1" dirty="0">
              <a:solidFill>
                <a:schemeClr val="bg1"/>
              </a:solidFill>
              <a:effectLst>
                <a:outerShdw blurRad="50800" sx="1000" sy="1000" algn="ctr" rotWithShape="0">
                  <a:srgbClr val="000000"/>
                </a:outerShdw>
              </a:effectLst>
              <a:latin typeface="HelveticaNeueLTArabic75Bold" panose="020B0804020202020204" pitchFamily="34" charset="-78"/>
              <a:ea typeface="Roboto" panose="02000000000000000000" pitchFamily="2" charset="0"/>
              <a:cs typeface="HelveticaNeueLTArabic75Bold" panose="020B0804020202020204" pitchFamily="34" charset="-78"/>
              <a:sym typeface="BioRhyme ExtraBold"/>
            </a:endParaRPr>
          </a:p>
        </p:txBody>
      </p:sp>
      <p:pic>
        <p:nvPicPr>
          <p:cNvPr id="2050" name="Picture 2" descr="بحث عن أنواع الأشكال الهندسية">
            <a:extLst>
              <a:ext uri="{FF2B5EF4-FFF2-40B4-BE49-F238E27FC236}">
                <a16:creationId xmlns:a16="http://schemas.microsoft.com/office/drawing/2014/main" id="{AF3B7245-4F5A-3E73-D1E6-A3AADA35A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268" y1="16917" x2="31268" y2="16917"/>
                        <a14:foregroundMark x1="30704" y1="11654" x2="27465" y2="21241"/>
                        <a14:foregroundMark x1="34648" y1="26128" x2="34648" y2="26128"/>
                        <a14:foregroundMark x1="34085" y1="25188" x2="34085" y2="25188"/>
                        <a14:foregroundMark x1="33099" y1="26504" x2="38310" y2="257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5235" r="59837" b="69647"/>
          <a:stretch/>
        </p:blipFill>
        <p:spPr bwMode="auto">
          <a:xfrm>
            <a:off x="10959309" y="424294"/>
            <a:ext cx="612175" cy="52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182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E975A3C9-37D8-688F-20D4-BA9F9A091C13}"/>
              </a:ext>
            </a:extLst>
          </p:cNvPr>
          <p:cNvCxnSpPr>
            <a:cxnSpLocks/>
          </p:cNvCxnSpPr>
          <p:nvPr/>
        </p:nvCxnSpPr>
        <p:spPr>
          <a:xfrm>
            <a:off x="5930898" y="3781034"/>
            <a:ext cx="0" cy="475988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4E15A0C8-AD13-3736-C11E-864144DC9A4A}"/>
              </a:ext>
            </a:extLst>
          </p:cNvPr>
          <p:cNvCxnSpPr>
            <a:cxnSpLocks/>
          </p:cNvCxnSpPr>
          <p:nvPr/>
        </p:nvCxnSpPr>
        <p:spPr>
          <a:xfrm>
            <a:off x="3285234" y="3781034"/>
            <a:ext cx="0" cy="475988"/>
          </a:xfrm>
          <a:prstGeom prst="line">
            <a:avLst/>
          </a:prstGeom>
          <a:ln w="25400">
            <a:solidFill>
              <a:srgbClr val="FDA6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que 29">
            <a:extLst>
              <a:ext uri="{FF2B5EF4-FFF2-40B4-BE49-F238E27FC236}">
                <a16:creationId xmlns:a16="http://schemas.microsoft.com/office/drawing/2014/main" id="{92D9C215-C7A9-4773-0EBD-BF296CEB2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27190" y="-245656"/>
            <a:ext cx="682810" cy="682810"/>
          </a:xfrm>
          <a:prstGeom prst="rect">
            <a:avLst/>
          </a:prstGeom>
        </p:spPr>
      </p:pic>
      <p:pic>
        <p:nvPicPr>
          <p:cNvPr id="34" name="Graphique 33">
            <a:extLst>
              <a:ext uri="{FF2B5EF4-FFF2-40B4-BE49-F238E27FC236}">
                <a16:creationId xmlns:a16="http://schemas.microsoft.com/office/drawing/2014/main" id="{0C8F611B-65F8-F61C-DFDE-75917EF17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3344" y="2895600"/>
            <a:ext cx="200025" cy="1066800"/>
          </a:xfrm>
          <a:prstGeom prst="rect">
            <a:avLst/>
          </a:prstGeom>
        </p:spPr>
      </p:pic>
      <p:sp>
        <p:nvSpPr>
          <p:cNvPr id="82" name="ZoneTexte 81">
            <a:extLst>
              <a:ext uri="{FF2B5EF4-FFF2-40B4-BE49-F238E27FC236}">
                <a16:creationId xmlns:a16="http://schemas.microsoft.com/office/drawing/2014/main" id="{28A43483-E87B-BED7-510E-CF968E6264CB}"/>
              </a:ext>
            </a:extLst>
          </p:cNvPr>
          <p:cNvSpPr txBox="1"/>
          <p:nvPr/>
        </p:nvSpPr>
        <p:spPr>
          <a:xfrm>
            <a:off x="3895393" y="2758588"/>
            <a:ext cx="1208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ln w="10160">
                  <a:noFill/>
                  <a:prstDash val="solid"/>
                </a:ln>
                <a:gradFill flip="none" rotWithShape="1">
                  <a:gsLst>
                    <a:gs pos="0">
                      <a:srgbClr val="39C177"/>
                    </a:gs>
                    <a:gs pos="82000">
                      <a:srgbClr val="FDA66B"/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</a:rPr>
              <a:t>02</a:t>
            </a:r>
            <a:endParaRPr lang="fr-FR" sz="4000" b="1" dirty="0">
              <a:ln w="10160">
                <a:noFill/>
                <a:prstDash val="solid"/>
              </a:ln>
              <a:gradFill flip="none" rotWithShape="1">
                <a:gsLst>
                  <a:gs pos="0">
                    <a:srgbClr val="39C177"/>
                  </a:gs>
                  <a:gs pos="82000">
                    <a:srgbClr val="FDA66B"/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atin typeface="HelveticaNeueLTArabic75Bold" panose="020B0804020202020204" pitchFamily="34" charset="-78"/>
              <a:ea typeface="Roboto" panose="02000000000000000000" pitchFamily="2" charset="0"/>
              <a:cs typeface="HelveticaNeueLTArabic75Bold" panose="020B0804020202020204" pitchFamily="34" charset="-78"/>
            </a:endParaRPr>
          </a:p>
        </p:txBody>
      </p:sp>
      <p:sp>
        <p:nvSpPr>
          <p:cNvPr id="83" name="Forme libre : forme 82">
            <a:extLst>
              <a:ext uri="{FF2B5EF4-FFF2-40B4-BE49-F238E27FC236}">
                <a16:creationId xmlns:a16="http://schemas.microsoft.com/office/drawing/2014/main" id="{67D5CD97-53CD-5A3B-B127-1FB1390F4354}"/>
              </a:ext>
            </a:extLst>
          </p:cNvPr>
          <p:cNvSpPr/>
          <p:nvPr/>
        </p:nvSpPr>
        <p:spPr>
          <a:xfrm>
            <a:off x="2314173" y="3070260"/>
            <a:ext cx="1429167" cy="714583"/>
          </a:xfrm>
          <a:custGeom>
            <a:avLst/>
            <a:gdLst>
              <a:gd name="connsiteX0" fmla="*/ 1113092 w 1113091"/>
              <a:gd name="connsiteY0" fmla="*/ 0 h 556545"/>
              <a:gd name="connsiteX1" fmla="*/ 556546 w 1113091"/>
              <a:gd name="connsiteY1" fmla="*/ 556546 h 556545"/>
              <a:gd name="connsiteX2" fmla="*/ 0 w 1113091"/>
              <a:gd name="connsiteY2" fmla="*/ 0 h 55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3091" h="556545">
                <a:moveTo>
                  <a:pt x="1113092" y="0"/>
                </a:moveTo>
                <a:cubicBezTo>
                  <a:pt x="1113092" y="307372"/>
                  <a:pt x="863918" y="556546"/>
                  <a:pt x="556546" y="556546"/>
                </a:cubicBezTo>
                <a:cubicBezTo>
                  <a:pt x="249174" y="556546"/>
                  <a:pt x="0" y="307372"/>
                  <a:pt x="0" y="0"/>
                </a:cubicBezTo>
              </a:path>
            </a:pathLst>
          </a:custGeom>
          <a:noFill/>
          <a:ln w="25400" cap="flat">
            <a:solidFill>
              <a:srgbClr val="FDA66B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ED086DC8-4D7A-FD95-515A-43476A611E53}"/>
              </a:ext>
            </a:extLst>
          </p:cNvPr>
          <p:cNvSpPr txBox="1"/>
          <p:nvPr/>
        </p:nvSpPr>
        <p:spPr>
          <a:xfrm>
            <a:off x="5546388" y="2760882"/>
            <a:ext cx="743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00B050"/>
                </a:solidFill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</a:rPr>
              <a:t>01</a:t>
            </a:r>
          </a:p>
        </p:txBody>
      </p:sp>
      <p:sp>
        <p:nvSpPr>
          <p:cNvPr id="86" name="Forme libre : forme 85">
            <a:extLst>
              <a:ext uri="{FF2B5EF4-FFF2-40B4-BE49-F238E27FC236}">
                <a16:creationId xmlns:a16="http://schemas.microsoft.com/office/drawing/2014/main" id="{007F8415-CD75-47FD-6654-12A691640CD6}"/>
              </a:ext>
            </a:extLst>
          </p:cNvPr>
          <p:cNvSpPr/>
          <p:nvPr/>
        </p:nvSpPr>
        <p:spPr>
          <a:xfrm>
            <a:off x="5210480" y="3070260"/>
            <a:ext cx="1429167" cy="714583"/>
          </a:xfrm>
          <a:custGeom>
            <a:avLst/>
            <a:gdLst>
              <a:gd name="connsiteX0" fmla="*/ 1113092 w 1113091"/>
              <a:gd name="connsiteY0" fmla="*/ 0 h 556545"/>
              <a:gd name="connsiteX1" fmla="*/ 556546 w 1113091"/>
              <a:gd name="connsiteY1" fmla="*/ 556546 h 556545"/>
              <a:gd name="connsiteX2" fmla="*/ 0 w 1113091"/>
              <a:gd name="connsiteY2" fmla="*/ 0 h 55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3091" h="556545">
                <a:moveTo>
                  <a:pt x="1113092" y="0"/>
                </a:moveTo>
                <a:cubicBezTo>
                  <a:pt x="1113092" y="307372"/>
                  <a:pt x="863918" y="556546"/>
                  <a:pt x="556546" y="556546"/>
                </a:cubicBezTo>
                <a:cubicBezTo>
                  <a:pt x="249174" y="556546"/>
                  <a:pt x="0" y="307372"/>
                  <a:pt x="0" y="0"/>
                </a:cubicBezTo>
              </a:path>
            </a:pathLst>
          </a:custGeom>
          <a:noFill/>
          <a:ln w="25400" cap="flat">
            <a:solidFill>
              <a:srgbClr val="00B050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92" name="Forme libre : forme 91">
            <a:extLst>
              <a:ext uri="{FF2B5EF4-FFF2-40B4-BE49-F238E27FC236}">
                <a16:creationId xmlns:a16="http://schemas.microsoft.com/office/drawing/2014/main" id="{C13683CD-3AB5-4C2C-BD69-B28B4BE3F221}"/>
              </a:ext>
            </a:extLst>
          </p:cNvPr>
          <p:cNvSpPr/>
          <p:nvPr/>
        </p:nvSpPr>
        <p:spPr>
          <a:xfrm flipV="1">
            <a:off x="3743340" y="2479507"/>
            <a:ext cx="1465487" cy="604310"/>
          </a:xfrm>
          <a:custGeom>
            <a:avLst/>
            <a:gdLst>
              <a:gd name="connsiteX0" fmla="*/ 1113092 w 1113091"/>
              <a:gd name="connsiteY0" fmla="*/ 0 h 556545"/>
              <a:gd name="connsiteX1" fmla="*/ 556546 w 1113091"/>
              <a:gd name="connsiteY1" fmla="*/ 556546 h 556545"/>
              <a:gd name="connsiteX2" fmla="*/ 0 w 1113091"/>
              <a:gd name="connsiteY2" fmla="*/ 0 h 55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3091" h="556545">
                <a:moveTo>
                  <a:pt x="1113092" y="0"/>
                </a:moveTo>
                <a:cubicBezTo>
                  <a:pt x="1113092" y="307372"/>
                  <a:pt x="863918" y="556546"/>
                  <a:pt x="556546" y="556546"/>
                </a:cubicBezTo>
                <a:cubicBezTo>
                  <a:pt x="249174" y="556546"/>
                  <a:pt x="0" y="307372"/>
                  <a:pt x="0" y="0"/>
                </a:cubicBezTo>
              </a:path>
            </a:pathLst>
          </a:custGeom>
          <a:noFill/>
          <a:ln w="25400" cap="flat">
            <a:gradFill flip="none" rotWithShape="1">
              <a:gsLst>
                <a:gs pos="0">
                  <a:srgbClr val="FDA66B"/>
                </a:gs>
                <a:gs pos="99000">
                  <a:srgbClr val="00B050"/>
                </a:gs>
              </a:gsLst>
              <a:lin ang="0" scaled="1"/>
              <a:tileRect/>
            </a:gra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8E0B1072-6DFC-16B2-A63F-4201E4CE7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62524" y="2895600"/>
            <a:ext cx="200025" cy="1066800"/>
          </a:xfrm>
          <a:prstGeom prst="rect">
            <a:avLst/>
          </a:prstGeom>
        </p:spPr>
      </p:pic>
      <p:sp>
        <p:nvSpPr>
          <p:cNvPr id="3" name="مربع نص 3">
            <a:extLst>
              <a:ext uri="{FF2B5EF4-FFF2-40B4-BE49-F238E27FC236}">
                <a16:creationId xmlns:a16="http://schemas.microsoft.com/office/drawing/2014/main" id="{65D8987A-432F-54E0-BD24-0693A50333E6}"/>
              </a:ext>
            </a:extLst>
          </p:cNvPr>
          <p:cNvSpPr txBox="1"/>
          <p:nvPr/>
        </p:nvSpPr>
        <p:spPr>
          <a:xfrm>
            <a:off x="6583549" y="770244"/>
            <a:ext cx="539366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DZ" sz="4000" b="1" dirty="0"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ماذا تعلمنا خلال الحصة ؟</a:t>
            </a:r>
            <a:endParaRPr lang="ar-SA" sz="4000" b="1" dirty="0">
              <a:effectLst>
                <a:outerShdw blurRad="50800" sx="1000" sy="1000" algn="ctr" rotWithShape="0">
                  <a:srgbClr val="000000"/>
                </a:outerShdw>
              </a:effectLst>
              <a:latin typeface="HelveticaNeueLTArabic75Bold" panose="020B0804020202020204" pitchFamily="34" charset="-78"/>
              <a:ea typeface="GE Dinar One" panose="020A0503020102020204" pitchFamily="18" charset="-78"/>
              <a:cs typeface="HelveticaNeueLTArabic75Bold" panose="020B0804020202020204" pitchFamily="34" charset="-78"/>
            </a:endParaRPr>
          </a:p>
        </p:txBody>
      </p:sp>
      <p:sp>
        <p:nvSpPr>
          <p:cNvPr id="10" name="مربع نص 3">
            <a:extLst>
              <a:ext uri="{FF2B5EF4-FFF2-40B4-BE49-F238E27FC236}">
                <a16:creationId xmlns:a16="http://schemas.microsoft.com/office/drawing/2014/main" id="{17DC328B-62A5-C81D-DE4F-8FD3056827BC}"/>
              </a:ext>
            </a:extLst>
          </p:cNvPr>
          <p:cNvSpPr txBox="1"/>
          <p:nvPr/>
        </p:nvSpPr>
        <p:spPr>
          <a:xfrm>
            <a:off x="4934208" y="4219434"/>
            <a:ext cx="1839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 Arabic 55 Roman" panose="020B0604020202020204" pitchFamily="34" charset="-78"/>
                <a:ea typeface="Roboto" panose="02000000000000000000" pitchFamily="2" charset="0"/>
                <a:cs typeface="HelveticaNeueLT Arabic 55 Roman" panose="020B0604020202020204" pitchFamily="34" charset="-78"/>
                <a:sym typeface="BioRhyme ExtraBold"/>
              </a:rPr>
              <a:t>ماهي النماذج ثنائية الأبعاد ؟ </a:t>
            </a:r>
            <a:endParaRPr lang="ar-DZ" sz="2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sx="1000" sy="1000" algn="ctr" rotWithShape="0">
                  <a:srgbClr val="000000"/>
                </a:outerShdw>
              </a:effectLst>
              <a:latin typeface="HelveticaNeueLT Arabic 55 Roman" panose="020B0604020202020204" pitchFamily="34" charset="-78"/>
              <a:ea typeface="Roboto" panose="02000000000000000000" pitchFamily="2" charset="0"/>
              <a:cs typeface="HelveticaNeueLT Arabic 55 Roman" panose="020B0604020202020204" pitchFamily="34" charset="-78"/>
              <a:sym typeface="BioRhyme ExtraBold"/>
            </a:endParaRPr>
          </a:p>
        </p:txBody>
      </p:sp>
      <p:sp>
        <p:nvSpPr>
          <p:cNvPr id="13" name="مربع نص 3">
            <a:extLst>
              <a:ext uri="{FF2B5EF4-FFF2-40B4-BE49-F238E27FC236}">
                <a16:creationId xmlns:a16="http://schemas.microsoft.com/office/drawing/2014/main" id="{FF00890D-D7A8-72A7-3D40-A318E109CECC}"/>
              </a:ext>
            </a:extLst>
          </p:cNvPr>
          <p:cNvSpPr txBox="1"/>
          <p:nvPr/>
        </p:nvSpPr>
        <p:spPr>
          <a:xfrm>
            <a:off x="2382677" y="4409375"/>
            <a:ext cx="1839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000" b="1" dirty="0"/>
              <a:t>برنامج </a:t>
            </a:r>
            <a:r>
              <a:rPr lang="ar-SA" sz="2000" b="1" dirty="0" err="1"/>
              <a:t>تينكركاد</a:t>
            </a:r>
            <a:r>
              <a:rPr lang="ar-SA" sz="2000" b="1" dirty="0"/>
              <a:t> وواجهتها </a:t>
            </a:r>
            <a:endParaRPr lang="ar-DZ" sz="2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sx="1000" sy="1000" algn="ctr" rotWithShape="0">
                  <a:srgbClr val="000000"/>
                </a:outerShdw>
              </a:effectLst>
              <a:latin typeface="HelveticaNeueLT Arabic 55 Roman" panose="020B0604020202020204" pitchFamily="34" charset="-78"/>
              <a:ea typeface="Roboto" panose="02000000000000000000" pitchFamily="2" charset="0"/>
              <a:cs typeface="HelveticaNeueLT Arabic 55 Roman" panose="020B0604020202020204" pitchFamily="34" charset="-78"/>
              <a:sym typeface="BioRhyme ExtraBold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6BA6463-A151-6C1A-E841-DBC430AAF1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754" y="1182469"/>
            <a:ext cx="3890658" cy="5147330"/>
          </a:xfrm>
          <a:prstGeom prst="rect">
            <a:avLst/>
          </a:prstGeom>
        </p:spPr>
      </p:pic>
      <p:cxnSp>
        <p:nvCxnSpPr>
          <p:cNvPr id="4" name="Connecteur droit 97">
            <a:extLst>
              <a:ext uri="{FF2B5EF4-FFF2-40B4-BE49-F238E27FC236}">
                <a16:creationId xmlns:a16="http://schemas.microsoft.com/office/drawing/2014/main" id="{ADC3A4A5-ACC1-1763-FDC0-23DE8AD48D63}"/>
              </a:ext>
            </a:extLst>
          </p:cNvPr>
          <p:cNvCxnSpPr>
            <a:cxnSpLocks/>
          </p:cNvCxnSpPr>
          <p:nvPr/>
        </p:nvCxnSpPr>
        <p:spPr>
          <a:xfrm>
            <a:off x="4499703" y="2003519"/>
            <a:ext cx="0" cy="475988"/>
          </a:xfrm>
          <a:prstGeom prst="line">
            <a:avLst/>
          </a:prstGeom>
          <a:ln w="25400">
            <a:solidFill>
              <a:srgbClr val="FDA6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مربع نص 3">
            <a:extLst>
              <a:ext uri="{FF2B5EF4-FFF2-40B4-BE49-F238E27FC236}">
                <a16:creationId xmlns:a16="http://schemas.microsoft.com/office/drawing/2014/main" id="{A0DA9BFD-BD12-2FCB-25B5-12FA5DA67A71}"/>
              </a:ext>
            </a:extLst>
          </p:cNvPr>
          <p:cNvSpPr txBox="1"/>
          <p:nvPr/>
        </p:nvSpPr>
        <p:spPr>
          <a:xfrm>
            <a:off x="3579705" y="1384493"/>
            <a:ext cx="1839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 Arabic 55 Roman" panose="020B0604020202020204" pitchFamily="34" charset="-78"/>
                <a:ea typeface="Roboto" panose="02000000000000000000" pitchFamily="2" charset="0"/>
                <a:cs typeface="HelveticaNeueLT Arabic 55 Roman" panose="020B0604020202020204" pitchFamily="34" charset="-78"/>
                <a:sym typeface="BioRhyme ExtraBold"/>
              </a:rPr>
              <a:t>ماهي النماذج ثلاثية  الأبعاد ؟ </a:t>
            </a:r>
            <a:endParaRPr lang="ar-DZ" sz="2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sx="1000" sy="1000" algn="ctr" rotWithShape="0">
                  <a:srgbClr val="000000"/>
                </a:outerShdw>
              </a:effectLst>
              <a:latin typeface="HelveticaNeueLT Arabic 55 Roman" panose="020B0604020202020204" pitchFamily="34" charset="-78"/>
              <a:ea typeface="Roboto" panose="02000000000000000000" pitchFamily="2" charset="0"/>
              <a:cs typeface="HelveticaNeueLT Arabic 55 Roman" panose="020B0604020202020204" pitchFamily="34" charset="-78"/>
              <a:sym typeface="BioRhyme ExtraBold"/>
            </a:endParaRPr>
          </a:p>
        </p:txBody>
      </p:sp>
      <p:sp>
        <p:nvSpPr>
          <p:cNvPr id="7" name="ZoneTexte 88">
            <a:extLst>
              <a:ext uri="{FF2B5EF4-FFF2-40B4-BE49-F238E27FC236}">
                <a16:creationId xmlns:a16="http://schemas.microsoft.com/office/drawing/2014/main" id="{7972B49D-C137-1182-4510-6ABC06F2E9D2}"/>
              </a:ext>
            </a:extLst>
          </p:cNvPr>
          <p:cNvSpPr txBox="1"/>
          <p:nvPr/>
        </p:nvSpPr>
        <p:spPr>
          <a:xfrm>
            <a:off x="2727399" y="2789365"/>
            <a:ext cx="743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DA66B"/>
                </a:solidFill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865316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que 29">
            <a:extLst>
              <a:ext uri="{FF2B5EF4-FFF2-40B4-BE49-F238E27FC236}">
                <a16:creationId xmlns:a16="http://schemas.microsoft.com/office/drawing/2014/main" id="{68F046A6-EBE7-134D-4762-11D7D60E73A4}"/>
              </a:ext>
            </a:extLst>
          </p:cNvPr>
          <p:cNvGrpSpPr/>
          <p:nvPr/>
        </p:nvGrpSpPr>
        <p:grpSpPr>
          <a:xfrm>
            <a:off x="5289368" y="4827451"/>
            <a:ext cx="5258266" cy="5258266"/>
            <a:chOff x="-1770567" y="-1062582"/>
            <a:chExt cx="5258266" cy="5258266"/>
          </a:xfrm>
          <a:solidFill>
            <a:schemeClr val="accent2">
              <a:lumMod val="20000"/>
              <a:lumOff val="80000"/>
              <a:alpha val="19000"/>
            </a:schemeClr>
          </a:solidFill>
        </p:grpSpPr>
        <p:sp>
          <p:nvSpPr>
            <p:cNvPr id="8" name="شكل حر: شكل 7">
              <a:extLst>
                <a:ext uri="{FF2B5EF4-FFF2-40B4-BE49-F238E27FC236}">
                  <a16:creationId xmlns:a16="http://schemas.microsoft.com/office/drawing/2014/main" id="{999DB929-2A4E-B7B9-FC36-E887339E6B04}"/>
                </a:ext>
              </a:extLst>
            </p:cNvPr>
            <p:cNvSpPr/>
            <p:nvPr/>
          </p:nvSpPr>
          <p:spPr>
            <a:xfrm>
              <a:off x="-1241421" y="-532833"/>
              <a:ext cx="3749267" cy="3748664"/>
            </a:xfrm>
            <a:custGeom>
              <a:avLst/>
              <a:gdLst>
                <a:gd name="connsiteX0" fmla="*/ 3749268 w 3749267"/>
                <a:gd name="connsiteY0" fmla="*/ 51285 h 3748664"/>
                <a:gd name="connsiteX1" fmla="*/ 3683502 w 3749267"/>
                <a:gd name="connsiteY1" fmla="*/ 0 h 3748664"/>
                <a:gd name="connsiteX2" fmla="*/ 0 w 3749267"/>
                <a:gd name="connsiteY2" fmla="*/ 3682898 h 3748664"/>
                <a:gd name="connsiteX3" fmla="*/ 51285 w 3749267"/>
                <a:gd name="connsiteY3" fmla="*/ 3748665 h 3748664"/>
                <a:gd name="connsiteX4" fmla="*/ 3749268 w 3749267"/>
                <a:gd name="connsiteY4" fmla="*/ 51285 h 37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8664">
                  <a:moveTo>
                    <a:pt x="3749268" y="51285"/>
                  </a:moveTo>
                  <a:cubicBezTo>
                    <a:pt x="3727547" y="33788"/>
                    <a:pt x="3705223" y="16894"/>
                    <a:pt x="3683502" y="0"/>
                  </a:cubicBezTo>
                  <a:lnTo>
                    <a:pt x="0" y="3682898"/>
                  </a:lnTo>
                  <a:cubicBezTo>
                    <a:pt x="16894" y="3705223"/>
                    <a:pt x="33788" y="3726944"/>
                    <a:pt x="51285" y="3748665"/>
                  </a:cubicBezTo>
                  <a:lnTo>
                    <a:pt x="3749268" y="512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0" name="شكل حر: شكل 9">
              <a:extLst>
                <a:ext uri="{FF2B5EF4-FFF2-40B4-BE49-F238E27FC236}">
                  <a16:creationId xmlns:a16="http://schemas.microsoft.com/office/drawing/2014/main" id="{B07FCE43-348E-8BD7-EEF7-D9804A8EDBAF}"/>
                </a:ext>
              </a:extLst>
            </p:cNvPr>
            <p:cNvSpPr/>
            <p:nvPr/>
          </p:nvSpPr>
          <p:spPr>
            <a:xfrm>
              <a:off x="-1687906" y="-979921"/>
              <a:ext cx="3296145" cy="3296145"/>
            </a:xfrm>
            <a:custGeom>
              <a:avLst/>
              <a:gdLst>
                <a:gd name="connsiteX0" fmla="*/ 3296146 w 3296145"/>
                <a:gd name="connsiteY0" fmla="*/ 25341 h 3296145"/>
                <a:gd name="connsiteX1" fmla="*/ 3203832 w 3296145"/>
                <a:gd name="connsiteY1" fmla="*/ 0 h 3296145"/>
                <a:gd name="connsiteX2" fmla="*/ 0 w 3296145"/>
                <a:gd name="connsiteY2" fmla="*/ 3204435 h 3296145"/>
                <a:gd name="connsiteX3" fmla="*/ 25341 w 3296145"/>
                <a:gd name="connsiteY3" fmla="*/ 3296146 h 3296145"/>
                <a:gd name="connsiteX4" fmla="*/ 3296146 w 3296145"/>
                <a:gd name="connsiteY4" fmla="*/ 25341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25341"/>
                  </a:moveTo>
                  <a:cubicBezTo>
                    <a:pt x="3265375" y="16291"/>
                    <a:pt x="3234603" y="7844"/>
                    <a:pt x="3203832" y="0"/>
                  </a:cubicBezTo>
                  <a:lnTo>
                    <a:pt x="0" y="3204435"/>
                  </a:lnTo>
                  <a:cubicBezTo>
                    <a:pt x="7844" y="3235207"/>
                    <a:pt x="16291" y="3265978"/>
                    <a:pt x="25341" y="3296146"/>
                  </a:cubicBezTo>
                  <a:lnTo>
                    <a:pt x="3296146" y="2534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1" name="شكل حر: شكل 10">
              <a:extLst>
                <a:ext uri="{FF2B5EF4-FFF2-40B4-BE49-F238E27FC236}">
                  <a16:creationId xmlns:a16="http://schemas.microsoft.com/office/drawing/2014/main" id="{1FCF5E57-AD20-3B3E-58AA-A447E88069B0}"/>
                </a:ext>
              </a:extLst>
            </p:cNvPr>
            <p:cNvSpPr/>
            <p:nvPr/>
          </p:nvSpPr>
          <p:spPr>
            <a:xfrm>
              <a:off x="-1423032" y="-715651"/>
              <a:ext cx="3663590" cy="3663590"/>
            </a:xfrm>
            <a:custGeom>
              <a:avLst/>
              <a:gdLst>
                <a:gd name="connsiteX0" fmla="*/ 3663591 w 3663590"/>
                <a:gd name="connsiteY0" fmla="*/ 44045 h 3663590"/>
                <a:gd name="connsiteX1" fmla="*/ 3589981 w 3663590"/>
                <a:gd name="connsiteY1" fmla="*/ 0 h 3663590"/>
                <a:gd name="connsiteX2" fmla="*/ 0 w 3663590"/>
                <a:gd name="connsiteY2" fmla="*/ 3589981 h 3663590"/>
                <a:gd name="connsiteX3" fmla="*/ 44045 w 3663590"/>
                <a:gd name="connsiteY3" fmla="*/ 3663591 h 3663590"/>
                <a:gd name="connsiteX4" fmla="*/ 3663591 w 3663590"/>
                <a:gd name="connsiteY4" fmla="*/ 44045 h 366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3590" h="3663590">
                  <a:moveTo>
                    <a:pt x="3663591" y="44045"/>
                  </a:moveTo>
                  <a:cubicBezTo>
                    <a:pt x="3639457" y="28961"/>
                    <a:pt x="3614719" y="14481"/>
                    <a:pt x="3589981" y="0"/>
                  </a:cubicBezTo>
                  <a:lnTo>
                    <a:pt x="0" y="3589981"/>
                  </a:lnTo>
                  <a:cubicBezTo>
                    <a:pt x="13877" y="3614719"/>
                    <a:pt x="28961" y="3639457"/>
                    <a:pt x="44045" y="3663591"/>
                  </a:cubicBezTo>
                  <a:lnTo>
                    <a:pt x="3663591" y="4404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2" name="شكل حر: شكل 11">
              <a:extLst>
                <a:ext uri="{FF2B5EF4-FFF2-40B4-BE49-F238E27FC236}">
                  <a16:creationId xmlns:a16="http://schemas.microsoft.com/office/drawing/2014/main" id="{A764FA6C-EEE6-4E1C-92F4-CFDE72DACCAF}"/>
                </a:ext>
              </a:extLst>
            </p:cNvPr>
            <p:cNvSpPr/>
            <p:nvPr/>
          </p:nvSpPr>
          <p:spPr>
            <a:xfrm>
              <a:off x="-1573872" y="-865887"/>
              <a:ext cx="3515767" cy="3515767"/>
            </a:xfrm>
            <a:custGeom>
              <a:avLst/>
              <a:gdLst>
                <a:gd name="connsiteX0" fmla="*/ 3515768 w 3515767"/>
                <a:gd name="connsiteY0" fmla="*/ 35598 h 3515767"/>
                <a:gd name="connsiteX1" fmla="*/ 3433711 w 3515767"/>
                <a:gd name="connsiteY1" fmla="*/ 0 h 3515767"/>
                <a:gd name="connsiteX2" fmla="*/ 0 w 3515767"/>
                <a:gd name="connsiteY2" fmla="*/ 3433711 h 3515767"/>
                <a:gd name="connsiteX3" fmla="*/ 35598 w 3515767"/>
                <a:gd name="connsiteY3" fmla="*/ 3515768 h 3515767"/>
                <a:gd name="connsiteX4" fmla="*/ 3515768 w 3515767"/>
                <a:gd name="connsiteY4" fmla="*/ 35598 h 35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767" h="3515767">
                  <a:moveTo>
                    <a:pt x="3515768" y="35598"/>
                  </a:moveTo>
                  <a:cubicBezTo>
                    <a:pt x="3488617" y="23531"/>
                    <a:pt x="3461466" y="11464"/>
                    <a:pt x="3433711" y="0"/>
                  </a:cubicBezTo>
                  <a:lnTo>
                    <a:pt x="0" y="3433711"/>
                  </a:lnTo>
                  <a:cubicBezTo>
                    <a:pt x="11464" y="3461466"/>
                    <a:pt x="22928" y="3488617"/>
                    <a:pt x="35598" y="3515768"/>
                  </a:cubicBezTo>
                  <a:lnTo>
                    <a:pt x="3515768" y="3559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3" name="شكل حر: شكل 12">
              <a:extLst>
                <a:ext uri="{FF2B5EF4-FFF2-40B4-BE49-F238E27FC236}">
                  <a16:creationId xmlns:a16="http://schemas.microsoft.com/office/drawing/2014/main" id="{FC24A666-5A99-5172-05D4-990746AEE55A}"/>
                </a:ext>
              </a:extLst>
            </p:cNvPr>
            <p:cNvSpPr/>
            <p:nvPr/>
          </p:nvSpPr>
          <p:spPr>
            <a:xfrm>
              <a:off x="-1757293" y="-1049308"/>
              <a:ext cx="2990242" cy="2989639"/>
            </a:xfrm>
            <a:custGeom>
              <a:avLst/>
              <a:gdLst>
                <a:gd name="connsiteX0" fmla="*/ 2990243 w 2990242"/>
                <a:gd name="connsiteY0" fmla="*/ 12671 h 2989639"/>
                <a:gd name="connsiteX1" fmla="*/ 2885862 w 2990242"/>
                <a:gd name="connsiteY1" fmla="*/ 0 h 2989639"/>
                <a:gd name="connsiteX2" fmla="*/ 0 w 2990242"/>
                <a:gd name="connsiteY2" fmla="*/ 2885259 h 2989639"/>
                <a:gd name="connsiteX3" fmla="*/ 12671 w 2990242"/>
                <a:gd name="connsiteY3" fmla="*/ 2989640 h 2989639"/>
                <a:gd name="connsiteX4" fmla="*/ 2990243 w 2990242"/>
                <a:gd name="connsiteY4" fmla="*/ 1267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0242" h="2989639">
                  <a:moveTo>
                    <a:pt x="2990243" y="12671"/>
                  </a:moveTo>
                  <a:cubicBezTo>
                    <a:pt x="2955248" y="7844"/>
                    <a:pt x="2920857" y="3620"/>
                    <a:pt x="2885862" y="0"/>
                  </a:cubicBezTo>
                  <a:lnTo>
                    <a:pt x="0" y="2885259"/>
                  </a:lnTo>
                  <a:cubicBezTo>
                    <a:pt x="3620" y="2920254"/>
                    <a:pt x="7844" y="2955248"/>
                    <a:pt x="12671" y="2989640"/>
                  </a:cubicBezTo>
                  <a:lnTo>
                    <a:pt x="2990243" y="1267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4" name="شكل حر: شكل 13">
              <a:extLst>
                <a:ext uri="{FF2B5EF4-FFF2-40B4-BE49-F238E27FC236}">
                  <a16:creationId xmlns:a16="http://schemas.microsoft.com/office/drawing/2014/main" id="{4982AEF7-BB6E-85F7-7E48-479EFF08EE0C}"/>
                </a:ext>
              </a:extLst>
            </p:cNvPr>
            <p:cNvSpPr/>
            <p:nvPr/>
          </p:nvSpPr>
          <p:spPr>
            <a:xfrm>
              <a:off x="-1029643" y="-321658"/>
              <a:ext cx="3777021" cy="3777021"/>
            </a:xfrm>
            <a:custGeom>
              <a:avLst/>
              <a:gdLst>
                <a:gd name="connsiteX0" fmla="*/ 3748061 w 3777021"/>
                <a:gd name="connsiteY0" fmla="*/ 28961 h 3777021"/>
                <a:gd name="connsiteX1" fmla="*/ 3718497 w 3777021"/>
                <a:gd name="connsiteY1" fmla="*/ 0 h 3777021"/>
                <a:gd name="connsiteX2" fmla="*/ 0 w 3777021"/>
                <a:gd name="connsiteY2" fmla="*/ 3718497 h 3777021"/>
                <a:gd name="connsiteX3" fmla="*/ 28961 w 3777021"/>
                <a:gd name="connsiteY3" fmla="*/ 3748061 h 3777021"/>
                <a:gd name="connsiteX4" fmla="*/ 58526 w 3777021"/>
                <a:gd name="connsiteY4" fmla="*/ 3777022 h 3777021"/>
                <a:gd name="connsiteX5" fmla="*/ 3777022 w 3777021"/>
                <a:gd name="connsiteY5" fmla="*/ 58526 h 3777021"/>
                <a:gd name="connsiteX6" fmla="*/ 3748061 w 3777021"/>
                <a:gd name="connsiteY6" fmla="*/ 28961 h 377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77021" h="3777021">
                  <a:moveTo>
                    <a:pt x="3748061" y="28961"/>
                  </a:moveTo>
                  <a:cubicBezTo>
                    <a:pt x="3738407" y="19308"/>
                    <a:pt x="3728150" y="9654"/>
                    <a:pt x="3718497" y="0"/>
                  </a:cubicBezTo>
                  <a:lnTo>
                    <a:pt x="0" y="3718497"/>
                  </a:lnTo>
                  <a:cubicBezTo>
                    <a:pt x="9654" y="3728150"/>
                    <a:pt x="19308" y="3738407"/>
                    <a:pt x="28961" y="3748061"/>
                  </a:cubicBezTo>
                  <a:cubicBezTo>
                    <a:pt x="38615" y="3757715"/>
                    <a:pt x="48872" y="3767369"/>
                    <a:pt x="58526" y="3777022"/>
                  </a:cubicBezTo>
                  <a:lnTo>
                    <a:pt x="3777022" y="58526"/>
                  </a:lnTo>
                  <a:cubicBezTo>
                    <a:pt x="3767369" y="48269"/>
                    <a:pt x="3757715" y="38615"/>
                    <a:pt x="3748061" y="28961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 dirty="0"/>
            </a:p>
          </p:txBody>
        </p:sp>
        <p:sp>
          <p:nvSpPr>
            <p:cNvPr id="17" name="شكل حر: شكل 16">
              <a:extLst>
                <a:ext uri="{FF2B5EF4-FFF2-40B4-BE49-F238E27FC236}">
                  <a16:creationId xmlns:a16="http://schemas.microsoft.com/office/drawing/2014/main" id="{3FBE15EA-EC64-9E04-4E82-B9AC08556762}"/>
                </a:ext>
              </a:extLst>
            </p:cNvPr>
            <p:cNvSpPr/>
            <p:nvPr/>
          </p:nvSpPr>
          <p:spPr>
            <a:xfrm>
              <a:off x="-1770567" y="-1062582"/>
              <a:ext cx="2571512" cy="2571512"/>
            </a:xfrm>
            <a:custGeom>
              <a:avLst/>
              <a:gdLst>
                <a:gd name="connsiteX0" fmla="*/ 2571513 w 2571512"/>
                <a:gd name="connsiteY0" fmla="*/ 0 h 2571512"/>
                <a:gd name="connsiteX1" fmla="*/ 2448428 w 2571512"/>
                <a:gd name="connsiteY1" fmla="*/ 5430 h 2571512"/>
                <a:gd name="connsiteX2" fmla="*/ 5430 w 2571512"/>
                <a:gd name="connsiteY2" fmla="*/ 2449031 h 2571512"/>
                <a:gd name="connsiteX3" fmla="*/ 0 w 2571512"/>
                <a:gd name="connsiteY3" fmla="*/ 2571513 h 2571512"/>
                <a:gd name="connsiteX4" fmla="*/ 2571513 w 2571512"/>
                <a:gd name="connsiteY4" fmla="*/ 0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71513" y="0"/>
                  </a:moveTo>
                  <a:cubicBezTo>
                    <a:pt x="2530484" y="603"/>
                    <a:pt x="2489456" y="3017"/>
                    <a:pt x="2448428" y="5430"/>
                  </a:cubicBezTo>
                  <a:lnTo>
                    <a:pt x="5430" y="2449031"/>
                  </a:lnTo>
                  <a:cubicBezTo>
                    <a:pt x="3017" y="2489456"/>
                    <a:pt x="603" y="2530484"/>
                    <a:pt x="0" y="2571513"/>
                  </a:cubicBezTo>
                  <a:lnTo>
                    <a:pt x="2571513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8" name="شكل حر: شكل 17">
              <a:extLst>
                <a:ext uri="{FF2B5EF4-FFF2-40B4-BE49-F238E27FC236}">
                  <a16:creationId xmlns:a16="http://schemas.microsoft.com/office/drawing/2014/main" id="{12DE25FB-F71A-3999-1122-B2BB93E1B551}"/>
                </a:ext>
              </a:extLst>
            </p:cNvPr>
            <p:cNvSpPr/>
            <p:nvPr/>
          </p:nvSpPr>
          <p:spPr>
            <a:xfrm>
              <a:off x="-1707214" y="-999229"/>
              <a:ext cx="1987461" cy="1987461"/>
            </a:xfrm>
            <a:custGeom>
              <a:avLst/>
              <a:gdLst>
                <a:gd name="connsiteX0" fmla="*/ 0 w 1987461"/>
                <a:gd name="connsiteY0" fmla="*/ 1987462 h 1987461"/>
                <a:gd name="connsiteX1" fmla="*/ 1987462 w 1987461"/>
                <a:gd name="connsiteY1" fmla="*/ 0 h 1987461"/>
                <a:gd name="connsiteX2" fmla="*/ 1829382 w 1987461"/>
                <a:gd name="connsiteY2" fmla="*/ 40425 h 1987461"/>
                <a:gd name="connsiteX3" fmla="*/ 41028 w 1987461"/>
                <a:gd name="connsiteY3" fmla="*/ 1829382 h 1987461"/>
                <a:gd name="connsiteX4" fmla="*/ 0 w 1987461"/>
                <a:gd name="connsiteY4" fmla="*/ 1987462 h 19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461" h="1987461">
                  <a:moveTo>
                    <a:pt x="0" y="1987462"/>
                  </a:moveTo>
                  <a:lnTo>
                    <a:pt x="1987462" y="0"/>
                  </a:lnTo>
                  <a:cubicBezTo>
                    <a:pt x="1934366" y="12067"/>
                    <a:pt x="1881874" y="25341"/>
                    <a:pt x="1829382" y="40425"/>
                  </a:cubicBezTo>
                  <a:lnTo>
                    <a:pt x="41028" y="1829382"/>
                  </a:lnTo>
                  <a:cubicBezTo>
                    <a:pt x="25944" y="1881271"/>
                    <a:pt x="12067" y="1934366"/>
                    <a:pt x="0" y="1987462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" name="شكل حر: شكل 18">
              <a:extLst>
                <a:ext uri="{FF2B5EF4-FFF2-40B4-BE49-F238E27FC236}">
                  <a16:creationId xmlns:a16="http://schemas.microsoft.com/office/drawing/2014/main" id="{0B52B42A-BFDB-380F-24F2-5E2B6301C492}"/>
                </a:ext>
              </a:extLst>
            </p:cNvPr>
            <p:cNvSpPr/>
            <p:nvPr/>
          </p:nvSpPr>
          <p:spPr>
            <a:xfrm>
              <a:off x="916186" y="1624171"/>
              <a:ext cx="2571512" cy="2571512"/>
            </a:xfrm>
            <a:custGeom>
              <a:avLst/>
              <a:gdLst>
                <a:gd name="connsiteX0" fmla="*/ 2566082 w 2571512"/>
                <a:gd name="connsiteY0" fmla="*/ 123085 h 2571512"/>
                <a:gd name="connsiteX1" fmla="*/ 2571513 w 2571512"/>
                <a:gd name="connsiteY1" fmla="*/ 0 h 2571512"/>
                <a:gd name="connsiteX2" fmla="*/ 0 w 2571512"/>
                <a:gd name="connsiteY2" fmla="*/ 2571513 h 2571512"/>
                <a:gd name="connsiteX3" fmla="*/ 123085 w 2571512"/>
                <a:gd name="connsiteY3" fmla="*/ 2566082 h 2571512"/>
                <a:gd name="connsiteX4" fmla="*/ 2566082 w 2571512"/>
                <a:gd name="connsiteY4" fmla="*/ 123085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66082" y="123085"/>
                  </a:moveTo>
                  <a:cubicBezTo>
                    <a:pt x="2569099" y="82057"/>
                    <a:pt x="2570909" y="41028"/>
                    <a:pt x="2571513" y="0"/>
                  </a:cubicBezTo>
                  <a:lnTo>
                    <a:pt x="0" y="2571513"/>
                  </a:lnTo>
                  <a:cubicBezTo>
                    <a:pt x="41028" y="2570909"/>
                    <a:pt x="82057" y="2568496"/>
                    <a:pt x="123085" y="2566082"/>
                  </a:cubicBezTo>
                  <a:lnTo>
                    <a:pt x="2566082" y="1230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" name="شكل حر: شكل 19">
              <a:extLst>
                <a:ext uri="{FF2B5EF4-FFF2-40B4-BE49-F238E27FC236}">
                  <a16:creationId xmlns:a16="http://schemas.microsoft.com/office/drawing/2014/main" id="{D4DD9222-904E-05AE-1267-3A22A2F14D49}"/>
                </a:ext>
              </a:extLst>
            </p:cNvPr>
            <p:cNvSpPr/>
            <p:nvPr/>
          </p:nvSpPr>
          <p:spPr>
            <a:xfrm>
              <a:off x="484785" y="1192770"/>
              <a:ext cx="2989639" cy="2989639"/>
            </a:xfrm>
            <a:custGeom>
              <a:avLst/>
              <a:gdLst>
                <a:gd name="connsiteX0" fmla="*/ 2989640 w 2989639"/>
                <a:gd name="connsiteY0" fmla="*/ 104381 h 2989639"/>
                <a:gd name="connsiteX1" fmla="*/ 2976969 w 2989639"/>
                <a:gd name="connsiteY1" fmla="*/ 0 h 2989639"/>
                <a:gd name="connsiteX2" fmla="*/ 0 w 2989639"/>
                <a:gd name="connsiteY2" fmla="*/ 2976969 h 2989639"/>
                <a:gd name="connsiteX3" fmla="*/ 104381 w 2989639"/>
                <a:gd name="connsiteY3" fmla="*/ 2989640 h 2989639"/>
                <a:gd name="connsiteX4" fmla="*/ 2989640 w 2989639"/>
                <a:gd name="connsiteY4" fmla="*/ 10438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639" h="2989639">
                  <a:moveTo>
                    <a:pt x="2989640" y="104381"/>
                  </a:moveTo>
                  <a:cubicBezTo>
                    <a:pt x="2986020" y="69386"/>
                    <a:pt x="2981796" y="34391"/>
                    <a:pt x="2976969" y="0"/>
                  </a:cubicBezTo>
                  <a:lnTo>
                    <a:pt x="0" y="2976969"/>
                  </a:lnTo>
                  <a:cubicBezTo>
                    <a:pt x="34995" y="2981796"/>
                    <a:pt x="69386" y="2986020"/>
                    <a:pt x="104381" y="2989640"/>
                  </a:cubicBezTo>
                  <a:lnTo>
                    <a:pt x="2989640" y="10438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8" name="شكل حر: شكل 37">
              <a:extLst>
                <a:ext uri="{FF2B5EF4-FFF2-40B4-BE49-F238E27FC236}">
                  <a16:creationId xmlns:a16="http://schemas.microsoft.com/office/drawing/2014/main" id="{C556F06E-117C-A3FD-57C0-2A8BC8AE8829}"/>
                </a:ext>
              </a:extLst>
            </p:cNvPr>
            <p:cNvSpPr/>
            <p:nvPr/>
          </p:nvSpPr>
          <p:spPr>
            <a:xfrm>
              <a:off x="-1407345" y="-699360"/>
              <a:ext cx="930378" cy="930378"/>
            </a:xfrm>
            <a:custGeom>
              <a:avLst/>
              <a:gdLst>
                <a:gd name="connsiteX0" fmla="*/ 930378 w 930378"/>
                <a:gd name="connsiteY0" fmla="*/ 0 h 930378"/>
                <a:gd name="connsiteX1" fmla="*/ 406663 w 930378"/>
                <a:gd name="connsiteY1" fmla="*/ 406663 h 930378"/>
                <a:gd name="connsiteX2" fmla="*/ 0 w 930378"/>
                <a:gd name="connsiteY2" fmla="*/ 930378 h 930378"/>
                <a:gd name="connsiteX3" fmla="*/ 930378 w 930378"/>
                <a:gd name="connsiteY3" fmla="*/ 0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930378" y="0"/>
                  </a:moveTo>
                  <a:cubicBezTo>
                    <a:pt x="743337" y="110415"/>
                    <a:pt x="567157" y="246170"/>
                    <a:pt x="406663" y="406663"/>
                  </a:cubicBezTo>
                  <a:cubicBezTo>
                    <a:pt x="246170" y="567157"/>
                    <a:pt x="110415" y="743337"/>
                    <a:pt x="0" y="930378"/>
                  </a:cubicBezTo>
                  <a:lnTo>
                    <a:pt x="930378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9" name="شكل حر: شكل 38">
              <a:extLst>
                <a:ext uri="{FF2B5EF4-FFF2-40B4-BE49-F238E27FC236}">
                  <a16:creationId xmlns:a16="http://schemas.microsoft.com/office/drawing/2014/main" id="{F43EB553-5344-3C26-3042-E8805A84C03A}"/>
                </a:ext>
              </a:extLst>
            </p:cNvPr>
            <p:cNvSpPr/>
            <p:nvPr/>
          </p:nvSpPr>
          <p:spPr>
            <a:xfrm>
              <a:off x="1437488" y="2145473"/>
              <a:ext cx="1986858" cy="1986858"/>
            </a:xfrm>
            <a:custGeom>
              <a:avLst/>
              <a:gdLst>
                <a:gd name="connsiteX0" fmla="*/ 1946434 w 1986858"/>
                <a:gd name="connsiteY0" fmla="*/ 158080 h 1986858"/>
                <a:gd name="connsiteX1" fmla="*/ 1986859 w 1986858"/>
                <a:gd name="connsiteY1" fmla="*/ 0 h 1986858"/>
                <a:gd name="connsiteX2" fmla="*/ 0 w 1986858"/>
                <a:gd name="connsiteY2" fmla="*/ 1986859 h 1986858"/>
                <a:gd name="connsiteX3" fmla="*/ 158080 w 1986858"/>
                <a:gd name="connsiteY3" fmla="*/ 1946434 h 1986858"/>
                <a:gd name="connsiteX4" fmla="*/ 1946434 w 1986858"/>
                <a:gd name="connsiteY4" fmla="*/ 158080 h 198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6858" h="1986858">
                  <a:moveTo>
                    <a:pt x="1946434" y="158080"/>
                  </a:moveTo>
                  <a:cubicBezTo>
                    <a:pt x="1961518" y="105588"/>
                    <a:pt x="1975395" y="53096"/>
                    <a:pt x="1986859" y="0"/>
                  </a:cubicBezTo>
                  <a:lnTo>
                    <a:pt x="0" y="1986859"/>
                  </a:lnTo>
                  <a:cubicBezTo>
                    <a:pt x="53096" y="1974792"/>
                    <a:pt x="105588" y="1961518"/>
                    <a:pt x="158080" y="1946434"/>
                  </a:cubicBezTo>
                  <a:lnTo>
                    <a:pt x="1946434" y="15808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7" name="شكل حر: شكل 46">
              <a:extLst>
                <a:ext uri="{FF2B5EF4-FFF2-40B4-BE49-F238E27FC236}">
                  <a16:creationId xmlns:a16="http://schemas.microsoft.com/office/drawing/2014/main" id="{5607EB92-34B5-71B8-5D7A-D198D4D42549}"/>
                </a:ext>
              </a:extLst>
            </p:cNvPr>
            <p:cNvSpPr/>
            <p:nvPr/>
          </p:nvSpPr>
          <p:spPr>
            <a:xfrm>
              <a:off x="2194702" y="2902687"/>
              <a:ext cx="930378" cy="930378"/>
            </a:xfrm>
            <a:custGeom>
              <a:avLst/>
              <a:gdLst>
                <a:gd name="connsiteX0" fmla="*/ 0 w 930378"/>
                <a:gd name="connsiteY0" fmla="*/ 930378 h 930378"/>
                <a:gd name="connsiteX1" fmla="*/ 523715 w 930378"/>
                <a:gd name="connsiteY1" fmla="*/ 523715 h 930378"/>
                <a:gd name="connsiteX2" fmla="*/ 930378 w 930378"/>
                <a:gd name="connsiteY2" fmla="*/ 0 h 930378"/>
                <a:gd name="connsiteX3" fmla="*/ 0 w 930378"/>
                <a:gd name="connsiteY3" fmla="*/ 930378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0" y="930378"/>
                  </a:moveTo>
                  <a:cubicBezTo>
                    <a:pt x="187041" y="819964"/>
                    <a:pt x="363221" y="684208"/>
                    <a:pt x="523715" y="523715"/>
                  </a:cubicBezTo>
                  <a:cubicBezTo>
                    <a:pt x="684208" y="363221"/>
                    <a:pt x="819964" y="187041"/>
                    <a:pt x="930378" y="0"/>
                  </a:cubicBezTo>
                  <a:lnTo>
                    <a:pt x="0" y="93037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8" name="شكل حر: شكل 47">
              <a:extLst>
                <a:ext uri="{FF2B5EF4-FFF2-40B4-BE49-F238E27FC236}">
                  <a16:creationId xmlns:a16="http://schemas.microsoft.com/office/drawing/2014/main" id="{29E953E1-8168-6F67-CCF7-AD6B7660B78D}"/>
                </a:ext>
              </a:extLst>
            </p:cNvPr>
            <p:cNvSpPr/>
            <p:nvPr/>
          </p:nvSpPr>
          <p:spPr>
            <a:xfrm>
              <a:off x="-523425" y="184559"/>
              <a:ext cx="3664194" cy="3664194"/>
            </a:xfrm>
            <a:custGeom>
              <a:avLst/>
              <a:gdLst>
                <a:gd name="connsiteX0" fmla="*/ 3664194 w 3664194"/>
                <a:gd name="connsiteY0" fmla="*/ 73610 h 3664194"/>
                <a:gd name="connsiteX1" fmla="*/ 3620149 w 3664194"/>
                <a:gd name="connsiteY1" fmla="*/ 0 h 3664194"/>
                <a:gd name="connsiteX2" fmla="*/ 0 w 3664194"/>
                <a:gd name="connsiteY2" fmla="*/ 3620149 h 3664194"/>
                <a:gd name="connsiteX3" fmla="*/ 73610 w 3664194"/>
                <a:gd name="connsiteY3" fmla="*/ 3664194 h 3664194"/>
                <a:gd name="connsiteX4" fmla="*/ 3664194 w 3664194"/>
                <a:gd name="connsiteY4" fmla="*/ 73610 h 366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194" h="3664194">
                  <a:moveTo>
                    <a:pt x="3664194" y="73610"/>
                  </a:moveTo>
                  <a:cubicBezTo>
                    <a:pt x="3649714" y="48872"/>
                    <a:pt x="3635233" y="24134"/>
                    <a:pt x="3620149" y="0"/>
                  </a:cubicBezTo>
                  <a:lnTo>
                    <a:pt x="0" y="3620149"/>
                  </a:lnTo>
                  <a:cubicBezTo>
                    <a:pt x="24134" y="3635233"/>
                    <a:pt x="48872" y="3649714"/>
                    <a:pt x="73610" y="3664194"/>
                  </a:cubicBezTo>
                  <a:lnTo>
                    <a:pt x="3664194" y="7361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9" name="شكل حر: شكل 48">
              <a:extLst>
                <a:ext uri="{FF2B5EF4-FFF2-40B4-BE49-F238E27FC236}">
                  <a16:creationId xmlns:a16="http://schemas.microsoft.com/office/drawing/2014/main" id="{233BE32E-DC26-05BE-0223-57873885CBF7}"/>
                </a:ext>
              </a:extLst>
            </p:cNvPr>
            <p:cNvSpPr/>
            <p:nvPr/>
          </p:nvSpPr>
          <p:spPr>
            <a:xfrm>
              <a:off x="-790713" y="-82728"/>
              <a:ext cx="3749267" cy="3749267"/>
            </a:xfrm>
            <a:custGeom>
              <a:avLst/>
              <a:gdLst>
                <a:gd name="connsiteX0" fmla="*/ 3749268 w 3749267"/>
                <a:gd name="connsiteY0" fmla="*/ 65766 h 3749267"/>
                <a:gd name="connsiteX1" fmla="*/ 3697982 w 3749267"/>
                <a:gd name="connsiteY1" fmla="*/ 0 h 3749267"/>
                <a:gd name="connsiteX2" fmla="*/ 0 w 3749267"/>
                <a:gd name="connsiteY2" fmla="*/ 3697982 h 3749267"/>
                <a:gd name="connsiteX3" fmla="*/ 65766 w 3749267"/>
                <a:gd name="connsiteY3" fmla="*/ 3749268 h 3749267"/>
                <a:gd name="connsiteX4" fmla="*/ 3749268 w 3749267"/>
                <a:gd name="connsiteY4" fmla="*/ 65766 h 374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9267">
                  <a:moveTo>
                    <a:pt x="3749268" y="65766"/>
                  </a:moveTo>
                  <a:cubicBezTo>
                    <a:pt x="3732374" y="43442"/>
                    <a:pt x="3715480" y="21721"/>
                    <a:pt x="3697982" y="0"/>
                  </a:cubicBezTo>
                  <a:lnTo>
                    <a:pt x="0" y="3697982"/>
                  </a:lnTo>
                  <a:cubicBezTo>
                    <a:pt x="21721" y="3715480"/>
                    <a:pt x="44045" y="3732374"/>
                    <a:pt x="65766" y="3749268"/>
                  </a:cubicBezTo>
                  <a:lnTo>
                    <a:pt x="3749268" y="65766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0" name="شكل حر: شكل 49">
              <a:extLst>
                <a:ext uri="{FF2B5EF4-FFF2-40B4-BE49-F238E27FC236}">
                  <a16:creationId xmlns:a16="http://schemas.microsoft.com/office/drawing/2014/main" id="{98CA5EFD-DC2F-E1D8-6CF4-C89508D50A9C}"/>
                </a:ext>
              </a:extLst>
            </p:cNvPr>
            <p:cNvSpPr/>
            <p:nvPr/>
          </p:nvSpPr>
          <p:spPr>
            <a:xfrm>
              <a:off x="108893" y="816878"/>
              <a:ext cx="3296145" cy="3296145"/>
            </a:xfrm>
            <a:custGeom>
              <a:avLst/>
              <a:gdLst>
                <a:gd name="connsiteX0" fmla="*/ 3296146 w 3296145"/>
                <a:gd name="connsiteY0" fmla="*/ 92314 h 3296145"/>
                <a:gd name="connsiteX1" fmla="*/ 3270805 w 3296145"/>
                <a:gd name="connsiteY1" fmla="*/ 0 h 3296145"/>
                <a:gd name="connsiteX2" fmla="*/ 0 w 3296145"/>
                <a:gd name="connsiteY2" fmla="*/ 3270805 h 3296145"/>
                <a:gd name="connsiteX3" fmla="*/ 92314 w 3296145"/>
                <a:gd name="connsiteY3" fmla="*/ 3296146 h 3296145"/>
                <a:gd name="connsiteX4" fmla="*/ 3296146 w 3296145"/>
                <a:gd name="connsiteY4" fmla="*/ 92314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92314"/>
                  </a:moveTo>
                  <a:cubicBezTo>
                    <a:pt x="3288302" y="61542"/>
                    <a:pt x="3279855" y="30771"/>
                    <a:pt x="3270805" y="0"/>
                  </a:cubicBezTo>
                  <a:lnTo>
                    <a:pt x="0" y="3270805"/>
                  </a:lnTo>
                  <a:cubicBezTo>
                    <a:pt x="30771" y="3279855"/>
                    <a:pt x="61542" y="3288302"/>
                    <a:pt x="92314" y="3296146"/>
                  </a:cubicBezTo>
                  <a:lnTo>
                    <a:pt x="3296146" y="92314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" name="شكل حر: شكل 50">
              <a:extLst>
                <a:ext uri="{FF2B5EF4-FFF2-40B4-BE49-F238E27FC236}">
                  <a16:creationId xmlns:a16="http://schemas.microsoft.com/office/drawing/2014/main" id="{03AC1FB7-EE0E-E9FD-D663-4B17A4EB37C6}"/>
                </a:ext>
              </a:extLst>
            </p:cNvPr>
            <p:cNvSpPr/>
            <p:nvPr/>
          </p:nvSpPr>
          <p:spPr>
            <a:xfrm>
              <a:off x="-224160" y="483221"/>
              <a:ext cx="3515164" cy="3516371"/>
            </a:xfrm>
            <a:custGeom>
              <a:avLst/>
              <a:gdLst>
                <a:gd name="connsiteX0" fmla="*/ 3515165 w 3515164"/>
                <a:gd name="connsiteY0" fmla="*/ 82057 h 3516371"/>
                <a:gd name="connsiteX1" fmla="*/ 3479567 w 3515164"/>
                <a:gd name="connsiteY1" fmla="*/ 0 h 3516371"/>
                <a:gd name="connsiteX2" fmla="*/ 0 w 3515164"/>
                <a:gd name="connsiteY2" fmla="*/ 3480773 h 3516371"/>
                <a:gd name="connsiteX3" fmla="*/ 82057 w 3515164"/>
                <a:gd name="connsiteY3" fmla="*/ 3516372 h 3516371"/>
                <a:gd name="connsiteX4" fmla="*/ 3515165 w 3515164"/>
                <a:gd name="connsiteY4" fmla="*/ 82057 h 351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164" h="3516371">
                  <a:moveTo>
                    <a:pt x="3515165" y="82057"/>
                  </a:moveTo>
                  <a:cubicBezTo>
                    <a:pt x="3503701" y="54302"/>
                    <a:pt x="3492237" y="27151"/>
                    <a:pt x="3479567" y="0"/>
                  </a:cubicBezTo>
                  <a:lnTo>
                    <a:pt x="0" y="3480773"/>
                  </a:lnTo>
                  <a:cubicBezTo>
                    <a:pt x="27151" y="3492841"/>
                    <a:pt x="54302" y="3504908"/>
                    <a:pt x="82057" y="3516372"/>
                  </a:cubicBezTo>
                  <a:lnTo>
                    <a:pt x="3515165" y="82057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2050" name="Picture 2" descr="Writing 3D Illustration download in PNG, OBJ or Blend format">
            <a:extLst>
              <a:ext uri="{FF2B5EF4-FFF2-40B4-BE49-F238E27FC236}">
                <a16:creationId xmlns:a16="http://schemas.microsoft.com/office/drawing/2014/main" id="{6C7DE72F-D43D-A797-EFA1-3E6F3C512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60" y="2040544"/>
            <a:ext cx="3228975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1">
            <a:extLst>
              <a:ext uri="{FF2B5EF4-FFF2-40B4-BE49-F238E27FC236}">
                <a16:creationId xmlns:a16="http://schemas.microsoft.com/office/drawing/2014/main" id="{E73814E1-C258-9C23-7EF3-DC6484F3CC20}"/>
              </a:ext>
            </a:extLst>
          </p:cNvPr>
          <p:cNvSpPr/>
          <p:nvPr/>
        </p:nvSpPr>
        <p:spPr>
          <a:xfrm flipH="1">
            <a:off x="7475973" y="0"/>
            <a:ext cx="4716025" cy="6858000"/>
          </a:xfrm>
          <a:prstGeom prst="rect">
            <a:avLst/>
          </a:prstGeom>
          <a:solidFill>
            <a:srgbClr val="DDB98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F4C991D-B0E2-9881-A586-77CDCDE82ABE}"/>
              </a:ext>
            </a:extLst>
          </p:cNvPr>
          <p:cNvSpPr txBox="1"/>
          <p:nvPr/>
        </p:nvSpPr>
        <p:spPr>
          <a:xfrm>
            <a:off x="159754" y="1240873"/>
            <a:ext cx="347433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DZ" sz="4400" b="1" dirty="0">
                <a:solidFill>
                  <a:srgbClr val="0070C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  <a:sym typeface="BioRhyme ExtraBold"/>
              </a:rPr>
              <a:t>النشاط الصفي</a:t>
            </a:r>
          </a:p>
        </p:txBody>
      </p:sp>
      <p:pic>
        <p:nvPicPr>
          <p:cNvPr id="6" name="صورة 5" descr="صورة تحتوي على نص, لقطة شاشة, الخط, رقم&#10;&#10;تم إنشاء الوصف تلقائياً">
            <a:extLst>
              <a:ext uri="{FF2B5EF4-FFF2-40B4-BE49-F238E27FC236}">
                <a16:creationId xmlns:a16="http://schemas.microsoft.com/office/drawing/2014/main" id="{7327F60B-5668-9B17-D9BE-A96D359BB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05" y="598584"/>
            <a:ext cx="7259798" cy="583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41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que 29">
            <a:extLst>
              <a:ext uri="{FF2B5EF4-FFF2-40B4-BE49-F238E27FC236}">
                <a16:creationId xmlns:a16="http://schemas.microsoft.com/office/drawing/2014/main" id="{68F046A6-EBE7-134D-4762-11D7D60E73A4}"/>
              </a:ext>
            </a:extLst>
          </p:cNvPr>
          <p:cNvGrpSpPr/>
          <p:nvPr/>
        </p:nvGrpSpPr>
        <p:grpSpPr>
          <a:xfrm>
            <a:off x="9696981" y="2526039"/>
            <a:ext cx="5258266" cy="5258266"/>
            <a:chOff x="-1770567" y="-1062582"/>
            <a:chExt cx="5258266" cy="5258266"/>
          </a:xfrm>
          <a:solidFill>
            <a:schemeClr val="accent2">
              <a:lumMod val="20000"/>
              <a:lumOff val="80000"/>
              <a:alpha val="19000"/>
            </a:schemeClr>
          </a:solidFill>
        </p:grpSpPr>
        <p:sp>
          <p:nvSpPr>
            <p:cNvPr id="8" name="شكل حر: شكل 7">
              <a:extLst>
                <a:ext uri="{FF2B5EF4-FFF2-40B4-BE49-F238E27FC236}">
                  <a16:creationId xmlns:a16="http://schemas.microsoft.com/office/drawing/2014/main" id="{999DB929-2A4E-B7B9-FC36-E887339E6B04}"/>
                </a:ext>
              </a:extLst>
            </p:cNvPr>
            <p:cNvSpPr/>
            <p:nvPr/>
          </p:nvSpPr>
          <p:spPr>
            <a:xfrm>
              <a:off x="-1241421" y="-532833"/>
              <a:ext cx="3749267" cy="3748664"/>
            </a:xfrm>
            <a:custGeom>
              <a:avLst/>
              <a:gdLst>
                <a:gd name="connsiteX0" fmla="*/ 3749268 w 3749267"/>
                <a:gd name="connsiteY0" fmla="*/ 51285 h 3748664"/>
                <a:gd name="connsiteX1" fmla="*/ 3683502 w 3749267"/>
                <a:gd name="connsiteY1" fmla="*/ 0 h 3748664"/>
                <a:gd name="connsiteX2" fmla="*/ 0 w 3749267"/>
                <a:gd name="connsiteY2" fmla="*/ 3682898 h 3748664"/>
                <a:gd name="connsiteX3" fmla="*/ 51285 w 3749267"/>
                <a:gd name="connsiteY3" fmla="*/ 3748665 h 3748664"/>
                <a:gd name="connsiteX4" fmla="*/ 3749268 w 3749267"/>
                <a:gd name="connsiteY4" fmla="*/ 51285 h 37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8664">
                  <a:moveTo>
                    <a:pt x="3749268" y="51285"/>
                  </a:moveTo>
                  <a:cubicBezTo>
                    <a:pt x="3727547" y="33788"/>
                    <a:pt x="3705223" y="16894"/>
                    <a:pt x="3683502" y="0"/>
                  </a:cubicBezTo>
                  <a:lnTo>
                    <a:pt x="0" y="3682898"/>
                  </a:lnTo>
                  <a:cubicBezTo>
                    <a:pt x="16894" y="3705223"/>
                    <a:pt x="33788" y="3726944"/>
                    <a:pt x="51285" y="3748665"/>
                  </a:cubicBezTo>
                  <a:lnTo>
                    <a:pt x="3749268" y="512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0" name="شكل حر: شكل 9">
              <a:extLst>
                <a:ext uri="{FF2B5EF4-FFF2-40B4-BE49-F238E27FC236}">
                  <a16:creationId xmlns:a16="http://schemas.microsoft.com/office/drawing/2014/main" id="{B07FCE43-348E-8BD7-EEF7-D9804A8EDBAF}"/>
                </a:ext>
              </a:extLst>
            </p:cNvPr>
            <p:cNvSpPr/>
            <p:nvPr/>
          </p:nvSpPr>
          <p:spPr>
            <a:xfrm>
              <a:off x="-1687906" y="-979921"/>
              <a:ext cx="3296145" cy="3296145"/>
            </a:xfrm>
            <a:custGeom>
              <a:avLst/>
              <a:gdLst>
                <a:gd name="connsiteX0" fmla="*/ 3296146 w 3296145"/>
                <a:gd name="connsiteY0" fmla="*/ 25341 h 3296145"/>
                <a:gd name="connsiteX1" fmla="*/ 3203832 w 3296145"/>
                <a:gd name="connsiteY1" fmla="*/ 0 h 3296145"/>
                <a:gd name="connsiteX2" fmla="*/ 0 w 3296145"/>
                <a:gd name="connsiteY2" fmla="*/ 3204435 h 3296145"/>
                <a:gd name="connsiteX3" fmla="*/ 25341 w 3296145"/>
                <a:gd name="connsiteY3" fmla="*/ 3296146 h 3296145"/>
                <a:gd name="connsiteX4" fmla="*/ 3296146 w 3296145"/>
                <a:gd name="connsiteY4" fmla="*/ 25341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25341"/>
                  </a:moveTo>
                  <a:cubicBezTo>
                    <a:pt x="3265375" y="16291"/>
                    <a:pt x="3234603" y="7844"/>
                    <a:pt x="3203832" y="0"/>
                  </a:cubicBezTo>
                  <a:lnTo>
                    <a:pt x="0" y="3204435"/>
                  </a:lnTo>
                  <a:cubicBezTo>
                    <a:pt x="7844" y="3235207"/>
                    <a:pt x="16291" y="3265978"/>
                    <a:pt x="25341" y="3296146"/>
                  </a:cubicBezTo>
                  <a:lnTo>
                    <a:pt x="3296146" y="2534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1" name="شكل حر: شكل 10">
              <a:extLst>
                <a:ext uri="{FF2B5EF4-FFF2-40B4-BE49-F238E27FC236}">
                  <a16:creationId xmlns:a16="http://schemas.microsoft.com/office/drawing/2014/main" id="{1FCF5E57-AD20-3B3E-58AA-A447E88069B0}"/>
                </a:ext>
              </a:extLst>
            </p:cNvPr>
            <p:cNvSpPr/>
            <p:nvPr/>
          </p:nvSpPr>
          <p:spPr>
            <a:xfrm>
              <a:off x="-1423032" y="-715651"/>
              <a:ext cx="3663590" cy="3663590"/>
            </a:xfrm>
            <a:custGeom>
              <a:avLst/>
              <a:gdLst>
                <a:gd name="connsiteX0" fmla="*/ 3663591 w 3663590"/>
                <a:gd name="connsiteY0" fmla="*/ 44045 h 3663590"/>
                <a:gd name="connsiteX1" fmla="*/ 3589981 w 3663590"/>
                <a:gd name="connsiteY1" fmla="*/ 0 h 3663590"/>
                <a:gd name="connsiteX2" fmla="*/ 0 w 3663590"/>
                <a:gd name="connsiteY2" fmla="*/ 3589981 h 3663590"/>
                <a:gd name="connsiteX3" fmla="*/ 44045 w 3663590"/>
                <a:gd name="connsiteY3" fmla="*/ 3663591 h 3663590"/>
                <a:gd name="connsiteX4" fmla="*/ 3663591 w 3663590"/>
                <a:gd name="connsiteY4" fmla="*/ 44045 h 366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3590" h="3663590">
                  <a:moveTo>
                    <a:pt x="3663591" y="44045"/>
                  </a:moveTo>
                  <a:cubicBezTo>
                    <a:pt x="3639457" y="28961"/>
                    <a:pt x="3614719" y="14481"/>
                    <a:pt x="3589981" y="0"/>
                  </a:cubicBezTo>
                  <a:lnTo>
                    <a:pt x="0" y="3589981"/>
                  </a:lnTo>
                  <a:cubicBezTo>
                    <a:pt x="13877" y="3614719"/>
                    <a:pt x="28961" y="3639457"/>
                    <a:pt x="44045" y="3663591"/>
                  </a:cubicBezTo>
                  <a:lnTo>
                    <a:pt x="3663591" y="4404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2" name="شكل حر: شكل 11">
              <a:extLst>
                <a:ext uri="{FF2B5EF4-FFF2-40B4-BE49-F238E27FC236}">
                  <a16:creationId xmlns:a16="http://schemas.microsoft.com/office/drawing/2014/main" id="{A764FA6C-EEE6-4E1C-92F4-CFDE72DACCAF}"/>
                </a:ext>
              </a:extLst>
            </p:cNvPr>
            <p:cNvSpPr/>
            <p:nvPr/>
          </p:nvSpPr>
          <p:spPr>
            <a:xfrm>
              <a:off x="-1573872" y="-865887"/>
              <a:ext cx="3515767" cy="3515767"/>
            </a:xfrm>
            <a:custGeom>
              <a:avLst/>
              <a:gdLst>
                <a:gd name="connsiteX0" fmla="*/ 3515768 w 3515767"/>
                <a:gd name="connsiteY0" fmla="*/ 35598 h 3515767"/>
                <a:gd name="connsiteX1" fmla="*/ 3433711 w 3515767"/>
                <a:gd name="connsiteY1" fmla="*/ 0 h 3515767"/>
                <a:gd name="connsiteX2" fmla="*/ 0 w 3515767"/>
                <a:gd name="connsiteY2" fmla="*/ 3433711 h 3515767"/>
                <a:gd name="connsiteX3" fmla="*/ 35598 w 3515767"/>
                <a:gd name="connsiteY3" fmla="*/ 3515768 h 3515767"/>
                <a:gd name="connsiteX4" fmla="*/ 3515768 w 3515767"/>
                <a:gd name="connsiteY4" fmla="*/ 35598 h 35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767" h="3515767">
                  <a:moveTo>
                    <a:pt x="3515768" y="35598"/>
                  </a:moveTo>
                  <a:cubicBezTo>
                    <a:pt x="3488617" y="23531"/>
                    <a:pt x="3461466" y="11464"/>
                    <a:pt x="3433711" y="0"/>
                  </a:cubicBezTo>
                  <a:lnTo>
                    <a:pt x="0" y="3433711"/>
                  </a:lnTo>
                  <a:cubicBezTo>
                    <a:pt x="11464" y="3461466"/>
                    <a:pt x="22928" y="3488617"/>
                    <a:pt x="35598" y="3515768"/>
                  </a:cubicBezTo>
                  <a:lnTo>
                    <a:pt x="3515768" y="3559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3" name="شكل حر: شكل 12">
              <a:extLst>
                <a:ext uri="{FF2B5EF4-FFF2-40B4-BE49-F238E27FC236}">
                  <a16:creationId xmlns:a16="http://schemas.microsoft.com/office/drawing/2014/main" id="{FC24A666-5A99-5172-05D4-990746AEE55A}"/>
                </a:ext>
              </a:extLst>
            </p:cNvPr>
            <p:cNvSpPr/>
            <p:nvPr/>
          </p:nvSpPr>
          <p:spPr>
            <a:xfrm>
              <a:off x="-1757293" y="-1049308"/>
              <a:ext cx="2990242" cy="2989639"/>
            </a:xfrm>
            <a:custGeom>
              <a:avLst/>
              <a:gdLst>
                <a:gd name="connsiteX0" fmla="*/ 2990243 w 2990242"/>
                <a:gd name="connsiteY0" fmla="*/ 12671 h 2989639"/>
                <a:gd name="connsiteX1" fmla="*/ 2885862 w 2990242"/>
                <a:gd name="connsiteY1" fmla="*/ 0 h 2989639"/>
                <a:gd name="connsiteX2" fmla="*/ 0 w 2990242"/>
                <a:gd name="connsiteY2" fmla="*/ 2885259 h 2989639"/>
                <a:gd name="connsiteX3" fmla="*/ 12671 w 2990242"/>
                <a:gd name="connsiteY3" fmla="*/ 2989640 h 2989639"/>
                <a:gd name="connsiteX4" fmla="*/ 2990243 w 2990242"/>
                <a:gd name="connsiteY4" fmla="*/ 1267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0242" h="2989639">
                  <a:moveTo>
                    <a:pt x="2990243" y="12671"/>
                  </a:moveTo>
                  <a:cubicBezTo>
                    <a:pt x="2955248" y="7844"/>
                    <a:pt x="2920857" y="3620"/>
                    <a:pt x="2885862" y="0"/>
                  </a:cubicBezTo>
                  <a:lnTo>
                    <a:pt x="0" y="2885259"/>
                  </a:lnTo>
                  <a:cubicBezTo>
                    <a:pt x="3620" y="2920254"/>
                    <a:pt x="7844" y="2955248"/>
                    <a:pt x="12671" y="2989640"/>
                  </a:cubicBezTo>
                  <a:lnTo>
                    <a:pt x="2990243" y="1267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4" name="شكل حر: شكل 13">
              <a:extLst>
                <a:ext uri="{FF2B5EF4-FFF2-40B4-BE49-F238E27FC236}">
                  <a16:creationId xmlns:a16="http://schemas.microsoft.com/office/drawing/2014/main" id="{4982AEF7-BB6E-85F7-7E48-479EFF08EE0C}"/>
                </a:ext>
              </a:extLst>
            </p:cNvPr>
            <p:cNvSpPr/>
            <p:nvPr/>
          </p:nvSpPr>
          <p:spPr>
            <a:xfrm>
              <a:off x="-1029643" y="-321658"/>
              <a:ext cx="3777021" cy="3777021"/>
            </a:xfrm>
            <a:custGeom>
              <a:avLst/>
              <a:gdLst>
                <a:gd name="connsiteX0" fmla="*/ 3748061 w 3777021"/>
                <a:gd name="connsiteY0" fmla="*/ 28961 h 3777021"/>
                <a:gd name="connsiteX1" fmla="*/ 3718497 w 3777021"/>
                <a:gd name="connsiteY1" fmla="*/ 0 h 3777021"/>
                <a:gd name="connsiteX2" fmla="*/ 0 w 3777021"/>
                <a:gd name="connsiteY2" fmla="*/ 3718497 h 3777021"/>
                <a:gd name="connsiteX3" fmla="*/ 28961 w 3777021"/>
                <a:gd name="connsiteY3" fmla="*/ 3748061 h 3777021"/>
                <a:gd name="connsiteX4" fmla="*/ 58526 w 3777021"/>
                <a:gd name="connsiteY4" fmla="*/ 3777022 h 3777021"/>
                <a:gd name="connsiteX5" fmla="*/ 3777022 w 3777021"/>
                <a:gd name="connsiteY5" fmla="*/ 58526 h 3777021"/>
                <a:gd name="connsiteX6" fmla="*/ 3748061 w 3777021"/>
                <a:gd name="connsiteY6" fmla="*/ 28961 h 377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77021" h="3777021">
                  <a:moveTo>
                    <a:pt x="3748061" y="28961"/>
                  </a:moveTo>
                  <a:cubicBezTo>
                    <a:pt x="3738407" y="19308"/>
                    <a:pt x="3728150" y="9654"/>
                    <a:pt x="3718497" y="0"/>
                  </a:cubicBezTo>
                  <a:lnTo>
                    <a:pt x="0" y="3718497"/>
                  </a:lnTo>
                  <a:cubicBezTo>
                    <a:pt x="9654" y="3728150"/>
                    <a:pt x="19308" y="3738407"/>
                    <a:pt x="28961" y="3748061"/>
                  </a:cubicBezTo>
                  <a:cubicBezTo>
                    <a:pt x="38615" y="3757715"/>
                    <a:pt x="48872" y="3767369"/>
                    <a:pt x="58526" y="3777022"/>
                  </a:cubicBezTo>
                  <a:lnTo>
                    <a:pt x="3777022" y="58526"/>
                  </a:lnTo>
                  <a:cubicBezTo>
                    <a:pt x="3767369" y="48269"/>
                    <a:pt x="3757715" y="38615"/>
                    <a:pt x="3748061" y="28961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 dirty="0"/>
            </a:p>
          </p:txBody>
        </p:sp>
        <p:sp>
          <p:nvSpPr>
            <p:cNvPr id="17" name="شكل حر: شكل 16">
              <a:extLst>
                <a:ext uri="{FF2B5EF4-FFF2-40B4-BE49-F238E27FC236}">
                  <a16:creationId xmlns:a16="http://schemas.microsoft.com/office/drawing/2014/main" id="{3FBE15EA-EC64-9E04-4E82-B9AC08556762}"/>
                </a:ext>
              </a:extLst>
            </p:cNvPr>
            <p:cNvSpPr/>
            <p:nvPr/>
          </p:nvSpPr>
          <p:spPr>
            <a:xfrm>
              <a:off x="-1770567" y="-1062582"/>
              <a:ext cx="2571512" cy="2571512"/>
            </a:xfrm>
            <a:custGeom>
              <a:avLst/>
              <a:gdLst>
                <a:gd name="connsiteX0" fmla="*/ 2571513 w 2571512"/>
                <a:gd name="connsiteY0" fmla="*/ 0 h 2571512"/>
                <a:gd name="connsiteX1" fmla="*/ 2448428 w 2571512"/>
                <a:gd name="connsiteY1" fmla="*/ 5430 h 2571512"/>
                <a:gd name="connsiteX2" fmla="*/ 5430 w 2571512"/>
                <a:gd name="connsiteY2" fmla="*/ 2449031 h 2571512"/>
                <a:gd name="connsiteX3" fmla="*/ 0 w 2571512"/>
                <a:gd name="connsiteY3" fmla="*/ 2571513 h 2571512"/>
                <a:gd name="connsiteX4" fmla="*/ 2571513 w 2571512"/>
                <a:gd name="connsiteY4" fmla="*/ 0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71513" y="0"/>
                  </a:moveTo>
                  <a:cubicBezTo>
                    <a:pt x="2530484" y="603"/>
                    <a:pt x="2489456" y="3017"/>
                    <a:pt x="2448428" y="5430"/>
                  </a:cubicBezTo>
                  <a:lnTo>
                    <a:pt x="5430" y="2449031"/>
                  </a:lnTo>
                  <a:cubicBezTo>
                    <a:pt x="3017" y="2489456"/>
                    <a:pt x="603" y="2530484"/>
                    <a:pt x="0" y="2571513"/>
                  </a:cubicBezTo>
                  <a:lnTo>
                    <a:pt x="2571513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8" name="شكل حر: شكل 17">
              <a:extLst>
                <a:ext uri="{FF2B5EF4-FFF2-40B4-BE49-F238E27FC236}">
                  <a16:creationId xmlns:a16="http://schemas.microsoft.com/office/drawing/2014/main" id="{12DE25FB-F71A-3999-1122-B2BB93E1B551}"/>
                </a:ext>
              </a:extLst>
            </p:cNvPr>
            <p:cNvSpPr/>
            <p:nvPr/>
          </p:nvSpPr>
          <p:spPr>
            <a:xfrm>
              <a:off x="-1707214" y="-999229"/>
              <a:ext cx="1987461" cy="1987461"/>
            </a:xfrm>
            <a:custGeom>
              <a:avLst/>
              <a:gdLst>
                <a:gd name="connsiteX0" fmla="*/ 0 w 1987461"/>
                <a:gd name="connsiteY0" fmla="*/ 1987462 h 1987461"/>
                <a:gd name="connsiteX1" fmla="*/ 1987462 w 1987461"/>
                <a:gd name="connsiteY1" fmla="*/ 0 h 1987461"/>
                <a:gd name="connsiteX2" fmla="*/ 1829382 w 1987461"/>
                <a:gd name="connsiteY2" fmla="*/ 40425 h 1987461"/>
                <a:gd name="connsiteX3" fmla="*/ 41028 w 1987461"/>
                <a:gd name="connsiteY3" fmla="*/ 1829382 h 1987461"/>
                <a:gd name="connsiteX4" fmla="*/ 0 w 1987461"/>
                <a:gd name="connsiteY4" fmla="*/ 1987462 h 19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461" h="1987461">
                  <a:moveTo>
                    <a:pt x="0" y="1987462"/>
                  </a:moveTo>
                  <a:lnTo>
                    <a:pt x="1987462" y="0"/>
                  </a:lnTo>
                  <a:cubicBezTo>
                    <a:pt x="1934366" y="12067"/>
                    <a:pt x="1881874" y="25341"/>
                    <a:pt x="1829382" y="40425"/>
                  </a:cubicBezTo>
                  <a:lnTo>
                    <a:pt x="41028" y="1829382"/>
                  </a:lnTo>
                  <a:cubicBezTo>
                    <a:pt x="25944" y="1881271"/>
                    <a:pt x="12067" y="1934366"/>
                    <a:pt x="0" y="1987462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" name="شكل حر: شكل 18">
              <a:extLst>
                <a:ext uri="{FF2B5EF4-FFF2-40B4-BE49-F238E27FC236}">
                  <a16:creationId xmlns:a16="http://schemas.microsoft.com/office/drawing/2014/main" id="{0B52B42A-BFDB-380F-24F2-5E2B6301C492}"/>
                </a:ext>
              </a:extLst>
            </p:cNvPr>
            <p:cNvSpPr/>
            <p:nvPr/>
          </p:nvSpPr>
          <p:spPr>
            <a:xfrm>
              <a:off x="916186" y="1624171"/>
              <a:ext cx="2571512" cy="2571512"/>
            </a:xfrm>
            <a:custGeom>
              <a:avLst/>
              <a:gdLst>
                <a:gd name="connsiteX0" fmla="*/ 2566082 w 2571512"/>
                <a:gd name="connsiteY0" fmla="*/ 123085 h 2571512"/>
                <a:gd name="connsiteX1" fmla="*/ 2571513 w 2571512"/>
                <a:gd name="connsiteY1" fmla="*/ 0 h 2571512"/>
                <a:gd name="connsiteX2" fmla="*/ 0 w 2571512"/>
                <a:gd name="connsiteY2" fmla="*/ 2571513 h 2571512"/>
                <a:gd name="connsiteX3" fmla="*/ 123085 w 2571512"/>
                <a:gd name="connsiteY3" fmla="*/ 2566082 h 2571512"/>
                <a:gd name="connsiteX4" fmla="*/ 2566082 w 2571512"/>
                <a:gd name="connsiteY4" fmla="*/ 123085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66082" y="123085"/>
                  </a:moveTo>
                  <a:cubicBezTo>
                    <a:pt x="2569099" y="82057"/>
                    <a:pt x="2570909" y="41028"/>
                    <a:pt x="2571513" y="0"/>
                  </a:cubicBezTo>
                  <a:lnTo>
                    <a:pt x="0" y="2571513"/>
                  </a:lnTo>
                  <a:cubicBezTo>
                    <a:pt x="41028" y="2570909"/>
                    <a:pt x="82057" y="2568496"/>
                    <a:pt x="123085" y="2566082"/>
                  </a:cubicBezTo>
                  <a:lnTo>
                    <a:pt x="2566082" y="1230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" name="شكل حر: شكل 19">
              <a:extLst>
                <a:ext uri="{FF2B5EF4-FFF2-40B4-BE49-F238E27FC236}">
                  <a16:creationId xmlns:a16="http://schemas.microsoft.com/office/drawing/2014/main" id="{D4DD9222-904E-05AE-1267-3A22A2F14D49}"/>
                </a:ext>
              </a:extLst>
            </p:cNvPr>
            <p:cNvSpPr/>
            <p:nvPr/>
          </p:nvSpPr>
          <p:spPr>
            <a:xfrm>
              <a:off x="484785" y="1192770"/>
              <a:ext cx="2989639" cy="2989639"/>
            </a:xfrm>
            <a:custGeom>
              <a:avLst/>
              <a:gdLst>
                <a:gd name="connsiteX0" fmla="*/ 2989640 w 2989639"/>
                <a:gd name="connsiteY0" fmla="*/ 104381 h 2989639"/>
                <a:gd name="connsiteX1" fmla="*/ 2976969 w 2989639"/>
                <a:gd name="connsiteY1" fmla="*/ 0 h 2989639"/>
                <a:gd name="connsiteX2" fmla="*/ 0 w 2989639"/>
                <a:gd name="connsiteY2" fmla="*/ 2976969 h 2989639"/>
                <a:gd name="connsiteX3" fmla="*/ 104381 w 2989639"/>
                <a:gd name="connsiteY3" fmla="*/ 2989640 h 2989639"/>
                <a:gd name="connsiteX4" fmla="*/ 2989640 w 2989639"/>
                <a:gd name="connsiteY4" fmla="*/ 10438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639" h="2989639">
                  <a:moveTo>
                    <a:pt x="2989640" y="104381"/>
                  </a:moveTo>
                  <a:cubicBezTo>
                    <a:pt x="2986020" y="69386"/>
                    <a:pt x="2981796" y="34391"/>
                    <a:pt x="2976969" y="0"/>
                  </a:cubicBezTo>
                  <a:lnTo>
                    <a:pt x="0" y="2976969"/>
                  </a:lnTo>
                  <a:cubicBezTo>
                    <a:pt x="34995" y="2981796"/>
                    <a:pt x="69386" y="2986020"/>
                    <a:pt x="104381" y="2989640"/>
                  </a:cubicBezTo>
                  <a:lnTo>
                    <a:pt x="2989640" y="10438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8" name="شكل حر: شكل 37">
              <a:extLst>
                <a:ext uri="{FF2B5EF4-FFF2-40B4-BE49-F238E27FC236}">
                  <a16:creationId xmlns:a16="http://schemas.microsoft.com/office/drawing/2014/main" id="{C556F06E-117C-A3FD-57C0-2A8BC8AE8829}"/>
                </a:ext>
              </a:extLst>
            </p:cNvPr>
            <p:cNvSpPr/>
            <p:nvPr/>
          </p:nvSpPr>
          <p:spPr>
            <a:xfrm>
              <a:off x="-1407345" y="-699360"/>
              <a:ext cx="930378" cy="930378"/>
            </a:xfrm>
            <a:custGeom>
              <a:avLst/>
              <a:gdLst>
                <a:gd name="connsiteX0" fmla="*/ 930378 w 930378"/>
                <a:gd name="connsiteY0" fmla="*/ 0 h 930378"/>
                <a:gd name="connsiteX1" fmla="*/ 406663 w 930378"/>
                <a:gd name="connsiteY1" fmla="*/ 406663 h 930378"/>
                <a:gd name="connsiteX2" fmla="*/ 0 w 930378"/>
                <a:gd name="connsiteY2" fmla="*/ 930378 h 930378"/>
                <a:gd name="connsiteX3" fmla="*/ 930378 w 930378"/>
                <a:gd name="connsiteY3" fmla="*/ 0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930378" y="0"/>
                  </a:moveTo>
                  <a:cubicBezTo>
                    <a:pt x="743337" y="110415"/>
                    <a:pt x="567157" y="246170"/>
                    <a:pt x="406663" y="406663"/>
                  </a:cubicBezTo>
                  <a:cubicBezTo>
                    <a:pt x="246170" y="567157"/>
                    <a:pt x="110415" y="743337"/>
                    <a:pt x="0" y="930378"/>
                  </a:cubicBezTo>
                  <a:lnTo>
                    <a:pt x="930378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9" name="شكل حر: شكل 38">
              <a:extLst>
                <a:ext uri="{FF2B5EF4-FFF2-40B4-BE49-F238E27FC236}">
                  <a16:creationId xmlns:a16="http://schemas.microsoft.com/office/drawing/2014/main" id="{F43EB553-5344-3C26-3042-E8805A84C03A}"/>
                </a:ext>
              </a:extLst>
            </p:cNvPr>
            <p:cNvSpPr/>
            <p:nvPr/>
          </p:nvSpPr>
          <p:spPr>
            <a:xfrm>
              <a:off x="1437488" y="2145473"/>
              <a:ext cx="1986858" cy="1986858"/>
            </a:xfrm>
            <a:custGeom>
              <a:avLst/>
              <a:gdLst>
                <a:gd name="connsiteX0" fmla="*/ 1946434 w 1986858"/>
                <a:gd name="connsiteY0" fmla="*/ 158080 h 1986858"/>
                <a:gd name="connsiteX1" fmla="*/ 1986859 w 1986858"/>
                <a:gd name="connsiteY1" fmla="*/ 0 h 1986858"/>
                <a:gd name="connsiteX2" fmla="*/ 0 w 1986858"/>
                <a:gd name="connsiteY2" fmla="*/ 1986859 h 1986858"/>
                <a:gd name="connsiteX3" fmla="*/ 158080 w 1986858"/>
                <a:gd name="connsiteY3" fmla="*/ 1946434 h 1986858"/>
                <a:gd name="connsiteX4" fmla="*/ 1946434 w 1986858"/>
                <a:gd name="connsiteY4" fmla="*/ 158080 h 198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6858" h="1986858">
                  <a:moveTo>
                    <a:pt x="1946434" y="158080"/>
                  </a:moveTo>
                  <a:cubicBezTo>
                    <a:pt x="1961518" y="105588"/>
                    <a:pt x="1975395" y="53096"/>
                    <a:pt x="1986859" y="0"/>
                  </a:cubicBezTo>
                  <a:lnTo>
                    <a:pt x="0" y="1986859"/>
                  </a:lnTo>
                  <a:cubicBezTo>
                    <a:pt x="53096" y="1974792"/>
                    <a:pt x="105588" y="1961518"/>
                    <a:pt x="158080" y="1946434"/>
                  </a:cubicBezTo>
                  <a:lnTo>
                    <a:pt x="1946434" y="15808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7" name="شكل حر: شكل 46">
              <a:extLst>
                <a:ext uri="{FF2B5EF4-FFF2-40B4-BE49-F238E27FC236}">
                  <a16:creationId xmlns:a16="http://schemas.microsoft.com/office/drawing/2014/main" id="{5607EB92-34B5-71B8-5D7A-D198D4D42549}"/>
                </a:ext>
              </a:extLst>
            </p:cNvPr>
            <p:cNvSpPr/>
            <p:nvPr/>
          </p:nvSpPr>
          <p:spPr>
            <a:xfrm>
              <a:off x="2194702" y="2902687"/>
              <a:ext cx="930378" cy="930378"/>
            </a:xfrm>
            <a:custGeom>
              <a:avLst/>
              <a:gdLst>
                <a:gd name="connsiteX0" fmla="*/ 0 w 930378"/>
                <a:gd name="connsiteY0" fmla="*/ 930378 h 930378"/>
                <a:gd name="connsiteX1" fmla="*/ 523715 w 930378"/>
                <a:gd name="connsiteY1" fmla="*/ 523715 h 930378"/>
                <a:gd name="connsiteX2" fmla="*/ 930378 w 930378"/>
                <a:gd name="connsiteY2" fmla="*/ 0 h 930378"/>
                <a:gd name="connsiteX3" fmla="*/ 0 w 930378"/>
                <a:gd name="connsiteY3" fmla="*/ 930378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0" y="930378"/>
                  </a:moveTo>
                  <a:cubicBezTo>
                    <a:pt x="187041" y="819964"/>
                    <a:pt x="363221" y="684208"/>
                    <a:pt x="523715" y="523715"/>
                  </a:cubicBezTo>
                  <a:cubicBezTo>
                    <a:pt x="684208" y="363221"/>
                    <a:pt x="819964" y="187041"/>
                    <a:pt x="930378" y="0"/>
                  </a:cubicBezTo>
                  <a:lnTo>
                    <a:pt x="0" y="93037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8" name="شكل حر: شكل 47">
              <a:extLst>
                <a:ext uri="{FF2B5EF4-FFF2-40B4-BE49-F238E27FC236}">
                  <a16:creationId xmlns:a16="http://schemas.microsoft.com/office/drawing/2014/main" id="{29E953E1-8168-6F67-CCF7-AD6B7660B78D}"/>
                </a:ext>
              </a:extLst>
            </p:cNvPr>
            <p:cNvSpPr/>
            <p:nvPr/>
          </p:nvSpPr>
          <p:spPr>
            <a:xfrm>
              <a:off x="-523425" y="184559"/>
              <a:ext cx="3664194" cy="3664194"/>
            </a:xfrm>
            <a:custGeom>
              <a:avLst/>
              <a:gdLst>
                <a:gd name="connsiteX0" fmla="*/ 3664194 w 3664194"/>
                <a:gd name="connsiteY0" fmla="*/ 73610 h 3664194"/>
                <a:gd name="connsiteX1" fmla="*/ 3620149 w 3664194"/>
                <a:gd name="connsiteY1" fmla="*/ 0 h 3664194"/>
                <a:gd name="connsiteX2" fmla="*/ 0 w 3664194"/>
                <a:gd name="connsiteY2" fmla="*/ 3620149 h 3664194"/>
                <a:gd name="connsiteX3" fmla="*/ 73610 w 3664194"/>
                <a:gd name="connsiteY3" fmla="*/ 3664194 h 3664194"/>
                <a:gd name="connsiteX4" fmla="*/ 3664194 w 3664194"/>
                <a:gd name="connsiteY4" fmla="*/ 73610 h 366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194" h="3664194">
                  <a:moveTo>
                    <a:pt x="3664194" y="73610"/>
                  </a:moveTo>
                  <a:cubicBezTo>
                    <a:pt x="3649714" y="48872"/>
                    <a:pt x="3635233" y="24134"/>
                    <a:pt x="3620149" y="0"/>
                  </a:cubicBezTo>
                  <a:lnTo>
                    <a:pt x="0" y="3620149"/>
                  </a:lnTo>
                  <a:cubicBezTo>
                    <a:pt x="24134" y="3635233"/>
                    <a:pt x="48872" y="3649714"/>
                    <a:pt x="73610" y="3664194"/>
                  </a:cubicBezTo>
                  <a:lnTo>
                    <a:pt x="3664194" y="7361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9" name="شكل حر: شكل 48">
              <a:extLst>
                <a:ext uri="{FF2B5EF4-FFF2-40B4-BE49-F238E27FC236}">
                  <a16:creationId xmlns:a16="http://schemas.microsoft.com/office/drawing/2014/main" id="{233BE32E-DC26-05BE-0223-57873885CBF7}"/>
                </a:ext>
              </a:extLst>
            </p:cNvPr>
            <p:cNvSpPr/>
            <p:nvPr/>
          </p:nvSpPr>
          <p:spPr>
            <a:xfrm>
              <a:off x="-790713" y="-82728"/>
              <a:ext cx="3749267" cy="3749267"/>
            </a:xfrm>
            <a:custGeom>
              <a:avLst/>
              <a:gdLst>
                <a:gd name="connsiteX0" fmla="*/ 3749268 w 3749267"/>
                <a:gd name="connsiteY0" fmla="*/ 65766 h 3749267"/>
                <a:gd name="connsiteX1" fmla="*/ 3697982 w 3749267"/>
                <a:gd name="connsiteY1" fmla="*/ 0 h 3749267"/>
                <a:gd name="connsiteX2" fmla="*/ 0 w 3749267"/>
                <a:gd name="connsiteY2" fmla="*/ 3697982 h 3749267"/>
                <a:gd name="connsiteX3" fmla="*/ 65766 w 3749267"/>
                <a:gd name="connsiteY3" fmla="*/ 3749268 h 3749267"/>
                <a:gd name="connsiteX4" fmla="*/ 3749268 w 3749267"/>
                <a:gd name="connsiteY4" fmla="*/ 65766 h 374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9267">
                  <a:moveTo>
                    <a:pt x="3749268" y="65766"/>
                  </a:moveTo>
                  <a:cubicBezTo>
                    <a:pt x="3732374" y="43442"/>
                    <a:pt x="3715480" y="21721"/>
                    <a:pt x="3697982" y="0"/>
                  </a:cubicBezTo>
                  <a:lnTo>
                    <a:pt x="0" y="3697982"/>
                  </a:lnTo>
                  <a:cubicBezTo>
                    <a:pt x="21721" y="3715480"/>
                    <a:pt x="44045" y="3732374"/>
                    <a:pt x="65766" y="3749268"/>
                  </a:cubicBezTo>
                  <a:lnTo>
                    <a:pt x="3749268" y="65766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0" name="شكل حر: شكل 49">
              <a:extLst>
                <a:ext uri="{FF2B5EF4-FFF2-40B4-BE49-F238E27FC236}">
                  <a16:creationId xmlns:a16="http://schemas.microsoft.com/office/drawing/2014/main" id="{98CA5EFD-DC2F-E1D8-6CF4-C89508D50A9C}"/>
                </a:ext>
              </a:extLst>
            </p:cNvPr>
            <p:cNvSpPr/>
            <p:nvPr/>
          </p:nvSpPr>
          <p:spPr>
            <a:xfrm>
              <a:off x="108893" y="816878"/>
              <a:ext cx="3296145" cy="3296145"/>
            </a:xfrm>
            <a:custGeom>
              <a:avLst/>
              <a:gdLst>
                <a:gd name="connsiteX0" fmla="*/ 3296146 w 3296145"/>
                <a:gd name="connsiteY0" fmla="*/ 92314 h 3296145"/>
                <a:gd name="connsiteX1" fmla="*/ 3270805 w 3296145"/>
                <a:gd name="connsiteY1" fmla="*/ 0 h 3296145"/>
                <a:gd name="connsiteX2" fmla="*/ 0 w 3296145"/>
                <a:gd name="connsiteY2" fmla="*/ 3270805 h 3296145"/>
                <a:gd name="connsiteX3" fmla="*/ 92314 w 3296145"/>
                <a:gd name="connsiteY3" fmla="*/ 3296146 h 3296145"/>
                <a:gd name="connsiteX4" fmla="*/ 3296146 w 3296145"/>
                <a:gd name="connsiteY4" fmla="*/ 92314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92314"/>
                  </a:moveTo>
                  <a:cubicBezTo>
                    <a:pt x="3288302" y="61542"/>
                    <a:pt x="3279855" y="30771"/>
                    <a:pt x="3270805" y="0"/>
                  </a:cubicBezTo>
                  <a:lnTo>
                    <a:pt x="0" y="3270805"/>
                  </a:lnTo>
                  <a:cubicBezTo>
                    <a:pt x="30771" y="3279855"/>
                    <a:pt x="61542" y="3288302"/>
                    <a:pt x="92314" y="3296146"/>
                  </a:cubicBezTo>
                  <a:lnTo>
                    <a:pt x="3296146" y="92314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" name="شكل حر: شكل 50">
              <a:extLst>
                <a:ext uri="{FF2B5EF4-FFF2-40B4-BE49-F238E27FC236}">
                  <a16:creationId xmlns:a16="http://schemas.microsoft.com/office/drawing/2014/main" id="{03AC1FB7-EE0E-E9FD-D663-4B17A4EB37C6}"/>
                </a:ext>
              </a:extLst>
            </p:cNvPr>
            <p:cNvSpPr/>
            <p:nvPr/>
          </p:nvSpPr>
          <p:spPr>
            <a:xfrm>
              <a:off x="-224160" y="483221"/>
              <a:ext cx="3515164" cy="3516371"/>
            </a:xfrm>
            <a:custGeom>
              <a:avLst/>
              <a:gdLst>
                <a:gd name="connsiteX0" fmla="*/ 3515165 w 3515164"/>
                <a:gd name="connsiteY0" fmla="*/ 82057 h 3516371"/>
                <a:gd name="connsiteX1" fmla="*/ 3479567 w 3515164"/>
                <a:gd name="connsiteY1" fmla="*/ 0 h 3516371"/>
                <a:gd name="connsiteX2" fmla="*/ 0 w 3515164"/>
                <a:gd name="connsiteY2" fmla="*/ 3480773 h 3516371"/>
                <a:gd name="connsiteX3" fmla="*/ 82057 w 3515164"/>
                <a:gd name="connsiteY3" fmla="*/ 3516372 h 3516371"/>
                <a:gd name="connsiteX4" fmla="*/ 3515165 w 3515164"/>
                <a:gd name="connsiteY4" fmla="*/ 82057 h 351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164" h="3516371">
                  <a:moveTo>
                    <a:pt x="3515165" y="82057"/>
                  </a:moveTo>
                  <a:cubicBezTo>
                    <a:pt x="3503701" y="54302"/>
                    <a:pt x="3492237" y="27151"/>
                    <a:pt x="3479567" y="0"/>
                  </a:cubicBezTo>
                  <a:lnTo>
                    <a:pt x="0" y="3480773"/>
                  </a:lnTo>
                  <a:cubicBezTo>
                    <a:pt x="27151" y="3492841"/>
                    <a:pt x="54302" y="3504908"/>
                    <a:pt x="82057" y="3516372"/>
                  </a:cubicBezTo>
                  <a:lnTo>
                    <a:pt x="3515165" y="82057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2050" name="Picture 2" descr="Writing 3D Illustration download in PNG, OBJ or Blend format">
            <a:extLst>
              <a:ext uri="{FF2B5EF4-FFF2-40B4-BE49-F238E27FC236}">
                <a16:creationId xmlns:a16="http://schemas.microsoft.com/office/drawing/2014/main" id="{6C7DE72F-D43D-A797-EFA1-3E6F3C512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429" y="2066578"/>
            <a:ext cx="3228975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1">
            <a:extLst>
              <a:ext uri="{FF2B5EF4-FFF2-40B4-BE49-F238E27FC236}">
                <a16:creationId xmlns:a16="http://schemas.microsoft.com/office/drawing/2014/main" id="{E73814E1-C258-9C23-7EF3-DC6484F3CC20}"/>
              </a:ext>
            </a:extLst>
          </p:cNvPr>
          <p:cNvSpPr/>
          <p:nvPr/>
        </p:nvSpPr>
        <p:spPr>
          <a:xfrm flipH="1">
            <a:off x="-71736" y="-4202"/>
            <a:ext cx="4716025" cy="6858000"/>
          </a:xfrm>
          <a:prstGeom prst="rect">
            <a:avLst/>
          </a:prstGeom>
          <a:solidFill>
            <a:srgbClr val="DDB98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F4C991D-B0E2-9881-A586-77CDCDE82ABE}"/>
              </a:ext>
            </a:extLst>
          </p:cNvPr>
          <p:cNvSpPr txBox="1"/>
          <p:nvPr/>
        </p:nvSpPr>
        <p:spPr>
          <a:xfrm>
            <a:off x="7830616" y="897038"/>
            <a:ext cx="347433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rgbClr val="0070C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  <a:sym typeface="BioRhyme ExtraBold"/>
              </a:rPr>
              <a:t>الواجب المنزلي </a:t>
            </a:r>
            <a:endParaRPr lang="ar-DZ" sz="4400" b="1" dirty="0">
              <a:solidFill>
                <a:srgbClr val="0070C0"/>
              </a:solidFill>
              <a:effectLst>
                <a:outerShdw blurRad="50800" sx="1000" sy="1000" algn="ctr" rotWithShape="0">
                  <a:srgbClr val="000000"/>
                </a:outerShdw>
              </a:effectLst>
              <a:latin typeface="HelveticaNeueLTArabic75Bold" panose="020B0804020202020204" pitchFamily="34" charset="-78"/>
              <a:ea typeface="Roboto" panose="02000000000000000000" pitchFamily="2" charset="0"/>
              <a:cs typeface="HelveticaNeueLTArabic75Bold" panose="020B0804020202020204" pitchFamily="34" charset="-78"/>
              <a:sym typeface="BioRhyme ExtraBold"/>
            </a:endParaRPr>
          </a:p>
        </p:txBody>
      </p:sp>
      <p:pic>
        <p:nvPicPr>
          <p:cNvPr id="5" name="صورة 4" descr="صورة تحتوي على لقطة شاشة, نص, رسم بياني, التصميم&#10;&#10;تم إنشاء الوصف تلقائياً">
            <a:extLst>
              <a:ext uri="{FF2B5EF4-FFF2-40B4-BE49-F238E27FC236}">
                <a16:creationId xmlns:a16="http://schemas.microsoft.com/office/drawing/2014/main" id="{AEC47357-7FB9-0087-7E4F-6367B46D8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05" y="404382"/>
            <a:ext cx="6044729" cy="620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03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que 29">
            <a:extLst>
              <a:ext uri="{FF2B5EF4-FFF2-40B4-BE49-F238E27FC236}">
                <a16:creationId xmlns:a16="http://schemas.microsoft.com/office/drawing/2014/main" id="{92D9C215-C7A9-4773-0EBD-BF296CEB2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27190" y="-245656"/>
            <a:ext cx="682810" cy="682810"/>
          </a:xfrm>
          <a:prstGeom prst="rect">
            <a:avLst/>
          </a:prstGeom>
        </p:spPr>
      </p:pic>
      <p:pic>
        <p:nvPicPr>
          <p:cNvPr id="34" name="Graphique 33">
            <a:extLst>
              <a:ext uri="{FF2B5EF4-FFF2-40B4-BE49-F238E27FC236}">
                <a16:creationId xmlns:a16="http://schemas.microsoft.com/office/drawing/2014/main" id="{0C8F611B-65F8-F61C-DFDE-75917EF17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3344" y="2895600"/>
            <a:ext cx="200025" cy="1066800"/>
          </a:xfrm>
          <a:prstGeom prst="rect">
            <a:avLst/>
          </a:prstGeom>
        </p:spPr>
      </p:pic>
      <p:pic>
        <p:nvPicPr>
          <p:cNvPr id="2" name="Graphique 1">
            <a:extLst>
              <a:ext uri="{FF2B5EF4-FFF2-40B4-BE49-F238E27FC236}">
                <a16:creationId xmlns:a16="http://schemas.microsoft.com/office/drawing/2014/main" id="{8E0B1072-6DFC-16B2-A63F-4201E4CE7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62524" y="2895600"/>
            <a:ext cx="200025" cy="1066800"/>
          </a:xfrm>
          <a:prstGeom prst="rect">
            <a:avLst/>
          </a:prstGeom>
        </p:spPr>
      </p:pic>
      <p:sp>
        <p:nvSpPr>
          <p:cNvPr id="3" name="مربع نص 3">
            <a:extLst>
              <a:ext uri="{FF2B5EF4-FFF2-40B4-BE49-F238E27FC236}">
                <a16:creationId xmlns:a16="http://schemas.microsoft.com/office/drawing/2014/main" id="{65D8987A-432F-54E0-BD24-0693A50333E6}"/>
              </a:ext>
            </a:extLst>
          </p:cNvPr>
          <p:cNvSpPr txBox="1"/>
          <p:nvPr/>
        </p:nvSpPr>
        <p:spPr>
          <a:xfrm>
            <a:off x="5393727" y="2895600"/>
            <a:ext cx="539366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نهاية درسنا اليوم .. </a:t>
            </a:r>
            <a:endParaRPr lang="ar-SA" sz="4000" b="1" dirty="0">
              <a:effectLst>
                <a:outerShdw blurRad="50800" sx="1000" sy="1000" algn="ctr" rotWithShape="0">
                  <a:srgbClr val="000000"/>
                </a:outerShdw>
              </a:effectLst>
              <a:latin typeface="HelveticaNeueLTArabic75Bold" panose="020B0804020202020204" pitchFamily="34" charset="-78"/>
              <a:ea typeface="GE Dinar One" panose="020A0503020102020204" pitchFamily="18" charset="-78"/>
              <a:cs typeface="HelveticaNeueLTArabic75Bold" panose="020B0804020202020204" pitchFamily="34" charset="-78"/>
            </a:endParaRPr>
          </a:p>
        </p:txBody>
      </p:sp>
      <p:pic>
        <p:nvPicPr>
          <p:cNvPr id="1026" name="Picture 2" descr="A Doodle Kid Using Laptop Cartoon Character Isolated Stock Vector - Illustration of fantasy, doodle: 218048070">
            <a:extLst>
              <a:ext uri="{FF2B5EF4-FFF2-40B4-BE49-F238E27FC236}">
                <a16:creationId xmlns:a16="http://schemas.microsoft.com/office/drawing/2014/main" id="{68E0B249-5E8A-AB14-927C-6DC0F4555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6" b="99715" l="6625" r="90000">
                        <a14:foregroundMark x1="37750" y1="89158" x2="37750" y2="89158"/>
                        <a14:foregroundMark x1="40750" y1="88302" x2="42250" y2="90442"/>
                        <a14:foregroundMark x1="24375" y1="90300" x2="24375" y2="84736"/>
                        <a14:foregroundMark x1="12000" y1="13837" x2="18750" y2="29815"/>
                        <a14:foregroundMark x1="33750" y1="38802" x2="39500" y2="45934"/>
                        <a14:foregroundMark x1="39500" y1="45792" x2="41000" y2="39658"/>
                        <a14:foregroundMark x1="41000" y1="39658" x2="40875" y2="45934"/>
                        <a14:foregroundMark x1="40875" y1="45934" x2="40875" y2="45934"/>
                        <a14:foregroundMark x1="40875" y1="45934" x2="40875" y2="45934"/>
                        <a14:foregroundMark x1="41125" y1="40656" x2="41125" y2="40656"/>
                        <a14:foregroundMark x1="41125" y1="40656" x2="41125" y2="40656"/>
                        <a14:foregroundMark x1="41125" y1="40656" x2="41125" y2="40656"/>
                        <a14:foregroundMark x1="41125" y1="40656" x2="41125" y2="40656"/>
                        <a14:foregroundMark x1="41750" y1="40514" x2="41750" y2="40514"/>
                        <a14:foregroundMark x1="41750" y1="40514" x2="41750" y2="40514"/>
                        <a14:foregroundMark x1="41750" y1="40514" x2="41750" y2="40514"/>
                        <a14:foregroundMark x1="28500" y1="36947" x2="28500" y2="36947"/>
                        <a14:foregroundMark x1="28500" y1="36947" x2="33125" y2="36947"/>
                        <a14:foregroundMark x1="42125" y1="94009" x2="42125" y2="94009"/>
                        <a14:foregroundMark x1="34500" y1="95435" x2="40750" y2="94864"/>
                        <a14:foregroundMark x1="40750" y1="94864" x2="41250" y2="95007"/>
                        <a14:foregroundMark x1="38500" y1="98003" x2="44625" y2="96434"/>
                        <a14:foregroundMark x1="47375" y1="94151" x2="47625" y2="99857"/>
                        <a14:foregroundMark x1="47875" y1="91583" x2="47375" y2="98716"/>
                        <a14:foregroundMark x1="49125" y1="94437" x2="34375" y2="95863"/>
                        <a14:foregroundMark x1="34375" y1="95863" x2="30375" y2="99429"/>
                        <a14:foregroundMark x1="8875" y1="13409" x2="6625" y2="13409"/>
                        <a14:backgroundMark x1="29250" y1="79315" x2="32250" y2="92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79" y="85886"/>
            <a:ext cx="7417519" cy="649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202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اشكال هندسية للتصميم - كونتنت">
            <a:extLst>
              <a:ext uri="{FF2B5EF4-FFF2-40B4-BE49-F238E27FC236}">
                <a16:creationId xmlns:a16="http://schemas.microsoft.com/office/drawing/2014/main" id="{C1B6ED3C-9814-F67E-440A-AF9E1CE31D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5" b="98125" l="3000" r="90000">
                        <a14:foregroundMark x1="58375" y1="4625" x2="54750" y2="45500"/>
                        <a14:foregroundMark x1="54750" y1="45500" x2="43500" y2="45000"/>
                        <a14:foregroundMark x1="43500" y1="45000" x2="35500" y2="37500"/>
                        <a14:foregroundMark x1="35500" y1="37500" x2="35625" y2="49875"/>
                        <a14:foregroundMark x1="35625" y1="49875" x2="32125" y2="57500"/>
                        <a14:foregroundMark x1="32125" y1="57500" x2="21875" y2="46500"/>
                        <a14:foregroundMark x1="21875" y1="46500" x2="16000" y2="68625"/>
                        <a14:foregroundMark x1="16000" y1="68625" x2="5125" y2="75375"/>
                        <a14:foregroundMark x1="5125" y1="75375" x2="3375" y2="91875"/>
                        <a14:foregroundMark x1="3750" y1="93750" x2="3000" y2="98125"/>
                        <a14:foregroundMark x1="51125" y1="4125" x2="51125" y2="1125"/>
                        <a14:foregroundMark x1="54875" y1="11625" x2="54875" y2="8125"/>
                        <a14:backgroundMark x1="37000" y1="95500" x2="71500" y2="98000"/>
                        <a14:backgroundMark x1="68875" y1="95000" x2="42375" y2="98000"/>
                        <a14:backgroundMark x1="42375" y1="98000" x2="36625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8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D01A7D9C-0BBD-F655-7225-FAF21F393F24}"/>
              </a:ext>
            </a:extLst>
          </p:cNvPr>
          <p:cNvGrpSpPr/>
          <p:nvPr/>
        </p:nvGrpSpPr>
        <p:grpSpPr>
          <a:xfrm>
            <a:off x="1935061" y="1784955"/>
            <a:ext cx="2549008" cy="3617471"/>
            <a:chOff x="8951350" y="1784955"/>
            <a:chExt cx="2549008" cy="3617471"/>
          </a:xfrm>
        </p:grpSpPr>
        <p:sp>
          <p:nvSpPr>
            <p:cNvPr id="33" name="Rectangle : coins arrondis 35">
              <a:extLst>
                <a:ext uri="{FF2B5EF4-FFF2-40B4-BE49-F238E27FC236}">
                  <a16:creationId xmlns:a16="http://schemas.microsoft.com/office/drawing/2014/main" id="{E8D8F630-ABCF-A870-88F4-AB27D5C09407}"/>
                </a:ext>
              </a:extLst>
            </p:cNvPr>
            <p:cNvSpPr/>
            <p:nvPr/>
          </p:nvSpPr>
          <p:spPr>
            <a:xfrm>
              <a:off x="9040556" y="1907459"/>
              <a:ext cx="2376367" cy="3372464"/>
            </a:xfrm>
            <a:prstGeom prst="roundRect">
              <a:avLst>
                <a:gd name="adj" fmla="val 10987"/>
              </a:avLst>
            </a:prstGeom>
            <a:solidFill>
              <a:srgbClr val="6B9BAD">
                <a:alpha val="75000"/>
              </a:srgbClr>
            </a:solidFill>
            <a:ln>
              <a:solidFill>
                <a:srgbClr val="90B0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7" name="Rectangle : coins arrondis 66">
              <a:extLst>
                <a:ext uri="{FF2B5EF4-FFF2-40B4-BE49-F238E27FC236}">
                  <a16:creationId xmlns:a16="http://schemas.microsoft.com/office/drawing/2014/main" id="{48E251A5-012D-99F4-4479-56B73F33C556}"/>
                </a:ext>
              </a:extLst>
            </p:cNvPr>
            <p:cNvSpPr/>
            <p:nvPr/>
          </p:nvSpPr>
          <p:spPr>
            <a:xfrm>
              <a:off x="8951350" y="1784955"/>
              <a:ext cx="2549008" cy="3617471"/>
            </a:xfrm>
            <a:prstGeom prst="roundRect">
              <a:avLst>
                <a:gd name="adj" fmla="val 7650"/>
              </a:avLst>
            </a:prstGeom>
            <a:noFill/>
            <a:ln>
              <a:solidFill>
                <a:srgbClr val="6B9B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26562EE4-18E5-72F4-B5BB-ED1EA34B6774}"/>
              </a:ext>
            </a:extLst>
          </p:cNvPr>
          <p:cNvGrpSpPr/>
          <p:nvPr/>
        </p:nvGrpSpPr>
        <p:grpSpPr>
          <a:xfrm>
            <a:off x="5567618" y="1784955"/>
            <a:ext cx="2549008" cy="3617471"/>
            <a:chOff x="8951350" y="1784955"/>
            <a:chExt cx="2549008" cy="3617471"/>
          </a:xfrm>
        </p:grpSpPr>
        <p:sp>
          <p:nvSpPr>
            <p:cNvPr id="28" name="Rectangle : coins arrondis 35">
              <a:extLst>
                <a:ext uri="{FF2B5EF4-FFF2-40B4-BE49-F238E27FC236}">
                  <a16:creationId xmlns:a16="http://schemas.microsoft.com/office/drawing/2014/main" id="{81AFD3C3-3188-4C9E-1D89-6D27118D578B}"/>
                </a:ext>
              </a:extLst>
            </p:cNvPr>
            <p:cNvSpPr/>
            <p:nvPr/>
          </p:nvSpPr>
          <p:spPr>
            <a:xfrm>
              <a:off x="9040556" y="1907459"/>
              <a:ext cx="2376367" cy="3372464"/>
            </a:xfrm>
            <a:prstGeom prst="roundRect">
              <a:avLst>
                <a:gd name="adj" fmla="val 10987"/>
              </a:avLst>
            </a:prstGeom>
            <a:solidFill>
              <a:srgbClr val="DDB986">
                <a:alpha val="75000"/>
              </a:srgbClr>
            </a:solidFill>
            <a:ln>
              <a:solidFill>
                <a:srgbClr val="DDB9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" name="Rectangle : coins arrondis 66">
              <a:extLst>
                <a:ext uri="{FF2B5EF4-FFF2-40B4-BE49-F238E27FC236}">
                  <a16:creationId xmlns:a16="http://schemas.microsoft.com/office/drawing/2014/main" id="{B1118A16-3CFC-C901-C954-45981A0B8F5E}"/>
                </a:ext>
              </a:extLst>
            </p:cNvPr>
            <p:cNvSpPr/>
            <p:nvPr/>
          </p:nvSpPr>
          <p:spPr>
            <a:xfrm>
              <a:off x="8951350" y="1784955"/>
              <a:ext cx="2549008" cy="3617471"/>
            </a:xfrm>
            <a:prstGeom prst="roundRect">
              <a:avLst>
                <a:gd name="adj" fmla="val 7650"/>
              </a:avLst>
            </a:prstGeom>
            <a:noFill/>
            <a:ln>
              <a:solidFill>
                <a:srgbClr val="DDB9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13D1BE83-625A-129F-376A-20E055F266EA}"/>
              </a:ext>
            </a:extLst>
          </p:cNvPr>
          <p:cNvGrpSpPr/>
          <p:nvPr/>
        </p:nvGrpSpPr>
        <p:grpSpPr>
          <a:xfrm>
            <a:off x="8951350" y="1784955"/>
            <a:ext cx="2549008" cy="3617471"/>
            <a:chOff x="8951350" y="1784955"/>
            <a:chExt cx="2549008" cy="3617471"/>
          </a:xfrm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BEE5A068-1C46-4915-43F6-9E78480CEE4E}"/>
                </a:ext>
              </a:extLst>
            </p:cNvPr>
            <p:cNvSpPr/>
            <p:nvPr/>
          </p:nvSpPr>
          <p:spPr>
            <a:xfrm>
              <a:off x="9040556" y="1907459"/>
              <a:ext cx="2376367" cy="3372464"/>
            </a:xfrm>
            <a:prstGeom prst="roundRect">
              <a:avLst>
                <a:gd name="adj" fmla="val 10987"/>
              </a:avLst>
            </a:prstGeom>
            <a:solidFill>
              <a:srgbClr val="FFB8C1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7" name="Rectangle : coins arrondis 66">
              <a:extLst>
                <a:ext uri="{FF2B5EF4-FFF2-40B4-BE49-F238E27FC236}">
                  <a16:creationId xmlns:a16="http://schemas.microsoft.com/office/drawing/2014/main" id="{F7C4AE79-A90C-B519-645D-FAFAE2F7738D}"/>
                </a:ext>
              </a:extLst>
            </p:cNvPr>
            <p:cNvSpPr/>
            <p:nvPr/>
          </p:nvSpPr>
          <p:spPr>
            <a:xfrm>
              <a:off x="8951350" y="1784955"/>
              <a:ext cx="2549008" cy="3617471"/>
            </a:xfrm>
            <a:prstGeom prst="roundRect">
              <a:avLst>
                <a:gd name="adj" fmla="val 7650"/>
              </a:avLst>
            </a:prstGeom>
            <a:noFill/>
            <a:ln>
              <a:solidFill>
                <a:srgbClr val="FFB8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مربع نص 3">
            <a:extLst>
              <a:ext uri="{FF2B5EF4-FFF2-40B4-BE49-F238E27FC236}">
                <a16:creationId xmlns:a16="http://schemas.microsoft.com/office/drawing/2014/main" id="{1B943205-E47B-D17E-1A47-008A8353A1EA}"/>
              </a:ext>
            </a:extLst>
          </p:cNvPr>
          <p:cNvSpPr txBox="1"/>
          <p:nvPr/>
        </p:nvSpPr>
        <p:spPr>
          <a:xfrm>
            <a:off x="6848475" y="205435"/>
            <a:ext cx="416019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400" b="1" dirty="0">
                <a:solidFill>
                  <a:srgbClr val="FECBA7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 Arabic 55 Roman" panose="020B0604020202020204" pitchFamily="34" charset="-78"/>
                <a:ea typeface="GE Dinar One" panose="020A0503020102020204" pitchFamily="18" charset="-78"/>
                <a:cs typeface="HelveticaNeueLT Arabic 55 Roman" panose="020B0604020202020204" pitchFamily="34" charset="-78"/>
                <a:sym typeface="BioRhyme ExtraBold"/>
              </a:rPr>
              <a:t>بيانات</a:t>
            </a:r>
            <a:r>
              <a:rPr lang="ar-SA" sz="4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 Arabic 55 Roman" panose="020B0604020202020204" pitchFamily="34" charset="-78"/>
                <a:ea typeface="GE Dinar One" panose="020A0503020102020204" pitchFamily="18" charset="-78"/>
                <a:cs typeface="HelveticaNeueLT Arabic 55 Roman" panose="020B0604020202020204" pitchFamily="34" charset="-78"/>
                <a:sym typeface="BioRhyme ExtraBold"/>
              </a:rPr>
              <a:t> الدرس</a:t>
            </a:r>
          </a:p>
        </p:txBody>
      </p:sp>
      <p:pic>
        <p:nvPicPr>
          <p:cNvPr id="34" name="Graphique 33">
            <a:extLst>
              <a:ext uri="{FF2B5EF4-FFF2-40B4-BE49-F238E27FC236}">
                <a16:creationId xmlns:a16="http://schemas.microsoft.com/office/drawing/2014/main" id="{0C8F611B-65F8-F61C-DFDE-75917EF17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3344" y="2895600"/>
            <a:ext cx="200025" cy="1066800"/>
          </a:xfrm>
          <a:prstGeom prst="rect">
            <a:avLst/>
          </a:prstGeom>
        </p:spPr>
      </p:pic>
      <p:pic>
        <p:nvPicPr>
          <p:cNvPr id="45" name="Graphique 44">
            <a:extLst>
              <a:ext uri="{FF2B5EF4-FFF2-40B4-BE49-F238E27FC236}">
                <a16:creationId xmlns:a16="http://schemas.microsoft.com/office/drawing/2014/main" id="{4578C86E-9450-C580-8555-406F6DCD2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56686" y="2895600"/>
            <a:ext cx="200025" cy="1066800"/>
          </a:xfrm>
          <a:prstGeom prst="rect">
            <a:avLst/>
          </a:prstGeom>
        </p:spPr>
      </p:pic>
      <p:sp>
        <p:nvSpPr>
          <p:cNvPr id="64" name="مربع نص 3">
            <a:extLst>
              <a:ext uri="{FF2B5EF4-FFF2-40B4-BE49-F238E27FC236}">
                <a16:creationId xmlns:a16="http://schemas.microsoft.com/office/drawing/2014/main" id="{070F4A43-80C9-5B03-DDED-93DE69732B56}"/>
              </a:ext>
            </a:extLst>
          </p:cNvPr>
          <p:cNvSpPr txBox="1"/>
          <p:nvPr/>
        </p:nvSpPr>
        <p:spPr>
          <a:xfrm>
            <a:off x="9150827" y="2776153"/>
            <a:ext cx="215005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DZ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 Arabic 55 Roman" panose="020B0604020202020204" pitchFamily="34" charset="-78"/>
                <a:ea typeface="Roboto" panose="02000000000000000000" pitchFamily="2" charset="0"/>
                <a:cs typeface="HelveticaNeueLT Arabic 55 Roman" panose="020B0604020202020204" pitchFamily="34" charset="-78"/>
                <a:sym typeface="BioRhyme ExtraBold"/>
              </a:rPr>
              <a:t>رقم الدرس</a:t>
            </a:r>
          </a:p>
        </p:txBody>
      </p:sp>
      <p:sp>
        <p:nvSpPr>
          <p:cNvPr id="65" name="مربع نص 3">
            <a:extLst>
              <a:ext uri="{FF2B5EF4-FFF2-40B4-BE49-F238E27FC236}">
                <a16:creationId xmlns:a16="http://schemas.microsoft.com/office/drawing/2014/main" id="{EC95464E-7DF8-B7BD-72AE-F9CBA0DC7607}"/>
              </a:ext>
            </a:extLst>
          </p:cNvPr>
          <p:cNvSpPr txBox="1"/>
          <p:nvPr/>
        </p:nvSpPr>
        <p:spPr>
          <a:xfrm>
            <a:off x="5771210" y="2418302"/>
            <a:ext cx="215005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DZ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 Arabic 55 Roman" panose="020B0604020202020204" pitchFamily="34" charset="-78"/>
                <a:ea typeface="Roboto" panose="02000000000000000000" pitchFamily="2" charset="0"/>
                <a:cs typeface="HelveticaNeueLT Arabic 55 Roman" panose="020B0604020202020204" pitchFamily="34" charset="-78"/>
                <a:sym typeface="BioRhyme ExtraBold"/>
              </a:rPr>
              <a:t>عنوان الدرس</a:t>
            </a:r>
          </a:p>
        </p:txBody>
      </p:sp>
      <p:sp>
        <p:nvSpPr>
          <p:cNvPr id="13" name="مربع نص 3">
            <a:extLst>
              <a:ext uri="{FF2B5EF4-FFF2-40B4-BE49-F238E27FC236}">
                <a16:creationId xmlns:a16="http://schemas.microsoft.com/office/drawing/2014/main" id="{51551B99-DF2A-AA84-B210-73479279FB7E}"/>
              </a:ext>
            </a:extLst>
          </p:cNvPr>
          <p:cNvSpPr txBox="1"/>
          <p:nvPr/>
        </p:nvSpPr>
        <p:spPr>
          <a:xfrm>
            <a:off x="1914057" y="2465879"/>
            <a:ext cx="2379057" cy="5386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D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 Arabic 55 Roman" panose="020B0604020202020204" pitchFamily="34" charset="-78"/>
                <a:ea typeface="Roboto" panose="02000000000000000000" pitchFamily="2" charset="0"/>
                <a:cs typeface="HelveticaNeueLT Arabic 55 Roman" panose="020B0604020202020204" pitchFamily="34" charset="-78"/>
                <a:sym typeface="BioRhyme ExtraBold"/>
              </a:rPr>
              <a:t>صفحات الكتاب</a:t>
            </a:r>
          </a:p>
        </p:txBody>
      </p:sp>
      <p:sp>
        <p:nvSpPr>
          <p:cNvPr id="19" name="مربع نص 3">
            <a:extLst>
              <a:ext uri="{FF2B5EF4-FFF2-40B4-BE49-F238E27FC236}">
                <a16:creationId xmlns:a16="http://schemas.microsoft.com/office/drawing/2014/main" id="{D9855087-0AEF-C4CA-A116-8AD40ED6EBDC}"/>
              </a:ext>
            </a:extLst>
          </p:cNvPr>
          <p:cNvSpPr txBox="1"/>
          <p:nvPr/>
        </p:nvSpPr>
        <p:spPr>
          <a:xfrm>
            <a:off x="9015281" y="3562484"/>
            <a:ext cx="235788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DZ" sz="2800" b="1" dirty="0">
                <a:solidFill>
                  <a:schemeClr val="bg1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  <a:sym typeface="BioRhyme ExtraBold"/>
              </a:rPr>
              <a:t>الدرس الأول</a:t>
            </a:r>
            <a:r>
              <a:rPr lang="ar-SA" sz="2800" b="1" dirty="0">
                <a:solidFill>
                  <a:schemeClr val="bg1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  <a:sym typeface="BioRhyme ExtraBold"/>
              </a:rPr>
              <a:t>-2</a:t>
            </a:r>
            <a:endParaRPr lang="ar-SA" sz="2800" b="1" dirty="0">
              <a:solidFill>
                <a:schemeClr val="bg1"/>
              </a:solidFill>
              <a:effectLst>
                <a:outerShdw blurRad="50800" sx="1000" sy="1000" algn="ctr" rotWithShape="0">
                  <a:srgbClr val="000000"/>
                </a:outerShdw>
              </a:effectLst>
              <a:latin typeface="HelveticaNeueLTArabic75Bold" panose="020B0804020202020204" pitchFamily="34" charset="-78"/>
              <a:ea typeface="Roboto" panose="02000000000000000000" pitchFamily="2" charset="0"/>
              <a:cs typeface="HelveticaNeueLTArabic75Bold" panose="020B0804020202020204" pitchFamily="34" charset="-78"/>
            </a:endParaRPr>
          </a:p>
        </p:txBody>
      </p:sp>
      <p:sp>
        <p:nvSpPr>
          <p:cNvPr id="21" name="مربع نص 3">
            <a:extLst>
              <a:ext uri="{FF2B5EF4-FFF2-40B4-BE49-F238E27FC236}">
                <a16:creationId xmlns:a16="http://schemas.microsoft.com/office/drawing/2014/main" id="{652D190D-51B5-1C85-5E32-EF7F8928582D}"/>
              </a:ext>
            </a:extLst>
          </p:cNvPr>
          <p:cNvSpPr txBox="1"/>
          <p:nvPr/>
        </p:nvSpPr>
        <p:spPr>
          <a:xfrm>
            <a:off x="5642151" y="3387376"/>
            <a:ext cx="243235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  <a:sym typeface="BioRhyme ExtraBold"/>
              </a:rPr>
              <a:t>مقدمة الى النمذجة ثلاثية الابعاد </a:t>
            </a:r>
            <a:endParaRPr lang="ar-SA" sz="2800" b="1" dirty="0">
              <a:solidFill>
                <a:schemeClr val="bg1"/>
              </a:solidFill>
              <a:effectLst>
                <a:outerShdw blurRad="50800" sx="1000" sy="1000" algn="ctr" rotWithShape="0">
                  <a:srgbClr val="000000"/>
                </a:outerShdw>
              </a:effectLst>
              <a:latin typeface="HelveticaNeueLTArabic75Bold" panose="020B0804020202020204" pitchFamily="34" charset="-78"/>
              <a:ea typeface="Roboto" panose="02000000000000000000" pitchFamily="2" charset="0"/>
              <a:cs typeface="HelveticaNeueLTArabic75Bold" panose="020B0804020202020204" pitchFamily="34" charset="-78"/>
            </a:endParaRPr>
          </a:p>
        </p:txBody>
      </p:sp>
      <p:sp>
        <p:nvSpPr>
          <p:cNvPr id="23" name="مربع نص 3">
            <a:extLst>
              <a:ext uri="{FF2B5EF4-FFF2-40B4-BE49-F238E27FC236}">
                <a16:creationId xmlns:a16="http://schemas.microsoft.com/office/drawing/2014/main" id="{39764E6E-97AD-BB07-6E1D-1B7115D89C06}"/>
              </a:ext>
            </a:extLst>
          </p:cNvPr>
          <p:cNvSpPr txBox="1"/>
          <p:nvPr/>
        </p:nvSpPr>
        <p:spPr>
          <a:xfrm>
            <a:off x="2085775" y="3545658"/>
            <a:ext cx="220733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DZ" sz="2400" b="1" dirty="0">
                <a:solidFill>
                  <a:schemeClr val="bg1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  <a:sym typeface="BioRhyme ExtraBold"/>
              </a:rPr>
              <a:t>من الصفحة</a:t>
            </a:r>
            <a:r>
              <a:rPr lang="ar-SA" sz="2400" b="1" dirty="0">
                <a:solidFill>
                  <a:schemeClr val="bg1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  <a:sym typeface="BioRhyme ExtraBold"/>
              </a:rPr>
              <a:t> 21 – 31 </a:t>
            </a:r>
            <a:endParaRPr lang="ar-DZ" sz="2400" b="1" dirty="0">
              <a:solidFill>
                <a:schemeClr val="bg1"/>
              </a:solidFill>
              <a:effectLst>
                <a:outerShdw blurRad="50800" sx="1000" sy="1000" algn="ctr" rotWithShape="0">
                  <a:srgbClr val="000000"/>
                </a:outerShdw>
              </a:effectLst>
              <a:latin typeface="HelveticaNeueLTArabic75Bold" panose="020B0804020202020204" pitchFamily="34" charset="-78"/>
              <a:ea typeface="Roboto" panose="02000000000000000000" pitchFamily="2" charset="0"/>
              <a:cs typeface="HelveticaNeueLTArabic75Bold" panose="020B0804020202020204" pitchFamily="34" charset="-78"/>
              <a:sym typeface="BioRhyme ExtraBold"/>
            </a:endParaRPr>
          </a:p>
        </p:txBody>
      </p:sp>
      <p:pic>
        <p:nvPicPr>
          <p:cNvPr id="2050" name="Picture 2" descr="بحث عن أنواع الأشكال الهندسية">
            <a:extLst>
              <a:ext uri="{FF2B5EF4-FFF2-40B4-BE49-F238E27FC236}">
                <a16:creationId xmlns:a16="http://schemas.microsoft.com/office/drawing/2014/main" id="{AF3B7245-4F5A-3E73-D1E6-A3AADA35A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268" y1="16917" x2="31268" y2="16917"/>
                        <a14:foregroundMark x1="30704" y1="11654" x2="27465" y2="21241"/>
                        <a14:foregroundMark x1="34648" y1="26128" x2="34648" y2="26128"/>
                        <a14:foregroundMark x1="34085" y1="25188" x2="34085" y2="25188"/>
                        <a14:foregroundMark x1="33099" y1="26504" x2="38310" y2="257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5235" r="59837" b="69647"/>
          <a:stretch/>
        </p:blipFill>
        <p:spPr bwMode="auto">
          <a:xfrm>
            <a:off x="10959309" y="424294"/>
            <a:ext cx="612175" cy="52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106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اشكال هندسية للتصميم - كونتنت">
            <a:extLst>
              <a:ext uri="{FF2B5EF4-FFF2-40B4-BE49-F238E27FC236}">
                <a16:creationId xmlns:a16="http://schemas.microsoft.com/office/drawing/2014/main" id="{1B1E8EEC-7563-2823-5A0D-D55F8267AAD7}"/>
              </a:ext>
            </a:extLst>
          </p:cNvPr>
          <p:cNvPicPr/>
          <p:nvPr/>
        </p:nvPicPr>
        <p:blipFill>
          <a:blip r:embed="rId2">
            <a:alphaModFix amt="8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5" b="98125" l="3000" r="90000">
                        <a14:foregroundMark x1="58375" y1="4625" x2="54750" y2="45500"/>
                        <a14:foregroundMark x1="54750" y1="45500" x2="43500" y2="45000"/>
                        <a14:foregroundMark x1="43500" y1="45000" x2="35500" y2="37500"/>
                        <a14:foregroundMark x1="35500" y1="37500" x2="35625" y2="49875"/>
                        <a14:foregroundMark x1="35625" y1="49875" x2="32125" y2="57500"/>
                        <a14:foregroundMark x1="32125" y1="57500" x2="21875" y2="46500"/>
                        <a14:foregroundMark x1="21875" y1="46500" x2="16000" y2="68625"/>
                        <a14:foregroundMark x1="16000" y1="68625" x2="5125" y2="75375"/>
                        <a14:foregroundMark x1="5125" y1="75375" x2="3375" y2="91875"/>
                        <a14:foregroundMark x1="3750" y1="93750" x2="3000" y2="98125"/>
                        <a14:foregroundMark x1="51125" y1="4125" x2="51125" y2="1125"/>
                        <a14:foregroundMark x1="54875" y1="11625" x2="54875" y2="8125"/>
                        <a14:backgroundMark x1="37000" y1="95500" x2="71500" y2="98000"/>
                        <a14:backgroundMark x1="68875" y1="95000" x2="42375" y2="98000"/>
                        <a14:backgroundMark x1="42375" y1="98000" x2="36625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8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ZoneTexte 22">
            <a:extLst>
              <a:ext uri="{FF2B5EF4-FFF2-40B4-BE49-F238E27FC236}">
                <a16:creationId xmlns:a16="http://schemas.microsoft.com/office/drawing/2014/main" id="{94051174-E81E-43DC-9214-B36EBF26BBF0}"/>
              </a:ext>
            </a:extLst>
          </p:cNvPr>
          <p:cNvSpPr txBox="1"/>
          <p:nvPr/>
        </p:nvSpPr>
        <p:spPr>
          <a:xfrm>
            <a:off x="2877611" y="943910"/>
            <a:ext cx="6606925" cy="868323"/>
          </a:xfrm>
          <a:prstGeom prst="flowChartAlternateProcess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4500" dirty="0">
                <a:solidFill>
                  <a:sysClr val="windowText" lastClr="000000"/>
                </a:solidFill>
                <a:latin typeface="GE Dinar One" panose="020A0503020102020204" pitchFamily="18" charset="-78"/>
                <a:ea typeface="GE Dinar One" panose="020A0503020102020204" pitchFamily="18" charset="-78"/>
                <a:cs typeface="(AH) Manal Black" pitchFamily="2" charset="-78"/>
              </a:rPr>
              <a:t>مراجعة الحصة السابقة</a:t>
            </a:r>
            <a:endParaRPr lang="fr-FR" sz="4500" b="1" dirty="0">
              <a:solidFill>
                <a:sysClr val="windowText" lastClr="000000"/>
              </a:solidFill>
              <a:latin typeface="GE Dinar One" panose="020A0503020102020204" pitchFamily="18" charset="-78"/>
              <a:ea typeface="GE Dinar One" panose="020A0503020102020204" pitchFamily="18" charset="-78"/>
              <a:cs typeface="(AH) Manal Black" pitchFamily="2" charset="-78"/>
            </a:endParaRPr>
          </a:p>
        </p:txBody>
      </p:sp>
      <p:grpSp>
        <p:nvGrpSpPr>
          <p:cNvPr id="109" name="رسم 68">
            <a:extLst>
              <a:ext uri="{FF2B5EF4-FFF2-40B4-BE49-F238E27FC236}">
                <a16:creationId xmlns:a16="http://schemas.microsoft.com/office/drawing/2014/main" id="{560F93F5-8F79-4447-B0D9-B948B4A13EFE}"/>
              </a:ext>
            </a:extLst>
          </p:cNvPr>
          <p:cNvGrpSpPr/>
          <p:nvPr/>
        </p:nvGrpSpPr>
        <p:grpSpPr>
          <a:xfrm rot="10800000">
            <a:off x="7241479" y="-576458"/>
            <a:ext cx="1893520" cy="657698"/>
            <a:chOff x="183021" y="148967"/>
            <a:chExt cx="1893520" cy="657698"/>
          </a:xfrm>
        </p:grpSpPr>
        <p:sp>
          <p:nvSpPr>
            <p:cNvPr id="110" name="شكل حر: شكل 109">
              <a:extLst>
                <a:ext uri="{FF2B5EF4-FFF2-40B4-BE49-F238E27FC236}">
                  <a16:creationId xmlns:a16="http://schemas.microsoft.com/office/drawing/2014/main" id="{5BEF154E-E524-41C3-80F0-EB75793A8E63}"/>
                </a:ext>
              </a:extLst>
            </p:cNvPr>
            <p:cNvSpPr/>
            <p:nvPr/>
          </p:nvSpPr>
          <p:spPr>
            <a:xfrm>
              <a:off x="183021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1" name="شكل حر: شكل 110">
              <a:extLst>
                <a:ext uri="{FF2B5EF4-FFF2-40B4-BE49-F238E27FC236}">
                  <a16:creationId xmlns:a16="http://schemas.microsoft.com/office/drawing/2014/main" id="{506C476F-D01A-4F42-957E-07E20A853949}"/>
                </a:ext>
              </a:extLst>
            </p:cNvPr>
            <p:cNvSpPr/>
            <p:nvPr/>
          </p:nvSpPr>
          <p:spPr>
            <a:xfrm>
              <a:off x="41569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2" name="شكل حر: شكل 111">
              <a:extLst>
                <a:ext uri="{FF2B5EF4-FFF2-40B4-BE49-F238E27FC236}">
                  <a16:creationId xmlns:a16="http://schemas.microsoft.com/office/drawing/2014/main" id="{E0661BEB-E739-4AF7-AFD9-E904AA307753}"/>
                </a:ext>
              </a:extLst>
            </p:cNvPr>
            <p:cNvSpPr/>
            <p:nvPr/>
          </p:nvSpPr>
          <p:spPr>
            <a:xfrm>
              <a:off x="648364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3" name="شكل حر: شكل 112">
              <a:extLst>
                <a:ext uri="{FF2B5EF4-FFF2-40B4-BE49-F238E27FC236}">
                  <a16:creationId xmlns:a16="http://schemas.microsoft.com/office/drawing/2014/main" id="{9DD53C58-263B-4754-AE84-2E94317BB58A}"/>
                </a:ext>
              </a:extLst>
            </p:cNvPr>
            <p:cNvSpPr/>
            <p:nvPr/>
          </p:nvSpPr>
          <p:spPr>
            <a:xfrm>
              <a:off x="881035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4" name="شكل حر: شكل 113">
              <a:extLst>
                <a:ext uri="{FF2B5EF4-FFF2-40B4-BE49-F238E27FC236}">
                  <a16:creationId xmlns:a16="http://schemas.microsoft.com/office/drawing/2014/main" id="{2A4342A6-B99B-4630-BE7F-ABE6CF8F47B8}"/>
                </a:ext>
              </a:extLst>
            </p:cNvPr>
            <p:cNvSpPr/>
            <p:nvPr/>
          </p:nvSpPr>
          <p:spPr>
            <a:xfrm>
              <a:off x="1113707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5" name="شكل حر: شكل 114">
              <a:extLst>
                <a:ext uri="{FF2B5EF4-FFF2-40B4-BE49-F238E27FC236}">
                  <a16:creationId xmlns:a16="http://schemas.microsoft.com/office/drawing/2014/main" id="{4FC20027-E6B6-47F6-9E28-DB16061813ED}"/>
                </a:ext>
              </a:extLst>
            </p:cNvPr>
            <p:cNvSpPr/>
            <p:nvPr/>
          </p:nvSpPr>
          <p:spPr>
            <a:xfrm>
              <a:off x="1346379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6" name="شكل حر: شكل 115">
              <a:extLst>
                <a:ext uri="{FF2B5EF4-FFF2-40B4-BE49-F238E27FC236}">
                  <a16:creationId xmlns:a16="http://schemas.microsoft.com/office/drawing/2014/main" id="{DB292B25-13F8-4366-BB96-37BD85FF99AD}"/>
                </a:ext>
              </a:extLst>
            </p:cNvPr>
            <p:cNvSpPr/>
            <p:nvPr/>
          </p:nvSpPr>
          <p:spPr>
            <a:xfrm>
              <a:off x="1579050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7" name="شكل حر: شكل 116">
              <a:extLst>
                <a:ext uri="{FF2B5EF4-FFF2-40B4-BE49-F238E27FC236}">
                  <a16:creationId xmlns:a16="http://schemas.microsoft.com/office/drawing/2014/main" id="{92BA32B5-2411-41AA-9C4F-1942DE610FB3}"/>
                </a:ext>
              </a:extLst>
            </p:cNvPr>
            <p:cNvSpPr/>
            <p:nvPr/>
          </p:nvSpPr>
          <p:spPr>
            <a:xfrm>
              <a:off x="181172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شكل حر: شكل 117">
              <a:extLst>
                <a:ext uri="{FF2B5EF4-FFF2-40B4-BE49-F238E27FC236}">
                  <a16:creationId xmlns:a16="http://schemas.microsoft.com/office/drawing/2014/main" id="{FF529401-0715-4883-B7CA-DC1615CFDFBA}"/>
                </a:ext>
              </a:extLst>
            </p:cNvPr>
            <p:cNvSpPr/>
            <p:nvPr/>
          </p:nvSpPr>
          <p:spPr>
            <a:xfrm>
              <a:off x="2044393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شكل حر: شكل 118">
              <a:extLst>
                <a:ext uri="{FF2B5EF4-FFF2-40B4-BE49-F238E27FC236}">
                  <a16:creationId xmlns:a16="http://schemas.microsoft.com/office/drawing/2014/main" id="{C3F1A963-8827-44A4-952E-08FFA17ED8A9}"/>
                </a:ext>
              </a:extLst>
            </p:cNvPr>
            <p:cNvSpPr/>
            <p:nvPr/>
          </p:nvSpPr>
          <p:spPr>
            <a:xfrm>
              <a:off x="183021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0" name="شكل حر: شكل 119">
              <a:extLst>
                <a:ext uri="{FF2B5EF4-FFF2-40B4-BE49-F238E27FC236}">
                  <a16:creationId xmlns:a16="http://schemas.microsoft.com/office/drawing/2014/main" id="{3A62826C-A6D8-49B8-892C-3D3BDED0B051}"/>
                </a:ext>
              </a:extLst>
            </p:cNvPr>
            <p:cNvSpPr/>
            <p:nvPr/>
          </p:nvSpPr>
          <p:spPr>
            <a:xfrm>
              <a:off x="41569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1" name="شكل حر: شكل 120">
              <a:extLst>
                <a:ext uri="{FF2B5EF4-FFF2-40B4-BE49-F238E27FC236}">
                  <a16:creationId xmlns:a16="http://schemas.microsoft.com/office/drawing/2014/main" id="{F275B996-0A57-4B9C-A46D-80A7580F6C23}"/>
                </a:ext>
              </a:extLst>
            </p:cNvPr>
            <p:cNvSpPr/>
            <p:nvPr/>
          </p:nvSpPr>
          <p:spPr>
            <a:xfrm>
              <a:off x="648364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" name="شكل حر: شكل 121">
              <a:extLst>
                <a:ext uri="{FF2B5EF4-FFF2-40B4-BE49-F238E27FC236}">
                  <a16:creationId xmlns:a16="http://schemas.microsoft.com/office/drawing/2014/main" id="{D30D13DA-5965-4874-9CAE-080AD988AAF5}"/>
                </a:ext>
              </a:extLst>
            </p:cNvPr>
            <p:cNvSpPr/>
            <p:nvPr/>
          </p:nvSpPr>
          <p:spPr>
            <a:xfrm>
              <a:off x="881035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3" name="شكل حر: شكل 122">
              <a:extLst>
                <a:ext uri="{FF2B5EF4-FFF2-40B4-BE49-F238E27FC236}">
                  <a16:creationId xmlns:a16="http://schemas.microsoft.com/office/drawing/2014/main" id="{14CEFC3E-C9B6-4C00-9DC6-7EAB93529B06}"/>
                </a:ext>
              </a:extLst>
            </p:cNvPr>
            <p:cNvSpPr/>
            <p:nvPr/>
          </p:nvSpPr>
          <p:spPr>
            <a:xfrm>
              <a:off x="1113707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4" name="شكل حر: شكل 123">
              <a:extLst>
                <a:ext uri="{FF2B5EF4-FFF2-40B4-BE49-F238E27FC236}">
                  <a16:creationId xmlns:a16="http://schemas.microsoft.com/office/drawing/2014/main" id="{31183203-D842-4E01-B1C4-8A8B0AA71850}"/>
                </a:ext>
              </a:extLst>
            </p:cNvPr>
            <p:cNvSpPr/>
            <p:nvPr/>
          </p:nvSpPr>
          <p:spPr>
            <a:xfrm>
              <a:off x="1346379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5" name="شكل حر: شكل 124">
              <a:extLst>
                <a:ext uri="{FF2B5EF4-FFF2-40B4-BE49-F238E27FC236}">
                  <a16:creationId xmlns:a16="http://schemas.microsoft.com/office/drawing/2014/main" id="{7F92A317-12D9-41AF-BA05-11BFD71BEEA3}"/>
                </a:ext>
              </a:extLst>
            </p:cNvPr>
            <p:cNvSpPr/>
            <p:nvPr/>
          </p:nvSpPr>
          <p:spPr>
            <a:xfrm>
              <a:off x="1579050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6" name="شكل حر: شكل 125">
              <a:extLst>
                <a:ext uri="{FF2B5EF4-FFF2-40B4-BE49-F238E27FC236}">
                  <a16:creationId xmlns:a16="http://schemas.microsoft.com/office/drawing/2014/main" id="{357E7672-2354-42D0-8012-2418D6A2EE37}"/>
                </a:ext>
              </a:extLst>
            </p:cNvPr>
            <p:cNvSpPr/>
            <p:nvPr/>
          </p:nvSpPr>
          <p:spPr>
            <a:xfrm>
              <a:off x="181172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7" name="شكل حر: شكل 126">
              <a:extLst>
                <a:ext uri="{FF2B5EF4-FFF2-40B4-BE49-F238E27FC236}">
                  <a16:creationId xmlns:a16="http://schemas.microsoft.com/office/drawing/2014/main" id="{4E907D2D-1FB4-4C97-9E64-540851DF46D1}"/>
                </a:ext>
              </a:extLst>
            </p:cNvPr>
            <p:cNvSpPr/>
            <p:nvPr/>
          </p:nvSpPr>
          <p:spPr>
            <a:xfrm>
              <a:off x="2044394" y="305353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8" name="شكل حر: شكل 127">
              <a:extLst>
                <a:ext uri="{FF2B5EF4-FFF2-40B4-BE49-F238E27FC236}">
                  <a16:creationId xmlns:a16="http://schemas.microsoft.com/office/drawing/2014/main" id="{64E6F12E-7A13-479E-ADA4-A811323751A9}"/>
                </a:ext>
              </a:extLst>
            </p:cNvPr>
            <p:cNvSpPr/>
            <p:nvPr/>
          </p:nvSpPr>
          <p:spPr>
            <a:xfrm>
              <a:off x="183021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9" name="شكل حر: شكل 128">
              <a:extLst>
                <a:ext uri="{FF2B5EF4-FFF2-40B4-BE49-F238E27FC236}">
                  <a16:creationId xmlns:a16="http://schemas.microsoft.com/office/drawing/2014/main" id="{2201F8FB-25E6-4069-897A-B373D4F859DB}"/>
                </a:ext>
              </a:extLst>
            </p:cNvPr>
            <p:cNvSpPr/>
            <p:nvPr/>
          </p:nvSpPr>
          <p:spPr>
            <a:xfrm>
              <a:off x="41569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0" name="شكل حر: شكل 129">
              <a:extLst>
                <a:ext uri="{FF2B5EF4-FFF2-40B4-BE49-F238E27FC236}">
                  <a16:creationId xmlns:a16="http://schemas.microsoft.com/office/drawing/2014/main" id="{D959B674-3E3B-4C00-BE86-C5D834023152}"/>
                </a:ext>
              </a:extLst>
            </p:cNvPr>
            <p:cNvSpPr/>
            <p:nvPr/>
          </p:nvSpPr>
          <p:spPr>
            <a:xfrm>
              <a:off x="648364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1" name="شكل حر: شكل 130">
              <a:extLst>
                <a:ext uri="{FF2B5EF4-FFF2-40B4-BE49-F238E27FC236}">
                  <a16:creationId xmlns:a16="http://schemas.microsoft.com/office/drawing/2014/main" id="{C57A732A-1995-410D-AB1F-C55D4AABA828}"/>
                </a:ext>
              </a:extLst>
            </p:cNvPr>
            <p:cNvSpPr/>
            <p:nvPr/>
          </p:nvSpPr>
          <p:spPr>
            <a:xfrm>
              <a:off x="881035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2" name="شكل حر: شكل 131">
              <a:extLst>
                <a:ext uri="{FF2B5EF4-FFF2-40B4-BE49-F238E27FC236}">
                  <a16:creationId xmlns:a16="http://schemas.microsoft.com/office/drawing/2014/main" id="{EAE736BA-671D-49F7-B51C-EA5B5B88B78C}"/>
                </a:ext>
              </a:extLst>
            </p:cNvPr>
            <p:cNvSpPr/>
            <p:nvPr/>
          </p:nvSpPr>
          <p:spPr>
            <a:xfrm>
              <a:off x="1113707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3" name="شكل حر: شكل 132">
              <a:extLst>
                <a:ext uri="{FF2B5EF4-FFF2-40B4-BE49-F238E27FC236}">
                  <a16:creationId xmlns:a16="http://schemas.microsoft.com/office/drawing/2014/main" id="{E13D5B3A-CE33-488E-8FE9-02DB948B0437}"/>
                </a:ext>
              </a:extLst>
            </p:cNvPr>
            <p:cNvSpPr/>
            <p:nvPr/>
          </p:nvSpPr>
          <p:spPr>
            <a:xfrm>
              <a:off x="1346379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4" name="شكل حر: شكل 133">
              <a:extLst>
                <a:ext uri="{FF2B5EF4-FFF2-40B4-BE49-F238E27FC236}">
                  <a16:creationId xmlns:a16="http://schemas.microsoft.com/office/drawing/2014/main" id="{ECA7BF6F-5FC5-4CA2-8929-4800364B0630}"/>
                </a:ext>
              </a:extLst>
            </p:cNvPr>
            <p:cNvSpPr/>
            <p:nvPr/>
          </p:nvSpPr>
          <p:spPr>
            <a:xfrm>
              <a:off x="1579050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5" name="شكل حر: شكل 134">
              <a:extLst>
                <a:ext uri="{FF2B5EF4-FFF2-40B4-BE49-F238E27FC236}">
                  <a16:creationId xmlns:a16="http://schemas.microsoft.com/office/drawing/2014/main" id="{074A67DF-39CA-4C39-9ECE-B1F9894B4BCC}"/>
                </a:ext>
              </a:extLst>
            </p:cNvPr>
            <p:cNvSpPr/>
            <p:nvPr/>
          </p:nvSpPr>
          <p:spPr>
            <a:xfrm>
              <a:off x="181172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6" name="شكل حر: شكل 135">
              <a:extLst>
                <a:ext uri="{FF2B5EF4-FFF2-40B4-BE49-F238E27FC236}">
                  <a16:creationId xmlns:a16="http://schemas.microsoft.com/office/drawing/2014/main" id="{4781C5F2-1A80-4B97-B158-C43394FE5DCC}"/>
                </a:ext>
              </a:extLst>
            </p:cNvPr>
            <p:cNvSpPr/>
            <p:nvPr/>
          </p:nvSpPr>
          <p:spPr>
            <a:xfrm>
              <a:off x="2044393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" name="شكل حر: شكل 136">
              <a:extLst>
                <a:ext uri="{FF2B5EF4-FFF2-40B4-BE49-F238E27FC236}">
                  <a16:creationId xmlns:a16="http://schemas.microsoft.com/office/drawing/2014/main" id="{29FB2184-6E32-4573-BD27-51A1C8AF5F12}"/>
                </a:ext>
              </a:extLst>
            </p:cNvPr>
            <p:cNvSpPr/>
            <p:nvPr/>
          </p:nvSpPr>
          <p:spPr>
            <a:xfrm>
              <a:off x="183021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" name="شكل حر: شكل 137">
              <a:extLst>
                <a:ext uri="{FF2B5EF4-FFF2-40B4-BE49-F238E27FC236}">
                  <a16:creationId xmlns:a16="http://schemas.microsoft.com/office/drawing/2014/main" id="{5262C3FB-2B9C-4E24-B8F0-5CB5392324EB}"/>
                </a:ext>
              </a:extLst>
            </p:cNvPr>
            <p:cNvSpPr/>
            <p:nvPr/>
          </p:nvSpPr>
          <p:spPr>
            <a:xfrm>
              <a:off x="41569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9" name="شكل حر: شكل 138">
              <a:extLst>
                <a:ext uri="{FF2B5EF4-FFF2-40B4-BE49-F238E27FC236}">
                  <a16:creationId xmlns:a16="http://schemas.microsoft.com/office/drawing/2014/main" id="{4DBC83AC-5501-49EF-ADC7-749776D67235}"/>
                </a:ext>
              </a:extLst>
            </p:cNvPr>
            <p:cNvSpPr/>
            <p:nvPr/>
          </p:nvSpPr>
          <p:spPr>
            <a:xfrm>
              <a:off x="648364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0" name="شكل حر: شكل 139">
              <a:extLst>
                <a:ext uri="{FF2B5EF4-FFF2-40B4-BE49-F238E27FC236}">
                  <a16:creationId xmlns:a16="http://schemas.microsoft.com/office/drawing/2014/main" id="{CD0993C8-C9CA-4416-B4E4-58F68B609EAA}"/>
                </a:ext>
              </a:extLst>
            </p:cNvPr>
            <p:cNvSpPr/>
            <p:nvPr/>
          </p:nvSpPr>
          <p:spPr>
            <a:xfrm>
              <a:off x="881035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1" name="شكل حر: شكل 140">
              <a:extLst>
                <a:ext uri="{FF2B5EF4-FFF2-40B4-BE49-F238E27FC236}">
                  <a16:creationId xmlns:a16="http://schemas.microsoft.com/office/drawing/2014/main" id="{BA6AEDC2-3E85-4DED-A0F4-B0DD0092E298}"/>
                </a:ext>
              </a:extLst>
            </p:cNvPr>
            <p:cNvSpPr/>
            <p:nvPr/>
          </p:nvSpPr>
          <p:spPr>
            <a:xfrm>
              <a:off x="1113707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2" name="شكل حر: شكل 141">
              <a:extLst>
                <a:ext uri="{FF2B5EF4-FFF2-40B4-BE49-F238E27FC236}">
                  <a16:creationId xmlns:a16="http://schemas.microsoft.com/office/drawing/2014/main" id="{786D2BA7-5DAA-473B-88DD-0B9B56F31018}"/>
                </a:ext>
              </a:extLst>
            </p:cNvPr>
            <p:cNvSpPr/>
            <p:nvPr/>
          </p:nvSpPr>
          <p:spPr>
            <a:xfrm>
              <a:off x="1346379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3" name="شكل حر: شكل 142">
              <a:extLst>
                <a:ext uri="{FF2B5EF4-FFF2-40B4-BE49-F238E27FC236}">
                  <a16:creationId xmlns:a16="http://schemas.microsoft.com/office/drawing/2014/main" id="{1B2D6F49-8D8C-41EB-85C7-D8C069176A10}"/>
                </a:ext>
              </a:extLst>
            </p:cNvPr>
            <p:cNvSpPr/>
            <p:nvPr/>
          </p:nvSpPr>
          <p:spPr>
            <a:xfrm>
              <a:off x="1579050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4" name="شكل حر: شكل 143">
              <a:extLst>
                <a:ext uri="{FF2B5EF4-FFF2-40B4-BE49-F238E27FC236}">
                  <a16:creationId xmlns:a16="http://schemas.microsoft.com/office/drawing/2014/main" id="{3F4992E6-D770-4E2B-9831-83CA84D89A42}"/>
                </a:ext>
              </a:extLst>
            </p:cNvPr>
            <p:cNvSpPr/>
            <p:nvPr/>
          </p:nvSpPr>
          <p:spPr>
            <a:xfrm>
              <a:off x="181172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5" name="شكل حر: شكل 144">
              <a:extLst>
                <a:ext uri="{FF2B5EF4-FFF2-40B4-BE49-F238E27FC236}">
                  <a16:creationId xmlns:a16="http://schemas.microsoft.com/office/drawing/2014/main" id="{A6897DC0-8F7A-41D6-AE18-921E75117FE1}"/>
                </a:ext>
              </a:extLst>
            </p:cNvPr>
            <p:cNvSpPr/>
            <p:nvPr/>
          </p:nvSpPr>
          <p:spPr>
            <a:xfrm>
              <a:off x="2044393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6" name="شكل حر: شكل 145">
              <a:extLst>
                <a:ext uri="{FF2B5EF4-FFF2-40B4-BE49-F238E27FC236}">
                  <a16:creationId xmlns:a16="http://schemas.microsoft.com/office/drawing/2014/main" id="{7854A629-A1E9-491A-A8DF-0C01A5BC7C15}"/>
                </a:ext>
              </a:extLst>
            </p:cNvPr>
            <p:cNvSpPr/>
            <p:nvPr/>
          </p:nvSpPr>
          <p:spPr>
            <a:xfrm>
              <a:off x="183021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7" name="شكل حر: شكل 146">
              <a:extLst>
                <a:ext uri="{FF2B5EF4-FFF2-40B4-BE49-F238E27FC236}">
                  <a16:creationId xmlns:a16="http://schemas.microsoft.com/office/drawing/2014/main" id="{C468EA3B-E001-48A6-AFC4-76D4C53E9047}"/>
                </a:ext>
              </a:extLst>
            </p:cNvPr>
            <p:cNvSpPr/>
            <p:nvPr/>
          </p:nvSpPr>
          <p:spPr>
            <a:xfrm>
              <a:off x="41569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8" name="شكل حر: شكل 147">
              <a:extLst>
                <a:ext uri="{FF2B5EF4-FFF2-40B4-BE49-F238E27FC236}">
                  <a16:creationId xmlns:a16="http://schemas.microsoft.com/office/drawing/2014/main" id="{D4934A53-E922-45C7-9E1A-F905B15A6B24}"/>
                </a:ext>
              </a:extLst>
            </p:cNvPr>
            <p:cNvSpPr/>
            <p:nvPr/>
          </p:nvSpPr>
          <p:spPr>
            <a:xfrm>
              <a:off x="648364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9" name="شكل حر: شكل 148">
              <a:extLst>
                <a:ext uri="{FF2B5EF4-FFF2-40B4-BE49-F238E27FC236}">
                  <a16:creationId xmlns:a16="http://schemas.microsoft.com/office/drawing/2014/main" id="{1FCAA547-9376-45D8-A9DA-5BA84CD66172}"/>
                </a:ext>
              </a:extLst>
            </p:cNvPr>
            <p:cNvSpPr/>
            <p:nvPr/>
          </p:nvSpPr>
          <p:spPr>
            <a:xfrm>
              <a:off x="881035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0" name="شكل حر: شكل 149">
              <a:extLst>
                <a:ext uri="{FF2B5EF4-FFF2-40B4-BE49-F238E27FC236}">
                  <a16:creationId xmlns:a16="http://schemas.microsoft.com/office/drawing/2014/main" id="{7C890BB9-256A-48FA-A9DD-F839AF212ED7}"/>
                </a:ext>
              </a:extLst>
            </p:cNvPr>
            <p:cNvSpPr/>
            <p:nvPr/>
          </p:nvSpPr>
          <p:spPr>
            <a:xfrm>
              <a:off x="1113707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1" name="شكل حر: شكل 150">
              <a:extLst>
                <a:ext uri="{FF2B5EF4-FFF2-40B4-BE49-F238E27FC236}">
                  <a16:creationId xmlns:a16="http://schemas.microsoft.com/office/drawing/2014/main" id="{54940A12-9884-4F34-8413-988A0EDC37CB}"/>
                </a:ext>
              </a:extLst>
            </p:cNvPr>
            <p:cNvSpPr/>
            <p:nvPr/>
          </p:nvSpPr>
          <p:spPr>
            <a:xfrm>
              <a:off x="1346379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2" name="شكل حر: شكل 151">
              <a:extLst>
                <a:ext uri="{FF2B5EF4-FFF2-40B4-BE49-F238E27FC236}">
                  <a16:creationId xmlns:a16="http://schemas.microsoft.com/office/drawing/2014/main" id="{8C236324-0ED5-44CC-A599-60079EBBAAA1}"/>
                </a:ext>
              </a:extLst>
            </p:cNvPr>
            <p:cNvSpPr/>
            <p:nvPr/>
          </p:nvSpPr>
          <p:spPr>
            <a:xfrm>
              <a:off x="1579050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3" name="شكل حر: شكل 152">
              <a:extLst>
                <a:ext uri="{FF2B5EF4-FFF2-40B4-BE49-F238E27FC236}">
                  <a16:creationId xmlns:a16="http://schemas.microsoft.com/office/drawing/2014/main" id="{CCAEFADE-30AD-419A-BC26-38C42A32394E}"/>
                </a:ext>
              </a:extLst>
            </p:cNvPr>
            <p:cNvSpPr/>
            <p:nvPr/>
          </p:nvSpPr>
          <p:spPr>
            <a:xfrm>
              <a:off x="181172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4" name="شكل حر: شكل 153">
              <a:extLst>
                <a:ext uri="{FF2B5EF4-FFF2-40B4-BE49-F238E27FC236}">
                  <a16:creationId xmlns:a16="http://schemas.microsoft.com/office/drawing/2014/main" id="{058930CB-8245-483F-86BD-3500635B2185}"/>
                </a:ext>
              </a:extLst>
            </p:cNvPr>
            <p:cNvSpPr/>
            <p:nvPr/>
          </p:nvSpPr>
          <p:spPr>
            <a:xfrm>
              <a:off x="2044393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55" name="رسم 68">
            <a:extLst>
              <a:ext uri="{FF2B5EF4-FFF2-40B4-BE49-F238E27FC236}">
                <a16:creationId xmlns:a16="http://schemas.microsoft.com/office/drawing/2014/main" id="{74F9D628-5DB9-406D-BC75-2914A49223B8}"/>
              </a:ext>
            </a:extLst>
          </p:cNvPr>
          <p:cNvGrpSpPr/>
          <p:nvPr/>
        </p:nvGrpSpPr>
        <p:grpSpPr>
          <a:xfrm rot="10800000">
            <a:off x="9327275" y="-576458"/>
            <a:ext cx="1893520" cy="657698"/>
            <a:chOff x="183021" y="148967"/>
            <a:chExt cx="1893520" cy="657698"/>
          </a:xfrm>
        </p:grpSpPr>
        <p:sp>
          <p:nvSpPr>
            <p:cNvPr id="156" name="شكل حر: شكل 155">
              <a:extLst>
                <a:ext uri="{FF2B5EF4-FFF2-40B4-BE49-F238E27FC236}">
                  <a16:creationId xmlns:a16="http://schemas.microsoft.com/office/drawing/2014/main" id="{EC7F1A3B-67BB-469C-9E96-FED6EB81F25A}"/>
                </a:ext>
              </a:extLst>
            </p:cNvPr>
            <p:cNvSpPr/>
            <p:nvPr/>
          </p:nvSpPr>
          <p:spPr>
            <a:xfrm>
              <a:off x="183021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7" name="شكل حر: شكل 156">
              <a:extLst>
                <a:ext uri="{FF2B5EF4-FFF2-40B4-BE49-F238E27FC236}">
                  <a16:creationId xmlns:a16="http://schemas.microsoft.com/office/drawing/2014/main" id="{C42EECA3-7EA1-4549-98A4-641389D8F984}"/>
                </a:ext>
              </a:extLst>
            </p:cNvPr>
            <p:cNvSpPr/>
            <p:nvPr/>
          </p:nvSpPr>
          <p:spPr>
            <a:xfrm>
              <a:off x="41569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8" name="شكل حر: شكل 157">
              <a:extLst>
                <a:ext uri="{FF2B5EF4-FFF2-40B4-BE49-F238E27FC236}">
                  <a16:creationId xmlns:a16="http://schemas.microsoft.com/office/drawing/2014/main" id="{5D61E762-F84E-4555-9E5C-ADA300CE40C0}"/>
                </a:ext>
              </a:extLst>
            </p:cNvPr>
            <p:cNvSpPr/>
            <p:nvPr/>
          </p:nvSpPr>
          <p:spPr>
            <a:xfrm>
              <a:off x="648364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9" name="شكل حر: شكل 158">
              <a:extLst>
                <a:ext uri="{FF2B5EF4-FFF2-40B4-BE49-F238E27FC236}">
                  <a16:creationId xmlns:a16="http://schemas.microsoft.com/office/drawing/2014/main" id="{BC2ECAA2-EDEE-45E9-A413-4C7AE52FDAE6}"/>
                </a:ext>
              </a:extLst>
            </p:cNvPr>
            <p:cNvSpPr/>
            <p:nvPr/>
          </p:nvSpPr>
          <p:spPr>
            <a:xfrm>
              <a:off x="881035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0" name="شكل حر: شكل 159">
              <a:extLst>
                <a:ext uri="{FF2B5EF4-FFF2-40B4-BE49-F238E27FC236}">
                  <a16:creationId xmlns:a16="http://schemas.microsoft.com/office/drawing/2014/main" id="{8D745AAB-8E8F-442C-9A96-4F45AA46206A}"/>
                </a:ext>
              </a:extLst>
            </p:cNvPr>
            <p:cNvSpPr/>
            <p:nvPr/>
          </p:nvSpPr>
          <p:spPr>
            <a:xfrm>
              <a:off x="1113707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1" name="شكل حر: شكل 160">
              <a:extLst>
                <a:ext uri="{FF2B5EF4-FFF2-40B4-BE49-F238E27FC236}">
                  <a16:creationId xmlns:a16="http://schemas.microsoft.com/office/drawing/2014/main" id="{EBBC5D1A-82AC-4B4B-8ACA-0F95B9474406}"/>
                </a:ext>
              </a:extLst>
            </p:cNvPr>
            <p:cNvSpPr/>
            <p:nvPr/>
          </p:nvSpPr>
          <p:spPr>
            <a:xfrm>
              <a:off x="1346379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2" name="شكل حر: شكل 161">
              <a:extLst>
                <a:ext uri="{FF2B5EF4-FFF2-40B4-BE49-F238E27FC236}">
                  <a16:creationId xmlns:a16="http://schemas.microsoft.com/office/drawing/2014/main" id="{273B92EC-E029-44B3-9A03-EC42CACB4D0F}"/>
                </a:ext>
              </a:extLst>
            </p:cNvPr>
            <p:cNvSpPr/>
            <p:nvPr/>
          </p:nvSpPr>
          <p:spPr>
            <a:xfrm>
              <a:off x="1579050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3" name="شكل حر: شكل 162">
              <a:extLst>
                <a:ext uri="{FF2B5EF4-FFF2-40B4-BE49-F238E27FC236}">
                  <a16:creationId xmlns:a16="http://schemas.microsoft.com/office/drawing/2014/main" id="{9AF3272C-D373-415B-AF57-5D56D182D4E3}"/>
                </a:ext>
              </a:extLst>
            </p:cNvPr>
            <p:cNvSpPr/>
            <p:nvPr/>
          </p:nvSpPr>
          <p:spPr>
            <a:xfrm>
              <a:off x="181172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4" name="شكل حر: شكل 163">
              <a:extLst>
                <a:ext uri="{FF2B5EF4-FFF2-40B4-BE49-F238E27FC236}">
                  <a16:creationId xmlns:a16="http://schemas.microsoft.com/office/drawing/2014/main" id="{FF740E36-A501-4BE1-9C51-1FCF7F41CA94}"/>
                </a:ext>
              </a:extLst>
            </p:cNvPr>
            <p:cNvSpPr/>
            <p:nvPr/>
          </p:nvSpPr>
          <p:spPr>
            <a:xfrm>
              <a:off x="2044393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5" name="شكل حر: شكل 164">
              <a:extLst>
                <a:ext uri="{FF2B5EF4-FFF2-40B4-BE49-F238E27FC236}">
                  <a16:creationId xmlns:a16="http://schemas.microsoft.com/office/drawing/2014/main" id="{76E1DAD4-09D9-49E9-9D95-6664F8666235}"/>
                </a:ext>
              </a:extLst>
            </p:cNvPr>
            <p:cNvSpPr/>
            <p:nvPr/>
          </p:nvSpPr>
          <p:spPr>
            <a:xfrm>
              <a:off x="183021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6" name="شكل حر: شكل 165">
              <a:extLst>
                <a:ext uri="{FF2B5EF4-FFF2-40B4-BE49-F238E27FC236}">
                  <a16:creationId xmlns:a16="http://schemas.microsoft.com/office/drawing/2014/main" id="{961FE855-873D-478A-A121-E91206CC0F74}"/>
                </a:ext>
              </a:extLst>
            </p:cNvPr>
            <p:cNvSpPr/>
            <p:nvPr/>
          </p:nvSpPr>
          <p:spPr>
            <a:xfrm>
              <a:off x="41569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7" name="شكل حر: شكل 166">
              <a:extLst>
                <a:ext uri="{FF2B5EF4-FFF2-40B4-BE49-F238E27FC236}">
                  <a16:creationId xmlns:a16="http://schemas.microsoft.com/office/drawing/2014/main" id="{1DDAC501-5A92-4D5C-A848-695540274FDB}"/>
                </a:ext>
              </a:extLst>
            </p:cNvPr>
            <p:cNvSpPr/>
            <p:nvPr/>
          </p:nvSpPr>
          <p:spPr>
            <a:xfrm>
              <a:off x="648364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8" name="شكل حر: شكل 167">
              <a:extLst>
                <a:ext uri="{FF2B5EF4-FFF2-40B4-BE49-F238E27FC236}">
                  <a16:creationId xmlns:a16="http://schemas.microsoft.com/office/drawing/2014/main" id="{785D8C03-2532-4389-8CFA-628707EA8BCC}"/>
                </a:ext>
              </a:extLst>
            </p:cNvPr>
            <p:cNvSpPr/>
            <p:nvPr/>
          </p:nvSpPr>
          <p:spPr>
            <a:xfrm>
              <a:off x="881035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9" name="شكل حر: شكل 168">
              <a:extLst>
                <a:ext uri="{FF2B5EF4-FFF2-40B4-BE49-F238E27FC236}">
                  <a16:creationId xmlns:a16="http://schemas.microsoft.com/office/drawing/2014/main" id="{A955CD56-8B0F-4767-A378-6255A1796690}"/>
                </a:ext>
              </a:extLst>
            </p:cNvPr>
            <p:cNvSpPr/>
            <p:nvPr/>
          </p:nvSpPr>
          <p:spPr>
            <a:xfrm>
              <a:off x="1113707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0" name="شكل حر: شكل 169">
              <a:extLst>
                <a:ext uri="{FF2B5EF4-FFF2-40B4-BE49-F238E27FC236}">
                  <a16:creationId xmlns:a16="http://schemas.microsoft.com/office/drawing/2014/main" id="{85200F9D-0752-4432-8196-5A53EC3BC134}"/>
                </a:ext>
              </a:extLst>
            </p:cNvPr>
            <p:cNvSpPr/>
            <p:nvPr/>
          </p:nvSpPr>
          <p:spPr>
            <a:xfrm>
              <a:off x="1346379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1" name="شكل حر: شكل 170">
              <a:extLst>
                <a:ext uri="{FF2B5EF4-FFF2-40B4-BE49-F238E27FC236}">
                  <a16:creationId xmlns:a16="http://schemas.microsoft.com/office/drawing/2014/main" id="{89424B99-88D5-4655-BC27-3BE7DDE142B6}"/>
                </a:ext>
              </a:extLst>
            </p:cNvPr>
            <p:cNvSpPr/>
            <p:nvPr/>
          </p:nvSpPr>
          <p:spPr>
            <a:xfrm>
              <a:off x="1579050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2" name="شكل حر: شكل 171">
              <a:extLst>
                <a:ext uri="{FF2B5EF4-FFF2-40B4-BE49-F238E27FC236}">
                  <a16:creationId xmlns:a16="http://schemas.microsoft.com/office/drawing/2014/main" id="{AA5A84FA-47BD-412D-846A-95BD2416FE87}"/>
                </a:ext>
              </a:extLst>
            </p:cNvPr>
            <p:cNvSpPr/>
            <p:nvPr/>
          </p:nvSpPr>
          <p:spPr>
            <a:xfrm>
              <a:off x="181172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3" name="شكل حر: شكل 172">
              <a:extLst>
                <a:ext uri="{FF2B5EF4-FFF2-40B4-BE49-F238E27FC236}">
                  <a16:creationId xmlns:a16="http://schemas.microsoft.com/office/drawing/2014/main" id="{63B005C9-529B-4638-A40D-0868566F4B2B}"/>
                </a:ext>
              </a:extLst>
            </p:cNvPr>
            <p:cNvSpPr/>
            <p:nvPr/>
          </p:nvSpPr>
          <p:spPr>
            <a:xfrm>
              <a:off x="2044394" y="305353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4" name="شكل حر: شكل 173">
              <a:extLst>
                <a:ext uri="{FF2B5EF4-FFF2-40B4-BE49-F238E27FC236}">
                  <a16:creationId xmlns:a16="http://schemas.microsoft.com/office/drawing/2014/main" id="{6602A272-8BEF-41F2-AB2E-3F7411802282}"/>
                </a:ext>
              </a:extLst>
            </p:cNvPr>
            <p:cNvSpPr/>
            <p:nvPr/>
          </p:nvSpPr>
          <p:spPr>
            <a:xfrm>
              <a:off x="183021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5" name="شكل حر: شكل 174">
              <a:extLst>
                <a:ext uri="{FF2B5EF4-FFF2-40B4-BE49-F238E27FC236}">
                  <a16:creationId xmlns:a16="http://schemas.microsoft.com/office/drawing/2014/main" id="{E879F7EC-D979-414B-ADAD-C4B3221820E3}"/>
                </a:ext>
              </a:extLst>
            </p:cNvPr>
            <p:cNvSpPr/>
            <p:nvPr/>
          </p:nvSpPr>
          <p:spPr>
            <a:xfrm>
              <a:off x="41569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6" name="شكل حر: شكل 175">
              <a:extLst>
                <a:ext uri="{FF2B5EF4-FFF2-40B4-BE49-F238E27FC236}">
                  <a16:creationId xmlns:a16="http://schemas.microsoft.com/office/drawing/2014/main" id="{E1AC85DA-48FE-48E1-A835-0118600574C2}"/>
                </a:ext>
              </a:extLst>
            </p:cNvPr>
            <p:cNvSpPr/>
            <p:nvPr/>
          </p:nvSpPr>
          <p:spPr>
            <a:xfrm>
              <a:off x="648364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7" name="شكل حر: شكل 176">
              <a:extLst>
                <a:ext uri="{FF2B5EF4-FFF2-40B4-BE49-F238E27FC236}">
                  <a16:creationId xmlns:a16="http://schemas.microsoft.com/office/drawing/2014/main" id="{5F606CA1-128D-46B4-8695-8B17001260E5}"/>
                </a:ext>
              </a:extLst>
            </p:cNvPr>
            <p:cNvSpPr/>
            <p:nvPr/>
          </p:nvSpPr>
          <p:spPr>
            <a:xfrm>
              <a:off x="881035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8" name="شكل حر: شكل 177">
              <a:extLst>
                <a:ext uri="{FF2B5EF4-FFF2-40B4-BE49-F238E27FC236}">
                  <a16:creationId xmlns:a16="http://schemas.microsoft.com/office/drawing/2014/main" id="{B56E704C-B3B6-42F9-A8FF-B7CCA5496379}"/>
                </a:ext>
              </a:extLst>
            </p:cNvPr>
            <p:cNvSpPr/>
            <p:nvPr/>
          </p:nvSpPr>
          <p:spPr>
            <a:xfrm>
              <a:off x="1113707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9" name="شكل حر: شكل 178">
              <a:extLst>
                <a:ext uri="{FF2B5EF4-FFF2-40B4-BE49-F238E27FC236}">
                  <a16:creationId xmlns:a16="http://schemas.microsoft.com/office/drawing/2014/main" id="{448D4C0F-1BD7-416D-9C4B-E7710357FFB4}"/>
                </a:ext>
              </a:extLst>
            </p:cNvPr>
            <p:cNvSpPr/>
            <p:nvPr/>
          </p:nvSpPr>
          <p:spPr>
            <a:xfrm>
              <a:off x="1346379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0" name="شكل حر: شكل 179">
              <a:extLst>
                <a:ext uri="{FF2B5EF4-FFF2-40B4-BE49-F238E27FC236}">
                  <a16:creationId xmlns:a16="http://schemas.microsoft.com/office/drawing/2014/main" id="{E6A121AB-F6B5-41C5-8E4D-B87C24AA4014}"/>
                </a:ext>
              </a:extLst>
            </p:cNvPr>
            <p:cNvSpPr/>
            <p:nvPr/>
          </p:nvSpPr>
          <p:spPr>
            <a:xfrm>
              <a:off x="1579050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1" name="شكل حر: شكل 180">
              <a:extLst>
                <a:ext uri="{FF2B5EF4-FFF2-40B4-BE49-F238E27FC236}">
                  <a16:creationId xmlns:a16="http://schemas.microsoft.com/office/drawing/2014/main" id="{DD767C5D-4C74-462F-822B-FA0E7A3E028B}"/>
                </a:ext>
              </a:extLst>
            </p:cNvPr>
            <p:cNvSpPr/>
            <p:nvPr/>
          </p:nvSpPr>
          <p:spPr>
            <a:xfrm>
              <a:off x="181172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2" name="شكل حر: شكل 181">
              <a:extLst>
                <a:ext uri="{FF2B5EF4-FFF2-40B4-BE49-F238E27FC236}">
                  <a16:creationId xmlns:a16="http://schemas.microsoft.com/office/drawing/2014/main" id="{915E793F-7B21-4CF2-97CA-198E1B2FD8DB}"/>
                </a:ext>
              </a:extLst>
            </p:cNvPr>
            <p:cNvSpPr/>
            <p:nvPr/>
          </p:nvSpPr>
          <p:spPr>
            <a:xfrm>
              <a:off x="2044393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3" name="شكل حر: شكل 182">
              <a:extLst>
                <a:ext uri="{FF2B5EF4-FFF2-40B4-BE49-F238E27FC236}">
                  <a16:creationId xmlns:a16="http://schemas.microsoft.com/office/drawing/2014/main" id="{82868094-99C2-47A5-88DA-72371B223454}"/>
                </a:ext>
              </a:extLst>
            </p:cNvPr>
            <p:cNvSpPr/>
            <p:nvPr/>
          </p:nvSpPr>
          <p:spPr>
            <a:xfrm>
              <a:off x="183021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4" name="شكل حر: شكل 183">
              <a:extLst>
                <a:ext uri="{FF2B5EF4-FFF2-40B4-BE49-F238E27FC236}">
                  <a16:creationId xmlns:a16="http://schemas.microsoft.com/office/drawing/2014/main" id="{F6E8E92A-8662-4F87-8D89-5A1C3204F833}"/>
                </a:ext>
              </a:extLst>
            </p:cNvPr>
            <p:cNvSpPr/>
            <p:nvPr/>
          </p:nvSpPr>
          <p:spPr>
            <a:xfrm>
              <a:off x="41569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5" name="شكل حر: شكل 184">
              <a:extLst>
                <a:ext uri="{FF2B5EF4-FFF2-40B4-BE49-F238E27FC236}">
                  <a16:creationId xmlns:a16="http://schemas.microsoft.com/office/drawing/2014/main" id="{0B026561-62A4-4594-B2F0-DEF7285BFFBF}"/>
                </a:ext>
              </a:extLst>
            </p:cNvPr>
            <p:cNvSpPr/>
            <p:nvPr/>
          </p:nvSpPr>
          <p:spPr>
            <a:xfrm>
              <a:off x="648364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6" name="شكل حر: شكل 185">
              <a:extLst>
                <a:ext uri="{FF2B5EF4-FFF2-40B4-BE49-F238E27FC236}">
                  <a16:creationId xmlns:a16="http://schemas.microsoft.com/office/drawing/2014/main" id="{A0162D09-B574-426A-BDAC-32BC07E56710}"/>
                </a:ext>
              </a:extLst>
            </p:cNvPr>
            <p:cNvSpPr/>
            <p:nvPr/>
          </p:nvSpPr>
          <p:spPr>
            <a:xfrm>
              <a:off x="881035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7" name="شكل حر: شكل 186">
              <a:extLst>
                <a:ext uri="{FF2B5EF4-FFF2-40B4-BE49-F238E27FC236}">
                  <a16:creationId xmlns:a16="http://schemas.microsoft.com/office/drawing/2014/main" id="{12725219-6570-402F-98CB-223B4D404274}"/>
                </a:ext>
              </a:extLst>
            </p:cNvPr>
            <p:cNvSpPr/>
            <p:nvPr/>
          </p:nvSpPr>
          <p:spPr>
            <a:xfrm>
              <a:off x="1113707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8" name="شكل حر: شكل 187">
              <a:extLst>
                <a:ext uri="{FF2B5EF4-FFF2-40B4-BE49-F238E27FC236}">
                  <a16:creationId xmlns:a16="http://schemas.microsoft.com/office/drawing/2014/main" id="{8FCD9900-37B2-4E3D-B6F3-89909BD758A0}"/>
                </a:ext>
              </a:extLst>
            </p:cNvPr>
            <p:cNvSpPr/>
            <p:nvPr/>
          </p:nvSpPr>
          <p:spPr>
            <a:xfrm>
              <a:off x="1346379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9" name="شكل حر: شكل 188">
              <a:extLst>
                <a:ext uri="{FF2B5EF4-FFF2-40B4-BE49-F238E27FC236}">
                  <a16:creationId xmlns:a16="http://schemas.microsoft.com/office/drawing/2014/main" id="{82D59E3F-A91C-4553-AD8A-054090B14511}"/>
                </a:ext>
              </a:extLst>
            </p:cNvPr>
            <p:cNvSpPr/>
            <p:nvPr/>
          </p:nvSpPr>
          <p:spPr>
            <a:xfrm>
              <a:off x="1579050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0" name="شكل حر: شكل 189">
              <a:extLst>
                <a:ext uri="{FF2B5EF4-FFF2-40B4-BE49-F238E27FC236}">
                  <a16:creationId xmlns:a16="http://schemas.microsoft.com/office/drawing/2014/main" id="{43B43F9A-E435-48F0-8944-ACE279556648}"/>
                </a:ext>
              </a:extLst>
            </p:cNvPr>
            <p:cNvSpPr/>
            <p:nvPr/>
          </p:nvSpPr>
          <p:spPr>
            <a:xfrm>
              <a:off x="181172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1" name="شكل حر: شكل 190">
              <a:extLst>
                <a:ext uri="{FF2B5EF4-FFF2-40B4-BE49-F238E27FC236}">
                  <a16:creationId xmlns:a16="http://schemas.microsoft.com/office/drawing/2014/main" id="{76D31BC9-646F-457E-B44F-F5E7A645A8D8}"/>
                </a:ext>
              </a:extLst>
            </p:cNvPr>
            <p:cNvSpPr/>
            <p:nvPr/>
          </p:nvSpPr>
          <p:spPr>
            <a:xfrm>
              <a:off x="2044393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2" name="شكل حر: شكل 191">
              <a:extLst>
                <a:ext uri="{FF2B5EF4-FFF2-40B4-BE49-F238E27FC236}">
                  <a16:creationId xmlns:a16="http://schemas.microsoft.com/office/drawing/2014/main" id="{0872222E-3009-4A07-BAF4-912BAF00375E}"/>
                </a:ext>
              </a:extLst>
            </p:cNvPr>
            <p:cNvSpPr/>
            <p:nvPr/>
          </p:nvSpPr>
          <p:spPr>
            <a:xfrm>
              <a:off x="183021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3" name="شكل حر: شكل 192">
              <a:extLst>
                <a:ext uri="{FF2B5EF4-FFF2-40B4-BE49-F238E27FC236}">
                  <a16:creationId xmlns:a16="http://schemas.microsoft.com/office/drawing/2014/main" id="{5F1BFA78-5F25-4349-868D-FC0292D4C528}"/>
                </a:ext>
              </a:extLst>
            </p:cNvPr>
            <p:cNvSpPr/>
            <p:nvPr/>
          </p:nvSpPr>
          <p:spPr>
            <a:xfrm>
              <a:off x="41569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4" name="شكل حر: شكل 193">
              <a:extLst>
                <a:ext uri="{FF2B5EF4-FFF2-40B4-BE49-F238E27FC236}">
                  <a16:creationId xmlns:a16="http://schemas.microsoft.com/office/drawing/2014/main" id="{D980D6F4-77E1-47E9-AC40-91B4AD828646}"/>
                </a:ext>
              </a:extLst>
            </p:cNvPr>
            <p:cNvSpPr/>
            <p:nvPr/>
          </p:nvSpPr>
          <p:spPr>
            <a:xfrm>
              <a:off x="648364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5" name="شكل حر: شكل 194">
              <a:extLst>
                <a:ext uri="{FF2B5EF4-FFF2-40B4-BE49-F238E27FC236}">
                  <a16:creationId xmlns:a16="http://schemas.microsoft.com/office/drawing/2014/main" id="{F697E768-4C86-4678-83F0-CE328AA77DD0}"/>
                </a:ext>
              </a:extLst>
            </p:cNvPr>
            <p:cNvSpPr/>
            <p:nvPr/>
          </p:nvSpPr>
          <p:spPr>
            <a:xfrm>
              <a:off x="881035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6" name="شكل حر: شكل 195">
              <a:extLst>
                <a:ext uri="{FF2B5EF4-FFF2-40B4-BE49-F238E27FC236}">
                  <a16:creationId xmlns:a16="http://schemas.microsoft.com/office/drawing/2014/main" id="{D61AF937-BF91-4EB6-807D-0BBE4088409B}"/>
                </a:ext>
              </a:extLst>
            </p:cNvPr>
            <p:cNvSpPr/>
            <p:nvPr/>
          </p:nvSpPr>
          <p:spPr>
            <a:xfrm>
              <a:off x="1113707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7" name="شكل حر: شكل 196">
              <a:extLst>
                <a:ext uri="{FF2B5EF4-FFF2-40B4-BE49-F238E27FC236}">
                  <a16:creationId xmlns:a16="http://schemas.microsoft.com/office/drawing/2014/main" id="{A2748755-8BFB-42FC-9D7F-ED8A5A4BA844}"/>
                </a:ext>
              </a:extLst>
            </p:cNvPr>
            <p:cNvSpPr/>
            <p:nvPr/>
          </p:nvSpPr>
          <p:spPr>
            <a:xfrm>
              <a:off x="1346379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8" name="شكل حر: شكل 197">
              <a:extLst>
                <a:ext uri="{FF2B5EF4-FFF2-40B4-BE49-F238E27FC236}">
                  <a16:creationId xmlns:a16="http://schemas.microsoft.com/office/drawing/2014/main" id="{3BE6FF46-E2A1-44EB-AF3E-FFA0B1F1DDD3}"/>
                </a:ext>
              </a:extLst>
            </p:cNvPr>
            <p:cNvSpPr/>
            <p:nvPr/>
          </p:nvSpPr>
          <p:spPr>
            <a:xfrm>
              <a:off x="1579050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9" name="شكل حر: شكل 198">
              <a:extLst>
                <a:ext uri="{FF2B5EF4-FFF2-40B4-BE49-F238E27FC236}">
                  <a16:creationId xmlns:a16="http://schemas.microsoft.com/office/drawing/2014/main" id="{0B47A1D7-ED54-447F-866C-B6A3F56109F8}"/>
                </a:ext>
              </a:extLst>
            </p:cNvPr>
            <p:cNvSpPr/>
            <p:nvPr/>
          </p:nvSpPr>
          <p:spPr>
            <a:xfrm>
              <a:off x="181172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0" name="شكل حر: شكل 199">
              <a:extLst>
                <a:ext uri="{FF2B5EF4-FFF2-40B4-BE49-F238E27FC236}">
                  <a16:creationId xmlns:a16="http://schemas.microsoft.com/office/drawing/2014/main" id="{56258D56-1A60-48ED-A527-40F37C1AACD2}"/>
                </a:ext>
              </a:extLst>
            </p:cNvPr>
            <p:cNvSpPr/>
            <p:nvPr/>
          </p:nvSpPr>
          <p:spPr>
            <a:xfrm>
              <a:off x="2044393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01" name="رسم 68">
            <a:extLst>
              <a:ext uri="{FF2B5EF4-FFF2-40B4-BE49-F238E27FC236}">
                <a16:creationId xmlns:a16="http://schemas.microsoft.com/office/drawing/2014/main" id="{51E75164-25C0-4CD7-B5B2-F282BF67DCE0}"/>
              </a:ext>
            </a:extLst>
          </p:cNvPr>
          <p:cNvGrpSpPr/>
          <p:nvPr/>
        </p:nvGrpSpPr>
        <p:grpSpPr>
          <a:xfrm rot="10800000">
            <a:off x="11413070" y="-576458"/>
            <a:ext cx="1893520" cy="657698"/>
            <a:chOff x="183021" y="148967"/>
            <a:chExt cx="1893520" cy="657698"/>
          </a:xfrm>
        </p:grpSpPr>
        <p:sp>
          <p:nvSpPr>
            <p:cNvPr id="202" name="شكل حر: شكل 201">
              <a:extLst>
                <a:ext uri="{FF2B5EF4-FFF2-40B4-BE49-F238E27FC236}">
                  <a16:creationId xmlns:a16="http://schemas.microsoft.com/office/drawing/2014/main" id="{E8663B3C-013B-4303-9ED0-9CF2B4BB0F32}"/>
                </a:ext>
              </a:extLst>
            </p:cNvPr>
            <p:cNvSpPr/>
            <p:nvPr/>
          </p:nvSpPr>
          <p:spPr>
            <a:xfrm>
              <a:off x="183021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3" name="شكل حر: شكل 202">
              <a:extLst>
                <a:ext uri="{FF2B5EF4-FFF2-40B4-BE49-F238E27FC236}">
                  <a16:creationId xmlns:a16="http://schemas.microsoft.com/office/drawing/2014/main" id="{8AE37227-ABE2-4E55-95E1-91C1336351F6}"/>
                </a:ext>
              </a:extLst>
            </p:cNvPr>
            <p:cNvSpPr/>
            <p:nvPr/>
          </p:nvSpPr>
          <p:spPr>
            <a:xfrm>
              <a:off x="41569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4" name="شكل حر: شكل 203">
              <a:extLst>
                <a:ext uri="{FF2B5EF4-FFF2-40B4-BE49-F238E27FC236}">
                  <a16:creationId xmlns:a16="http://schemas.microsoft.com/office/drawing/2014/main" id="{C4454C61-5C84-451A-AA7F-C57B7BA76F9E}"/>
                </a:ext>
              </a:extLst>
            </p:cNvPr>
            <p:cNvSpPr/>
            <p:nvPr/>
          </p:nvSpPr>
          <p:spPr>
            <a:xfrm>
              <a:off x="648364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5" name="شكل حر: شكل 204">
              <a:extLst>
                <a:ext uri="{FF2B5EF4-FFF2-40B4-BE49-F238E27FC236}">
                  <a16:creationId xmlns:a16="http://schemas.microsoft.com/office/drawing/2014/main" id="{69A403B0-E5AA-4EBC-919A-25F1D5FD8B40}"/>
                </a:ext>
              </a:extLst>
            </p:cNvPr>
            <p:cNvSpPr/>
            <p:nvPr/>
          </p:nvSpPr>
          <p:spPr>
            <a:xfrm>
              <a:off x="881035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6" name="شكل حر: شكل 205">
              <a:extLst>
                <a:ext uri="{FF2B5EF4-FFF2-40B4-BE49-F238E27FC236}">
                  <a16:creationId xmlns:a16="http://schemas.microsoft.com/office/drawing/2014/main" id="{B63AB992-316B-4A64-AE60-7666AD822352}"/>
                </a:ext>
              </a:extLst>
            </p:cNvPr>
            <p:cNvSpPr/>
            <p:nvPr/>
          </p:nvSpPr>
          <p:spPr>
            <a:xfrm>
              <a:off x="1113707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7" name="شكل حر: شكل 206">
              <a:extLst>
                <a:ext uri="{FF2B5EF4-FFF2-40B4-BE49-F238E27FC236}">
                  <a16:creationId xmlns:a16="http://schemas.microsoft.com/office/drawing/2014/main" id="{39BE6DB9-5DC3-46C4-9B75-01624BDD21D6}"/>
                </a:ext>
              </a:extLst>
            </p:cNvPr>
            <p:cNvSpPr/>
            <p:nvPr/>
          </p:nvSpPr>
          <p:spPr>
            <a:xfrm>
              <a:off x="1346379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8" name="شكل حر: شكل 207">
              <a:extLst>
                <a:ext uri="{FF2B5EF4-FFF2-40B4-BE49-F238E27FC236}">
                  <a16:creationId xmlns:a16="http://schemas.microsoft.com/office/drawing/2014/main" id="{9E1350F2-455D-4482-86D2-09A5CC2CD5CE}"/>
                </a:ext>
              </a:extLst>
            </p:cNvPr>
            <p:cNvSpPr/>
            <p:nvPr/>
          </p:nvSpPr>
          <p:spPr>
            <a:xfrm>
              <a:off x="1579050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9" name="شكل حر: شكل 208">
              <a:extLst>
                <a:ext uri="{FF2B5EF4-FFF2-40B4-BE49-F238E27FC236}">
                  <a16:creationId xmlns:a16="http://schemas.microsoft.com/office/drawing/2014/main" id="{0985452B-BC56-4A1C-B36D-6BA8875884FC}"/>
                </a:ext>
              </a:extLst>
            </p:cNvPr>
            <p:cNvSpPr/>
            <p:nvPr/>
          </p:nvSpPr>
          <p:spPr>
            <a:xfrm>
              <a:off x="181172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0" name="شكل حر: شكل 209">
              <a:extLst>
                <a:ext uri="{FF2B5EF4-FFF2-40B4-BE49-F238E27FC236}">
                  <a16:creationId xmlns:a16="http://schemas.microsoft.com/office/drawing/2014/main" id="{EE740035-6A2C-4F9E-B832-1F7560C8F666}"/>
                </a:ext>
              </a:extLst>
            </p:cNvPr>
            <p:cNvSpPr/>
            <p:nvPr/>
          </p:nvSpPr>
          <p:spPr>
            <a:xfrm>
              <a:off x="2044393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1" name="شكل حر: شكل 210">
              <a:extLst>
                <a:ext uri="{FF2B5EF4-FFF2-40B4-BE49-F238E27FC236}">
                  <a16:creationId xmlns:a16="http://schemas.microsoft.com/office/drawing/2014/main" id="{46C1278C-53EF-486A-BC48-FE7517E478D7}"/>
                </a:ext>
              </a:extLst>
            </p:cNvPr>
            <p:cNvSpPr/>
            <p:nvPr/>
          </p:nvSpPr>
          <p:spPr>
            <a:xfrm>
              <a:off x="183021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2" name="شكل حر: شكل 211">
              <a:extLst>
                <a:ext uri="{FF2B5EF4-FFF2-40B4-BE49-F238E27FC236}">
                  <a16:creationId xmlns:a16="http://schemas.microsoft.com/office/drawing/2014/main" id="{952A2888-36BF-43A1-906F-A813E0D57F25}"/>
                </a:ext>
              </a:extLst>
            </p:cNvPr>
            <p:cNvSpPr/>
            <p:nvPr/>
          </p:nvSpPr>
          <p:spPr>
            <a:xfrm>
              <a:off x="41569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3" name="شكل حر: شكل 212">
              <a:extLst>
                <a:ext uri="{FF2B5EF4-FFF2-40B4-BE49-F238E27FC236}">
                  <a16:creationId xmlns:a16="http://schemas.microsoft.com/office/drawing/2014/main" id="{A13AA0EF-519F-4EB1-A462-D61DF03ED7CB}"/>
                </a:ext>
              </a:extLst>
            </p:cNvPr>
            <p:cNvSpPr/>
            <p:nvPr/>
          </p:nvSpPr>
          <p:spPr>
            <a:xfrm>
              <a:off x="648364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4" name="شكل حر: شكل 213">
              <a:extLst>
                <a:ext uri="{FF2B5EF4-FFF2-40B4-BE49-F238E27FC236}">
                  <a16:creationId xmlns:a16="http://schemas.microsoft.com/office/drawing/2014/main" id="{A9AF2050-1688-407A-AB86-9D2E3DAADEF7}"/>
                </a:ext>
              </a:extLst>
            </p:cNvPr>
            <p:cNvSpPr/>
            <p:nvPr/>
          </p:nvSpPr>
          <p:spPr>
            <a:xfrm>
              <a:off x="881035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5" name="شكل حر: شكل 214">
              <a:extLst>
                <a:ext uri="{FF2B5EF4-FFF2-40B4-BE49-F238E27FC236}">
                  <a16:creationId xmlns:a16="http://schemas.microsoft.com/office/drawing/2014/main" id="{1DE1A2DB-2F83-4B69-8322-80D38BFB9FDC}"/>
                </a:ext>
              </a:extLst>
            </p:cNvPr>
            <p:cNvSpPr/>
            <p:nvPr/>
          </p:nvSpPr>
          <p:spPr>
            <a:xfrm>
              <a:off x="1113707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6" name="شكل حر: شكل 215">
              <a:extLst>
                <a:ext uri="{FF2B5EF4-FFF2-40B4-BE49-F238E27FC236}">
                  <a16:creationId xmlns:a16="http://schemas.microsoft.com/office/drawing/2014/main" id="{2BF5C5E0-E3FC-4570-BFDB-D6E0ACEF32B8}"/>
                </a:ext>
              </a:extLst>
            </p:cNvPr>
            <p:cNvSpPr/>
            <p:nvPr/>
          </p:nvSpPr>
          <p:spPr>
            <a:xfrm>
              <a:off x="1346379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7" name="شكل حر: شكل 216">
              <a:extLst>
                <a:ext uri="{FF2B5EF4-FFF2-40B4-BE49-F238E27FC236}">
                  <a16:creationId xmlns:a16="http://schemas.microsoft.com/office/drawing/2014/main" id="{5D1CCB75-1579-458D-BD62-1F8B41E8B07B}"/>
                </a:ext>
              </a:extLst>
            </p:cNvPr>
            <p:cNvSpPr/>
            <p:nvPr/>
          </p:nvSpPr>
          <p:spPr>
            <a:xfrm>
              <a:off x="1579050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8" name="شكل حر: شكل 217">
              <a:extLst>
                <a:ext uri="{FF2B5EF4-FFF2-40B4-BE49-F238E27FC236}">
                  <a16:creationId xmlns:a16="http://schemas.microsoft.com/office/drawing/2014/main" id="{CEB895D1-2622-45C7-85C9-B97F7BC5B784}"/>
                </a:ext>
              </a:extLst>
            </p:cNvPr>
            <p:cNvSpPr/>
            <p:nvPr/>
          </p:nvSpPr>
          <p:spPr>
            <a:xfrm>
              <a:off x="181172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9" name="شكل حر: شكل 218">
              <a:extLst>
                <a:ext uri="{FF2B5EF4-FFF2-40B4-BE49-F238E27FC236}">
                  <a16:creationId xmlns:a16="http://schemas.microsoft.com/office/drawing/2014/main" id="{64B40229-C590-4F4B-A2C8-6A8A51F2E104}"/>
                </a:ext>
              </a:extLst>
            </p:cNvPr>
            <p:cNvSpPr/>
            <p:nvPr/>
          </p:nvSpPr>
          <p:spPr>
            <a:xfrm>
              <a:off x="2044394" y="305353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0" name="شكل حر: شكل 219">
              <a:extLst>
                <a:ext uri="{FF2B5EF4-FFF2-40B4-BE49-F238E27FC236}">
                  <a16:creationId xmlns:a16="http://schemas.microsoft.com/office/drawing/2014/main" id="{3FE53534-B119-44E8-9392-41EAA72F35E2}"/>
                </a:ext>
              </a:extLst>
            </p:cNvPr>
            <p:cNvSpPr/>
            <p:nvPr/>
          </p:nvSpPr>
          <p:spPr>
            <a:xfrm>
              <a:off x="183021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1" name="شكل حر: شكل 220">
              <a:extLst>
                <a:ext uri="{FF2B5EF4-FFF2-40B4-BE49-F238E27FC236}">
                  <a16:creationId xmlns:a16="http://schemas.microsoft.com/office/drawing/2014/main" id="{79A8C92B-3CAC-4304-A8A5-CE05262F2FFF}"/>
                </a:ext>
              </a:extLst>
            </p:cNvPr>
            <p:cNvSpPr/>
            <p:nvPr/>
          </p:nvSpPr>
          <p:spPr>
            <a:xfrm>
              <a:off x="41569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2" name="شكل حر: شكل 221">
              <a:extLst>
                <a:ext uri="{FF2B5EF4-FFF2-40B4-BE49-F238E27FC236}">
                  <a16:creationId xmlns:a16="http://schemas.microsoft.com/office/drawing/2014/main" id="{DD0D0DFE-6CD7-433B-8513-0474386DC7A9}"/>
                </a:ext>
              </a:extLst>
            </p:cNvPr>
            <p:cNvSpPr/>
            <p:nvPr/>
          </p:nvSpPr>
          <p:spPr>
            <a:xfrm>
              <a:off x="648364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3" name="شكل حر: شكل 222">
              <a:extLst>
                <a:ext uri="{FF2B5EF4-FFF2-40B4-BE49-F238E27FC236}">
                  <a16:creationId xmlns:a16="http://schemas.microsoft.com/office/drawing/2014/main" id="{93350B63-67A1-4A2A-AB66-1A92D86F9D9D}"/>
                </a:ext>
              </a:extLst>
            </p:cNvPr>
            <p:cNvSpPr/>
            <p:nvPr/>
          </p:nvSpPr>
          <p:spPr>
            <a:xfrm>
              <a:off x="881035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4" name="شكل حر: شكل 223">
              <a:extLst>
                <a:ext uri="{FF2B5EF4-FFF2-40B4-BE49-F238E27FC236}">
                  <a16:creationId xmlns:a16="http://schemas.microsoft.com/office/drawing/2014/main" id="{7F887989-B786-4507-A97D-73663AA4756C}"/>
                </a:ext>
              </a:extLst>
            </p:cNvPr>
            <p:cNvSpPr/>
            <p:nvPr/>
          </p:nvSpPr>
          <p:spPr>
            <a:xfrm>
              <a:off x="1113707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5" name="شكل حر: شكل 224">
              <a:extLst>
                <a:ext uri="{FF2B5EF4-FFF2-40B4-BE49-F238E27FC236}">
                  <a16:creationId xmlns:a16="http://schemas.microsoft.com/office/drawing/2014/main" id="{A3E657D3-E206-40EE-9AB5-1D5EFDAA5344}"/>
                </a:ext>
              </a:extLst>
            </p:cNvPr>
            <p:cNvSpPr/>
            <p:nvPr/>
          </p:nvSpPr>
          <p:spPr>
            <a:xfrm>
              <a:off x="1346379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6" name="شكل حر: شكل 225">
              <a:extLst>
                <a:ext uri="{FF2B5EF4-FFF2-40B4-BE49-F238E27FC236}">
                  <a16:creationId xmlns:a16="http://schemas.microsoft.com/office/drawing/2014/main" id="{5C98ED8A-E391-4296-B4B5-65D15AE8DD72}"/>
                </a:ext>
              </a:extLst>
            </p:cNvPr>
            <p:cNvSpPr/>
            <p:nvPr/>
          </p:nvSpPr>
          <p:spPr>
            <a:xfrm>
              <a:off x="1579050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7" name="شكل حر: شكل 226">
              <a:extLst>
                <a:ext uri="{FF2B5EF4-FFF2-40B4-BE49-F238E27FC236}">
                  <a16:creationId xmlns:a16="http://schemas.microsoft.com/office/drawing/2014/main" id="{54CD0B46-09F8-4F0B-A793-9C3A890B7973}"/>
                </a:ext>
              </a:extLst>
            </p:cNvPr>
            <p:cNvSpPr/>
            <p:nvPr/>
          </p:nvSpPr>
          <p:spPr>
            <a:xfrm>
              <a:off x="181172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8" name="شكل حر: شكل 227">
              <a:extLst>
                <a:ext uri="{FF2B5EF4-FFF2-40B4-BE49-F238E27FC236}">
                  <a16:creationId xmlns:a16="http://schemas.microsoft.com/office/drawing/2014/main" id="{68010C3D-91A8-44A2-9707-10A27AE3A90E}"/>
                </a:ext>
              </a:extLst>
            </p:cNvPr>
            <p:cNvSpPr/>
            <p:nvPr/>
          </p:nvSpPr>
          <p:spPr>
            <a:xfrm>
              <a:off x="2044393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9" name="شكل حر: شكل 228">
              <a:extLst>
                <a:ext uri="{FF2B5EF4-FFF2-40B4-BE49-F238E27FC236}">
                  <a16:creationId xmlns:a16="http://schemas.microsoft.com/office/drawing/2014/main" id="{65F84C64-D563-4425-AB8E-41DEDC5CA2A8}"/>
                </a:ext>
              </a:extLst>
            </p:cNvPr>
            <p:cNvSpPr/>
            <p:nvPr/>
          </p:nvSpPr>
          <p:spPr>
            <a:xfrm>
              <a:off x="183021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0" name="شكل حر: شكل 229">
              <a:extLst>
                <a:ext uri="{FF2B5EF4-FFF2-40B4-BE49-F238E27FC236}">
                  <a16:creationId xmlns:a16="http://schemas.microsoft.com/office/drawing/2014/main" id="{AD3A437E-CDD5-44C7-9540-CF97C74B76A2}"/>
                </a:ext>
              </a:extLst>
            </p:cNvPr>
            <p:cNvSpPr/>
            <p:nvPr/>
          </p:nvSpPr>
          <p:spPr>
            <a:xfrm>
              <a:off x="41569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1" name="شكل حر: شكل 230">
              <a:extLst>
                <a:ext uri="{FF2B5EF4-FFF2-40B4-BE49-F238E27FC236}">
                  <a16:creationId xmlns:a16="http://schemas.microsoft.com/office/drawing/2014/main" id="{5DCAC5D7-7837-4F8D-8842-1781DD58D6FC}"/>
                </a:ext>
              </a:extLst>
            </p:cNvPr>
            <p:cNvSpPr/>
            <p:nvPr/>
          </p:nvSpPr>
          <p:spPr>
            <a:xfrm>
              <a:off x="648364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2" name="شكل حر: شكل 231">
              <a:extLst>
                <a:ext uri="{FF2B5EF4-FFF2-40B4-BE49-F238E27FC236}">
                  <a16:creationId xmlns:a16="http://schemas.microsoft.com/office/drawing/2014/main" id="{9AB62082-DC03-4364-BF6D-DC8D982EB1CF}"/>
                </a:ext>
              </a:extLst>
            </p:cNvPr>
            <p:cNvSpPr/>
            <p:nvPr/>
          </p:nvSpPr>
          <p:spPr>
            <a:xfrm>
              <a:off x="881035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3" name="شكل حر: شكل 232">
              <a:extLst>
                <a:ext uri="{FF2B5EF4-FFF2-40B4-BE49-F238E27FC236}">
                  <a16:creationId xmlns:a16="http://schemas.microsoft.com/office/drawing/2014/main" id="{F86A605D-12F7-4995-ABF3-A22DFE4E2C5E}"/>
                </a:ext>
              </a:extLst>
            </p:cNvPr>
            <p:cNvSpPr/>
            <p:nvPr/>
          </p:nvSpPr>
          <p:spPr>
            <a:xfrm>
              <a:off x="1113707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4" name="شكل حر: شكل 233">
              <a:extLst>
                <a:ext uri="{FF2B5EF4-FFF2-40B4-BE49-F238E27FC236}">
                  <a16:creationId xmlns:a16="http://schemas.microsoft.com/office/drawing/2014/main" id="{2EC13661-9FA7-4D5E-A498-DA498D346CB6}"/>
                </a:ext>
              </a:extLst>
            </p:cNvPr>
            <p:cNvSpPr/>
            <p:nvPr/>
          </p:nvSpPr>
          <p:spPr>
            <a:xfrm>
              <a:off x="1346379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5" name="شكل حر: شكل 234">
              <a:extLst>
                <a:ext uri="{FF2B5EF4-FFF2-40B4-BE49-F238E27FC236}">
                  <a16:creationId xmlns:a16="http://schemas.microsoft.com/office/drawing/2014/main" id="{BBFBAE89-9718-4F59-99A2-C603B41A336C}"/>
                </a:ext>
              </a:extLst>
            </p:cNvPr>
            <p:cNvSpPr/>
            <p:nvPr/>
          </p:nvSpPr>
          <p:spPr>
            <a:xfrm>
              <a:off x="1579050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6" name="شكل حر: شكل 235">
              <a:extLst>
                <a:ext uri="{FF2B5EF4-FFF2-40B4-BE49-F238E27FC236}">
                  <a16:creationId xmlns:a16="http://schemas.microsoft.com/office/drawing/2014/main" id="{03696C7A-BB66-4BE8-BC44-3FB03329F270}"/>
                </a:ext>
              </a:extLst>
            </p:cNvPr>
            <p:cNvSpPr/>
            <p:nvPr/>
          </p:nvSpPr>
          <p:spPr>
            <a:xfrm>
              <a:off x="181172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7" name="شكل حر: شكل 236">
              <a:extLst>
                <a:ext uri="{FF2B5EF4-FFF2-40B4-BE49-F238E27FC236}">
                  <a16:creationId xmlns:a16="http://schemas.microsoft.com/office/drawing/2014/main" id="{2265BD05-7F2B-433C-827C-D96B52F99AFF}"/>
                </a:ext>
              </a:extLst>
            </p:cNvPr>
            <p:cNvSpPr/>
            <p:nvPr/>
          </p:nvSpPr>
          <p:spPr>
            <a:xfrm>
              <a:off x="2044393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8" name="شكل حر: شكل 237">
              <a:extLst>
                <a:ext uri="{FF2B5EF4-FFF2-40B4-BE49-F238E27FC236}">
                  <a16:creationId xmlns:a16="http://schemas.microsoft.com/office/drawing/2014/main" id="{915EF4A2-9729-4A6B-BF8B-3D7B30C478C8}"/>
                </a:ext>
              </a:extLst>
            </p:cNvPr>
            <p:cNvSpPr/>
            <p:nvPr/>
          </p:nvSpPr>
          <p:spPr>
            <a:xfrm>
              <a:off x="183021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9" name="شكل حر: شكل 238">
              <a:extLst>
                <a:ext uri="{FF2B5EF4-FFF2-40B4-BE49-F238E27FC236}">
                  <a16:creationId xmlns:a16="http://schemas.microsoft.com/office/drawing/2014/main" id="{751C0061-9AEE-46BC-A0AB-D4358E71D0A6}"/>
                </a:ext>
              </a:extLst>
            </p:cNvPr>
            <p:cNvSpPr/>
            <p:nvPr/>
          </p:nvSpPr>
          <p:spPr>
            <a:xfrm>
              <a:off x="41569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0" name="شكل حر: شكل 239">
              <a:extLst>
                <a:ext uri="{FF2B5EF4-FFF2-40B4-BE49-F238E27FC236}">
                  <a16:creationId xmlns:a16="http://schemas.microsoft.com/office/drawing/2014/main" id="{50181B82-FAE1-4CDF-87E9-7E7A45D463CE}"/>
                </a:ext>
              </a:extLst>
            </p:cNvPr>
            <p:cNvSpPr/>
            <p:nvPr/>
          </p:nvSpPr>
          <p:spPr>
            <a:xfrm>
              <a:off x="648364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1" name="شكل حر: شكل 240">
              <a:extLst>
                <a:ext uri="{FF2B5EF4-FFF2-40B4-BE49-F238E27FC236}">
                  <a16:creationId xmlns:a16="http://schemas.microsoft.com/office/drawing/2014/main" id="{581A6EF8-D282-4D25-829A-1AD4B637D85A}"/>
                </a:ext>
              </a:extLst>
            </p:cNvPr>
            <p:cNvSpPr/>
            <p:nvPr/>
          </p:nvSpPr>
          <p:spPr>
            <a:xfrm>
              <a:off x="881035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2" name="شكل حر: شكل 241">
              <a:extLst>
                <a:ext uri="{FF2B5EF4-FFF2-40B4-BE49-F238E27FC236}">
                  <a16:creationId xmlns:a16="http://schemas.microsoft.com/office/drawing/2014/main" id="{AC454F25-4488-43B7-909D-0305AF9E549C}"/>
                </a:ext>
              </a:extLst>
            </p:cNvPr>
            <p:cNvSpPr/>
            <p:nvPr/>
          </p:nvSpPr>
          <p:spPr>
            <a:xfrm>
              <a:off x="1113707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3" name="شكل حر: شكل 242">
              <a:extLst>
                <a:ext uri="{FF2B5EF4-FFF2-40B4-BE49-F238E27FC236}">
                  <a16:creationId xmlns:a16="http://schemas.microsoft.com/office/drawing/2014/main" id="{478CE4BF-7172-4BCF-B1CD-B24310FD2F88}"/>
                </a:ext>
              </a:extLst>
            </p:cNvPr>
            <p:cNvSpPr/>
            <p:nvPr/>
          </p:nvSpPr>
          <p:spPr>
            <a:xfrm>
              <a:off x="1346379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4" name="شكل حر: شكل 243">
              <a:extLst>
                <a:ext uri="{FF2B5EF4-FFF2-40B4-BE49-F238E27FC236}">
                  <a16:creationId xmlns:a16="http://schemas.microsoft.com/office/drawing/2014/main" id="{21D4B115-6D87-4A20-8AF2-36F3678DCD74}"/>
                </a:ext>
              </a:extLst>
            </p:cNvPr>
            <p:cNvSpPr/>
            <p:nvPr/>
          </p:nvSpPr>
          <p:spPr>
            <a:xfrm>
              <a:off x="1579050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5" name="شكل حر: شكل 244">
              <a:extLst>
                <a:ext uri="{FF2B5EF4-FFF2-40B4-BE49-F238E27FC236}">
                  <a16:creationId xmlns:a16="http://schemas.microsoft.com/office/drawing/2014/main" id="{CE9DA9C2-413C-41A2-9B1F-DD0ABC985A3B}"/>
                </a:ext>
              </a:extLst>
            </p:cNvPr>
            <p:cNvSpPr/>
            <p:nvPr/>
          </p:nvSpPr>
          <p:spPr>
            <a:xfrm>
              <a:off x="181172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6" name="شكل حر: شكل 245">
              <a:extLst>
                <a:ext uri="{FF2B5EF4-FFF2-40B4-BE49-F238E27FC236}">
                  <a16:creationId xmlns:a16="http://schemas.microsoft.com/office/drawing/2014/main" id="{3E57F2CB-1CCD-4159-92E4-B7FDCBB03BF9}"/>
                </a:ext>
              </a:extLst>
            </p:cNvPr>
            <p:cNvSpPr/>
            <p:nvPr/>
          </p:nvSpPr>
          <p:spPr>
            <a:xfrm>
              <a:off x="2044393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47" name="رسم 68">
            <a:extLst>
              <a:ext uri="{FF2B5EF4-FFF2-40B4-BE49-F238E27FC236}">
                <a16:creationId xmlns:a16="http://schemas.microsoft.com/office/drawing/2014/main" id="{7BAD3D7F-229D-420B-A3F7-57C4D233B7B5}"/>
              </a:ext>
            </a:extLst>
          </p:cNvPr>
          <p:cNvGrpSpPr/>
          <p:nvPr/>
        </p:nvGrpSpPr>
        <p:grpSpPr>
          <a:xfrm rot="10800000">
            <a:off x="-1101705" y="-576458"/>
            <a:ext cx="1893520" cy="657698"/>
            <a:chOff x="183021" y="148967"/>
            <a:chExt cx="1893520" cy="657698"/>
          </a:xfrm>
        </p:grpSpPr>
        <p:sp>
          <p:nvSpPr>
            <p:cNvPr id="248" name="شكل حر: شكل 247">
              <a:extLst>
                <a:ext uri="{FF2B5EF4-FFF2-40B4-BE49-F238E27FC236}">
                  <a16:creationId xmlns:a16="http://schemas.microsoft.com/office/drawing/2014/main" id="{B764AB71-BBC5-4C36-A3DE-A3B85F1414A8}"/>
                </a:ext>
              </a:extLst>
            </p:cNvPr>
            <p:cNvSpPr/>
            <p:nvPr/>
          </p:nvSpPr>
          <p:spPr>
            <a:xfrm>
              <a:off x="183021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9" name="شكل حر: شكل 248">
              <a:extLst>
                <a:ext uri="{FF2B5EF4-FFF2-40B4-BE49-F238E27FC236}">
                  <a16:creationId xmlns:a16="http://schemas.microsoft.com/office/drawing/2014/main" id="{AC646AF4-921E-4E8E-9EED-F4B0EAD39E2F}"/>
                </a:ext>
              </a:extLst>
            </p:cNvPr>
            <p:cNvSpPr/>
            <p:nvPr/>
          </p:nvSpPr>
          <p:spPr>
            <a:xfrm>
              <a:off x="41569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0" name="شكل حر: شكل 249">
              <a:extLst>
                <a:ext uri="{FF2B5EF4-FFF2-40B4-BE49-F238E27FC236}">
                  <a16:creationId xmlns:a16="http://schemas.microsoft.com/office/drawing/2014/main" id="{8F2559B7-E102-4AC7-AC19-3400D6432F9B}"/>
                </a:ext>
              </a:extLst>
            </p:cNvPr>
            <p:cNvSpPr/>
            <p:nvPr/>
          </p:nvSpPr>
          <p:spPr>
            <a:xfrm>
              <a:off x="648364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1" name="شكل حر: شكل 250">
              <a:extLst>
                <a:ext uri="{FF2B5EF4-FFF2-40B4-BE49-F238E27FC236}">
                  <a16:creationId xmlns:a16="http://schemas.microsoft.com/office/drawing/2014/main" id="{0BB9AA63-039A-45D4-84FA-FD571BA4FCE2}"/>
                </a:ext>
              </a:extLst>
            </p:cNvPr>
            <p:cNvSpPr/>
            <p:nvPr/>
          </p:nvSpPr>
          <p:spPr>
            <a:xfrm>
              <a:off x="881035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2" name="شكل حر: شكل 251">
              <a:extLst>
                <a:ext uri="{FF2B5EF4-FFF2-40B4-BE49-F238E27FC236}">
                  <a16:creationId xmlns:a16="http://schemas.microsoft.com/office/drawing/2014/main" id="{AA1ABAD0-0041-4FE8-86F2-A21E97FBE405}"/>
                </a:ext>
              </a:extLst>
            </p:cNvPr>
            <p:cNvSpPr/>
            <p:nvPr/>
          </p:nvSpPr>
          <p:spPr>
            <a:xfrm>
              <a:off x="1113707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3" name="شكل حر: شكل 252">
              <a:extLst>
                <a:ext uri="{FF2B5EF4-FFF2-40B4-BE49-F238E27FC236}">
                  <a16:creationId xmlns:a16="http://schemas.microsoft.com/office/drawing/2014/main" id="{7B0AA051-131E-4D3B-8C94-BA950BA73D8E}"/>
                </a:ext>
              </a:extLst>
            </p:cNvPr>
            <p:cNvSpPr/>
            <p:nvPr/>
          </p:nvSpPr>
          <p:spPr>
            <a:xfrm>
              <a:off x="1346379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4" name="شكل حر: شكل 253">
              <a:extLst>
                <a:ext uri="{FF2B5EF4-FFF2-40B4-BE49-F238E27FC236}">
                  <a16:creationId xmlns:a16="http://schemas.microsoft.com/office/drawing/2014/main" id="{9332088B-D87D-4ECF-9394-242E358BE530}"/>
                </a:ext>
              </a:extLst>
            </p:cNvPr>
            <p:cNvSpPr/>
            <p:nvPr/>
          </p:nvSpPr>
          <p:spPr>
            <a:xfrm>
              <a:off x="1579050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5" name="شكل حر: شكل 254">
              <a:extLst>
                <a:ext uri="{FF2B5EF4-FFF2-40B4-BE49-F238E27FC236}">
                  <a16:creationId xmlns:a16="http://schemas.microsoft.com/office/drawing/2014/main" id="{7F8D34DE-D5E8-4563-900D-4F16B76D18CD}"/>
                </a:ext>
              </a:extLst>
            </p:cNvPr>
            <p:cNvSpPr/>
            <p:nvPr/>
          </p:nvSpPr>
          <p:spPr>
            <a:xfrm>
              <a:off x="181172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6" name="شكل حر: شكل 255">
              <a:extLst>
                <a:ext uri="{FF2B5EF4-FFF2-40B4-BE49-F238E27FC236}">
                  <a16:creationId xmlns:a16="http://schemas.microsoft.com/office/drawing/2014/main" id="{87F62000-CB0F-4783-9BCA-B816647CC3EE}"/>
                </a:ext>
              </a:extLst>
            </p:cNvPr>
            <p:cNvSpPr/>
            <p:nvPr/>
          </p:nvSpPr>
          <p:spPr>
            <a:xfrm>
              <a:off x="2044393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7" name="شكل حر: شكل 256">
              <a:extLst>
                <a:ext uri="{FF2B5EF4-FFF2-40B4-BE49-F238E27FC236}">
                  <a16:creationId xmlns:a16="http://schemas.microsoft.com/office/drawing/2014/main" id="{9FE1685F-E993-4BAA-83C2-18835F3E07AE}"/>
                </a:ext>
              </a:extLst>
            </p:cNvPr>
            <p:cNvSpPr/>
            <p:nvPr/>
          </p:nvSpPr>
          <p:spPr>
            <a:xfrm>
              <a:off x="183021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8" name="شكل حر: شكل 257">
              <a:extLst>
                <a:ext uri="{FF2B5EF4-FFF2-40B4-BE49-F238E27FC236}">
                  <a16:creationId xmlns:a16="http://schemas.microsoft.com/office/drawing/2014/main" id="{6D0537B1-A8D8-4F49-ACE4-8460A58245E0}"/>
                </a:ext>
              </a:extLst>
            </p:cNvPr>
            <p:cNvSpPr/>
            <p:nvPr/>
          </p:nvSpPr>
          <p:spPr>
            <a:xfrm>
              <a:off x="41569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9" name="شكل حر: شكل 258">
              <a:extLst>
                <a:ext uri="{FF2B5EF4-FFF2-40B4-BE49-F238E27FC236}">
                  <a16:creationId xmlns:a16="http://schemas.microsoft.com/office/drawing/2014/main" id="{6612742A-E31D-4F9D-B861-49554B47170D}"/>
                </a:ext>
              </a:extLst>
            </p:cNvPr>
            <p:cNvSpPr/>
            <p:nvPr/>
          </p:nvSpPr>
          <p:spPr>
            <a:xfrm>
              <a:off x="648364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0" name="شكل حر: شكل 259">
              <a:extLst>
                <a:ext uri="{FF2B5EF4-FFF2-40B4-BE49-F238E27FC236}">
                  <a16:creationId xmlns:a16="http://schemas.microsoft.com/office/drawing/2014/main" id="{3311DDF2-618D-42C0-9864-EFFB59EFD8C9}"/>
                </a:ext>
              </a:extLst>
            </p:cNvPr>
            <p:cNvSpPr/>
            <p:nvPr/>
          </p:nvSpPr>
          <p:spPr>
            <a:xfrm>
              <a:off x="881035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1" name="شكل حر: شكل 260">
              <a:extLst>
                <a:ext uri="{FF2B5EF4-FFF2-40B4-BE49-F238E27FC236}">
                  <a16:creationId xmlns:a16="http://schemas.microsoft.com/office/drawing/2014/main" id="{B1F3F629-F26C-4E42-9930-5C6EEF093802}"/>
                </a:ext>
              </a:extLst>
            </p:cNvPr>
            <p:cNvSpPr/>
            <p:nvPr/>
          </p:nvSpPr>
          <p:spPr>
            <a:xfrm>
              <a:off x="1113707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2" name="شكل حر: شكل 261">
              <a:extLst>
                <a:ext uri="{FF2B5EF4-FFF2-40B4-BE49-F238E27FC236}">
                  <a16:creationId xmlns:a16="http://schemas.microsoft.com/office/drawing/2014/main" id="{67D6F154-CB5D-4BA2-A71A-FBC11E62A22D}"/>
                </a:ext>
              </a:extLst>
            </p:cNvPr>
            <p:cNvSpPr/>
            <p:nvPr/>
          </p:nvSpPr>
          <p:spPr>
            <a:xfrm>
              <a:off x="1346379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3" name="شكل حر: شكل 262">
              <a:extLst>
                <a:ext uri="{FF2B5EF4-FFF2-40B4-BE49-F238E27FC236}">
                  <a16:creationId xmlns:a16="http://schemas.microsoft.com/office/drawing/2014/main" id="{E7B17DF4-932F-465A-AAC6-72572BEFA0A6}"/>
                </a:ext>
              </a:extLst>
            </p:cNvPr>
            <p:cNvSpPr/>
            <p:nvPr/>
          </p:nvSpPr>
          <p:spPr>
            <a:xfrm>
              <a:off x="1579050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4" name="شكل حر: شكل 263">
              <a:extLst>
                <a:ext uri="{FF2B5EF4-FFF2-40B4-BE49-F238E27FC236}">
                  <a16:creationId xmlns:a16="http://schemas.microsoft.com/office/drawing/2014/main" id="{72ED5039-94A9-4550-A304-90646E4BA923}"/>
                </a:ext>
              </a:extLst>
            </p:cNvPr>
            <p:cNvSpPr/>
            <p:nvPr/>
          </p:nvSpPr>
          <p:spPr>
            <a:xfrm>
              <a:off x="181172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5" name="شكل حر: شكل 264">
              <a:extLst>
                <a:ext uri="{FF2B5EF4-FFF2-40B4-BE49-F238E27FC236}">
                  <a16:creationId xmlns:a16="http://schemas.microsoft.com/office/drawing/2014/main" id="{BE560926-1531-4443-9E3B-390D343CBE81}"/>
                </a:ext>
              </a:extLst>
            </p:cNvPr>
            <p:cNvSpPr/>
            <p:nvPr/>
          </p:nvSpPr>
          <p:spPr>
            <a:xfrm>
              <a:off x="2044394" y="305353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6" name="شكل حر: شكل 265">
              <a:extLst>
                <a:ext uri="{FF2B5EF4-FFF2-40B4-BE49-F238E27FC236}">
                  <a16:creationId xmlns:a16="http://schemas.microsoft.com/office/drawing/2014/main" id="{2B9D7754-E9B1-47DB-B9E0-F3115E246A7C}"/>
                </a:ext>
              </a:extLst>
            </p:cNvPr>
            <p:cNvSpPr/>
            <p:nvPr/>
          </p:nvSpPr>
          <p:spPr>
            <a:xfrm>
              <a:off x="183021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7" name="شكل حر: شكل 266">
              <a:extLst>
                <a:ext uri="{FF2B5EF4-FFF2-40B4-BE49-F238E27FC236}">
                  <a16:creationId xmlns:a16="http://schemas.microsoft.com/office/drawing/2014/main" id="{39FB0F2E-3E3A-4C0F-87A4-E946769ACEE9}"/>
                </a:ext>
              </a:extLst>
            </p:cNvPr>
            <p:cNvSpPr/>
            <p:nvPr/>
          </p:nvSpPr>
          <p:spPr>
            <a:xfrm>
              <a:off x="41569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8" name="شكل حر: شكل 267">
              <a:extLst>
                <a:ext uri="{FF2B5EF4-FFF2-40B4-BE49-F238E27FC236}">
                  <a16:creationId xmlns:a16="http://schemas.microsoft.com/office/drawing/2014/main" id="{C46BBAF8-5B57-4E3C-9416-FE67E41CF598}"/>
                </a:ext>
              </a:extLst>
            </p:cNvPr>
            <p:cNvSpPr/>
            <p:nvPr/>
          </p:nvSpPr>
          <p:spPr>
            <a:xfrm>
              <a:off x="648364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9" name="شكل حر: شكل 268">
              <a:extLst>
                <a:ext uri="{FF2B5EF4-FFF2-40B4-BE49-F238E27FC236}">
                  <a16:creationId xmlns:a16="http://schemas.microsoft.com/office/drawing/2014/main" id="{4A8FBB3C-F024-45F3-976A-5D8894F3EE0E}"/>
                </a:ext>
              </a:extLst>
            </p:cNvPr>
            <p:cNvSpPr/>
            <p:nvPr/>
          </p:nvSpPr>
          <p:spPr>
            <a:xfrm>
              <a:off x="881035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0" name="شكل حر: شكل 269">
              <a:extLst>
                <a:ext uri="{FF2B5EF4-FFF2-40B4-BE49-F238E27FC236}">
                  <a16:creationId xmlns:a16="http://schemas.microsoft.com/office/drawing/2014/main" id="{D6A65263-F472-4F2C-BF14-810D83A75F49}"/>
                </a:ext>
              </a:extLst>
            </p:cNvPr>
            <p:cNvSpPr/>
            <p:nvPr/>
          </p:nvSpPr>
          <p:spPr>
            <a:xfrm>
              <a:off x="1113707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1" name="شكل حر: شكل 270">
              <a:extLst>
                <a:ext uri="{FF2B5EF4-FFF2-40B4-BE49-F238E27FC236}">
                  <a16:creationId xmlns:a16="http://schemas.microsoft.com/office/drawing/2014/main" id="{079109B8-A6F5-4F4C-A620-14FDFFEC97A4}"/>
                </a:ext>
              </a:extLst>
            </p:cNvPr>
            <p:cNvSpPr/>
            <p:nvPr/>
          </p:nvSpPr>
          <p:spPr>
            <a:xfrm>
              <a:off x="1346379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2" name="شكل حر: شكل 271">
              <a:extLst>
                <a:ext uri="{FF2B5EF4-FFF2-40B4-BE49-F238E27FC236}">
                  <a16:creationId xmlns:a16="http://schemas.microsoft.com/office/drawing/2014/main" id="{090F4102-487A-4173-A312-2EC8DB1C4CE1}"/>
                </a:ext>
              </a:extLst>
            </p:cNvPr>
            <p:cNvSpPr/>
            <p:nvPr/>
          </p:nvSpPr>
          <p:spPr>
            <a:xfrm>
              <a:off x="1579050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3" name="شكل حر: شكل 272">
              <a:extLst>
                <a:ext uri="{FF2B5EF4-FFF2-40B4-BE49-F238E27FC236}">
                  <a16:creationId xmlns:a16="http://schemas.microsoft.com/office/drawing/2014/main" id="{F23F44A4-A5A2-49BB-8506-9EF85A46E7BD}"/>
                </a:ext>
              </a:extLst>
            </p:cNvPr>
            <p:cNvSpPr/>
            <p:nvPr/>
          </p:nvSpPr>
          <p:spPr>
            <a:xfrm>
              <a:off x="181172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4" name="شكل حر: شكل 273">
              <a:extLst>
                <a:ext uri="{FF2B5EF4-FFF2-40B4-BE49-F238E27FC236}">
                  <a16:creationId xmlns:a16="http://schemas.microsoft.com/office/drawing/2014/main" id="{A0945230-22F9-494F-8417-F3C7FFA93C0D}"/>
                </a:ext>
              </a:extLst>
            </p:cNvPr>
            <p:cNvSpPr/>
            <p:nvPr/>
          </p:nvSpPr>
          <p:spPr>
            <a:xfrm>
              <a:off x="2044393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5" name="شكل حر: شكل 274">
              <a:extLst>
                <a:ext uri="{FF2B5EF4-FFF2-40B4-BE49-F238E27FC236}">
                  <a16:creationId xmlns:a16="http://schemas.microsoft.com/office/drawing/2014/main" id="{84584FA8-D7DE-414C-90FF-0CC0824B94D4}"/>
                </a:ext>
              </a:extLst>
            </p:cNvPr>
            <p:cNvSpPr/>
            <p:nvPr/>
          </p:nvSpPr>
          <p:spPr>
            <a:xfrm>
              <a:off x="183021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6" name="شكل حر: شكل 275">
              <a:extLst>
                <a:ext uri="{FF2B5EF4-FFF2-40B4-BE49-F238E27FC236}">
                  <a16:creationId xmlns:a16="http://schemas.microsoft.com/office/drawing/2014/main" id="{16382E0F-8C21-40E4-AA49-473CD7E2E8D8}"/>
                </a:ext>
              </a:extLst>
            </p:cNvPr>
            <p:cNvSpPr/>
            <p:nvPr/>
          </p:nvSpPr>
          <p:spPr>
            <a:xfrm>
              <a:off x="41569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7" name="شكل حر: شكل 276">
              <a:extLst>
                <a:ext uri="{FF2B5EF4-FFF2-40B4-BE49-F238E27FC236}">
                  <a16:creationId xmlns:a16="http://schemas.microsoft.com/office/drawing/2014/main" id="{5BD7D2B3-6050-46D0-B24E-52590914F479}"/>
                </a:ext>
              </a:extLst>
            </p:cNvPr>
            <p:cNvSpPr/>
            <p:nvPr/>
          </p:nvSpPr>
          <p:spPr>
            <a:xfrm>
              <a:off x="648364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8" name="شكل حر: شكل 277">
              <a:extLst>
                <a:ext uri="{FF2B5EF4-FFF2-40B4-BE49-F238E27FC236}">
                  <a16:creationId xmlns:a16="http://schemas.microsoft.com/office/drawing/2014/main" id="{40B6410C-9BAE-42AC-B693-0032071D810F}"/>
                </a:ext>
              </a:extLst>
            </p:cNvPr>
            <p:cNvSpPr/>
            <p:nvPr/>
          </p:nvSpPr>
          <p:spPr>
            <a:xfrm>
              <a:off x="881035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9" name="شكل حر: شكل 278">
              <a:extLst>
                <a:ext uri="{FF2B5EF4-FFF2-40B4-BE49-F238E27FC236}">
                  <a16:creationId xmlns:a16="http://schemas.microsoft.com/office/drawing/2014/main" id="{986AE84F-9898-4FB7-8360-F5DBB0FFB74B}"/>
                </a:ext>
              </a:extLst>
            </p:cNvPr>
            <p:cNvSpPr/>
            <p:nvPr/>
          </p:nvSpPr>
          <p:spPr>
            <a:xfrm>
              <a:off x="1113707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0" name="شكل حر: شكل 279">
              <a:extLst>
                <a:ext uri="{FF2B5EF4-FFF2-40B4-BE49-F238E27FC236}">
                  <a16:creationId xmlns:a16="http://schemas.microsoft.com/office/drawing/2014/main" id="{016780E8-D22D-4D62-8D9A-2E156A2C98CE}"/>
                </a:ext>
              </a:extLst>
            </p:cNvPr>
            <p:cNvSpPr/>
            <p:nvPr/>
          </p:nvSpPr>
          <p:spPr>
            <a:xfrm>
              <a:off x="1346379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1" name="شكل حر: شكل 280">
              <a:extLst>
                <a:ext uri="{FF2B5EF4-FFF2-40B4-BE49-F238E27FC236}">
                  <a16:creationId xmlns:a16="http://schemas.microsoft.com/office/drawing/2014/main" id="{F0627AFB-99C5-4A3F-A598-9E43DF592AEE}"/>
                </a:ext>
              </a:extLst>
            </p:cNvPr>
            <p:cNvSpPr/>
            <p:nvPr/>
          </p:nvSpPr>
          <p:spPr>
            <a:xfrm>
              <a:off x="1579050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2" name="شكل حر: شكل 281">
              <a:extLst>
                <a:ext uri="{FF2B5EF4-FFF2-40B4-BE49-F238E27FC236}">
                  <a16:creationId xmlns:a16="http://schemas.microsoft.com/office/drawing/2014/main" id="{E0420242-4197-4E9E-9C46-539A379225D4}"/>
                </a:ext>
              </a:extLst>
            </p:cNvPr>
            <p:cNvSpPr/>
            <p:nvPr/>
          </p:nvSpPr>
          <p:spPr>
            <a:xfrm>
              <a:off x="181172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3" name="شكل حر: شكل 282">
              <a:extLst>
                <a:ext uri="{FF2B5EF4-FFF2-40B4-BE49-F238E27FC236}">
                  <a16:creationId xmlns:a16="http://schemas.microsoft.com/office/drawing/2014/main" id="{85C44C33-A8DA-4B72-A0F4-D62DDDFF7B9E}"/>
                </a:ext>
              </a:extLst>
            </p:cNvPr>
            <p:cNvSpPr/>
            <p:nvPr/>
          </p:nvSpPr>
          <p:spPr>
            <a:xfrm>
              <a:off x="2044393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4" name="شكل حر: شكل 283">
              <a:extLst>
                <a:ext uri="{FF2B5EF4-FFF2-40B4-BE49-F238E27FC236}">
                  <a16:creationId xmlns:a16="http://schemas.microsoft.com/office/drawing/2014/main" id="{319B079C-6296-4993-A920-3253B3A6FE8A}"/>
                </a:ext>
              </a:extLst>
            </p:cNvPr>
            <p:cNvSpPr/>
            <p:nvPr/>
          </p:nvSpPr>
          <p:spPr>
            <a:xfrm>
              <a:off x="183021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5" name="شكل حر: شكل 284">
              <a:extLst>
                <a:ext uri="{FF2B5EF4-FFF2-40B4-BE49-F238E27FC236}">
                  <a16:creationId xmlns:a16="http://schemas.microsoft.com/office/drawing/2014/main" id="{0344B6FF-7955-4520-88C4-B3A8E19A2061}"/>
                </a:ext>
              </a:extLst>
            </p:cNvPr>
            <p:cNvSpPr/>
            <p:nvPr/>
          </p:nvSpPr>
          <p:spPr>
            <a:xfrm>
              <a:off x="41569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6" name="شكل حر: شكل 285">
              <a:extLst>
                <a:ext uri="{FF2B5EF4-FFF2-40B4-BE49-F238E27FC236}">
                  <a16:creationId xmlns:a16="http://schemas.microsoft.com/office/drawing/2014/main" id="{C06DFCA5-A810-4116-AEC3-24FFF5387301}"/>
                </a:ext>
              </a:extLst>
            </p:cNvPr>
            <p:cNvSpPr/>
            <p:nvPr/>
          </p:nvSpPr>
          <p:spPr>
            <a:xfrm>
              <a:off x="648364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7" name="شكل حر: شكل 286">
              <a:extLst>
                <a:ext uri="{FF2B5EF4-FFF2-40B4-BE49-F238E27FC236}">
                  <a16:creationId xmlns:a16="http://schemas.microsoft.com/office/drawing/2014/main" id="{8D2443AB-FCCA-4F8A-AE08-14EABC90FF0D}"/>
                </a:ext>
              </a:extLst>
            </p:cNvPr>
            <p:cNvSpPr/>
            <p:nvPr/>
          </p:nvSpPr>
          <p:spPr>
            <a:xfrm>
              <a:off x="881035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8" name="شكل حر: شكل 287">
              <a:extLst>
                <a:ext uri="{FF2B5EF4-FFF2-40B4-BE49-F238E27FC236}">
                  <a16:creationId xmlns:a16="http://schemas.microsoft.com/office/drawing/2014/main" id="{5A97865B-AEB4-4851-99E2-E94801D31E84}"/>
                </a:ext>
              </a:extLst>
            </p:cNvPr>
            <p:cNvSpPr/>
            <p:nvPr/>
          </p:nvSpPr>
          <p:spPr>
            <a:xfrm>
              <a:off x="1113707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9" name="شكل حر: شكل 288">
              <a:extLst>
                <a:ext uri="{FF2B5EF4-FFF2-40B4-BE49-F238E27FC236}">
                  <a16:creationId xmlns:a16="http://schemas.microsoft.com/office/drawing/2014/main" id="{63AD0EED-C451-48E3-9542-5B0BA5476E49}"/>
                </a:ext>
              </a:extLst>
            </p:cNvPr>
            <p:cNvSpPr/>
            <p:nvPr/>
          </p:nvSpPr>
          <p:spPr>
            <a:xfrm>
              <a:off x="1346379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0" name="شكل حر: شكل 289">
              <a:extLst>
                <a:ext uri="{FF2B5EF4-FFF2-40B4-BE49-F238E27FC236}">
                  <a16:creationId xmlns:a16="http://schemas.microsoft.com/office/drawing/2014/main" id="{7C4743C3-2303-49EC-9BE3-574F39614383}"/>
                </a:ext>
              </a:extLst>
            </p:cNvPr>
            <p:cNvSpPr/>
            <p:nvPr/>
          </p:nvSpPr>
          <p:spPr>
            <a:xfrm>
              <a:off x="1579050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1" name="شكل حر: شكل 290">
              <a:extLst>
                <a:ext uri="{FF2B5EF4-FFF2-40B4-BE49-F238E27FC236}">
                  <a16:creationId xmlns:a16="http://schemas.microsoft.com/office/drawing/2014/main" id="{0986F62E-22A3-4F62-AEF8-259F52972059}"/>
                </a:ext>
              </a:extLst>
            </p:cNvPr>
            <p:cNvSpPr/>
            <p:nvPr/>
          </p:nvSpPr>
          <p:spPr>
            <a:xfrm>
              <a:off x="181172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2" name="شكل حر: شكل 291">
              <a:extLst>
                <a:ext uri="{FF2B5EF4-FFF2-40B4-BE49-F238E27FC236}">
                  <a16:creationId xmlns:a16="http://schemas.microsoft.com/office/drawing/2014/main" id="{E0C22ACA-919C-4FE9-ABA1-51289CDB9524}"/>
                </a:ext>
              </a:extLst>
            </p:cNvPr>
            <p:cNvSpPr/>
            <p:nvPr/>
          </p:nvSpPr>
          <p:spPr>
            <a:xfrm>
              <a:off x="2044393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93" name="رسم 68">
            <a:extLst>
              <a:ext uri="{FF2B5EF4-FFF2-40B4-BE49-F238E27FC236}">
                <a16:creationId xmlns:a16="http://schemas.microsoft.com/office/drawing/2014/main" id="{B4ED26F1-FE25-486F-9294-5AF7B55F1275}"/>
              </a:ext>
            </a:extLst>
          </p:cNvPr>
          <p:cNvGrpSpPr/>
          <p:nvPr/>
        </p:nvGrpSpPr>
        <p:grpSpPr>
          <a:xfrm rot="10800000">
            <a:off x="984091" y="-576458"/>
            <a:ext cx="1893520" cy="657698"/>
            <a:chOff x="183021" y="148967"/>
            <a:chExt cx="1893520" cy="657698"/>
          </a:xfrm>
        </p:grpSpPr>
        <p:sp>
          <p:nvSpPr>
            <p:cNvPr id="294" name="شكل حر: شكل 293">
              <a:extLst>
                <a:ext uri="{FF2B5EF4-FFF2-40B4-BE49-F238E27FC236}">
                  <a16:creationId xmlns:a16="http://schemas.microsoft.com/office/drawing/2014/main" id="{31576F85-B5EE-4E39-BF88-157CF677379B}"/>
                </a:ext>
              </a:extLst>
            </p:cNvPr>
            <p:cNvSpPr/>
            <p:nvPr/>
          </p:nvSpPr>
          <p:spPr>
            <a:xfrm>
              <a:off x="183021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5" name="شكل حر: شكل 294">
              <a:extLst>
                <a:ext uri="{FF2B5EF4-FFF2-40B4-BE49-F238E27FC236}">
                  <a16:creationId xmlns:a16="http://schemas.microsoft.com/office/drawing/2014/main" id="{AB8A83D8-F567-40A1-8B03-3EC8919FE0E1}"/>
                </a:ext>
              </a:extLst>
            </p:cNvPr>
            <p:cNvSpPr/>
            <p:nvPr/>
          </p:nvSpPr>
          <p:spPr>
            <a:xfrm>
              <a:off x="41569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6" name="شكل حر: شكل 295">
              <a:extLst>
                <a:ext uri="{FF2B5EF4-FFF2-40B4-BE49-F238E27FC236}">
                  <a16:creationId xmlns:a16="http://schemas.microsoft.com/office/drawing/2014/main" id="{64360E5E-AA64-4DD6-858E-04AF3F7DDB59}"/>
                </a:ext>
              </a:extLst>
            </p:cNvPr>
            <p:cNvSpPr/>
            <p:nvPr/>
          </p:nvSpPr>
          <p:spPr>
            <a:xfrm>
              <a:off x="648364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7" name="شكل حر: شكل 296">
              <a:extLst>
                <a:ext uri="{FF2B5EF4-FFF2-40B4-BE49-F238E27FC236}">
                  <a16:creationId xmlns:a16="http://schemas.microsoft.com/office/drawing/2014/main" id="{3356E339-1C53-4D9B-9AF5-C62BD94AE712}"/>
                </a:ext>
              </a:extLst>
            </p:cNvPr>
            <p:cNvSpPr/>
            <p:nvPr/>
          </p:nvSpPr>
          <p:spPr>
            <a:xfrm>
              <a:off x="881035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8" name="شكل حر: شكل 297">
              <a:extLst>
                <a:ext uri="{FF2B5EF4-FFF2-40B4-BE49-F238E27FC236}">
                  <a16:creationId xmlns:a16="http://schemas.microsoft.com/office/drawing/2014/main" id="{EB150616-C019-4E52-A630-6BD478C12853}"/>
                </a:ext>
              </a:extLst>
            </p:cNvPr>
            <p:cNvSpPr/>
            <p:nvPr/>
          </p:nvSpPr>
          <p:spPr>
            <a:xfrm>
              <a:off x="1113707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9" name="شكل حر: شكل 298">
              <a:extLst>
                <a:ext uri="{FF2B5EF4-FFF2-40B4-BE49-F238E27FC236}">
                  <a16:creationId xmlns:a16="http://schemas.microsoft.com/office/drawing/2014/main" id="{52A94023-7CA6-44D7-B203-E186B6BDFACE}"/>
                </a:ext>
              </a:extLst>
            </p:cNvPr>
            <p:cNvSpPr/>
            <p:nvPr/>
          </p:nvSpPr>
          <p:spPr>
            <a:xfrm>
              <a:off x="1346379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0" name="شكل حر: شكل 299">
              <a:extLst>
                <a:ext uri="{FF2B5EF4-FFF2-40B4-BE49-F238E27FC236}">
                  <a16:creationId xmlns:a16="http://schemas.microsoft.com/office/drawing/2014/main" id="{21D64349-433B-45C1-9595-D1E997067C6D}"/>
                </a:ext>
              </a:extLst>
            </p:cNvPr>
            <p:cNvSpPr/>
            <p:nvPr/>
          </p:nvSpPr>
          <p:spPr>
            <a:xfrm>
              <a:off x="1579050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1" name="شكل حر: شكل 300">
              <a:extLst>
                <a:ext uri="{FF2B5EF4-FFF2-40B4-BE49-F238E27FC236}">
                  <a16:creationId xmlns:a16="http://schemas.microsoft.com/office/drawing/2014/main" id="{C0F0EBB5-ADE0-4BC8-A09C-73E37BDE9A67}"/>
                </a:ext>
              </a:extLst>
            </p:cNvPr>
            <p:cNvSpPr/>
            <p:nvPr/>
          </p:nvSpPr>
          <p:spPr>
            <a:xfrm>
              <a:off x="181172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2" name="شكل حر: شكل 301">
              <a:extLst>
                <a:ext uri="{FF2B5EF4-FFF2-40B4-BE49-F238E27FC236}">
                  <a16:creationId xmlns:a16="http://schemas.microsoft.com/office/drawing/2014/main" id="{DDC7FB7F-6C52-4722-82CE-BFA6662CA607}"/>
                </a:ext>
              </a:extLst>
            </p:cNvPr>
            <p:cNvSpPr/>
            <p:nvPr/>
          </p:nvSpPr>
          <p:spPr>
            <a:xfrm>
              <a:off x="2044393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3" name="شكل حر: شكل 302">
              <a:extLst>
                <a:ext uri="{FF2B5EF4-FFF2-40B4-BE49-F238E27FC236}">
                  <a16:creationId xmlns:a16="http://schemas.microsoft.com/office/drawing/2014/main" id="{A2E34B30-FA75-4170-9D3D-0A31572A2571}"/>
                </a:ext>
              </a:extLst>
            </p:cNvPr>
            <p:cNvSpPr/>
            <p:nvPr/>
          </p:nvSpPr>
          <p:spPr>
            <a:xfrm>
              <a:off x="183021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4" name="شكل حر: شكل 303">
              <a:extLst>
                <a:ext uri="{FF2B5EF4-FFF2-40B4-BE49-F238E27FC236}">
                  <a16:creationId xmlns:a16="http://schemas.microsoft.com/office/drawing/2014/main" id="{204DFAC2-82E6-4216-8FC8-022F7C305D77}"/>
                </a:ext>
              </a:extLst>
            </p:cNvPr>
            <p:cNvSpPr/>
            <p:nvPr/>
          </p:nvSpPr>
          <p:spPr>
            <a:xfrm>
              <a:off x="41569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5" name="شكل حر: شكل 304">
              <a:extLst>
                <a:ext uri="{FF2B5EF4-FFF2-40B4-BE49-F238E27FC236}">
                  <a16:creationId xmlns:a16="http://schemas.microsoft.com/office/drawing/2014/main" id="{FC125B09-20B3-4E0B-BF12-8BA1A6B6EDF2}"/>
                </a:ext>
              </a:extLst>
            </p:cNvPr>
            <p:cNvSpPr/>
            <p:nvPr/>
          </p:nvSpPr>
          <p:spPr>
            <a:xfrm>
              <a:off x="648364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6" name="شكل حر: شكل 305">
              <a:extLst>
                <a:ext uri="{FF2B5EF4-FFF2-40B4-BE49-F238E27FC236}">
                  <a16:creationId xmlns:a16="http://schemas.microsoft.com/office/drawing/2014/main" id="{5AB079DF-CD23-4285-A54C-C681B5A3AECF}"/>
                </a:ext>
              </a:extLst>
            </p:cNvPr>
            <p:cNvSpPr/>
            <p:nvPr/>
          </p:nvSpPr>
          <p:spPr>
            <a:xfrm>
              <a:off x="881035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7" name="شكل حر: شكل 306">
              <a:extLst>
                <a:ext uri="{FF2B5EF4-FFF2-40B4-BE49-F238E27FC236}">
                  <a16:creationId xmlns:a16="http://schemas.microsoft.com/office/drawing/2014/main" id="{586D43F5-D830-40C4-919F-1DDFA4E013E4}"/>
                </a:ext>
              </a:extLst>
            </p:cNvPr>
            <p:cNvSpPr/>
            <p:nvPr/>
          </p:nvSpPr>
          <p:spPr>
            <a:xfrm>
              <a:off x="1113707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8" name="شكل حر: شكل 307">
              <a:extLst>
                <a:ext uri="{FF2B5EF4-FFF2-40B4-BE49-F238E27FC236}">
                  <a16:creationId xmlns:a16="http://schemas.microsoft.com/office/drawing/2014/main" id="{91CED9CC-9F60-49F1-A33B-CC23A9FF96CF}"/>
                </a:ext>
              </a:extLst>
            </p:cNvPr>
            <p:cNvSpPr/>
            <p:nvPr/>
          </p:nvSpPr>
          <p:spPr>
            <a:xfrm>
              <a:off x="1346379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9" name="شكل حر: شكل 308">
              <a:extLst>
                <a:ext uri="{FF2B5EF4-FFF2-40B4-BE49-F238E27FC236}">
                  <a16:creationId xmlns:a16="http://schemas.microsoft.com/office/drawing/2014/main" id="{7860C156-4D00-451A-B67E-5E95E9CB98DC}"/>
                </a:ext>
              </a:extLst>
            </p:cNvPr>
            <p:cNvSpPr/>
            <p:nvPr/>
          </p:nvSpPr>
          <p:spPr>
            <a:xfrm>
              <a:off x="1579050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0" name="شكل حر: شكل 309">
              <a:extLst>
                <a:ext uri="{FF2B5EF4-FFF2-40B4-BE49-F238E27FC236}">
                  <a16:creationId xmlns:a16="http://schemas.microsoft.com/office/drawing/2014/main" id="{68702927-4863-41E2-80C6-814BBF388AC0}"/>
                </a:ext>
              </a:extLst>
            </p:cNvPr>
            <p:cNvSpPr/>
            <p:nvPr/>
          </p:nvSpPr>
          <p:spPr>
            <a:xfrm>
              <a:off x="181172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1" name="شكل حر: شكل 310">
              <a:extLst>
                <a:ext uri="{FF2B5EF4-FFF2-40B4-BE49-F238E27FC236}">
                  <a16:creationId xmlns:a16="http://schemas.microsoft.com/office/drawing/2014/main" id="{1BA0ACE7-74E2-4DFB-88E3-B81975D9CA98}"/>
                </a:ext>
              </a:extLst>
            </p:cNvPr>
            <p:cNvSpPr/>
            <p:nvPr/>
          </p:nvSpPr>
          <p:spPr>
            <a:xfrm>
              <a:off x="2044394" y="305353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2" name="شكل حر: شكل 311">
              <a:extLst>
                <a:ext uri="{FF2B5EF4-FFF2-40B4-BE49-F238E27FC236}">
                  <a16:creationId xmlns:a16="http://schemas.microsoft.com/office/drawing/2014/main" id="{FA38B71A-3652-46AA-AC76-6A7B995AF34B}"/>
                </a:ext>
              </a:extLst>
            </p:cNvPr>
            <p:cNvSpPr/>
            <p:nvPr/>
          </p:nvSpPr>
          <p:spPr>
            <a:xfrm>
              <a:off x="183021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3" name="شكل حر: شكل 312">
              <a:extLst>
                <a:ext uri="{FF2B5EF4-FFF2-40B4-BE49-F238E27FC236}">
                  <a16:creationId xmlns:a16="http://schemas.microsoft.com/office/drawing/2014/main" id="{BD10848C-38E7-4B8A-8C99-907F1711061D}"/>
                </a:ext>
              </a:extLst>
            </p:cNvPr>
            <p:cNvSpPr/>
            <p:nvPr/>
          </p:nvSpPr>
          <p:spPr>
            <a:xfrm>
              <a:off x="41569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4" name="شكل حر: شكل 313">
              <a:extLst>
                <a:ext uri="{FF2B5EF4-FFF2-40B4-BE49-F238E27FC236}">
                  <a16:creationId xmlns:a16="http://schemas.microsoft.com/office/drawing/2014/main" id="{71916FF7-6774-4EF0-BF85-4E3DC250A33E}"/>
                </a:ext>
              </a:extLst>
            </p:cNvPr>
            <p:cNvSpPr/>
            <p:nvPr/>
          </p:nvSpPr>
          <p:spPr>
            <a:xfrm>
              <a:off x="648364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5" name="شكل حر: شكل 314">
              <a:extLst>
                <a:ext uri="{FF2B5EF4-FFF2-40B4-BE49-F238E27FC236}">
                  <a16:creationId xmlns:a16="http://schemas.microsoft.com/office/drawing/2014/main" id="{8C741730-36A2-414E-ACA4-55DE757B5826}"/>
                </a:ext>
              </a:extLst>
            </p:cNvPr>
            <p:cNvSpPr/>
            <p:nvPr/>
          </p:nvSpPr>
          <p:spPr>
            <a:xfrm>
              <a:off x="881035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6" name="شكل حر: شكل 315">
              <a:extLst>
                <a:ext uri="{FF2B5EF4-FFF2-40B4-BE49-F238E27FC236}">
                  <a16:creationId xmlns:a16="http://schemas.microsoft.com/office/drawing/2014/main" id="{01F130BA-EEA1-4783-A165-DBFEB8FF6A9E}"/>
                </a:ext>
              </a:extLst>
            </p:cNvPr>
            <p:cNvSpPr/>
            <p:nvPr/>
          </p:nvSpPr>
          <p:spPr>
            <a:xfrm>
              <a:off x="1113707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7" name="شكل حر: شكل 316">
              <a:extLst>
                <a:ext uri="{FF2B5EF4-FFF2-40B4-BE49-F238E27FC236}">
                  <a16:creationId xmlns:a16="http://schemas.microsoft.com/office/drawing/2014/main" id="{6012A80D-ACA5-4B18-A1E8-40281B714866}"/>
                </a:ext>
              </a:extLst>
            </p:cNvPr>
            <p:cNvSpPr/>
            <p:nvPr/>
          </p:nvSpPr>
          <p:spPr>
            <a:xfrm>
              <a:off x="1346379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8" name="شكل حر: شكل 317">
              <a:extLst>
                <a:ext uri="{FF2B5EF4-FFF2-40B4-BE49-F238E27FC236}">
                  <a16:creationId xmlns:a16="http://schemas.microsoft.com/office/drawing/2014/main" id="{917FBD09-7359-4654-86D9-B3741354820F}"/>
                </a:ext>
              </a:extLst>
            </p:cNvPr>
            <p:cNvSpPr/>
            <p:nvPr/>
          </p:nvSpPr>
          <p:spPr>
            <a:xfrm>
              <a:off x="1579050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9" name="شكل حر: شكل 318">
              <a:extLst>
                <a:ext uri="{FF2B5EF4-FFF2-40B4-BE49-F238E27FC236}">
                  <a16:creationId xmlns:a16="http://schemas.microsoft.com/office/drawing/2014/main" id="{4DA33938-C6F8-4C27-A330-62AC8ED2BC39}"/>
                </a:ext>
              </a:extLst>
            </p:cNvPr>
            <p:cNvSpPr/>
            <p:nvPr/>
          </p:nvSpPr>
          <p:spPr>
            <a:xfrm>
              <a:off x="181172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0" name="شكل حر: شكل 319">
              <a:extLst>
                <a:ext uri="{FF2B5EF4-FFF2-40B4-BE49-F238E27FC236}">
                  <a16:creationId xmlns:a16="http://schemas.microsoft.com/office/drawing/2014/main" id="{9C3799D6-0202-4FA3-8DB0-5B96775360B0}"/>
                </a:ext>
              </a:extLst>
            </p:cNvPr>
            <p:cNvSpPr/>
            <p:nvPr/>
          </p:nvSpPr>
          <p:spPr>
            <a:xfrm>
              <a:off x="2044393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1" name="شكل حر: شكل 320">
              <a:extLst>
                <a:ext uri="{FF2B5EF4-FFF2-40B4-BE49-F238E27FC236}">
                  <a16:creationId xmlns:a16="http://schemas.microsoft.com/office/drawing/2014/main" id="{FB5ACD2A-3167-461B-879A-90DFE5D9F99E}"/>
                </a:ext>
              </a:extLst>
            </p:cNvPr>
            <p:cNvSpPr/>
            <p:nvPr/>
          </p:nvSpPr>
          <p:spPr>
            <a:xfrm>
              <a:off x="183021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2" name="شكل حر: شكل 321">
              <a:extLst>
                <a:ext uri="{FF2B5EF4-FFF2-40B4-BE49-F238E27FC236}">
                  <a16:creationId xmlns:a16="http://schemas.microsoft.com/office/drawing/2014/main" id="{7AEE8DF8-4413-491E-B337-B16CE4447953}"/>
                </a:ext>
              </a:extLst>
            </p:cNvPr>
            <p:cNvSpPr/>
            <p:nvPr/>
          </p:nvSpPr>
          <p:spPr>
            <a:xfrm>
              <a:off x="41569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3" name="شكل حر: شكل 322">
              <a:extLst>
                <a:ext uri="{FF2B5EF4-FFF2-40B4-BE49-F238E27FC236}">
                  <a16:creationId xmlns:a16="http://schemas.microsoft.com/office/drawing/2014/main" id="{9FB83559-ECBD-4691-AA56-D2A29558ED9F}"/>
                </a:ext>
              </a:extLst>
            </p:cNvPr>
            <p:cNvSpPr/>
            <p:nvPr/>
          </p:nvSpPr>
          <p:spPr>
            <a:xfrm>
              <a:off x="648364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4" name="شكل حر: شكل 323">
              <a:extLst>
                <a:ext uri="{FF2B5EF4-FFF2-40B4-BE49-F238E27FC236}">
                  <a16:creationId xmlns:a16="http://schemas.microsoft.com/office/drawing/2014/main" id="{65C298BE-8321-48EA-BE37-1E40D2C698B2}"/>
                </a:ext>
              </a:extLst>
            </p:cNvPr>
            <p:cNvSpPr/>
            <p:nvPr/>
          </p:nvSpPr>
          <p:spPr>
            <a:xfrm>
              <a:off x="881035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5" name="شكل حر: شكل 324">
              <a:extLst>
                <a:ext uri="{FF2B5EF4-FFF2-40B4-BE49-F238E27FC236}">
                  <a16:creationId xmlns:a16="http://schemas.microsoft.com/office/drawing/2014/main" id="{A0139740-C1A5-49E8-B1DF-125C350F562D}"/>
                </a:ext>
              </a:extLst>
            </p:cNvPr>
            <p:cNvSpPr/>
            <p:nvPr/>
          </p:nvSpPr>
          <p:spPr>
            <a:xfrm>
              <a:off x="1113707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6" name="شكل حر: شكل 325">
              <a:extLst>
                <a:ext uri="{FF2B5EF4-FFF2-40B4-BE49-F238E27FC236}">
                  <a16:creationId xmlns:a16="http://schemas.microsoft.com/office/drawing/2014/main" id="{70C6FEBB-43B6-4A81-AC1A-F1DD846BDC6E}"/>
                </a:ext>
              </a:extLst>
            </p:cNvPr>
            <p:cNvSpPr/>
            <p:nvPr/>
          </p:nvSpPr>
          <p:spPr>
            <a:xfrm>
              <a:off x="1346379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7" name="شكل حر: شكل 326">
              <a:extLst>
                <a:ext uri="{FF2B5EF4-FFF2-40B4-BE49-F238E27FC236}">
                  <a16:creationId xmlns:a16="http://schemas.microsoft.com/office/drawing/2014/main" id="{E0B90B56-9361-4985-9337-F70342CE33DF}"/>
                </a:ext>
              </a:extLst>
            </p:cNvPr>
            <p:cNvSpPr/>
            <p:nvPr/>
          </p:nvSpPr>
          <p:spPr>
            <a:xfrm>
              <a:off x="1579050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8" name="شكل حر: شكل 327">
              <a:extLst>
                <a:ext uri="{FF2B5EF4-FFF2-40B4-BE49-F238E27FC236}">
                  <a16:creationId xmlns:a16="http://schemas.microsoft.com/office/drawing/2014/main" id="{A34662E6-CA00-4A02-A28C-D15C4DBEA687}"/>
                </a:ext>
              </a:extLst>
            </p:cNvPr>
            <p:cNvSpPr/>
            <p:nvPr/>
          </p:nvSpPr>
          <p:spPr>
            <a:xfrm>
              <a:off x="181172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9" name="شكل حر: شكل 328">
              <a:extLst>
                <a:ext uri="{FF2B5EF4-FFF2-40B4-BE49-F238E27FC236}">
                  <a16:creationId xmlns:a16="http://schemas.microsoft.com/office/drawing/2014/main" id="{364AA54D-AC80-4F29-A602-FB11E4E165AA}"/>
                </a:ext>
              </a:extLst>
            </p:cNvPr>
            <p:cNvSpPr/>
            <p:nvPr/>
          </p:nvSpPr>
          <p:spPr>
            <a:xfrm>
              <a:off x="2044393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0" name="شكل حر: شكل 329">
              <a:extLst>
                <a:ext uri="{FF2B5EF4-FFF2-40B4-BE49-F238E27FC236}">
                  <a16:creationId xmlns:a16="http://schemas.microsoft.com/office/drawing/2014/main" id="{34BB7000-29C7-4657-AE7C-FE2085047E96}"/>
                </a:ext>
              </a:extLst>
            </p:cNvPr>
            <p:cNvSpPr/>
            <p:nvPr/>
          </p:nvSpPr>
          <p:spPr>
            <a:xfrm>
              <a:off x="183021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1" name="شكل حر: شكل 330">
              <a:extLst>
                <a:ext uri="{FF2B5EF4-FFF2-40B4-BE49-F238E27FC236}">
                  <a16:creationId xmlns:a16="http://schemas.microsoft.com/office/drawing/2014/main" id="{450876BF-0B1D-48E0-A4A7-0429AFCCD77A}"/>
                </a:ext>
              </a:extLst>
            </p:cNvPr>
            <p:cNvSpPr/>
            <p:nvPr/>
          </p:nvSpPr>
          <p:spPr>
            <a:xfrm>
              <a:off x="41569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2" name="شكل حر: شكل 331">
              <a:extLst>
                <a:ext uri="{FF2B5EF4-FFF2-40B4-BE49-F238E27FC236}">
                  <a16:creationId xmlns:a16="http://schemas.microsoft.com/office/drawing/2014/main" id="{1A8667C5-21C8-444E-BBFF-ACB79C91E0EF}"/>
                </a:ext>
              </a:extLst>
            </p:cNvPr>
            <p:cNvSpPr/>
            <p:nvPr/>
          </p:nvSpPr>
          <p:spPr>
            <a:xfrm>
              <a:off x="648364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3" name="شكل حر: شكل 332">
              <a:extLst>
                <a:ext uri="{FF2B5EF4-FFF2-40B4-BE49-F238E27FC236}">
                  <a16:creationId xmlns:a16="http://schemas.microsoft.com/office/drawing/2014/main" id="{B820EC5E-0718-40A6-9522-3657195659C4}"/>
                </a:ext>
              </a:extLst>
            </p:cNvPr>
            <p:cNvSpPr/>
            <p:nvPr/>
          </p:nvSpPr>
          <p:spPr>
            <a:xfrm>
              <a:off x="881035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4" name="شكل حر: شكل 333">
              <a:extLst>
                <a:ext uri="{FF2B5EF4-FFF2-40B4-BE49-F238E27FC236}">
                  <a16:creationId xmlns:a16="http://schemas.microsoft.com/office/drawing/2014/main" id="{66E3E694-CB7F-43CF-A4B8-30B4BF4E5806}"/>
                </a:ext>
              </a:extLst>
            </p:cNvPr>
            <p:cNvSpPr/>
            <p:nvPr/>
          </p:nvSpPr>
          <p:spPr>
            <a:xfrm>
              <a:off x="1113707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5" name="شكل حر: شكل 334">
              <a:extLst>
                <a:ext uri="{FF2B5EF4-FFF2-40B4-BE49-F238E27FC236}">
                  <a16:creationId xmlns:a16="http://schemas.microsoft.com/office/drawing/2014/main" id="{528DFE57-BA71-4EAD-AE64-B655E96A5A9C}"/>
                </a:ext>
              </a:extLst>
            </p:cNvPr>
            <p:cNvSpPr/>
            <p:nvPr/>
          </p:nvSpPr>
          <p:spPr>
            <a:xfrm>
              <a:off x="1346379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6" name="شكل حر: شكل 335">
              <a:extLst>
                <a:ext uri="{FF2B5EF4-FFF2-40B4-BE49-F238E27FC236}">
                  <a16:creationId xmlns:a16="http://schemas.microsoft.com/office/drawing/2014/main" id="{0F1E8669-F8B2-4656-B39D-B6FB7AF22E4A}"/>
                </a:ext>
              </a:extLst>
            </p:cNvPr>
            <p:cNvSpPr/>
            <p:nvPr/>
          </p:nvSpPr>
          <p:spPr>
            <a:xfrm>
              <a:off x="1579050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7" name="شكل حر: شكل 336">
              <a:extLst>
                <a:ext uri="{FF2B5EF4-FFF2-40B4-BE49-F238E27FC236}">
                  <a16:creationId xmlns:a16="http://schemas.microsoft.com/office/drawing/2014/main" id="{E1DF9D21-4C11-4076-AD93-1CB3059065FC}"/>
                </a:ext>
              </a:extLst>
            </p:cNvPr>
            <p:cNvSpPr/>
            <p:nvPr/>
          </p:nvSpPr>
          <p:spPr>
            <a:xfrm>
              <a:off x="181172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8" name="شكل حر: شكل 337">
              <a:extLst>
                <a:ext uri="{FF2B5EF4-FFF2-40B4-BE49-F238E27FC236}">
                  <a16:creationId xmlns:a16="http://schemas.microsoft.com/office/drawing/2014/main" id="{F4946DCE-9ADC-4BA9-9EF3-878B9339042F}"/>
                </a:ext>
              </a:extLst>
            </p:cNvPr>
            <p:cNvSpPr/>
            <p:nvPr/>
          </p:nvSpPr>
          <p:spPr>
            <a:xfrm>
              <a:off x="2044393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39" name="رسم 68">
            <a:extLst>
              <a:ext uri="{FF2B5EF4-FFF2-40B4-BE49-F238E27FC236}">
                <a16:creationId xmlns:a16="http://schemas.microsoft.com/office/drawing/2014/main" id="{B0FFA2B4-6BB0-4742-B8A5-EA6C3657DA1C}"/>
              </a:ext>
            </a:extLst>
          </p:cNvPr>
          <p:cNvGrpSpPr/>
          <p:nvPr/>
        </p:nvGrpSpPr>
        <p:grpSpPr>
          <a:xfrm rot="10800000">
            <a:off x="3069887" y="-576458"/>
            <a:ext cx="1893520" cy="657698"/>
            <a:chOff x="183021" y="148967"/>
            <a:chExt cx="1893520" cy="657698"/>
          </a:xfrm>
        </p:grpSpPr>
        <p:sp>
          <p:nvSpPr>
            <p:cNvPr id="340" name="شكل حر: شكل 339">
              <a:extLst>
                <a:ext uri="{FF2B5EF4-FFF2-40B4-BE49-F238E27FC236}">
                  <a16:creationId xmlns:a16="http://schemas.microsoft.com/office/drawing/2014/main" id="{52E6EAB0-200D-43DE-B03A-08A1462541CF}"/>
                </a:ext>
              </a:extLst>
            </p:cNvPr>
            <p:cNvSpPr/>
            <p:nvPr/>
          </p:nvSpPr>
          <p:spPr>
            <a:xfrm>
              <a:off x="183021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1" name="شكل حر: شكل 340">
              <a:extLst>
                <a:ext uri="{FF2B5EF4-FFF2-40B4-BE49-F238E27FC236}">
                  <a16:creationId xmlns:a16="http://schemas.microsoft.com/office/drawing/2014/main" id="{17E959B8-88BE-48CF-825F-FDA18DFA39F5}"/>
                </a:ext>
              </a:extLst>
            </p:cNvPr>
            <p:cNvSpPr/>
            <p:nvPr/>
          </p:nvSpPr>
          <p:spPr>
            <a:xfrm>
              <a:off x="41569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2" name="شكل حر: شكل 341">
              <a:extLst>
                <a:ext uri="{FF2B5EF4-FFF2-40B4-BE49-F238E27FC236}">
                  <a16:creationId xmlns:a16="http://schemas.microsoft.com/office/drawing/2014/main" id="{4BF0AA80-B8A4-4EDA-B691-CE2D2B4C9C44}"/>
                </a:ext>
              </a:extLst>
            </p:cNvPr>
            <p:cNvSpPr/>
            <p:nvPr/>
          </p:nvSpPr>
          <p:spPr>
            <a:xfrm>
              <a:off x="648364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3" name="شكل حر: شكل 342">
              <a:extLst>
                <a:ext uri="{FF2B5EF4-FFF2-40B4-BE49-F238E27FC236}">
                  <a16:creationId xmlns:a16="http://schemas.microsoft.com/office/drawing/2014/main" id="{A0831626-2ABF-41A4-A877-E50F0AB3A463}"/>
                </a:ext>
              </a:extLst>
            </p:cNvPr>
            <p:cNvSpPr/>
            <p:nvPr/>
          </p:nvSpPr>
          <p:spPr>
            <a:xfrm>
              <a:off x="881035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4" name="شكل حر: شكل 343">
              <a:extLst>
                <a:ext uri="{FF2B5EF4-FFF2-40B4-BE49-F238E27FC236}">
                  <a16:creationId xmlns:a16="http://schemas.microsoft.com/office/drawing/2014/main" id="{5AA753AF-1ECA-4E1D-9BF5-E81BA2B22C61}"/>
                </a:ext>
              </a:extLst>
            </p:cNvPr>
            <p:cNvSpPr/>
            <p:nvPr/>
          </p:nvSpPr>
          <p:spPr>
            <a:xfrm>
              <a:off x="1113707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5" name="شكل حر: شكل 344">
              <a:extLst>
                <a:ext uri="{FF2B5EF4-FFF2-40B4-BE49-F238E27FC236}">
                  <a16:creationId xmlns:a16="http://schemas.microsoft.com/office/drawing/2014/main" id="{5C94084D-098B-41BA-8B0E-240EB61D7BC3}"/>
                </a:ext>
              </a:extLst>
            </p:cNvPr>
            <p:cNvSpPr/>
            <p:nvPr/>
          </p:nvSpPr>
          <p:spPr>
            <a:xfrm>
              <a:off x="1346379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6" name="شكل حر: شكل 345">
              <a:extLst>
                <a:ext uri="{FF2B5EF4-FFF2-40B4-BE49-F238E27FC236}">
                  <a16:creationId xmlns:a16="http://schemas.microsoft.com/office/drawing/2014/main" id="{2C6FEE3E-D1F0-48C6-AB5B-B8960CF60658}"/>
                </a:ext>
              </a:extLst>
            </p:cNvPr>
            <p:cNvSpPr/>
            <p:nvPr/>
          </p:nvSpPr>
          <p:spPr>
            <a:xfrm>
              <a:off x="1579050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7" name="شكل حر: شكل 346">
              <a:extLst>
                <a:ext uri="{FF2B5EF4-FFF2-40B4-BE49-F238E27FC236}">
                  <a16:creationId xmlns:a16="http://schemas.microsoft.com/office/drawing/2014/main" id="{A7D58B92-F6FB-48FF-9546-0AAD0DAEDBFC}"/>
                </a:ext>
              </a:extLst>
            </p:cNvPr>
            <p:cNvSpPr/>
            <p:nvPr/>
          </p:nvSpPr>
          <p:spPr>
            <a:xfrm>
              <a:off x="181172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8" name="شكل حر: شكل 347">
              <a:extLst>
                <a:ext uri="{FF2B5EF4-FFF2-40B4-BE49-F238E27FC236}">
                  <a16:creationId xmlns:a16="http://schemas.microsoft.com/office/drawing/2014/main" id="{1EA6AA07-9DD1-40E8-A60B-23AC134B86FC}"/>
                </a:ext>
              </a:extLst>
            </p:cNvPr>
            <p:cNvSpPr/>
            <p:nvPr/>
          </p:nvSpPr>
          <p:spPr>
            <a:xfrm>
              <a:off x="2044393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9" name="شكل حر: شكل 348">
              <a:extLst>
                <a:ext uri="{FF2B5EF4-FFF2-40B4-BE49-F238E27FC236}">
                  <a16:creationId xmlns:a16="http://schemas.microsoft.com/office/drawing/2014/main" id="{3B7F27D9-8BB6-4D9E-98DE-014911043B97}"/>
                </a:ext>
              </a:extLst>
            </p:cNvPr>
            <p:cNvSpPr/>
            <p:nvPr/>
          </p:nvSpPr>
          <p:spPr>
            <a:xfrm>
              <a:off x="183021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0" name="شكل حر: شكل 349">
              <a:extLst>
                <a:ext uri="{FF2B5EF4-FFF2-40B4-BE49-F238E27FC236}">
                  <a16:creationId xmlns:a16="http://schemas.microsoft.com/office/drawing/2014/main" id="{4E24B6ED-BEA4-42E2-BEAE-12320F13C5D4}"/>
                </a:ext>
              </a:extLst>
            </p:cNvPr>
            <p:cNvSpPr/>
            <p:nvPr/>
          </p:nvSpPr>
          <p:spPr>
            <a:xfrm>
              <a:off x="41569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1" name="شكل حر: شكل 350">
              <a:extLst>
                <a:ext uri="{FF2B5EF4-FFF2-40B4-BE49-F238E27FC236}">
                  <a16:creationId xmlns:a16="http://schemas.microsoft.com/office/drawing/2014/main" id="{8F7DA6A4-87A9-410F-AE87-7F19264BD075}"/>
                </a:ext>
              </a:extLst>
            </p:cNvPr>
            <p:cNvSpPr/>
            <p:nvPr/>
          </p:nvSpPr>
          <p:spPr>
            <a:xfrm>
              <a:off x="648364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2" name="شكل حر: شكل 351">
              <a:extLst>
                <a:ext uri="{FF2B5EF4-FFF2-40B4-BE49-F238E27FC236}">
                  <a16:creationId xmlns:a16="http://schemas.microsoft.com/office/drawing/2014/main" id="{D99F94A8-6542-407C-822F-94CA98858F85}"/>
                </a:ext>
              </a:extLst>
            </p:cNvPr>
            <p:cNvSpPr/>
            <p:nvPr/>
          </p:nvSpPr>
          <p:spPr>
            <a:xfrm>
              <a:off x="881035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3" name="شكل حر: شكل 352">
              <a:extLst>
                <a:ext uri="{FF2B5EF4-FFF2-40B4-BE49-F238E27FC236}">
                  <a16:creationId xmlns:a16="http://schemas.microsoft.com/office/drawing/2014/main" id="{97724DCE-D8D0-449D-A36C-19EB84BC54F9}"/>
                </a:ext>
              </a:extLst>
            </p:cNvPr>
            <p:cNvSpPr/>
            <p:nvPr/>
          </p:nvSpPr>
          <p:spPr>
            <a:xfrm>
              <a:off x="1113707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4" name="شكل حر: شكل 353">
              <a:extLst>
                <a:ext uri="{FF2B5EF4-FFF2-40B4-BE49-F238E27FC236}">
                  <a16:creationId xmlns:a16="http://schemas.microsoft.com/office/drawing/2014/main" id="{6F23BC47-46B3-448A-8B56-64C17674AF9C}"/>
                </a:ext>
              </a:extLst>
            </p:cNvPr>
            <p:cNvSpPr/>
            <p:nvPr/>
          </p:nvSpPr>
          <p:spPr>
            <a:xfrm>
              <a:off x="1346379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5" name="شكل حر: شكل 354">
              <a:extLst>
                <a:ext uri="{FF2B5EF4-FFF2-40B4-BE49-F238E27FC236}">
                  <a16:creationId xmlns:a16="http://schemas.microsoft.com/office/drawing/2014/main" id="{C7093A36-0374-4C2B-9F39-311D2551AFF9}"/>
                </a:ext>
              </a:extLst>
            </p:cNvPr>
            <p:cNvSpPr/>
            <p:nvPr/>
          </p:nvSpPr>
          <p:spPr>
            <a:xfrm>
              <a:off x="1579050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6" name="شكل حر: شكل 355">
              <a:extLst>
                <a:ext uri="{FF2B5EF4-FFF2-40B4-BE49-F238E27FC236}">
                  <a16:creationId xmlns:a16="http://schemas.microsoft.com/office/drawing/2014/main" id="{4E007D40-19CC-44EC-A17E-BE73A8D3B135}"/>
                </a:ext>
              </a:extLst>
            </p:cNvPr>
            <p:cNvSpPr/>
            <p:nvPr/>
          </p:nvSpPr>
          <p:spPr>
            <a:xfrm>
              <a:off x="181172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7" name="شكل حر: شكل 356">
              <a:extLst>
                <a:ext uri="{FF2B5EF4-FFF2-40B4-BE49-F238E27FC236}">
                  <a16:creationId xmlns:a16="http://schemas.microsoft.com/office/drawing/2014/main" id="{D58301BB-3083-4662-AFAE-1B93D35A0333}"/>
                </a:ext>
              </a:extLst>
            </p:cNvPr>
            <p:cNvSpPr/>
            <p:nvPr/>
          </p:nvSpPr>
          <p:spPr>
            <a:xfrm>
              <a:off x="2044394" y="305353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8" name="شكل حر: شكل 357">
              <a:extLst>
                <a:ext uri="{FF2B5EF4-FFF2-40B4-BE49-F238E27FC236}">
                  <a16:creationId xmlns:a16="http://schemas.microsoft.com/office/drawing/2014/main" id="{B80E55EE-BF4F-4E54-A38C-5DA1A0E5C460}"/>
                </a:ext>
              </a:extLst>
            </p:cNvPr>
            <p:cNvSpPr/>
            <p:nvPr/>
          </p:nvSpPr>
          <p:spPr>
            <a:xfrm>
              <a:off x="183021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9" name="شكل حر: شكل 358">
              <a:extLst>
                <a:ext uri="{FF2B5EF4-FFF2-40B4-BE49-F238E27FC236}">
                  <a16:creationId xmlns:a16="http://schemas.microsoft.com/office/drawing/2014/main" id="{4EA59409-8442-4AB8-9319-7E067948F4AF}"/>
                </a:ext>
              </a:extLst>
            </p:cNvPr>
            <p:cNvSpPr/>
            <p:nvPr/>
          </p:nvSpPr>
          <p:spPr>
            <a:xfrm>
              <a:off x="41569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0" name="شكل حر: شكل 359">
              <a:extLst>
                <a:ext uri="{FF2B5EF4-FFF2-40B4-BE49-F238E27FC236}">
                  <a16:creationId xmlns:a16="http://schemas.microsoft.com/office/drawing/2014/main" id="{6CDEE76B-8E63-4945-BD06-3D9BD9C54B6C}"/>
                </a:ext>
              </a:extLst>
            </p:cNvPr>
            <p:cNvSpPr/>
            <p:nvPr/>
          </p:nvSpPr>
          <p:spPr>
            <a:xfrm>
              <a:off x="648364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1" name="شكل حر: شكل 360">
              <a:extLst>
                <a:ext uri="{FF2B5EF4-FFF2-40B4-BE49-F238E27FC236}">
                  <a16:creationId xmlns:a16="http://schemas.microsoft.com/office/drawing/2014/main" id="{6E50C865-1A38-4C25-8697-0C13E2BC4CC1}"/>
                </a:ext>
              </a:extLst>
            </p:cNvPr>
            <p:cNvSpPr/>
            <p:nvPr/>
          </p:nvSpPr>
          <p:spPr>
            <a:xfrm>
              <a:off x="881035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2" name="شكل حر: شكل 361">
              <a:extLst>
                <a:ext uri="{FF2B5EF4-FFF2-40B4-BE49-F238E27FC236}">
                  <a16:creationId xmlns:a16="http://schemas.microsoft.com/office/drawing/2014/main" id="{B09467A9-0486-44BC-89AC-D1487BE796DE}"/>
                </a:ext>
              </a:extLst>
            </p:cNvPr>
            <p:cNvSpPr/>
            <p:nvPr/>
          </p:nvSpPr>
          <p:spPr>
            <a:xfrm>
              <a:off x="1113707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3" name="شكل حر: شكل 362">
              <a:extLst>
                <a:ext uri="{FF2B5EF4-FFF2-40B4-BE49-F238E27FC236}">
                  <a16:creationId xmlns:a16="http://schemas.microsoft.com/office/drawing/2014/main" id="{051A075E-EB68-4CF3-8399-E4400223FCF6}"/>
                </a:ext>
              </a:extLst>
            </p:cNvPr>
            <p:cNvSpPr/>
            <p:nvPr/>
          </p:nvSpPr>
          <p:spPr>
            <a:xfrm>
              <a:off x="1346379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4" name="شكل حر: شكل 363">
              <a:extLst>
                <a:ext uri="{FF2B5EF4-FFF2-40B4-BE49-F238E27FC236}">
                  <a16:creationId xmlns:a16="http://schemas.microsoft.com/office/drawing/2014/main" id="{CC08CB52-4274-4C01-A58F-32CE0E5535AA}"/>
                </a:ext>
              </a:extLst>
            </p:cNvPr>
            <p:cNvSpPr/>
            <p:nvPr/>
          </p:nvSpPr>
          <p:spPr>
            <a:xfrm>
              <a:off x="1579050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5" name="شكل حر: شكل 364">
              <a:extLst>
                <a:ext uri="{FF2B5EF4-FFF2-40B4-BE49-F238E27FC236}">
                  <a16:creationId xmlns:a16="http://schemas.microsoft.com/office/drawing/2014/main" id="{4CA8352E-005B-4638-8ADC-4B3EA252EA2C}"/>
                </a:ext>
              </a:extLst>
            </p:cNvPr>
            <p:cNvSpPr/>
            <p:nvPr/>
          </p:nvSpPr>
          <p:spPr>
            <a:xfrm>
              <a:off x="181172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6" name="شكل حر: شكل 365">
              <a:extLst>
                <a:ext uri="{FF2B5EF4-FFF2-40B4-BE49-F238E27FC236}">
                  <a16:creationId xmlns:a16="http://schemas.microsoft.com/office/drawing/2014/main" id="{72A601D1-9C33-4C77-BDA8-23B07086B44A}"/>
                </a:ext>
              </a:extLst>
            </p:cNvPr>
            <p:cNvSpPr/>
            <p:nvPr/>
          </p:nvSpPr>
          <p:spPr>
            <a:xfrm>
              <a:off x="2044393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7" name="شكل حر: شكل 366">
              <a:extLst>
                <a:ext uri="{FF2B5EF4-FFF2-40B4-BE49-F238E27FC236}">
                  <a16:creationId xmlns:a16="http://schemas.microsoft.com/office/drawing/2014/main" id="{CF5A4FD9-9088-4E9C-9DE2-73BEF78005C7}"/>
                </a:ext>
              </a:extLst>
            </p:cNvPr>
            <p:cNvSpPr/>
            <p:nvPr/>
          </p:nvSpPr>
          <p:spPr>
            <a:xfrm>
              <a:off x="183021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8" name="شكل حر: شكل 367">
              <a:extLst>
                <a:ext uri="{FF2B5EF4-FFF2-40B4-BE49-F238E27FC236}">
                  <a16:creationId xmlns:a16="http://schemas.microsoft.com/office/drawing/2014/main" id="{A3FFDD23-ECD3-42BF-918C-333692745546}"/>
                </a:ext>
              </a:extLst>
            </p:cNvPr>
            <p:cNvSpPr/>
            <p:nvPr/>
          </p:nvSpPr>
          <p:spPr>
            <a:xfrm>
              <a:off x="41569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9" name="شكل حر: شكل 368">
              <a:extLst>
                <a:ext uri="{FF2B5EF4-FFF2-40B4-BE49-F238E27FC236}">
                  <a16:creationId xmlns:a16="http://schemas.microsoft.com/office/drawing/2014/main" id="{D76E526E-1F91-4F87-9906-FE95118913C8}"/>
                </a:ext>
              </a:extLst>
            </p:cNvPr>
            <p:cNvSpPr/>
            <p:nvPr/>
          </p:nvSpPr>
          <p:spPr>
            <a:xfrm>
              <a:off x="648364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0" name="شكل حر: شكل 369">
              <a:extLst>
                <a:ext uri="{FF2B5EF4-FFF2-40B4-BE49-F238E27FC236}">
                  <a16:creationId xmlns:a16="http://schemas.microsoft.com/office/drawing/2014/main" id="{4138B172-3D58-4F27-BB74-9EF0643D0B43}"/>
                </a:ext>
              </a:extLst>
            </p:cNvPr>
            <p:cNvSpPr/>
            <p:nvPr/>
          </p:nvSpPr>
          <p:spPr>
            <a:xfrm>
              <a:off x="881035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1" name="شكل حر: شكل 370">
              <a:extLst>
                <a:ext uri="{FF2B5EF4-FFF2-40B4-BE49-F238E27FC236}">
                  <a16:creationId xmlns:a16="http://schemas.microsoft.com/office/drawing/2014/main" id="{EBB4995A-F32F-4AAB-9AC0-AF1519192158}"/>
                </a:ext>
              </a:extLst>
            </p:cNvPr>
            <p:cNvSpPr/>
            <p:nvPr/>
          </p:nvSpPr>
          <p:spPr>
            <a:xfrm>
              <a:off x="1113707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2" name="شكل حر: شكل 371">
              <a:extLst>
                <a:ext uri="{FF2B5EF4-FFF2-40B4-BE49-F238E27FC236}">
                  <a16:creationId xmlns:a16="http://schemas.microsoft.com/office/drawing/2014/main" id="{E9C3505F-63C6-4164-8260-22FA87B4FAD0}"/>
                </a:ext>
              </a:extLst>
            </p:cNvPr>
            <p:cNvSpPr/>
            <p:nvPr/>
          </p:nvSpPr>
          <p:spPr>
            <a:xfrm>
              <a:off x="1346379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3" name="شكل حر: شكل 372">
              <a:extLst>
                <a:ext uri="{FF2B5EF4-FFF2-40B4-BE49-F238E27FC236}">
                  <a16:creationId xmlns:a16="http://schemas.microsoft.com/office/drawing/2014/main" id="{29286B27-DD99-43D1-8783-2095142051C2}"/>
                </a:ext>
              </a:extLst>
            </p:cNvPr>
            <p:cNvSpPr/>
            <p:nvPr/>
          </p:nvSpPr>
          <p:spPr>
            <a:xfrm>
              <a:off x="1579050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4" name="شكل حر: شكل 373">
              <a:extLst>
                <a:ext uri="{FF2B5EF4-FFF2-40B4-BE49-F238E27FC236}">
                  <a16:creationId xmlns:a16="http://schemas.microsoft.com/office/drawing/2014/main" id="{8FFF2A97-17E3-483C-9E2D-9EF0C285E59D}"/>
                </a:ext>
              </a:extLst>
            </p:cNvPr>
            <p:cNvSpPr/>
            <p:nvPr/>
          </p:nvSpPr>
          <p:spPr>
            <a:xfrm>
              <a:off x="181172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5" name="شكل حر: شكل 374">
              <a:extLst>
                <a:ext uri="{FF2B5EF4-FFF2-40B4-BE49-F238E27FC236}">
                  <a16:creationId xmlns:a16="http://schemas.microsoft.com/office/drawing/2014/main" id="{48FFD9AA-AFDD-41D7-B5E2-44AE0600D1FE}"/>
                </a:ext>
              </a:extLst>
            </p:cNvPr>
            <p:cNvSpPr/>
            <p:nvPr/>
          </p:nvSpPr>
          <p:spPr>
            <a:xfrm>
              <a:off x="2044393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6" name="شكل حر: شكل 375">
              <a:extLst>
                <a:ext uri="{FF2B5EF4-FFF2-40B4-BE49-F238E27FC236}">
                  <a16:creationId xmlns:a16="http://schemas.microsoft.com/office/drawing/2014/main" id="{BF66D84E-0630-4911-BA69-01B355506D90}"/>
                </a:ext>
              </a:extLst>
            </p:cNvPr>
            <p:cNvSpPr/>
            <p:nvPr/>
          </p:nvSpPr>
          <p:spPr>
            <a:xfrm>
              <a:off x="183021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7" name="شكل حر: شكل 376">
              <a:extLst>
                <a:ext uri="{FF2B5EF4-FFF2-40B4-BE49-F238E27FC236}">
                  <a16:creationId xmlns:a16="http://schemas.microsoft.com/office/drawing/2014/main" id="{61061558-E64D-4409-A2DC-B5BEF9F04A9F}"/>
                </a:ext>
              </a:extLst>
            </p:cNvPr>
            <p:cNvSpPr/>
            <p:nvPr/>
          </p:nvSpPr>
          <p:spPr>
            <a:xfrm>
              <a:off x="41569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8" name="شكل حر: شكل 377">
              <a:extLst>
                <a:ext uri="{FF2B5EF4-FFF2-40B4-BE49-F238E27FC236}">
                  <a16:creationId xmlns:a16="http://schemas.microsoft.com/office/drawing/2014/main" id="{FA9327A2-9A46-49B2-BD43-FBCD0F28112C}"/>
                </a:ext>
              </a:extLst>
            </p:cNvPr>
            <p:cNvSpPr/>
            <p:nvPr/>
          </p:nvSpPr>
          <p:spPr>
            <a:xfrm>
              <a:off x="648364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9" name="شكل حر: شكل 378">
              <a:extLst>
                <a:ext uri="{FF2B5EF4-FFF2-40B4-BE49-F238E27FC236}">
                  <a16:creationId xmlns:a16="http://schemas.microsoft.com/office/drawing/2014/main" id="{A6DE2A1B-699C-48A3-BFD9-0777229CE8AE}"/>
                </a:ext>
              </a:extLst>
            </p:cNvPr>
            <p:cNvSpPr/>
            <p:nvPr/>
          </p:nvSpPr>
          <p:spPr>
            <a:xfrm>
              <a:off x="881035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0" name="شكل حر: شكل 379">
              <a:extLst>
                <a:ext uri="{FF2B5EF4-FFF2-40B4-BE49-F238E27FC236}">
                  <a16:creationId xmlns:a16="http://schemas.microsoft.com/office/drawing/2014/main" id="{51B75FB8-853E-4843-9F1D-1EEE3C6F7A2C}"/>
                </a:ext>
              </a:extLst>
            </p:cNvPr>
            <p:cNvSpPr/>
            <p:nvPr/>
          </p:nvSpPr>
          <p:spPr>
            <a:xfrm>
              <a:off x="1113707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1" name="شكل حر: شكل 380">
              <a:extLst>
                <a:ext uri="{FF2B5EF4-FFF2-40B4-BE49-F238E27FC236}">
                  <a16:creationId xmlns:a16="http://schemas.microsoft.com/office/drawing/2014/main" id="{384B5234-905E-48DD-9D6B-33490AD0FDBD}"/>
                </a:ext>
              </a:extLst>
            </p:cNvPr>
            <p:cNvSpPr/>
            <p:nvPr/>
          </p:nvSpPr>
          <p:spPr>
            <a:xfrm>
              <a:off x="1346379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2" name="شكل حر: شكل 381">
              <a:extLst>
                <a:ext uri="{FF2B5EF4-FFF2-40B4-BE49-F238E27FC236}">
                  <a16:creationId xmlns:a16="http://schemas.microsoft.com/office/drawing/2014/main" id="{CCEF3CD6-E0F6-42EA-BA74-450BA153A320}"/>
                </a:ext>
              </a:extLst>
            </p:cNvPr>
            <p:cNvSpPr/>
            <p:nvPr/>
          </p:nvSpPr>
          <p:spPr>
            <a:xfrm>
              <a:off x="1579050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3" name="شكل حر: شكل 382">
              <a:extLst>
                <a:ext uri="{FF2B5EF4-FFF2-40B4-BE49-F238E27FC236}">
                  <a16:creationId xmlns:a16="http://schemas.microsoft.com/office/drawing/2014/main" id="{E1E8797B-C9E4-4CB5-93C7-801EBE8DFE40}"/>
                </a:ext>
              </a:extLst>
            </p:cNvPr>
            <p:cNvSpPr/>
            <p:nvPr/>
          </p:nvSpPr>
          <p:spPr>
            <a:xfrm>
              <a:off x="181172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4" name="شكل حر: شكل 383">
              <a:extLst>
                <a:ext uri="{FF2B5EF4-FFF2-40B4-BE49-F238E27FC236}">
                  <a16:creationId xmlns:a16="http://schemas.microsoft.com/office/drawing/2014/main" id="{A7479CB3-9423-4306-90FE-D89A30FC7401}"/>
                </a:ext>
              </a:extLst>
            </p:cNvPr>
            <p:cNvSpPr/>
            <p:nvPr/>
          </p:nvSpPr>
          <p:spPr>
            <a:xfrm>
              <a:off x="2044393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4" name="Picture 2" descr="Business Meeting 3D Illustration download in PNG, OBJ or Blend format">
            <a:extLst>
              <a:ext uri="{FF2B5EF4-FFF2-40B4-BE49-F238E27FC236}">
                <a16:creationId xmlns:a16="http://schemas.microsoft.com/office/drawing/2014/main" id="{6EA04F1F-290C-9B3C-7F13-D9774BA1E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525" y="1766313"/>
            <a:ext cx="6774927" cy="451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2886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aphique 29">
            <a:extLst>
              <a:ext uri="{FF2B5EF4-FFF2-40B4-BE49-F238E27FC236}">
                <a16:creationId xmlns:a16="http://schemas.microsoft.com/office/drawing/2014/main" id="{2290AEC8-55D0-A414-B7B4-FB99584ED7A9}"/>
              </a:ext>
            </a:extLst>
          </p:cNvPr>
          <p:cNvGrpSpPr/>
          <p:nvPr/>
        </p:nvGrpSpPr>
        <p:grpSpPr>
          <a:xfrm>
            <a:off x="-1770567" y="-1062582"/>
            <a:ext cx="5258266" cy="5258266"/>
            <a:chOff x="-1770567" y="-1062582"/>
            <a:chExt cx="5258266" cy="5258266"/>
          </a:xfrm>
          <a:solidFill>
            <a:srgbClr val="002060">
              <a:alpha val="19000"/>
            </a:srgbClr>
          </a:solidFill>
        </p:grpSpPr>
        <p:sp>
          <p:nvSpPr>
            <p:cNvPr id="48" name="شكل حر: شكل 47">
              <a:extLst>
                <a:ext uri="{FF2B5EF4-FFF2-40B4-BE49-F238E27FC236}">
                  <a16:creationId xmlns:a16="http://schemas.microsoft.com/office/drawing/2014/main" id="{7EC0B3DC-CB4A-61A3-C5F2-EDAD8BBCB51D}"/>
                </a:ext>
              </a:extLst>
            </p:cNvPr>
            <p:cNvSpPr/>
            <p:nvPr/>
          </p:nvSpPr>
          <p:spPr>
            <a:xfrm>
              <a:off x="-1241421" y="-532833"/>
              <a:ext cx="3749267" cy="3748664"/>
            </a:xfrm>
            <a:custGeom>
              <a:avLst/>
              <a:gdLst>
                <a:gd name="connsiteX0" fmla="*/ 3749268 w 3749267"/>
                <a:gd name="connsiteY0" fmla="*/ 51285 h 3748664"/>
                <a:gd name="connsiteX1" fmla="*/ 3683502 w 3749267"/>
                <a:gd name="connsiteY1" fmla="*/ 0 h 3748664"/>
                <a:gd name="connsiteX2" fmla="*/ 0 w 3749267"/>
                <a:gd name="connsiteY2" fmla="*/ 3682898 h 3748664"/>
                <a:gd name="connsiteX3" fmla="*/ 51285 w 3749267"/>
                <a:gd name="connsiteY3" fmla="*/ 3748665 h 3748664"/>
                <a:gd name="connsiteX4" fmla="*/ 3749268 w 3749267"/>
                <a:gd name="connsiteY4" fmla="*/ 51285 h 37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8664">
                  <a:moveTo>
                    <a:pt x="3749268" y="51285"/>
                  </a:moveTo>
                  <a:cubicBezTo>
                    <a:pt x="3727547" y="33788"/>
                    <a:pt x="3705223" y="16894"/>
                    <a:pt x="3683502" y="0"/>
                  </a:cubicBezTo>
                  <a:lnTo>
                    <a:pt x="0" y="3682898"/>
                  </a:lnTo>
                  <a:cubicBezTo>
                    <a:pt x="16894" y="3705223"/>
                    <a:pt x="33788" y="3726944"/>
                    <a:pt x="51285" y="3748665"/>
                  </a:cubicBezTo>
                  <a:lnTo>
                    <a:pt x="3749268" y="512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9" name="شكل حر: شكل 48">
              <a:extLst>
                <a:ext uri="{FF2B5EF4-FFF2-40B4-BE49-F238E27FC236}">
                  <a16:creationId xmlns:a16="http://schemas.microsoft.com/office/drawing/2014/main" id="{5E38AE2C-8BBE-D477-2698-CB104F9E9215}"/>
                </a:ext>
              </a:extLst>
            </p:cNvPr>
            <p:cNvSpPr/>
            <p:nvPr/>
          </p:nvSpPr>
          <p:spPr>
            <a:xfrm>
              <a:off x="-1687906" y="-979921"/>
              <a:ext cx="3296145" cy="3296145"/>
            </a:xfrm>
            <a:custGeom>
              <a:avLst/>
              <a:gdLst>
                <a:gd name="connsiteX0" fmla="*/ 3296146 w 3296145"/>
                <a:gd name="connsiteY0" fmla="*/ 25341 h 3296145"/>
                <a:gd name="connsiteX1" fmla="*/ 3203832 w 3296145"/>
                <a:gd name="connsiteY1" fmla="*/ 0 h 3296145"/>
                <a:gd name="connsiteX2" fmla="*/ 0 w 3296145"/>
                <a:gd name="connsiteY2" fmla="*/ 3204435 h 3296145"/>
                <a:gd name="connsiteX3" fmla="*/ 25341 w 3296145"/>
                <a:gd name="connsiteY3" fmla="*/ 3296146 h 3296145"/>
                <a:gd name="connsiteX4" fmla="*/ 3296146 w 3296145"/>
                <a:gd name="connsiteY4" fmla="*/ 25341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25341"/>
                  </a:moveTo>
                  <a:cubicBezTo>
                    <a:pt x="3265375" y="16291"/>
                    <a:pt x="3234603" y="7844"/>
                    <a:pt x="3203832" y="0"/>
                  </a:cubicBezTo>
                  <a:lnTo>
                    <a:pt x="0" y="3204435"/>
                  </a:lnTo>
                  <a:cubicBezTo>
                    <a:pt x="7844" y="3235207"/>
                    <a:pt x="16291" y="3265978"/>
                    <a:pt x="25341" y="3296146"/>
                  </a:cubicBezTo>
                  <a:lnTo>
                    <a:pt x="3296146" y="2534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0" name="شكل حر: شكل 49">
              <a:extLst>
                <a:ext uri="{FF2B5EF4-FFF2-40B4-BE49-F238E27FC236}">
                  <a16:creationId xmlns:a16="http://schemas.microsoft.com/office/drawing/2014/main" id="{06C460CC-32CA-17B0-9921-CC07E7F730E9}"/>
                </a:ext>
              </a:extLst>
            </p:cNvPr>
            <p:cNvSpPr/>
            <p:nvPr/>
          </p:nvSpPr>
          <p:spPr>
            <a:xfrm>
              <a:off x="-1423032" y="-715651"/>
              <a:ext cx="3663590" cy="3663590"/>
            </a:xfrm>
            <a:custGeom>
              <a:avLst/>
              <a:gdLst>
                <a:gd name="connsiteX0" fmla="*/ 3663591 w 3663590"/>
                <a:gd name="connsiteY0" fmla="*/ 44045 h 3663590"/>
                <a:gd name="connsiteX1" fmla="*/ 3589981 w 3663590"/>
                <a:gd name="connsiteY1" fmla="*/ 0 h 3663590"/>
                <a:gd name="connsiteX2" fmla="*/ 0 w 3663590"/>
                <a:gd name="connsiteY2" fmla="*/ 3589981 h 3663590"/>
                <a:gd name="connsiteX3" fmla="*/ 44045 w 3663590"/>
                <a:gd name="connsiteY3" fmla="*/ 3663591 h 3663590"/>
                <a:gd name="connsiteX4" fmla="*/ 3663591 w 3663590"/>
                <a:gd name="connsiteY4" fmla="*/ 44045 h 366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3590" h="3663590">
                  <a:moveTo>
                    <a:pt x="3663591" y="44045"/>
                  </a:moveTo>
                  <a:cubicBezTo>
                    <a:pt x="3639457" y="28961"/>
                    <a:pt x="3614719" y="14481"/>
                    <a:pt x="3589981" y="0"/>
                  </a:cubicBezTo>
                  <a:lnTo>
                    <a:pt x="0" y="3589981"/>
                  </a:lnTo>
                  <a:cubicBezTo>
                    <a:pt x="13877" y="3614719"/>
                    <a:pt x="28961" y="3639457"/>
                    <a:pt x="44045" y="3663591"/>
                  </a:cubicBezTo>
                  <a:lnTo>
                    <a:pt x="3663591" y="4404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" name="شكل حر: شكل 50">
              <a:extLst>
                <a:ext uri="{FF2B5EF4-FFF2-40B4-BE49-F238E27FC236}">
                  <a16:creationId xmlns:a16="http://schemas.microsoft.com/office/drawing/2014/main" id="{AC5DDCB4-0450-DCE9-87BF-9FE7B60607B5}"/>
                </a:ext>
              </a:extLst>
            </p:cNvPr>
            <p:cNvSpPr/>
            <p:nvPr/>
          </p:nvSpPr>
          <p:spPr>
            <a:xfrm>
              <a:off x="-1573872" y="-865887"/>
              <a:ext cx="3515767" cy="3515767"/>
            </a:xfrm>
            <a:custGeom>
              <a:avLst/>
              <a:gdLst>
                <a:gd name="connsiteX0" fmla="*/ 3515768 w 3515767"/>
                <a:gd name="connsiteY0" fmla="*/ 35598 h 3515767"/>
                <a:gd name="connsiteX1" fmla="*/ 3433711 w 3515767"/>
                <a:gd name="connsiteY1" fmla="*/ 0 h 3515767"/>
                <a:gd name="connsiteX2" fmla="*/ 0 w 3515767"/>
                <a:gd name="connsiteY2" fmla="*/ 3433711 h 3515767"/>
                <a:gd name="connsiteX3" fmla="*/ 35598 w 3515767"/>
                <a:gd name="connsiteY3" fmla="*/ 3515768 h 3515767"/>
                <a:gd name="connsiteX4" fmla="*/ 3515768 w 3515767"/>
                <a:gd name="connsiteY4" fmla="*/ 35598 h 35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767" h="3515767">
                  <a:moveTo>
                    <a:pt x="3515768" y="35598"/>
                  </a:moveTo>
                  <a:cubicBezTo>
                    <a:pt x="3488617" y="23531"/>
                    <a:pt x="3461466" y="11464"/>
                    <a:pt x="3433711" y="0"/>
                  </a:cubicBezTo>
                  <a:lnTo>
                    <a:pt x="0" y="3433711"/>
                  </a:lnTo>
                  <a:cubicBezTo>
                    <a:pt x="11464" y="3461466"/>
                    <a:pt x="22928" y="3488617"/>
                    <a:pt x="35598" y="3515768"/>
                  </a:cubicBezTo>
                  <a:lnTo>
                    <a:pt x="3515768" y="3559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2" name="شكل حر: شكل 51">
              <a:extLst>
                <a:ext uri="{FF2B5EF4-FFF2-40B4-BE49-F238E27FC236}">
                  <a16:creationId xmlns:a16="http://schemas.microsoft.com/office/drawing/2014/main" id="{0BE2DFE8-10E2-8028-3CAF-163DE4B277ED}"/>
                </a:ext>
              </a:extLst>
            </p:cNvPr>
            <p:cNvSpPr/>
            <p:nvPr/>
          </p:nvSpPr>
          <p:spPr>
            <a:xfrm>
              <a:off x="-1757293" y="-1049308"/>
              <a:ext cx="2990242" cy="2989639"/>
            </a:xfrm>
            <a:custGeom>
              <a:avLst/>
              <a:gdLst>
                <a:gd name="connsiteX0" fmla="*/ 2990243 w 2990242"/>
                <a:gd name="connsiteY0" fmla="*/ 12671 h 2989639"/>
                <a:gd name="connsiteX1" fmla="*/ 2885862 w 2990242"/>
                <a:gd name="connsiteY1" fmla="*/ 0 h 2989639"/>
                <a:gd name="connsiteX2" fmla="*/ 0 w 2990242"/>
                <a:gd name="connsiteY2" fmla="*/ 2885259 h 2989639"/>
                <a:gd name="connsiteX3" fmla="*/ 12671 w 2990242"/>
                <a:gd name="connsiteY3" fmla="*/ 2989640 h 2989639"/>
                <a:gd name="connsiteX4" fmla="*/ 2990243 w 2990242"/>
                <a:gd name="connsiteY4" fmla="*/ 1267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0242" h="2989639">
                  <a:moveTo>
                    <a:pt x="2990243" y="12671"/>
                  </a:moveTo>
                  <a:cubicBezTo>
                    <a:pt x="2955248" y="7844"/>
                    <a:pt x="2920857" y="3620"/>
                    <a:pt x="2885862" y="0"/>
                  </a:cubicBezTo>
                  <a:lnTo>
                    <a:pt x="0" y="2885259"/>
                  </a:lnTo>
                  <a:cubicBezTo>
                    <a:pt x="3620" y="2920254"/>
                    <a:pt x="7844" y="2955248"/>
                    <a:pt x="12671" y="2989640"/>
                  </a:cubicBezTo>
                  <a:lnTo>
                    <a:pt x="2990243" y="1267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3" name="شكل حر: شكل 52">
              <a:extLst>
                <a:ext uri="{FF2B5EF4-FFF2-40B4-BE49-F238E27FC236}">
                  <a16:creationId xmlns:a16="http://schemas.microsoft.com/office/drawing/2014/main" id="{B2589DB8-E319-9D5F-D747-E0C4ECEC6AFA}"/>
                </a:ext>
              </a:extLst>
            </p:cNvPr>
            <p:cNvSpPr/>
            <p:nvPr/>
          </p:nvSpPr>
          <p:spPr>
            <a:xfrm>
              <a:off x="-1029643" y="-321658"/>
              <a:ext cx="3777021" cy="3777021"/>
            </a:xfrm>
            <a:custGeom>
              <a:avLst/>
              <a:gdLst>
                <a:gd name="connsiteX0" fmla="*/ 3748061 w 3777021"/>
                <a:gd name="connsiteY0" fmla="*/ 28961 h 3777021"/>
                <a:gd name="connsiteX1" fmla="*/ 3718497 w 3777021"/>
                <a:gd name="connsiteY1" fmla="*/ 0 h 3777021"/>
                <a:gd name="connsiteX2" fmla="*/ 0 w 3777021"/>
                <a:gd name="connsiteY2" fmla="*/ 3718497 h 3777021"/>
                <a:gd name="connsiteX3" fmla="*/ 28961 w 3777021"/>
                <a:gd name="connsiteY3" fmla="*/ 3748061 h 3777021"/>
                <a:gd name="connsiteX4" fmla="*/ 58526 w 3777021"/>
                <a:gd name="connsiteY4" fmla="*/ 3777022 h 3777021"/>
                <a:gd name="connsiteX5" fmla="*/ 3777022 w 3777021"/>
                <a:gd name="connsiteY5" fmla="*/ 58526 h 3777021"/>
                <a:gd name="connsiteX6" fmla="*/ 3748061 w 3777021"/>
                <a:gd name="connsiteY6" fmla="*/ 28961 h 377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77021" h="3777021">
                  <a:moveTo>
                    <a:pt x="3748061" y="28961"/>
                  </a:moveTo>
                  <a:cubicBezTo>
                    <a:pt x="3738407" y="19308"/>
                    <a:pt x="3728150" y="9654"/>
                    <a:pt x="3718497" y="0"/>
                  </a:cubicBezTo>
                  <a:lnTo>
                    <a:pt x="0" y="3718497"/>
                  </a:lnTo>
                  <a:cubicBezTo>
                    <a:pt x="9654" y="3728150"/>
                    <a:pt x="19308" y="3738407"/>
                    <a:pt x="28961" y="3748061"/>
                  </a:cubicBezTo>
                  <a:cubicBezTo>
                    <a:pt x="38615" y="3757715"/>
                    <a:pt x="48872" y="3767369"/>
                    <a:pt x="58526" y="3777022"/>
                  </a:cubicBezTo>
                  <a:lnTo>
                    <a:pt x="3777022" y="58526"/>
                  </a:lnTo>
                  <a:cubicBezTo>
                    <a:pt x="3767369" y="48269"/>
                    <a:pt x="3757715" y="38615"/>
                    <a:pt x="3748061" y="28961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 dirty="0"/>
            </a:p>
          </p:txBody>
        </p:sp>
        <p:sp>
          <p:nvSpPr>
            <p:cNvPr id="54" name="شكل حر: شكل 53">
              <a:extLst>
                <a:ext uri="{FF2B5EF4-FFF2-40B4-BE49-F238E27FC236}">
                  <a16:creationId xmlns:a16="http://schemas.microsoft.com/office/drawing/2014/main" id="{4B26F153-E65D-93C9-BE33-F9E2BCE7A910}"/>
                </a:ext>
              </a:extLst>
            </p:cNvPr>
            <p:cNvSpPr/>
            <p:nvPr/>
          </p:nvSpPr>
          <p:spPr>
            <a:xfrm>
              <a:off x="-1770567" y="-1062582"/>
              <a:ext cx="2571512" cy="2571512"/>
            </a:xfrm>
            <a:custGeom>
              <a:avLst/>
              <a:gdLst>
                <a:gd name="connsiteX0" fmla="*/ 2571513 w 2571512"/>
                <a:gd name="connsiteY0" fmla="*/ 0 h 2571512"/>
                <a:gd name="connsiteX1" fmla="*/ 2448428 w 2571512"/>
                <a:gd name="connsiteY1" fmla="*/ 5430 h 2571512"/>
                <a:gd name="connsiteX2" fmla="*/ 5430 w 2571512"/>
                <a:gd name="connsiteY2" fmla="*/ 2449031 h 2571512"/>
                <a:gd name="connsiteX3" fmla="*/ 0 w 2571512"/>
                <a:gd name="connsiteY3" fmla="*/ 2571513 h 2571512"/>
                <a:gd name="connsiteX4" fmla="*/ 2571513 w 2571512"/>
                <a:gd name="connsiteY4" fmla="*/ 0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71513" y="0"/>
                  </a:moveTo>
                  <a:cubicBezTo>
                    <a:pt x="2530484" y="603"/>
                    <a:pt x="2489456" y="3017"/>
                    <a:pt x="2448428" y="5430"/>
                  </a:cubicBezTo>
                  <a:lnTo>
                    <a:pt x="5430" y="2449031"/>
                  </a:lnTo>
                  <a:cubicBezTo>
                    <a:pt x="3017" y="2489456"/>
                    <a:pt x="603" y="2530484"/>
                    <a:pt x="0" y="2571513"/>
                  </a:cubicBezTo>
                  <a:lnTo>
                    <a:pt x="2571513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5" name="شكل حر: شكل 54">
              <a:extLst>
                <a:ext uri="{FF2B5EF4-FFF2-40B4-BE49-F238E27FC236}">
                  <a16:creationId xmlns:a16="http://schemas.microsoft.com/office/drawing/2014/main" id="{30E691C9-F403-257A-87BC-2E15DA5A9F51}"/>
                </a:ext>
              </a:extLst>
            </p:cNvPr>
            <p:cNvSpPr/>
            <p:nvPr/>
          </p:nvSpPr>
          <p:spPr>
            <a:xfrm>
              <a:off x="-1707214" y="-999229"/>
              <a:ext cx="1987461" cy="1987461"/>
            </a:xfrm>
            <a:custGeom>
              <a:avLst/>
              <a:gdLst>
                <a:gd name="connsiteX0" fmla="*/ 0 w 1987461"/>
                <a:gd name="connsiteY0" fmla="*/ 1987462 h 1987461"/>
                <a:gd name="connsiteX1" fmla="*/ 1987462 w 1987461"/>
                <a:gd name="connsiteY1" fmla="*/ 0 h 1987461"/>
                <a:gd name="connsiteX2" fmla="*/ 1829382 w 1987461"/>
                <a:gd name="connsiteY2" fmla="*/ 40425 h 1987461"/>
                <a:gd name="connsiteX3" fmla="*/ 41028 w 1987461"/>
                <a:gd name="connsiteY3" fmla="*/ 1829382 h 1987461"/>
                <a:gd name="connsiteX4" fmla="*/ 0 w 1987461"/>
                <a:gd name="connsiteY4" fmla="*/ 1987462 h 19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461" h="1987461">
                  <a:moveTo>
                    <a:pt x="0" y="1987462"/>
                  </a:moveTo>
                  <a:lnTo>
                    <a:pt x="1987462" y="0"/>
                  </a:lnTo>
                  <a:cubicBezTo>
                    <a:pt x="1934366" y="12067"/>
                    <a:pt x="1881874" y="25341"/>
                    <a:pt x="1829382" y="40425"/>
                  </a:cubicBezTo>
                  <a:lnTo>
                    <a:pt x="41028" y="1829382"/>
                  </a:lnTo>
                  <a:cubicBezTo>
                    <a:pt x="25944" y="1881271"/>
                    <a:pt x="12067" y="1934366"/>
                    <a:pt x="0" y="1987462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6" name="شكل حر: شكل 55">
              <a:extLst>
                <a:ext uri="{FF2B5EF4-FFF2-40B4-BE49-F238E27FC236}">
                  <a16:creationId xmlns:a16="http://schemas.microsoft.com/office/drawing/2014/main" id="{8324F26E-78AE-00A9-58EC-D2631E9DD379}"/>
                </a:ext>
              </a:extLst>
            </p:cNvPr>
            <p:cNvSpPr/>
            <p:nvPr/>
          </p:nvSpPr>
          <p:spPr>
            <a:xfrm>
              <a:off x="916186" y="1624171"/>
              <a:ext cx="2571512" cy="2571512"/>
            </a:xfrm>
            <a:custGeom>
              <a:avLst/>
              <a:gdLst>
                <a:gd name="connsiteX0" fmla="*/ 2566082 w 2571512"/>
                <a:gd name="connsiteY0" fmla="*/ 123085 h 2571512"/>
                <a:gd name="connsiteX1" fmla="*/ 2571513 w 2571512"/>
                <a:gd name="connsiteY1" fmla="*/ 0 h 2571512"/>
                <a:gd name="connsiteX2" fmla="*/ 0 w 2571512"/>
                <a:gd name="connsiteY2" fmla="*/ 2571513 h 2571512"/>
                <a:gd name="connsiteX3" fmla="*/ 123085 w 2571512"/>
                <a:gd name="connsiteY3" fmla="*/ 2566082 h 2571512"/>
                <a:gd name="connsiteX4" fmla="*/ 2566082 w 2571512"/>
                <a:gd name="connsiteY4" fmla="*/ 123085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66082" y="123085"/>
                  </a:moveTo>
                  <a:cubicBezTo>
                    <a:pt x="2569099" y="82057"/>
                    <a:pt x="2570909" y="41028"/>
                    <a:pt x="2571513" y="0"/>
                  </a:cubicBezTo>
                  <a:lnTo>
                    <a:pt x="0" y="2571513"/>
                  </a:lnTo>
                  <a:cubicBezTo>
                    <a:pt x="41028" y="2570909"/>
                    <a:pt x="82057" y="2568496"/>
                    <a:pt x="123085" y="2566082"/>
                  </a:cubicBezTo>
                  <a:lnTo>
                    <a:pt x="2566082" y="1230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7" name="شكل حر: شكل 56">
              <a:extLst>
                <a:ext uri="{FF2B5EF4-FFF2-40B4-BE49-F238E27FC236}">
                  <a16:creationId xmlns:a16="http://schemas.microsoft.com/office/drawing/2014/main" id="{0959D22C-9FB9-0658-B542-65AD8EE4487F}"/>
                </a:ext>
              </a:extLst>
            </p:cNvPr>
            <p:cNvSpPr/>
            <p:nvPr/>
          </p:nvSpPr>
          <p:spPr>
            <a:xfrm>
              <a:off x="484785" y="1192770"/>
              <a:ext cx="2989639" cy="2989639"/>
            </a:xfrm>
            <a:custGeom>
              <a:avLst/>
              <a:gdLst>
                <a:gd name="connsiteX0" fmla="*/ 2989640 w 2989639"/>
                <a:gd name="connsiteY0" fmla="*/ 104381 h 2989639"/>
                <a:gd name="connsiteX1" fmla="*/ 2976969 w 2989639"/>
                <a:gd name="connsiteY1" fmla="*/ 0 h 2989639"/>
                <a:gd name="connsiteX2" fmla="*/ 0 w 2989639"/>
                <a:gd name="connsiteY2" fmla="*/ 2976969 h 2989639"/>
                <a:gd name="connsiteX3" fmla="*/ 104381 w 2989639"/>
                <a:gd name="connsiteY3" fmla="*/ 2989640 h 2989639"/>
                <a:gd name="connsiteX4" fmla="*/ 2989640 w 2989639"/>
                <a:gd name="connsiteY4" fmla="*/ 10438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639" h="2989639">
                  <a:moveTo>
                    <a:pt x="2989640" y="104381"/>
                  </a:moveTo>
                  <a:cubicBezTo>
                    <a:pt x="2986020" y="69386"/>
                    <a:pt x="2981796" y="34391"/>
                    <a:pt x="2976969" y="0"/>
                  </a:cubicBezTo>
                  <a:lnTo>
                    <a:pt x="0" y="2976969"/>
                  </a:lnTo>
                  <a:cubicBezTo>
                    <a:pt x="34995" y="2981796"/>
                    <a:pt x="69386" y="2986020"/>
                    <a:pt x="104381" y="2989640"/>
                  </a:cubicBezTo>
                  <a:lnTo>
                    <a:pt x="2989640" y="10438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8" name="شكل حر: شكل 57">
              <a:extLst>
                <a:ext uri="{FF2B5EF4-FFF2-40B4-BE49-F238E27FC236}">
                  <a16:creationId xmlns:a16="http://schemas.microsoft.com/office/drawing/2014/main" id="{3B541EE2-921B-7AC6-9383-ED69B6689255}"/>
                </a:ext>
              </a:extLst>
            </p:cNvPr>
            <p:cNvSpPr/>
            <p:nvPr/>
          </p:nvSpPr>
          <p:spPr>
            <a:xfrm>
              <a:off x="-1407345" y="-699360"/>
              <a:ext cx="930378" cy="930378"/>
            </a:xfrm>
            <a:custGeom>
              <a:avLst/>
              <a:gdLst>
                <a:gd name="connsiteX0" fmla="*/ 930378 w 930378"/>
                <a:gd name="connsiteY0" fmla="*/ 0 h 930378"/>
                <a:gd name="connsiteX1" fmla="*/ 406663 w 930378"/>
                <a:gd name="connsiteY1" fmla="*/ 406663 h 930378"/>
                <a:gd name="connsiteX2" fmla="*/ 0 w 930378"/>
                <a:gd name="connsiteY2" fmla="*/ 930378 h 930378"/>
                <a:gd name="connsiteX3" fmla="*/ 930378 w 930378"/>
                <a:gd name="connsiteY3" fmla="*/ 0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930378" y="0"/>
                  </a:moveTo>
                  <a:cubicBezTo>
                    <a:pt x="743337" y="110415"/>
                    <a:pt x="567157" y="246170"/>
                    <a:pt x="406663" y="406663"/>
                  </a:cubicBezTo>
                  <a:cubicBezTo>
                    <a:pt x="246170" y="567157"/>
                    <a:pt x="110415" y="743337"/>
                    <a:pt x="0" y="930378"/>
                  </a:cubicBezTo>
                  <a:lnTo>
                    <a:pt x="930378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9" name="شكل حر: شكل 58">
              <a:extLst>
                <a:ext uri="{FF2B5EF4-FFF2-40B4-BE49-F238E27FC236}">
                  <a16:creationId xmlns:a16="http://schemas.microsoft.com/office/drawing/2014/main" id="{2216CE48-8850-4E27-7EB1-150B86350D32}"/>
                </a:ext>
              </a:extLst>
            </p:cNvPr>
            <p:cNvSpPr/>
            <p:nvPr/>
          </p:nvSpPr>
          <p:spPr>
            <a:xfrm>
              <a:off x="1437488" y="2145473"/>
              <a:ext cx="1986858" cy="1986858"/>
            </a:xfrm>
            <a:custGeom>
              <a:avLst/>
              <a:gdLst>
                <a:gd name="connsiteX0" fmla="*/ 1946434 w 1986858"/>
                <a:gd name="connsiteY0" fmla="*/ 158080 h 1986858"/>
                <a:gd name="connsiteX1" fmla="*/ 1986859 w 1986858"/>
                <a:gd name="connsiteY1" fmla="*/ 0 h 1986858"/>
                <a:gd name="connsiteX2" fmla="*/ 0 w 1986858"/>
                <a:gd name="connsiteY2" fmla="*/ 1986859 h 1986858"/>
                <a:gd name="connsiteX3" fmla="*/ 158080 w 1986858"/>
                <a:gd name="connsiteY3" fmla="*/ 1946434 h 1986858"/>
                <a:gd name="connsiteX4" fmla="*/ 1946434 w 1986858"/>
                <a:gd name="connsiteY4" fmla="*/ 158080 h 198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6858" h="1986858">
                  <a:moveTo>
                    <a:pt x="1946434" y="158080"/>
                  </a:moveTo>
                  <a:cubicBezTo>
                    <a:pt x="1961518" y="105588"/>
                    <a:pt x="1975395" y="53096"/>
                    <a:pt x="1986859" y="0"/>
                  </a:cubicBezTo>
                  <a:lnTo>
                    <a:pt x="0" y="1986859"/>
                  </a:lnTo>
                  <a:cubicBezTo>
                    <a:pt x="53096" y="1974792"/>
                    <a:pt x="105588" y="1961518"/>
                    <a:pt x="158080" y="1946434"/>
                  </a:cubicBezTo>
                  <a:lnTo>
                    <a:pt x="1946434" y="15808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0" name="شكل حر: شكل 59">
              <a:extLst>
                <a:ext uri="{FF2B5EF4-FFF2-40B4-BE49-F238E27FC236}">
                  <a16:creationId xmlns:a16="http://schemas.microsoft.com/office/drawing/2014/main" id="{4398E3BF-734F-3D46-D19C-360320759314}"/>
                </a:ext>
              </a:extLst>
            </p:cNvPr>
            <p:cNvSpPr/>
            <p:nvPr/>
          </p:nvSpPr>
          <p:spPr>
            <a:xfrm>
              <a:off x="2194702" y="2902687"/>
              <a:ext cx="930378" cy="930378"/>
            </a:xfrm>
            <a:custGeom>
              <a:avLst/>
              <a:gdLst>
                <a:gd name="connsiteX0" fmla="*/ 0 w 930378"/>
                <a:gd name="connsiteY0" fmla="*/ 930378 h 930378"/>
                <a:gd name="connsiteX1" fmla="*/ 523715 w 930378"/>
                <a:gd name="connsiteY1" fmla="*/ 523715 h 930378"/>
                <a:gd name="connsiteX2" fmla="*/ 930378 w 930378"/>
                <a:gd name="connsiteY2" fmla="*/ 0 h 930378"/>
                <a:gd name="connsiteX3" fmla="*/ 0 w 930378"/>
                <a:gd name="connsiteY3" fmla="*/ 930378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0" y="930378"/>
                  </a:moveTo>
                  <a:cubicBezTo>
                    <a:pt x="187041" y="819964"/>
                    <a:pt x="363221" y="684208"/>
                    <a:pt x="523715" y="523715"/>
                  </a:cubicBezTo>
                  <a:cubicBezTo>
                    <a:pt x="684208" y="363221"/>
                    <a:pt x="819964" y="187041"/>
                    <a:pt x="930378" y="0"/>
                  </a:cubicBezTo>
                  <a:lnTo>
                    <a:pt x="0" y="93037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1" name="شكل حر: شكل 60">
              <a:extLst>
                <a:ext uri="{FF2B5EF4-FFF2-40B4-BE49-F238E27FC236}">
                  <a16:creationId xmlns:a16="http://schemas.microsoft.com/office/drawing/2014/main" id="{66706E4A-6A59-17D2-CA0B-97B921832B69}"/>
                </a:ext>
              </a:extLst>
            </p:cNvPr>
            <p:cNvSpPr/>
            <p:nvPr/>
          </p:nvSpPr>
          <p:spPr>
            <a:xfrm>
              <a:off x="-523425" y="184559"/>
              <a:ext cx="3664194" cy="3664194"/>
            </a:xfrm>
            <a:custGeom>
              <a:avLst/>
              <a:gdLst>
                <a:gd name="connsiteX0" fmla="*/ 3664194 w 3664194"/>
                <a:gd name="connsiteY0" fmla="*/ 73610 h 3664194"/>
                <a:gd name="connsiteX1" fmla="*/ 3620149 w 3664194"/>
                <a:gd name="connsiteY1" fmla="*/ 0 h 3664194"/>
                <a:gd name="connsiteX2" fmla="*/ 0 w 3664194"/>
                <a:gd name="connsiteY2" fmla="*/ 3620149 h 3664194"/>
                <a:gd name="connsiteX3" fmla="*/ 73610 w 3664194"/>
                <a:gd name="connsiteY3" fmla="*/ 3664194 h 3664194"/>
                <a:gd name="connsiteX4" fmla="*/ 3664194 w 3664194"/>
                <a:gd name="connsiteY4" fmla="*/ 73610 h 366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194" h="3664194">
                  <a:moveTo>
                    <a:pt x="3664194" y="73610"/>
                  </a:moveTo>
                  <a:cubicBezTo>
                    <a:pt x="3649714" y="48872"/>
                    <a:pt x="3635233" y="24134"/>
                    <a:pt x="3620149" y="0"/>
                  </a:cubicBezTo>
                  <a:lnTo>
                    <a:pt x="0" y="3620149"/>
                  </a:lnTo>
                  <a:cubicBezTo>
                    <a:pt x="24134" y="3635233"/>
                    <a:pt x="48872" y="3649714"/>
                    <a:pt x="73610" y="3664194"/>
                  </a:cubicBezTo>
                  <a:lnTo>
                    <a:pt x="3664194" y="7361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2" name="شكل حر: شكل 61">
              <a:extLst>
                <a:ext uri="{FF2B5EF4-FFF2-40B4-BE49-F238E27FC236}">
                  <a16:creationId xmlns:a16="http://schemas.microsoft.com/office/drawing/2014/main" id="{FF4D6846-37C6-0F0C-66F4-D4C64D247E82}"/>
                </a:ext>
              </a:extLst>
            </p:cNvPr>
            <p:cNvSpPr/>
            <p:nvPr/>
          </p:nvSpPr>
          <p:spPr>
            <a:xfrm>
              <a:off x="-790713" y="-82728"/>
              <a:ext cx="3749267" cy="3749267"/>
            </a:xfrm>
            <a:custGeom>
              <a:avLst/>
              <a:gdLst>
                <a:gd name="connsiteX0" fmla="*/ 3749268 w 3749267"/>
                <a:gd name="connsiteY0" fmla="*/ 65766 h 3749267"/>
                <a:gd name="connsiteX1" fmla="*/ 3697982 w 3749267"/>
                <a:gd name="connsiteY1" fmla="*/ 0 h 3749267"/>
                <a:gd name="connsiteX2" fmla="*/ 0 w 3749267"/>
                <a:gd name="connsiteY2" fmla="*/ 3697982 h 3749267"/>
                <a:gd name="connsiteX3" fmla="*/ 65766 w 3749267"/>
                <a:gd name="connsiteY3" fmla="*/ 3749268 h 3749267"/>
                <a:gd name="connsiteX4" fmla="*/ 3749268 w 3749267"/>
                <a:gd name="connsiteY4" fmla="*/ 65766 h 374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9267">
                  <a:moveTo>
                    <a:pt x="3749268" y="65766"/>
                  </a:moveTo>
                  <a:cubicBezTo>
                    <a:pt x="3732374" y="43442"/>
                    <a:pt x="3715480" y="21721"/>
                    <a:pt x="3697982" y="0"/>
                  </a:cubicBezTo>
                  <a:lnTo>
                    <a:pt x="0" y="3697982"/>
                  </a:lnTo>
                  <a:cubicBezTo>
                    <a:pt x="21721" y="3715480"/>
                    <a:pt x="44045" y="3732374"/>
                    <a:pt x="65766" y="3749268"/>
                  </a:cubicBezTo>
                  <a:lnTo>
                    <a:pt x="3749268" y="65766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3" name="شكل حر: شكل 62">
              <a:extLst>
                <a:ext uri="{FF2B5EF4-FFF2-40B4-BE49-F238E27FC236}">
                  <a16:creationId xmlns:a16="http://schemas.microsoft.com/office/drawing/2014/main" id="{EEE8F274-9BDB-EAF4-D190-A9434B4BAA37}"/>
                </a:ext>
              </a:extLst>
            </p:cNvPr>
            <p:cNvSpPr/>
            <p:nvPr/>
          </p:nvSpPr>
          <p:spPr>
            <a:xfrm>
              <a:off x="108893" y="816878"/>
              <a:ext cx="3296145" cy="3296145"/>
            </a:xfrm>
            <a:custGeom>
              <a:avLst/>
              <a:gdLst>
                <a:gd name="connsiteX0" fmla="*/ 3296146 w 3296145"/>
                <a:gd name="connsiteY0" fmla="*/ 92314 h 3296145"/>
                <a:gd name="connsiteX1" fmla="*/ 3270805 w 3296145"/>
                <a:gd name="connsiteY1" fmla="*/ 0 h 3296145"/>
                <a:gd name="connsiteX2" fmla="*/ 0 w 3296145"/>
                <a:gd name="connsiteY2" fmla="*/ 3270805 h 3296145"/>
                <a:gd name="connsiteX3" fmla="*/ 92314 w 3296145"/>
                <a:gd name="connsiteY3" fmla="*/ 3296146 h 3296145"/>
                <a:gd name="connsiteX4" fmla="*/ 3296146 w 3296145"/>
                <a:gd name="connsiteY4" fmla="*/ 92314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92314"/>
                  </a:moveTo>
                  <a:cubicBezTo>
                    <a:pt x="3288302" y="61542"/>
                    <a:pt x="3279855" y="30771"/>
                    <a:pt x="3270805" y="0"/>
                  </a:cubicBezTo>
                  <a:lnTo>
                    <a:pt x="0" y="3270805"/>
                  </a:lnTo>
                  <a:cubicBezTo>
                    <a:pt x="30771" y="3279855"/>
                    <a:pt x="61542" y="3288302"/>
                    <a:pt x="92314" y="3296146"/>
                  </a:cubicBezTo>
                  <a:lnTo>
                    <a:pt x="3296146" y="92314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20" name="شكل حر: شكل 5119">
              <a:extLst>
                <a:ext uri="{FF2B5EF4-FFF2-40B4-BE49-F238E27FC236}">
                  <a16:creationId xmlns:a16="http://schemas.microsoft.com/office/drawing/2014/main" id="{76043CAC-F969-8398-14E6-D80A49F0AF6C}"/>
                </a:ext>
              </a:extLst>
            </p:cNvPr>
            <p:cNvSpPr/>
            <p:nvPr/>
          </p:nvSpPr>
          <p:spPr>
            <a:xfrm>
              <a:off x="-224160" y="483221"/>
              <a:ext cx="3515164" cy="3516371"/>
            </a:xfrm>
            <a:custGeom>
              <a:avLst/>
              <a:gdLst>
                <a:gd name="connsiteX0" fmla="*/ 3515165 w 3515164"/>
                <a:gd name="connsiteY0" fmla="*/ 82057 h 3516371"/>
                <a:gd name="connsiteX1" fmla="*/ 3479567 w 3515164"/>
                <a:gd name="connsiteY1" fmla="*/ 0 h 3516371"/>
                <a:gd name="connsiteX2" fmla="*/ 0 w 3515164"/>
                <a:gd name="connsiteY2" fmla="*/ 3480773 h 3516371"/>
                <a:gd name="connsiteX3" fmla="*/ 82057 w 3515164"/>
                <a:gd name="connsiteY3" fmla="*/ 3516372 h 3516371"/>
                <a:gd name="connsiteX4" fmla="*/ 3515165 w 3515164"/>
                <a:gd name="connsiteY4" fmla="*/ 82057 h 351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164" h="3516371">
                  <a:moveTo>
                    <a:pt x="3515165" y="82057"/>
                  </a:moveTo>
                  <a:cubicBezTo>
                    <a:pt x="3503701" y="54302"/>
                    <a:pt x="3492237" y="27151"/>
                    <a:pt x="3479567" y="0"/>
                  </a:cubicBezTo>
                  <a:lnTo>
                    <a:pt x="0" y="3480773"/>
                  </a:lnTo>
                  <a:cubicBezTo>
                    <a:pt x="27151" y="3492841"/>
                    <a:pt x="54302" y="3504908"/>
                    <a:pt x="82057" y="3516372"/>
                  </a:cubicBezTo>
                  <a:lnTo>
                    <a:pt x="3515165" y="82057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045" b="93045" l="64366" r="81690">
                        <a14:foregroundMark x1="74507" y1="90789" x2="74507" y2="93045"/>
                        <a14:foregroundMark x1="75775" y1="89098" x2="80986" y2="86278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07" t="65240" r="16140" b="4866"/>
          <a:stretch/>
        </p:blipFill>
        <p:spPr bwMode="auto">
          <a:xfrm>
            <a:off x="11008674" y="213868"/>
            <a:ext cx="791089" cy="8221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7030A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5120C15-011A-8EB8-2B70-949C40D2AB0C}"/>
              </a:ext>
            </a:extLst>
          </p:cNvPr>
          <p:cNvSpPr/>
          <p:nvPr/>
        </p:nvSpPr>
        <p:spPr>
          <a:xfrm>
            <a:off x="6833819" y="1562026"/>
            <a:ext cx="4839524" cy="38329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b="0" i="0" dirty="0">
                <a:solidFill>
                  <a:srgbClr val="34495E"/>
                </a:solidFill>
                <a:effectLst/>
                <a:latin typeface="Ubuntu" panose="020B0504030602030204" pitchFamily="34" charset="0"/>
              </a:rPr>
              <a:t>من </a:t>
            </a:r>
            <a:r>
              <a:rPr lang="ar-SA" dirty="0">
                <a:solidFill>
                  <a:srgbClr val="34495E"/>
                </a:solidFill>
                <a:latin typeface="Ubuntu" panose="020B0504030602030204" pitchFamily="34" charset="0"/>
              </a:rPr>
              <a:t>فئة الاشكال الأساسية </a:t>
            </a:r>
            <a:r>
              <a:rPr lang="en-US" dirty="0">
                <a:solidFill>
                  <a:srgbClr val="34495E"/>
                </a:solidFill>
                <a:latin typeface="Ubuntu" panose="020B0504030602030204" pitchFamily="34" charset="0"/>
              </a:rPr>
              <a:t>basic shape </a:t>
            </a:r>
            <a:r>
              <a:rPr lang="ar-SA" dirty="0">
                <a:solidFill>
                  <a:srgbClr val="34495E"/>
                </a:solidFill>
                <a:latin typeface="Ubuntu" panose="020B0504030602030204" pitchFamily="34" charset="0"/>
              </a:rPr>
              <a:t>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>
                <a:solidFill>
                  <a:srgbClr val="34495E"/>
                </a:solidFill>
                <a:latin typeface="Ubuntu" panose="020B0504030602030204" pitchFamily="34" charset="0"/>
              </a:rPr>
              <a:t>اسحب صندوقا و افلته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>
                <a:solidFill>
                  <a:srgbClr val="34495E"/>
                </a:solidFill>
                <a:latin typeface="Ubuntu" panose="020B0504030602030204" pitchFamily="34" charset="0"/>
              </a:rPr>
              <a:t>من عناصر التحكم بالعرض اضغط على اشارة ( + ) للتكبير </a:t>
            </a:r>
          </a:p>
        </p:txBody>
      </p:sp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8915312" y="-489151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اضافة شكل</a:t>
            </a:r>
            <a:endParaRPr lang="fr-FR" sz="2000" b="1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1CD3353-5EFE-CD20-99EA-30AE3804DC34}"/>
              </a:ext>
            </a:extLst>
          </p:cNvPr>
          <p:cNvSpPr/>
          <p:nvPr/>
        </p:nvSpPr>
        <p:spPr>
          <a:xfrm>
            <a:off x="199945" y="1169888"/>
            <a:ext cx="6485568" cy="50425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6" name="صورة 5" descr="صورة تحتوي على نص, لقطة شاشة, رسم بياني, أيقونة الحاسوب&#10;&#10;تم إنشاء الوصف تلقائياً">
            <a:extLst>
              <a:ext uri="{FF2B5EF4-FFF2-40B4-BE49-F238E27FC236}">
                <a16:creationId xmlns:a16="http://schemas.microsoft.com/office/drawing/2014/main" id="{021DE92F-D0D5-C41C-F619-0433912BC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1" y="1335709"/>
            <a:ext cx="6296969" cy="466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88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21CD3353-5EFE-CD20-99EA-30AE3804DC34}"/>
              </a:ext>
            </a:extLst>
          </p:cNvPr>
          <p:cNvSpPr/>
          <p:nvPr/>
        </p:nvSpPr>
        <p:spPr>
          <a:xfrm>
            <a:off x="518657" y="92467"/>
            <a:ext cx="5912965" cy="6565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endParaRPr lang="ar-SA" dirty="0">
              <a:solidFill>
                <a:srgbClr val="34495E"/>
              </a:solidFill>
              <a:latin typeface="Ubuntu" panose="020B0504030602030204" pitchFamily="34" charset="0"/>
            </a:endParaRPr>
          </a:p>
        </p:txBody>
      </p:sp>
      <p:pic>
        <p:nvPicPr>
          <p:cNvPr id="1026" name="Picture 2" descr="هرم Vector png">
            <a:extLst>
              <a:ext uri="{FF2B5EF4-FFF2-40B4-BE49-F238E27FC236}">
                <a16:creationId xmlns:a16="http://schemas.microsoft.com/office/drawing/2014/main" id="{DACCB6B1-F21D-B757-F900-56E038A96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62" b="99231" l="10000" r="98043">
                        <a14:foregroundMark x1="79022" y1="5692" x2="79022" y2="5692"/>
                        <a14:foregroundMark x1="79022" y1="5692" x2="79022" y2="5692"/>
                        <a14:foregroundMark x1="79022" y1="5692" x2="79022" y2="5692"/>
                        <a14:foregroundMark x1="5109" y1="4000" x2="51739" y2="4154"/>
                        <a14:foregroundMark x1="51739" y1="4154" x2="89783" y2="769"/>
                        <a14:foregroundMark x1="89783" y1="769" x2="96957" y2="2615"/>
                        <a14:foregroundMark x1="96957" y1="2615" x2="98152" y2="4923"/>
                        <a14:foregroundMark x1="75978" y1="36154" x2="63261" y2="36154"/>
                        <a14:foregroundMark x1="68696" y1="52000" x2="66739" y2="52308"/>
                        <a14:foregroundMark x1="60217" y1="68000" x2="50217" y2="68769"/>
                        <a14:foregroundMark x1="58478" y1="82923" x2="43261" y2="82000"/>
                        <a14:foregroundMark x1="51304" y1="99231" x2="49783" y2="9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5265">
            <a:off x="9394968" y="5464741"/>
            <a:ext cx="3943995" cy="278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045" b="93045" l="64366" r="81690">
                        <a14:foregroundMark x1="74507" y1="90789" x2="74507" y2="93045"/>
                        <a14:foregroundMark x1="75775" y1="89098" x2="80986" y2="86278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07" t="65240" r="16140" b="4866"/>
          <a:stretch/>
        </p:blipFill>
        <p:spPr bwMode="auto">
          <a:xfrm>
            <a:off x="11008674" y="213868"/>
            <a:ext cx="791089" cy="8221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7030A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7946633" y="1435504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تغيير حجم الشكل </a:t>
            </a:r>
            <a:endParaRPr lang="fr-FR" sz="2000" b="1" dirty="0"/>
          </a:p>
        </p:txBody>
      </p:sp>
      <p:pic>
        <p:nvPicPr>
          <p:cNvPr id="30" name="صورة 29" descr="صورة تحتوي على نص, لقطة شاشة, رسم بياني, موازِ&#10;&#10;تم إنشاء الوصف تلقائياً">
            <a:extLst>
              <a:ext uri="{FF2B5EF4-FFF2-40B4-BE49-F238E27FC236}">
                <a16:creationId xmlns:a16="http://schemas.microsoft.com/office/drawing/2014/main" id="{6EBE2EFF-A716-4A6C-67ED-11DD12D01F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67" y="297300"/>
            <a:ext cx="5692076" cy="626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92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21CD3353-5EFE-CD20-99EA-30AE3804DC34}"/>
              </a:ext>
            </a:extLst>
          </p:cNvPr>
          <p:cNvSpPr/>
          <p:nvPr/>
        </p:nvSpPr>
        <p:spPr>
          <a:xfrm>
            <a:off x="606171" y="1375328"/>
            <a:ext cx="7630569" cy="4551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endParaRPr lang="ar-SA" dirty="0">
              <a:solidFill>
                <a:srgbClr val="34495E"/>
              </a:solidFill>
              <a:latin typeface="Ubuntu" panose="020B0504030602030204" pitchFamily="34" charset="0"/>
            </a:endParaRPr>
          </a:p>
        </p:txBody>
      </p:sp>
      <p:pic>
        <p:nvPicPr>
          <p:cNvPr id="1026" name="Picture 2" descr="هرم Vector png">
            <a:extLst>
              <a:ext uri="{FF2B5EF4-FFF2-40B4-BE49-F238E27FC236}">
                <a16:creationId xmlns:a16="http://schemas.microsoft.com/office/drawing/2014/main" id="{DACCB6B1-F21D-B757-F900-56E038A96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62" b="99231" l="10000" r="98043">
                        <a14:foregroundMark x1="79022" y1="5692" x2="79022" y2="5692"/>
                        <a14:foregroundMark x1="79022" y1="5692" x2="79022" y2="5692"/>
                        <a14:foregroundMark x1="79022" y1="5692" x2="79022" y2="5692"/>
                        <a14:foregroundMark x1="5109" y1="4000" x2="51739" y2="4154"/>
                        <a14:foregroundMark x1="51739" y1="4154" x2="89783" y2="769"/>
                        <a14:foregroundMark x1="89783" y1="769" x2="96957" y2="2615"/>
                        <a14:foregroundMark x1="96957" y1="2615" x2="98152" y2="4923"/>
                        <a14:foregroundMark x1="75978" y1="36154" x2="63261" y2="36154"/>
                        <a14:foregroundMark x1="68696" y1="52000" x2="66739" y2="52308"/>
                        <a14:foregroundMark x1="60217" y1="68000" x2="50217" y2="68769"/>
                        <a14:foregroundMark x1="58478" y1="82923" x2="43261" y2="82000"/>
                        <a14:foregroundMark x1="51304" y1="99231" x2="49783" y2="9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5265">
            <a:off x="9394968" y="5464741"/>
            <a:ext cx="3943995" cy="278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045" b="93045" l="64366" r="81690">
                        <a14:foregroundMark x1="74507" y1="90789" x2="74507" y2="93045"/>
                        <a14:foregroundMark x1="75775" y1="89098" x2="80986" y2="86278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07" t="65240" r="16140" b="4866"/>
          <a:stretch/>
        </p:blipFill>
        <p:spPr bwMode="auto">
          <a:xfrm>
            <a:off x="11008674" y="213868"/>
            <a:ext cx="791089" cy="8221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7030A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3993738" y="-1091299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معالجة شكل ثلاثي الأبعاد </a:t>
            </a:r>
            <a:endParaRPr lang="fr-FR" sz="2000" b="1" dirty="0"/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10BBEE87-7507-FE57-934B-331E9AE8B7AF}"/>
              </a:ext>
            </a:extLst>
          </p:cNvPr>
          <p:cNvGrpSpPr/>
          <p:nvPr/>
        </p:nvGrpSpPr>
        <p:grpSpPr>
          <a:xfrm>
            <a:off x="811655" y="1583587"/>
            <a:ext cx="7219600" cy="4281549"/>
            <a:chOff x="965771" y="390417"/>
            <a:chExt cx="7219600" cy="4281549"/>
          </a:xfrm>
        </p:grpSpPr>
        <p:pic>
          <p:nvPicPr>
            <p:cNvPr id="4" name="صورة 3" descr="صورة تحتوي على نص, لقطة شاشة, حاوية, صندوق&#10;&#10;تم إنشاء الوصف تلقائياً">
              <a:extLst>
                <a:ext uri="{FF2B5EF4-FFF2-40B4-BE49-F238E27FC236}">
                  <a16:creationId xmlns:a16="http://schemas.microsoft.com/office/drawing/2014/main" id="{EEBCBB03-511B-46E6-725B-21DC5AD1A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11" t="3540" r="-1"/>
            <a:stretch/>
          </p:blipFill>
          <p:spPr>
            <a:xfrm>
              <a:off x="4241375" y="390417"/>
              <a:ext cx="3943996" cy="4281549"/>
            </a:xfrm>
            <a:prstGeom prst="rect">
              <a:avLst/>
            </a:prstGeom>
          </p:spPr>
        </p:pic>
        <p:pic>
          <p:nvPicPr>
            <p:cNvPr id="6" name="صورة 5" descr="صورة تحتوي على نص, لقطة شاشة, حاوية, صندوق&#10;&#10;تم إنشاء الوصف تلقائياً">
              <a:extLst>
                <a:ext uri="{FF2B5EF4-FFF2-40B4-BE49-F238E27FC236}">
                  <a16:creationId xmlns:a16="http://schemas.microsoft.com/office/drawing/2014/main" id="{355228EF-3BE3-938E-F126-DCF35D169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6" t="3540" r="47943" b="13826"/>
            <a:stretch/>
          </p:blipFill>
          <p:spPr>
            <a:xfrm>
              <a:off x="965771" y="390417"/>
              <a:ext cx="3525749" cy="3667875"/>
            </a:xfrm>
            <a:prstGeom prst="rect">
              <a:avLst/>
            </a:prstGeom>
          </p:spPr>
        </p:pic>
        <p:pic>
          <p:nvPicPr>
            <p:cNvPr id="9" name="صورة 8" descr="صورة تحتوي على نص, لقطة شاشة, حاوية, صندوق&#10;&#10;تم إنشاء الوصف تلقائياً">
              <a:extLst>
                <a:ext uri="{FF2B5EF4-FFF2-40B4-BE49-F238E27FC236}">
                  <a16:creationId xmlns:a16="http://schemas.microsoft.com/office/drawing/2014/main" id="{31E6EF08-E30C-AC92-EA13-2586C0E7B8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87" t="70936" r="47943" b="8259"/>
            <a:stretch/>
          </p:blipFill>
          <p:spPr>
            <a:xfrm>
              <a:off x="2220930" y="3378815"/>
              <a:ext cx="2270590" cy="9234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56454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21CD3353-5EFE-CD20-99EA-30AE3804DC34}"/>
              </a:ext>
            </a:extLst>
          </p:cNvPr>
          <p:cNvSpPr/>
          <p:nvPr/>
        </p:nvSpPr>
        <p:spPr>
          <a:xfrm>
            <a:off x="2845941" y="1806843"/>
            <a:ext cx="7042828" cy="394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endParaRPr lang="ar-SA" dirty="0">
              <a:solidFill>
                <a:srgbClr val="34495E"/>
              </a:solidFill>
              <a:latin typeface="Ubuntu" panose="020B0504030602030204" pitchFamily="34" charset="0"/>
            </a:endParaRPr>
          </a:p>
        </p:txBody>
      </p:sp>
      <p:pic>
        <p:nvPicPr>
          <p:cNvPr id="1026" name="Picture 2" descr="هرم Vector png">
            <a:extLst>
              <a:ext uri="{FF2B5EF4-FFF2-40B4-BE49-F238E27FC236}">
                <a16:creationId xmlns:a16="http://schemas.microsoft.com/office/drawing/2014/main" id="{DACCB6B1-F21D-B757-F900-56E038A96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62" b="99231" l="10000" r="98043">
                        <a14:foregroundMark x1="79022" y1="5692" x2="79022" y2="5692"/>
                        <a14:foregroundMark x1="79022" y1="5692" x2="79022" y2="5692"/>
                        <a14:foregroundMark x1="79022" y1="5692" x2="79022" y2="5692"/>
                        <a14:foregroundMark x1="5109" y1="4000" x2="51739" y2="4154"/>
                        <a14:foregroundMark x1="51739" y1="4154" x2="89783" y2="769"/>
                        <a14:foregroundMark x1="89783" y1="769" x2="96957" y2="2615"/>
                        <a14:foregroundMark x1="96957" y1="2615" x2="98152" y2="4923"/>
                        <a14:foregroundMark x1="75978" y1="36154" x2="63261" y2="36154"/>
                        <a14:foregroundMark x1="68696" y1="52000" x2="66739" y2="52308"/>
                        <a14:foregroundMark x1="60217" y1="68000" x2="50217" y2="68769"/>
                        <a14:foregroundMark x1="58478" y1="82923" x2="43261" y2="82000"/>
                        <a14:foregroundMark x1="51304" y1="99231" x2="49783" y2="9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5265">
            <a:off x="-2492232" y="2699583"/>
            <a:ext cx="3943995" cy="278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045" b="93045" l="64366" r="81690">
                        <a14:foregroundMark x1="74507" y1="90789" x2="74507" y2="93045"/>
                        <a14:foregroundMark x1="75775" y1="89098" x2="80986" y2="86278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07" t="65240" r="16140" b="4866"/>
          <a:stretch/>
        </p:blipFill>
        <p:spPr bwMode="auto">
          <a:xfrm>
            <a:off x="11008674" y="213868"/>
            <a:ext cx="791089" cy="8221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7030A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6539159" y="-397734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معالجة شكل ثلاثي الأبعاد </a:t>
            </a:r>
            <a:endParaRPr lang="fr-FR" sz="2000" b="1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2FF8AA7C-6EB0-5358-7C37-BF364AA6A148}"/>
              </a:ext>
            </a:extLst>
          </p:cNvPr>
          <p:cNvGrpSpPr/>
          <p:nvPr/>
        </p:nvGrpSpPr>
        <p:grpSpPr>
          <a:xfrm>
            <a:off x="2937264" y="2288699"/>
            <a:ext cx="6751169" cy="3308278"/>
            <a:chOff x="4818580" y="2753474"/>
            <a:chExt cx="6751169" cy="3308278"/>
          </a:xfrm>
        </p:grpSpPr>
        <p:pic>
          <p:nvPicPr>
            <p:cNvPr id="11" name="صورة 10" descr="صورة تحتوي على نص, حاوية, فن الطفل, رسوم متحركة&#10;&#10;تم إنشاء الوصف تلقائياً">
              <a:extLst>
                <a:ext uri="{FF2B5EF4-FFF2-40B4-BE49-F238E27FC236}">
                  <a16:creationId xmlns:a16="http://schemas.microsoft.com/office/drawing/2014/main" id="{6904207D-93AD-3AA5-8A8A-C3EAF6589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" t="10024" r="3215" b="2760"/>
            <a:stretch/>
          </p:blipFill>
          <p:spPr>
            <a:xfrm>
              <a:off x="4818580" y="2753474"/>
              <a:ext cx="6751169" cy="3308278"/>
            </a:xfrm>
            <a:prstGeom prst="rect">
              <a:avLst/>
            </a:prstGeom>
          </p:spPr>
        </p:pic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640A6C3C-9597-35F5-7E5C-EC45351CE25E}"/>
                </a:ext>
              </a:extLst>
            </p:cNvPr>
            <p:cNvSpPr/>
            <p:nvPr/>
          </p:nvSpPr>
          <p:spPr>
            <a:xfrm>
              <a:off x="4818580" y="2753474"/>
              <a:ext cx="3174714" cy="6755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31900077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que 29">
            <a:extLst>
              <a:ext uri="{FF2B5EF4-FFF2-40B4-BE49-F238E27FC236}">
                <a16:creationId xmlns:a16="http://schemas.microsoft.com/office/drawing/2014/main" id="{A7EA7F7B-50E9-1F5A-30A2-1CDF51B90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26216" y="1116435"/>
            <a:ext cx="1399100" cy="13991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3FCD9CF-8246-EFA9-5015-D49556DA62AF}"/>
              </a:ext>
            </a:extLst>
          </p:cNvPr>
          <p:cNvSpPr/>
          <p:nvPr/>
        </p:nvSpPr>
        <p:spPr>
          <a:xfrm flipH="1">
            <a:off x="7475973" y="0"/>
            <a:ext cx="4716025" cy="6858000"/>
          </a:xfrm>
          <a:prstGeom prst="rect">
            <a:avLst/>
          </a:prstGeom>
          <a:solidFill>
            <a:srgbClr val="F3EBE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0" name="Graphique 29">
            <a:extLst>
              <a:ext uri="{FF2B5EF4-FFF2-40B4-BE49-F238E27FC236}">
                <a16:creationId xmlns:a16="http://schemas.microsoft.com/office/drawing/2014/main" id="{92D9C215-C7A9-4773-0EBD-BF296CEB2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27190" y="-245656"/>
            <a:ext cx="682810" cy="682810"/>
          </a:xfrm>
          <a:prstGeom prst="rect">
            <a:avLst/>
          </a:prstGeom>
        </p:spPr>
      </p:pic>
      <p:pic>
        <p:nvPicPr>
          <p:cNvPr id="45" name="Graphique 44">
            <a:extLst>
              <a:ext uri="{FF2B5EF4-FFF2-40B4-BE49-F238E27FC236}">
                <a16:creationId xmlns:a16="http://schemas.microsoft.com/office/drawing/2014/main" id="{4578C86E-9450-C580-8555-406F6DCD24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2380128" y="4812595"/>
            <a:ext cx="200025" cy="1066800"/>
          </a:xfrm>
          <a:prstGeom prst="rect">
            <a:avLst/>
          </a:prstGeom>
        </p:spPr>
      </p:pic>
      <p:sp>
        <p:nvSpPr>
          <p:cNvPr id="2" name="مربع نص 3">
            <a:extLst>
              <a:ext uri="{FF2B5EF4-FFF2-40B4-BE49-F238E27FC236}">
                <a16:creationId xmlns:a16="http://schemas.microsoft.com/office/drawing/2014/main" id="{40809E69-72EE-5C25-4FE7-D4CA0969315A}"/>
              </a:ext>
            </a:extLst>
          </p:cNvPr>
          <p:cNvSpPr txBox="1"/>
          <p:nvPr/>
        </p:nvSpPr>
        <p:spPr>
          <a:xfrm>
            <a:off x="1534159" y="3474806"/>
            <a:ext cx="1891963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DZ" sz="4400" b="1" dirty="0">
                <a:solidFill>
                  <a:srgbClr val="FF4B58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  <a:sym typeface="BioRhyme ExtraBold"/>
              </a:rPr>
              <a:t>الفيديو </a:t>
            </a:r>
            <a:r>
              <a:rPr lang="ar-DZ" sz="4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  <a:sym typeface="BioRhyme ExtraBold"/>
              </a:rPr>
              <a:t>الاثرائي</a:t>
            </a:r>
          </a:p>
        </p:txBody>
      </p: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886BC682-E410-07C5-0E32-AB84A3972C38}"/>
              </a:ext>
            </a:extLst>
          </p:cNvPr>
          <p:cNvCxnSpPr>
            <a:cxnSpLocks/>
          </p:cNvCxnSpPr>
          <p:nvPr/>
        </p:nvCxnSpPr>
        <p:spPr>
          <a:xfrm flipH="1">
            <a:off x="1695966" y="3287819"/>
            <a:ext cx="1568348" cy="0"/>
          </a:xfrm>
          <a:prstGeom prst="line">
            <a:avLst/>
          </a:prstGeom>
          <a:ln w="25400" cap="rnd">
            <a:solidFill>
              <a:srgbClr val="FF4B5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رسم 11">
            <a:extLst>
              <a:ext uri="{FF2B5EF4-FFF2-40B4-BE49-F238E27FC236}">
                <a16:creationId xmlns:a16="http://schemas.microsoft.com/office/drawing/2014/main" id="{D5AE3B1F-CCC4-6F59-AA19-983B3C1896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73987" y="1117910"/>
            <a:ext cx="7191190" cy="4792353"/>
          </a:xfrm>
          <a:prstGeom prst="rect">
            <a:avLst/>
          </a:prstGeom>
        </p:spPr>
      </p:pic>
      <p:pic>
        <p:nvPicPr>
          <p:cNvPr id="6" name="صورة 5">
            <a:hlinkClick r:id="rId10"/>
            <a:extLst>
              <a:ext uri="{FF2B5EF4-FFF2-40B4-BE49-F238E27FC236}">
                <a16:creationId xmlns:a16="http://schemas.microsoft.com/office/drawing/2014/main" id="{D92A1882-8B73-B48C-AC0D-7DB319A625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0285" y="1313839"/>
            <a:ext cx="6680553" cy="4132169"/>
          </a:xfrm>
          <a:prstGeom prst="roundRect">
            <a:avLst>
              <a:gd name="adj" fmla="val 627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67355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هرم Vector png">
            <a:extLst>
              <a:ext uri="{FF2B5EF4-FFF2-40B4-BE49-F238E27FC236}">
                <a16:creationId xmlns:a16="http://schemas.microsoft.com/office/drawing/2014/main" id="{DACCB6B1-F21D-B757-F900-56E038A96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62" b="99231" l="10000" r="98043">
                        <a14:foregroundMark x1="79022" y1="5692" x2="79022" y2="5692"/>
                        <a14:foregroundMark x1="79022" y1="5692" x2="79022" y2="5692"/>
                        <a14:foregroundMark x1="79022" y1="5692" x2="79022" y2="5692"/>
                        <a14:foregroundMark x1="5109" y1="4000" x2="51739" y2="4154"/>
                        <a14:foregroundMark x1="51739" y1="4154" x2="89783" y2="769"/>
                        <a14:foregroundMark x1="89783" y1="769" x2="96957" y2="2615"/>
                        <a14:foregroundMark x1="96957" y1="2615" x2="98152" y2="4923"/>
                        <a14:foregroundMark x1="75978" y1="36154" x2="63261" y2="36154"/>
                        <a14:foregroundMark x1="68696" y1="52000" x2="66739" y2="52308"/>
                        <a14:foregroundMark x1="60217" y1="68000" x2="50217" y2="68769"/>
                        <a14:foregroundMark x1="58478" y1="82923" x2="43261" y2="82000"/>
                        <a14:foregroundMark x1="51304" y1="99231" x2="49783" y2="9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5265">
            <a:off x="-2492232" y="2699583"/>
            <a:ext cx="3943995" cy="278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1CD3353-5EFE-CD20-99EA-30AE3804DC34}"/>
              </a:ext>
            </a:extLst>
          </p:cNvPr>
          <p:cNvSpPr/>
          <p:nvPr/>
        </p:nvSpPr>
        <p:spPr>
          <a:xfrm>
            <a:off x="4119937" y="921756"/>
            <a:ext cx="6765425" cy="55980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endParaRPr lang="ar-SA" dirty="0">
              <a:solidFill>
                <a:srgbClr val="34495E"/>
              </a:solidFill>
              <a:latin typeface="Ubuntu" panose="020B0504030602030204" pitchFamily="34" charset="0"/>
            </a:endParaRPr>
          </a:p>
        </p:txBody>
      </p:sp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045" b="93045" l="64366" r="81690">
                        <a14:foregroundMark x1="74507" y1="90789" x2="74507" y2="93045"/>
                        <a14:foregroundMark x1="75775" y1="89098" x2="80986" y2="86278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07" t="65240" r="16140" b="4866"/>
          <a:stretch/>
        </p:blipFill>
        <p:spPr bwMode="auto">
          <a:xfrm>
            <a:off x="11008674" y="213868"/>
            <a:ext cx="791089" cy="8221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7030A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5172696" y="-1512463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تغيير حجم الصندوق </a:t>
            </a:r>
            <a:endParaRPr lang="fr-FR" sz="2000" b="1" dirty="0"/>
          </a:p>
        </p:txBody>
      </p:sp>
      <p:pic>
        <p:nvPicPr>
          <p:cNvPr id="4" name="صورة 3" descr="صورة تحتوي على لقطة شاشة, رسم بياني, تخطيط, خط&#10;&#10;تم إنشاء الوصف تلقائياً">
            <a:extLst>
              <a:ext uri="{FF2B5EF4-FFF2-40B4-BE49-F238E27FC236}">
                <a16:creationId xmlns:a16="http://schemas.microsoft.com/office/drawing/2014/main" id="{07587F7E-B0E5-2190-E221-61B30D40BA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2"/>
          <a:stretch/>
        </p:blipFill>
        <p:spPr>
          <a:xfrm>
            <a:off x="5108899" y="1077386"/>
            <a:ext cx="5591110" cy="3001455"/>
          </a:xfrm>
          <a:prstGeom prst="rect">
            <a:avLst/>
          </a:prstGeom>
        </p:spPr>
      </p:pic>
      <p:pic>
        <p:nvPicPr>
          <p:cNvPr id="9" name="صورة 8" descr="صورة تحتوي على مستطيل, لقطة شاشة, التصميم, أثاث المنزل&#10;&#10;تم إنشاء الوصف تلقائياً">
            <a:extLst>
              <a:ext uri="{FF2B5EF4-FFF2-40B4-BE49-F238E27FC236}">
                <a16:creationId xmlns:a16="http://schemas.microsoft.com/office/drawing/2014/main" id="{FAA618CF-9252-0587-EF9C-CF339F8152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/>
          <a:stretch/>
        </p:blipFill>
        <p:spPr>
          <a:xfrm>
            <a:off x="4263775" y="3716501"/>
            <a:ext cx="2936340" cy="2682549"/>
          </a:xfrm>
          <a:prstGeom prst="rect">
            <a:avLst/>
          </a:prstGeom>
        </p:spPr>
      </p:pic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F7E796CE-2482-C973-CE77-DE74EB8BCC04}"/>
              </a:ext>
            </a:extLst>
          </p:cNvPr>
          <p:cNvSpPr/>
          <p:nvPr/>
        </p:nvSpPr>
        <p:spPr>
          <a:xfrm>
            <a:off x="7233215" y="3516323"/>
            <a:ext cx="1068513" cy="70736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" name="صورة 14" descr="صورة تحتوي على التصميم&#10;&#10;تم إنشاء الوصف تلقائياً">
            <a:extLst>
              <a:ext uri="{FF2B5EF4-FFF2-40B4-BE49-F238E27FC236}">
                <a16:creationId xmlns:a16="http://schemas.microsoft.com/office/drawing/2014/main" id="{4A6D1D06-EF21-0D92-824B-33740DE794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6" b="93868" l="9871" r="89700">
                        <a14:foregroundMark x1="40343" y1="42453" x2="18884" y2="40094"/>
                        <a14:foregroundMark x1="40343" y1="38679" x2="52790" y2="37264"/>
                        <a14:foregroundMark x1="47210" y1="38679" x2="47210" y2="938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31" y="4360664"/>
            <a:ext cx="2020658" cy="1838538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7FEC07E8-92E6-4F1F-98BB-247EBE8C037C}"/>
              </a:ext>
            </a:extLst>
          </p:cNvPr>
          <p:cNvSpPr/>
          <p:nvPr/>
        </p:nvSpPr>
        <p:spPr>
          <a:xfrm>
            <a:off x="297308" y="2044964"/>
            <a:ext cx="3464671" cy="3127809"/>
          </a:xfrm>
          <a:prstGeom prst="roundRect">
            <a:avLst>
              <a:gd name="adj" fmla="val 582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A" sz="2400" b="1" dirty="0">
                <a:solidFill>
                  <a:srgbClr val="7030A0"/>
                </a:solidFill>
                <a:latin typeface="Ubuntu" panose="020B0504030602030204" pitchFamily="34" charset="0"/>
              </a:rPr>
              <a:t>لتغيير حجم الصندوق :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>
                <a:solidFill>
                  <a:srgbClr val="34495E"/>
                </a:solidFill>
                <a:latin typeface="Ubuntu" panose="020B0504030602030204" pitchFamily="34" charset="0"/>
              </a:rPr>
              <a:t>حدد المقبض الأسود الأيمن ( 1 )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>
                <a:solidFill>
                  <a:srgbClr val="34495E"/>
                </a:solidFill>
                <a:latin typeface="Ubuntu" panose="020B0504030602030204" pitchFamily="34" charset="0"/>
              </a:rPr>
              <a:t>اضغط على الصندوق واكتب </a:t>
            </a:r>
            <a:r>
              <a:rPr lang="en-US" dirty="0">
                <a:solidFill>
                  <a:srgbClr val="34495E"/>
                </a:solidFill>
                <a:latin typeface="Ubuntu" panose="020B0504030602030204" pitchFamily="34" charset="0"/>
              </a:rPr>
              <a:t>40.00 </a:t>
            </a:r>
            <a:r>
              <a:rPr lang="ar-SA" dirty="0">
                <a:solidFill>
                  <a:srgbClr val="34495E"/>
                </a:solidFill>
                <a:latin typeface="Ubuntu" panose="020B0504030602030204" pitchFamily="34" charset="0"/>
              </a:rPr>
              <a:t> (2)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ar-SA" dirty="0">
              <a:solidFill>
                <a:srgbClr val="34495E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1308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هرم Vector png">
            <a:extLst>
              <a:ext uri="{FF2B5EF4-FFF2-40B4-BE49-F238E27FC236}">
                <a16:creationId xmlns:a16="http://schemas.microsoft.com/office/drawing/2014/main" id="{DACCB6B1-F21D-B757-F900-56E038A96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62" b="99231" l="10000" r="98043">
                        <a14:foregroundMark x1="79022" y1="5692" x2="79022" y2="5692"/>
                        <a14:foregroundMark x1="79022" y1="5692" x2="79022" y2="5692"/>
                        <a14:foregroundMark x1="79022" y1="5692" x2="79022" y2="5692"/>
                        <a14:foregroundMark x1="5109" y1="4000" x2="51739" y2="4154"/>
                        <a14:foregroundMark x1="51739" y1="4154" x2="89783" y2="769"/>
                        <a14:foregroundMark x1="89783" y1="769" x2="96957" y2="2615"/>
                        <a14:foregroundMark x1="96957" y1="2615" x2="98152" y2="4923"/>
                        <a14:foregroundMark x1="75978" y1="36154" x2="63261" y2="36154"/>
                        <a14:foregroundMark x1="68696" y1="52000" x2="66739" y2="52308"/>
                        <a14:foregroundMark x1="60217" y1="68000" x2="50217" y2="68769"/>
                        <a14:foregroundMark x1="58478" y1="82923" x2="43261" y2="82000"/>
                        <a14:foregroundMark x1="51304" y1="99231" x2="49783" y2="9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5265">
            <a:off x="-2492232" y="2699583"/>
            <a:ext cx="3943995" cy="278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7FEC07E8-92E6-4F1F-98BB-247EBE8C037C}"/>
              </a:ext>
            </a:extLst>
          </p:cNvPr>
          <p:cNvSpPr/>
          <p:nvPr/>
        </p:nvSpPr>
        <p:spPr>
          <a:xfrm>
            <a:off x="690881" y="1865095"/>
            <a:ext cx="4007836" cy="3127809"/>
          </a:xfrm>
          <a:prstGeom prst="roundRect">
            <a:avLst>
              <a:gd name="adj" fmla="val 582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A" sz="2400" b="1" dirty="0">
                <a:solidFill>
                  <a:srgbClr val="7030A0"/>
                </a:solidFill>
                <a:latin typeface="Ubuntu" panose="020B0504030602030204" pitchFamily="34" charset="0"/>
              </a:rPr>
              <a:t>لإضافة سقف :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>
                <a:solidFill>
                  <a:srgbClr val="34495E"/>
                </a:solidFill>
                <a:latin typeface="Ubuntu" panose="020B0504030602030204" pitchFamily="34" charset="0"/>
              </a:rPr>
              <a:t>من أدوات الشكل حدد </a:t>
            </a:r>
            <a:r>
              <a:rPr lang="en-US" dirty="0">
                <a:solidFill>
                  <a:srgbClr val="34495E"/>
                </a:solidFill>
                <a:latin typeface="Ubuntu" panose="020B0504030602030204" pitchFamily="34" charset="0"/>
              </a:rPr>
              <a:t>roof</a:t>
            </a:r>
            <a:r>
              <a:rPr lang="ar-SA" dirty="0">
                <a:solidFill>
                  <a:srgbClr val="34495E"/>
                </a:solidFill>
                <a:latin typeface="Ubuntu" panose="020B0504030602030204" pitchFamily="34" charset="0"/>
              </a:rPr>
              <a:t> ( سقف )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>
                <a:solidFill>
                  <a:srgbClr val="34495E"/>
                </a:solidFill>
                <a:latin typeface="Ubuntu" panose="020B0504030602030204" pitchFamily="34" charset="0"/>
              </a:rPr>
              <a:t>اضغط على مساحة العمل لإضافته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>
                <a:solidFill>
                  <a:srgbClr val="34495E"/>
                </a:solidFill>
                <a:latin typeface="Ubuntu" panose="020B0504030602030204" pitchFamily="34" charset="0"/>
              </a:rPr>
              <a:t>في الجزء العلوي الأوسط من الشكل </a:t>
            </a:r>
            <a:r>
              <a:rPr lang="en-US" dirty="0">
                <a:solidFill>
                  <a:srgbClr val="34495E"/>
                </a:solidFill>
                <a:latin typeface="Ubuntu" panose="020B0504030602030204" pitchFamily="34" charset="0"/>
              </a:rPr>
              <a:t>roof</a:t>
            </a:r>
            <a:r>
              <a:rPr lang="ar-SA" dirty="0">
                <a:solidFill>
                  <a:srgbClr val="34495E"/>
                </a:solidFill>
                <a:latin typeface="Ubuntu" panose="020B0504030602030204" pitchFamily="34" charset="0"/>
              </a:rPr>
              <a:t> اضغط على المقبض الذي على شكل سهم و اسحبه لأعلى بمقدار 20 مم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ar-SA" dirty="0">
              <a:solidFill>
                <a:srgbClr val="34495E"/>
              </a:solidFill>
              <a:latin typeface="Ubuntu" panose="020B050403060203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1CD3353-5EFE-CD20-99EA-30AE3804DC34}"/>
              </a:ext>
            </a:extLst>
          </p:cNvPr>
          <p:cNvSpPr/>
          <p:nvPr/>
        </p:nvSpPr>
        <p:spPr>
          <a:xfrm>
            <a:off x="4957891" y="921756"/>
            <a:ext cx="5927471" cy="55980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endParaRPr lang="ar-SA" dirty="0">
              <a:solidFill>
                <a:srgbClr val="34495E"/>
              </a:solidFill>
              <a:latin typeface="Ubuntu" panose="020B0504030602030204" pitchFamily="34" charset="0"/>
            </a:endParaRPr>
          </a:p>
        </p:txBody>
      </p:sp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045" b="93045" l="64366" r="81690">
                        <a14:foregroundMark x1="74507" y1="90789" x2="74507" y2="93045"/>
                        <a14:foregroundMark x1="75775" y1="89098" x2="80986" y2="86278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07" t="65240" r="16140" b="4866"/>
          <a:stretch/>
        </p:blipFill>
        <p:spPr bwMode="auto">
          <a:xfrm>
            <a:off x="11008674" y="213868"/>
            <a:ext cx="791089" cy="8221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7030A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2340855" y="-519350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لإضافة سقف ( على امتداد محور </a:t>
            </a:r>
            <a:r>
              <a:rPr lang="en-US" sz="2000" b="1" dirty="0"/>
              <a:t>z</a:t>
            </a:r>
            <a:r>
              <a:rPr lang="ar-SA" sz="2000" b="1" dirty="0"/>
              <a:t> ) </a:t>
            </a:r>
            <a:endParaRPr lang="fr-FR" sz="2000" b="1" dirty="0"/>
          </a:p>
        </p:txBody>
      </p:sp>
      <p:pic>
        <p:nvPicPr>
          <p:cNvPr id="12" name="صورة 11" descr="صورة تحتوي على لقطة شاشة, رسم بياني, نص, التصميم&#10;&#10;تم إنشاء الوصف تلقائياً">
            <a:extLst>
              <a:ext uri="{FF2B5EF4-FFF2-40B4-BE49-F238E27FC236}">
                <a16:creationId xmlns:a16="http://schemas.microsoft.com/office/drawing/2014/main" id="{B847C8B6-7204-C442-409E-D0FB73BD85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81" y="1108207"/>
            <a:ext cx="5499228" cy="5213101"/>
          </a:xfrm>
          <a:prstGeom prst="rect">
            <a:avLst/>
          </a:prstGeom>
        </p:spPr>
      </p:pic>
      <p:pic>
        <p:nvPicPr>
          <p:cNvPr id="18" name="صورة 17" descr="صورة تحتوي على التصميم, أدوات&#10;&#10;تم إنشاء الوصف تلقائياً">
            <a:extLst>
              <a:ext uri="{FF2B5EF4-FFF2-40B4-BE49-F238E27FC236}">
                <a16:creationId xmlns:a16="http://schemas.microsoft.com/office/drawing/2014/main" id="{7D97FC0E-2BF5-CE79-B49D-8EDA922A4B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69" b="93780" l="9865" r="89686">
                        <a14:foregroundMark x1="68161" y1="40670" x2="27803" y2="29187"/>
                        <a14:foregroundMark x1="47085" y1="28230" x2="56951" y2="57416"/>
                        <a14:foregroundMark x1="56951" y1="57416" x2="72197" y2="69856"/>
                        <a14:foregroundMark x1="76233" y1="52632" x2="58296" y2="69856"/>
                        <a14:foregroundMark x1="58296" y1="69856" x2="29596" y2="57416"/>
                        <a14:foregroundMark x1="29596" y1="57416" x2="23767" y2="32057"/>
                        <a14:foregroundMark x1="51121" y1="19617" x2="10762" y2="31579"/>
                        <a14:foregroundMark x1="10762" y1="31579" x2="10314" y2="31579"/>
                        <a14:foregroundMark x1="26457" y1="32536" x2="25561" y2="71770"/>
                        <a14:foregroundMark x1="23767" y1="35407" x2="45740" y2="17225"/>
                        <a14:foregroundMark x1="45740" y1="17225" x2="71300" y2="21053"/>
                        <a14:foregroundMark x1="71300" y1="21053" x2="81166" y2="28708"/>
                        <a14:foregroundMark x1="58744" y1="23923" x2="42601" y2="16746"/>
                        <a14:foregroundMark x1="42601" y1="16746" x2="33632" y2="25359"/>
                        <a14:foregroundMark x1="52915" y1="82775" x2="52018" y2="93780"/>
                        <a14:foregroundMark x1="50224" y1="11962" x2="27803" y2="24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14" y="4273832"/>
            <a:ext cx="2396448" cy="22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747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هرم Vector png">
            <a:extLst>
              <a:ext uri="{FF2B5EF4-FFF2-40B4-BE49-F238E27FC236}">
                <a16:creationId xmlns:a16="http://schemas.microsoft.com/office/drawing/2014/main" id="{DACCB6B1-F21D-B757-F900-56E038A96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62" b="99231" l="10000" r="98043">
                        <a14:foregroundMark x1="79022" y1="5692" x2="79022" y2="5692"/>
                        <a14:foregroundMark x1="79022" y1="5692" x2="79022" y2="5692"/>
                        <a14:foregroundMark x1="79022" y1="5692" x2="79022" y2="5692"/>
                        <a14:foregroundMark x1="5109" y1="4000" x2="51739" y2="4154"/>
                        <a14:foregroundMark x1="51739" y1="4154" x2="89783" y2="769"/>
                        <a14:foregroundMark x1="89783" y1="769" x2="96957" y2="2615"/>
                        <a14:foregroundMark x1="96957" y1="2615" x2="98152" y2="4923"/>
                        <a14:foregroundMark x1="75978" y1="36154" x2="63261" y2="36154"/>
                        <a14:foregroundMark x1="68696" y1="52000" x2="66739" y2="52308"/>
                        <a14:foregroundMark x1="60217" y1="68000" x2="50217" y2="68769"/>
                        <a14:foregroundMark x1="58478" y1="82923" x2="43261" y2="82000"/>
                        <a14:foregroundMark x1="51304" y1="99231" x2="49783" y2="9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5265">
            <a:off x="-899738" y="4656544"/>
            <a:ext cx="3943995" cy="278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7FEC07E8-92E6-4F1F-98BB-247EBE8C037C}"/>
              </a:ext>
            </a:extLst>
          </p:cNvPr>
          <p:cNvSpPr/>
          <p:nvPr/>
        </p:nvSpPr>
        <p:spPr>
          <a:xfrm>
            <a:off x="690881" y="1865096"/>
            <a:ext cx="4007836" cy="1350716"/>
          </a:xfrm>
          <a:prstGeom prst="roundRect">
            <a:avLst>
              <a:gd name="adj" fmla="val 582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>
                <a:solidFill>
                  <a:srgbClr val="34495E"/>
                </a:solidFill>
                <a:latin typeface="Ubuntu" panose="020B0504030602030204" pitchFamily="34" charset="0"/>
              </a:rPr>
              <a:t>اضغط و اسحب السقف و ضعه اعلى المستطيل 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1CD3353-5EFE-CD20-99EA-30AE3804DC34}"/>
              </a:ext>
            </a:extLst>
          </p:cNvPr>
          <p:cNvSpPr/>
          <p:nvPr/>
        </p:nvSpPr>
        <p:spPr>
          <a:xfrm>
            <a:off x="4899376" y="921756"/>
            <a:ext cx="6109297" cy="57872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endParaRPr lang="ar-SA" dirty="0">
              <a:solidFill>
                <a:srgbClr val="34495E"/>
              </a:solidFill>
              <a:latin typeface="Ubuntu" panose="020B0504030602030204" pitchFamily="34" charset="0"/>
            </a:endParaRPr>
          </a:p>
        </p:txBody>
      </p:sp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045" b="93045" l="64366" r="81690">
                        <a14:foregroundMark x1="74507" y1="90789" x2="74507" y2="93045"/>
                        <a14:foregroundMark x1="75775" y1="89098" x2="80986" y2="86278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07" t="65240" r="16140" b="4866"/>
          <a:stretch/>
        </p:blipFill>
        <p:spPr bwMode="auto">
          <a:xfrm>
            <a:off x="11008674" y="213868"/>
            <a:ext cx="791089" cy="8221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7030A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2340855" y="-519350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تحريك السقف </a:t>
            </a:r>
            <a:endParaRPr lang="fr-FR" sz="2000" b="1" dirty="0"/>
          </a:p>
        </p:txBody>
      </p:sp>
      <p:pic>
        <p:nvPicPr>
          <p:cNvPr id="4" name="صورة 3" descr="صورة تحتوي على نص, لقطة شاشة, رسم بياني, التصميم&#10;&#10;تم إنشاء الوصف تلقائياً">
            <a:extLst>
              <a:ext uri="{FF2B5EF4-FFF2-40B4-BE49-F238E27FC236}">
                <a16:creationId xmlns:a16="http://schemas.microsoft.com/office/drawing/2014/main" id="{248774A9-5329-7E04-6DA6-D8ABA95C5A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577" y="1046058"/>
            <a:ext cx="5733130" cy="5535922"/>
          </a:xfrm>
          <a:prstGeom prst="rect">
            <a:avLst/>
          </a:prstGeom>
        </p:spPr>
      </p:pic>
      <p:pic>
        <p:nvPicPr>
          <p:cNvPr id="11" name="صورة 10" descr="صورة تحتوي على التصميم&#10;&#10;تم إنشاء الوصف تلقائياً">
            <a:extLst>
              <a:ext uri="{FF2B5EF4-FFF2-40B4-BE49-F238E27FC236}">
                <a16:creationId xmlns:a16="http://schemas.microsoft.com/office/drawing/2014/main" id="{6203BB61-3323-E7A7-03D6-190C619557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09" b="93689" l="9896" r="89063">
                        <a14:foregroundMark x1="50000" y1="37379" x2="71354" y2="67476"/>
                        <a14:foregroundMark x1="71354" y1="67476" x2="82813" y2="48058"/>
                        <a14:foregroundMark x1="51042" y1="87864" x2="51042" y2="87864"/>
                        <a14:foregroundMark x1="51042" y1="76699" x2="48958" y2="92718"/>
                        <a14:foregroundMark x1="48958" y1="91262" x2="65625" y2="93689"/>
                        <a14:foregroundMark x1="29167" y1="62621" x2="13542" y2="71845"/>
                        <a14:foregroundMark x1="50521" y1="28155" x2="63021" y2="28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781" y="2895393"/>
            <a:ext cx="1712391" cy="183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941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هرم Vector png">
            <a:extLst>
              <a:ext uri="{FF2B5EF4-FFF2-40B4-BE49-F238E27FC236}">
                <a16:creationId xmlns:a16="http://schemas.microsoft.com/office/drawing/2014/main" id="{DACCB6B1-F21D-B757-F900-56E038A96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62" b="99231" l="10000" r="98043">
                        <a14:foregroundMark x1="79022" y1="5692" x2="79022" y2="5692"/>
                        <a14:foregroundMark x1="79022" y1="5692" x2="79022" y2="5692"/>
                        <a14:foregroundMark x1="79022" y1="5692" x2="79022" y2="5692"/>
                        <a14:foregroundMark x1="5109" y1="4000" x2="51739" y2="4154"/>
                        <a14:foregroundMark x1="51739" y1="4154" x2="89783" y2="769"/>
                        <a14:foregroundMark x1="89783" y1="769" x2="96957" y2="2615"/>
                        <a14:foregroundMark x1="96957" y1="2615" x2="98152" y2="4923"/>
                        <a14:foregroundMark x1="75978" y1="36154" x2="63261" y2="36154"/>
                        <a14:foregroundMark x1="68696" y1="52000" x2="66739" y2="52308"/>
                        <a14:foregroundMark x1="60217" y1="68000" x2="50217" y2="68769"/>
                        <a14:foregroundMark x1="58478" y1="82923" x2="43261" y2="82000"/>
                        <a14:foregroundMark x1="51304" y1="99231" x2="49783" y2="9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5265">
            <a:off x="-2153186" y="3166791"/>
            <a:ext cx="3943995" cy="278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7FEC07E8-92E6-4F1F-98BB-247EBE8C037C}"/>
              </a:ext>
            </a:extLst>
          </p:cNvPr>
          <p:cNvSpPr/>
          <p:nvPr/>
        </p:nvSpPr>
        <p:spPr>
          <a:xfrm>
            <a:off x="690881" y="1865096"/>
            <a:ext cx="4007836" cy="1350716"/>
          </a:xfrm>
          <a:prstGeom prst="roundRect">
            <a:avLst>
              <a:gd name="adj" fmla="val 582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>
                <a:solidFill>
                  <a:srgbClr val="34495E"/>
                </a:solidFill>
                <a:latin typeface="Ubuntu" panose="020B0504030602030204" pitchFamily="34" charset="0"/>
              </a:rPr>
              <a:t>من أدوات التحرير اضغط على نسخ و مضاعفة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>
                <a:solidFill>
                  <a:srgbClr val="34495E"/>
                </a:solidFill>
                <a:latin typeface="Ubuntu" panose="020B0504030602030204" pitchFamily="34" charset="0"/>
              </a:rPr>
              <a:t>اسحب نسخة السقف و ضعه عند -20مم قي المحور </a:t>
            </a:r>
            <a:r>
              <a:rPr lang="en-US" dirty="0">
                <a:solidFill>
                  <a:srgbClr val="34495E"/>
                </a:solidFill>
                <a:latin typeface="Ubuntu" panose="020B0504030602030204" pitchFamily="34" charset="0"/>
              </a:rPr>
              <a:t>Y </a:t>
            </a:r>
            <a:endParaRPr lang="ar-SA" dirty="0">
              <a:solidFill>
                <a:srgbClr val="34495E"/>
              </a:solidFill>
              <a:latin typeface="Ubuntu" panose="020B050403060203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1CD3353-5EFE-CD20-99EA-30AE3804DC34}"/>
              </a:ext>
            </a:extLst>
          </p:cNvPr>
          <p:cNvSpPr/>
          <p:nvPr/>
        </p:nvSpPr>
        <p:spPr>
          <a:xfrm>
            <a:off x="4899376" y="921756"/>
            <a:ext cx="6109297" cy="57872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endParaRPr lang="ar-SA" dirty="0">
              <a:solidFill>
                <a:srgbClr val="34495E"/>
              </a:solidFill>
              <a:latin typeface="Ubuntu" panose="020B0504030602030204" pitchFamily="34" charset="0"/>
            </a:endParaRPr>
          </a:p>
        </p:txBody>
      </p:sp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045" b="93045" l="64366" r="81690">
                        <a14:foregroundMark x1="74507" y1="90789" x2="74507" y2="93045"/>
                        <a14:foregroundMark x1="75775" y1="89098" x2="80986" y2="86278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07" t="65240" r="16140" b="4866"/>
          <a:stretch/>
        </p:blipFill>
        <p:spPr bwMode="auto">
          <a:xfrm>
            <a:off x="11008674" y="213868"/>
            <a:ext cx="791089" cy="8221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7030A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2340855" y="-519350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للنسخ و المضاعفة </a:t>
            </a:r>
            <a:endParaRPr lang="fr-FR" sz="2000" b="1" dirty="0"/>
          </a:p>
        </p:txBody>
      </p:sp>
      <p:pic>
        <p:nvPicPr>
          <p:cNvPr id="6" name="صورة 5" descr="صورة تحتوي على رسم بياني, لقطة شاشة, فن قص وتشكيل الورق (أوريجامي)&#10;&#10;تم إنشاء الوصف تلقائياً">
            <a:extLst>
              <a:ext uri="{FF2B5EF4-FFF2-40B4-BE49-F238E27FC236}">
                <a16:creationId xmlns:a16="http://schemas.microsoft.com/office/drawing/2014/main" id="{757F9531-C109-AA45-548E-6C37B0B799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35" y="1036034"/>
            <a:ext cx="5743107" cy="5543481"/>
          </a:xfrm>
          <a:prstGeom prst="rect">
            <a:avLst/>
          </a:prstGeom>
        </p:spPr>
      </p:pic>
      <p:pic>
        <p:nvPicPr>
          <p:cNvPr id="11" name="صورة 10" descr="صورة تحتوي على التصميم&#10;&#10;تم إنشاء الوصف تلقائياً">
            <a:extLst>
              <a:ext uri="{FF2B5EF4-FFF2-40B4-BE49-F238E27FC236}">
                <a16:creationId xmlns:a16="http://schemas.microsoft.com/office/drawing/2014/main" id="{F7EE8444-9890-E873-E332-62145908EE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09" b="93689" l="9896" r="89063">
                        <a14:foregroundMark x1="50000" y1="37379" x2="71354" y2="67476"/>
                        <a14:foregroundMark x1="71354" y1="67476" x2="82813" y2="48058"/>
                        <a14:foregroundMark x1="51042" y1="87864" x2="51042" y2="87864"/>
                        <a14:foregroundMark x1="51042" y1="76699" x2="48958" y2="92718"/>
                        <a14:foregroundMark x1="48958" y1="91262" x2="65625" y2="93689"/>
                        <a14:foregroundMark x1="29167" y1="62621" x2="13542" y2="71845"/>
                        <a14:foregroundMark x1="50521" y1="28155" x2="63021" y2="28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375" y="4411957"/>
            <a:ext cx="1712391" cy="183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2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هرم Vector png">
            <a:extLst>
              <a:ext uri="{FF2B5EF4-FFF2-40B4-BE49-F238E27FC236}">
                <a16:creationId xmlns:a16="http://schemas.microsoft.com/office/drawing/2014/main" id="{DACCB6B1-F21D-B757-F900-56E038A96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62" b="99231" l="10000" r="98043">
                        <a14:foregroundMark x1="79022" y1="5692" x2="79022" y2="5692"/>
                        <a14:foregroundMark x1="79022" y1="5692" x2="79022" y2="5692"/>
                        <a14:foregroundMark x1="79022" y1="5692" x2="79022" y2="5692"/>
                        <a14:foregroundMark x1="5109" y1="4000" x2="51739" y2="4154"/>
                        <a14:foregroundMark x1="51739" y1="4154" x2="89783" y2="769"/>
                        <a14:foregroundMark x1="89783" y1="769" x2="96957" y2="2615"/>
                        <a14:foregroundMark x1="96957" y1="2615" x2="98152" y2="4923"/>
                        <a14:foregroundMark x1="75978" y1="36154" x2="63261" y2="36154"/>
                        <a14:foregroundMark x1="68696" y1="52000" x2="66739" y2="52308"/>
                        <a14:foregroundMark x1="60217" y1="68000" x2="50217" y2="68769"/>
                        <a14:foregroundMark x1="58478" y1="82923" x2="43261" y2="82000"/>
                        <a14:foregroundMark x1="51304" y1="99231" x2="49783" y2="9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5265">
            <a:off x="-1102119" y="4689041"/>
            <a:ext cx="3943995" cy="278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 descr="صورة تحتوي على نص, الخط, لقطة شاشة, خط يد&#10;&#10;تم إنشاء الوصف تلقائياً">
            <a:extLst>
              <a:ext uri="{FF2B5EF4-FFF2-40B4-BE49-F238E27FC236}">
                <a16:creationId xmlns:a16="http://schemas.microsoft.com/office/drawing/2014/main" id="{181D48D6-3D67-E325-6FCD-064AA7CDF2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" y="1560488"/>
            <a:ext cx="4884023" cy="264939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1CD3353-5EFE-CD20-99EA-30AE3804DC34}"/>
              </a:ext>
            </a:extLst>
          </p:cNvPr>
          <p:cNvSpPr/>
          <p:nvPr/>
        </p:nvSpPr>
        <p:spPr>
          <a:xfrm>
            <a:off x="5003515" y="921757"/>
            <a:ext cx="6318606" cy="53454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endParaRPr lang="ar-SA" dirty="0">
              <a:solidFill>
                <a:srgbClr val="34495E"/>
              </a:solidFill>
              <a:latin typeface="Ubuntu" panose="020B0504030602030204" pitchFamily="34" charset="0"/>
            </a:endParaRPr>
          </a:p>
        </p:txBody>
      </p:sp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045" b="93045" l="64366" r="81690">
                        <a14:foregroundMark x1="74507" y1="90789" x2="74507" y2="93045"/>
                        <a14:foregroundMark x1="75775" y1="89098" x2="80986" y2="86278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07" t="65240" r="16140" b="4866"/>
          <a:stretch/>
        </p:blipFill>
        <p:spPr bwMode="auto">
          <a:xfrm>
            <a:off x="11008674" y="213868"/>
            <a:ext cx="791089" cy="8221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7030A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2340855" y="-519350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إضافة الأسطوانة  </a:t>
            </a:r>
            <a:endParaRPr lang="fr-FR" sz="2000" b="1" dirty="0"/>
          </a:p>
        </p:txBody>
      </p:sp>
      <p:pic>
        <p:nvPicPr>
          <p:cNvPr id="4" name="صورة 3" descr="صورة تحتوي على نص, رسم بياني, لقطة شاشة, فن الطفل&#10;&#10;تم إنشاء الوصف تلقائياً">
            <a:extLst>
              <a:ext uri="{FF2B5EF4-FFF2-40B4-BE49-F238E27FC236}">
                <a16:creationId xmlns:a16="http://schemas.microsoft.com/office/drawing/2014/main" id="{050C93A9-DAC7-ECDD-2A58-1A05A369EE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461" y="1036035"/>
            <a:ext cx="6034750" cy="5128459"/>
          </a:xfrm>
          <a:prstGeom prst="rect">
            <a:avLst/>
          </a:prstGeom>
        </p:spPr>
      </p:pic>
      <p:pic>
        <p:nvPicPr>
          <p:cNvPr id="13" name="صورة 12" descr="صورة تحتوي على مستطيل, التصميم, نص&#10;&#10;تم إنشاء الوصف تلقائياً">
            <a:extLst>
              <a:ext uri="{FF2B5EF4-FFF2-40B4-BE49-F238E27FC236}">
                <a16:creationId xmlns:a16="http://schemas.microsoft.com/office/drawing/2014/main" id="{FE205E21-473C-A79D-896C-8B4CA90980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272" y="4406069"/>
            <a:ext cx="1808601" cy="17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652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 descr="صورة تحتوي على نص, الخط, خط يد, لقطة شاشة&#10;&#10;تم إنشاء الوصف تلقائياً">
            <a:extLst>
              <a:ext uri="{FF2B5EF4-FFF2-40B4-BE49-F238E27FC236}">
                <a16:creationId xmlns:a16="http://schemas.microsoft.com/office/drawing/2014/main" id="{AD626C0F-97E2-279C-2C0F-63AC8BE07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96" y="1543864"/>
            <a:ext cx="4881252" cy="1635514"/>
          </a:xfrm>
          <a:prstGeom prst="rect">
            <a:avLst/>
          </a:prstGeom>
        </p:spPr>
      </p:pic>
      <p:pic>
        <p:nvPicPr>
          <p:cNvPr id="1026" name="Picture 2" descr="هرم Vector png">
            <a:extLst>
              <a:ext uri="{FF2B5EF4-FFF2-40B4-BE49-F238E27FC236}">
                <a16:creationId xmlns:a16="http://schemas.microsoft.com/office/drawing/2014/main" id="{DACCB6B1-F21D-B757-F900-56E038A96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2" b="99231" l="10000" r="98043">
                        <a14:foregroundMark x1="79022" y1="5692" x2="79022" y2="5692"/>
                        <a14:foregroundMark x1="79022" y1="5692" x2="79022" y2="5692"/>
                        <a14:foregroundMark x1="79022" y1="5692" x2="79022" y2="5692"/>
                        <a14:foregroundMark x1="5109" y1="4000" x2="51739" y2="4154"/>
                        <a14:foregroundMark x1="51739" y1="4154" x2="89783" y2="769"/>
                        <a14:foregroundMark x1="89783" y1="769" x2="96957" y2="2615"/>
                        <a14:foregroundMark x1="96957" y1="2615" x2="98152" y2="4923"/>
                        <a14:foregroundMark x1="75978" y1="36154" x2="63261" y2="36154"/>
                        <a14:foregroundMark x1="68696" y1="52000" x2="66739" y2="52308"/>
                        <a14:foregroundMark x1="60217" y1="68000" x2="50217" y2="68769"/>
                        <a14:foregroundMark x1="58478" y1="82923" x2="43261" y2="82000"/>
                        <a14:foregroundMark x1="51304" y1="99231" x2="49783" y2="9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5265">
            <a:off x="-1102119" y="4689041"/>
            <a:ext cx="3943995" cy="278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1CD3353-5EFE-CD20-99EA-30AE3804DC34}"/>
              </a:ext>
            </a:extLst>
          </p:cNvPr>
          <p:cNvSpPr/>
          <p:nvPr/>
        </p:nvSpPr>
        <p:spPr>
          <a:xfrm>
            <a:off x="5897366" y="972173"/>
            <a:ext cx="5449565" cy="53454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endParaRPr lang="ar-SA" dirty="0">
              <a:solidFill>
                <a:srgbClr val="34495E"/>
              </a:solidFill>
              <a:latin typeface="Ubuntu" panose="020B0504030602030204" pitchFamily="34" charset="0"/>
            </a:endParaRPr>
          </a:p>
        </p:txBody>
      </p:sp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045" b="93045" l="64366" r="81690">
                        <a14:foregroundMark x1="74507" y1="90789" x2="74507" y2="93045"/>
                        <a14:foregroundMark x1="75775" y1="89098" x2="80986" y2="86278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07" t="65240" r="16140" b="4866"/>
          <a:stretch/>
        </p:blipFill>
        <p:spPr bwMode="auto">
          <a:xfrm>
            <a:off x="11008674" y="213868"/>
            <a:ext cx="791089" cy="8221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7030A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2340855" y="-519350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تحريك الأسطوانة  </a:t>
            </a:r>
            <a:endParaRPr lang="fr-FR" sz="2000" b="1" dirty="0"/>
          </a:p>
        </p:txBody>
      </p:sp>
      <p:pic>
        <p:nvPicPr>
          <p:cNvPr id="13" name="صورة 12" descr="صورة تحتوي على مستطيل, التصميم, نص&#10;&#10;تم إنشاء الوصف تلقائياً">
            <a:extLst>
              <a:ext uri="{FF2B5EF4-FFF2-40B4-BE49-F238E27FC236}">
                <a16:creationId xmlns:a16="http://schemas.microsoft.com/office/drawing/2014/main" id="{FE205E21-473C-A79D-896C-8B4CA90980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756" y="3531250"/>
            <a:ext cx="1808601" cy="1782886"/>
          </a:xfrm>
          <a:prstGeom prst="rect">
            <a:avLst/>
          </a:prstGeom>
        </p:spPr>
      </p:pic>
      <p:pic>
        <p:nvPicPr>
          <p:cNvPr id="11" name="صورة 10" descr="صورة تحتوي على رسم بياني, لقطة شاشة, تخطيط, خط&#10;&#10;تم إنشاء الوصف تلقائياً">
            <a:extLst>
              <a:ext uri="{FF2B5EF4-FFF2-40B4-BE49-F238E27FC236}">
                <a16:creationId xmlns:a16="http://schemas.microsoft.com/office/drawing/2014/main" id="{B6146B70-83CC-A1DD-D008-5CD46C39C5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32140"/>
            <a:ext cx="5131064" cy="512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131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 descr="صورة تحتوي على نص, الخط, لقطة شاشة, خط يد&#10;&#10;تم إنشاء الوصف تلقائياً">
            <a:extLst>
              <a:ext uri="{FF2B5EF4-FFF2-40B4-BE49-F238E27FC236}">
                <a16:creationId xmlns:a16="http://schemas.microsoft.com/office/drawing/2014/main" id="{03607F04-11DB-DACA-D936-EAD0DD2F6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5" y="1685227"/>
            <a:ext cx="5050980" cy="1973740"/>
          </a:xfrm>
          <a:prstGeom prst="rect">
            <a:avLst/>
          </a:prstGeom>
        </p:spPr>
      </p:pic>
      <p:pic>
        <p:nvPicPr>
          <p:cNvPr id="1026" name="Picture 2" descr="هرم Vector png">
            <a:extLst>
              <a:ext uri="{FF2B5EF4-FFF2-40B4-BE49-F238E27FC236}">
                <a16:creationId xmlns:a16="http://schemas.microsoft.com/office/drawing/2014/main" id="{DACCB6B1-F21D-B757-F900-56E038A96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2" b="99231" l="10000" r="98043">
                        <a14:foregroundMark x1="79022" y1="5692" x2="79022" y2="5692"/>
                        <a14:foregroundMark x1="79022" y1="5692" x2="79022" y2="5692"/>
                        <a14:foregroundMark x1="79022" y1="5692" x2="79022" y2="5692"/>
                        <a14:foregroundMark x1="5109" y1="4000" x2="51739" y2="4154"/>
                        <a14:foregroundMark x1="51739" y1="4154" x2="89783" y2="769"/>
                        <a14:foregroundMark x1="89783" y1="769" x2="96957" y2="2615"/>
                        <a14:foregroundMark x1="96957" y1="2615" x2="98152" y2="4923"/>
                        <a14:foregroundMark x1="75978" y1="36154" x2="63261" y2="36154"/>
                        <a14:foregroundMark x1="68696" y1="52000" x2="66739" y2="52308"/>
                        <a14:foregroundMark x1="60217" y1="68000" x2="50217" y2="68769"/>
                        <a14:foregroundMark x1="58478" y1="82923" x2="43261" y2="82000"/>
                        <a14:foregroundMark x1="51304" y1="99231" x2="49783" y2="9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5265">
            <a:off x="-1943387" y="-768308"/>
            <a:ext cx="3943995" cy="278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1CD3353-5EFE-CD20-99EA-30AE3804DC34}"/>
              </a:ext>
            </a:extLst>
          </p:cNvPr>
          <p:cNvSpPr/>
          <p:nvPr/>
        </p:nvSpPr>
        <p:spPr>
          <a:xfrm>
            <a:off x="5620233" y="952353"/>
            <a:ext cx="5881351" cy="57872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endParaRPr lang="ar-SA" dirty="0">
              <a:solidFill>
                <a:srgbClr val="34495E"/>
              </a:solidFill>
              <a:latin typeface="Ubuntu" panose="020B0504030602030204" pitchFamily="34" charset="0"/>
            </a:endParaRPr>
          </a:p>
        </p:txBody>
      </p:sp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045" b="93045" l="64366" r="81690">
                        <a14:foregroundMark x1="74507" y1="90789" x2="74507" y2="93045"/>
                        <a14:foregroundMark x1="75775" y1="89098" x2="80986" y2="86278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07" t="65240" r="16140" b="4866"/>
          <a:stretch/>
        </p:blipFill>
        <p:spPr bwMode="auto">
          <a:xfrm>
            <a:off x="11008674" y="213868"/>
            <a:ext cx="791089" cy="8221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7030A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2701284" y="-406086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لمضاعفة الأسطوانة </a:t>
            </a:r>
            <a:endParaRPr lang="fr-FR" sz="2000" b="1" dirty="0"/>
          </a:p>
        </p:txBody>
      </p:sp>
      <p:pic>
        <p:nvPicPr>
          <p:cNvPr id="4" name="صورة 3" descr="صورة تحتوي على لقطة شاشة, رسم بياني, التصميم&#10;&#10;تم إنشاء الوصف تلقائياً">
            <a:extLst>
              <a:ext uri="{FF2B5EF4-FFF2-40B4-BE49-F238E27FC236}">
                <a16:creationId xmlns:a16="http://schemas.microsoft.com/office/drawing/2014/main" id="{570106B3-7741-5294-AE93-06C76111B9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18" y="1110473"/>
            <a:ext cx="5673583" cy="5471984"/>
          </a:xfrm>
          <a:prstGeom prst="rect">
            <a:avLst/>
          </a:prstGeom>
        </p:spPr>
      </p:pic>
      <p:pic>
        <p:nvPicPr>
          <p:cNvPr id="9" name="صورة 8" descr="صورة تحتوي على مستطيل, التصميم, نص&#10;&#10;تم إنشاء الوصف تلقائياً">
            <a:extLst>
              <a:ext uri="{FF2B5EF4-FFF2-40B4-BE49-F238E27FC236}">
                <a16:creationId xmlns:a16="http://schemas.microsoft.com/office/drawing/2014/main" id="{A0CD8C60-8F2E-964F-ABA8-60C2948057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261" y="4683472"/>
            <a:ext cx="1808601" cy="17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798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هرم Vector png">
            <a:extLst>
              <a:ext uri="{FF2B5EF4-FFF2-40B4-BE49-F238E27FC236}">
                <a16:creationId xmlns:a16="http://schemas.microsoft.com/office/drawing/2014/main" id="{DACCB6B1-F21D-B757-F900-56E038A96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62" b="99231" l="10000" r="98043">
                        <a14:foregroundMark x1="79022" y1="5692" x2="79022" y2="5692"/>
                        <a14:foregroundMark x1="79022" y1="5692" x2="79022" y2="5692"/>
                        <a14:foregroundMark x1="79022" y1="5692" x2="79022" y2="5692"/>
                        <a14:foregroundMark x1="5109" y1="4000" x2="51739" y2="4154"/>
                        <a14:foregroundMark x1="51739" y1="4154" x2="89783" y2="769"/>
                        <a14:foregroundMark x1="89783" y1="769" x2="96957" y2="2615"/>
                        <a14:foregroundMark x1="96957" y1="2615" x2="98152" y2="4923"/>
                        <a14:foregroundMark x1="75978" y1="36154" x2="63261" y2="36154"/>
                        <a14:foregroundMark x1="68696" y1="52000" x2="66739" y2="52308"/>
                        <a14:foregroundMark x1="60217" y1="68000" x2="50217" y2="68769"/>
                        <a14:foregroundMark x1="58478" y1="82923" x2="43261" y2="82000"/>
                        <a14:foregroundMark x1="51304" y1="99231" x2="49783" y2="9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5265">
            <a:off x="-1102119" y="4689041"/>
            <a:ext cx="3943995" cy="278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1CD3353-5EFE-CD20-99EA-30AE3804DC34}"/>
              </a:ext>
            </a:extLst>
          </p:cNvPr>
          <p:cNvSpPr/>
          <p:nvPr/>
        </p:nvSpPr>
        <p:spPr>
          <a:xfrm>
            <a:off x="5897366" y="972173"/>
            <a:ext cx="5449565" cy="47100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endParaRPr lang="ar-SA" dirty="0">
              <a:solidFill>
                <a:srgbClr val="34495E"/>
              </a:solidFill>
              <a:latin typeface="Ubuntu" panose="020B0504030602030204" pitchFamily="34" charset="0"/>
            </a:endParaRPr>
          </a:p>
        </p:txBody>
      </p:sp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045" b="93045" l="64366" r="81690">
                        <a14:foregroundMark x1="74507" y1="90789" x2="74507" y2="93045"/>
                        <a14:foregroundMark x1="75775" y1="89098" x2="80986" y2="86278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07" t="65240" r="16140" b="4866"/>
          <a:stretch/>
        </p:blipFill>
        <p:spPr bwMode="auto">
          <a:xfrm>
            <a:off x="11008674" y="213868"/>
            <a:ext cx="791089" cy="8221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7030A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pic>
        <p:nvPicPr>
          <p:cNvPr id="4" name="صورة 3" descr="صورة تحتوي على فن الطفل, رسم بياني&#10;&#10;تم إنشاء الوصف تلقائياً">
            <a:extLst>
              <a:ext uri="{FF2B5EF4-FFF2-40B4-BE49-F238E27FC236}">
                <a16:creationId xmlns:a16="http://schemas.microsoft.com/office/drawing/2014/main" id="{DDB0559B-C7BB-E587-294C-2E70A08953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88" y="1175744"/>
            <a:ext cx="5251720" cy="4362674"/>
          </a:xfrm>
          <a:prstGeom prst="rect">
            <a:avLst/>
          </a:prstGeom>
        </p:spPr>
      </p:pic>
      <p:pic>
        <p:nvPicPr>
          <p:cNvPr id="9" name="صورة 8" descr="صورة تحتوي على نص, الخط, خط يد, خط&#10;&#10;تم إنشاء الوصف تلقائياً">
            <a:extLst>
              <a:ext uri="{FF2B5EF4-FFF2-40B4-BE49-F238E27FC236}">
                <a16:creationId xmlns:a16="http://schemas.microsoft.com/office/drawing/2014/main" id="{6068B579-0797-0FF8-05BD-9E5E307674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10" y="1965833"/>
            <a:ext cx="4874578" cy="1782191"/>
          </a:xfrm>
          <a:prstGeom prst="rect">
            <a:avLst/>
          </a:prstGeom>
        </p:spPr>
      </p:pic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2340855" y="-406334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تدوير الأشكال  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5021520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E975A3C9-37D8-688F-20D4-BA9F9A091C13}"/>
              </a:ext>
            </a:extLst>
          </p:cNvPr>
          <p:cNvCxnSpPr>
            <a:cxnSpLocks/>
          </p:cNvCxnSpPr>
          <p:nvPr/>
        </p:nvCxnSpPr>
        <p:spPr>
          <a:xfrm>
            <a:off x="5930898" y="3781034"/>
            <a:ext cx="0" cy="475988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4E15A0C8-AD13-3736-C11E-864144DC9A4A}"/>
              </a:ext>
            </a:extLst>
          </p:cNvPr>
          <p:cNvCxnSpPr>
            <a:cxnSpLocks/>
          </p:cNvCxnSpPr>
          <p:nvPr/>
        </p:nvCxnSpPr>
        <p:spPr>
          <a:xfrm>
            <a:off x="3285234" y="3781034"/>
            <a:ext cx="0" cy="475988"/>
          </a:xfrm>
          <a:prstGeom prst="line">
            <a:avLst/>
          </a:prstGeom>
          <a:ln w="25400">
            <a:solidFill>
              <a:srgbClr val="FDA6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que 29">
            <a:extLst>
              <a:ext uri="{FF2B5EF4-FFF2-40B4-BE49-F238E27FC236}">
                <a16:creationId xmlns:a16="http://schemas.microsoft.com/office/drawing/2014/main" id="{92D9C215-C7A9-4773-0EBD-BF296CEB2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27190" y="-245656"/>
            <a:ext cx="682810" cy="682810"/>
          </a:xfrm>
          <a:prstGeom prst="rect">
            <a:avLst/>
          </a:prstGeom>
        </p:spPr>
      </p:pic>
      <p:pic>
        <p:nvPicPr>
          <p:cNvPr id="34" name="Graphique 33">
            <a:extLst>
              <a:ext uri="{FF2B5EF4-FFF2-40B4-BE49-F238E27FC236}">
                <a16:creationId xmlns:a16="http://schemas.microsoft.com/office/drawing/2014/main" id="{0C8F611B-65F8-F61C-DFDE-75917EF17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3344" y="2895600"/>
            <a:ext cx="200025" cy="1066800"/>
          </a:xfrm>
          <a:prstGeom prst="rect">
            <a:avLst/>
          </a:prstGeom>
        </p:spPr>
      </p:pic>
      <p:sp>
        <p:nvSpPr>
          <p:cNvPr id="82" name="ZoneTexte 81">
            <a:extLst>
              <a:ext uri="{FF2B5EF4-FFF2-40B4-BE49-F238E27FC236}">
                <a16:creationId xmlns:a16="http://schemas.microsoft.com/office/drawing/2014/main" id="{28A43483-E87B-BED7-510E-CF968E6264CB}"/>
              </a:ext>
            </a:extLst>
          </p:cNvPr>
          <p:cNvSpPr txBox="1"/>
          <p:nvPr/>
        </p:nvSpPr>
        <p:spPr>
          <a:xfrm>
            <a:off x="3895393" y="2758588"/>
            <a:ext cx="1208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ln w="10160">
                  <a:noFill/>
                  <a:prstDash val="solid"/>
                </a:ln>
                <a:gradFill flip="none" rotWithShape="1">
                  <a:gsLst>
                    <a:gs pos="0">
                      <a:srgbClr val="39C177"/>
                    </a:gs>
                    <a:gs pos="82000">
                      <a:srgbClr val="FDA66B"/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</a:rPr>
              <a:t>02</a:t>
            </a:r>
            <a:endParaRPr lang="fr-FR" sz="4000" b="1" dirty="0">
              <a:ln w="10160">
                <a:noFill/>
                <a:prstDash val="solid"/>
              </a:ln>
              <a:gradFill flip="none" rotWithShape="1">
                <a:gsLst>
                  <a:gs pos="0">
                    <a:srgbClr val="39C177"/>
                  </a:gs>
                  <a:gs pos="82000">
                    <a:srgbClr val="FDA66B"/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atin typeface="HelveticaNeueLTArabic75Bold" panose="020B0804020202020204" pitchFamily="34" charset="-78"/>
              <a:ea typeface="Roboto" panose="02000000000000000000" pitchFamily="2" charset="0"/>
              <a:cs typeface="HelveticaNeueLTArabic75Bold" panose="020B0804020202020204" pitchFamily="34" charset="-78"/>
            </a:endParaRPr>
          </a:p>
        </p:txBody>
      </p:sp>
      <p:sp>
        <p:nvSpPr>
          <p:cNvPr id="83" name="Forme libre : forme 82">
            <a:extLst>
              <a:ext uri="{FF2B5EF4-FFF2-40B4-BE49-F238E27FC236}">
                <a16:creationId xmlns:a16="http://schemas.microsoft.com/office/drawing/2014/main" id="{67D5CD97-53CD-5A3B-B127-1FB1390F4354}"/>
              </a:ext>
            </a:extLst>
          </p:cNvPr>
          <p:cNvSpPr/>
          <p:nvPr/>
        </p:nvSpPr>
        <p:spPr>
          <a:xfrm>
            <a:off x="2314173" y="3070260"/>
            <a:ext cx="1429167" cy="714583"/>
          </a:xfrm>
          <a:custGeom>
            <a:avLst/>
            <a:gdLst>
              <a:gd name="connsiteX0" fmla="*/ 1113092 w 1113091"/>
              <a:gd name="connsiteY0" fmla="*/ 0 h 556545"/>
              <a:gd name="connsiteX1" fmla="*/ 556546 w 1113091"/>
              <a:gd name="connsiteY1" fmla="*/ 556546 h 556545"/>
              <a:gd name="connsiteX2" fmla="*/ 0 w 1113091"/>
              <a:gd name="connsiteY2" fmla="*/ 0 h 55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3091" h="556545">
                <a:moveTo>
                  <a:pt x="1113092" y="0"/>
                </a:moveTo>
                <a:cubicBezTo>
                  <a:pt x="1113092" y="307372"/>
                  <a:pt x="863918" y="556546"/>
                  <a:pt x="556546" y="556546"/>
                </a:cubicBezTo>
                <a:cubicBezTo>
                  <a:pt x="249174" y="556546"/>
                  <a:pt x="0" y="307372"/>
                  <a:pt x="0" y="0"/>
                </a:cubicBezTo>
              </a:path>
            </a:pathLst>
          </a:custGeom>
          <a:noFill/>
          <a:ln w="25400" cap="flat">
            <a:solidFill>
              <a:srgbClr val="FDA66B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ED086DC8-4D7A-FD95-515A-43476A611E53}"/>
              </a:ext>
            </a:extLst>
          </p:cNvPr>
          <p:cNvSpPr txBox="1"/>
          <p:nvPr/>
        </p:nvSpPr>
        <p:spPr>
          <a:xfrm>
            <a:off x="5546388" y="2760882"/>
            <a:ext cx="743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00B050"/>
                </a:solidFill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</a:rPr>
              <a:t>01</a:t>
            </a:r>
          </a:p>
        </p:txBody>
      </p:sp>
      <p:sp>
        <p:nvSpPr>
          <p:cNvPr id="86" name="Forme libre : forme 85">
            <a:extLst>
              <a:ext uri="{FF2B5EF4-FFF2-40B4-BE49-F238E27FC236}">
                <a16:creationId xmlns:a16="http://schemas.microsoft.com/office/drawing/2014/main" id="{007F8415-CD75-47FD-6654-12A691640CD6}"/>
              </a:ext>
            </a:extLst>
          </p:cNvPr>
          <p:cNvSpPr/>
          <p:nvPr/>
        </p:nvSpPr>
        <p:spPr>
          <a:xfrm>
            <a:off x="5210480" y="3070260"/>
            <a:ext cx="1429167" cy="714583"/>
          </a:xfrm>
          <a:custGeom>
            <a:avLst/>
            <a:gdLst>
              <a:gd name="connsiteX0" fmla="*/ 1113092 w 1113091"/>
              <a:gd name="connsiteY0" fmla="*/ 0 h 556545"/>
              <a:gd name="connsiteX1" fmla="*/ 556546 w 1113091"/>
              <a:gd name="connsiteY1" fmla="*/ 556546 h 556545"/>
              <a:gd name="connsiteX2" fmla="*/ 0 w 1113091"/>
              <a:gd name="connsiteY2" fmla="*/ 0 h 55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3091" h="556545">
                <a:moveTo>
                  <a:pt x="1113092" y="0"/>
                </a:moveTo>
                <a:cubicBezTo>
                  <a:pt x="1113092" y="307372"/>
                  <a:pt x="863918" y="556546"/>
                  <a:pt x="556546" y="556546"/>
                </a:cubicBezTo>
                <a:cubicBezTo>
                  <a:pt x="249174" y="556546"/>
                  <a:pt x="0" y="307372"/>
                  <a:pt x="0" y="0"/>
                </a:cubicBezTo>
              </a:path>
            </a:pathLst>
          </a:custGeom>
          <a:noFill/>
          <a:ln w="25400" cap="flat">
            <a:solidFill>
              <a:srgbClr val="00B050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92" name="Forme libre : forme 91">
            <a:extLst>
              <a:ext uri="{FF2B5EF4-FFF2-40B4-BE49-F238E27FC236}">
                <a16:creationId xmlns:a16="http://schemas.microsoft.com/office/drawing/2014/main" id="{C13683CD-3AB5-4C2C-BD69-B28B4BE3F221}"/>
              </a:ext>
            </a:extLst>
          </p:cNvPr>
          <p:cNvSpPr/>
          <p:nvPr/>
        </p:nvSpPr>
        <p:spPr>
          <a:xfrm flipV="1">
            <a:off x="3743340" y="2479507"/>
            <a:ext cx="1465487" cy="604310"/>
          </a:xfrm>
          <a:custGeom>
            <a:avLst/>
            <a:gdLst>
              <a:gd name="connsiteX0" fmla="*/ 1113092 w 1113091"/>
              <a:gd name="connsiteY0" fmla="*/ 0 h 556545"/>
              <a:gd name="connsiteX1" fmla="*/ 556546 w 1113091"/>
              <a:gd name="connsiteY1" fmla="*/ 556546 h 556545"/>
              <a:gd name="connsiteX2" fmla="*/ 0 w 1113091"/>
              <a:gd name="connsiteY2" fmla="*/ 0 h 55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3091" h="556545">
                <a:moveTo>
                  <a:pt x="1113092" y="0"/>
                </a:moveTo>
                <a:cubicBezTo>
                  <a:pt x="1113092" y="307372"/>
                  <a:pt x="863918" y="556546"/>
                  <a:pt x="556546" y="556546"/>
                </a:cubicBezTo>
                <a:cubicBezTo>
                  <a:pt x="249174" y="556546"/>
                  <a:pt x="0" y="307372"/>
                  <a:pt x="0" y="0"/>
                </a:cubicBezTo>
              </a:path>
            </a:pathLst>
          </a:custGeom>
          <a:noFill/>
          <a:ln w="25400" cap="flat">
            <a:gradFill flip="none" rotWithShape="1">
              <a:gsLst>
                <a:gs pos="0">
                  <a:srgbClr val="FDA66B"/>
                </a:gs>
                <a:gs pos="99000">
                  <a:srgbClr val="00B050"/>
                </a:gs>
              </a:gsLst>
              <a:lin ang="0" scaled="1"/>
              <a:tileRect/>
            </a:gra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8E0B1072-6DFC-16B2-A63F-4201E4CE7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62524" y="2895600"/>
            <a:ext cx="200025" cy="1066800"/>
          </a:xfrm>
          <a:prstGeom prst="rect">
            <a:avLst/>
          </a:prstGeom>
        </p:spPr>
      </p:pic>
      <p:sp>
        <p:nvSpPr>
          <p:cNvPr id="3" name="مربع نص 3">
            <a:extLst>
              <a:ext uri="{FF2B5EF4-FFF2-40B4-BE49-F238E27FC236}">
                <a16:creationId xmlns:a16="http://schemas.microsoft.com/office/drawing/2014/main" id="{65D8987A-432F-54E0-BD24-0693A50333E6}"/>
              </a:ext>
            </a:extLst>
          </p:cNvPr>
          <p:cNvSpPr txBox="1"/>
          <p:nvPr/>
        </p:nvSpPr>
        <p:spPr>
          <a:xfrm>
            <a:off x="6583549" y="770244"/>
            <a:ext cx="539366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DZ" sz="4000" b="1" dirty="0"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ماذا تعلمنا خلال الحصة ؟</a:t>
            </a:r>
            <a:endParaRPr lang="ar-SA" sz="4000" b="1" dirty="0">
              <a:effectLst>
                <a:outerShdw blurRad="50800" sx="1000" sy="1000" algn="ctr" rotWithShape="0">
                  <a:srgbClr val="000000"/>
                </a:outerShdw>
              </a:effectLst>
              <a:latin typeface="HelveticaNeueLTArabic75Bold" panose="020B0804020202020204" pitchFamily="34" charset="-78"/>
              <a:ea typeface="GE Dinar One" panose="020A0503020102020204" pitchFamily="18" charset="-78"/>
              <a:cs typeface="HelveticaNeueLTArabic75Bold" panose="020B0804020202020204" pitchFamily="34" charset="-78"/>
            </a:endParaRPr>
          </a:p>
        </p:txBody>
      </p:sp>
      <p:sp>
        <p:nvSpPr>
          <p:cNvPr id="10" name="مربع نص 3">
            <a:extLst>
              <a:ext uri="{FF2B5EF4-FFF2-40B4-BE49-F238E27FC236}">
                <a16:creationId xmlns:a16="http://schemas.microsoft.com/office/drawing/2014/main" id="{17DC328B-62A5-C81D-DE4F-8FD3056827BC}"/>
              </a:ext>
            </a:extLst>
          </p:cNvPr>
          <p:cNvSpPr txBox="1"/>
          <p:nvPr/>
        </p:nvSpPr>
        <p:spPr>
          <a:xfrm>
            <a:off x="4934208" y="4219434"/>
            <a:ext cx="1839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dirty="0">
                <a:solidFill>
                  <a:schemeClr val="bg1">
                    <a:lumMod val="50000"/>
                  </a:schemeClr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استخدام برنامج </a:t>
            </a:r>
            <a:r>
              <a:rPr lang="ar-SA" sz="2000" dirty="0" err="1">
                <a:solidFill>
                  <a:schemeClr val="bg1">
                    <a:lumMod val="50000"/>
                  </a:schemeClr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تينكركاد</a:t>
            </a:r>
            <a:r>
              <a:rPr lang="ar-SA" sz="2000" dirty="0">
                <a:solidFill>
                  <a:schemeClr val="bg1">
                    <a:lumMod val="50000"/>
                  </a:schemeClr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fr-FR" sz="2000" dirty="0">
              <a:solidFill>
                <a:schemeClr val="bg1">
                  <a:lumMod val="50000"/>
                </a:schemeClr>
              </a:solidFill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3" name="مربع نص 3">
            <a:extLst>
              <a:ext uri="{FF2B5EF4-FFF2-40B4-BE49-F238E27FC236}">
                <a16:creationId xmlns:a16="http://schemas.microsoft.com/office/drawing/2014/main" id="{FF00890D-D7A8-72A7-3D40-A318E109CECC}"/>
              </a:ext>
            </a:extLst>
          </p:cNvPr>
          <p:cNvSpPr txBox="1"/>
          <p:nvPr/>
        </p:nvSpPr>
        <p:spPr>
          <a:xfrm>
            <a:off x="2382677" y="4409375"/>
            <a:ext cx="183999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ar-SA" sz="1800" kern="1200" dirty="0">
                <a:solidFill>
                  <a:srgbClr val="7F7F7F"/>
                </a:solidFill>
                <a:effectLst/>
                <a:latin typeface="HelveticaNeueLT Arabic 55 Roman" panose="020B0604020202020204"/>
                <a:ea typeface="+mn-ea"/>
                <a:cs typeface="HelveticaNeueLT Arabic 55 Roman" panose="020B0604020202020204"/>
              </a:rPr>
              <a:t>تحرير الأشكال ثلاثي الابعاد </a:t>
            </a:r>
            <a:endParaRPr lang="ar-SA" sz="2000" dirty="0">
              <a:effectLst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6BA6463-A151-6C1A-E841-DBC430AAF1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754" y="1182469"/>
            <a:ext cx="3890658" cy="5147330"/>
          </a:xfrm>
          <a:prstGeom prst="rect">
            <a:avLst/>
          </a:prstGeom>
        </p:spPr>
      </p:pic>
      <p:cxnSp>
        <p:nvCxnSpPr>
          <p:cNvPr id="4" name="Connecteur droit 97">
            <a:extLst>
              <a:ext uri="{FF2B5EF4-FFF2-40B4-BE49-F238E27FC236}">
                <a16:creationId xmlns:a16="http://schemas.microsoft.com/office/drawing/2014/main" id="{ADC3A4A5-ACC1-1763-FDC0-23DE8AD48D63}"/>
              </a:ext>
            </a:extLst>
          </p:cNvPr>
          <p:cNvCxnSpPr>
            <a:cxnSpLocks/>
          </p:cNvCxnSpPr>
          <p:nvPr/>
        </p:nvCxnSpPr>
        <p:spPr>
          <a:xfrm>
            <a:off x="4499703" y="2003519"/>
            <a:ext cx="0" cy="475988"/>
          </a:xfrm>
          <a:prstGeom prst="line">
            <a:avLst/>
          </a:prstGeom>
          <a:ln w="25400">
            <a:solidFill>
              <a:srgbClr val="FDA6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مربع نص 3">
            <a:extLst>
              <a:ext uri="{FF2B5EF4-FFF2-40B4-BE49-F238E27FC236}">
                <a16:creationId xmlns:a16="http://schemas.microsoft.com/office/drawing/2014/main" id="{A0DA9BFD-BD12-2FCB-25B5-12FA5DA67A71}"/>
              </a:ext>
            </a:extLst>
          </p:cNvPr>
          <p:cNvSpPr txBox="1"/>
          <p:nvPr/>
        </p:nvSpPr>
        <p:spPr>
          <a:xfrm>
            <a:off x="3579705" y="1384493"/>
            <a:ext cx="183999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ar-SA" sz="1800" kern="1200" dirty="0">
                <a:solidFill>
                  <a:srgbClr val="7F7F7F"/>
                </a:solidFill>
                <a:effectLst/>
                <a:latin typeface="HelveticaNeueLT Arabic 55 Roman" panose="020B0604020202020204"/>
                <a:ea typeface="+mn-ea"/>
                <a:cs typeface="HelveticaNeueLT Arabic 55 Roman" panose="020B0604020202020204"/>
              </a:rPr>
              <a:t>تصميم شكل ثلاثي الابعاد </a:t>
            </a:r>
            <a:endParaRPr lang="ar-SA" sz="2000" dirty="0">
              <a:effectLst/>
            </a:endParaRPr>
          </a:p>
        </p:txBody>
      </p:sp>
      <p:sp>
        <p:nvSpPr>
          <p:cNvPr id="7" name="ZoneTexte 88">
            <a:extLst>
              <a:ext uri="{FF2B5EF4-FFF2-40B4-BE49-F238E27FC236}">
                <a16:creationId xmlns:a16="http://schemas.microsoft.com/office/drawing/2014/main" id="{7972B49D-C137-1182-4510-6ABC06F2E9D2}"/>
              </a:ext>
            </a:extLst>
          </p:cNvPr>
          <p:cNvSpPr txBox="1"/>
          <p:nvPr/>
        </p:nvSpPr>
        <p:spPr>
          <a:xfrm>
            <a:off x="2727399" y="2789365"/>
            <a:ext cx="743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DA66B"/>
                </a:solidFill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8847069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que 29">
            <a:extLst>
              <a:ext uri="{FF2B5EF4-FFF2-40B4-BE49-F238E27FC236}">
                <a16:creationId xmlns:a16="http://schemas.microsoft.com/office/drawing/2014/main" id="{68F046A6-EBE7-134D-4762-11D7D60E73A4}"/>
              </a:ext>
            </a:extLst>
          </p:cNvPr>
          <p:cNvGrpSpPr/>
          <p:nvPr/>
        </p:nvGrpSpPr>
        <p:grpSpPr>
          <a:xfrm>
            <a:off x="9696981" y="2526039"/>
            <a:ext cx="5258266" cy="5258266"/>
            <a:chOff x="-1770567" y="-1062582"/>
            <a:chExt cx="5258266" cy="5258266"/>
          </a:xfrm>
          <a:solidFill>
            <a:schemeClr val="accent2">
              <a:lumMod val="20000"/>
              <a:lumOff val="80000"/>
              <a:alpha val="19000"/>
            </a:schemeClr>
          </a:solidFill>
        </p:grpSpPr>
        <p:sp>
          <p:nvSpPr>
            <p:cNvPr id="8" name="شكل حر: شكل 7">
              <a:extLst>
                <a:ext uri="{FF2B5EF4-FFF2-40B4-BE49-F238E27FC236}">
                  <a16:creationId xmlns:a16="http://schemas.microsoft.com/office/drawing/2014/main" id="{999DB929-2A4E-B7B9-FC36-E887339E6B04}"/>
                </a:ext>
              </a:extLst>
            </p:cNvPr>
            <p:cNvSpPr/>
            <p:nvPr/>
          </p:nvSpPr>
          <p:spPr>
            <a:xfrm>
              <a:off x="-1241421" y="-532833"/>
              <a:ext cx="3749267" cy="3748664"/>
            </a:xfrm>
            <a:custGeom>
              <a:avLst/>
              <a:gdLst>
                <a:gd name="connsiteX0" fmla="*/ 3749268 w 3749267"/>
                <a:gd name="connsiteY0" fmla="*/ 51285 h 3748664"/>
                <a:gd name="connsiteX1" fmla="*/ 3683502 w 3749267"/>
                <a:gd name="connsiteY1" fmla="*/ 0 h 3748664"/>
                <a:gd name="connsiteX2" fmla="*/ 0 w 3749267"/>
                <a:gd name="connsiteY2" fmla="*/ 3682898 h 3748664"/>
                <a:gd name="connsiteX3" fmla="*/ 51285 w 3749267"/>
                <a:gd name="connsiteY3" fmla="*/ 3748665 h 3748664"/>
                <a:gd name="connsiteX4" fmla="*/ 3749268 w 3749267"/>
                <a:gd name="connsiteY4" fmla="*/ 51285 h 37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8664">
                  <a:moveTo>
                    <a:pt x="3749268" y="51285"/>
                  </a:moveTo>
                  <a:cubicBezTo>
                    <a:pt x="3727547" y="33788"/>
                    <a:pt x="3705223" y="16894"/>
                    <a:pt x="3683502" y="0"/>
                  </a:cubicBezTo>
                  <a:lnTo>
                    <a:pt x="0" y="3682898"/>
                  </a:lnTo>
                  <a:cubicBezTo>
                    <a:pt x="16894" y="3705223"/>
                    <a:pt x="33788" y="3726944"/>
                    <a:pt x="51285" y="3748665"/>
                  </a:cubicBezTo>
                  <a:lnTo>
                    <a:pt x="3749268" y="512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0" name="شكل حر: شكل 9">
              <a:extLst>
                <a:ext uri="{FF2B5EF4-FFF2-40B4-BE49-F238E27FC236}">
                  <a16:creationId xmlns:a16="http://schemas.microsoft.com/office/drawing/2014/main" id="{B07FCE43-348E-8BD7-EEF7-D9804A8EDBAF}"/>
                </a:ext>
              </a:extLst>
            </p:cNvPr>
            <p:cNvSpPr/>
            <p:nvPr/>
          </p:nvSpPr>
          <p:spPr>
            <a:xfrm>
              <a:off x="-1687906" y="-979921"/>
              <a:ext cx="3296145" cy="3296145"/>
            </a:xfrm>
            <a:custGeom>
              <a:avLst/>
              <a:gdLst>
                <a:gd name="connsiteX0" fmla="*/ 3296146 w 3296145"/>
                <a:gd name="connsiteY0" fmla="*/ 25341 h 3296145"/>
                <a:gd name="connsiteX1" fmla="*/ 3203832 w 3296145"/>
                <a:gd name="connsiteY1" fmla="*/ 0 h 3296145"/>
                <a:gd name="connsiteX2" fmla="*/ 0 w 3296145"/>
                <a:gd name="connsiteY2" fmla="*/ 3204435 h 3296145"/>
                <a:gd name="connsiteX3" fmla="*/ 25341 w 3296145"/>
                <a:gd name="connsiteY3" fmla="*/ 3296146 h 3296145"/>
                <a:gd name="connsiteX4" fmla="*/ 3296146 w 3296145"/>
                <a:gd name="connsiteY4" fmla="*/ 25341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25341"/>
                  </a:moveTo>
                  <a:cubicBezTo>
                    <a:pt x="3265375" y="16291"/>
                    <a:pt x="3234603" y="7844"/>
                    <a:pt x="3203832" y="0"/>
                  </a:cubicBezTo>
                  <a:lnTo>
                    <a:pt x="0" y="3204435"/>
                  </a:lnTo>
                  <a:cubicBezTo>
                    <a:pt x="7844" y="3235207"/>
                    <a:pt x="16291" y="3265978"/>
                    <a:pt x="25341" y="3296146"/>
                  </a:cubicBezTo>
                  <a:lnTo>
                    <a:pt x="3296146" y="2534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1" name="شكل حر: شكل 10">
              <a:extLst>
                <a:ext uri="{FF2B5EF4-FFF2-40B4-BE49-F238E27FC236}">
                  <a16:creationId xmlns:a16="http://schemas.microsoft.com/office/drawing/2014/main" id="{1FCF5E57-AD20-3B3E-58AA-A447E88069B0}"/>
                </a:ext>
              </a:extLst>
            </p:cNvPr>
            <p:cNvSpPr/>
            <p:nvPr/>
          </p:nvSpPr>
          <p:spPr>
            <a:xfrm>
              <a:off x="-1423032" y="-715651"/>
              <a:ext cx="3663590" cy="3663590"/>
            </a:xfrm>
            <a:custGeom>
              <a:avLst/>
              <a:gdLst>
                <a:gd name="connsiteX0" fmla="*/ 3663591 w 3663590"/>
                <a:gd name="connsiteY0" fmla="*/ 44045 h 3663590"/>
                <a:gd name="connsiteX1" fmla="*/ 3589981 w 3663590"/>
                <a:gd name="connsiteY1" fmla="*/ 0 h 3663590"/>
                <a:gd name="connsiteX2" fmla="*/ 0 w 3663590"/>
                <a:gd name="connsiteY2" fmla="*/ 3589981 h 3663590"/>
                <a:gd name="connsiteX3" fmla="*/ 44045 w 3663590"/>
                <a:gd name="connsiteY3" fmla="*/ 3663591 h 3663590"/>
                <a:gd name="connsiteX4" fmla="*/ 3663591 w 3663590"/>
                <a:gd name="connsiteY4" fmla="*/ 44045 h 366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3590" h="3663590">
                  <a:moveTo>
                    <a:pt x="3663591" y="44045"/>
                  </a:moveTo>
                  <a:cubicBezTo>
                    <a:pt x="3639457" y="28961"/>
                    <a:pt x="3614719" y="14481"/>
                    <a:pt x="3589981" y="0"/>
                  </a:cubicBezTo>
                  <a:lnTo>
                    <a:pt x="0" y="3589981"/>
                  </a:lnTo>
                  <a:cubicBezTo>
                    <a:pt x="13877" y="3614719"/>
                    <a:pt x="28961" y="3639457"/>
                    <a:pt x="44045" y="3663591"/>
                  </a:cubicBezTo>
                  <a:lnTo>
                    <a:pt x="3663591" y="4404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2" name="شكل حر: شكل 11">
              <a:extLst>
                <a:ext uri="{FF2B5EF4-FFF2-40B4-BE49-F238E27FC236}">
                  <a16:creationId xmlns:a16="http://schemas.microsoft.com/office/drawing/2014/main" id="{A764FA6C-EEE6-4E1C-92F4-CFDE72DACCAF}"/>
                </a:ext>
              </a:extLst>
            </p:cNvPr>
            <p:cNvSpPr/>
            <p:nvPr/>
          </p:nvSpPr>
          <p:spPr>
            <a:xfrm>
              <a:off x="-1573872" y="-865887"/>
              <a:ext cx="3515767" cy="3515767"/>
            </a:xfrm>
            <a:custGeom>
              <a:avLst/>
              <a:gdLst>
                <a:gd name="connsiteX0" fmla="*/ 3515768 w 3515767"/>
                <a:gd name="connsiteY0" fmla="*/ 35598 h 3515767"/>
                <a:gd name="connsiteX1" fmla="*/ 3433711 w 3515767"/>
                <a:gd name="connsiteY1" fmla="*/ 0 h 3515767"/>
                <a:gd name="connsiteX2" fmla="*/ 0 w 3515767"/>
                <a:gd name="connsiteY2" fmla="*/ 3433711 h 3515767"/>
                <a:gd name="connsiteX3" fmla="*/ 35598 w 3515767"/>
                <a:gd name="connsiteY3" fmla="*/ 3515768 h 3515767"/>
                <a:gd name="connsiteX4" fmla="*/ 3515768 w 3515767"/>
                <a:gd name="connsiteY4" fmla="*/ 35598 h 35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767" h="3515767">
                  <a:moveTo>
                    <a:pt x="3515768" y="35598"/>
                  </a:moveTo>
                  <a:cubicBezTo>
                    <a:pt x="3488617" y="23531"/>
                    <a:pt x="3461466" y="11464"/>
                    <a:pt x="3433711" y="0"/>
                  </a:cubicBezTo>
                  <a:lnTo>
                    <a:pt x="0" y="3433711"/>
                  </a:lnTo>
                  <a:cubicBezTo>
                    <a:pt x="11464" y="3461466"/>
                    <a:pt x="22928" y="3488617"/>
                    <a:pt x="35598" y="3515768"/>
                  </a:cubicBezTo>
                  <a:lnTo>
                    <a:pt x="3515768" y="3559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3" name="شكل حر: شكل 12">
              <a:extLst>
                <a:ext uri="{FF2B5EF4-FFF2-40B4-BE49-F238E27FC236}">
                  <a16:creationId xmlns:a16="http://schemas.microsoft.com/office/drawing/2014/main" id="{FC24A666-5A99-5172-05D4-990746AEE55A}"/>
                </a:ext>
              </a:extLst>
            </p:cNvPr>
            <p:cNvSpPr/>
            <p:nvPr/>
          </p:nvSpPr>
          <p:spPr>
            <a:xfrm>
              <a:off x="-1757293" y="-1049308"/>
              <a:ext cx="2990242" cy="2989639"/>
            </a:xfrm>
            <a:custGeom>
              <a:avLst/>
              <a:gdLst>
                <a:gd name="connsiteX0" fmla="*/ 2990243 w 2990242"/>
                <a:gd name="connsiteY0" fmla="*/ 12671 h 2989639"/>
                <a:gd name="connsiteX1" fmla="*/ 2885862 w 2990242"/>
                <a:gd name="connsiteY1" fmla="*/ 0 h 2989639"/>
                <a:gd name="connsiteX2" fmla="*/ 0 w 2990242"/>
                <a:gd name="connsiteY2" fmla="*/ 2885259 h 2989639"/>
                <a:gd name="connsiteX3" fmla="*/ 12671 w 2990242"/>
                <a:gd name="connsiteY3" fmla="*/ 2989640 h 2989639"/>
                <a:gd name="connsiteX4" fmla="*/ 2990243 w 2990242"/>
                <a:gd name="connsiteY4" fmla="*/ 1267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0242" h="2989639">
                  <a:moveTo>
                    <a:pt x="2990243" y="12671"/>
                  </a:moveTo>
                  <a:cubicBezTo>
                    <a:pt x="2955248" y="7844"/>
                    <a:pt x="2920857" y="3620"/>
                    <a:pt x="2885862" y="0"/>
                  </a:cubicBezTo>
                  <a:lnTo>
                    <a:pt x="0" y="2885259"/>
                  </a:lnTo>
                  <a:cubicBezTo>
                    <a:pt x="3620" y="2920254"/>
                    <a:pt x="7844" y="2955248"/>
                    <a:pt x="12671" y="2989640"/>
                  </a:cubicBezTo>
                  <a:lnTo>
                    <a:pt x="2990243" y="1267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4" name="شكل حر: شكل 13">
              <a:extLst>
                <a:ext uri="{FF2B5EF4-FFF2-40B4-BE49-F238E27FC236}">
                  <a16:creationId xmlns:a16="http://schemas.microsoft.com/office/drawing/2014/main" id="{4982AEF7-BB6E-85F7-7E48-479EFF08EE0C}"/>
                </a:ext>
              </a:extLst>
            </p:cNvPr>
            <p:cNvSpPr/>
            <p:nvPr/>
          </p:nvSpPr>
          <p:spPr>
            <a:xfrm>
              <a:off x="-1029643" y="-321658"/>
              <a:ext cx="3777021" cy="3777021"/>
            </a:xfrm>
            <a:custGeom>
              <a:avLst/>
              <a:gdLst>
                <a:gd name="connsiteX0" fmla="*/ 3748061 w 3777021"/>
                <a:gd name="connsiteY0" fmla="*/ 28961 h 3777021"/>
                <a:gd name="connsiteX1" fmla="*/ 3718497 w 3777021"/>
                <a:gd name="connsiteY1" fmla="*/ 0 h 3777021"/>
                <a:gd name="connsiteX2" fmla="*/ 0 w 3777021"/>
                <a:gd name="connsiteY2" fmla="*/ 3718497 h 3777021"/>
                <a:gd name="connsiteX3" fmla="*/ 28961 w 3777021"/>
                <a:gd name="connsiteY3" fmla="*/ 3748061 h 3777021"/>
                <a:gd name="connsiteX4" fmla="*/ 58526 w 3777021"/>
                <a:gd name="connsiteY4" fmla="*/ 3777022 h 3777021"/>
                <a:gd name="connsiteX5" fmla="*/ 3777022 w 3777021"/>
                <a:gd name="connsiteY5" fmla="*/ 58526 h 3777021"/>
                <a:gd name="connsiteX6" fmla="*/ 3748061 w 3777021"/>
                <a:gd name="connsiteY6" fmla="*/ 28961 h 377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77021" h="3777021">
                  <a:moveTo>
                    <a:pt x="3748061" y="28961"/>
                  </a:moveTo>
                  <a:cubicBezTo>
                    <a:pt x="3738407" y="19308"/>
                    <a:pt x="3728150" y="9654"/>
                    <a:pt x="3718497" y="0"/>
                  </a:cubicBezTo>
                  <a:lnTo>
                    <a:pt x="0" y="3718497"/>
                  </a:lnTo>
                  <a:cubicBezTo>
                    <a:pt x="9654" y="3728150"/>
                    <a:pt x="19308" y="3738407"/>
                    <a:pt x="28961" y="3748061"/>
                  </a:cubicBezTo>
                  <a:cubicBezTo>
                    <a:pt x="38615" y="3757715"/>
                    <a:pt x="48872" y="3767369"/>
                    <a:pt x="58526" y="3777022"/>
                  </a:cubicBezTo>
                  <a:lnTo>
                    <a:pt x="3777022" y="58526"/>
                  </a:lnTo>
                  <a:cubicBezTo>
                    <a:pt x="3767369" y="48269"/>
                    <a:pt x="3757715" y="38615"/>
                    <a:pt x="3748061" y="28961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 dirty="0"/>
            </a:p>
          </p:txBody>
        </p:sp>
        <p:sp>
          <p:nvSpPr>
            <p:cNvPr id="17" name="شكل حر: شكل 16">
              <a:extLst>
                <a:ext uri="{FF2B5EF4-FFF2-40B4-BE49-F238E27FC236}">
                  <a16:creationId xmlns:a16="http://schemas.microsoft.com/office/drawing/2014/main" id="{3FBE15EA-EC64-9E04-4E82-B9AC08556762}"/>
                </a:ext>
              </a:extLst>
            </p:cNvPr>
            <p:cNvSpPr/>
            <p:nvPr/>
          </p:nvSpPr>
          <p:spPr>
            <a:xfrm>
              <a:off x="-1770567" y="-1062582"/>
              <a:ext cx="2571512" cy="2571512"/>
            </a:xfrm>
            <a:custGeom>
              <a:avLst/>
              <a:gdLst>
                <a:gd name="connsiteX0" fmla="*/ 2571513 w 2571512"/>
                <a:gd name="connsiteY0" fmla="*/ 0 h 2571512"/>
                <a:gd name="connsiteX1" fmla="*/ 2448428 w 2571512"/>
                <a:gd name="connsiteY1" fmla="*/ 5430 h 2571512"/>
                <a:gd name="connsiteX2" fmla="*/ 5430 w 2571512"/>
                <a:gd name="connsiteY2" fmla="*/ 2449031 h 2571512"/>
                <a:gd name="connsiteX3" fmla="*/ 0 w 2571512"/>
                <a:gd name="connsiteY3" fmla="*/ 2571513 h 2571512"/>
                <a:gd name="connsiteX4" fmla="*/ 2571513 w 2571512"/>
                <a:gd name="connsiteY4" fmla="*/ 0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71513" y="0"/>
                  </a:moveTo>
                  <a:cubicBezTo>
                    <a:pt x="2530484" y="603"/>
                    <a:pt x="2489456" y="3017"/>
                    <a:pt x="2448428" y="5430"/>
                  </a:cubicBezTo>
                  <a:lnTo>
                    <a:pt x="5430" y="2449031"/>
                  </a:lnTo>
                  <a:cubicBezTo>
                    <a:pt x="3017" y="2489456"/>
                    <a:pt x="603" y="2530484"/>
                    <a:pt x="0" y="2571513"/>
                  </a:cubicBezTo>
                  <a:lnTo>
                    <a:pt x="2571513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8" name="شكل حر: شكل 17">
              <a:extLst>
                <a:ext uri="{FF2B5EF4-FFF2-40B4-BE49-F238E27FC236}">
                  <a16:creationId xmlns:a16="http://schemas.microsoft.com/office/drawing/2014/main" id="{12DE25FB-F71A-3999-1122-B2BB93E1B551}"/>
                </a:ext>
              </a:extLst>
            </p:cNvPr>
            <p:cNvSpPr/>
            <p:nvPr/>
          </p:nvSpPr>
          <p:spPr>
            <a:xfrm>
              <a:off x="-1707214" y="-999229"/>
              <a:ext cx="1987461" cy="1987461"/>
            </a:xfrm>
            <a:custGeom>
              <a:avLst/>
              <a:gdLst>
                <a:gd name="connsiteX0" fmla="*/ 0 w 1987461"/>
                <a:gd name="connsiteY0" fmla="*/ 1987462 h 1987461"/>
                <a:gd name="connsiteX1" fmla="*/ 1987462 w 1987461"/>
                <a:gd name="connsiteY1" fmla="*/ 0 h 1987461"/>
                <a:gd name="connsiteX2" fmla="*/ 1829382 w 1987461"/>
                <a:gd name="connsiteY2" fmla="*/ 40425 h 1987461"/>
                <a:gd name="connsiteX3" fmla="*/ 41028 w 1987461"/>
                <a:gd name="connsiteY3" fmla="*/ 1829382 h 1987461"/>
                <a:gd name="connsiteX4" fmla="*/ 0 w 1987461"/>
                <a:gd name="connsiteY4" fmla="*/ 1987462 h 19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461" h="1987461">
                  <a:moveTo>
                    <a:pt x="0" y="1987462"/>
                  </a:moveTo>
                  <a:lnTo>
                    <a:pt x="1987462" y="0"/>
                  </a:lnTo>
                  <a:cubicBezTo>
                    <a:pt x="1934366" y="12067"/>
                    <a:pt x="1881874" y="25341"/>
                    <a:pt x="1829382" y="40425"/>
                  </a:cubicBezTo>
                  <a:lnTo>
                    <a:pt x="41028" y="1829382"/>
                  </a:lnTo>
                  <a:cubicBezTo>
                    <a:pt x="25944" y="1881271"/>
                    <a:pt x="12067" y="1934366"/>
                    <a:pt x="0" y="1987462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" name="شكل حر: شكل 18">
              <a:extLst>
                <a:ext uri="{FF2B5EF4-FFF2-40B4-BE49-F238E27FC236}">
                  <a16:creationId xmlns:a16="http://schemas.microsoft.com/office/drawing/2014/main" id="{0B52B42A-BFDB-380F-24F2-5E2B6301C492}"/>
                </a:ext>
              </a:extLst>
            </p:cNvPr>
            <p:cNvSpPr/>
            <p:nvPr/>
          </p:nvSpPr>
          <p:spPr>
            <a:xfrm>
              <a:off x="916186" y="1624171"/>
              <a:ext cx="2571512" cy="2571512"/>
            </a:xfrm>
            <a:custGeom>
              <a:avLst/>
              <a:gdLst>
                <a:gd name="connsiteX0" fmla="*/ 2566082 w 2571512"/>
                <a:gd name="connsiteY0" fmla="*/ 123085 h 2571512"/>
                <a:gd name="connsiteX1" fmla="*/ 2571513 w 2571512"/>
                <a:gd name="connsiteY1" fmla="*/ 0 h 2571512"/>
                <a:gd name="connsiteX2" fmla="*/ 0 w 2571512"/>
                <a:gd name="connsiteY2" fmla="*/ 2571513 h 2571512"/>
                <a:gd name="connsiteX3" fmla="*/ 123085 w 2571512"/>
                <a:gd name="connsiteY3" fmla="*/ 2566082 h 2571512"/>
                <a:gd name="connsiteX4" fmla="*/ 2566082 w 2571512"/>
                <a:gd name="connsiteY4" fmla="*/ 123085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66082" y="123085"/>
                  </a:moveTo>
                  <a:cubicBezTo>
                    <a:pt x="2569099" y="82057"/>
                    <a:pt x="2570909" y="41028"/>
                    <a:pt x="2571513" y="0"/>
                  </a:cubicBezTo>
                  <a:lnTo>
                    <a:pt x="0" y="2571513"/>
                  </a:lnTo>
                  <a:cubicBezTo>
                    <a:pt x="41028" y="2570909"/>
                    <a:pt x="82057" y="2568496"/>
                    <a:pt x="123085" y="2566082"/>
                  </a:cubicBezTo>
                  <a:lnTo>
                    <a:pt x="2566082" y="1230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" name="شكل حر: شكل 19">
              <a:extLst>
                <a:ext uri="{FF2B5EF4-FFF2-40B4-BE49-F238E27FC236}">
                  <a16:creationId xmlns:a16="http://schemas.microsoft.com/office/drawing/2014/main" id="{D4DD9222-904E-05AE-1267-3A22A2F14D49}"/>
                </a:ext>
              </a:extLst>
            </p:cNvPr>
            <p:cNvSpPr/>
            <p:nvPr/>
          </p:nvSpPr>
          <p:spPr>
            <a:xfrm>
              <a:off x="484785" y="1192770"/>
              <a:ext cx="2989639" cy="2989639"/>
            </a:xfrm>
            <a:custGeom>
              <a:avLst/>
              <a:gdLst>
                <a:gd name="connsiteX0" fmla="*/ 2989640 w 2989639"/>
                <a:gd name="connsiteY0" fmla="*/ 104381 h 2989639"/>
                <a:gd name="connsiteX1" fmla="*/ 2976969 w 2989639"/>
                <a:gd name="connsiteY1" fmla="*/ 0 h 2989639"/>
                <a:gd name="connsiteX2" fmla="*/ 0 w 2989639"/>
                <a:gd name="connsiteY2" fmla="*/ 2976969 h 2989639"/>
                <a:gd name="connsiteX3" fmla="*/ 104381 w 2989639"/>
                <a:gd name="connsiteY3" fmla="*/ 2989640 h 2989639"/>
                <a:gd name="connsiteX4" fmla="*/ 2989640 w 2989639"/>
                <a:gd name="connsiteY4" fmla="*/ 10438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639" h="2989639">
                  <a:moveTo>
                    <a:pt x="2989640" y="104381"/>
                  </a:moveTo>
                  <a:cubicBezTo>
                    <a:pt x="2986020" y="69386"/>
                    <a:pt x="2981796" y="34391"/>
                    <a:pt x="2976969" y="0"/>
                  </a:cubicBezTo>
                  <a:lnTo>
                    <a:pt x="0" y="2976969"/>
                  </a:lnTo>
                  <a:cubicBezTo>
                    <a:pt x="34995" y="2981796"/>
                    <a:pt x="69386" y="2986020"/>
                    <a:pt x="104381" y="2989640"/>
                  </a:cubicBezTo>
                  <a:lnTo>
                    <a:pt x="2989640" y="10438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8" name="شكل حر: شكل 37">
              <a:extLst>
                <a:ext uri="{FF2B5EF4-FFF2-40B4-BE49-F238E27FC236}">
                  <a16:creationId xmlns:a16="http://schemas.microsoft.com/office/drawing/2014/main" id="{C556F06E-117C-A3FD-57C0-2A8BC8AE8829}"/>
                </a:ext>
              </a:extLst>
            </p:cNvPr>
            <p:cNvSpPr/>
            <p:nvPr/>
          </p:nvSpPr>
          <p:spPr>
            <a:xfrm>
              <a:off x="-1407345" y="-699360"/>
              <a:ext cx="930378" cy="930378"/>
            </a:xfrm>
            <a:custGeom>
              <a:avLst/>
              <a:gdLst>
                <a:gd name="connsiteX0" fmla="*/ 930378 w 930378"/>
                <a:gd name="connsiteY0" fmla="*/ 0 h 930378"/>
                <a:gd name="connsiteX1" fmla="*/ 406663 w 930378"/>
                <a:gd name="connsiteY1" fmla="*/ 406663 h 930378"/>
                <a:gd name="connsiteX2" fmla="*/ 0 w 930378"/>
                <a:gd name="connsiteY2" fmla="*/ 930378 h 930378"/>
                <a:gd name="connsiteX3" fmla="*/ 930378 w 930378"/>
                <a:gd name="connsiteY3" fmla="*/ 0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930378" y="0"/>
                  </a:moveTo>
                  <a:cubicBezTo>
                    <a:pt x="743337" y="110415"/>
                    <a:pt x="567157" y="246170"/>
                    <a:pt x="406663" y="406663"/>
                  </a:cubicBezTo>
                  <a:cubicBezTo>
                    <a:pt x="246170" y="567157"/>
                    <a:pt x="110415" y="743337"/>
                    <a:pt x="0" y="930378"/>
                  </a:cubicBezTo>
                  <a:lnTo>
                    <a:pt x="930378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9" name="شكل حر: شكل 38">
              <a:extLst>
                <a:ext uri="{FF2B5EF4-FFF2-40B4-BE49-F238E27FC236}">
                  <a16:creationId xmlns:a16="http://schemas.microsoft.com/office/drawing/2014/main" id="{F43EB553-5344-3C26-3042-E8805A84C03A}"/>
                </a:ext>
              </a:extLst>
            </p:cNvPr>
            <p:cNvSpPr/>
            <p:nvPr/>
          </p:nvSpPr>
          <p:spPr>
            <a:xfrm>
              <a:off x="1437488" y="2145473"/>
              <a:ext cx="1986858" cy="1986858"/>
            </a:xfrm>
            <a:custGeom>
              <a:avLst/>
              <a:gdLst>
                <a:gd name="connsiteX0" fmla="*/ 1946434 w 1986858"/>
                <a:gd name="connsiteY0" fmla="*/ 158080 h 1986858"/>
                <a:gd name="connsiteX1" fmla="*/ 1986859 w 1986858"/>
                <a:gd name="connsiteY1" fmla="*/ 0 h 1986858"/>
                <a:gd name="connsiteX2" fmla="*/ 0 w 1986858"/>
                <a:gd name="connsiteY2" fmla="*/ 1986859 h 1986858"/>
                <a:gd name="connsiteX3" fmla="*/ 158080 w 1986858"/>
                <a:gd name="connsiteY3" fmla="*/ 1946434 h 1986858"/>
                <a:gd name="connsiteX4" fmla="*/ 1946434 w 1986858"/>
                <a:gd name="connsiteY4" fmla="*/ 158080 h 198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6858" h="1986858">
                  <a:moveTo>
                    <a:pt x="1946434" y="158080"/>
                  </a:moveTo>
                  <a:cubicBezTo>
                    <a:pt x="1961518" y="105588"/>
                    <a:pt x="1975395" y="53096"/>
                    <a:pt x="1986859" y="0"/>
                  </a:cubicBezTo>
                  <a:lnTo>
                    <a:pt x="0" y="1986859"/>
                  </a:lnTo>
                  <a:cubicBezTo>
                    <a:pt x="53096" y="1974792"/>
                    <a:pt x="105588" y="1961518"/>
                    <a:pt x="158080" y="1946434"/>
                  </a:cubicBezTo>
                  <a:lnTo>
                    <a:pt x="1946434" y="15808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7" name="شكل حر: شكل 46">
              <a:extLst>
                <a:ext uri="{FF2B5EF4-FFF2-40B4-BE49-F238E27FC236}">
                  <a16:creationId xmlns:a16="http://schemas.microsoft.com/office/drawing/2014/main" id="{5607EB92-34B5-71B8-5D7A-D198D4D42549}"/>
                </a:ext>
              </a:extLst>
            </p:cNvPr>
            <p:cNvSpPr/>
            <p:nvPr/>
          </p:nvSpPr>
          <p:spPr>
            <a:xfrm>
              <a:off x="2194702" y="2902687"/>
              <a:ext cx="930378" cy="930378"/>
            </a:xfrm>
            <a:custGeom>
              <a:avLst/>
              <a:gdLst>
                <a:gd name="connsiteX0" fmla="*/ 0 w 930378"/>
                <a:gd name="connsiteY0" fmla="*/ 930378 h 930378"/>
                <a:gd name="connsiteX1" fmla="*/ 523715 w 930378"/>
                <a:gd name="connsiteY1" fmla="*/ 523715 h 930378"/>
                <a:gd name="connsiteX2" fmla="*/ 930378 w 930378"/>
                <a:gd name="connsiteY2" fmla="*/ 0 h 930378"/>
                <a:gd name="connsiteX3" fmla="*/ 0 w 930378"/>
                <a:gd name="connsiteY3" fmla="*/ 930378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0" y="930378"/>
                  </a:moveTo>
                  <a:cubicBezTo>
                    <a:pt x="187041" y="819964"/>
                    <a:pt x="363221" y="684208"/>
                    <a:pt x="523715" y="523715"/>
                  </a:cubicBezTo>
                  <a:cubicBezTo>
                    <a:pt x="684208" y="363221"/>
                    <a:pt x="819964" y="187041"/>
                    <a:pt x="930378" y="0"/>
                  </a:cubicBezTo>
                  <a:lnTo>
                    <a:pt x="0" y="93037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8" name="شكل حر: شكل 47">
              <a:extLst>
                <a:ext uri="{FF2B5EF4-FFF2-40B4-BE49-F238E27FC236}">
                  <a16:creationId xmlns:a16="http://schemas.microsoft.com/office/drawing/2014/main" id="{29E953E1-8168-6F67-CCF7-AD6B7660B78D}"/>
                </a:ext>
              </a:extLst>
            </p:cNvPr>
            <p:cNvSpPr/>
            <p:nvPr/>
          </p:nvSpPr>
          <p:spPr>
            <a:xfrm>
              <a:off x="-523425" y="184559"/>
              <a:ext cx="3664194" cy="3664194"/>
            </a:xfrm>
            <a:custGeom>
              <a:avLst/>
              <a:gdLst>
                <a:gd name="connsiteX0" fmla="*/ 3664194 w 3664194"/>
                <a:gd name="connsiteY0" fmla="*/ 73610 h 3664194"/>
                <a:gd name="connsiteX1" fmla="*/ 3620149 w 3664194"/>
                <a:gd name="connsiteY1" fmla="*/ 0 h 3664194"/>
                <a:gd name="connsiteX2" fmla="*/ 0 w 3664194"/>
                <a:gd name="connsiteY2" fmla="*/ 3620149 h 3664194"/>
                <a:gd name="connsiteX3" fmla="*/ 73610 w 3664194"/>
                <a:gd name="connsiteY3" fmla="*/ 3664194 h 3664194"/>
                <a:gd name="connsiteX4" fmla="*/ 3664194 w 3664194"/>
                <a:gd name="connsiteY4" fmla="*/ 73610 h 366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194" h="3664194">
                  <a:moveTo>
                    <a:pt x="3664194" y="73610"/>
                  </a:moveTo>
                  <a:cubicBezTo>
                    <a:pt x="3649714" y="48872"/>
                    <a:pt x="3635233" y="24134"/>
                    <a:pt x="3620149" y="0"/>
                  </a:cubicBezTo>
                  <a:lnTo>
                    <a:pt x="0" y="3620149"/>
                  </a:lnTo>
                  <a:cubicBezTo>
                    <a:pt x="24134" y="3635233"/>
                    <a:pt x="48872" y="3649714"/>
                    <a:pt x="73610" y="3664194"/>
                  </a:cubicBezTo>
                  <a:lnTo>
                    <a:pt x="3664194" y="7361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9" name="شكل حر: شكل 48">
              <a:extLst>
                <a:ext uri="{FF2B5EF4-FFF2-40B4-BE49-F238E27FC236}">
                  <a16:creationId xmlns:a16="http://schemas.microsoft.com/office/drawing/2014/main" id="{233BE32E-DC26-05BE-0223-57873885CBF7}"/>
                </a:ext>
              </a:extLst>
            </p:cNvPr>
            <p:cNvSpPr/>
            <p:nvPr/>
          </p:nvSpPr>
          <p:spPr>
            <a:xfrm>
              <a:off x="-790713" y="-82728"/>
              <a:ext cx="3749267" cy="3749267"/>
            </a:xfrm>
            <a:custGeom>
              <a:avLst/>
              <a:gdLst>
                <a:gd name="connsiteX0" fmla="*/ 3749268 w 3749267"/>
                <a:gd name="connsiteY0" fmla="*/ 65766 h 3749267"/>
                <a:gd name="connsiteX1" fmla="*/ 3697982 w 3749267"/>
                <a:gd name="connsiteY1" fmla="*/ 0 h 3749267"/>
                <a:gd name="connsiteX2" fmla="*/ 0 w 3749267"/>
                <a:gd name="connsiteY2" fmla="*/ 3697982 h 3749267"/>
                <a:gd name="connsiteX3" fmla="*/ 65766 w 3749267"/>
                <a:gd name="connsiteY3" fmla="*/ 3749268 h 3749267"/>
                <a:gd name="connsiteX4" fmla="*/ 3749268 w 3749267"/>
                <a:gd name="connsiteY4" fmla="*/ 65766 h 374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9267">
                  <a:moveTo>
                    <a:pt x="3749268" y="65766"/>
                  </a:moveTo>
                  <a:cubicBezTo>
                    <a:pt x="3732374" y="43442"/>
                    <a:pt x="3715480" y="21721"/>
                    <a:pt x="3697982" y="0"/>
                  </a:cubicBezTo>
                  <a:lnTo>
                    <a:pt x="0" y="3697982"/>
                  </a:lnTo>
                  <a:cubicBezTo>
                    <a:pt x="21721" y="3715480"/>
                    <a:pt x="44045" y="3732374"/>
                    <a:pt x="65766" y="3749268"/>
                  </a:cubicBezTo>
                  <a:lnTo>
                    <a:pt x="3749268" y="65766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0" name="شكل حر: شكل 49">
              <a:extLst>
                <a:ext uri="{FF2B5EF4-FFF2-40B4-BE49-F238E27FC236}">
                  <a16:creationId xmlns:a16="http://schemas.microsoft.com/office/drawing/2014/main" id="{98CA5EFD-DC2F-E1D8-6CF4-C89508D50A9C}"/>
                </a:ext>
              </a:extLst>
            </p:cNvPr>
            <p:cNvSpPr/>
            <p:nvPr/>
          </p:nvSpPr>
          <p:spPr>
            <a:xfrm>
              <a:off x="108893" y="816878"/>
              <a:ext cx="3296145" cy="3296145"/>
            </a:xfrm>
            <a:custGeom>
              <a:avLst/>
              <a:gdLst>
                <a:gd name="connsiteX0" fmla="*/ 3296146 w 3296145"/>
                <a:gd name="connsiteY0" fmla="*/ 92314 h 3296145"/>
                <a:gd name="connsiteX1" fmla="*/ 3270805 w 3296145"/>
                <a:gd name="connsiteY1" fmla="*/ 0 h 3296145"/>
                <a:gd name="connsiteX2" fmla="*/ 0 w 3296145"/>
                <a:gd name="connsiteY2" fmla="*/ 3270805 h 3296145"/>
                <a:gd name="connsiteX3" fmla="*/ 92314 w 3296145"/>
                <a:gd name="connsiteY3" fmla="*/ 3296146 h 3296145"/>
                <a:gd name="connsiteX4" fmla="*/ 3296146 w 3296145"/>
                <a:gd name="connsiteY4" fmla="*/ 92314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92314"/>
                  </a:moveTo>
                  <a:cubicBezTo>
                    <a:pt x="3288302" y="61542"/>
                    <a:pt x="3279855" y="30771"/>
                    <a:pt x="3270805" y="0"/>
                  </a:cubicBezTo>
                  <a:lnTo>
                    <a:pt x="0" y="3270805"/>
                  </a:lnTo>
                  <a:cubicBezTo>
                    <a:pt x="30771" y="3279855"/>
                    <a:pt x="61542" y="3288302"/>
                    <a:pt x="92314" y="3296146"/>
                  </a:cubicBezTo>
                  <a:lnTo>
                    <a:pt x="3296146" y="92314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" name="شكل حر: شكل 50">
              <a:extLst>
                <a:ext uri="{FF2B5EF4-FFF2-40B4-BE49-F238E27FC236}">
                  <a16:creationId xmlns:a16="http://schemas.microsoft.com/office/drawing/2014/main" id="{03AC1FB7-EE0E-E9FD-D663-4B17A4EB37C6}"/>
                </a:ext>
              </a:extLst>
            </p:cNvPr>
            <p:cNvSpPr/>
            <p:nvPr/>
          </p:nvSpPr>
          <p:spPr>
            <a:xfrm>
              <a:off x="-224160" y="483221"/>
              <a:ext cx="3515164" cy="3516371"/>
            </a:xfrm>
            <a:custGeom>
              <a:avLst/>
              <a:gdLst>
                <a:gd name="connsiteX0" fmla="*/ 3515165 w 3515164"/>
                <a:gd name="connsiteY0" fmla="*/ 82057 h 3516371"/>
                <a:gd name="connsiteX1" fmla="*/ 3479567 w 3515164"/>
                <a:gd name="connsiteY1" fmla="*/ 0 h 3516371"/>
                <a:gd name="connsiteX2" fmla="*/ 0 w 3515164"/>
                <a:gd name="connsiteY2" fmla="*/ 3480773 h 3516371"/>
                <a:gd name="connsiteX3" fmla="*/ 82057 w 3515164"/>
                <a:gd name="connsiteY3" fmla="*/ 3516372 h 3516371"/>
                <a:gd name="connsiteX4" fmla="*/ 3515165 w 3515164"/>
                <a:gd name="connsiteY4" fmla="*/ 82057 h 351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164" h="3516371">
                  <a:moveTo>
                    <a:pt x="3515165" y="82057"/>
                  </a:moveTo>
                  <a:cubicBezTo>
                    <a:pt x="3503701" y="54302"/>
                    <a:pt x="3492237" y="27151"/>
                    <a:pt x="3479567" y="0"/>
                  </a:cubicBezTo>
                  <a:lnTo>
                    <a:pt x="0" y="3480773"/>
                  </a:lnTo>
                  <a:cubicBezTo>
                    <a:pt x="27151" y="3492841"/>
                    <a:pt x="54302" y="3504908"/>
                    <a:pt x="82057" y="3516372"/>
                  </a:cubicBezTo>
                  <a:lnTo>
                    <a:pt x="3515165" y="82057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2050" name="Picture 2" descr="Writing 3D Illustration download in PNG, OBJ or Blend format">
            <a:extLst>
              <a:ext uri="{FF2B5EF4-FFF2-40B4-BE49-F238E27FC236}">
                <a16:creationId xmlns:a16="http://schemas.microsoft.com/office/drawing/2014/main" id="{6C7DE72F-D43D-A797-EFA1-3E6F3C512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429" y="2066578"/>
            <a:ext cx="3228975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1">
            <a:extLst>
              <a:ext uri="{FF2B5EF4-FFF2-40B4-BE49-F238E27FC236}">
                <a16:creationId xmlns:a16="http://schemas.microsoft.com/office/drawing/2014/main" id="{E73814E1-C258-9C23-7EF3-DC6484F3CC20}"/>
              </a:ext>
            </a:extLst>
          </p:cNvPr>
          <p:cNvSpPr/>
          <p:nvPr/>
        </p:nvSpPr>
        <p:spPr>
          <a:xfrm flipH="1">
            <a:off x="-71736" y="-4202"/>
            <a:ext cx="4716025" cy="6858000"/>
          </a:xfrm>
          <a:prstGeom prst="rect">
            <a:avLst/>
          </a:prstGeom>
          <a:solidFill>
            <a:srgbClr val="F0E9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F4C991D-B0E2-9881-A586-77CDCDE82ABE}"/>
              </a:ext>
            </a:extLst>
          </p:cNvPr>
          <p:cNvSpPr txBox="1"/>
          <p:nvPr/>
        </p:nvSpPr>
        <p:spPr>
          <a:xfrm>
            <a:off x="7830616" y="897038"/>
            <a:ext cx="347433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rgbClr val="0070C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  <a:sym typeface="BioRhyme ExtraBold"/>
              </a:rPr>
              <a:t>الواجب المنزلي </a:t>
            </a:r>
            <a:endParaRPr lang="ar-DZ" sz="4400" b="1" dirty="0">
              <a:solidFill>
                <a:srgbClr val="0070C0"/>
              </a:solidFill>
              <a:effectLst>
                <a:outerShdw blurRad="50800" sx="1000" sy="1000" algn="ctr" rotWithShape="0">
                  <a:srgbClr val="000000"/>
                </a:outerShdw>
              </a:effectLst>
              <a:latin typeface="HelveticaNeueLTArabic75Bold" panose="020B0804020202020204" pitchFamily="34" charset="-78"/>
              <a:ea typeface="Roboto" panose="02000000000000000000" pitchFamily="2" charset="0"/>
              <a:cs typeface="HelveticaNeueLTArabic75Bold" panose="020B0804020202020204" pitchFamily="34" charset="-78"/>
              <a:sym typeface="BioRhyme ExtraBold"/>
            </a:endParaRPr>
          </a:p>
        </p:txBody>
      </p:sp>
      <p:pic>
        <p:nvPicPr>
          <p:cNvPr id="6" name="صورة 5" descr="صورة تحتوي على نص, لقطة شاشة, التصميم&#10;&#10;تم إنشاء الوصف تلقائياً">
            <a:extLst>
              <a:ext uri="{FF2B5EF4-FFF2-40B4-BE49-F238E27FC236}">
                <a16:creationId xmlns:a16="http://schemas.microsoft.com/office/drawing/2014/main" id="{98FE99B9-2200-A610-559B-E3500F6A7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22" y="956901"/>
            <a:ext cx="6373390" cy="525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9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phique 33">
            <a:extLst>
              <a:ext uri="{FF2B5EF4-FFF2-40B4-BE49-F238E27FC236}">
                <a16:creationId xmlns:a16="http://schemas.microsoft.com/office/drawing/2014/main" id="{0C8F611B-65F8-F61C-DFDE-75917EF17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3344" y="2895600"/>
            <a:ext cx="200025" cy="1066800"/>
          </a:xfrm>
          <a:prstGeom prst="rect">
            <a:avLst/>
          </a:prstGeom>
        </p:spPr>
      </p:pic>
      <p:pic>
        <p:nvPicPr>
          <p:cNvPr id="45" name="Graphique 44">
            <a:extLst>
              <a:ext uri="{FF2B5EF4-FFF2-40B4-BE49-F238E27FC236}">
                <a16:creationId xmlns:a16="http://schemas.microsoft.com/office/drawing/2014/main" id="{4578C86E-9450-C580-8555-406F6DCD2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56686" y="2895600"/>
            <a:ext cx="200025" cy="1066800"/>
          </a:xfrm>
          <a:prstGeom prst="rect">
            <a:avLst/>
          </a:prstGeom>
        </p:spPr>
      </p:pic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8451" y1="44173" x2="48451" y2="44173"/>
                        <a14:foregroundMark x1="53099" y1="44549" x2="53099" y2="44549"/>
                        <a14:foregroundMark x1="53944" y1="48308" x2="53944" y2="48308"/>
                        <a14:foregroundMark x1="53944" y1="48308" x2="53944" y2="48308"/>
                        <a14:foregroundMark x1="53944" y1="48308" x2="53944" y2="48308"/>
                        <a14:foregroundMark x1="58873" y1="54511" x2="58873" y2="54511"/>
                        <a14:foregroundMark x1="58873" y1="54511" x2="58873" y2="54511"/>
                        <a14:foregroundMark x1="58873" y1="54511" x2="58873" y2="54511"/>
                        <a14:foregroundMark x1="60563" y1="55263" x2="60563" y2="55263"/>
                        <a14:foregroundMark x1="60563" y1="55263" x2="60563" y2="55263"/>
                        <a14:foregroundMark x1="61831" y1="54323" x2="61831" y2="54323"/>
                        <a14:foregroundMark x1="61831" y1="54323" x2="61831" y2="54323"/>
                        <a14:backgroundMark x1="35493" y1="59211" x2="25211" y2="90602"/>
                        <a14:backgroundMark x1="25211" y1="90602" x2="25211" y2="90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18" t="28621" r="39125" b="31133"/>
          <a:stretch/>
        </p:blipFill>
        <p:spPr bwMode="auto">
          <a:xfrm>
            <a:off x="11200654" y="90807"/>
            <a:ext cx="599408" cy="8666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اشكال هندسية للتصميم - كونتنت">
            <a:extLst>
              <a:ext uri="{FF2B5EF4-FFF2-40B4-BE49-F238E27FC236}">
                <a16:creationId xmlns:a16="http://schemas.microsoft.com/office/drawing/2014/main" id="{DD188AB5-52DF-DE05-5958-43147C2BECE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>
            <a:alphaModFix amt="8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25" b="98125" l="3000" r="90000">
                        <a14:foregroundMark x1="58375" y1="4625" x2="54750" y2="45500"/>
                        <a14:foregroundMark x1="54750" y1="45500" x2="43500" y2="45000"/>
                        <a14:foregroundMark x1="43500" y1="45000" x2="35500" y2="37500"/>
                        <a14:foregroundMark x1="35500" y1="37500" x2="35625" y2="49875"/>
                        <a14:foregroundMark x1="35625" y1="49875" x2="32125" y2="57500"/>
                        <a14:foregroundMark x1="32125" y1="57500" x2="21875" y2="46500"/>
                        <a14:foregroundMark x1="21875" y1="46500" x2="16000" y2="68625"/>
                        <a14:foregroundMark x1="16000" y1="68625" x2="5125" y2="75375"/>
                        <a14:foregroundMark x1="5125" y1="75375" x2="3375" y2="91875"/>
                        <a14:foregroundMark x1="3750" y1="93750" x2="3000" y2="98125"/>
                        <a14:foregroundMark x1="51125" y1="4125" x2="51125" y2="1125"/>
                        <a14:foregroundMark x1="54875" y1="11625" x2="54875" y2="8125"/>
                        <a14:backgroundMark x1="37000" y1="95500" x2="71500" y2="98000"/>
                        <a14:backgroundMark x1="68875" y1="95000" x2="42375" y2="98000"/>
                        <a14:backgroundMark x1="42375" y1="98000" x2="36625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 : coins arrondis 16">
            <a:extLst>
              <a:ext uri="{FF2B5EF4-FFF2-40B4-BE49-F238E27FC236}">
                <a16:creationId xmlns:a16="http://schemas.microsoft.com/office/drawing/2014/main" id="{9F707BF7-D37B-C62D-BB8A-81C75691546C}"/>
              </a:ext>
            </a:extLst>
          </p:cNvPr>
          <p:cNvSpPr/>
          <p:nvPr/>
        </p:nvSpPr>
        <p:spPr>
          <a:xfrm>
            <a:off x="8215664" y="2691835"/>
            <a:ext cx="5039139" cy="881353"/>
          </a:xfrm>
          <a:prstGeom prst="roundRect">
            <a:avLst>
              <a:gd name="adj" fmla="val 2949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86715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DZ" sz="4000" b="1" dirty="0">
                <a:solidFill>
                  <a:srgbClr val="FECBA7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مفردات</a:t>
            </a:r>
            <a:r>
              <a:rPr lang="ar-SA" sz="4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 </a:t>
            </a:r>
            <a:r>
              <a:rPr lang="ar-DZ" sz="4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الدرس</a:t>
            </a:r>
            <a:endParaRPr lang="ar-SA" sz="4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sx="1000" sy="1000" algn="ctr" rotWithShape="0">
                  <a:srgbClr val="000000"/>
                </a:outerShdw>
              </a:effectLst>
              <a:latin typeface="HelveticaNeueLTArabic75Bold" panose="020B0804020202020204" pitchFamily="34" charset="-78"/>
              <a:ea typeface="GE Dinar One" panose="020A0503020102020204" pitchFamily="18" charset="-78"/>
              <a:cs typeface="HelveticaNeueLTArabic75Bold" panose="020B0804020202020204" pitchFamily="34" charset="-78"/>
              <a:sym typeface="BioRhyme ExtraBold"/>
            </a:endParaRPr>
          </a:p>
        </p:txBody>
      </p:sp>
      <p:sp>
        <p:nvSpPr>
          <p:cNvPr id="8" name="Rectangle : coins arrondis 16">
            <a:extLst>
              <a:ext uri="{FF2B5EF4-FFF2-40B4-BE49-F238E27FC236}">
                <a16:creationId xmlns:a16="http://schemas.microsoft.com/office/drawing/2014/main" id="{EEE354A5-AAF1-83BE-4C95-BBFCDBD79541}"/>
              </a:ext>
            </a:extLst>
          </p:cNvPr>
          <p:cNvSpPr/>
          <p:nvPr/>
        </p:nvSpPr>
        <p:spPr>
          <a:xfrm>
            <a:off x="8221928" y="2692064"/>
            <a:ext cx="717379" cy="893113"/>
          </a:xfrm>
          <a:custGeom>
            <a:avLst/>
            <a:gdLst>
              <a:gd name="connsiteX0" fmla="*/ 0 w 668612"/>
              <a:gd name="connsiteY0" fmla="*/ 197180 h 881353"/>
              <a:gd name="connsiteX1" fmla="*/ 197180 w 668612"/>
              <a:gd name="connsiteY1" fmla="*/ 0 h 881353"/>
              <a:gd name="connsiteX2" fmla="*/ 471432 w 668612"/>
              <a:gd name="connsiteY2" fmla="*/ 0 h 881353"/>
              <a:gd name="connsiteX3" fmla="*/ 668612 w 668612"/>
              <a:gd name="connsiteY3" fmla="*/ 197180 h 881353"/>
              <a:gd name="connsiteX4" fmla="*/ 668612 w 668612"/>
              <a:gd name="connsiteY4" fmla="*/ 684173 h 881353"/>
              <a:gd name="connsiteX5" fmla="*/ 471432 w 668612"/>
              <a:gd name="connsiteY5" fmla="*/ 881353 h 881353"/>
              <a:gd name="connsiteX6" fmla="*/ 197180 w 668612"/>
              <a:gd name="connsiteY6" fmla="*/ 881353 h 881353"/>
              <a:gd name="connsiteX7" fmla="*/ 0 w 668612"/>
              <a:gd name="connsiteY7" fmla="*/ 684173 h 881353"/>
              <a:gd name="connsiteX8" fmla="*/ 0 w 668612"/>
              <a:gd name="connsiteY8" fmla="*/ 197180 h 881353"/>
              <a:gd name="connsiteX0" fmla="*/ 0 w 711142"/>
              <a:gd name="connsiteY0" fmla="*/ 226690 h 910863"/>
              <a:gd name="connsiteX1" fmla="*/ 197180 w 711142"/>
              <a:gd name="connsiteY1" fmla="*/ 29510 h 910863"/>
              <a:gd name="connsiteX2" fmla="*/ 471432 w 711142"/>
              <a:gd name="connsiteY2" fmla="*/ 29510 h 910863"/>
              <a:gd name="connsiteX3" fmla="*/ 711142 w 711142"/>
              <a:gd name="connsiteY3" fmla="*/ 56569 h 910863"/>
              <a:gd name="connsiteX4" fmla="*/ 668612 w 711142"/>
              <a:gd name="connsiteY4" fmla="*/ 713683 h 910863"/>
              <a:gd name="connsiteX5" fmla="*/ 471432 w 711142"/>
              <a:gd name="connsiteY5" fmla="*/ 910863 h 910863"/>
              <a:gd name="connsiteX6" fmla="*/ 197180 w 711142"/>
              <a:gd name="connsiteY6" fmla="*/ 910863 h 910863"/>
              <a:gd name="connsiteX7" fmla="*/ 0 w 711142"/>
              <a:gd name="connsiteY7" fmla="*/ 713683 h 910863"/>
              <a:gd name="connsiteX8" fmla="*/ 0 w 711142"/>
              <a:gd name="connsiteY8" fmla="*/ 226690 h 910863"/>
              <a:gd name="connsiteX0" fmla="*/ 0 w 711142"/>
              <a:gd name="connsiteY0" fmla="*/ 226690 h 922293"/>
              <a:gd name="connsiteX1" fmla="*/ 197180 w 711142"/>
              <a:gd name="connsiteY1" fmla="*/ 29510 h 922293"/>
              <a:gd name="connsiteX2" fmla="*/ 471432 w 711142"/>
              <a:gd name="connsiteY2" fmla="*/ 29510 h 922293"/>
              <a:gd name="connsiteX3" fmla="*/ 711142 w 711142"/>
              <a:gd name="connsiteY3" fmla="*/ 56569 h 922293"/>
              <a:gd name="connsiteX4" fmla="*/ 679245 w 711142"/>
              <a:gd name="connsiteY4" fmla="*/ 851906 h 922293"/>
              <a:gd name="connsiteX5" fmla="*/ 471432 w 711142"/>
              <a:gd name="connsiteY5" fmla="*/ 910863 h 922293"/>
              <a:gd name="connsiteX6" fmla="*/ 197180 w 711142"/>
              <a:gd name="connsiteY6" fmla="*/ 910863 h 922293"/>
              <a:gd name="connsiteX7" fmla="*/ 0 w 711142"/>
              <a:gd name="connsiteY7" fmla="*/ 713683 h 922293"/>
              <a:gd name="connsiteX8" fmla="*/ 0 w 711142"/>
              <a:gd name="connsiteY8" fmla="*/ 226690 h 922293"/>
              <a:gd name="connsiteX0" fmla="*/ 0 w 711142"/>
              <a:gd name="connsiteY0" fmla="*/ 226690 h 922293"/>
              <a:gd name="connsiteX1" fmla="*/ 197180 w 711142"/>
              <a:gd name="connsiteY1" fmla="*/ 29510 h 922293"/>
              <a:gd name="connsiteX2" fmla="*/ 471432 w 711142"/>
              <a:gd name="connsiteY2" fmla="*/ 29510 h 922293"/>
              <a:gd name="connsiteX3" fmla="*/ 711142 w 711142"/>
              <a:gd name="connsiteY3" fmla="*/ 56569 h 922293"/>
              <a:gd name="connsiteX4" fmla="*/ 679245 w 711142"/>
              <a:gd name="connsiteY4" fmla="*/ 851906 h 922293"/>
              <a:gd name="connsiteX5" fmla="*/ 471432 w 711142"/>
              <a:gd name="connsiteY5" fmla="*/ 910863 h 922293"/>
              <a:gd name="connsiteX6" fmla="*/ 197180 w 711142"/>
              <a:gd name="connsiteY6" fmla="*/ 910863 h 922293"/>
              <a:gd name="connsiteX7" fmla="*/ 0 w 711142"/>
              <a:gd name="connsiteY7" fmla="*/ 713683 h 922293"/>
              <a:gd name="connsiteX8" fmla="*/ 0 w 711142"/>
              <a:gd name="connsiteY8" fmla="*/ 226690 h 922293"/>
              <a:gd name="connsiteX0" fmla="*/ 0 w 712164"/>
              <a:gd name="connsiteY0" fmla="*/ 201287 h 896890"/>
              <a:gd name="connsiteX1" fmla="*/ 197180 w 712164"/>
              <a:gd name="connsiteY1" fmla="*/ 4107 h 896890"/>
              <a:gd name="connsiteX2" fmla="*/ 471432 w 712164"/>
              <a:gd name="connsiteY2" fmla="*/ 4107 h 896890"/>
              <a:gd name="connsiteX3" fmla="*/ 711142 w 712164"/>
              <a:gd name="connsiteY3" fmla="*/ 31166 h 896890"/>
              <a:gd name="connsiteX4" fmla="*/ 679245 w 712164"/>
              <a:gd name="connsiteY4" fmla="*/ 826503 h 896890"/>
              <a:gd name="connsiteX5" fmla="*/ 471432 w 712164"/>
              <a:gd name="connsiteY5" fmla="*/ 885460 h 896890"/>
              <a:gd name="connsiteX6" fmla="*/ 197180 w 712164"/>
              <a:gd name="connsiteY6" fmla="*/ 885460 h 896890"/>
              <a:gd name="connsiteX7" fmla="*/ 0 w 712164"/>
              <a:gd name="connsiteY7" fmla="*/ 688280 h 896890"/>
              <a:gd name="connsiteX8" fmla="*/ 0 w 712164"/>
              <a:gd name="connsiteY8" fmla="*/ 201287 h 896890"/>
              <a:gd name="connsiteX0" fmla="*/ 0 w 712164"/>
              <a:gd name="connsiteY0" fmla="*/ 201287 h 893113"/>
              <a:gd name="connsiteX1" fmla="*/ 197180 w 712164"/>
              <a:gd name="connsiteY1" fmla="*/ 4107 h 893113"/>
              <a:gd name="connsiteX2" fmla="*/ 471432 w 712164"/>
              <a:gd name="connsiteY2" fmla="*/ 4107 h 893113"/>
              <a:gd name="connsiteX3" fmla="*/ 711142 w 712164"/>
              <a:gd name="connsiteY3" fmla="*/ 31166 h 893113"/>
              <a:gd name="connsiteX4" fmla="*/ 679245 w 712164"/>
              <a:gd name="connsiteY4" fmla="*/ 826503 h 893113"/>
              <a:gd name="connsiteX5" fmla="*/ 471432 w 712164"/>
              <a:gd name="connsiteY5" fmla="*/ 885460 h 893113"/>
              <a:gd name="connsiteX6" fmla="*/ 197180 w 712164"/>
              <a:gd name="connsiteY6" fmla="*/ 885460 h 893113"/>
              <a:gd name="connsiteX7" fmla="*/ 0 w 712164"/>
              <a:gd name="connsiteY7" fmla="*/ 688280 h 893113"/>
              <a:gd name="connsiteX8" fmla="*/ 0 w 712164"/>
              <a:gd name="connsiteY8" fmla="*/ 201287 h 893113"/>
              <a:gd name="connsiteX0" fmla="*/ 0 w 713608"/>
              <a:gd name="connsiteY0" fmla="*/ 201287 h 893113"/>
              <a:gd name="connsiteX1" fmla="*/ 197180 w 713608"/>
              <a:gd name="connsiteY1" fmla="*/ 4107 h 893113"/>
              <a:gd name="connsiteX2" fmla="*/ 471432 w 713608"/>
              <a:gd name="connsiteY2" fmla="*/ 4107 h 893113"/>
              <a:gd name="connsiteX3" fmla="*/ 711142 w 713608"/>
              <a:gd name="connsiteY3" fmla="*/ 31166 h 893113"/>
              <a:gd name="connsiteX4" fmla="*/ 679245 w 713608"/>
              <a:gd name="connsiteY4" fmla="*/ 826503 h 893113"/>
              <a:gd name="connsiteX5" fmla="*/ 471432 w 713608"/>
              <a:gd name="connsiteY5" fmla="*/ 885460 h 893113"/>
              <a:gd name="connsiteX6" fmla="*/ 197180 w 713608"/>
              <a:gd name="connsiteY6" fmla="*/ 885460 h 893113"/>
              <a:gd name="connsiteX7" fmla="*/ 0 w 713608"/>
              <a:gd name="connsiteY7" fmla="*/ 688280 h 893113"/>
              <a:gd name="connsiteX8" fmla="*/ 0 w 713608"/>
              <a:gd name="connsiteY8" fmla="*/ 201287 h 893113"/>
              <a:gd name="connsiteX0" fmla="*/ 0 w 730344"/>
              <a:gd name="connsiteY0" fmla="*/ 201287 h 893113"/>
              <a:gd name="connsiteX1" fmla="*/ 197180 w 730344"/>
              <a:gd name="connsiteY1" fmla="*/ 4107 h 893113"/>
              <a:gd name="connsiteX2" fmla="*/ 471432 w 730344"/>
              <a:gd name="connsiteY2" fmla="*/ 4107 h 893113"/>
              <a:gd name="connsiteX3" fmla="*/ 711142 w 730344"/>
              <a:gd name="connsiteY3" fmla="*/ 31166 h 893113"/>
              <a:gd name="connsiteX4" fmla="*/ 708506 w 730344"/>
              <a:gd name="connsiteY4" fmla="*/ 826503 h 893113"/>
              <a:gd name="connsiteX5" fmla="*/ 471432 w 730344"/>
              <a:gd name="connsiteY5" fmla="*/ 885460 h 893113"/>
              <a:gd name="connsiteX6" fmla="*/ 197180 w 730344"/>
              <a:gd name="connsiteY6" fmla="*/ 885460 h 893113"/>
              <a:gd name="connsiteX7" fmla="*/ 0 w 730344"/>
              <a:gd name="connsiteY7" fmla="*/ 688280 h 893113"/>
              <a:gd name="connsiteX8" fmla="*/ 0 w 730344"/>
              <a:gd name="connsiteY8" fmla="*/ 201287 h 893113"/>
              <a:gd name="connsiteX0" fmla="*/ 0 w 717379"/>
              <a:gd name="connsiteY0" fmla="*/ 201287 h 893113"/>
              <a:gd name="connsiteX1" fmla="*/ 197180 w 717379"/>
              <a:gd name="connsiteY1" fmla="*/ 4107 h 893113"/>
              <a:gd name="connsiteX2" fmla="*/ 471432 w 717379"/>
              <a:gd name="connsiteY2" fmla="*/ 4107 h 893113"/>
              <a:gd name="connsiteX3" fmla="*/ 711142 w 717379"/>
              <a:gd name="connsiteY3" fmla="*/ 31166 h 893113"/>
              <a:gd name="connsiteX4" fmla="*/ 708506 w 717379"/>
              <a:gd name="connsiteY4" fmla="*/ 826503 h 893113"/>
              <a:gd name="connsiteX5" fmla="*/ 471432 w 717379"/>
              <a:gd name="connsiteY5" fmla="*/ 885460 h 893113"/>
              <a:gd name="connsiteX6" fmla="*/ 197180 w 717379"/>
              <a:gd name="connsiteY6" fmla="*/ 885460 h 893113"/>
              <a:gd name="connsiteX7" fmla="*/ 0 w 717379"/>
              <a:gd name="connsiteY7" fmla="*/ 688280 h 893113"/>
              <a:gd name="connsiteX8" fmla="*/ 0 w 717379"/>
              <a:gd name="connsiteY8" fmla="*/ 201287 h 893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379" h="893113">
                <a:moveTo>
                  <a:pt x="0" y="201287"/>
                </a:moveTo>
                <a:cubicBezTo>
                  <a:pt x="0" y="92387"/>
                  <a:pt x="88280" y="4107"/>
                  <a:pt x="197180" y="4107"/>
                </a:cubicBezTo>
                <a:lnTo>
                  <a:pt x="471432" y="4107"/>
                </a:lnTo>
                <a:cubicBezTo>
                  <a:pt x="580332" y="4107"/>
                  <a:pt x="725772" y="-15555"/>
                  <a:pt x="711142" y="31166"/>
                </a:cubicBezTo>
                <a:cubicBezTo>
                  <a:pt x="711142" y="193497"/>
                  <a:pt x="726795" y="660514"/>
                  <a:pt x="708506" y="826503"/>
                </a:cubicBezTo>
                <a:cubicBezTo>
                  <a:pt x="730451" y="924430"/>
                  <a:pt x="580332" y="885460"/>
                  <a:pt x="471432" y="885460"/>
                </a:cubicBezTo>
                <a:lnTo>
                  <a:pt x="197180" y="885460"/>
                </a:lnTo>
                <a:cubicBezTo>
                  <a:pt x="88280" y="885460"/>
                  <a:pt x="0" y="797180"/>
                  <a:pt x="0" y="688280"/>
                </a:cubicBezTo>
                <a:lnTo>
                  <a:pt x="0" y="201287"/>
                </a:lnTo>
                <a:close/>
              </a:path>
            </a:pathLst>
          </a:custGeom>
          <a:solidFill>
            <a:srgbClr val="F3EBE1"/>
          </a:solidFill>
          <a:ln>
            <a:noFill/>
          </a:ln>
          <a:effectLst>
            <a:outerShdw blurRad="50800" dist="38100" dir="10800000" algn="r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9" name="Rectangle : coins arrondis 16">
            <a:extLst>
              <a:ext uri="{FF2B5EF4-FFF2-40B4-BE49-F238E27FC236}">
                <a16:creationId xmlns:a16="http://schemas.microsoft.com/office/drawing/2014/main" id="{63814752-D4BD-ABF7-5E5C-65CD7A66D411}"/>
              </a:ext>
            </a:extLst>
          </p:cNvPr>
          <p:cNvSpPr/>
          <p:nvPr/>
        </p:nvSpPr>
        <p:spPr>
          <a:xfrm>
            <a:off x="8215664" y="4282617"/>
            <a:ext cx="5039139" cy="881353"/>
          </a:xfrm>
          <a:prstGeom prst="roundRect">
            <a:avLst>
              <a:gd name="adj" fmla="val 2949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0" name="Rectangle : coins arrondis 16">
            <a:extLst>
              <a:ext uri="{FF2B5EF4-FFF2-40B4-BE49-F238E27FC236}">
                <a16:creationId xmlns:a16="http://schemas.microsoft.com/office/drawing/2014/main" id="{627FDF4A-913F-24B1-9C1F-DAA68EE968FC}"/>
              </a:ext>
            </a:extLst>
          </p:cNvPr>
          <p:cNvSpPr/>
          <p:nvPr/>
        </p:nvSpPr>
        <p:spPr>
          <a:xfrm>
            <a:off x="8221928" y="4282846"/>
            <a:ext cx="717379" cy="893113"/>
          </a:xfrm>
          <a:custGeom>
            <a:avLst/>
            <a:gdLst>
              <a:gd name="connsiteX0" fmla="*/ 0 w 668612"/>
              <a:gd name="connsiteY0" fmla="*/ 197180 h 881353"/>
              <a:gd name="connsiteX1" fmla="*/ 197180 w 668612"/>
              <a:gd name="connsiteY1" fmla="*/ 0 h 881353"/>
              <a:gd name="connsiteX2" fmla="*/ 471432 w 668612"/>
              <a:gd name="connsiteY2" fmla="*/ 0 h 881353"/>
              <a:gd name="connsiteX3" fmla="*/ 668612 w 668612"/>
              <a:gd name="connsiteY3" fmla="*/ 197180 h 881353"/>
              <a:gd name="connsiteX4" fmla="*/ 668612 w 668612"/>
              <a:gd name="connsiteY4" fmla="*/ 684173 h 881353"/>
              <a:gd name="connsiteX5" fmla="*/ 471432 w 668612"/>
              <a:gd name="connsiteY5" fmla="*/ 881353 h 881353"/>
              <a:gd name="connsiteX6" fmla="*/ 197180 w 668612"/>
              <a:gd name="connsiteY6" fmla="*/ 881353 h 881353"/>
              <a:gd name="connsiteX7" fmla="*/ 0 w 668612"/>
              <a:gd name="connsiteY7" fmla="*/ 684173 h 881353"/>
              <a:gd name="connsiteX8" fmla="*/ 0 w 668612"/>
              <a:gd name="connsiteY8" fmla="*/ 197180 h 881353"/>
              <a:gd name="connsiteX0" fmla="*/ 0 w 711142"/>
              <a:gd name="connsiteY0" fmla="*/ 226690 h 910863"/>
              <a:gd name="connsiteX1" fmla="*/ 197180 w 711142"/>
              <a:gd name="connsiteY1" fmla="*/ 29510 h 910863"/>
              <a:gd name="connsiteX2" fmla="*/ 471432 w 711142"/>
              <a:gd name="connsiteY2" fmla="*/ 29510 h 910863"/>
              <a:gd name="connsiteX3" fmla="*/ 711142 w 711142"/>
              <a:gd name="connsiteY3" fmla="*/ 56569 h 910863"/>
              <a:gd name="connsiteX4" fmla="*/ 668612 w 711142"/>
              <a:gd name="connsiteY4" fmla="*/ 713683 h 910863"/>
              <a:gd name="connsiteX5" fmla="*/ 471432 w 711142"/>
              <a:gd name="connsiteY5" fmla="*/ 910863 h 910863"/>
              <a:gd name="connsiteX6" fmla="*/ 197180 w 711142"/>
              <a:gd name="connsiteY6" fmla="*/ 910863 h 910863"/>
              <a:gd name="connsiteX7" fmla="*/ 0 w 711142"/>
              <a:gd name="connsiteY7" fmla="*/ 713683 h 910863"/>
              <a:gd name="connsiteX8" fmla="*/ 0 w 711142"/>
              <a:gd name="connsiteY8" fmla="*/ 226690 h 910863"/>
              <a:gd name="connsiteX0" fmla="*/ 0 w 711142"/>
              <a:gd name="connsiteY0" fmla="*/ 226690 h 922293"/>
              <a:gd name="connsiteX1" fmla="*/ 197180 w 711142"/>
              <a:gd name="connsiteY1" fmla="*/ 29510 h 922293"/>
              <a:gd name="connsiteX2" fmla="*/ 471432 w 711142"/>
              <a:gd name="connsiteY2" fmla="*/ 29510 h 922293"/>
              <a:gd name="connsiteX3" fmla="*/ 711142 w 711142"/>
              <a:gd name="connsiteY3" fmla="*/ 56569 h 922293"/>
              <a:gd name="connsiteX4" fmla="*/ 679245 w 711142"/>
              <a:gd name="connsiteY4" fmla="*/ 851906 h 922293"/>
              <a:gd name="connsiteX5" fmla="*/ 471432 w 711142"/>
              <a:gd name="connsiteY5" fmla="*/ 910863 h 922293"/>
              <a:gd name="connsiteX6" fmla="*/ 197180 w 711142"/>
              <a:gd name="connsiteY6" fmla="*/ 910863 h 922293"/>
              <a:gd name="connsiteX7" fmla="*/ 0 w 711142"/>
              <a:gd name="connsiteY7" fmla="*/ 713683 h 922293"/>
              <a:gd name="connsiteX8" fmla="*/ 0 w 711142"/>
              <a:gd name="connsiteY8" fmla="*/ 226690 h 922293"/>
              <a:gd name="connsiteX0" fmla="*/ 0 w 711142"/>
              <a:gd name="connsiteY0" fmla="*/ 226690 h 922293"/>
              <a:gd name="connsiteX1" fmla="*/ 197180 w 711142"/>
              <a:gd name="connsiteY1" fmla="*/ 29510 h 922293"/>
              <a:gd name="connsiteX2" fmla="*/ 471432 w 711142"/>
              <a:gd name="connsiteY2" fmla="*/ 29510 h 922293"/>
              <a:gd name="connsiteX3" fmla="*/ 711142 w 711142"/>
              <a:gd name="connsiteY3" fmla="*/ 56569 h 922293"/>
              <a:gd name="connsiteX4" fmla="*/ 679245 w 711142"/>
              <a:gd name="connsiteY4" fmla="*/ 851906 h 922293"/>
              <a:gd name="connsiteX5" fmla="*/ 471432 w 711142"/>
              <a:gd name="connsiteY5" fmla="*/ 910863 h 922293"/>
              <a:gd name="connsiteX6" fmla="*/ 197180 w 711142"/>
              <a:gd name="connsiteY6" fmla="*/ 910863 h 922293"/>
              <a:gd name="connsiteX7" fmla="*/ 0 w 711142"/>
              <a:gd name="connsiteY7" fmla="*/ 713683 h 922293"/>
              <a:gd name="connsiteX8" fmla="*/ 0 w 711142"/>
              <a:gd name="connsiteY8" fmla="*/ 226690 h 922293"/>
              <a:gd name="connsiteX0" fmla="*/ 0 w 712164"/>
              <a:gd name="connsiteY0" fmla="*/ 201287 h 896890"/>
              <a:gd name="connsiteX1" fmla="*/ 197180 w 712164"/>
              <a:gd name="connsiteY1" fmla="*/ 4107 h 896890"/>
              <a:gd name="connsiteX2" fmla="*/ 471432 w 712164"/>
              <a:gd name="connsiteY2" fmla="*/ 4107 h 896890"/>
              <a:gd name="connsiteX3" fmla="*/ 711142 w 712164"/>
              <a:gd name="connsiteY3" fmla="*/ 31166 h 896890"/>
              <a:gd name="connsiteX4" fmla="*/ 679245 w 712164"/>
              <a:gd name="connsiteY4" fmla="*/ 826503 h 896890"/>
              <a:gd name="connsiteX5" fmla="*/ 471432 w 712164"/>
              <a:gd name="connsiteY5" fmla="*/ 885460 h 896890"/>
              <a:gd name="connsiteX6" fmla="*/ 197180 w 712164"/>
              <a:gd name="connsiteY6" fmla="*/ 885460 h 896890"/>
              <a:gd name="connsiteX7" fmla="*/ 0 w 712164"/>
              <a:gd name="connsiteY7" fmla="*/ 688280 h 896890"/>
              <a:gd name="connsiteX8" fmla="*/ 0 w 712164"/>
              <a:gd name="connsiteY8" fmla="*/ 201287 h 896890"/>
              <a:gd name="connsiteX0" fmla="*/ 0 w 712164"/>
              <a:gd name="connsiteY0" fmla="*/ 201287 h 893113"/>
              <a:gd name="connsiteX1" fmla="*/ 197180 w 712164"/>
              <a:gd name="connsiteY1" fmla="*/ 4107 h 893113"/>
              <a:gd name="connsiteX2" fmla="*/ 471432 w 712164"/>
              <a:gd name="connsiteY2" fmla="*/ 4107 h 893113"/>
              <a:gd name="connsiteX3" fmla="*/ 711142 w 712164"/>
              <a:gd name="connsiteY3" fmla="*/ 31166 h 893113"/>
              <a:gd name="connsiteX4" fmla="*/ 679245 w 712164"/>
              <a:gd name="connsiteY4" fmla="*/ 826503 h 893113"/>
              <a:gd name="connsiteX5" fmla="*/ 471432 w 712164"/>
              <a:gd name="connsiteY5" fmla="*/ 885460 h 893113"/>
              <a:gd name="connsiteX6" fmla="*/ 197180 w 712164"/>
              <a:gd name="connsiteY6" fmla="*/ 885460 h 893113"/>
              <a:gd name="connsiteX7" fmla="*/ 0 w 712164"/>
              <a:gd name="connsiteY7" fmla="*/ 688280 h 893113"/>
              <a:gd name="connsiteX8" fmla="*/ 0 w 712164"/>
              <a:gd name="connsiteY8" fmla="*/ 201287 h 893113"/>
              <a:gd name="connsiteX0" fmla="*/ 0 w 713608"/>
              <a:gd name="connsiteY0" fmla="*/ 201287 h 893113"/>
              <a:gd name="connsiteX1" fmla="*/ 197180 w 713608"/>
              <a:gd name="connsiteY1" fmla="*/ 4107 h 893113"/>
              <a:gd name="connsiteX2" fmla="*/ 471432 w 713608"/>
              <a:gd name="connsiteY2" fmla="*/ 4107 h 893113"/>
              <a:gd name="connsiteX3" fmla="*/ 711142 w 713608"/>
              <a:gd name="connsiteY3" fmla="*/ 31166 h 893113"/>
              <a:gd name="connsiteX4" fmla="*/ 679245 w 713608"/>
              <a:gd name="connsiteY4" fmla="*/ 826503 h 893113"/>
              <a:gd name="connsiteX5" fmla="*/ 471432 w 713608"/>
              <a:gd name="connsiteY5" fmla="*/ 885460 h 893113"/>
              <a:gd name="connsiteX6" fmla="*/ 197180 w 713608"/>
              <a:gd name="connsiteY6" fmla="*/ 885460 h 893113"/>
              <a:gd name="connsiteX7" fmla="*/ 0 w 713608"/>
              <a:gd name="connsiteY7" fmla="*/ 688280 h 893113"/>
              <a:gd name="connsiteX8" fmla="*/ 0 w 713608"/>
              <a:gd name="connsiteY8" fmla="*/ 201287 h 893113"/>
              <a:gd name="connsiteX0" fmla="*/ 0 w 730344"/>
              <a:gd name="connsiteY0" fmla="*/ 201287 h 893113"/>
              <a:gd name="connsiteX1" fmla="*/ 197180 w 730344"/>
              <a:gd name="connsiteY1" fmla="*/ 4107 h 893113"/>
              <a:gd name="connsiteX2" fmla="*/ 471432 w 730344"/>
              <a:gd name="connsiteY2" fmla="*/ 4107 h 893113"/>
              <a:gd name="connsiteX3" fmla="*/ 711142 w 730344"/>
              <a:gd name="connsiteY3" fmla="*/ 31166 h 893113"/>
              <a:gd name="connsiteX4" fmla="*/ 708506 w 730344"/>
              <a:gd name="connsiteY4" fmla="*/ 826503 h 893113"/>
              <a:gd name="connsiteX5" fmla="*/ 471432 w 730344"/>
              <a:gd name="connsiteY5" fmla="*/ 885460 h 893113"/>
              <a:gd name="connsiteX6" fmla="*/ 197180 w 730344"/>
              <a:gd name="connsiteY6" fmla="*/ 885460 h 893113"/>
              <a:gd name="connsiteX7" fmla="*/ 0 w 730344"/>
              <a:gd name="connsiteY7" fmla="*/ 688280 h 893113"/>
              <a:gd name="connsiteX8" fmla="*/ 0 w 730344"/>
              <a:gd name="connsiteY8" fmla="*/ 201287 h 893113"/>
              <a:gd name="connsiteX0" fmla="*/ 0 w 717379"/>
              <a:gd name="connsiteY0" fmla="*/ 201287 h 893113"/>
              <a:gd name="connsiteX1" fmla="*/ 197180 w 717379"/>
              <a:gd name="connsiteY1" fmla="*/ 4107 h 893113"/>
              <a:gd name="connsiteX2" fmla="*/ 471432 w 717379"/>
              <a:gd name="connsiteY2" fmla="*/ 4107 h 893113"/>
              <a:gd name="connsiteX3" fmla="*/ 711142 w 717379"/>
              <a:gd name="connsiteY3" fmla="*/ 31166 h 893113"/>
              <a:gd name="connsiteX4" fmla="*/ 708506 w 717379"/>
              <a:gd name="connsiteY4" fmla="*/ 826503 h 893113"/>
              <a:gd name="connsiteX5" fmla="*/ 471432 w 717379"/>
              <a:gd name="connsiteY5" fmla="*/ 885460 h 893113"/>
              <a:gd name="connsiteX6" fmla="*/ 197180 w 717379"/>
              <a:gd name="connsiteY6" fmla="*/ 885460 h 893113"/>
              <a:gd name="connsiteX7" fmla="*/ 0 w 717379"/>
              <a:gd name="connsiteY7" fmla="*/ 688280 h 893113"/>
              <a:gd name="connsiteX8" fmla="*/ 0 w 717379"/>
              <a:gd name="connsiteY8" fmla="*/ 201287 h 893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379" h="893113">
                <a:moveTo>
                  <a:pt x="0" y="201287"/>
                </a:moveTo>
                <a:cubicBezTo>
                  <a:pt x="0" y="92387"/>
                  <a:pt x="88280" y="4107"/>
                  <a:pt x="197180" y="4107"/>
                </a:cubicBezTo>
                <a:lnTo>
                  <a:pt x="471432" y="4107"/>
                </a:lnTo>
                <a:cubicBezTo>
                  <a:pt x="580332" y="4107"/>
                  <a:pt x="725772" y="-15555"/>
                  <a:pt x="711142" y="31166"/>
                </a:cubicBezTo>
                <a:cubicBezTo>
                  <a:pt x="711142" y="193497"/>
                  <a:pt x="726795" y="660514"/>
                  <a:pt x="708506" y="826503"/>
                </a:cubicBezTo>
                <a:cubicBezTo>
                  <a:pt x="730451" y="924430"/>
                  <a:pt x="580332" y="885460"/>
                  <a:pt x="471432" y="885460"/>
                </a:cubicBezTo>
                <a:lnTo>
                  <a:pt x="197180" y="885460"/>
                </a:lnTo>
                <a:cubicBezTo>
                  <a:pt x="88280" y="885460"/>
                  <a:pt x="0" y="797180"/>
                  <a:pt x="0" y="688280"/>
                </a:cubicBezTo>
                <a:lnTo>
                  <a:pt x="0" y="201287"/>
                </a:lnTo>
                <a:close/>
              </a:path>
            </a:pathLst>
          </a:custGeom>
          <a:solidFill>
            <a:srgbClr val="F3EBE1"/>
          </a:solidFill>
          <a:ln>
            <a:noFill/>
          </a:ln>
          <a:effectLst>
            <a:outerShdw blurRad="50800" dist="38100" dir="10800000" algn="r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4BCCA312-2EAC-2562-11C2-0B8B2A2A1335}"/>
              </a:ext>
            </a:extLst>
          </p:cNvPr>
          <p:cNvGrpSpPr/>
          <p:nvPr/>
        </p:nvGrpSpPr>
        <p:grpSpPr>
          <a:xfrm flipH="1">
            <a:off x="-751734" y="2691835"/>
            <a:ext cx="5039139" cy="893342"/>
            <a:chOff x="727182" y="3069058"/>
            <a:chExt cx="5039139" cy="893342"/>
          </a:xfrm>
        </p:grpSpPr>
        <p:sp>
          <p:nvSpPr>
            <p:cNvPr id="11" name="Rectangle : coins arrondis 16">
              <a:extLst>
                <a:ext uri="{FF2B5EF4-FFF2-40B4-BE49-F238E27FC236}">
                  <a16:creationId xmlns:a16="http://schemas.microsoft.com/office/drawing/2014/main" id="{FF04E6A0-D6A6-CC77-D1C6-7ED022796FD8}"/>
                </a:ext>
              </a:extLst>
            </p:cNvPr>
            <p:cNvSpPr/>
            <p:nvPr/>
          </p:nvSpPr>
          <p:spPr>
            <a:xfrm>
              <a:off x="727182" y="3069058"/>
              <a:ext cx="5039139" cy="881353"/>
            </a:xfrm>
            <a:prstGeom prst="roundRect">
              <a:avLst>
                <a:gd name="adj" fmla="val 2949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schemeClr val="bg2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12" name="Rectangle : coins arrondis 16">
              <a:extLst>
                <a:ext uri="{FF2B5EF4-FFF2-40B4-BE49-F238E27FC236}">
                  <a16:creationId xmlns:a16="http://schemas.microsoft.com/office/drawing/2014/main" id="{837B6C75-7C5E-172A-FBE9-D60E6FF1F678}"/>
                </a:ext>
              </a:extLst>
            </p:cNvPr>
            <p:cNvSpPr/>
            <p:nvPr/>
          </p:nvSpPr>
          <p:spPr>
            <a:xfrm>
              <a:off x="733446" y="3069287"/>
              <a:ext cx="717379" cy="893113"/>
            </a:xfrm>
            <a:custGeom>
              <a:avLst/>
              <a:gdLst>
                <a:gd name="connsiteX0" fmla="*/ 0 w 668612"/>
                <a:gd name="connsiteY0" fmla="*/ 197180 h 881353"/>
                <a:gd name="connsiteX1" fmla="*/ 197180 w 668612"/>
                <a:gd name="connsiteY1" fmla="*/ 0 h 881353"/>
                <a:gd name="connsiteX2" fmla="*/ 471432 w 668612"/>
                <a:gd name="connsiteY2" fmla="*/ 0 h 881353"/>
                <a:gd name="connsiteX3" fmla="*/ 668612 w 668612"/>
                <a:gd name="connsiteY3" fmla="*/ 197180 h 881353"/>
                <a:gd name="connsiteX4" fmla="*/ 668612 w 668612"/>
                <a:gd name="connsiteY4" fmla="*/ 684173 h 881353"/>
                <a:gd name="connsiteX5" fmla="*/ 471432 w 668612"/>
                <a:gd name="connsiteY5" fmla="*/ 881353 h 881353"/>
                <a:gd name="connsiteX6" fmla="*/ 197180 w 668612"/>
                <a:gd name="connsiteY6" fmla="*/ 881353 h 881353"/>
                <a:gd name="connsiteX7" fmla="*/ 0 w 668612"/>
                <a:gd name="connsiteY7" fmla="*/ 684173 h 881353"/>
                <a:gd name="connsiteX8" fmla="*/ 0 w 668612"/>
                <a:gd name="connsiteY8" fmla="*/ 197180 h 881353"/>
                <a:gd name="connsiteX0" fmla="*/ 0 w 711142"/>
                <a:gd name="connsiteY0" fmla="*/ 226690 h 910863"/>
                <a:gd name="connsiteX1" fmla="*/ 197180 w 711142"/>
                <a:gd name="connsiteY1" fmla="*/ 29510 h 910863"/>
                <a:gd name="connsiteX2" fmla="*/ 471432 w 711142"/>
                <a:gd name="connsiteY2" fmla="*/ 29510 h 910863"/>
                <a:gd name="connsiteX3" fmla="*/ 711142 w 711142"/>
                <a:gd name="connsiteY3" fmla="*/ 56569 h 910863"/>
                <a:gd name="connsiteX4" fmla="*/ 668612 w 711142"/>
                <a:gd name="connsiteY4" fmla="*/ 713683 h 910863"/>
                <a:gd name="connsiteX5" fmla="*/ 471432 w 711142"/>
                <a:gd name="connsiteY5" fmla="*/ 910863 h 910863"/>
                <a:gd name="connsiteX6" fmla="*/ 197180 w 711142"/>
                <a:gd name="connsiteY6" fmla="*/ 910863 h 910863"/>
                <a:gd name="connsiteX7" fmla="*/ 0 w 711142"/>
                <a:gd name="connsiteY7" fmla="*/ 713683 h 910863"/>
                <a:gd name="connsiteX8" fmla="*/ 0 w 711142"/>
                <a:gd name="connsiteY8" fmla="*/ 226690 h 910863"/>
                <a:gd name="connsiteX0" fmla="*/ 0 w 711142"/>
                <a:gd name="connsiteY0" fmla="*/ 226690 h 922293"/>
                <a:gd name="connsiteX1" fmla="*/ 197180 w 711142"/>
                <a:gd name="connsiteY1" fmla="*/ 29510 h 922293"/>
                <a:gd name="connsiteX2" fmla="*/ 471432 w 711142"/>
                <a:gd name="connsiteY2" fmla="*/ 29510 h 922293"/>
                <a:gd name="connsiteX3" fmla="*/ 711142 w 711142"/>
                <a:gd name="connsiteY3" fmla="*/ 56569 h 922293"/>
                <a:gd name="connsiteX4" fmla="*/ 679245 w 711142"/>
                <a:gd name="connsiteY4" fmla="*/ 851906 h 922293"/>
                <a:gd name="connsiteX5" fmla="*/ 471432 w 711142"/>
                <a:gd name="connsiteY5" fmla="*/ 910863 h 922293"/>
                <a:gd name="connsiteX6" fmla="*/ 197180 w 711142"/>
                <a:gd name="connsiteY6" fmla="*/ 910863 h 922293"/>
                <a:gd name="connsiteX7" fmla="*/ 0 w 711142"/>
                <a:gd name="connsiteY7" fmla="*/ 713683 h 922293"/>
                <a:gd name="connsiteX8" fmla="*/ 0 w 711142"/>
                <a:gd name="connsiteY8" fmla="*/ 226690 h 922293"/>
                <a:gd name="connsiteX0" fmla="*/ 0 w 711142"/>
                <a:gd name="connsiteY0" fmla="*/ 226690 h 922293"/>
                <a:gd name="connsiteX1" fmla="*/ 197180 w 711142"/>
                <a:gd name="connsiteY1" fmla="*/ 29510 h 922293"/>
                <a:gd name="connsiteX2" fmla="*/ 471432 w 711142"/>
                <a:gd name="connsiteY2" fmla="*/ 29510 h 922293"/>
                <a:gd name="connsiteX3" fmla="*/ 711142 w 711142"/>
                <a:gd name="connsiteY3" fmla="*/ 56569 h 922293"/>
                <a:gd name="connsiteX4" fmla="*/ 679245 w 711142"/>
                <a:gd name="connsiteY4" fmla="*/ 851906 h 922293"/>
                <a:gd name="connsiteX5" fmla="*/ 471432 w 711142"/>
                <a:gd name="connsiteY5" fmla="*/ 910863 h 922293"/>
                <a:gd name="connsiteX6" fmla="*/ 197180 w 711142"/>
                <a:gd name="connsiteY6" fmla="*/ 910863 h 922293"/>
                <a:gd name="connsiteX7" fmla="*/ 0 w 711142"/>
                <a:gd name="connsiteY7" fmla="*/ 713683 h 922293"/>
                <a:gd name="connsiteX8" fmla="*/ 0 w 711142"/>
                <a:gd name="connsiteY8" fmla="*/ 226690 h 922293"/>
                <a:gd name="connsiteX0" fmla="*/ 0 w 712164"/>
                <a:gd name="connsiteY0" fmla="*/ 201287 h 896890"/>
                <a:gd name="connsiteX1" fmla="*/ 197180 w 712164"/>
                <a:gd name="connsiteY1" fmla="*/ 4107 h 896890"/>
                <a:gd name="connsiteX2" fmla="*/ 471432 w 712164"/>
                <a:gd name="connsiteY2" fmla="*/ 4107 h 896890"/>
                <a:gd name="connsiteX3" fmla="*/ 711142 w 712164"/>
                <a:gd name="connsiteY3" fmla="*/ 31166 h 896890"/>
                <a:gd name="connsiteX4" fmla="*/ 679245 w 712164"/>
                <a:gd name="connsiteY4" fmla="*/ 826503 h 896890"/>
                <a:gd name="connsiteX5" fmla="*/ 471432 w 712164"/>
                <a:gd name="connsiteY5" fmla="*/ 885460 h 896890"/>
                <a:gd name="connsiteX6" fmla="*/ 197180 w 712164"/>
                <a:gd name="connsiteY6" fmla="*/ 885460 h 896890"/>
                <a:gd name="connsiteX7" fmla="*/ 0 w 712164"/>
                <a:gd name="connsiteY7" fmla="*/ 688280 h 896890"/>
                <a:gd name="connsiteX8" fmla="*/ 0 w 712164"/>
                <a:gd name="connsiteY8" fmla="*/ 201287 h 896890"/>
                <a:gd name="connsiteX0" fmla="*/ 0 w 712164"/>
                <a:gd name="connsiteY0" fmla="*/ 201287 h 893113"/>
                <a:gd name="connsiteX1" fmla="*/ 197180 w 712164"/>
                <a:gd name="connsiteY1" fmla="*/ 4107 h 893113"/>
                <a:gd name="connsiteX2" fmla="*/ 471432 w 712164"/>
                <a:gd name="connsiteY2" fmla="*/ 4107 h 893113"/>
                <a:gd name="connsiteX3" fmla="*/ 711142 w 712164"/>
                <a:gd name="connsiteY3" fmla="*/ 31166 h 893113"/>
                <a:gd name="connsiteX4" fmla="*/ 679245 w 712164"/>
                <a:gd name="connsiteY4" fmla="*/ 826503 h 893113"/>
                <a:gd name="connsiteX5" fmla="*/ 471432 w 712164"/>
                <a:gd name="connsiteY5" fmla="*/ 885460 h 893113"/>
                <a:gd name="connsiteX6" fmla="*/ 197180 w 712164"/>
                <a:gd name="connsiteY6" fmla="*/ 885460 h 893113"/>
                <a:gd name="connsiteX7" fmla="*/ 0 w 712164"/>
                <a:gd name="connsiteY7" fmla="*/ 688280 h 893113"/>
                <a:gd name="connsiteX8" fmla="*/ 0 w 712164"/>
                <a:gd name="connsiteY8" fmla="*/ 201287 h 893113"/>
                <a:gd name="connsiteX0" fmla="*/ 0 w 713608"/>
                <a:gd name="connsiteY0" fmla="*/ 201287 h 893113"/>
                <a:gd name="connsiteX1" fmla="*/ 197180 w 713608"/>
                <a:gd name="connsiteY1" fmla="*/ 4107 h 893113"/>
                <a:gd name="connsiteX2" fmla="*/ 471432 w 713608"/>
                <a:gd name="connsiteY2" fmla="*/ 4107 h 893113"/>
                <a:gd name="connsiteX3" fmla="*/ 711142 w 713608"/>
                <a:gd name="connsiteY3" fmla="*/ 31166 h 893113"/>
                <a:gd name="connsiteX4" fmla="*/ 679245 w 713608"/>
                <a:gd name="connsiteY4" fmla="*/ 826503 h 893113"/>
                <a:gd name="connsiteX5" fmla="*/ 471432 w 713608"/>
                <a:gd name="connsiteY5" fmla="*/ 885460 h 893113"/>
                <a:gd name="connsiteX6" fmla="*/ 197180 w 713608"/>
                <a:gd name="connsiteY6" fmla="*/ 885460 h 893113"/>
                <a:gd name="connsiteX7" fmla="*/ 0 w 713608"/>
                <a:gd name="connsiteY7" fmla="*/ 688280 h 893113"/>
                <a:gd name="connsiteX8" fmla="*/ 0 w 713608"/>
                <a:gd name="connsiteY8" fmla="*/ 201287 h 893113"/>
                <a:gd name="connsiteX0" fmla="*/ 0 w 730344"/>
                <a:gd name="connsiteY0" fmla="*/ 201287 h 893113"/>
                <a:gd name="connsiteX1" fmla="*/ 197180 w 730344"/>
                <a:gd name="connsiteY1" fmla="*/ 4107 h 893113"/>
                <a:gd name="connsiteX2" fmla="*/ 471432 w 730344"/>
                <a:gd name="connsiteY2" fmla="*/ 4107 h 893113"/>
                <a:gd name="connsiteX3" fmla="*/ 711142 w 730344"/>
                <a:gd name="connsiteY3" fmla="*/ 31166 h 893113"/>
                <a:gd name="connsiteX4" fmla="*/ 708506 w 730344"/>
                <a:gd name="connsiteY4" fmla="*/ 826503 h 893113"/>
                <a:gd name="connsiteX5" fmla="*/ 471432 w 730344"/>
                <a:gd name="connsiteY5" fmla="*/ 885460 h 893113"/>
                <a:gd name="connsiteX6" fmla="*/ 197180 w 730344"/>
                <a:gd name="connsiteY6" fmla="*/ 885460 h 893113"/>
                <a:gd name="connsiteX7" fmla="*/ 0 w 730344"/>
                <a:gd name="connsiteY7" fmla="*/ 688280 h 893113"/>
                <a:gd name="connsiteX8" fmla="*/ 0 w 730344"/>
                <a:gd name="connsiteY8" fmla="*/ 201287 h 893113"/>
                <a:gd name="connsiteX0" fmla="*/ 0 w 717379"/>
                <a:gd name="connsiteY0" fmla="*/ 201287 h 893113"/>
                <a:gd name="connsiteX1" fmla="*/ 197180 w 717379"/>
                <a:gd name="connsiteY1" fmla="*/ 4107 h 893113"/>
                <a:gd name="connsiteX2" fmla="*/ 471432 w 717379"/>
                <a:gd name="connsiteY2" fmla="*/ 4107 h 893113"/>
                <a:gd name="connsiteX3" fmla="*/ 711142 w 717379"/>
                <a:gd name="connsiteY3" fmla="*/ 31166 h 893113"/>
                <a:gd name="connsiteX4" fmla="*/ 708506 w 717379"/>
                <a:gd name="connsiteY4" fmla="*/ 826503 h 893113"/>
                <a:gd name="connsiteX5" fmla="*/ 471432 w 717379"/>
                <a:gd name="connsiteY5" fmla="*/ 885460 h 893113"/>
                <a:gd name="connsiteX6" fmla="*/ 197180 w 717379"/>
                <a:gd name="connsiteY6" fmla="*/ 885460 h 893113"/>
                <a:gd name="connsiteX7" fmla="*/ 0 w 717379"/>
                <a:gd name="connsiteY7" fmla="*/ 688280 h 893113"/>
                <a:gd name="connsiteX8" fmla="*/ 0 w 717379"/>
                <a:gd name="connsiteY8" fmla="*/ 201287 h 893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379" h="893113">
                  <a:moveTo>
                    <a:pt x="0" y="201287"/>
                  </a:moveTo>
                  <a:cubicBezTo>
                    <a:pt x="0" y="92387"/>
                    <a:pt x="88280" y="4107"/>
                    <a:pt x="197180" y="4107"/>
                  </a:cubicBezTo>
                  <a:lnTo>
                    <a:pt x="471432" y="4107"/>
                  </a:lnTo>
                  <a:cubicBezTo>
                    <a:pt x="580332" y="4107"/>
                    <a:pt x="725772" y="-15555"/>
                    <a:pt x="711142" y="31166"/>
                  </a:cubicBezTo>
                  <a:cubicBezTo>
                    <a:pt x="711142" y="193497"/>
                    <a:pt x="726795" y="660514"/>
                    <a:pt x="708506" y="826503"/>
                  </a:cubicBezTo>
                  <a:cubicBezTo>
                    <a:pt x="730451" y="924430"/>
                    <a:pt x="580332" y="885460"/>
                    <a:pt x="471432" y="885460"/>
                  </a:cubicBezTo>
                  <a:lnTo>
                    <a:pt x="197180" y="885460"/>
                  </a:lnTo>
                  <a:cubicBezTo>
                    <a:pt x="88280" y="885460"/>
                    <a:pt x="0" y="797180"/>
                    <a:pt x="0" y="688280"/>
                  </a:cubicBezTo>
                  <a:lnTo>
                    <a:pt x="0" y="201287"/>
                  </a:lnTo>
                  <a:close/>
                </a:path>
              </a:pathLst>
            </a:custGeom>
            <a:solidFill>
              <a:srgbClr val="F3EBE1"/>
            </a:solidFill>
            <a:ln>
              <a:noFill/>
            </a:ln>
            <a:effectLst>
              <a:outerShdw blurRad="50800" dist="38100" dir="10800000" algn="r" rotWithShape="0">
                <a:schemeClr val="bg2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68E2FB27-69B0-89A9-A804-2EFD9D1BB7C8}"/>
              </a:ext>
            </a:extLst>
          </p:cNvPr>
          <p:cNvGrpSpPr/>
          <p:nvPr/>
        </p:nvGrpSpPr>
        <p:grpSpPr>
          <a:xfrm flipH="1">
            <a:off x="-757998" y="4241345"/>
            <a:ext cx="5039139" cy="893342"/>
            <a:chOff x="727182" y="3069058"/>
            <a:chExt cx="5039139" cy="893342"/>
          </a:xfrm>
        </p:grpSpPr>
        <p:sp>
          <p:nvSpPr>
            <p:cNvPr id="16" name="Rectangle : coins arrondis 16">
              <a:extLst>
                <a:ext uri="{FF2B5EF4-FFF2-40B4-BE49-F238E27FC236}">
                  <a16:creationId xmlns:a16="http://schemas.microsoft.com/office/drawing/2014/main" id="{43ACB3F4-8E71-8D31-FA7C-6795D18FDD68}"/>
                </a:ext>
              </a:extLst>
            </p:cNvPr>
            <p:cNvSpPr/>
            <p:nvPr/>
          </p:nvSpPr>
          <p:spPr>
            <a:xfrm>
              <a:off x="727182" y="3069058"/>
              <a:ext cx="5039139" cy="881353"/>
            </a:xfrm>
            <a:prstGeom prst="roundRect">
              <a:avLst>
                <a:gd name="adj" fmla="val 2949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schemeClr val="bg2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EE372F3-5774-EC66-D686-AFF3E48E0C32}"/>
                </a:ext>
              </a:extLst>
            </p:cNvPr>
            <p:cNvSpPr/>
            <p:nvPr/>
          </p:nvSpPr>
          <p:spPr>
            <a:xfrm>
              <a:off x="733446" y="3069287"/>
              <a:ext cx="717379" cy="893113"/>
            </a:xfrm>
            <a:custGeom>
              <a:avLst/>
              <a:gdLst>
                <a:gd name="connsiteX0" fmla="*/ 0 w 668612"/>
                <a:gd name="connsiteY0" fmla="*/ 197180 h 881353"/>
                <a:gd name="connsiteX1" fmla="*/ 197180 w 668612"/>
                <a:gd name="connsiteY1" fmla="*/ 0 h 881353"/>
                <a:gd name="connsiteX2" fmla="*/ 471432 w 668612"/>
                <a:gd name="connsiteY2" fmla="*/ 0 h 881353"/>
                <a:gd name="connsiteX3" fmla="*/ 668612 w 668612"/>
                <a:gd name="connsiteY3" fmla="*/ 197180 h 881353"/>
                <a:gd name="connsiteX4" fmla="*/ 668612 w 668612"/>
                <a:gd name="connsiteY4" fmla="*/ 684173 h 881353"/>
                <a:gd name="connsiteX5" fmla="*/ 471432 w 668612"/>
                <a:gd name="connsiteY5" fmla="*/ 881353 h 881353"/>
                <a:gd name="connsiteX6" fmla="*/ 197180 w 668612"/>
                <a:gd name="connsiteY6" fmla="*/ 881353 h 881353"/>
                <a:gd name="connsiteX7" fmla="*/ 0 w 668612"/>
                <a:gd name="connsiteY7" fmla="*/ 684173 h 881353"/>
                <a:gd name="connsiteX8" fmla="*/ 0 w 668612"/>
                <a:gd name="connsiteY8" fmla="*/ 197180 h 881353"/>
                <a:gd name="connsiteX0" fmla="*/ 0 w 711142"/>
                <a:gd name="connsiteY0" fmla="*/ 226690 h 910863"/>
                <a:gd name="connsiteX1" fmla="*/ 197180 w 711142"/>
                <a:gd name="connsiteY1" fmla="*/ 29510 h 910863"/>
                <a:gd name="connsiteX2" fmla="*/ 471432 w 711142"/>
                <a:gd name="connsiteY2" fmla="*/ 29510 h 910863"/>
                <a:gd name="connsiteX3" fmla="*/ 711142 w 711142"/>
                <a:gd name="connsiteY3" fmla="*/ 56569 h 910863"/>
                <a:gd name="connsiteX4" fmla="*/ 668612 w 711142"/>
                <a:gd name="connsiteY4" fmla="*/ 713683 h 910863"/>
                <a:gd name="connsiteX5" fmla="*/ 471432 w 711142"/>
                <a:gd name="connsiteY5" fmla="*/ 910863 h 910863"/>
                <a:gd name="connsiteX6" fmla="*/ 197180 w 711142"/>
                <a:gd name="connsiteY6" fmla="*/ 910863 h 910863"/>
                <a:gd name="connsiteX7" fmla="*/ 0 w 711142"/>
                <a:gd name="connsiteY7" fmla="*/ 713683 h 910863"/>
                <a:gd name="connsiteX8" fmla="*/ 0 w 711142"/>
                <a:gd name="connsiteY8" fmla="*/ 226690 h 910863"/>
                <a:gd name="connsiteX0" fmla="*/ 0 w 711142"/>
                <a:gd name="connsiteY0" fmla="*/ 226690 h 922293"/>
                <a:gd name="connsiteX1" fmla="*/ 197180 w 711142"/>
                <a:gd name="connsiteY1" fmla="*/ 29510 h 922293"/>
                <a:gd name="connsiteX2" fmla="*/ 471432 w 711142"/>
                <a:gd name="connsiteY2" fmla="*/ 29510 h 922293"/>
                <a:gd name="connsiteX3" fmla="*/ 711142 w 711142"/>
                <a:gd name="connsiteY3" fmla="*/ 56569 h 922293"/>
                <a:gd name="connsiteX4" fmla="*/ 679245 w 711142"/>
                <a:gd name="connsiteY4" fmla="*/ 851906 h 922293"/>
                <a:gd name="connsiteX5" fmla="*/ 471432 w 711142"/>
                <a:gd name="connsiteY5" fmla="*/ 910863 h 922293"/>
                <a:gd name="connsiteX6" fmla="*/ 197180 w 711142"/>
                <a:gd name="connsiteY6" fmla="*/ 910863 h 922293"/>
                <a:gd name="connsiteX7" fmla="*/ 0 w 711142"/>
                <a:gd name="connsiteY7" fmla="*/ 713683 h 922293"/>
                <a:gd name="connsiteX8" fmla="*/ 0 w 711142"/>
                <a:gd name="connsiteY8" fmla="*/ 226690 h 922293"/>
                <a:gd name="connsiteX0" fmla="*/ 0 w 711142"/>
                <a:gd name="connsiteY0" fmla="*/ 226690 h 922293"/>
                <a:gd name="connsiteX1" fmla="*/ 197180 w 711142"/>
                <a:gd name="connsiteY1" fmla="*/ 29510 h 922293"/>
                <a:gd name="connsiteX2" fmla="*/ 471432 w 711142"/>
                <a:gd name="connsiteY2" fmla="*/ 29510 h 922293"/>
                <a:gd name="connsiteX3" fmla="*/ 711142 w 711142"/>
                <a:gd name="connsiteY3" fmla="*/ 56569 h 922293"/>
                <a:gd name="connsiteX4" fmla="*/ 679245 w 711142"/>
                <a:gd name="connsiteY4" fmla="*/ 851906 h 922293"/>
                <a:gd name="connsiteX5" fmla="*/ 471432 w 711142"/>
                <a:gd name="connsiteY5" fmla="*/ 910863 h 922293"/>
                <a:gd name="connsiteX6" fmla="*/ 197180 w 711142"/>
                <a:gd name="connsiteY6" fmla="*/ 910863 h 922293"/>
                <a:gd name="connsiteX7" fmla="*/ 0 w 711142"/>
                <a:gd name="connsiteY7" fmla="*/ 713683 h 922293"/>
                <a:gd name="connsiteX8" fmla="*/ 0 w 711142"/>
                <a:gd name="connsiteY8" fmla="*/ 226690 h 922293"/>
                <a:gd name="connsiteX0" fmla="*/ 0 w 712164"/>
                <a:gd name="connsiteY0" fmla="*/ 201287 h 896890"/>
                <a:gd name="connsiteX1" fmla="*/ 197180 w 712164"/>
                <a:gd name="connsiteY1" fmla="*/ 4107 h 896890"/>
                <a:gd name="connsiteX2" fmla="*/ 471432 w 712164"/>
                <a:gd name="connsiteY2" fmla="*/ 4107 h 896890"/>
                <a:gd name="connsiteX3" fmla="*/ 711142 w 712164"/>
                <a:gd name="connsiteY3" fmla="*/ 31166 h 896890"/>
                <a:gd name="connsiteX4" fmla="*/ 679245 w 712164"/>
                <a:gd name="connsiteY4" fmla="*/ 826503 h 896890"/>
                <a:gd name="connsiteX5" fmla="*/ 471432 w 712164"/>
                <a:gd name="connsiteY5" fmla="*/ 885460 h 896890"/>
                <a:gd name="connsiteX6" fmla="*/ 197180 w 712164"/>
                <a:gd name="connsiteY6" fmla="*/ 885460 h 896890"/>
                <a:gd name="connsiteX7" fmla="*/ 0 w 712164"/>
                <a:gd name="connsiteY7" fmla="*/ 688280 h 896890"/>
                <a:gd name="connsiteX8" fmla="*/ 0 w 712164"/>
                <a:gd name="connsiteY8" fmla="*/ 201287 h 896890"/>
                <a:gd name="connsiteX0" fmla="*/ 0 w 712164"/>
                <a:gd name="connsiteY0" fmla="*/ 201287 h 893113"/>
                <a:gd name="connsiteX1" fmla="*/ 197180 w 712164"/>
                <a:gd name="connsiteY1" fmla="*/ 4107 h 893113"/>
                <a:gd name="connsiteX2" fmla="*/ 471432 w 712164"/>
                <a:gd name="connsiteY2" fmla="*/ 4107 h 893113"/>
                <a:gd name="connsiteX3" fmla="*/ 711142 w 712164"/>
                <a:gd name="connsiteY3" fmla="*/ 31166 h 893113"/>
                <a:gd name="connsiteX4" fmla="*/ 679245 w 712164"/>
                <a:gd name="connsiteY4" fmla="*/ 826503 h 893113"/>
                <a:gd name="connsiteX5" fmla="*/ 471432 w 712164"/>
                <a:gd name="connsiteY5" fmla="*/ 885460 h 893113"/>
                <a:gd name="connsiteX6" fmla="*/ 197180 w 712164"/>
                <a:gd name="connsiteY6" fmla="*/ 885460 h 893113"/>
                <a:gd name="connsiteX7" fmla="*/ 0 w 712164"/>
                <a:gd name="connsiteY7" fmla="*/ 688280 h 893113"/>
                <a:gd name="connsiteX8" fmla="*/ 0 w 712164"/>
                <a:gd name="connsiteY8" fmla="*/ 201287 h 893113"/>
                <a:gd name="connsiteX0" fmla="*/ 0 w 713608"/>
                <a:gd name="connsiteY0" fmla="*/ 201287 h 893113"/>
                <a:gd name="connsiteX1" fmla="*/ 197180 w 713608"/>
                <a:gd name="connsiteY1" fmla="*/ 4107 h 893113"/>
                <a:gd name="connsiteX2" fmla="*/ 471432 w 713608"/>
                <a:gd name="connsiteY2" fmla="*/ 4107 h 893113"/>
                <a:gd name="connsiteX3" fmla="*/ 711142 w 713608"/>
                <a:gd name="connsiteY3" fmla="*/ 31166 h 893113"/>
                <a:gd name="connsiteX4" fmla="*/ 679245 w 713608"/>
                <a:gd name="connsiteY4" fmla="*/ 826503 h 893113"/>
                <a:gd name="connsiteX5" fmla="*/ 471432 w 713608"/>
                <a:gd name="connsiteY5" fmla="*/ 885460 h 893113"/>
                <a:gd name="connsiteX6" fmla="*/ 197180 w 713608"/>
                <a:gd name="connsiteY6" fmla="*/ 885460 h 893113"/>
                <a:gd name="connsiteX7" fmla="*/ 0 w 713608"/>
                <a:gd name="connsiteY7" fmla="*/ 688280 h 893113"/>
                <a:gd name="connsiteX8" fmla="*/ 0 w 713608"/>
                <a:gd name="connsiteY8" fmla="*/ 201287 h 893113"/>
                <a:gd name="connsiteX0" fmla="*/ 0 w 730344"/>
                <a:gd name="connsiteY0" fmla="*/ 201287 h 893113"/>
                <a:gd name="connsiteX1" fmla="*/ 197180 w 730344"/>
                <a:gd name="connsiteY1" fmla="*/ 4107 h 893113"/>
                <a:gd name="connsiteX2" fmla="*/ 471432 w 730344"/>
                <a:gd name="connsiteY2" fmla="*/ 4107 h 893113"/>
                <a:gd name="connsiteX3" fmla="*/ 711142 w 730344"/>
                <a:gd name="connsiteY3" fmla="*/ 31166 h 893113"/>
                <a:gd name="connsiteX4" fmla="*/ 708506 w 730344"/>
                <a:gd name="connsiteY4" fmla="*/ 826503 h 893113"/>
                <a:gd name="connsiteX5" fmla="*/ 471432 w 730344"/>
                <a:gd name="connsiteY5" fmla="*/ 885460 h 893113"/>
                <a:gd name="connsiteX6" fmla="*/ 197180 w 730344"/>
                <a:gd name="connsiteY6" fmla="*/ 885460 h 893113"/>
                <a:gd name="connsiteX7" fmla="*/ 0 w 730344"/>
                <a:gd name="connsiteY7" fmla="*/ 688280 h 893113"/>
                <a:gd name="connsiteX8" fmla="*/ 0 w 730344"/>
                <a:gd name="connsiteY8" fmla="*/ 201287 h 893113"/>
                <a:gd name="connsiteX0" fmla="*/ 0 w 717379"/>
                <a:gd name="connsiteY0" fmla="*/ 201287 h 893113"/>
                <a:gd name="connsiteX1" fmla="*/ 197180 w 717379"/>
                <a:gd name="connsiteY1" fmla="*/ 4107 h 893113"/>
                <a:gd name="connsiteX2" fmla="*/ 471432 w 717379"/>
                <a:gd name="connsiteY2" fmla="*/ 4107 h 893113"/>
                <a:gd name="connsiteX3" fmla="*/ 711142 w 717379"/>
                <a:gd name="connsiteY3" fmla="*/ 31166 h 893113"/>
                <a:gd name="connsiteX4" fmla="*/ 708506 w 717379"/>
                <a:gd name="connsiteY4" fmla="*/ 826503 h 893113"/>
                <a:gd name="connsiteX5" fmla="*/ 471432 w 717379"/>
                <a:gd name="connsiteY5" fmla="*/ 885460 h 893113"/>
                <a:gd name="connsiteX6" fmla="*/ 197180 w 717379"/>
                <a:gd name="connsiteY6" fmla="*/ 885460 h 893113"/>
                <a:gd name="connsiteX7" fmla="*/ 0 w 717379"/>
                <a:gd name="connsiteY7" fmla="*/ 688280 h 893113"/>
                <a:gd name="connsiteX8" fmla="*/ 0 w 717379"/>
                <a:gd name="connsiteY8" fmla="*/ 201287 h 893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379" h="893113">
                  <a:moveTo>
                    <a:pt x="0" y="201287"/>
                  </a:moveTo>
                  <a:cubicBezTo>
                    <a:pt x="0" y="92387"/>
                    <a:pt x="88280" y="4107"/>
                    <a:pt x="197180" y="4107"/>
                  </a:cubicBezTo>
                  <a:lnTo>
                    <a:pt x="471432" y="4107"/>
                  </a:lnTo>
                  <a:cubicBezTo>
                    <a:pt x="580332" y="4107"/>
                    <a:pt x="725772" y="-15555"/>
                    <a:pt x="711142" y="31166"/>
                  </a:cubicBezTo>
                  <a:cubicBezTo>
                    <a:pt x="711142" y="193497"/>
                    <a:pt x="726795" y="660514"/>
                    <a:pt x="708506" y="826503"/>
                  </a:cubicBezTo>
                  <a:cubicBezTo>
                    <a:pt x="730451" y="924430"/>
                    <a:pt x="580332" y="885460"/>
                    <a:pt x="471432" y="885460"/>
                  </a:cubicBezTo>
                  <a:lnTo>
                    <a:pt x="197180" y="885460"/>
                  </a:lnTo>
                  <a:cubicBezTo>
                    <a:pt x="88280" y="885460"/>
                    <a:pt x="0" y="797180"/>
                    <a:pt x="0" y="688280"/>
                  </a:cubicBezTo>
                  <a:lnTo>
                    <a:pt x="0" y="201287"/>
                  </a:lnTo>
                  <a:close/>
                </a:path>
              </a:pathLst>
            </a:custGeom>
            <a:solidFill>
              <a:srgbClr val="F3EBE1"/>
            </a:solidFill>
            <a:ln>
              <a:noFill/>
            </a:ln>
            <a:effectLst>
              <a:outerShdw blurRad="50800" dist="38100" dir="10800000" algn="r" rotWithShape="0">
                <a:schemeClr val="bg2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</p:grpSp>
      <p:pic>
        <p:nvPicPr>
          <p:cNvPr id="3074" name="Picture 2" descr="Business Meeting 3D Illustration download in PNG, OBJ or Blend format">
            <a:extLst>
              <a:ext uri="{FF2B5EF4-FFF2-40B4-BE49-F238E27FC236}">
                <a16:creationId xmlns:a16="http://schemas.microsoft.com/office/drawing/2014/main" id="{947EE5E9-9F6F-8817-38D1-F56B7C70F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451" y="2023678"/>
            <a:ext cx="4728421" cy="315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860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que 29">
            <a:extLst>
              <a:ext uri="{FF2B5EF4-FFF2-40B4-BE49-F238E27FC236}">
                <a16:creationId xmlns:a16="http://schemas.microsoft.com/office/drawing/2014/main" id="{92D9C215-C7A9-4773-0EBD-BF296CEB2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27190" y="-245656"/>
            <a:ext cx="682810" cy="682810"/>
          </a:xfrm>
          <a:prstGeom prst="rect">
            <a:avLst/>
          </a:prstGeom>
        </p:spPr>
      </p:pic>
      <p:pic>
        <p:nvPicPr>
          <p:cNvPr id="34" name="Graphique 33">
            <a:extLst>
              <a:ext uri="{FF2B5EF4-FFF2-40B4-BE49-F238E27FC236}">
                <a16:creationId xmlns:a16="http://schemas.microsoft.com/office/drawing/2014/main" id="{0C8F611B-65F8-F61C-DFDE-75917EF17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3344" y="2895600"/>
            <a:ext cx="200025" cy="1066800"/>
          </a:xfrm>
          <a:prstGeom prst="rect">
            <a:avLst/>
          </a:prstGeom>
        </p:spPr>
      </p:pic>
      <p:pic>
        <p:nvPicPr>
          <p:cNvPr id="2" name="Graphique 1">
            <a:extLst>
              <a:ext uri="{FF2B5EF4-FFF2-40B4-BE49-F238E27FC236}">
                <a16:creationId xmlns:a16="http://schemas.microsoft.com/office/drawing/2014/main" id="{8E0B1072-6DFC-16B2-A63F-4201E4CE7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62524" y="2895600"/>
            <a:ext cx="200025" cy="1066800"/>
          </a:xfrm>
          <a:prstGeom prst="rect">
            <a:avLst/>
          </a:prstGeom>
        </p:spPr>
      </p:pic>
      <p:sp>
        <p:nvSpPr>
          <p:cNvPr id="3" name="مربع نص 3">
            <a:extLst>
              <a:ext uri="{FF2B5EF4-FFF2-40B4-BE49-F238E27FC236}">
                <a16:creationId xmlns:a16="http://schemas.microsoft.com/office/drawing/2014/main" id="{65D8987A-432F-54E0-BD24-0693A50333E6}"/>
              </a:ext>
            </a:extLst>
          </p:cNvPr>
          <p:cNvSpPr txBox="1"/>
          <p:nvPr/>
        </p:nvSpPr>
        <p:spPr>
          <a:xfrm>
            <a:off x="5393727" y="2895600"/>
            <a:ext cx="539366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نهاية درسنا اليوم .. </a:t>
            </a:r>
            <a:endParaRPr lang="ar-SA" sz="4000" b="1" dirty="0">
              <a:effectLst>
                <a:outerShdw blurRad="50800" sx="1000" sy="1000" algn="ctr" rotWithShape="0">
                  <a:srgbClr val="000000"/>
                </a:outerShdw>
              </a:effectLst>
              <a:latin typeface="HelveticaNeueLTArabic75Bold" panose="020B0804020202020204" pitchFamily="34" charset="-78"/>
              <a:ea typeface="GE Dinar One" panose="020A0503020102020204" pitchFamily="18" charset="-78"/>
              <a:cs typeface="HelveticaNeueLTArabic75Bold" panose="020B0804020202020204" pitchFamily="34" charset="-78"/>
            </a:endParaRPr>
          </a:p>
        </p:txBody>
      </p:sp>
      <p:pic>
        <p:nvPicPr>
          <p:cNvPr id="2050" name="Picture 2" descr="3,602 3D Student Illustrations - Free in PNG, BLEND, GLTF - IconScout">
            <a:extLst>
              <a:ext uri="{FF2B5EF4-FFF2-40B4-BE49-F238E27FC236}">
                <a16:creationId xmlns:a16="http://schemas.microsoft.com/office/drawing/2014/main" id="{54B005AB-0D66-7A63-6FB8-11FAE0C9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27"/>
            <a:ext cx="6834515" cy="683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413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4">
            <a:extLst>
              <a:ext uri="{FF2B5EF4-FFF2-40B4-BE49-F238E27FC236}">
                <a16:creationId xmlns:a16="http://schemas.microsoft.com/office/drawing/2014/main" id="{66BE3543-A53F-606E-886E-95C6CA9A0CEC}"/>
              </a:ext>
            </a:extLst>
          </p:cNvPr>
          <p:cNvSpPr/>
          <p:nvPr/>
        </p:nvSpPr>
        <p:spPr>
          <a:xfrm>
            <a:off x="5258346" y="2763078"/>
            <a:ext cx="2046100" cy="1966715"/>
          </a:xfrm>
          <a:prstGeom prst="ellipse">
            <a:avLst/>
          </a:prstGeom>
          <a:gradFill flip="none" rotWithShape="1">
            <a:gsLst>
              <a:gs pos="34000">
                <a:srgbClr val="FFFFFF"/>
              </a:gs>
              <a:gs pos="70000">
                <a:srgbClr val="E6E5EA"/>
              </a:gs>
            </a:gsLst>
            <a:lin ang="13500000" scaled="1"/>
            <a:tileRect/>
          </a:gradFill>
          <a:ln w="50800"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</a:ln>
          <a:effectLst>
            <a:outerShdw blurRad="139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451" y1="44173" x2="48451" y2="44173"/>
                        <a14:foregroundMark x1="53099" y1="44549" x2="53099" y2="44549"/>
                        <a14:foregroundMark x1="53944" y1="48308" x2="53944" y2="48308"/>
                        <a14:foregroundMark x1="53944" y1="48308" x2="53944" y2="48308"/>
                        <a14:foregroundMark x1="53944" y1="48308" x2="53944" y2="48308"/>
                        <a14:foregroundMark x1="58873" y1="54511" x2="58873" y2="54511"/>
                        <a14:foregroundMark x1="58873" y1="54511" x2="58873" y2="54511"/>
                        <a14:foregroundMark x1="58873" y1="54511" x2="58873" y2="54511"/>
                        <a14:foregroundMark x1="60563" y1="55263" x2="60563" y2="55263"/>
                        <a14:foregroundMark x1="60563" y1="55263" x2="60563" y2="55263"/>
                        <a14:foregroundMark x1="61831" y1="54323" x2="61831" y2="54323"/>
                        <a14:foregroundMark x1="61831" y1="54323" x2="61831" y2="54323"/>
                        <a14:backgroundMark x1="35493" y1="59211" x2="25211" y2="90602"/>
                        <a14:backgroundMark x1="25211" y1="90602" x2="25211" y2="90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18" t="28621" r="39125" b="31133"/>
          <a:stretch/>
        </p:blipFill>
        <p:spPr bwMode="auto">
          <a:xfrm>
            <a:off x="11200654" y="90807"/>
            <a:ext cx="599408" cy="8666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اشكال هندسية للتصميم - كونتنت">
            <a:extLst>
              <a:ext uri="{FF2B5EF4-FFF2-40B4-BE49-F238E27FC236}">
                <a16:creationId xmlns:a16="http://schemas.microsoft.com/office/drawing/2014/main" id="{DD188AB5-52DF-DE05-5958-43147C2BECE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alphaModFix amt="8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25" b="98125" l="3000" r="90000">
                        <a14:foregroundMark x1="58375" y1="4625" x2="54750" y2="45500"/>
                        <a14:foregroundMark x1="54750" y1="45500" x2="43500" y2="45000"/>
                        <a14:foregroundMark x1="43500" y1="45000" x2="35500" y2="37500"/>
                        <a14:foregroundMark x1="35500" y1="37500" x2="35625" y2="49875"/>
                        <a14:foregroundMark x1="35625" y1="49875" x2="32125" y2="57500"/>
                        <a14:foregroundMark x1="32125" y1="57500" x2="21875" y2="46500"/>
                        <a14:foregroundMark x1="21875" y1="46500" x2="16000" y2="68625"/>
                        <a14:foregroundMark x1="16000" y1="68625" x2="5125" y2="75375"/>
                        <a14:foregroundMark x1="5125" y1="75375" x2="3375" y2="91875"/>
                        <a14:foregroundMark x1="3750" y1="93750" x2="3000" y2="98125"/>
                        <a14:foregroundMark x1="51125" y1="4125" x2="51125" y2="1125"/>
                        <a14:foregroundMark x1="54875" y1="11625" x2="54875" y2="8125"/>
                        <a14:backgroundMark x1="37000" y1="95500" x2="71500" y2="98000"/>
                        <a14:backgroundMark x1="68875" y1="95000" x2="42375" y2="98000"/>
                        <a14:backgroundMark x1="42375" y1="98000" x2="36625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256659" y="147088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9C9CF6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ماذا سنتعلم ؟  </a:t>
            </a:r>
          </a:p>
        </p:txBody>
      </p:sp>
      <p:pic>
        <p:nvPicPr>
          <p:cNvPr id="5124" name="Picture 4" descr="Goal 3d Images - Free Download on Freepik">
            <a:extLst>
              <a:ext uri="{FF2B5EF4-FFF2-40B4-BE49-F238E27FC236}">
                <a16:creationId xmlns:a16="http://schemas.microsoft.com/office/drawing/2014/main" id="{E1E774E9-4447-62F8-6A95-9F49725F7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63" y="2416639"/>
            <a:ext cx="2626798" cy="262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orme libre : forme 28">
            <a:extLst>
              <a:ext uri="{FF2B5EF4-FFF2-40B4-BE49-F238E27FC236}">
                <a16:creationId xmlns:a16="http://schemas.microsoft.com/office/drawing/2014/main" id="{D999A4A4-7833-7C29-FB14-063D36753066}"/>
              </a:ext>
            </a:extLst>
          </p:cNvPr>
          <p:cNvSpPr/>
          <p:nvPr/>
        </p:nvSpPr>
        <p:spPr>
          <a:xfrm rot="15022296">
            <a:off x="7432400" y="2842205"/>
            <a:ext cx="454357" cy="353367"/>
          </a:xfrm>
          <a:custGeom>
            <a:avLst/>
            <a:gdLst>
              <a:gd name="connsiteX0" fmla="*/ 227149 w 454357"/>
              <a:gd name="connsiteY0" fmla="*/ 0 h 353367"/>
              <a:gd name="connsiteX1" fmla="*/ 284835 w 454357"/>
              <a:gd name="connsiteY1" fmla="*/ 33303 h 353367"/>
              <a:gd name="connsiteX2" fmla="*/ 445344 w 454357"/>
              <a:gd name="connsiteY2" fmla="*/ 311181 h 353367"/>
              <a:gd name="connsiteX3" fmla="*/ 454347 w 454357"/>
              <a:gd name="connsiteY3" fmla="*/ 345527 h 353367"/>
              <a:gd name="connsiteX4" fmla="*/ 452154 w 454357"/>
              <a:gd name="connsiteY4" fmla="*/ 353365 h 353367"/>
              <a:gd name="connsiteX5" fmla="*/ 407261 w 454357"/>
              <a:gd name="connsiteY5" fmla="*/ 328998 h 353367"/>
              <a:gd name="connsiteX6" fmla="*/ 227179 w 454357"/>
              <a:gd name="connsiteY6" fmla="*/ 292641 h 353367"/>
              <a:gd name="connsiteX7" fmla="*/ 47097 w 454357"/>
              <a:gd name="connsiteY7" fmla="*/ 328998 h 353367"/>
              <a:gd name="connsiteX8" fmla="*/ 2200 w 454357"/>
              <a:gd name="connsiteY8" fmla="*/ 353367 h 353367"/>
              <a:gd name="connsiteX9" fmla="*/ 10 w 454357"/>
              <a:gd name="connsiteY9" fmla="*/ 345527 h 353367"/>
              <a:gd name="connsiteX10" fmla="*/ 9022 w 454357"/>
              <a:gd name="connsiteY10" fmla="*/ 311181 h 353367"/>
              <a:gd name="connsiteX11" fmla="*/ 169464 w 454357"/>
              <a:gd name="connsiteY11" fmla="*/ 33303 h 353367"/>
              <a:gd name="connsiteX12" fmla="*/ 227149 w 454357"/>
              <a:gd name="connsiteY12" fmla="*/ 0 h 35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4357" h="353367">
                <a:moveTo>
                  <a:pt x="227149" y="0"/>
                </a:moveTo>
                <a:cubicBezTo>
                  <a:pt x="249584" y="0"/>
                  <a:pt x="272020" y="11101"/>
                  <a:pt x="284835" y="33303"/>
                </a:cubicBezTo>
                <a:lnTo>
                  <a:pt x="445344" y="311181"/>
                </a:lnTo>
                <a:cubicBezTo>
                  <a:pt x="451752" y="322282"/>
                  <a:pt x="454552" y="334078"/>
                  <a:pt x="454347" y="345527"/>
                </a:cubicBezTo>
                <a:lnTo>
                  <a:pt x="452154" y="353365"/>
                </a:lnTo>
                <a:lnTo>
                  <a:pt x="407261" y="328998"/>
                </a:lnTo>
                <a:cubicBezTo>
                  <a:pt x="351911" y="305587"/>
                  <a:pt x="291057" y="292641"/>
                  <a:pt x="227179" y="292641"/>
                </a:cubicBezTo>
                <a:cubicBezTo>
                  <a:pt x="163301" y="292641"/>
                  <a:pt x="102447" y="305587"/>
                  <a:pt x="47097" y="328998"/>
                </a:cubicBezTo>
                <a:lnTo>
                  <a:pt x="2200" y="353367"/>
                </a:lnTo>
                <a:lnTo>
                  <a:pt x="10" y="345527"/>
                </a:lnTo>
                <a:cubicBezTo>
                  <a:pt x="-190" y="334078"/>
                  <a:pt x="2614" y="322282"/>
                  <a:pt x="9022" y="311181"/>
                </a:cubicBezTo>
                <a:lnTo>
                  <a:pt x="169464" y="33303"/>
                </a:lnTo>
                <a:cubicBezTo>
                  <a:pt x="182279" y="11101"/>
                  <a:pt x="204714" y="0"/>
                  <a:pt x="227149" y="0"/>
                </a:cubicBezTo>
                <a:close/>
              </a:path>
            </a:pathLst>
          </a:custGeom>
          <a:solidFill>
            <a:srgbClr val="9C9CF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8" name="Rectangle : coins arrondis 16">
            <a:extLst>
              <a:ext uri="{FF2B5EF4-FFF2-40B4-BE49-F238E27FC236}">
                <a16:creationId xmlns:a16="http://schemas.microsoft.com/office/drawing/2014/main" id="{8F036A88-2AA0-63CC-FE3D-5D9927C1F914}"/>
              </a:ext>
            </a:extLst>
          </p:cNvPr>
          <p:cNvSpPr/>
          <p:nvPr/>
        </p:nvSpPr>
        <p:spPr>
          <a:xfrm>
            <a:off x="8014711" y="2410865"/>
            <a:ext cx="2993963" cy="881353"/>
          </a:xfrm>
          <a:prstGeom prst="roundRect">
            <a:avLst>
              <a:gd name="adj" fmla="val 2949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0800000" algn="r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>
                <a:solidFill>
                  <a:schemeClr val="bg1">
                    <a:lumMod val="50000"/>
                  </a:schemeClr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النماذج الثنائية 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9" name="Forme libre : forme 28">
            <a:extLst>
              <a:ext uri="{FF2B5EF4-FFF2-40B4-BE49-F238E27FC236}">
                <a16:creationId xmlns:a16="http://schemas.microsoft.com/office/drawing/2014/main" id="{A9B01220-E4FE-EE9B-768D-9B029DB10EC1}"/>
              </a:ext>
            </a:extLst>
          </p:cNvPr>
          <p:cNvSpPr/>
          <p:nvPr/>
        </p:nvSpPr>
        <p:spPr>
          <a:xfrm rot="16724036">
            <a:off x="7398801" y="4112432"/>
            <a:ext cx="454357" cy="353367"/>
          </a:xfrm>
          <a:custGeom>
            <a:avLst/>
            <a:gdLst>
              <a:gd name="connsiteX0" fmla="*/ 227149 w 454357"/>
              <a:gd name="connsiteY0" fmla="*/ 0 h 353367"/>
              <a:gd name="connsiteX1" fmla="*/ 284835 w 454357"/>
              <a:gd name="connsiteY1" fmla="*/ 33303 h 353367"/>
              <a:gd name="connsiteX2" fmla="*/ 445344 w 454357"/>
              <a:gd name="connsiteY2" fmla="*/ 311181 h 353367"/>
              <a:gd name="connsiteX3" fmla="*/ 454347 w 454357"/>
              <a:gd name="connsiteY3" fmla="*/ 345527 h 353367"/>
              <a:gd name="connsiteX4" fmla="*/ 452154 w 454357"/>
              <a:gd name="connsiteY4" fmla="*/ 353365 h 353367"/>
              <a:gd name="connsiteX5" fmla="*/ 407261 w 454357"/>
              <a:gd name="connsiteY5" fmla="*/ 328998 h 353367"/>
              <a:gd name="connsiteX6" fmla="*/ 227179 w 454357"/>
              <a:gd name="connsiteY6" fmla="*/ 292641 h 353367"/>
              <a:gd name="connsiteX7" fmla="*/ 47097 w 454357"/>
              <a:gd name="connsiteY7" fmla="*/ 328998 h 353367"/>
              <a:gd name="connsiteX8" fmla="*/ 2200 w 454357"/>
              <a:gd name="connsiteY8" fmla="*/ 353367 h 353367"/>
              <a:gd name="connsiteX9" fmla="*/ 10 w 454357"/>
              <a:gd name="connsiteY9" fmla="*/ 345527 h 353367"/>
              <a:gd name="connsiteX10" fmla="*/ 9022 w 454357"/>
              <a:gd name="connsiteY10" fmla="*/ 311181 h 353367"/>
              <a:gd name="connsiteX11" fmla="*/ 169464 w 454357"/>
              <a:gd name="connsiteY11" fmla="*/ 33303 h 353367"/>
              <a:gd name="connsiteX12" fmla="*/ 227149 w 454357"/>
              <a:gd name="connsiteY12" fmla="*/ 0 h 35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4357" h="353367">
                <a:moveTo>
                  <a:pt x="227149" y="0"/>
                </a:moveTo>
                <a:cubicBezTo>
                  <a:pt x="249584" y="0"/>
                  <a:pt x="272020" y="11101"/>
                  <a:pt x="284835" y="33303"/>
                </a:cubicBezTo>
                <a:lnTo>
                  <a:pt x="445344" y="311181"/>
                </a:lnTo>
                <a:cubicBezTo>
                  <a:pt x="451752" y="322282"/>
                  <a:pt x="454552" y="334078"/>
                  <a:pt x="454347" y="345527"/>
                </a:cubicBezTo>
                <a:lnTo>
                  <a:pt x="452154" y="353365"/>
                </a:lnTo>
                <a:lnTo>
                  <a:pt x="407261" y="328998"/>
                </a:lnTo>
                <a:cubicBezTo>
                  <a:pt x="351911" y="305587"/>
                  <a:pt x="291057" y="292641"/>
                  <a:pt x="227179" y="292641"/>
                </a:cubicBezTo>
                <a:cubicBezTo>
                  <a:pt x="163301" y="292641"/>
                  <a:pt x="102447" y="305587"/>
                  <a:pt x="47097" y="328998"/>
                </a:cubicBezTo>
                <a:lnTo>
                  <a:pt x="2200" y="353367"/>
                </a:lnTo>
                <a:lnTo>
                  <a:pt x="10" y="345527"/>
                </a:lnTo>
                <a:cubicBezTo>
                  <a:pt x="-190" y="334078"/>
                  <a:pt x="2614" y="322282"/>
                  <a:pt x="9022" y="311181"/>
                </a:cubicBezTo>
                <a:lnTo>
                  <a:pt x="169464" y="33303"/>
                </a:lnTo>
                <a:cubicBezTo>
                  <a:pt x="182279" y="11101"/>
                  <a:pt x="204714" y="0"/>
                  <a:pt x="227149" y="0"/>
                </a:cubicBezTo>
                <a:close/>
              </a:path>
            </a:pathLst>
          </a:custGeom>
          <a:solidFill>
            <a:srgbClr val="9C9CF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0" name="Rectangle : coins arrondis 16">
            <a:extLst>
              <a:ext uri="{FF2B5EF4-FFF2-40B4-BE49-F238E27FC236}">
                <a16:creationId xmlns:a16="http://schemas.microsoft.com/office/drawing/2014/main" id="{05C4F685-C24D-408E-701F-D00FEF2F3238}"/>
              </a:ext>
            </a:extLst>
          </p:cNvPr>
          <p:cNvSpPr/>
          <p:nvPr/>
        </p:nvSpPr>
        <p:spPr>
          <a:xfrm>
            <a:off x="8014711" y="3848440"/>
            <a:ext cx="2993963" cy="881353"/>
          </a:xfrm>
          <a:prstGeom prst="roundRect">
            <a:avLst>
              <a:gd name="adj" fmla="val 2949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0800000" algn="r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>
                <a:solidFill>
                  <a:schemeClr val="bg1">
                    <a:lumMod val="50000"/>
                  </a:schemeClr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ثلاثية الابعاد 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1" name="Forme libre : forme 28">
            <a:extLst>
              <a:ext uri="{FF2B5EF4-FFF2-40B4-BE49-F238E27FC236}">
                <a16:creationId xmlns:a16="http://schemas.microsoft.com/office/drawing/2014/main" id="{0B476B81-CF62-BBD4-DA56-E47CD5DAFF21}"/>
              </a:ext>
            </a:extLst>
          </p:cNvPr>
          <p:cNvSpPr/>
          <p:nvPr/>
        </p:nvSpPr>
        <p:spPr>
          <a:xfrm rot="6392539">
            <a:off x="4470634" y="2765366"/>
            <a:ext cx="454357" cy="353367"/>
          </a:xfrm>
          <a:custGeom>
            <a:avLst/>
            <a:gdLst>
              <a:gd name="connsiteX0" fmla="*/ 227149 w 454357"/>
              <a:gd name="connsiteY0" fmla="*/ 0 h 353367"/>
              <a:gd name="connsiteX1" fmla="*/ 284835 w 454357"/>
              <a:gd name="connsiteY1" fmla="*/ 33303 h 353367"/>
              <a:gd name="connsiteX2" fmla="*/ 445344 w 454357"/>
              <a:gd name="connsiteY2" fmla="*/ 311181 h 353367"/>
              <a:gd name="connsiteX3" fmla="*/ 454347 w 454357"/>
              <a:gd name="connsiteY3" fmla="*/ 345527 h 353367"/>
              <a:gd name="connsiteX4" fmla="*/ 452154 w 454357"/>
              <a:gd name="connsiteY4" fmla="*/ 353365 h 353367"/>
              <a:gd name="connsiteX5" fmla="*/ 407261 w 454357"/>
              <a:gd name="connsiteY5" fmla="*/ 328998 h 353367"/>
              <a:gd name="connsiteX6" fmla="*/ 227179 w 454357"/>
              <a:gd name="connsiteY6" fmla="*/ 292641 h 353367"/>
              <a:gd name="connsiteX7" fmla="*/ 47097 w 454357"/>
              <a:gd name="connsiteY7" fmla="*/ 328998 h 353367"/>
              <a:gd name="connsiteX8" fmla="*/ 2200 w 454357"/>
              <a:gd name="connsiteY8" fmla="*/ 353367 h 353367"/>
              <a:gd name="connsiteX9" fmla="*/ 10 w 454357"/>
              <a:gd name="connsiteY9" fmla="*/ 345527 h 353367"/>
              <a:gd name="connsiteX10" fmla="*/ 9022 w 454357"/>
              <a:gd name="connsiteY10" fmla="*/ 311181 h 353367"/>
              <a:gd name="connsiteX11" fmla="*/ 169464 w 454357"/>
              <a:gd name="connsiteY11" fmla="*/ 33303 h 353367"/>
              <a:gd name="connsiteX12" fmla="*/ 227149 w 454357"/>
              <a:gd name="connsiteY12" fmla="*/ 0 h 35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4357" h="353367">
                <a:moveTo>
                  <a:pt x="227149" y="0"/>
                </a:moveTo>
                <a:cubicBezTo>
                  <a:pt x="249584" y="0"/>
                  <a:pt x="272020" y="11101"/>
                  <a:pt x="284835" y="33303"/>
                </a:cubicBezTo>
                <a:lnTo>
                  <a:pt x="445344" y="311181"/>
                </a:lnTo>
                <a:cubicBezTo>
                  <a:pt x="451752" y="322282"/>
                  <a:pt x="454552" y="334078"/>
                  <a:pt x="454347" y="345527"/>
                </a:cubicBezTo>
                <a:lnTo>
                  <a:pt x="452154" y="353365"/>
                </a:lnTo>
                <a:lnTo>
                  <a:pt x="407261" y="328998"/>
                </a:lnTo>
                <a:cubicBezTo>
                  <a:pt x="351911" y="305587"/>
                  <a:pt x="291057" y="292641"/>
                  <a:pt x="227179" y="292641"/>
                </a:cubicBezTo>
                <a:cubicBezTo>
                  <a:pt x="163301" y="292641"/>
                  <a:pt x="102447" y="305587"/>
                  <a:pt x="47097" y="328998"/>
                </a:cubicBezTo>
                <a:lnTo>
                  <a:pt x="2200" y="353367"/>
                </a:lnTo>
                <a:lnTo>
                  <a:pt x="10" y="345527"/>
                </a:lnTo>
                <a:cubicBezTo>
                  <a:pt x="-190" y="334078"/>
                  <a:pt x="2614" y="322282"/>
                  <a:pt x="9022" y="311181"/>
                </a:cubicBezTo>
                <a:lnTo>
                  <a:pt x="169464" y="33303"/>
                </a:lnTo>
                <a:cubicBezTo>
                  <a:pt x="182279" y="11101"/>
                  <a:pt x="204714" y="0"/>
                  <a:pt x="227149" y="0"/>
                </a:cubicBezTo>
                <a:close/>
              </a:path>
            </a:pathLst>
          </a:custGeom>
          <a:solidFill>
            <a:srgbClr val="9C9CF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2" name="Rectangle : coins arrondis 16">
            <a:extLst>
              <a:ext uri="{FF2B5EF4-FFF2-40B4-BE49-F238E27FC236}">
                <a16:creationId xmlns:a16="http://schemas.microsoft.com/office/drawing/2014/main" id="{7A1085CE-696E-C167-8152-09F8E19514A5}"/>
              </a:ext>
            </a:extLst>
          </p:cNvPr>
          <p:cNvSpPr/>
          <p:nvPr/>
        </p:nvSpPr>
        <p:spPr>
          <a:xfrm>
            <a:off x="1317153" y="2304882"/>
            <a:ext cx="2993963" cy="881353"/>
          </a:xfrm>
          <a:prstGeom prst="roundRect">
            <a:avLst>
              <a:gd name="adj" fmla="val 2949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0800000" algn="r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>
                <a:solidFill>
                  <a:schemeClr val="bg1">
                    <a:lumMod val="50000"/>
                  </a:schemeClr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تصميم شكل ثلاثي الابعاد 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3" name="Forme libre : forme 28">
            <a:extLst>
              <a:ext uri="{FF2B5EF4-FFF2-40B4-BE49-F238E27FC236}">
                <a16:creationId xmlns:a16="http://schemas.microsoft.com/office/drawing/2014/main" id="{D1F7D822-6564-BC4A-E540-60CEE445D5D0}"/>
              </a:ext>
            </a:extLst>
          </p:cNvPr>
          <p:cNvSpPr/>
          <p:nvPr/>
        </p:nvSpPr>
        <p:spPr>
          <a:xfrm rot="4453627">
            <a:off x="4522818" y="4051884"/>
            <a:ext cx="454357" cy="353367"/>
          </a:xfrm>
          <a:custGeom>
            <a:avLst/>
            <a:gdLst>
              <a:gd name="connsiteX0" fmla="*/ 227149 w 454357"/>
              <a:gd name="connsiteY0" fmla="*/ 0 h 353367"/>
              <a:gd name="connsiteX1" fmla="*/ 284835 w 454357"/>
              <a:gd name="connsiteY1" fmla="*/ 33303 h 353367"/>
              <a:gd name="connsiteX2" fmla="*/ 445344 w 454357"/>
              <a:gd name="connsiteY2" fmla="*/ 311181 h 353367"/>
              <a:gd name="connsiteX3" fmla="*/ 454347 w 454357"/>
              <a:gd name="connsiteY3" fmla="*/ 345527 h 353367"/>
              <a:gd name="connsiteX4" fmla="*/ 452154 w 454357"/>
              <a:gd name="connsiteY4" fmla="*/ 353365 h 353367"/>
              <a:gd name="connsiteX5" fmla="*/ 407261 w 454357"/>
              <a:gd name="connsiteY5" fmla="*/ 328998 h 353367"/>
              <a:gd name="connsiteX6" fmla="*/ 227179 w 454357"/>
              <a:gd name="connsiteY6" fmla="*/ 292641 h 353367"/>
              <a:gd name="connsiteX7" fmla="*/ 47097 w 454357"/>
              <a:gd name="connsiteY7" fmla="*/ 328998 h 353367"/>
              <a:gd name="connsiteX8" fmla="*/ 2200 w 454357"/>
              <a:gd name="connsiteY8" fmla="*/ 353367 h 353367"/>
              <a:gd name="connsiteX9" fmla="*/ 10 w 454357"/>
              <a:gd name="connsiteY9" fmla="*/ 345527 h 353367"/>
              <a:gd name="connsiteX10" fmla="*/ 9022 w 454357"/>
              <a:gd name="connsiteY10" fmla="*/ 311181 h 353367"/>
              <a:gd name="connsiteX11" fmla="*/ 169464 w 454357"/>
              <a:gd name="connsiteY11" fmla="*/ 33303 h 353367"/>
              <a:gd name="connsiteX12" fmla="*/ 227149 w 454357"/>
              <a:gd name="connsiteY12" fmla="*/ 0 h 35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4357" h="353367">
                <a:moveTo>
                  <a:pt x="227149" y="0"/>
                </a:moveTo>
                <a:cubicBezTo>
                  <a:pt x="249584" y="0"/>
                  <a:pt x="272020" y="11101"/>
                  <a:pt x="284835" y="33303"/>
                </a:cubicBezTo>
                <a:lnTo>
                  <a:pt x="445344" y="311181"/>
                </a:lnTo>
                <a:cubicBezTo>
                  <a:pt x="451752" y="322282"/>
                  <a:pt x="454552" y="334078"/>
                  <a:pt x="454347" y="345527"/>
                </a:cubicBezTo>
                <a:lnTo>
                  <a:pt x="452154" y="353365"/>
                </a:lnTo>
                <a:lnTo>
                  <a:pt x="407261" y="328998"/>
                </a:lnTo>
                <a:cubicBezTo>
                  <a:pt x="351911" y="305587"/>
                  <a:pt x="291057" y="292641"/>
                  <a:pt x="227179" y="292641"/>
                </a:cubicBezTo>
                <a:cubicBezTo>
                  <a:pt x="163301" y="292641"/>
                  <a:pt x="102447" y="305587"/>
                  <a:pt x="47097" y="328998"/>
                </a:cubicBezTo>
                <a:lnTo>
                  <a:pt x="2200" y="353367"/>
                </a:lnTo>
                <a:lnTo>
                  <a:pt x="10" y="345527"/>
                </a:lnTo>
                <a:cubicBezTo>
                  <a:pt x="-190" y="334078"/>
                  <a:pt x="2614" y="322282"/>
                  <a:pt x="9022" y="311181"/>
                </a:cubicBezTo>
                <a:lnTo>
                  <a:pt x="169464" y="33303"/>
                </a:lnTo>
                <a:cubicBezTo>
                  <a:pt x="182279" y="11101"/>
                  <a:pt x="204714" y="0"/>
                  <a:pt x="227149" y="0"/>
                </a:cubicBezTo>
                <a:close/>
              </a:path>
            </a:pathLst>
          </a:custGeom>
          <a:solidFill>
            <a:srgbClr val="9C9CF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4" name="Rectangle : coins arrondis 16">
            <a:extLst>
              <a:ext uri="{FF2B5EF4-FFF2-40B4-BE49-F238E27FC236}">
                <a16:creationId xmlns:a16="http://schemas.microsoft.com/office/drawing/2014/main" id="{7ECECB71-1ADD-4265-6063-7985C564FF78}"/>
              </a:ext>
            </a:extLst>
          </p:cNvPr>
          <p:cNvSpPr/>
          <p:nvPr/>
        </p:nvSpPr>
        <p:spPr>
          <a:xfrm>
            <a:off x="1327752" y="3787892"/>
            <a:ext cx="2993963" cy="881353"/>
          </a:xfrm>
          <a:prstGeom prst="roundRect">
            <a:avLst>
              <a:gd name="adj" fmla="val 2949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0800000" algn="r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>
                <a:solidFill>
                  <a:schemeClr val="bg1">
                    <a:lumMod val="50000"/>
                  </a:schemeClr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استخدام برنامج </a:t>
            </a:r>
            <a:r>
              <a:rPr lang="ar-SA" sz="2400" dirty="0" err="1">
                <a:solidFill>
                  <a:schemeClr val="bg1">
                    <a:lumMod val="50000"/>
                  </a:schemeClr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تينكركاد</a:t>
            </a:r>
            <a:r>
              <a:rPr lang="ar-SA" sz="2400" dirty="0">
                <a:solidFill>
                  <a:schemeClr val="bg1">
                    <a:lumMod val="50000"/>
                  </a:schemeClr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Forme libre : forme 28">
            <a:extLst>
              <a:ext uri="{FF2B5EF4-FFF2-40B4-BE49-F238E27FC236}">
                <a16:creationId xmlns:a16="http://schemas.microsoft.com/office/drawing/2014/main" id="{F4ECBA0D-12EA-E0CA-A261-B4EB403D5CD0}"/>
              </a:ext>
            </a:extLst>
          </p:cNvPr>
          <p:cNvSpPr/>
          <p:nvPr/>
        </p:nvSpPr>
        <p:spPr>
          <a:xfrm>
            <a:off x="6039283" y="4937895"/>
            <a:ext cx="454357" cy="353367"/>
          </a:xfrm>
          <a:custGeom>
            <a:avLst/>
            <a:gdLst>
              <a:gd name="connsiteX0" fmla="*/ 227149 w 454357"/>
              <a:gd name="connsiteY0" fmla="*/ 0 h 353367"/>
              <a:gd name="connsiteX1" fmla="*/ 284835 w 454357"/>
              <a:gd name="connsiteY1" fmla="*/ 33303 h 353367"/>
              <a:gd name="connsiteX2" fmla="*/ 445344 w 454357"/>
              <a:gd name="connsiteY2" fmla="*/ 311181 h 353367"/>
              <a:gd name="connsiteX3" fmla="*/ 454347 w 454357"/>
              <a:gd name="connsiteY3" fmla="*/ 345527 h 353367"/>
              <a:gd name="connsiteX4" fmla="*/ 452154 w 454357"/>
              <a:gd name="connsiteY4" fmla="*/ 353365 h 353367"/>
              <a:gd name="connsiteX5" fmla="*/ 407261 w 454357"/>
              <a:gd name="connsiteY5" fmla="*/ 328998 h 353367"/>
              <a:gd name="connsiteX6" fmla="*/ 227179 w 454357"/>
              <a:gd name="connsiteY6" fmla="*/ 292641 h 353367"/>
              <a:gd name="connsiteX7" fmla="*/ 47097 w 454357"/>
              <a:gd name="connsiteY7" fmla="*/ 328998 h 353367"/>
              <a:gd name="connsiteX8" fmla="*/ 2200 w 454357"/>
              <a:gd name="connsiteY8" fmla="*/ 353367 h 353367"/>
              <a:gd name="connsiteX9" fmla="*/ 10 w 454357"/>
              <a:gd name="connsiteY9" fmla="*/ 345527 h 353367"/>
              <a:gd name="connsiteX10" fmla="*/ 9022 w 454357"/>
              <a:gd name="connsiteY10" fmla="*/ 311181 h 353367"/>
              <a:gd name="connsiteX11" fmla="*/ 169464 w 454357"/>
              <a:gd name="connsiteY11" fmla="*/ 33303 h 353367"/>
              <a:gd name="connsiteX12" fmla="*/ 227149 w 454357"/>
              <a:gd name="connsiteY12" fmla="*/ 0 h 35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4357" h="353367">
                <a:moveTo>
                  <a:pt x="227149" y="0"/>
                </a:moveTo>
                <a:cubicBezTo>
                  <a:pt x="249584" y="0"/>
                  <a:pt x="272020" y="11101"/>
                  <a:pt x="284835" y="33303"/>
                </a:cubicBezTo>
                <a:lnTo>
                  <a:pt x="445344" y="311181"/>
                </a:lnTo>
                <a:cubicBezTo>
                  <a:pt x="451752" y="322282"/>
                  <a:pt x="454552" y="334078"/>
                  <a:pt x="454347" y="345527"/>
                </a:cubicBezTo>
                <a:lnTo>
                  <a:pt x="452154" y="353365"/>
                </a:lnTo>
                <a:lnTo>
                  <a:pt x="407261" y="328998"/>
                </a:lnTo>
                <a:cubicBezTo>
                  <a:pt x="351911" y="305587"/>
                  <a:pt x="291057" y="292641"/>
                  <a:pt x="227179" y="292641"/>
                </a:cubicBezTo>
                <a:cubicBezTo>
                  <a:pt x="163301" y="292641"/>
                  <a:pt x="102447" y="305587"/>
                  <a:pt x="47097" y="328998"/>
                </a:cubicBezTo>
                <a:lnTo>
                  <a:pt x="2200" y="353367"/>
                </a:lnTo>
                <a:lnTo>
                  <a:pt x="10" y="345527"/>
                </a:lnTo>
                <a:cubicBezTo>
                  <a:pt x="-190" y="334078"/>
                  <a:pt x="2614" y="322282"/>
                  <a:pt x="9022" y="311181"/>
                </a:cubicBezTo>
                <a:lnTo>
                  <a:pt x="169464" y="33303"/>
                </a:lnTo>
                <a:cubicBezTo>
                  <a:pt x="182279" y="11101"/>
                  <a:pt x="204714" y="0"/>
                  <a:pt x="227149" y="0"/>
                </a:cubicBezTo>
                <a:close/>
              </a:path>
            </a:pathLst>
          </a:custGeom>
          <a:solidFill>
            <a:srgbClr val="9C9CF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6" name="Rectangle : coins arrondis 16">
            <a:extLst>
              <a:ext uri="{FF2B5EF4-FFF2-40B4-BE49-F238E27FC236}">
                <a16:creationId xmlns:a16="http://schemas.microsoft.com/office/drawing/2014/main" id="{C048DA89-E8B2-0C45-2421-B30F369B9186}"/>
              </a:ext>
            </a:extLst>
          </p:cNvPr>
          <p:cNvSpPr/>
          <p:nvPr/>
        </p:nvSpPr>
        <p:spPr>
          <a:xfrm>
            <a:off x="4693089" y="5481578"/>
            <a:ext cx="3281865" cy="881353"/>
          </a:xfrm>
          <a:prstGeom prst="roundRect">
            <a:avLst>
              <a:gd name="adj" fmla="val 2949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0800000" algn="r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>
                <a:solidFill>
                  <a:schemeClr val="bg1">
                    <a:lumMod val="50000"/>
                  </a:schemeClr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تحرير الأشكال ثلاثي الابعاد 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17503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aphique 29">
            <a:extLst>
              <a:ext uri="{FF2B5EF4-FFF2-40B4-BE49-F238E27FC236}">
                <a16:creationId xmlns:a16="http://schemas.microsoft.com/office/drawing/2014/main" id="{2290AEC8-55D0-A414-B7B4-FB99584ED7A9}"/>
              </a:ext>
            </a:extLst>
          </p:cNvPr>
          <p:cNvGrpSpPr/>
          <p:nvPr/>
        </p:nvGrpSpPr>
        <p:grpSpPr>
          <a:xfrm>
            <a:off x="-1770567" y="-1062582"/>
            <a:ext cx="5258266" cy="5258266"/>
            <a:chOff x="-1770567" y="-1062582"/>
            <a:chExt cx="5258266" cy="5258266"/>
          </a:xfrm>
          <a:solidFill>
            <a:srgbClr val="00B050">
              <a:alpha val="19000"/>
            </a:srgbClr>
          </a:solidFill>
        </p:grpSpPr>
        <p:sp>
          <p:nvSpPr>
            <p:cNvPr id="48" name="شكل حر: شكل 47">
              <a:extLst>
                <a:ext uri="{FF2B5EF4-FFF2-40B4-BE49-F238E27FC236}">
                  <a16:creationId xmlns:a16="http://schemas.microsoft.com/office/drawing/2014/main" id="{7EC0B3DC-CB4A-61A3-C5F2-EDAD8BBCB51D}"/>
                </a:ext>
              </a:extLst>
            </p:cNvPr>
            <p:cNvSpPr/>
            <p:nvPr/>
          </p:nvSpPr>
          <p:spPr>
            <a:xfrm>
              <a:off x="-1241421" y="-532833"/>
              <a:ext cx="3749267" cy="3748664"/>
            </a:xfrm>
            <a:custGeom>
              <a:avLst/>
              <a:gdLst>
                <a:gd name="connsiteX0" fmla="*/ 3749268 w 3749267"/>
                <a:gd name="connsiteY0" fmla="*/ 51285 h 3748664"/>
                <a:gd name="connsiteX1" fmla="*/ 3683502 w 3749267"/>
                <a:gd name="connsiteY1" fmla="*/ 0 h 3748664"/>
                <a:gd name="connsiteX2" fmla="*/ 0 w 3749267"/>
                <a:gd name="connsiteY2" fmla="*/ 3682898 h 3748664"/>
                <a:gd name="connsiteX3" fmla="*/ 51285 w 3749267"/>
                <a:gd name="connsiteY3" fmla="*/ 3748665 h 3748664"/>
                <a:gd name="connsiteX4" fmla="*/ 3749268 w 3749267"/>
                <a:gd name="connsiteY4" fmla="*/ 51285 h 37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8664">
                  <a:moveTo>
                    <a:pt x="3749268" y="51285"/>
                  </a:moveTo>
                  <a:cubicBezTo>
                    <a:pt x="3727547" y="33788"/>
                    <a:pt x="3705223" y="16894"/>
                    <a:pt x="3683502" y="0"/>
                  </a:cubicBezTo>
                  <a:lnTo>
                    <a:pt x="0" y="3682898"/>
                  </a:lnTo>
                  <a:cubicBezTo>
                    <a:pt x="16894" y="3705223"/>
                    <a:pt x="33788" y="3726944"/>
                    <a:pt x="51285" y="3748665"/>
                  </a:cubicBezTo>
                  <a:lnTo>
                    <a:pt x="3749268" y="512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9" name="شكل حر: شكل 48">
              <a:extLst>
                <a:ext uri="{FF2B5EF4-FFF2-40B4-BE49-F238E27FC236}">
                  <a16:creationId xmlns:a16="http://schemas.microsoft.com/office/drawing/2014/main" id="{5E38AE2C-8BBE-D477-2698-CB104F9E9215}"/>
                </a:ext>
              </a:extLst>
            </p:cNvPr>
            <p:cNvSpPr/>
            <p:nvPr/>
          </p:nvSpPr>
          <p:spPr>
            <a:xfrm>
              <a:off x="-1687906" y="-979921"/>
              <a:ext cx="3296145" cy="3296145"/>
            </a:xfrm>
            <a:custGeom>
              <a:avLst/>
              <a:gdLst>
                <a:gd name="connsiteX0" fmla="*/ 3296146 w 3296145"/>
                <a:gd name="connsiteY0" fmla="*/ 25341 h 3296145"/>
                <a:gd name="connsiteX1" fmla="*/ 3203832 w 3296145"/>
                <a:gd name="connsiteY1" fmla="*/ 0 h 3296145"/>
                <a:gd name="connsiteX2" fmla="*/ 0 w 3296145"/>
                <a:gd name="connsiteY2" fmla="*/ 3204435 h 3296145"/>
                <a:gd name="connsiteX3" fmla="*/ 25341 w 3296145"/>
                <a:gd name="connsiteY3" fmla="*/ 3296146 h 3296145"/>
                <a:gd name="connsiteX4" fmla="*/ 3296146 w 3296145"/>
                <a:gd name="connsiteY4" fmla="*/ 25341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25341"/>
                  </a:moveTo>
                  <a:cubicBezTo>
                    <a:pt x="3265375" y="16291"/>
                    <a:pt x="3234603" y="7844"/>
                    <a:pt x="3203832" y="0"/>
                  </a:cubicBezTo>
                  <a:lnTo>
                    <a:pt x="0" y="3204435"/>
                  </a:lnTo>
                  <a:cubicBezTo>
                    <a:pt x="7844" y="3235207"/>
                    <a:pt x="16291" y="3265978"/>
                    <a:pt x="25341" y="3296146"/>
                  </a:cubicBezTo>
                  <a:lnTo>
                    <a:pt x="3296146" y="2534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0" name="شكل حر: شكل 49">
              <a:extLst>
                <a:ext uri="{FF2B5EF4-FFF2-40B4-BE49-F238E27FC236}">
                  <a16:creationId xmlns:a16="http://schemas.microsoft.com/office/drawing/2014/main" id="{06C460CC-32CA-17B0-9921-CC07E7F730E9}"/>
                </a:ext>
              </a:extLst>
            </p:cNvPr>
            <p:cNvSpPr/>
            <p:nvPr/>
          </p:nvSpPr>
          <p:spPr>
            <a:xfrm>
              <a:off x="-1423032" y="-715651"/>
              <a:ext cx="3663590" cy="3663590"/>
            </a:xfrm>
            <a:custGeom>
              <a:avLst/>
              <a:gdLst>
                <a:gd name="connsiteX0" fmla="*/ 3663591 w 3663590"/>
                <a:gd name="connsiteY0" fmla="*/ 44045 h 3663590"/>
                <a:gd name="connsiteX1" fmla="*/ 3589981 w 3663590"/>
                <a:gd name="connsiteY1" fmla="*/ 0 h 3663590"/>
                <a:gd name="connsiteX2" fmla="*/ 0 w 3663590"/>
                <a:gd name="connsiteY2" fmla="*/ 3589981 h 3663590"/>
                <a:gd name="connsiteX3" fmla="*/ 44045 w 3663590"/>
                <a:gd name="connsiteY3" fmla="*/ 3663591 h 3663590"/>
                <a:gd name="connsiteX4" fmla="*/ 3663591 w 3663590"/>
                <a:gd name="connsiteY4" fmla="*/ 44045 h 366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3590" h="3663590">
                  <a:moveTo>
                    <a:pt x="3663591" y="44045"/>
                  </a:moveTo>
                  <a:cubicBezTo>
                    <a:pt x="3639457" y="28961"/>
                    <a:pt x="3614719" y="14481"/>
                    <a:pt x="3589981" y="0"/>
                  </a:cubicBezTo>
                  <a:lnTo>
                    <a:pt x="0" y="3589981"/>
                  </a:lnTo>
                  <a:cubicBezTo>
                    <a:pt x="13877" y="3614719"/>
                    <a:pt x="28961" y="3639457"/>
                    <a:pt x="44045" y="3663591"/>
                  </a:cubicBezTo>
                  <a:lnTo>
                    <a:pt x="3663591" y="4404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" name="شكل حر: شكل 50">
              <a:extLst>
                <a:ext uri="{FF2B5EF4-FFF2-40B4-BE49-F238E27FC236}">
                  <a16:creationId xmlns:a16="http://schemas.microsoft.com/office/drawing/2014/main" id="{AC5DDCB4-0450-DCE9-87BF-9FE7B60607B5}"/>
                </a:ext>
              </a:extLst>
            </p:cNvPr>
            <p:cNvSpPr/>
            <p:nvPr/>
          </p:nvSpPr>
          <p:spPr>
            <a:xfrm>
              <a:off x="-1573872" y="-865887"/>
              <a:ext cx="3515767" cy="3515767"/>
            </a:xfrm>
            <a:custGeom>
              <a:avLst/>
              <a:gdLst>
                <a:gd name="connsiteX0" fmla="*/ 3515768 w 3515767"/>
                <a:gd name="connsiteY0" fmla="*/ 35598 h 3515767"/>
                <a:gd name="connsiteX1" fmla="*/ 3433711 w 3515767"/>
                <a:gd name="connsiteY1" fmla="*/ 0 h 3515767"/>
                <a:gd name="connsiteX2" fmla="*/ 0 w 3515767"/>
                <a:gd name="connsiteY2" fmla="*/ 3433711 h 3515767"/>
                <a:gd name="connsiteX3" fmla="*/ 35598 w 3515767"/>
                <a:gd name="connsiteY3" fmla="*/ 3515768 h 3515767"/>
                <a:gd name="connsiteX4" fmla="*/ 3515768 w 3515767"/>
                <a:gd name="connsiteY4" fmla="*/ 35598 h 35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767" h="3515767">
                  <a:moveTo>
                    <a:pt x="3515768" y="35598"/>
                  </a:moveTo>
                  <a:cubicBezTo>
                    <a:pt x="3488617" y="23531"/>
                    <a:pt x="3461466" y="11464"/>
                    <a:pt x="3433711" y="0"/>
                  </a:cubicBezTo>
                  <a:lnTo>
                    <a:pt x="0" y="3433711"/>
                  </a:lnTo>
                  <a:cubicBezTo>
                    <a:pt x="11464" y="3461466"/>
                    <a:pt x="22928" y="3488617"/>
                    <a:pt x="35598" y="3515768"/>
                  </a:cubicBezTo>
                  <a:lnTo>
                    <a:pt x="3515768" y="3559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2" name="شكل حر: شكل 51">
              <a:extLst>
                <a:ext uri="{FF2B5EF4-FFF2-40B4-BE49-F238E27FC236}">
                  <a16:creationId xmlns:a16="http://schemas.microsoft.com/office/drawing/2014/main" id="{0BE2DFE8-10E2-8028-3CAF-163DE4B277ED}"/>
                </a:ext>
              </a:extLst>
            </p:cNvPr>
            <p:cNvSpPr/>
            <p:nvPr/>
          </p:nvSpPr>
          <p:spPr>
            <a:xfrm>
              <a:off x="-1757293" y="-1049308"/>
              <a:ext cx="2990242" cy="2989639"/>
            </a:xfrm>
            <a:custGeom>
              <a:avLst/>
              <a:gdLst>
                <a:gd name="connsiteX0" fmla="*/ 2990243 w 2990242"/>
                <a:gd name="connsiteY0" fmla="*/ 12671 h 2989639"/>
                <a:gd name="connsiteX1" fmla="*/ 2885862 w 2990242"/>
                <a:gd name="connsiteY1" fmla="*/ 0 h 2989639"/>
                <a:gd name="connsiteX2" fmla="*/ 0 w 2990242"/>
                <a:gd name="connsiteY2" fmla="*/ 2885259 h 2989639"/>
                <a:gd name="connsiteX3" fmla="*/ 12671 w 2990242"/>
                <a:gd name="connsiteY3" fmla="*/ 2989640 h 2989639"/>
                <a:gd name="connsiteX4" fmla="*/ 2990243 w 2990242"/>
                <a:gd name="connsiteY4" fmla="*/ 1267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0242" h="2989639">
                  <a:moveTo>
                    <a:pt x="2990243" y="12671"/>
                  </a:moveTo>
                  <a:cubicBezTo>
                    <a:pt x="2955248" y="7844"/>
                    <a:pt x="2920857" y="3620"/>
                    <a:pt x="2885862" y="0"/>
                  </a:cubicBezTo>
                  <a:lnTo>
                    <a:pt x="0" y="2885259"/>
                  </a:lnTo>
                  <a:cubicBezTo>
                    <a:pt x="3620" y="2920254"/>
                    <a:pt x="7844" y="2955248"/>
                    <a:pt x="12671" y="2989640"/>
                  </a:cubicBezTo>
                  <a:lnTo>
                    <a:pt x="2990243" y="1267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3" name="شكل حر: شكل 52">
              <a:extLst>
                <a:ext uri="{FF2B5EF4-FFF2-40B4-BE49-F238E27FC236}">
                  <a16:creationId xmlns:a16="http://schemas.microsoft.com/office/drawing/2014/main" id="{B2589DB8-E319-9D5F-D747-E0C4ECEC6AFA}"/>
                </a:ext>
              </a:extLst>
            </p:cNvPr>
            <p:cNvSpPr/>
            <p:nvPr/>
          </p:nvSpPr>
          <p:spPr>
            <a:xfrm>
              <a:off x="-1029643" y="-321658"/>
              <a:ext cx="3777021" cy="3777021"/>
            </a:xfrm>
            <a:custGeom>
              <a:avLst/>
              <a:gdLst>
                <a:gd name="connsiteX0" fmla="*/ 3748061 w 3777021"/>
                <a:gd name="connsiteY0" fmla="*/ 28961 h 3777021"/>
                <a:gd name="connsiteX1" fmla="*/ 3718497 w 3777021"/>
                <a:gd name="connsiteY1" fmla="*/ 0 h 3777021"/>
                <a:gd name="connsiteX2" fmla="*/ 0 w 3777021"/>
                <a:gd name="connsiteY2" fmla="*/ 3718497 h 3777021"/>
                <a:gd name="connsiteX3" fmla="*/ 28961 w 3777021"/>
                <a:gd name="connsiteY3" fmla="*/ 3748061 h 3777021"/>
                <a:gd name="connsiteX4" fmla="*/ 58526 w 3777021"/>
                <a:gd name="connsiteY4" fmla="*/ 3777022 h 3777021"/>
                <a:gd name="connsiteX5" fmla="*/ 3777022 w 3777021"/>
                <a:gd name="connsiteY5" fmla="*/ 58526 h 3777021"/>
                <a:gd name="connsiteX6" fmla="*/ 3748061 w 3777021"/>
                <a:gd name="connsiteY6" fmla="*/ 28961 h 377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77021" h="3777021">
                  <a:moveTo>
                    <a:pt x="3748061" y="28961"/>
                  </a:moveTo>
                  <a:cubicBezTo>
                    <a:pt x="3738407" y="19308"/>
                    <a:pt x="3728150" y="9654"/>
                    <a:pt x="3718497" y="0"/>
                  </a:cubicBezTo>
                  <a:lnTo>
                    <a:pt x="0" y="3718497"/>
                  </a:lnTo>
                  <a:cubicBezTo>
                    <a:pt x="9654" y="3728150"/>
                    <a:pt x="19308" y="3738407"/>
                    <a:pt x="28961" y="3748061"/>
                  </a:cubicBezTo>
                  <a:cubicBezTo>
                    <a:pt x="38615" y="3757715"/>
                    <a:pt x="48872" y="3767369"/>
                    <a:pt x="58526" y="3777022"/>
                  </a:cubicBezTo>
                  <a:lnTo>
                    <a:pt x="3777022" y="58526"/>
                  </a:lnTo>
                  <a:cubicBezTo>
                    <a:pt x="3767369" y="48269"/>
                    <a:pt x="3757715" y="38615"/>
                    <a:pt x="3748061" y="28961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 dirty="0"/>
            </a:p>
          </p:txBody>
        </p:sp>
        <p:sp>
          <p:nvSpPr>
            <p:cNvPr id="54" name="شكل حر: شكل 53">
              <a:extLst>
                <a:ext uri="{FF2B5EF4-FFF2-40B4-BE49-F238E27FC236}">
                  <a16:creationId xmlns:a16="http://schemas.microsoft.com/office/drawing/2014/main" id="{4B26F153-E65D-93C9-BE33-F9E2BCE7A910}"/>
                </a:ext>
              </a:extLst>
            </p:cNvPr>
            <p:cNvSpPr/>
            <p:nvPr/>
          </p:nvSpPr>
          <p:spPr>
            <a:xfrm>
              <a:off x="-1770567" y="-1062582"/>
              <a:ext cx="2571512" cy="2571512"/>
            </a:xfrm>
            <a:custGeom>
              <a:avLst/>
              <a:gdLst>
                <a:gd name="connsiteX0" fmla="*/ 2571513 w 2571512"/>
                <a:gd name="connsiteY0" fmla="*/ 0 h 2571512"/>
                <a:gd name="connsiteX1" fmla="*/ 2448428 w 2571512"/>
                <a:gd name="connsiteY1" fmla="*/ 5430 h 2571512"/>
                <a:gd name="connsiteX2" fmla="*/ 5430 w 2571512"/>
                <a:gd name="connsiteY2" fmla="*/ 2449031 h 2571512"/>
                <a:gd name="connsiteX3" fmla="*/ 0 w 2571512"/>
                <a:gd name="connsiteY3" fmla="*/ 2571513 h 2571512"/>
                <a:gd name="connsiteX4" fmla="*/ 2571513 w 2571512"/>
                <a:gd name="connsiteY4" fmla="*/ 0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71513" y="0"/>
                  </a:moveTo>
                  <a:cubicBezTo>
                    <a:pt x="2530484" y="603"/>
                    <a:pt x="2489456" y="3017"/>
                    <a:pt x="2448428" y="5430"/>
                  </a:cubicBezTo>
                  <a:lnTo>
                    <a:pt x="5430" y="2449031"/>
                  </a:lnTo>
                  <a:cubicBezTo>
                    <a:pt x="3017" y="2489456"/>
                    <a:pt x="603" y="2530484"/>
                    <a:pt x="0" y="2571513"/>
                  </a:cubicBezTo>
                  <a:lnTo>
                    <a:pt x="2571513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5" name="شكل حر: شكل 54">
              <a:extLst>
                <a:ext uri="{FF2B5EF4-FFF2-40B4-BE49-F238E27FC236}">
                  <a16:creationId xmlns:a16="http://schemas.microsoft.com/office/drawing/2014/main" id="{30E691C9-F403-257A-87BC-2E15DA5A9F51}"/>
                </a:ext>
              </a:extLst>
            </p:cNvPr>
            <p:cNvSpPr/>
            <p:nvPr/>
          </p:nvSpPr>
          <p:spPr>
            <a:xfrm>
              <a:off x="-1707214" y="-999229"/>
              <a:ext cx="1987461" cy="1987461"/>
            </a:xfrm>
            <a:custGeom>
              <a:avLst/>
              <a:gdLst>
                <a:gd name="connsiteX0" fmla="*/ 0 w 1987461"/>
                <a:gd name="connsiteY0" fmla="*/ 1987462 h 1987461"/>
                <a:gd name="connsiteX1" fmla="*/ 1987462 w 1987461"/>
                <a:gd name="connsiteY1" fmla="*/ 0 h 1987461"/>
                <a:gd name="connsiteX2" fmla="*/ 1829382 w 1987461"/>
                <a:gd name="connsiteY2" fmla="*/ 40425 h 1987461"/>
                <a:gd name="connsiteX3" fmla="*/ 41028 w 1987461"/>
                <a:gd name="connsiteY3" fmla="*/ 1829382 h 1987461"/>
                <a:gd name="connsiteX4" fmla="*/ 0 w 1987461"/>
                <a:gd name="connsiteY4" fmla="*/ 1987462 h 19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461" h="1987461">
                  <a:moveTo>
                    <a:pt x="0" y="1987462"/>
                  </a:moveTo>
                  <a:lnTo>
                    <a:pt x="1987462" y="0"/>
                  </a:lnTo>
                  <a:cubicBezTo>
                    <a:pt x="1934366" y="12067"/>
                    <a:pt x="1881874" y="25341"/>
                    <a:pt x="1829382" y="40425"/>
                  </a:cubicBezTo>
                  <a:lnTo>
                    <a:pt x="41028" y="1829382"/>
                  </a:lnTo>
                  <a:cubicBezTo>
                    <a:pt x="25944" y="1881271"/>
                    <a:pt x="12067" y="1934366"/>
                    <a:pt x="0" y="1987462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6" name="شكل حر: شكل 55">
              <a:extLst>
                <a:ext uri="{FF2B5EF4-FFF2-40B4-BE49-F238E27FC236}">
                  <a16:creationId xmlns:a16="http://schemas.microsoft.com/office/drawing/2014/main" id="{8324F26E-78AE-00A9-58EC-D2631E9DD379}"/>
                </a:ext>
              </a:extLst>
            </p:cNvPr>
            <p:cNvSpPr/>
            <p:nvPr/>
          </p:nvSpPr>
          <p:spPr>
            <a:xfrm>
              <a:off x="916186" y="1624171"/>
              <a:ext cx="2571512" cy="2571512"/>
            </a:xfrm>
            <a:custGeom>
              <a:avLst/>
              <a:gdLst>
                <a:gd name="connsiteX0" fmla="*/ 2566082 w 2571512"/>
                <a:gd name="connsiteY0" fmla="*/ 123085 h 2571512"/>
                <a:gd name="connsiteX1" fmla="*/ 2571513 w 2571512"/>
                <a:gd name="connsiteY1" fmla="*/ 0 h 2571512"/>
                <a:gd name="connsiteX2" fmla="*/ 0 w 2571512"/>
                <a:gd name="connsiteY2" fmla="*/ 2571513 h 2571512"/>
                <a:gd name="connsiteX3" fmla="*/ 123085 w 2571512"/>
                <a:gd name="connsiteY3" fmla="*/ 2566082 h 2571512"/>
                <a:gd name="connsiteX4" fmla="*/ 2566082 w 2571512"/>
                <a:gd name="connsiteY4" fmla="*/ 123085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66082" y="123085"/>
                  </a:moveTo>
                  <a:cubicBezTo>
                    <a:pt x="2569099" y="82057"/>
                    <a:pt x="2570909" y="41028"/>
                    <a:pt x="2571513" y="0"/>
                  </a:cubicBezTo>
                  <a:lnTo>
                    <a:pt x="0" y="2571513"/>
                  </a:lnTo>
                  <a:cubicBezTo>
                    <a:pt x="41028" y="2570909"/>
                    <a:pt x="82057" y="2568496"/>
                    <a:pt x="123085" y="2566082"/>
                  </a:cubicBezTo>
                  <a:lnTo>
                    <a:pt x="2566082" y="1230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7" name="شكل حر: شكل 56">
              <a:extLst>
                <a:ext uri="{FF2B5EF4-FFF2-40B4-BE49-F238E27FC236}">
                  <a16:creationId xmlns:a16="http://schemas.microsoft.com/office/drawing/2014/main" id="{0959D22C-9FB9-0658-B542-65AD8EE4487F}"/>
                </a:ext>
              </a:extLst>
            </p:cNvPr>
            <p:cNvSpPr/>
            <p:nvPr/>
          </p:nvSpPr>
          <p:spPr>
            <a:xfrm>
              <a:off x="484785" y="1192770"/>
              <a:ext cx="2989639" cy="2989639"/>
            </a:xfrm>
            <a:custGeom>
              <a:avLst/>
              <a:gdLst>
                <a:gd name="connsiteX0" fmla="*/ 2989640 w 2989639"/>
                <a:gd name="connsiteY0" fmla="*/ 104381 h 2989639"/>
                <a:gd name="connsiteX1" fmla="*/ 2976969 w 2989639"/>
                <a:gd name="connsiteY1" fmla="*/ 0 h 2989639"/>
                <a:gd name="connsiteX2" fmla="*/ 0 w 2989639"/>
                <a:gd name="connsiteY2" fmla="*/ 2976969 h 2989639"/>
                <a:gd name="connsiteX3" fmla="*/ 104381 w 2989639"/>
                <a:gd name="connsiteY3" fmla="*/ 2989640 h 2989639"/>
                <a:gd name="connsiteX4" fmla="*/ 2989640 w 2989639"/>
                <a:gd name="connsiteY4" fmla="*/ 10438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639" h="2989639">
                  <a:moveTo>
                    <a:pt x="2989640" y="104381"/>
                  </a:moveTo>
                  <a:cubicBezTo>
                    <a:pt x="2986020" y="69386"/>
                    <a:pt x="2981796" y="34391"/>
                    <a:pt x="2976969" y="0"/>
                  </a:cubicBezTo>
                  <a:lnTo>
                    <a:pt x="0" y="2976969"/>
                  </a:lnTo>
                  <a:cubicBezTo>
                    <a:pt x="34995" y="2981796"/>
                    <a:pt x="69386" y="2986020"/>
                    <a:pt x="104381" y="2989640"/>
                  </a:cubicBezTo>
                  <a:lnTo>
                    <a:pt x="2989640" y="10438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8" name="شكل حر: شكل 57">
              <a:extLst>
                <a:ext uri="{FF2B5EF4-FFF2-40B4-BE49-F238E27FC236}">
                  <a16:creationId xmlns:a16="http://schemas.microsoft.com/office/drawing/2014/main" id="{3B541EE2-921B-7AC6-9383-ED69B6689255}"/>
                </a:ext>
              </a:extLst>
            </p:cNvPr>
            <p:cNvSpPr/>
            <p:nvPr/>
          </p:nvSpPr>
          <p:spPr>
            <a:xfrm>
              <a:off x="-1407345" y="-699360"/>
              <a:ext cx="930378" cy="930378"/>
            </a:xfrm>
            <a:custGeom>
              <a:avLst/>
              <a:gdLst>
                <a:gd name="connsiteX0" fmla="*/ 930378 w 930378"/>
                <a:gd name="connsiteY0" fmla="*/ 0 h 930378"/>
                <a:gd name="connsiteX1" fmla="*/ 406663 w 930378"/>
                <a:gd name="connsiteY1" fmla="*/ 406663 h 930378"/>
                <a:gd name="connsiteX2" fmla="*/ 0 w 930378"/>
                <a:gd name="connsiteY2" fmla="*/ 930378 h 930378"/>
                <a:gd name="connsiteX3" fmla="*/ 930378 w 930378"/>
                <a:gd name="connsiteY3" fmla="*/ 0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930378" y="0"/>
                  </a:moveTo>
                  <a:cubicBezTo>
                    <a:pt x="743337" y="110415"/>
                    <a:pt x="567157" y="246170"/>
                    <a:pt x="406663" y="406663"/>
                  </a:cubicBezTo>
                  <a:cubicBezTo>
                    <a:pt x="246170" y="567157"/>
                    <a:pt x="110415" y="743337"/>
                    <a:pt x="0" y="930378"/>
                  </a:cubicBezTo>
                  <a:lnTo>
                    <a:pt x="930378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9" name="شكل حر: شكل 58">
              <a:extLst>
                <a:ext uri="{FF2B5EF4-FFF2-40B4-BE49-F238E27FC236}">
                  <a16:creationId xmlns:a16="http://schemas.microsoft.com/office/drawing/2014/main" id="{2216CE48-8850-4E27-7EB1-150B86350D32}"/>
                </a:ext>
              </a:extLst>
            </p:cNvPr>
            <p:cNvSpPr/>
            <p:nvPr/>
          </p:nvSpPr>
          <p:spPr>
            <a:xfrm>
              <a:off x="1437488" y="2145473"/>
              <a:ext cx="1986858" cy="1986858"/>
            </a:xfrm>
            <a:custGeom>
              <a:avLst/>
              <a:gdLst>
                <a:gd name="connsiteX0" fmla="*/ 1946434 w 1986858"/>
                <a:gd name="connsiteY0" fmla="*/ 158080 h 1986858"/>
                <a:gd name="connsiteX1" fmla="*/ 1986859 w 1986858"/>
                <a:gd name="connsiteY1" fmla="*/ 0 h 1986858"/>
                <a:gd name="connsiteX2" fmla="*/ 0 w 1986858"/>
                <a:gd name="connsiteY2" fmla="*/ 1986859 h 1986858"/>
                <a:gd name="connsiteX3" fmla="*/ 158080 w 1986858"/>
                <a:gd name="connsiteY3" fmla="*/ 1946434 h 1986858"/>
                <a:gd name="connsiteX4" fmla="*/ 1946434 w 1986858"/>
                <a:gd name="connsiteY4" fmla="*/ 158080 h 198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6858" h="1986858">
                  <a:moveTo>
                    <a:pt x="1946434" y="158080"/>
                  </a:moveTo>
                  <a:cubicBezTo>
                    <a:pt x="1961518" y="105588"/>
                    <a:pt x="1975395" y="53096"/>
                    <a:pt x="1986859" y="0"/>
                  </a:cubicBezTo>
                  <a:lnTo>
                    <a:pt x="0" y="1986859"/>
                  </a:lnTo>
                  <a:cubicBezTo>
                    <a:pt x="53096" y="1974792"/>
                    <a:pt x="105588" y="1961518"/>
                    <a:pt x="158080" y="1946434"/>
                  </a:cubicBezTo>
                  <a:lnTo>
                    <a:pt x="1946434" y="15808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0" name="شكل حر: شكل 59">
              <a:extLst>
                <a:ext uri="{FF2B5EF4-FFF2-40B4-BE49-F238E27FC236}">
                  <a16:creationId xmlns:a16="http://schemas.microsoft.com/office/drawing/2014/main" id="{4398E3BF-734F-3D46-D19C-360320759314}"/>
                </a:ext>
              </a:extLst>
            </p:cNvPr>
            <p:cNvSpPr/>
            <p:nvPr/>
          </p:nvSpPr>
          <p:spPr>
            <a:xfrm>
              <a:off x="2194702" y="2902687"/>
              <a:ext cx="930378" cy="930378"/>
            </a:xfrm>
            <a:custGeom>
              <a:avLst/>
              <a:gdLst>
                <a:gd name="connsiteX0" fmla="*/ 0 w 930378"/>
                <a:gd name="connsiteY0" fmla="*/ 930378 h 930378"/>
                <a:gd name="connsiteX1" fmla="*/ 523715 w 930378"/>
                <a:gd name="connsiteY1" fmla="*/ 523715 h 930378"/>
                <a:gd name="connsiteX2" fmla="*/ 930378 w 930378"/>
                <a:gd name="connsiteY2" fmla="*/ 0 h 930378"/>
                <a:gd name="connsiteX3" fmla="*/ 0 w 930378"/>
                <a:gd name="connsiteY3" fmla="*/ 930378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0" y="930378"/>
                  </a:moveTo>
                  <a:cubicBezTo>
                    <a:pt x="187041" y="819964"/>
                    <a:pt x="363221" y="684208"/>
                    <a:pt x="523715" y="523715"/>
                  </a:cubicBezTo>
                  <a:cubicBezTo>
                    <a:pt x="684208" y="363221"/>
                    <a:pt x="819964" y="187041"/>
                    <a:pt x="930378" y="0"/>
                  </a:cubicBezTo>
                  <a:lnTo>
                    <a:pt x="0" y="93037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1" name="شكل حر: شكل 60">
              <a:extLst>
                <a:ext uri="{FF2B5EF4-FFF2-40B4-BE49-F238E27FC236}">
                  <a16:creationId xmlns:a16="http://schemas.microsoft.com/office/drawing/2014/main" id="{66706E4A-6A59-17D2-CA0B-97B921832B69}"/>
                </a:ext>
              </a:extLst>
            </p:cNvPr>
            <p:cNvSpPr/>
            <p:nvPr/>
          </p:nvSpPr>
          <p:spPr>
            <a:xfrm>
              <a:off x="-523425" y="184559"/>
              <a:ext cx="3664194" cy="3664194"/>
            </a:xfrm>
            <a:custGeom>
              <a:avLst/>
              <a:gdLst>
                <a:gd name="connsiteX0" fmla="*/ 3664194 w 3664194"/>
                <a:gd name="connsiteY0" fmla="*/ 73610 h 3664194"/>
                <a:gd name="connsiteX1" fmla="*/ 3620149 w 3664194"/>
                <a:gd name="connsiteY1" fmla="*/ 0 h 3664194"/>
                <a:gd name="connsiteX2" fmla="*/ 0 w 3664194"/>
                <a:gd name="connsiteY2" fmla="*/ 3620149 h 3664194"/>
                <a:gd name="connsiteX3" fmla="*/ 73610 w 3664194"/>
                <a:gd name="connsiteY3" fmla="*/ 3664194 h 3664194"/>
                <a:gd name="connsiteX4" fmla="*/ 3664194 w 3664194"/>
                <a:gd name="connsiteY4" fmla="*/ 73610 h 366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194" h="3664194">
                  <a:moveTo>
                    <a:pt x="3664194" y="73610"/>
                  </a:moveTo>
                  <a:cubicBezTo>
                    <a:pt x="3649714" y="48872"/>
                    <a:pt x="3635233" y="24134"/>
                    <a:pt x="3620149" y="0"/>
                  </a:cubicBezTo>
                  <a:lnTo>
                    <a:pt x="0" y="3620149"/>
                  </a:lnTo>
                  <a:cubicBezTo>
                    <a:pt x="24134" y="3635233"/>
                    <a:pt x="48872" y="3649714"/>
                    <a:pt x="73610" y="3664194"/>
                  </a:cubicBezTo>
                  <a:lnTo>
                    <a:pt x="3664194" y="7361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2" name="شكل حر: شكل 61">
              <a:extLst>
                <a:ext uri="{FF2B5EF4-FFF2-40B4-BE49-F238E27FC236}">
                  <a16:creationId xmlns:a16="http://schemas.microsoft.com/office/drawing/2014/main" id="{FF4D6846-37C6-0F0C-66F4-D4C64D247E82}"/>
                </a:ext>
              </a:extLst>
            </p:cNvPr>
            <p:cNvSpPr/>
            <p:nvPr/>
          </p:nvSpPr>
          <p:spPr>
            <a:xfrm>
              <a:off x="-790713" y="-82728"/>
              <a:ext cx="3749267" cy="3749267"/>
            </a:xfrm>
            <a:custGeom>
              <a:avLst/>
              <a:gdLst>
                <a:gd name="connsiteX0" fmla="*/ 3749268 w 3749267"/>
                <a:gd name="connsiteY0" fmla="*/ 65766 h 3749267"/>
                <a:gd name="connsiteX1" fmla="*/ 3697982 w 3749267"/>
                <a:gd name="connsiteY1" fmla="*/ 0 h 3749267"/>
                <a:gd name="connsiteX2" fmla="*/ 0 w 3749267"/>
                <a:gd name="connsiteY2" fmla="*/ 3697982 h 3749267"/>
                <a:gd name="connsiteX3" fmla="*/ 65766 w 3749267"/>
                <a:gd name="connsiteY3" fmla="*/ 3749268 h 3749267"/>
                <a:gd name="connsiteX4" fmla="*/ 3749268 w 3749267"/>
                <a:gd name="connsiteY4" fmla="*/ 65766 h 374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9267">
                  <a:moveTo>
                    <a:pt x="3749268" y="65766"/>
                  </a:moveTo>
                  <a:cubicBezTo>
                    <a:pt x="3732374" y="43442"/>
                    <a:pt x="3715480" y="21721"/>
                    <a:pt x="3697982" y="0"/>
                  </a:cubicBezTo>
                  <a:lnTo>
                    <a:pt x="0" y="3697982"/>
                  </a:lnTo>
                  <a:cubicBezTo>
                    <a:pt x="21721" y="3715480"/>
                    <a:pt x="44045" y="3732374"/>
                    <a:pt x="65766" y="3749268"/>
                  </a:cubicBezTo>
                  <a:lnTo>
                    <a:pt x="3749268" y="65766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3" name="شكل حر: شكل 62">
              <a:extLst>
                <a:ext uri="{FF2B5EF4-FFF2-40B4-BE49-F238E27FC236}">
                  <a16:creationId xmlns:a16="http://schemas.microsoft.com/office/drawing/2014/main" id="{EEE8F274-9BDB-EAF4-D190-A9434B4BAA37}"/>
                </a:ext>
              </a:extLst>
            </p:cNvPr>
            <p:cNvSpPr/>
            <p:nvPr/>
          </p:nvSpPr>
          <p:spPr>
            <a:xfrm>
              <a:off x="108893" y="816878"/>
              <a:ext cx="3296145" cy="3296145"/>
            </a:xfrm>
            <a:custGeom>
              <a:avLst/>
              <a:gdLst>
                <a:gd name="connsiteX0" fmla="*/ 3296146 w 3296145"/>
                <a:gd name="connsiteY0" fmla="*/ 92314 h 3296145"/>
                <a:gd name="connsiteX1" fmla="*/ 3270805 w 3296145"/>
                <a:gd name="connsiteY1" fmla="*/ 0 h 3296145"/>
                <a:gd name="connsiteX2" fmla="*/ 0 w 3296145"/>
                <a:gd name="connsiteY2" fmla="*/ 3270805 h 3296145"/>
                <a:gd name="connsiteX3" fmla="*/ 92314 w 3296145"/>
                <a:gd name="connsiteY3" fmla="*/ 3296146 h 3296145"/>
                <a:gd name="connsiteX4" fmla="*/ 3296146 w 3296145"/>
                <a:gd name="connsiteY4" fmla="*/ 92314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92314"/>
                  </a:moveTo>
                  <a:cubicBezTo>
                    <a:pt x="3288302" y="61542"/>
                    <a:pt x="3279855" y="30771"/>
                    <a:pt x="3270805" y="0"/>
                  </a:cubicBezTo>
                  <a:lnTo>
                    <a:pt x="0" y="3270805"/>
                  </a:lnTo>
                  <a:cubicBezTo>
                    <a:pt x="30771" y="3279855"/>
                    <a:pt x="61542" y="3288302"/>
                    <a:pt x="92314" y="3296146"/>
                  </a:cubicBezTo>
                  <a:lnTo>
                    <a:pt x="3296146" y="92314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20" name="شكل حر: شكل 5119">
              <a:extLst>
                <a:ext uri="{FF2B5EF4-FFF2-40B4-BE49-F238E27FC236}">
                  <a16:creationId xmlns:a16="http://schemas.microsoft.com/office/drawing/2014/main" id="{76043CAC-F969-8398-14E6-D80A49F0AF6C}"/>
                </a:ext>
              </a:extLst>
            </p:cNvPr>
            <p:cNvSpPr/>
            <p:nvPr/>
          </p:nvSpPr>
          <p:spPr>
            <a:xfrm>
              <a:off x="-224160" y="483221"/>
              <a:ext cx="3515164" cy="3516371"/>
            </a:xfrm>
            <a:custGeom>
              <a:avLst/>
              <a:gdLst>
                <a:gd name="connsiteX0" fmla="*/ 3515165 w 3515164"/>
                <a:gd name="connsiteY0" fmla="*/ 82057 h 3516371"/>
                <a:gd name="connsiteX1" fmla="*/ 3479567 w 3515164"/>
                <a:gd name="connsiteY1" fmla="*/ 0 h 3516371"/>
                <a:gd name="connsiteX2" fmla="*/ 0 w 3515164"/>
                <a:gd name="connsiteY2" fmla="*/ 3480773 h 3516371"/>
                <a:gd name="connsiteX3" fmla="*/ 82057 w 3515164"/>
                <a:gd name="connsiteY3" fmla="*/ 3516372 h 3516371"/>
                <a:gd name="connsiteX4" fmla="*/ 3515165 w 3515164"/>
                <a:gd name="connsiteY4" fmla="*/ 82057 h 351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164" h="3516371">
                  <a:moveTo>
                    <a:pt x="3515165" y="82057"/>
                  </a:moveTo>
                  <a:cubicBezTo>
                    <a:pt x="3503701" y="54302"/>
                    <a:pt x="3492237" y="27151"/>
                    <a:pt x="3479567" y="0"/>
                  </a:cubicBezTo>
                  <a:lnTo>
                    <a:pt x="0" y="3480773"/>
                  </a:lnTo>
                  <a:cubicBezTo>
                    <a:pt x="27151" y="3492841"/>
                    <a:pt x="54302" y="3504908"/>
                    <a:pt x="82057" y="3516372"/>
                  </a:cubicBezTo>
                  <a:lnTo>
                    <a:pt x="3515165" y="82057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54" b="59398" l="66479" r="82394">
                        <a14:foregroundMark x1="74085" y1="59398" x2="74085" y2="59398"/>
                        <a14:foregroundMark x1="82254" y1="56015" x2="82254" y2="5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34" t="34000" r="15576" b="38282"/>
          <a:stretch/>
        </p:blipFill>
        <p:spPr bwMode="auto">
          <a:xfrm>
            <a:off x="11155365" y="147088"/>
            <a:ext cx="887895" cy="9318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92D05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5120C15-011A-8EB8-2B70-949C40D2AB0C}"/>
              </a:ext>
            </a:extLst>
          </p:cNvPr>
          <p:cNvSpPr/>
          <p:nvPr/>
        </p:nvSpPr>
        <p:spPr>
          <a:xfrm>
            <a:off x="6833819" y="1562026"/>
            <a:ext cx="4839524" cy="38329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 إنشاء تمثيل ثنائي الأبعاد لشكل أو مشهد وتتضمن إنشاء صور مسطحة باستخدام أدوات مثل المتجهات والخطوط والمنحنيات والأشكال وتستخدم بشكل شائع في التصميم الجرافيكي والرسم المتحرك. </a:t>
            </a:r>
          </a:p>
          <a:p>
            <a:pPr algn="ctr"/>
            <a:endParaRPr lang="ar-SA" dirty="0">
              <a:solidFill>
                <a:schemeClr val="tx1"/>
              </a:solidFill>
            </a:endParaRPr>
          </a:p>
          <a:p>
            <a:pPr algn="ctr"/>
            <a:endParaRPr lang="ar-SA" dirty="0">
              <a:solidFill>
                <a:schemeClr val="tx1"/>
              </a:solidFill>
            </a:endParaRPr>
          </a:p>
          <a:p>
            <a:pPr algn="ctr"/>
            <a:endParaRPr lang="ar-SA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8915312" y="-489151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النمذجة ثنائية الأبعاد </a:t>
            </a:r>
            <a:r>
              <a:rPr lang="en-US" sz="2000" b="1" dirty="0"/>
              <a:t>2d modeling </a:t>
            </a:r>
            <a:endParaRPr lang="fr-FR" sz="2000" b="1" dirty="0"/>
          </a:p>
        </p:txBody>
      </p:sp>
      <p:pic>
        <p:nvPicPr>
          <p:cNvPr id="6146" name="Picture 2" descr="Making it easier to transform freeform 2D ske | EurekAlert!">
            <a:extLst>
              <a:ext uri="{FF2B5EF4-FFF2-40B4-BE49-F238E27FC236}">
                <a16:creationId xmlns:a16="http://schemas.microsoft.com/office/drawing/2014/main" id="{811910BD-10F8-34F0-873E-A3F742AE4C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246" b="96984" l="3472" r="33611">
                        <a14:foregroundMark x1="23611" y1="94896" x2="23611" y2="94896"/>
                        <a14:foregroundMark x1="23611" y1="94896" x2="20833" y2="96288"/>
                        <a14:foregroundMark x1="30694" y1="92575" x2="33611" y2="90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56" t="71634" r="64125" b="-2773"/>
          <a:stretch/>
        </p:blipFill>
        <p:spPr bwMode="auto">
          <a:xfrm>
            <a:off x="8156679" y="3254027"/>
            <a:ext cx="2426116" cy="171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7A2571C4-03B1-6780-1FF8-EFD1DE10E2F9}"/>
              </a:ext>
            </a:extLst>
          </p:cNvPr>
          <p:cNvSpPr/>
          <p:nvPr/>
        </p:nvSpPr>
        <p:spPr>
          <a:xfrm>
            <a:off x="917969" y="1562026"/>
            <a:ext cx="4839524" cy="38329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تقنية رائعة تتيح لك انشاء و تصميم أشكال افتراضية ثلاثية الابعاد </a:t>
            </a:r>
          </a:p>
          <a:p>
            <a:pPr algn="ctr"/>
            <a:endParaRPr lang="ar-SA" dirty="0">
              <a:solidFill>
                <a:schemeClr val="tx1"/>
              </a:solidFill>
            </a:endParaRPr>
          </a:p>
          <a:p>
            <a:pPr algn="ctr"/>
            <a:endParaRPr lang="ar-SA" dirty="0">
              <a:solidFill>
                <a:schemeClr val="tx1"/>
              </a:solidFill>
            </a:endParaRPr>
          </a:p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5" name="Rectangle : coins arrondis 66">
            <a:extLst>
              <a:ext uri="{FF2B5EF4-FFF2-40B4-BE49-F238E27FC236}">
                <a16:creationId xmlns:a16="http://schemas.microsoft.com/office/drawing/2014/main" id="{55DF45FD-ED0C-ECC8-A2AC-C8CC3F12A595}"/>
              </a:ext>
            </a:extLst>
          </p:cNvPr>
          <p:cNvSpPr/>
          <p:nvPr/>
        </p:nvSpPr>
        <p:spPr>
          <a:xfrm rot="5400000">
            <a:off x="2999462" y="-489151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النمذجة ثلاثية الأبعاد </a:t>
            </a:r>
            <a:r>
              <a:rPr lang="en-US" sz="2000" b="1" dirty="0"/>
              <a:t>3d modeling </a:t>
            </a:r>
            <a:endParaRPr lang="fr-FR" sz="2000" b="1" dirty="0"/>
          </a:p>
        </p:txBody>
      </p:sp>
      <p:pic>
        <p:nvPicPr>
          <p:cNvPr id="10" name="Picture 2" descr="Making it easier to transform freeform 2D ske | EurekAlert!">
            <a:extLst>
              <a:ext uri="{FF2B5EF4-FFF2-40B4-BE49-F238E27FC236}">
                <a16:creationId xmlns:a16="http://schemas.microsoft.com/office/drawing/2014/main" id="{CAE567A9-6471-4D81-74A3-9170014F7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766" b="96984" l="3056" r="64306">
                        <a14:foregroundMark x1="23611" y1="94896" x2="23611" y2="94896"/>
                        <a14:foregroundMark x1="23611" y1="94896" x2="20833" y2="96288"/>
                        <a14:foregroundMark x1="30694" y1="92575" x2="33611" y2="90719"/>
                        <a14:foregroundMark x1="45139" y1="81439" x2="45139" y2="81439"/>
                        <a14:foregroundMark x1="39722" y1="85615" x2="52917" y2="85847"/>
                        <a14:foregroundMark x1="36944" y1="88399" x2="60972" y2="82831"/>
                        <a14:foregroundMark x1="61806" y1="79582" x2="64444" y2="76566"/>
                        <a14:foregroundMark x1="46528" y1="76566" x2="47639" y2="70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01" t="67676" r="34710" b="1185"/>
          <a:stretch/>
        </p:blipFill>
        <p:spPr bwMode="auto">
          <a:xfrm>
            <a:off x="2240829" y="3577727"/>
            <a:ext cx="2193803" cy="127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سهم: مخطط إلى اليمين 15">
            <a:extLst>
              <a:ext uri="{FF2B5EF4-FFF2-40B4-BE49-F238E27FC236}">
                <a16:creationId xmlns:a16="http://schemas.microsoft.com/office/drawing/2014/main" id="{26F3120C-82A0-FA6F-8682-8AF55EE189DF}"/>
              </a:ext>
            </a:extLst>
          </p:cNvPr>
          <p:cNvSpPr/>
          <p:nvPr/>
        </p:nvSpPr>
        <p:spPr>
          <a:xfrm rot="10800000">
            <a:off x="5461085" y="3740654"/>
            <a:ext cx="1619268" cy="1115409"/>
          </a:xfrm>
          <a:prstGeom prst="stripedRightArrow">
            <a:avLst>
              <a:gd name="adj1" fmla="val 45569"/>
              <a:gd name="adj2" fmla="val 54431"/>
            </a:avLst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34105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aphique 29">
            <a:extLst>
              <a:ext uri="{FF2B5EF4-FFF2-40B4-BE49-F238E27FC236}">
                <a16:creationId xmlns:a16="http://schemas.microsoft.com/office/drawing/2014/main" id="{2290AEC8-55D0-A414-B7B4-FB99584ED7A9}"/>
              </a:ext>
            </a:extLst>
          </p:cNvPr>
          <p:cNvGrpSpPr/>
          <p:nvPr/>
        </p:nvGrpSpPr>
        <p:grpSpPr>
          <a:xfrm>
            <a:off x="9741808" y="4438641"/>
            <a:ext cx="5258265" cy="5258265"/>
            <a:chOff x="-1770567" y="-1062582"/>
            <a:chExt cx="5258265" cy="5258265"/>
          </a:xfrm>
          <a:solidFill>
            <a:srgbClr val="00B050">
              <a:alpha val="19000"/>
            </a:srgbClr>
          </a:solidFill>
        </p:grpSpPr>
        <p:sp>
          <p:nvSpPr>
            <p:cNvPr id="48" name="شكل حر: شكل 47">
              <a:extLst>
                <a:ext uri="{FF2B5EF4-FFF2-40B4-BE49-F238E27FC236}">
                  <a16:creationId xmlns:a16="http://schemas.microsoft.com/office/drawing/2014/main" id="{7EC0B3DC-CB4A-61A3-C5F2-EDAD8BBCB51D}"/>
                </a:ext>
              </a:extLst>
            </p:cNvPr>
            <p:cNvSpPr/>
            <p:nvPr/>
          </p:nvSpPr>
          <p:spPr>
            <a:xfrm>
              <a:off x="-1241421" y="-532833"/>
              <a:ext cx="3749267" cy="3748664"/>
            </a:xfrm>
            <a:custGeom>
              <a:avLst/>
              <a:gdLst>
                <a:gd name="connsiteX0" fmla="*/ 3749268 w 3749267"/>
                <a:gd name="connsiteY0" fmla="*/ 51285 h 3748664"/>
                <a:gd name="connsiteX1" fmla="*/ 3683502 w 3749267"/>
                <a:gd name="connsiteY1" fmla="*/ 0 h 3748664"/>
                <a:gd name="connsiteX2" fmla="*/ 0 w 3749267"/>
                <a:gd name="connsiteY2" fmla="*/ 3682898 h 3748664"/>
                <a:gd name="connsiteX3" fmla="*/ 51285 w 3749267"/>
                <a:gd name="connsiteY3" fmla="*/ 3748665 h 3748664"/>
                <a:gd name="connsiteX4" fmla="*/ 3749268 w 3749267"/>
                <a:gd name="connsiteY4" fmla="*/ 51285 h 37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8664">
                  <a:moveTo>
                    <a:pt x="3749268" y="51285"/>
                  </a:moveTo>
                  <a:cubicBezTo>
                    <a:pt x="3727547" y="33788"/>
                    <a:pt x="3705223" y="16894"/>
                    <a:pt x="3683502" y="0"/>
                  </a:cubicBezTo>
                  <a:lnTo>
                    <a:pt x="0" y="3682898"/>
                  </a:lnTo>
                  <a:cubicBezTo>
                    <a:pt x="16894" y="3705223"/>
                    <a:pt x="33788" y="3726944"/>
                    <a:pt x="51285" y="3748665"/>
                  </a:cubicBezTo>
                  <a:lnTo>
                    <a:pt x="3749268" y="512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9" name="شكل حر: شكل 48">
              <a:extLst>
                <a:ext uri="{FF2B5EF4-FFF2-40B4-BE49-F238E27FC236}">
                  <a16:creationId xmlns:a16="http://schemas.microsoft.com/office/drawing/2014/main" id="{5E38AE2C-8BBE-D477-2698-CB104F9E9215}"/>
                </a:ext>
              </a:extLst>
            </p:cNvPr>
            <p:cNvSpPr/>
            <p:nvPr/>
          </p:nvSpPr>
          <p:spPr>
            <a:xfrm>
              <a:off x="-1687906" y="-979921"/>
              <a:ext cx="3296145" cy="3296145"/>
            </a:xfrm>
            <a:custGeom>
              <a:avLst/>
              <a:gdLst>
                <a:gd name="connsiteX0" fmla="*/ 3296146 w 3296145"/>
                <a:gd name="connsiteY0" fmla="*/ 25341 h 3296145"/>
                <a:gd name="connsiteX1" fmla="*/ 3203832 w 3296145"/>
                <a:gd name="connsiteY1" fmla="*/ 0 h 3296145"/>
                <a:gd name="connsiteX2" fmla="*/ 0 w 3296145"/>
                <a:gd name="connsiteY2" fmla="*/ 3204435 h 3296145"/>
                <a:gd name="connsiteX3" fmla="*/ 25341 w 3296145"/>
                <a:gd name="connsiteY3" fmla="*/ 3296146 h 3296145"/>
                <a:gd name="connsiteX4" fmla="*/ 3296146 w 3296145"/>
                <a:gd name="connsiteY4" fmla="*/ 25341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25341"/>
                  </a:moveTo>
                  <a:cubicBezTo>
                    <a:pt x="3265375" y="16291"/>
                    <a:pt x="3234603" y="7844"/>
                    <a:pt x="3203832" y="0"/>
                  </a:cubicBezTo>
                  <a:lnTo>
                    <a:pt x="0" y="3204435"/>
                  </a:lnTo>
                  <a:cubicBezTo>
                    <a:pt x="7844" y="3235207"/>
                    <a:pt x="16291" y="3265978"/>
                    <a:pt x="25341" y="3296146"/>
                  </a:cubicBezTo>
                  <a:lnTo>
                    <a:pt x="3296146" y="2534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0" name="شكل حر: شكل 49">
              <a:extLst>
                <a:ext uri="{FF2B5EF4-FFF2-40B4-BE49-F238E27FC236}">
                  <a16:creationId xmlns:a16="http://schemas.microsoft.com/office/drawing/2014/main" id="{06C460CC-32CA-17B0-9921-CC07E7F730E9}"/>
                </a:ext>
              </a:extLst>
            </p:cNvPr>
            <p:cNvSpPr/>
            <p:nvPr/>
          </p:nvSpPr>
          <p:spPr>
            <a:xfrm>
              <a:off x="-1423032" y="-715651"/>
              <a:ext cx="3663590" cy="3663590"/>
            </a:xfrm>
            <a:custGeom>
              <a:avLst/>
              <a:gdLst>
                <a:gd name="connsiteX0" fmla="*/ 3663591 w 3663590"/>
                <a:gd name="connsiteY0" fmla="*/ 44045 h 3663590"/>
                <a:gd name="connsiteX1" fmla="*/ 3589981 w 3663590"/>
                <a:gd name="connsiteY1" fmla="*/ 0 h 3663590"/>
                <a:gd name="connsiteX2" fmla="*/ 0 w 3663590"/>
                <a:gd name="connsiteY2" fmla="*/ 3589981 h 3663590"/>
                <a:gd name="connsiteX3" fmla="*/ 44045 w 3663590"/>
                <a:gd name="connsiteY3" fmla="*/ 3663591 h 3663590"/>
                <a:gd name="connsiteX4" fmla="*/ 3663591 w 3663590"/>
                <a:gd name="connsiteY4" fmla="*/ 44045 h 366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3590" h="3663590">
                  <a:moveTo>
                    <a:pt x="3663591" y="44045"/>
                  </a:moveTo>
                  <a:cubicBezTo>
                    <a:pt x="3639457" y="28961"/>
                    <a:pt x="3614719" y="14481"/>
                    <a:pt x="3589981" y="0"/>
                  </a:cubicBezTo>
                  <a:lnTo>
                    <a:pt x="0" y="3589981"/>
                  </a:lnTo>
                  <a:cubicBezTo>
                    <a:pt x="13877" y="3614719"/>
                    <a:pt x="28961" y="3639457"/>
                    <a:pt x="44045" y="3663591"/>
                  </a:cubicBezTo>
                  <a:lnTo>
                    <a:pt x="3663591" y="4404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" name="شكل حر: شكل 50">
              <a:extLst>
                <a:ext uri="{FF2B5EF4-FFF2-40B4-BE49-F238E27FC236}">
                  <a16:creationId xmlns:a16="http://schemas.microsoft.com/office/drawing/2014/main" id="{AC5DDCB4-0450-DCE9-87BF-9FE7B60607B5}"/>
                </a:ext>
              </a:extLst>
            </p:cNvPr>
            <p:cNvSpPr/>
            <p:nvPr/>
          </p:nvSpPr>
          <p:spPr>
            <a:xfrm>
              <a:off x="-1573872" y="-865887"/>
              <a:ext cx="3515767" cy="3515767"/>
            </a:xfrm>
            <a:custGeom>
              <a:avLst/>
              <a:gdLst>
                <a:gd name="connsiteX0" fmla="*/ 3515768 w 3515767"/>
                <a:gd name="connsiteY0" fmla="*/ 35598 h 3515767"/>
                <a:gd name="connsiteX1" fmla="*/ 3433711 w 3515767"/>
                <a:gd name="connsiteY1" fmla="*/ 0 h 3515767"/>
                <a:gd name="connsiteX2" fmla="*/ 0 w 3515767"/>
                <a:gd name="connsiteY2" fmla="*/ 3433711 h 3515767"/>
                <a:gd name="connsiteX3" fmla="*/ 35598 w 3515767"/>
                <a:gd name="connsiteY3" fmla="*/ 3515768 h 3515767"/>
                <a:gd name="connsiteX4" fmla="*/ 3515768 w 3515767"/>
                <a:gd name="connsiteY4" fmla="*/ 35598 h 35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767" h="3515767">
                  <a:moveTo>
                    <a:pt x="3515768" y="35598"/>
                  </a:moveTo>
                  <a:cubicBezTo>
                    <a:pt x="3488617" y="23531"/>
                    <a:pt x="3461466" y="11464"/>
                    <a:pt x="3433711" y="0"/>
                  </a:cubicBezTo>
                  <a:lnTo>
                    <a:pt x="0" y="3433711"/>
                  </a:lnTo>
                  <a:cubicBezTo>
                    <a:pt x="11464" y="3461466"/>
                    <a:pt x="22928" y="3488617"/>
                    <a:pt x="35598" y="3515768"/>
                  </a:cubicBezTo>
                  <a:lnTo>
                    <a:pt x="3515768" y="3559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2" name="شكل حر: شكل 51">
              <a:extLst>
                <a:ext uri="{FF2B5EF4-FFF2-40B4-BE49-F238E27FC236}">
                  <a16:creationId xmlns:a16="http://schemas.microsoft.com/office/drawing/2014/main" id="{0BE2DFE8-10E2-8028-3CAF-163DE4B277ED}"/>
                </a:ext>
              </a:extLst>
            </p:cNvPr>
            <p:cNvSpPr/>
            <p:nvPr/>
          </p:nvSpPr>
          <p:spPr>
            <a:xfrm>
              <a:off x="-1757293" y="-1049308"/>
              <a:ext cx="2990242" cy="2989639"/>
            </a:xfrm>
            <a:custGeom>
              <a:avLst/>
              <a:gdLst>
                <a:gd name="connsiteX0" fmla="*/ 2990243 w 2990242"/>
                <a:gd name="connsiteY0" fmla="*/ 12671 h 2989639"/>
                <a:gd name="connsiteX1" fmla="*/ 2885862 w 2990242"/>
                <a:gd name="connsiteY1" fmla="*/ 0 h 2989639"/>
                <a:gd name="connsiteX2" fmla="*/ 0 w 2990242"/>
                <a:gd name="connsiteY2" fmla="*/ 2885259 h 2989639"/>
                <a:gd name="connsiteX3" fmla="*/ 12671 w 2990242"/>
                <a:gd name="connsiteY3" fmla="*/ 2989640 h 2989639"/>
                <a:gd name="connsiteX4" fmla="*/ 2990243 w 2990242"/>
                <a:gd name="connsiteY4" fmla="*/ 1267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0242" h="2989639">
                  <a:moveTo>
                    <a:pt x="2990243" y="12671"/>
                  </a:moveTo>
                  <a:cubicBezTo>
                    <a:pt x="2955248" y="7844"/>
                    <a:pt x="2920857" y="3620"/>
                    <a:pt x="2885862" y="0"/>
                  </a:cubicBezTo>
                  <a:lnTo>
                    <a:pt x="0" y="2885259"/>
                  </a:lnTo>
                  <a:cubicBezTo>
                    <a:pt x="3620" y="2920254"/>
                    <a:pt x="7844" y="2955248"/>
                    <a:pt x="12671" y="2989640"/>
                  </a:cubicBezTo>
                  <a:lnTo>
                    <a:pt x="2990243" y="1267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3" name="شكل حر: شكل 52">
              <a:extLst>
                <a:ext uri="{FF2B5EF4-FFF2-40B4-BE49-F238E27FC236}">
                  <a16:creationId xmlns:a16="http://schemas.microsoft.com/office/drawing/2014/main" id="{B2589DB8-E319-9D5F-D747-E0C4ECEC6AFA}"/>
                </a:ext>
              </a:extLst>
            </p:cNvPr>
            <p:cNvSpPr/>
            <p:nvPr/>
          </p:nvSpPr>
          <p:spPr>
            <a:xfrm>
              <a:off x="-1029643" y="-321658"/>
              <a:ext cx="3777021" cy="3777021"/>
            </a:xfrm>
            <a:custGeom>
              <a:avLst/>
              <a:gdLst>
                <a:gd name="connsiteX0" fmla="*/ 3748061 w 3777021"/>
                <a:gd name="connsiteY0" fmla="*/ 28961 h 3777021"/>
                <a:gd name="connsiteX1" fmla="*/ 3718497 w 3777021"/>
                <a:gd name="connsiteY1" fmla="*/ 0 h 3777021"/>
                <a:gd name="connsiteX2" fmla="*/ 0 w 3777021"/>
                <a:gd name="connsiteY2" fmla="*/ 3718497 h 3777021"/>
                <a:gd name="connsiteX3" fmla="*/ 28961 w 3777021"/>
                <a:gd name="connsiteY3" fmla="*/ 3748061 h 3777021"/>
                <a:gd name="connsiteX4" fmla="*/ 58526 w 3777021"/>
                <a:gd name="connsiteY4" fmla="*/ 3777022 h 3777021"/>
                <a:gd name="connsiteX5" fmla="*/ 3777022 w 3777021"/>
                <a:gd name="connsiteY5" fmla="*/ 58526 h 3777021"/>
                <a:gd name="connsiteX6" fmla="*/ 3748061 w 3777021"/>
                <a:gd name="connsiteY6" fmla="*/ 28961 h 377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77021" h="3777021">
                  <a:moveTo>
                    <a:pt x="3748061" y="28961"/>
                  </a:moveTo>
                  <a:cubicBezTo>
                    <a:pt x="3738407" y="19308"/>
                    <a:pt x="3728150" y="9654"/>
                    <a:pt x="3718497" y="0"/>
                  </a:cubicBezTo>
                  <a:lnTo>
                    <a:pt x="0" y="3718497"/>
                  </a:lnTo>
                  <a:cubicBezTo>
                    <a:pt x="9654" y="3728150"/>
                    <a:pt x="19308" y="3738407"/>
                    <a:pt x="28961" y="3748061"/>
                  </a:cubicBezTo>
                  <a:cubicBezTo>
                    <a:pt x="38615" y="3757715"/>
                    <a:pt x="48872" y="3767369"/>
                    <a:pt x="58526" y="3777022"/>
                  </a:cubicBezTo>
                  <a:lnTo>
                    <a:pt x="3777022" y="58526"/>
                  </a:lnTo>
                  <a:cubicBezTo>
                    <a:pt x="3767369" y="48269"/>
                    <a:pt x="3757715" y="38615"/>
                    <a:pt x="3748061" y="28961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 dirty="0"/>
            </a:p>
          </p:txBody>
        </p:sp>
        <p:sp>
          <p:nvSpPr>
            <p:cNvPr id="54" name="شكل حر: شكل 53">
              <a:extLst>
                <a:ext uri="{FF2B5EF4-FFF2-40B4-BE49-F238E27FC236}">
                  <a16:creationId xmlns:a16="http://schemas.microsoft.com/office/drawing/2014/main" id="{4B26F153-E65D-93C9-BE33-F9E2BCE7A910}"/>
                </a:ext>
              </a:extLst>
            </p:cNvPr>
            <p:cNvSpPr/>
            <p:nvPr/>
          </p:nvSpPr>
          <p:spPr>
            <a:xfrm>
              <a:off x="-1770567" y="-1062582"/>
              <a:ext cx="2571512" cy="2571512"/>
            </a:xfrm>
            <a:custGeom>
              <a:avLst/>
              <a:gdLst>
                <a:gd name="connsiteX0" fmla="*/ 2571513 w 2571512"/>
                <a:gd name="connsiteY0" fmla="*/ 0 h 2571512"/>
                <a:gd name="connsiteX1" fmla="*/ 2448428 w 2571512"/>
                <a:gd name="connsiteY1" fmla="*/ 5430 h 2571512"/>
                <a:gd name="connsiteX2" fmla="*/ 5430 w 2571512"/>
                <a:gd name="connsiteY2" fmla="*/ 2449031 h 2571512"/>
                <a:gd name="connsiteX3" fmla="*/ 0 w 2571512"/>
                <a:gd name="connsiteY3" fmla="*/ 2571513 h 2571512"/>
                <a:gd name="connsiteX4" fmla="*/ 2571513 w 2571512"/>
                <a:gd name="connsiteY4" fmla="*/ 0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71513" y="0"/>
                  </a:moveTo>
                  <a:cubicBezTo>
                    <a:pt x="2530484" y="603"/>
                    <a:pt x="2489456" y="3017"/>
                    <a:pt x="2448428" y="5430"/>
                  </a:cubicBezTo>
                  <a:lnTo>
                    <a:pt x="5430" y="2449031"/>
                  </a:lnTo>
                  <a:cubicBezTo>
                    <a:pt x="3017" y="2489456"/>
                    <a:pt x="603" y="2530484"/>
                    <a:pt x="0" y="2571513"/>
                  </a:cubicBezTo>
                  <a:lnTo>
                    <a:pt x="2571513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5" name="شكل حر: شكل 54">
              <a:extLst>
                <a:ext uri="{FF2B5EF4-FFF2-40B4-BE49-F238E27FC236}">
                  <a16:creationId xmlns:a16="http://schemas.microsoft.com/office/drawing/2014/main" id="{30E691C9-F403-257A-87BC-2E15DA5A9F51}"/>
                </a:ext>
              </a:extLst>
            </p:cNvPr>
            <p:cNvSpPr/>
            <p:nvPr/>
          </p:nvSpPr>
          <p:spPr>
            <a:xfrm>
              <a:off x="-1707214" y="-999229"/>
              <a:ext cx="1987461" cy="1987461"/>
            </a:xfrm>
            <a:custGeom>
              <a:avLst/>
              <a:gdLst>
                <a:gd name="connsiteX0" fmla="*/ 0 w 1987461"/>
                <a:gd name="connsiteY0" fmla="*/ 1987462 h 1987461"/>
                <a:gd name="connsiteX1" fmla="*/ 1987462 w 1987461"/>
                <a:gd name="connsiteY1" fmla="*/ 0 h 1987461"/>
                <a:gd name="connsiteX2" fmla="*/ 1829382 w 1987461"/>
                <a:gd name="connsiteY2" fmla="*/ 40425 h 1987461"/>
                <a:gd name="connsiteX3" fmla="*/ 41028 w 1987461"/>
                <a:gd name="connsiteY3" fmla="*/ 1829382 h 1987461"/>
                <a:gd name="connsiteX4" fmla="*/ 0 w 1987461"/>
                <a:gd name="connsiteY4" fmla="*/ 1987462 h 19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461" h="1987461">
                  <a:moveTo>
                    <a:pt x="0" y="1987462"/>
                  </a:moveTo>
                  <a:lnTo>
                    <a:pt x="1987462" y="0"/>
                  </a:lnTo>
                  <a:cubicBezTo>
                    <a:pt x="1934366" y="12067"/>
                    <a:pt x="1881874" y="25341"/>
                    <a:pt x="1829382" y="40425"/>
                  </a:cubicBezTo>
                  <a:lnTo>
                    <a:pt x="41028" y="1829382"/>
                  </a:lnTo>
                  <a:cubicBezTo>
                    <a:pt x="25944" y="1881271"/>
                    <a:pt x="12067" y="1934366"/>
                    <a:pt x="0" y="1987462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6" name="شكل حر: شكل 55">
              <a:extLst>
                <a:ext uri="{FF2B5EF4-FFF2-40B4-BE49-F238E27FC236}">
                  <a16:creationId xmlns:a16="http://schemas.microsoft.com/office/drawing/2014/main" id="{8324F26E-78AE-00A9-58EC-D2631E9DD379}"/>
                </a:ext>
              </a:extLst>
            </p:cNvPr>
            <p:cNvSpPr/>
            <p:nvPr/>
          </p:nvSpPr>
          <p:spPr>
            <a:xfrm>
              <a:off x="916186" y="1624171"/>
              <a:ext cx="2571512" cy="2571512"/>
            </a:xfrm>
            <a:custGeom>
              <a:avLst/>
              <a:gdLst>
                <a:gd name="connsiteX0" fmla="*/ 2566082 w 2571512"/>
                <a:gd name="connsiteY0" fmla="*/ 123085 h 2571512"/>
                <a:gd name="connsiteX1" fmla="*/ 2571513 w 2571512"/>
                <a:gd name="connsiteY1" fmla="*/ 0 h 2571512"/>
                <a:gd name="connsiteX2" fmla="*/ 0 w 2571512"/>
                <a:gd name="connsiteY2" fmla="*/ 2571513 h 2571512"/>
                <a:gd name="connsiteX3" fmla="*/ 123085 w 2571512"/>
                <a:gd name="connsiteY3" fmla="*/ 2566082 h 2571512"/>
                <a:gd name="connsiteX4" fmla="*/ 2566082 w 2571512"/>
                <a:gd name="connsiteY4" fmla="*/ 123085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66082" y="123085"/>
                  </a:moveTo>
                  <a:cubicBezTo>
                    <a:pt x="2569099" y="82057"/>
                    <a:pt x="2570909" y="41028"/>
                    <a:pt x="2571513" y="0"/>
                  </a:cubicBezTo>
                  <a:lnTo>
                    <a:pt x="0" y="2571513"/>
                  </a:lnTo>
                  <a:cubicBezTo>
                    <a:pt x="41028" y="2570909"/>
                    <a:pt x="82057" y="2568496"/>
                    <a:pt x="123085" y="2566082"/>
                  </a:cubicBezTo>
                  <a:lnTo>
                    <a:pt x="2566082" y="1230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7" name="شكل حر: شكل 56">
              <a:extLst>
                <a:ext uri="{FF2B5EF4-FFF2-40B4-BE49-F238E27FC236}">
                  <a16:creationId xmlns:a16="http://schemas.microsoft.com/office/drawing/2014/main" id="{0959D22C-9FB9-0658-B542-65AD8EE4487F}"/>
                </a:ext>
              </a:extLst>
            </p:cNvPr>
            <p:cNvSpPr/>
            <p:nvPr/>
          </p:nvSpPr>
          <p:spPr>
            <a:xfrm>
              <a:off x="484785" y="1192770"/>
              <a:ext cx="2989639" cy="2989639"/>
            </a:xfrm>
            <a:custGeom>
              <a:avLst/>
              <a:gdLst>
                <a:gd name="connsiteX0" fmla="*/ 2989640 w 2989639"/>
                <a:gd name="connsiteY0" fmla="*/ 104381 h 2989639"/>
                <a:gd name="connsiteX1" fmla="*/ 2976969 w 2989639"/>
                <a:gd name="connsiteY1" fmla="*/ 0 h 2989639"/>
                <a:gd name="connsiteX2" fmla="*/ 0 w 2989639"/>
                <a:gd name="connsiteY2" fmla="*/ 2976969 h 2989639"/>
                <a:gd name="connsiteX3" fmla="*/ 104381 w 2989639"/>
                <a:gd name="connsiteY3" fmla="*/ 2989640 h 2989639"/>
                <a:gd name="connsiteX4" fmla="*/ 2989640 w 2989639"/>
                <a:gd name="connsiteY4" fmla="*/ 10438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639" h="2989639">
                  <a:moveTo>
                    <a:pt x="2989640" y="104381"/>
                  </a:moveTo>
                  <a:cubicBezTo>
                    <a:pt x="2986020" y="69386"/>
                    <a:pt x="2981796" y="34391"/>
                    <a:pt x="2976969" y="0"/>
                  </a:cubicBezTo>
                  <a:lnTo>
                    <a:pt x="0" y="2976969"/>
                  </a:lnTo>
                  <a:cubicBezTo>
                    <a:pt x="34995" y="2981796"/>
                    <a:pt x="69386" y="2986020"/>
                    <a:pt x="104381" y="2989640"/>
                  </a:cubicBezTo>
                  <a:lnTo>
                    <a:pt x="2989640" y="10438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8" name="شكل حر: شكل 57">
              <a:extLst>
                <a:ext uri="{FF2B5EF4-FFF2-40B4-BE49-F238E27FC236}">
                  <a16:creationId xmlns:a16="http://schemas.microsoft.com/office/drawing/2014/main" id="{3B541EE2-921B-7AC6-9383-ED69B6689255}"/>
                </a:ext>
              </a:extLst>
            </p:cNvPr>
            <p:cNvSpPr/>
            <p:nvPr/>
          </p:nvSpPr>
          <p:spPr>
            <a:xfrm>
              <a:off x="-1407345" y="-699360"/>
              <a:ext cx="930378" cy="930378"/>
            </a:xfrm>
            <a:custGeom>
              <a:avLst/>
              <a:gdLst>
                <a:gd name="connsiteX0" fmla="*/ 930378 w 930378"/>
                <a:gd name="connsiteY0" fmla="*/ 0 h 930378"/>
                <a:gd name="connsiteX1" fmla="*/ 406663 w 930378"/>
                <a:gd name="connsiteY1" fmla="*/ 406663 h 930378"/>
                <a:gd name="connsiteX2" fmla="*/ 0 w 930378"/>
                <a:gd name="connsiteY2" fmla="*/ 930378 h 930378"/>
                <a:gd name="connsiteX3" fmla="*/ 930378 w 930378"/>
                <a:gd name="connsiteY3" fmla="*/ 0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930378" y="0"/>
                  </a:moveTo>
                  <a:cubicBezTo>
                    <a:pt x="743337" y="110415"/>
                    <a:pt x="567157" y="246170"/>
                    <a:pt x="406663" y="406663"/>
                  </a:cubicBezTo>
                  <a:cubicBezTo>
                    <a:pt x="246170" y="567157"/>
                    <a:pt x="110415" y="743337"/>
                    <a:pt x="0" y="930378"/>
                  </a:cubicBezTo>
                  <a:lnTo>
                    <a:pt x="930378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9" name="شكل حر: شكل 58">
              <a:extLst>
                <a:ext uri="{FF2B5EF4-FFF2-40B4-BE49-F238E27FC236}">
                  <a16:creationId xmlns:a16="http://schemas.microsoft.com/office/drawing/2014/main" id="{2216CE48-8850-4E27-7EB1-150B86350D32}"/>
                </a:ext>
              </a:extLst>
            </p:cNvPr>
            <p:cNvSpPr/>
            <p:nvPr/>
          </p:nvSpPr>
          <p:spPr>
            <a:xfrm>
              <a:off x="1437488" y="2145473"/>
              <a:ext cx="1986858" cy="1986858"/>
            </a:xfrm>
            <a:custGeom>
              <a:avLst/>
              <a:gdLst>
                <a:gd name="connsiteX0" fmla="*/ 1946434 w 1986858"/>
                <a:gd name="connsiteY0" fmla="*/ 158080 h 1986858"/>
                <a:gd name="connsiteX1" fmla="*/ 1986859 w 1986858"/>
                <a:gd name="connsiteY1" fmla="*/ 0 h 1986858"/>
                <a:gd name="connsiteX2" fmla="*/ 0 w 1986858"/>
                <a:gd name="connsiteY2" fmla="*/ 1986859 h 1986858"/>
                <a:gd name="connsiteX3" fmla="*/ 158080 w 1986858"/>
                <a:gd name="connsiteY3" fmla="*/ 1946434 h 1986858"/>
                <a:gd name="connsiteX4" fmla="*/ 1946434 w 1986858"/>
                <a:gd name="connsiteY4" fmla="*/ 158080 h 198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6858" h="1986858">
                  <a:moveTo>
                    <a:pt x="1946434" y="158080"/>
                  </a:moveTo>
                  <a:cubicBezTo>
                    <a:pt x="1961518" y="105588"/>
                    <a:pt x="1975395" y="53096"/>
                    <a:pt x="1986859" y="0"/>
                  </a:cubicBezTo>
                  <a:lnTo>
                    <a:pt x="0" y="1986859"/>
                  </a:lnTo>
                  <a:cubicBezTo>
                    <a:pt x="53096" y="1974792"/>
                    <a:pt x="105588" y="1961518"/>
                    <a:pt x="158080" y="1946434"/>
                  </a:cubicBezTo>
                  <a:lnTo>
                    <a:pt x="1946434" y="15808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0" name="شكل حر: شكل 59">
              <a:extLst>
                <a:ext uri="{FF2B5EF4-FFF2-40B4-BE49-F238E27FC236}">
                  <a16:creationId xmlns:a16="http://schemas.microsoft.com/office/drawing/2014/main" id="{4398E3BF-734F-3D46-D19C-360320759314}"/>
                </a:ext>
              </a:extLst>
            </p:cNvPr>
            <p:cNvSpPr/>
            <p:nvPr/>
          </p:nvSpPr>
          <p:spPr>
            <a:xfrm>
              <a:off x="2194702" y="2902687"/>
              <a:ext cx="930378" cy="930378"/>
            </a:xfrm>
            <a:custGeom>
              <a:avLst/>
              <a:gdLst>
                <a:gd name="connsiteX0" fmla="*/ 0 w 930378"/>
                <a:gd name="connsiteY0" fmla="*/ 930378 h 930378"/>
                <a:gd name="connsiteX1" fmla="*/ 523715 w 930378"/>
                <a:gd name="connsiteY1" fmla="*/ 523715 h 930378"/>
                <a:gd name="connsiteX2" fmla="*/ 930378 w 930378"/>
                <a:gd name="connsiteY2" fmla="*/ 0 h 930378"/>
                <a:gd name="connsiteX3" fmla="*/ 0 w 930378"/>
                <a:gd name="connsiteY3" fmla="*/ 930378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0" y="930378"/>
                  </a:moveTo>
                  <a:cubicBezTo>
                    <a:pt x="187041" y="819964"/>
                    <a:pt x="363221" y="684208"/>
                    <a:pt x="523715" y="523715"/>
                  </a:cubicBezTo>
                  <a:cubicBezTo>
                    <a:pt x="684208" y="363221"/>
                    <a:pt x="819964" y="187041"/>
                    <a:pt x="930378" y="0"/>
                  </a:cubicBezTo>
                  <a:lnTo>
                    <a:pt x="0" y="93037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1" name="شكل حر: شكل 60">
              <a:extLst>
                <a:ext uri="{FF2B5EF4-FFF2-40B4-BE49-F238E27FC236}">
                  <a16:creationId xmlns:a16="http://schemas.microsoft.com/office/drawing/2014/main" id="{66706E4A-6A59-17D2-CA0B-97B921832B69}"/>
                </a:ext>
              </a:extLst>
            </p:cNvPr>
            <p:cNvSpPr/>
            <p:nvPr/>
          </p:nvSpPr>
          <p:spPr>
            <a:xfrm>
              <a:off x="-523425" y="184559"/>
              <a:ext cx="3664194" cy="3664194"/>
            </a:xfrm>
            <a:custGeom>
              <a:avLst/>
              <a:gdLst>
                <a:gd name="connsiteX0" fmla="*/ 3664194 w 3664194"/>
                <a:gd name="connsiteY0" fmla="*/ 73610 h 3664194"/>
                <a:gd name="connsiteX1" fmla="*/ 3620149 w 3664194"/>
                <a:gd name="connsiteY1" fmla="*/ 0 h 3664194"/>
                <a:gd name="connsiteX2" fmla="*/ 0 w 3664194"/>
                <a:gd name="connsiteY2" fmla="*/ 3620149 h 3664194"/>
                <a:gd name="connsiteX3" fmla="*/ 73610 w 3664194"/>
                <a:gd name="connsiteY3" fmla="*/ 3664194 h 3664194"/>
                <a:gd name="connsiteX4" fmla="*/ 3664194 w 3664194"/>
                <a:gd name="connsiteY4" fmla="*/ 73610 h 366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194" h="3664194">
                  <a:moveTo>
                    <a:pt x="3664194" y="73610"/>
                  </a:moveTo>
                  <a:cubicBezTo>
                    <a:pt x="3649714" y="48872"/>
                    <a:pt x="3635233" y="24134"/>
                    <a:pt x="3620149" y="0"/>
                  </a:cubicBezTo>
                  <a:lnTo>
                    <a:pt x="0" y="3620149"/>
                  </a:lnTo>
                  <a:cubicBezTo>
                    <a:pt x="24134" y="3635233"/>
                    <a:pt x="48872" y="3649714"/>
                    <a:pt x="73610" y="3664194"/>
                  </a:cubicBezTo>
                  <a:lnTo>
                    <a:pt x="3664194" y="7361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2" name="شكل حر: شكل 61">
              <a:extLst>
                <a:ext uri="{FF2B5EF4-FFF2-40B4-BE49-F238E27FC236}">
                  <a16:creationId xmlns:a16="http://schemas.microsoft.com/office/drawing/2014/main" id="{FF4D6846-37C6-0F0C-66F4-D4C64D247E82}"/>
                </a:ext>
              </a:extLst>
            </p:cNvPr>
            <p:cNvSpPr/>
            <p:nvPr/>
          </p:nvSpPr>
          <p:spPr>
            <a:xfrm>
              <a:off x="-790713" y="-82728"/>
              <a:ext cx="3749267" cy="3749267"/>
            </a:xfrm>
            <a:custGeom>
              <a:avLst/>
              <a:gdLst>
                <a:gd name="connsiteX0" fmla="*/ 3749268 w 3749267"/>
                <a:gd name="connsiteY0" fmla="*/ 65766 h 3749267"/>
                <a:gd name="connsiteX1" fmla="*/ 3697982 w 3749267"/>
                <a:gd name="connsiteY1" fmla="*/ 0 h 3749267"/>
                <a:gd name="connsiteX2" fmla="*/ 0 w 3749267"/>
                <a:gd name="connsiteY2" fmla="*/ 3697982 h 3749267"/>
                <a:gd name="connsiteX3" fmla="*/ 65766 w 3749267"/>
                <a:gd name="connsiteY3" fmla="*/ 3749268 h 3749267"/>
                <a:gd name="connsiteX4" fmla="*/ 3749268 w 3749267"/>
                <a:gd name="connsiteY4" fmla="*/ 65766 h 374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9267">
                  <a:moveTo>
                    <a:pt x="3749268" y="65766"/>
                  </a:moveTo>
                  <a:cubicBezTo>
                    <a:pt x="3732374" y="43442"/>
                    <a:pt x="3715480" y="21721"/>
                    <a:pt x="3697982" y="0"/>
                  </a:cubicBezTo>
                  <a:lnTo>
                    <a:pt x="0" y="3697982"/>
                  </a:lnTo>
                  <a:cubicBezTo>
                    <a:pt x="21721" y="3715480"/>
                    <a:pt x="44045" y="3732374"/>
                    <a:pt x="65766" y="3749268"/>
                  </a:cubicBezTo>
                  <a:lnTo>
                    <a:pt x="3749268" y="65766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3" name="شكل حر: شكل 62">
              <a:extLst>
                <a:ext uri="{FF2B5EF4-FFF2-40B4-BE49-F238E27FC236}">
                  <a16:creationId xmlns:a16="http://schemas.microsoft.com/office/drawing/2014/main" id="{EEE8F274-9BDB-EAF4-D190-A9434B4BAA37}"/>
                </a:ext>
              </a:extLst>
            </p:cNvPr>
            <p:cNvSpPr/>
            <p:nvPr/>
          </p:nvSpPr>
          <p:spPr>
            <a:xfrm>
              <a:off x="108893" y="816878"/>
              <a:ext cx="3296145" cy="3296145"/>
            </a:xfrm>
            <a:custGeom>
              <a:avLst/>
              <a:gdLst>
                <a:gd name="connsiteX0" fmla="*/ 3296146 w 3296145"/>
                <a:gd name="connsiteY0" fmla="*/ 92314 h 3296145"/>
                <a:gd name="connsiteX1" fmla="*/ 3270805 w 3296145"/>
                <a:gd name="connsiteY1" fmla="*/ 0 h 3296145"/>
                <a:gd name="connsiteX2" fmla="*/ 0 w 3296145"/>
                <a:gd name="connsiteY2" fmla="*/ 3270805 h 3296145"/>
                <a:gd name="connsiteX3" fmla="*/ 92314 w 3296145"/>
                <a:gd name="connsiteY3" fmla="*/ 3296146 h 3296145"/>
                <a:gd name="connsiteX4" fmla="*/ 3296146 w 3296145"/>
                <a:gd name="connsiteY4" fmla="*/ 92314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92314"/>
                  </a:moveTo>
                  <a:cubicBezTo>
                    <a:pt x="3288302" y="61542"/>
                    <a:pt x="3279855" y="30771"/>
                    <a:pt x="3270805" y="0"/>
                  </a:cubicBezTo>
                  <a:lnTo>
                    <a:pt x="0" y="3270805"/>
                  </a:lnTo>
                  <a:cubicBezTo>
                    <a:pt x="30771" y="3279855"/>
                    <a:pt x="61542" y="3288302"/>
                    <a:pt x="92314" y="3296146"/>
                  </a:cubicBezTo>
                  <a:lnTo>
                    <a:pt x="3296146" y="92314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20" name="شكل حر: شكل 5119">
              <a:extLst>
                <a:ext uri="{FF2B5EF4-FFF2-40B4-BE49-F238E27FC236}">
                  <a16:creationId xmlns:a16="http://schemas.microsoft.com/office/drawing/2014/main" id="{76043CAC-F969-8398-14E6-D80A49F0AF6C}"/>
                </a:ext>
              </a:extLst>
            </p:cNvPr>
            <p:cNvSpPr/>
            <p:nvPr/>
          </p:nvSpPr>
          <p:spPr>
            <a:xfrm>
              <a:off x="-224160" y="483221"/>
              <a:ext cx="3515164" cy="3516371"/>
            </a:xfrm>
            <a:custGeom>
              <a:avLst/>
              <a:gdLst>
                <a:gd name="connsiteX0" fmla="*/ 3515165 w 3515164"/>
                <a:gd name="connsiteY0" fmla="*/ 82057 h 3516371"/>
                <a:gd name="connsiteX1" fmla="*/ 3479567 w 3515164"/>
                <a:gd name="connsiteY1" fmla="*/ 0 h 3516371"/>
                <a:gd name="connsiteX2" fmla="*/ 0 w 3515164"/>
                <a:gd name="connsiteY2" fmla="*/ 3480773 h 3516371"/>
                <a:gd name="connsiteX3" fmla="*/ 82057 w 3515164"/>
                <a:gd name="connsiteY3" fmla="*/ 3516372 h 3516371"/>
                <a:gd name="connsiteX4" fmla="*/ 3515165 w 3515164"/>
                <a:gd name="connsiteY4" fmla="*/ 82057 h 351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164" h="3516371">
                  <a:moveTo>
                    <a:pt x="3515165" y="82057"/>
                  </a:moveTo>
                  <a:cubicBezTo>
                    <a:pt x="3503701" y="54302"/>
                    <a:pt x="3492237" y="27151"/>
                    <a:pt x="3479567" y="0"/>
                  </a:cubicBezTo>
                  <a:lnTo>
                    <a:pt x="0" y="3480773"/>
                  </a:lnTo>
                  <a:cubicBezTo>
                    <a:pt x="27151" y="3492841"/>
                    <a:pt x="54302" y="3504908"/>
                    <a:pt x="82057" y="3516372"/>
                  </a:cubicBezTo>
                  <a:lnTo>
                    <a:pt x="3515165" y="82057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54" b="59398" l="66479" r="82394">
                        <a14:foregroundMark x1="74085" y1="59398" x2="74085" y2="59398"/>
                        <a14:foregroundMark x1="82254" y1="56015" x2="82254" y2="5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34" t="34000" r="15576" b="38282"/>
          <a:stretch/>
        </p:blipFill>
        <p:spPr bwMode="auto">
          <a:xfrm>
            <a:off x="11155365" y="147088"/>
            <a:ext cx="887895" cy="9318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92D05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0BBF5803-2A7B-31F9-5CBD-85CB176C7D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06" t="18637" r="24236" b="6810"/>
          <a:stretch/>
        </p:blipFill>
        <p:spPr>
          <a:xfrm>
            <a:off x="153879" y="1078939"/>
            <a:ext cx="8053773" cy="5112855"/>
          </a:xfrm>
          <a:prstGeom prst="rect">
            <a:avLst/>
          </a:prstGeom>
        </p:spPr>
      </p:pic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5683911" y="-1364740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تطبيقات النمذجة ثلاثية الأبعاد 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4026259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aphique 29">
            <a:extLst>
              <a:ext uri="{FF2B5EF4-FFF2-40B4-BE49-F238E27FC236}">
                <a16:creationId xmlns:a16="http://schemas.microsoft.com/office/drawing/2014/main" id="{2290AEC8-55D0-A414-B7B4-FB99584ED7A9}"/>
              </a:ext>
            </a:extLst>
          </p:cNvPr>
          <p:cNvGrpSpPr/>
          <p:nvPr/>
        </p:nvGrpSpPr>
        <p:grpSpPr>
          <a:xfrm>
            <a:off x="-1770567" y="-1062582"/>
            <a:ext cx="5258266" cy="5258266"/>
            <a:chOff x="-1770567" y="-1062582"/>
            <a:chExt cx="5258266" cy="5258266"/>
          </a:xfrm>
          <a:solidFill>
            <a:srgbClr val="002060">
              <a:alpha val="19000"/>
            </a:srgbClr>
          </a:solidFill>
        </p:grpSpPr>
        <p:sp>
          <p:nvSpPr>
            <p:cNvPr id="48" name="شكل حر: شكل 47">
              <a:extLst>
                <a:ext uri="{FF2B5EF4-FFF2-40B4-BE49-F238E27FC236}">
                  <a16:creationId xmlns:a16="http://schemas.microsoft.com/office/drawing/2014/main" id="{7EC0B3DC-CB4A-61A3-C5F2-EDAD8BBCB51D}"/>
                </a:ext>
              </a:extLst>
            </p:cNvPr>
            <p:cNvSpPr/>
            <p:nvPr/>
          </p:nvSpPr>
          <p:spPr>
            <a:xfrm>
              <a:off x="-1241421" y="-532833"/>
              <a:ext cx="3749267" cy="3748664"/>
            </a:xfrm>
            <a:custGeom>
              <a:avLst/>
              <a:gdLst>
                <a:gd name="connsiteX0" fmla="*/ 3749268 w 3749267"/>
                <a:gd name="connsiteY0" fmla="*/ 51285 h 3748664"/>
                <a:gd name="connsiteX1" fmla="*/ 3683502 w 3749267"/>
                <a:gd name="connsiteY1" fmla="*/ 0 h 3748664"/>
                <a:gd name="connsiteX2" fmla="*/ 0 w 3749267"/>
                <a:gd name="connsiteY2" fmla="*/ 3682898 h 3748664"/>
                <a:gd name="connsiteX3" fmla="*/ 51285 w 3749267"/>
                <a:gd name="connsiteY3" fmla="*/ 3748665 h 3748664"/>
                <a:gd name="connsiteX4" fmla="*/ 3749268 w 3749267"/>
                <a:gd name="connsiteY4" fmla="*/ 51285 h 37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8664">
                  <a:moveTo>
                    <a:pt x="3749268" y="51285"/>
                  </a:moveTo>
                  <a:cubicBezTo>
                    <a:pt x="3727547" y="33788"/>
                    <a:pt x="3705223" y="16894"/>
                    <a:pt x="3683502" y="0"/>
                  </a:cubicBezTo>
                  <a:lnTo>
                    <a:pt x="0" y="3682898"/>
                  </a:lnTo>
                  <a:cubicBezTo>
                    <a:pt x="16894" y="3705223"/>
                    <a:pt x="33788" y="3726944"/>
                    <a:pt x="51285" y="3748665"/>
                  </a:cubicBezTo>
                  <a:lnTo>
                    <a:pt x="3749268" y="512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9" name="شكل حر: شكل 48">
              <a:extLst>
                <a:ext uri="{FF2B5EF4-FFF2-40B4-BE49-F238E27FC236}">
                  <a16:creationId xmlns:a16="http://schemas.microsoft.com/office/drawing/2014/main" id="{5E38AE2C-8BBE-D477-2698-CB104F9E9215}"/>
                </a:ext>
              </a:extLst>
            </p:cNvPr>
            <p:cNvSpPr/>
            <p:nvPr/>
          </p:nvSpPr>
          <p:spPr>
            <a:xfrm>
              <a:off x="-1687906" y="-979921"/>
              <a:ext cx="3296145" cy="3296145"/>
            </a:xfrm>
            <a:custGeom>
              <a:avLst/>
              <a:gdLst>
                <a:gd name="connsiteX0" fmla="*/ 3296146 w 3296145"/>
                <a:gd name="connsiteY0" fmla="*/ 25341 h 3296145"/>
                <a:gd name="connsiteX1" fmla="*/ 3203832 w 3296145"/>
                <a:gd name="connsiteY1" fmla="*/ 0 h 3296145"/>
                <a:gd name="connsiteX2" fmla="*/ 0 w 3296145"/>
                <a:gd name="connsiteY2" fmla="*/ 3204435 h 3296145"/>
                <a:gd name="connsiteX3" fmla="*/ 25341 w 3296145"/>
                <a:gd name="connsiteY3" fmla="*/ 3296146 h 3296145"/>
                <a:gd name="connsiteX4" fmla="*/ 3296146 w 3296145"/>
                <a:gd name="connsiteY4" fmla="*/ 25341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25341"/>
                  </a:moveTo>
                  <a:cubicBezTo>
                    <a:pt x="3265375" y="16291"/>
                    <a:pt x="3234603" y="7844"/>
                    <a:pt x="3203832" y="0"/>
                  </a:cubicBezTo>
                  <a:lnTo>
                    <a:pt x="0" y="3204435"/>
                  </a:lnTo>
                  <a:cubicBezTo>
                    <a:pt x="7844" y="3235207"/>
                    <a:pt x="16291" y="3265978"/>
                    <a:pt x="25341" y="3296146"/>
                  </a:cubicBezTo>
                  <a:lnTo>
                    <a:pt x="3296146" y="2534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0" name="شكل حر: شكل 49">
              <a:extLst>
                <a:ext uri="{FF2B5EF4-FFF2-40B4-BE49-F238E27FC236}">
                  <a16:creationId xmlns:a16="http://schemas.microsoft.com/office/drawing/2014/main" id="{06C460CC-32CA-17B0-9921-CC07E7F730E9}"/>
                </a:ext>
              </a:extLst>
            </p:cNvPr>
            <p:cNvSpPr/>
            <p:nvPr/>
          </p:nvSpPr>
          <p:spPr>
            <a:xfrm>
              <a:off x="-1423032" y="-715651"/>
              <a:ext cx="3663590" cy="3663590"/>
            </a:xfrm>
            <a:custGeom>
              <a:avLst/>
              <a:gdLst>
                <a:gd name="connsiteX0" fmla="*/ 3663591 w 3663590"/>
                <a:gd name="connsiteY0" fmla="*/ 44045 h 3663590"/>
                <a:gd name="connsiteX1" fmla="*/ 3589981 w 3663590"/>
                <a:gd name="connsiteY1" fmla="*/ 0 h 3663590"/>
                <a:gd name="connsiteX2" fmla="*/ 0 w 3663590"/>
                <a:gd name="connsiteY2" fmla="*/ 3589981 h 3663590"/>
                <a:gd name="connsiteX3" fmla="*/ 44045 w 3663590"/>
                <a:gd name="connsiteY3" fmla="*/ 3663591 h 3663590"/>
                <a:gd name="connsiteX4" fmla="*/ 3663591 w 3663590"/>
                <a:gd name="connsiteY4" fmla="*/ 44045 h 366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3590" h="3663590">
                  <a:moveTo>
                    <a:pt x="3663591" y="44045"/>
                  </a:moveTo>
                  <a:cubicBezTo>
                    <a:pt x="3639457" y="28961"/>
                    <a:pt x="3614719" y="14481"/>
                    <a:pt x="3589981" y="0"/>
                  </a:cubicBezTo>
                  <a:lnTo>
                    <a:pt x="0" y="3589981"/>
                  </a:lnTo>
                  <a:cubicBezTo>
                    <a:pt x="13877" y="3614719"/>
                    <a:pt x="28961" y="3639457"/>
                    <a:pt x="44045" y="3663591"/>
                  </a:cubicBezTo>
                  <a:lnTo>
                    <a:pt x="3663591" y="4404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" name="شكل حر: شكل 50">
              <a:extLst>
                <a:ext uri="{FF2B5EF4-FFF2-40B4-BE49-F238E27FC236}">
                  <a16:creationId xmlns:a16="http://schemas.microsoft.com/office/drawing/2014/main" id="{AC5DDCB4-0450-DCE9-87BF-9FE7B60607B5}"/>
                </a:ext>
              </a:extLst>
            </p:cNvPr>
            <p:cNvSpPr/>
            <p:nvPr/>
          </p:nvSpPr>
          <p:spPr>
            <a:xfrm>
              <a:off x="-1573872" y="-865887"/>
              <a:ext cx="3515767" cy="3515767"/>
            </a:xfrm>
            <a:custGeom>
              <a:avLst/>
              <a:gdLst>
                <a:gd name="connsiteX0" fmla="*/ 3515768 w 3515767"/>
                <a:gd name="connsiteY0" fmla="*/ 35598 h 3515767"/>
                <a:gd name="connsiteX1" fmla="*/ 3433711 w 3515767"/>
                <a:gd name="connsiteY1" fmla="*/ 0 h 3515767"/>
                <a:gd name="connsiteX2" fmla="*/ 0 w 3515767"/>
                <a:gd name="connsiteY2" fmla="*/ 3433711 h 3515767"/>
                <a:gd name="connsiteX3" fmla="*/ 35598 w 3515767"/>
                <a:gd name="connsiteY3" fmla="*/ 3515768 h 3515767"/>
                <a:gd name="connsiteX4" fmla="*/ 3515768 w 3515767"/>
                <a:gd name="connsiteY4" fmla="*/ 35598 h 35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767" h="3515767">
                  <a:moveTo>
                    <a:pt x="3515768" y="35598"/>
                  </a:moveTo>
                  <a:cubicBezTo>
                    <a:pt x="3488617" y="23531"/>
                    <a:pt x="3461466" y="11464"/>
                    <a:pt x="3433711" y="0"/>
                  </a:cubicBezTo>
                  <a:lnTo>
                    <a:pt x="0" y="3433711"/>
                  </a:lnTo>
                  <a:cubicBezTo>
                    <a:pt x="11464" y="3461466"/>
                    <a:pt x="22928" y="3488617"/>
                    <a:pt x="35598" y="3515768"/>
                  </a:cubicBezTo>
                  <a:lnTo>
                    <a:pt x="3515768" y="3559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2" name="شكل حر: شكل 51">
              <a:extLst>
                <a:ext uri="{FF2B5EF4-FFF2-40B4-BE49-F238E27FC236}">
                  <a16:creationId xmlns:a16="http://schemas.microsoft.com/office/drawing/2014/main" id="{0BE2DFE8-10E2-8028-3CAF-163DE4B277ED}"/>
                </a:ext>
              </a:extLst>
            </p:cNvPr>
            <p:cNvSpPr/>
            <p:nvPr/>
          </p:nvSpPr>
          <p:spPr>
            <a:xfrm>
              <a:off x="-1757293" y="-1049308"/>
              <a:ext cx="2990242" cy="2989639"/>
            </a:xfrm>
            <a:custGeom>
              <a:avLst/>
              <a:gdLst>
                <a:gd name="connsiteX0" fmla="*/ 2990243 w 2990242"/>
                <a:gd name="connsiteY0" fmla="*/ 12671 h 2989639"/>
                <a:gd name="connsiteX1" fmla="*/ 2885862 w 2990242"/>
                <a:gd name="connsiteY1" fmla="*/ 0 h 2989639"/>
                <a:gd name="connsiteX2" fmla="*/ 0 w 2990242"/>
                <a:gd name="connsiteY2" fmla="*/ 2885259 h 2989639"/>
                <a:gd name="connsiteX3" fmla="*/ 12671 w 2990242"/>
                <a:gd name="connsiteY3" fmla="*/ 2989640 h 2989639"/>
                <a:gd name="connsiteX4" fmla="*/ 2990243 w 2990242"/>
                <a:gd name="connsiteY4" fmla="*/ 1267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0242" h="2989639">
                  <a:moveTo>
                    <a:pt x="2990243" y="12671"/>
                  </a:moveTo>
                  <a:cubicBezTo>
                    <a:pt x="2955248" y="7844"/>
                    <a:pt x="2920857" y="3620"/>
                    <a:pt x="2885862" y="0"/>
                  </a:cubicBezTo>
                  <a:lnTo>
                    <a:pt x="0" y="2885259"/>
                  </a:lnTo>
                  <a:cubicBezTo>
                    <a:pt x="3620" y="2920254"/>
                    <a:pt x="7844" y="2955248"/>
                    <a:pt x="12671" y="2989640"/>
                  </a:cubicBezTo>
                  <a:lnTo>
                    <a:pt x="2990243" y="1267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3" name="شكل حر: شكل 52">
              <a:extLst>
                <a:ext uri="{FF2B5EF4-FFF2-40B4-BE49-F238E27FC236}">
                  <a16:creationId xmlns:a16="http://schemas.microsoft.com/office/drawing/2014/main" id="{B2589DB8-E319-9D5F-D747-E0C4ECEC6AFA}"/>
                </a:ext>
              </a:extLst>
            </p:cNvPr>
            <p:cNvSpPr/>
            <p:nvPr/>
          </p:nvSpPr>
          <p:spPr>
            <a:xfrm>
              <a:off x="-1029643" y="-321658"/>
              <a:ext cx="3777021" cy="3777021"/>
            </a:xfrm>
            <a:custGeom>
              <a:avLst/>
              <a:gdLst>
                <a:gd name="connsiteX0" fmla="*/ 3748061 w 3777021"/>
                <a:gd name="connsiteY0" fmla="*/ 28961 h 3777021"/>
                <a:gd name="connsiteX1" fmla="*/ 3718497 w 3777021"/>
                <a:gd name="connsiteY1" fmla="*/ 0 h 3777021"/>
                <a:gd name="connsiteX2" fmla="*/ 0 w 3777021"/>
                <a:gd name="connsiteY2" fmla="*/ 3718497 h 3777021"/>
                <a:gd name="connsiteX3" fmla="*/ 28961 w 3777021"/>
                <a:gd name="connsiteY3" fmla="*/ 3748061 h 3777021"/>
                <a:gd name="connsiteX4" fmla="*/ 58526 w 3777021"/>
                <a:gd name="connsiteY4" fmla="*/ 3777022 h 3777021"/>
                <a:gd name="connsiteX5" fmla="*/ 3777022 w 3777021"/>
                <a:gd name="connsiteY5" fmla="*/ 58526 h 3777021"/>
                <a:gd name="connsiteX6" fmla="*/ 3748061 w 3777021"/>
                <a:gd name="connsiteY6" fmla="*/ 28961 h 377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77021" h="3777021">
                  <a:moveTo>
                    <a:pt x="3748061" y="28961"/>
                  </a:moveTo>
                  <a:cubicBezTo>
                    <a:pt x="3738407" y="19308"/>
                    <a:pt x="3728150" y="9654"/>
                    <a:pt x="3718497" y="0"/>
                  </a:cubicBezTo>
                  <a:lnTo>
                    <a:pt x="0" y="3718497"/>
                  </a:lnTo>
                  <a:cubicBezTo>
                    <a:pt x="9654" y="3728150"/>
                    <a:pt x="19308" y="3738407"/>
                    <a:pt x="28961" y="3748061"/>
                  </a:cubicBezTo>
                  <a:cubicBezTo>
                    <a:pt x="38615" y="3757715"/>
                    <a:pt x="48872" y="3767369"/>
                    <a:pt x="58526" y="3777022"/>
                  </a:cubicBezTo>
                  <a:lnTo>
                    <a:pt x="3777022" y="58526"/>
                  </a:lnTo>
                  <a:cubicBezTo>
                    <a:pt x="3767369" y="48269"/>
                    <a:pt x="3757715" y="38615"/>
                    <a:pt x="3748061" y="28961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 dirty="0"/>
            </a:p>
          </p:txBody>
        </p:sp>
        <p:sp>
          <p:nvSpPr>
            <p:cNvPr id="54" name="شكل حر: شكل 53">
              <a:extLst>
                <a:ext uri="{FF2B5EF4-FFF2-40B4-BE49-F238E27FC236}">
                  <a16:creationId xmlns:a16="http://schemas.microsoft.com/office/drawing/2014/main" id="{4B26F153-E65D-93C9-BE33-F9E2BCE7A910}"/>
                </a:ext>
              </a:extLst>
            </p:cNvPr>
            <p:cNvSpPr/>
            <p:nvPr/>
          </p:nvSpPr>
          <p:spPr>
            <a:xfrm>
              <a:off x="-1770567" y="-1062582"/>
              <a:ext cx="2571512" cy="2571512"/>
            </a:xfrm>
            <a:custGeom>
              <a:avLst/>
              <a:gdLst>
                <a:gd name="connsiteX0" fmla="*/ 2571513 w 2571512"/>
                <a:gd name="connsiteY0" fmla="*/ 0 h 2571512"/>
                <a:gd name="connsiteX1" fmla="*/ 2448428 w 2571512"/>
                <a:gd name="connsiteY1" fmla="*/ 5430 h 2571512"/>
                <a:gd name="connsiteX2" fmla="*/ 5430 w 2571512"/>
                <a:gd name="connsiteY2" fmla="*/ 2449031 h 2571512"/>
                <a:gd name="connsiteX3" fmla="*/ 0 w 2571512"/>
                <a:gd name="connsiteY3" fmla="*/ 2571513 h 2571512"/>
                <a:gd name="connsiteX4" fmla="*/ 2571513 w 2571512"/>
                <a:gd name="connsiteY4" fmla="*/ 0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71513" y="0"/>
                  </a:moveTo>
                  <a:cubicBezTo>
                    <a:pt x="2530484" y="603"/>
                    <a:pt x="2489456" y="3017"/>
                    <a:pt x="2448428" y="5430"/>
                  </a:cubicBezTo>
                  <a:lnTo>
                    <a:pt x="5430" y="2449031"/>
                  </a:lnTo>
                  <a:cubicBezTo>
                    <a:pt x="3017" y="2489456"/>
                    <a:pt x="603" y="2530484"/>
                    <a:pt x="0" y="2571513"/>
                  </a:cubicBezTo>
                  <a:lnTo>
                    <a:pt x="2571513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5" name="شكل حر: شكل 54">
              <a:extLst>
                <a:ext uri="{FF2B5EF4-FFF2-40B4-BE49-F238E27FC236}">
                  <a16:creationId xmlns:a16="http://schemas.microsoft.com/office/drawing/2014/main" id="{30E691C9-F403-257A-87BC-2E15DA5A9F51}"/>
                </a:ext>
              </a:extLst>
            </p:cNvPr>
            <p:cNvSpPr/>
            <p:nvPr/>
          </p:nvSpPr>
          <p:spPr>
            <a:xfrm>
              <a:off x="-1707214" y="-999229"/>
              <a:ext cx="1987461" cy="1987461"/>
            </a:xfrm>
            <a:custGeom>
              <a:avLst/>
              <a:gdLst>
                <a:gd name="connsiteX0" fmla="*/ 0 w 1987461"/>
                <a:gd name="connsiteY0" fmla="*/ 1987462 h 1987461"/>
                <a:gd name="connsiteX1" fmla="*/ 1987462 w 1987461"/>
                <a:gd name="connsiteY1" fmla="*/ 0 h 1987461"/>
                <a:gd name="connsiteX2" fmla="*/ 1829382 w 1987461"/>
                <a:gd name="connsiteY2" fmla="*/ 40425 h 1987461"/>
                <a:gd name="connsiteX3" fmla="*/ 41028 w 1987461"/>
                <a:gd name="connsiteY3" fmla="*/ 1829382 h 1987461"/>
                <a:gd name="connsiteX4" fmla="*/ 0 w 1987461"/>
                <a:gd name="connsiteY4" fmla="*/ 1987462 h 19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461" h="1987461">
                  <a:moveTo>
                    <a:pt x="0" y="1987462"/>
                  </a:moveTo>
                  <a:lnTo>
                    <a:pt x="1987462" y="0"/>
                  </a:lnTo>
                  <a:cubicBezTo>
                    <a:pt x="1934366" y="12067"/>
                    <a:pt x="1881874" y="25341"/>
                    <a:pt x="1829382" y="40425"/>
                  </a:cubicBezTo>
                  <a:lnTo>
                    <a:pt x="41028" y="1829382"/>
                  </a:lnTo>
                  <a:cubicBezTo>
                    <a:pt x="25944" y="1881271"/>
                    <a:pt x="12067" y="1934366"/>
                    <a:pt x="0" y="1987462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6" name="شكل حر: شكل 55">
              <a:extLst>
                <a:ext uri="{FF2B5EF4-FFF2-40B4-BE49-F238E27FC236}">
                  <a16:creationId xmlns:a16="http://schemas.microsoft.com/office/drawing/2014/main" id="{8324F26E-78AE-00A9-58EC-D2631E9DD379}"/>
                </a:ext>
              </a:extLst>
            </p:cNvPr>
            <p:cNvSpPr/>
            <p:nvPr/>
          </p:nvSpPr>
          <p:spPr>
            <a:xfrm>
              <a:off x="916186" y="1624171"/>
              <a:ext cx="2571512" cy="2571512"/>
            </a:xfrm>
            <a:custGeom>
              <a:avLst/>
              <a:gdLst>
                <a:gd name="connsiteX0" fmla="*/ 2566082 w 2571512"/>
                <a:gd name="connsiteY0" fmla="*/ 123085 h 2571512"/>
                <a:gd name="connsiteX1" fmla="*/ 2571513 w 2571512"/>
                <a:gd name="connsiteY1" fmla="*/ 0 h 2571512"/>
                <a:gd name="connsiteX2" fmla="*/ 0 w 2571512"/>
                <a:gd name="connsiteY2" fmla="*/ 2571513 h 2571512"/>
                <a:gd name="connsiteX3" fmla="*/ 123085 w 2571512"/>
                <a:gd name="connsiteY3" fmla="*/ 2566082 h 2571512"/>
                <a:gd name="connsiteX4" fmla="*/ 2566082 w 2571512"/>
                <a:gd name="connsiteY4" fmla="*/ 123085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66082" y="123085"/>
                  </a:moveTo>
                  <a:cubicBezTo>
                    <a:pt x="2569099" y="82057"/>
                    <a:pt x="2570909" y="41028"/>
                    <a:pt x="2571513" y="0"/>
                  </a:cubicBezTo>
                  <a:lnTo>
                    <a:pt x="0" y="2571513"/>
                  </a:lnTo>
                  <a:cubicBezTo>
                    <a:pt x="41028" y="2570909"/>
                    <a:pt x="82057" y="2568496"/>
                    <a:pt x="123085" y="2566082"/>
                  </a:cubicBezTo>
                  <a:lnTo>
                    <a:pt x="2566082" y="1230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7" name="شكل حر: شكل 56">
              <a:extLst>
                <a:ext uri="{FF2B5EF4-FFF2-40B4-BE49-F238E27FC236}">
                  <a16:creationId xmlns:a16="http://schemas.microsoft.com/office/drawing/2014/main" id="{0959D22C-9FB9-0658-B542-65AD8EE4487F}"/>
                </a:ext>
              </a:extLst>
            </p:cNvPr>
            <p:cNvSpPr/>
            <p:nvPr/>
          </p:nvSpPr>
          <p:spPr>
            <a:xfrm>
              <a:off x="484785" y="1192770"/>
              <a:ext cx="2989639" cy="2989639"/>
            </a:xfrm>
            <a:custGeom>
              <a:avLst/>
              <a:gdLst>
                <a:gd name="connsiteX0" fmla="*/ 2989640 w 2989639"/>
                <a:gd name="connsiteY0" fmla="*/ 104381 h 2989639"/>
                <a:gd name="connsiteX1" fmla="*/ 2976969 w 2989639"/>
                <a:gd name="connsiteY1" fmla="*/ 0 h 2989639"/>
                <a:gd name="connsiteX2" fmla="*/ 0 w 2989639"/>
                <a:gd name="connsiteY2" fmla="*/ 2976969 h 2989639"/>
                <a:gd name="connsiteX3" fmla="*/ 104381 w 2989639"/>
                <a:gd name="connsiteY3" fmla="*/ 2989640 h 2989639"/>
                <a:gd name="connsiteX4" fmla="*/ 2989640 w 2989639"/>
                <a:gd name="connsiteY4" fmla="*/ 10438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639" h="2989639">
                  <a:moveTo>
                    <a:pt x="2989640" y="104381"/>
                  </a:moveTo>
                  <a:cubicBezTo>
                    <a:pt x="2986020" y="69386"/>
                    <a:pt x="2981796" y="34391"/>
                    <a:pt x="2976969" y="0"/>
                  </a:cubicBezTo>
                  <a:lnTo>
                    <a:pt x="0" y="2976969"/>
                  </a:lnTo>
                  <a:cubicBezTo>
                    <a:pt x="34995" y="2981796"/>
                    <a:pt x="69386" y="2986020"/>
                    <a:pt x="104381" y="2989640"/>
                  </a:cubicBezTo>
                  <a:lnTo>
                    <a:pt x="2989640" y="10438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8" name="شكل حر: شكل 57">
              <a:extLst>
                <a:ext uri="{FF2B5EF4-FFF2-40B4-BE49-F238E27FC236}">
                  <a16:creationId xmlns:a16="http://schemas.microsoft.com/office/drawing/2014/main" id="{3B541EE2-921B-7AC6-9383-ED69B6689255}"/>
                </a:ext>
              </a:extLst>
            </p:cNvPr>
            <p:cNvSpPr/>
            <p:nvPr/>
          </p:nvSpPr>
          <p:spPr>
            <a:xfrm>
              <a:off x="-1407345" y="-699360"/>
              <a:ext cx="930378" cy="930378"/>
            </a:xfrm>
            <a:custGeom>
              <a:avLst/>
              <a:gdLst>
                <a:gd name="connsiteX0" fmla="*/ 930378 w 930378"/>
                <a:gd name="connsiteY0" fmla="*/ 0 h 930378"/>
                <a:gd name="connsiteX1" fmla="*/ 406663 w 930378"/>
                <a:gd name="connsiteY1" fmla="*/ 406663 h 930378"/>
                <a:gd name="connsiteX2" fmla="*/ 0 w 930378"/>
                <a:gd name="connsiteY2" fmla="*/ 930378 h 930378"/>
                <a:gd name="connsiteX3" fmla="*/ 930378 w 930378"/>
                <a:gd name="connsiteY3" fmla="*/ 0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930378" y="0"/>
                  </a:moveTo>
                  <a:cubicBezTo>
                    <a:pt x="743337" y="110415"/>
                    <a:pt x="567157" y="246170"/>
                    <a:pt x="406663" y="406663"/>
                  </a:cubicBezTo>
                  <a:cubicBezTo>
                    <a:pt x="246170" y="567157"/>
                    <a:pt x="110415" y="743337"/>
                    <a:pt x="0" y="930378"/>
                  </a:cubicBezTo>
                  <a:lnTo>
                    <a:pt x="930378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9" name="شكل حر: شكل 58">
              <a:extLst>
                <a:ext uri="{FF2B5EF4-FFF2-40B4-BE49-F238E27FC236}">
                  <a16:creationId xmlns:a16="http://schemas.microsoft.com/office/drawing/2014/main" id="{2216CE48-8850-4E27-7EB1-150B86350D32}"/>
                </a:ext>
              </a:extLst>
            </p:cNvPr>
            <p:cNvSpPr/>
            <p:nvPr/>
          </p:nvSpPr>
          <p:spPr>
            <a:xfrm>
              <a:off x="1437488" y="2145473"/>
              <a:ext cx="1986858" cy="1986858"/>
            </a:xfrm>
            <a:custGeom>
              <a:avLst/>
              <a:gdLst>
                <a:gd name="connsiteX0" fmla="*/ 1946434 w 1986858"/>
                <a:gd name="connsiteY0" fmla="*/ 158080 h 1986858"/>
                <a:gd name="connsiteX1" fmla="*/ 1986859 w 1986858"/>
                <a:gd name="connsiteY1" fmla="*/ 0 h 1986858"/>
                <a:gd name="connsiteX2" fmla="*/ 0 w 1986858"/>
                <a:gd name="connsiteY2" fmla="*/ 1986859 h 1986858"/>
                <a:gd name="connsiteX3" fmla="*/ 158080 w 1986858"/>
                <a:gd name="connsiteY3" fmla="*/ 1946434 h 1986858"/>
                <a:gd name="connsiteX4" fmla="*/ 1946434 w 1986858"/>
                <a:gd name="connsiteY4" fmla="*/ 158080 h 198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6858" h="1986858">
                  <a:moveTo>
                    <a:pt x="1946434" y="158080"/>
                  </a:moveTo>
                  <a:cubicBezTo>
                    <a:pt x="1961518" y="105588"/>
                    <a:pt x="1975395" y="53096"/>
                    <a:pt x="1986859" y="0"/>
                  </a:cubicBezTo>
                  <a:lnTo>
                    <a:pt x="0" y="1986859"/>
                  </a:lnTo>
                  <a:cubicBezTo>
                    <a:pt x="53096" y="1974792"/>
                    <a:pt x="105588" y="1961518"/>
                    <a:pt x="158080" y="1946434"/>
                  </a:cubicBezTo>
                  <a:lnTo>
                    <a:pt x="1946434" y="15808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0" name="شكل حر: شكل 59">
              <a:extLst>
                <a:ext uri="{FF2B5EF4-FFF2-40B4-BE49-F238E27FC236}">
                  <a16:creationId xmlns:a16="http://schemas.microsoft.com/office/drawing/2014/main" id="{4398E3BF-734F-3D46-D19C-360320759314}"/>
                </a:ext>
              </a:extLst>
            </p:cNvPr>
            <p:cNvSpPr/>
            <p:nvPr/>
          </p:nvSpPr>
          <p:spPr>
            <a:xfrm>
              <a:off x="2194702" y="2902687"/>
              <a:ext cx="930378" cy="930378"/>
            </a:xfrm>
            <a:custGeom>
              <a:avLst/>
              <a:gdLst>
                <a:gd name="connsiteX0" fmla="*/ 0 w 930378"/>
                <a:gd name="connsiteY0" fmla="*/ 930378 h 930378"/>
                <a:gd name="connsiteX1" fmla="*/ 523715 w 930378"/>
                <a:gd name="connsiteY1" fmla="*/ 523715 h 930378"/>
                <a:gd name="connsiteX2" fmla="*/ 930378 w 930378"/>
                <a:gd name="connsiteY2" fmla="*/ 0 h 930378"/>
                <a:gd name="connsiteX3" fmla="*/ 0 w 930378"/>
                <a:gd name="connsiteY3" fmla="*/ 930378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0" y="930378"/>
                  </a:moveTo>
                  <a:cubicBezTo>
                    <a:pt x="187041" y="819964"/>
                    <a:pt x="363221" y="684208"/>
                    <a:pt x="523715" y="523715"/>
                  </a:cubicBezTo>
                  <a:cubicBezTo>
                    <a:pt x="684208" y="363221"/>
                    <a:pt x="819964" y="187041"/>
                    <a:pt x="930378" y="0"/>
                  </a:cubicBezTo>
                  <a:lnTo>
                    <a:pt x="0" y="93037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1" name="شكل حر: شكل 60">
              <a:extLst>
                <a:ext uri="{FF2B5EF4-FFF2-40B4-BE49-F238E27FC236}">
                  <a16:creationId xmlns:a16="http://schemas.microsoft.com/office/drawing/2014/main" id="{66706E4A-6A59-17D2-CA0B-97B921832B69}"/>
                </a:ext>
              </a:extLst>
            </p:cNvPr>
            <p:cNvSpPr/>
            <p:nvPr/>
          </p:nvSpPr>
          <p:spPr>
            <a:xfrm>
              <a:off x="-523425" y="184559"/>
              <a:ext cx="3664194" cy="3664194"/>
            </a:xfrm>
            <a:custGeom>
              <a:avLst/>
              <a:gdLst>
                <a:gd name="connsiteX0" fmla="*/ 3664194 w 3664194"/>
                <a:gd name="connsiteY0" fmla="*/ 73610 h 3664194"/>
                <a:gd name="connsiteX1" fmla="*/ 3620149 w 3664194"/>
                <a:gd name="connsiteY1" fmla="*/ 0 h 3664194"/>
                <a:gd name="connsiteX2" fmla="*/ 0 w 3664194"/>
                <a:gd name="connsiteY2" fmla="*/ 3620149 h 3664194"/>
                <a:gd name="connsiteX3" fmla="*/ 73610 w 3664194"/>
                <a:gd name="connsiteY3" fmla="*/ 3664194 h 3664194"/>
                <a:gd name="connsiteX4" fmla="*/ 3664194 w 3664194"/>
                <a:gd name="connsiteY4" fmla="*/ 73610 h 366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194" h="3664194">
                  <a:moveTo>
                    <a:pt x="3664194" y="73610"/>
                  </a:moveTo>
                  <a:cubicBezTo>
                    <a:pt x="3649714" y="48872"/>
                    <a:pt x="3635233" y="24134"/>
                    <a:pt x="3620149" y="0"/>
                  </a:cubicBezTo>
                  <a:lnTo>
                    <a:pt x="0" y="3620149"/>
                  </a:lnTo>
                  <a:cubicBezTo>
                    <a:pt x="24134" y="3635233"/>
                    <a:pt x="48872" y="3649714"/>
                    <a:pt x="73610" y="3664194"/>
                  </a:cubicBezTo>
                  <a:lnTo>
                    <a:pt x="3664194" y="7361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2" name="شكل حر: شكل 61">
              <a:extLst>
                <a:ext uri="{FF2B5EF4-FFF2-40B4-BE49-F238E27FC236}">
                  <a16:creationId xmlns:a16="http://schemas.microsoft.com/office/drawing/2014/main" id="{FF4D6846-37C6-0F0C-66F4-D4C64D247E82}"/>
                </a:ext>
              </a:extLst>
            </p:cNvPr>
            <p:cNvSpPr/>
            <p:nvPr/>
          </p:nvSpPr>
          <p:spPr>
            <a:xfrm>
              <a:off x="-790713" y="-82728"/>
              <a:ext cx="3749267" cy="3749267"/>
            </a:xfrm>
            <a:custGeom>
              <a:avLst/>
              <a:gdLst>
                <a:gd name="connsiteX0" fmla="*/ 3749268 w 3749267"/>
                <a:gd name="connsiteY0" fmla="*/ 65766 h 3749267"/>
                <a:gd name="connsiteX1" fmla="*/ 3697982 w 3749267"/>
                <a:gd name="connsiteY1" fmla="*/ 0 h 3749267"/>
                <a:gd name="connsiteX2" fmla="*/ 0 w 3749267"/>
                <a:gd name="connsiteY2" fmla="*/ 3697982 h 3749267"/>
                <a:gd name="connsiteX3" fmla="*/ 65766 w 3749267"/>
                <a:gd name="connsiteY3" fmla="*/ 3749268 h 3749267"/>
                <a:gd name="connsiteX4" fmla="*/ 3749268 w 3749267"/>
                <a:gd name="connsiteY4" fmla="*/ 65766 h 374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9267">
                  <a:moveTo>
                    <a:pt x="3749268" y="65766"/>
                  </a:moveTo>
                  <a:cubicBezTo>
                    <a:pt x="3732374" y="43442"/>
                    <a:pt x="3715480" y="21721"/>
                    <a:pt x="3697982" y="0"/>
                  </a:cubicBezTo>
                  <a:lnTo>
                    <a:pt x="0" y="3697982"/>
                  </a:lnTo>
                  <a:cubicBezTo>
                    <a:pt x="21721" y="3715480"/>
                    <a:pt x="44045" y="3732374"/>
                    <a:pt x="65766" y="3749268"/>
                  </a:cubicBezTo>
                  <a:lnTo>
                    <a:pt x="3749268" y="65766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3" name="شكل حر: شكل 62">
              <a:extLst>
                <a:ext uri="{FF2B5EF4-FFF2-40B4-BE49-F238E27FC236}">
                  <a16:creationId xmlns:a16="http://schemas.microsoft.com/office/drawing/2014/main" id="{EEE8F274-9BDB-EAF4-D190-A9434B4BAA37}"/>
                </a:ext>
              </a:extLst>
            </p:cNvPr>
            <p:cNvSpPr/>
            <p:nvPr/>
          </p:nvSpPr>
          <p:spPr>
            <a:xfrm>
              <a:off x="108893" y="816878"/>
              <a:ext cx="3296145" cy="3296145"/>
            </a:xfrm>
            <a:custGeom>
              <a:avLst/>
              <a:gdLst>
                <a:gd name="connsiteX0" fmla="*/ 3296146 w 3296145"/>
                <a:gd name="connsiteY0" fmla="*/ 92314 h 3296145"/>
                <a:gd name="connsiteX1" fmla="*/ 3270805 w 3296145"/>
                <a:gd name="connsiteY1" fmla="*/ 0 h 3296145"/>
                <a:gd name="connsiteX2" fmla="*/ 0 w 3296145"/>
                <a:gd name="connsiteY2" fmla="*/ 3270805 h 3296145"/>
                <a:gd name="connsiteX3" fmla="*/ 92314 w 3296145"/>
                <a:gd name="connsiteY3" fmla="*/ 3296146 h 3296145"/>
                <a:gd name="connsiteX4" fmla="*/ 3296146 w 3296145"/>
                <a:gd name="connsiteY4" fmla="*/ 92314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92314"/>
                  </a:moveTo>
                  <a:cubicBezTo>
                    <a:pt x="3288302" y="61542"/>
                    <a:pt x="3279855" y="30771"/>
                    <a:pt x="3270805" y="0"/>
                  </a:cubicBezTo>
                  <a:lnTo>
                    <a:pt x="0" y="3270805"/>
                  </a:lnTo>
                  <a:cubicBezTo>
                    <a:pt x="30771" y="3279855"/>
                    <a:pt x="61542" y="3288302"/>
                    <a:pt x="92314" y="3296146"/>
                  </a:cubicBezTo>
                  <a:lnTo>
                    <a:pt x="3296146" y="92314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20" name="شكل حر: شكل 5119">
              <a:extLst>
                <a:ext uri="{FF2B5EF4-FFF2-40B4-BE49-F238E27FC236}">
                  <a16:creationId xmlns:a16="http://schemas.microsoft.com/office/drawing/2014/main" id="{76043CAC-F969-8398-14E6-D80A49F0AF6C}"/>
                </a:ext>
              </a:extLst>
            </p:cNvPr>
            <p:cNvSpPr/>
            <p:nvPr/>
          </p:nvSpPr>
          <p:spPr>
            <a:xfrm>
              <a:off x="-224160" y="483221"/>
              <a:ext cx="3515164" cy="3516371"/>
            </a:xfrm>
            <a:custGeom>
              <a:avLst/>
              <a:gdLst>
                <a:gd name="connsiteX0" fmla="*/ 3515165 w 3515164"/>
                <a:gd name="connsiteY0" fmla="*/ 82057 h 3516371"/>
                <a:gd name="connsiteX1" fmla="*/ 3479567 w 3515164"/>
                <a:gd name="connsiteY1" fmla="*/ 0 h 3516371"/>
                <a:gd name="connsiteX2" fmla="*/ 0 w 3515164"/>
                <a:gd name="connsiteY2" fmla="*/ 3480773 h 3516371"/>
                <a:gd name="connsiteX3" fmla="*/ 82057 w 3515164"/>
                <a:gd name="connsiteY3" fmla="*/ 3516372 h 3516371"/>
                <a:gd name="connsiteX4" fmla="*/ 3515165 w 3515164"/>
                <a:gd name="connsiteY4" fmla="*/ 82057 h 351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164" h="3516371">
                  <a:moveTo>
                    <a:pt x="3515165" y="82057"/>
                  </a:moveTo>
                  <a:cubicBezTo>
                    <a:pt x="3503701" y="54302"/>
                    <a:pt x="3492237" y="27151"/>
                    <a:pt x="3479567" y="0"/>
                  </a:cubicBezTo>
                  <a:lnTo>
                    <a:pt x="0" y="3480773"/>
                  </a:lnTo>
                  <a:cubicBezTo>
                    <a:pt x="27151" y="3492841"/>
                    <a:pt x="54302" y="3504908"/>
                    <a:pt x="82057" y="3516372"/>
                  </a:cubicBezTo>
                  <a:lnTo>
                    <a:pt x="3515165" y="82057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54" b="59398" l="66479" r="82394">
                        <a14:foregroundMark x1="74085" y1="59398" x2="74085" y2="59398"/>
                        <a14:foregroundMark x1="82254" y1="56015" x2="82254" y2="5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34" t="34000" r="15576" b="38282"/>
          <a:stretch/>
        </p:blipFill>
        <p:spPr bwMode="auto">
          <a:xfrm>
            <a:off x="11155365" y="147088"/>
            <a:ext cx="887895" cy="9318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92D05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5120C15-011A-8EB8-2B70-949C40D2AB0C}"/>
              </a:ext>
            </a:extLst>
          </p:cNvPr>
          <p:cNvSpPr/>
          <p:nvPr/>
        </p:nvSpPr>
        <p:spPr>
          <a:xfrm>
            <a:off x="6833819" y="1562026"/>
            <a:ext cx="4839524" cy="38329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هو شكل مسطح ذو بعدين , وهما الطول و العرض </a:t>
            </a:r>
          </a:p>
          <a:p>
            <a:pPr algn="ctr"/>
            <a:r>
              <a:rPr lang="ar-SA" dirty="0">
                <a:solidFill>
                  <a:schemeClr val="tx1"/>
                </a:solidFill>
              </a:rPr>
              <a:t>يمكنك استخدم برنامج للرسومات ثنائي الابعاد مثل تطبيق الرسام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8915312" y="-489151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الشكل ثنائي الأبعاد </a:t>
            </a:r>
            <a:endParaRPr lang="fr-FR" sz="2000" b="1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1CD3353-5EFE-CD20-99EA-30AE3804DC34}"/>
              </a:ext>
            </a:extLst>
          </p:cNvPr>
          <p:cNvSpPr/>
          <p:nvPr/>
        </p:nvSpPr>
        <p:spPr>
          <a:xfrm>
            <a:off x="914684" y="1356080"/>
            <a:ext cx="5028916" cy="50186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77FD015-6F8F-B6BA-CB91-A84ADDA739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59" t="38690" r="60461" b="16125"/>
          <a:stretch/>
        </p:blipFill>
        <p:spPr>
          <a:xfrm>
            <a:off x="1414560" y="1556732"/>
            <a:ext cx="4018541" cy="458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27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aphique 29">
            <a:extLst>
              <a:ext uri="{FF2B5EF4-FFF2-40B4-BE49-F238E27FC236}">
                <a16:creationId xmlns:a16="http://schemas.microsoft.com/office/drawing/2014/main" id="{2290AEC8-55D0-A414-B7B4-FB99584ED7A9}"/>
              </a:ext>
            </a:extLst>
          </p:cNvPr>
          <p:cNvGrpSpPr/>
          <p:nvPr/>
        </p:nvGrpSpPr>
        <p:grpSpPr>
          <a:xfrm>
            <a:off x="-1714449" y="3637009"/>
            <a:ext cx="5258266" cy="5258266"/>
            <a:chOff x="-1770567" y="-1062582"/>
            <a:chExt cx="5258266" cy="5258266"/>
          </a:xfrm>
          <a:solidFill>
            <a:srgbClr val="002060">
              <a:alpha val="19000"/>
            </a:srgbClr>
          </a:solidFill>
        </p:grpSpPr>
        <p:sp>
          <p:nvSpPr>
            <p:cNvPr id="48" name="شكل حر: شكل 47">
              <a:extLst>
                <a:ext uri="{FF2B5EF4-FFF2-40B4-BE49-F238E27FC236}">
                  <a16:creationId xmlns:a16="http://schemas.microsoft.com/office/drawing/2014/main" id="{7EC0B3DC-CB4A-61A3-C5F2-EDAD8BBCB51D}"/>
                </a:ext>
              </a:extLst>
            </p:cNvPr>
            <p:cNvSpPr/>
            <p:nvPr/>
          </p:nvSpPr>
          <p:spPr>
            <a:xfrm>
              <a:off x="-1241421" y="-532833"/>
              <a:ext cx="3749267" cy="3748664"/>
            </a:xfrm>
            <a:custGeom>
              <a:avLst/>
              <a:gdLst>
                <a:gd name="connsiteX0" fmla="*/ 3749268 w 3749267"/>
                <a:gd name="connsiteY0" fmla="*/ 51285 h 3748664"/>
                <a:gd name="connsiteX1" fmla="*/ 3683502 w 3749267"/>
                <a:gd name="connsiteY1" fmla="*/ 0 h 3748664"/>
                <a:gd name="connsiteX2" fmla="*/ 0 w 3749267"/>
                <a:gd name="connsiteY2" fmla="*/ 3682898 h 3748664"/>
                <a:gd name="connsiteX3" fmla="*/ 51285 w 3749267"/>
                <a:gd name="connsiteY3" fmla="*/ 3748665 h 3748664"/>
                <a:gd name="connsiteX4" fmla="*/ 3749268 w 3749267"/>
                <a:gd name="connsiteY4" fmla="*/ 51285 h 37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8664">
                  <a:moveTo>
                    <a:pt x="3749268" y="51285"/>
                  </a:moveTo>
                  <a:cubicBezTo>
                    <a:pt x="3727547" y="33788"/>
                    <a:pt x="3705223" y="16894"/>
                    <a:pt x="3683502" y="0"/>
                  </a:cubicBezTo>
                  <a:lnTo>
                    <a:pt x="0" y="3682898"/>
                  </a:lnTo>
                  <a:cubicBezTo>
                    <a:pt x="16894" y="3705223"/>
                    <a:pt x="33788" y="3726944"/>
                    <a:pt x="51285" y="3748665"/>
                  </a:cubicBezTo>
                  <a:lnTo>
                    <a:pt x="3749268" y="512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9" name="شكل حر: شكل 48">
              <a:extLst>
                <a:ext uri="{FF2B5EF4-FFF2-40B4-BE49-F238E27FC236}">
                  <a16:creationId xmlns:a16="http://schemas.microsoft.com/office/drawing/2014/main" id="{5E38AE2C-8BBE-D477-2698-CB104F9E9215}"/>
                </a:ext>
              </a:extLst>
            </p:cNvPr>
            <p:cNvSpPr/>
            <p:nvPr/>
          </p:nvSpPr>
          <p:spPr>
            <a:xfrm>
              <a:off x="-1687906" y="-979921"/>
              <a:ext cx="3296145" cy="3296145"/>
            </a:xfrm>
            <a:custGeom>
              <a:avLst/>
              <a:gdLst>
                <a:gd name="connsiteX0" fmla="*/ 3296146 w 3296145"/>
                <a:gd name="connsiteY0" fmla="*/ 25341 h 3296145"/>
                <a:gd name="connsiteX1" fmla="*/ 3203832 w 3296145"/>
                <a:gd name="connsiteY1" fmla="*/ 0 h 3296145"/>
                <a:gd name="connsiteX2" fmla="*/ 0 w 3296145"/>
                <a:gd name="connsiteY2" fmla="*/ 3204435 h 3296145"/>
                <a:gd name="connsiteX3" fmla="*/ 25341 w 3296145"/>
                <a:gd name="connsiteY3" fmla="*/ 3296146 h 3296145"/>
                <a:gd name="connsiteX4" fmla="*/ 3296146 w 3296145"/>
                <a:gd name="connsiteY4" fmla="*/ 25341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25341"/>
                  </a:moveTo>
                  <a:cubicBezTo>
                    <a:pt x="3265375" y="16291"/>
                    <a:pt x="3234603" y="7844"/>
                    <a:pt x="3203832" y="0"/>
                  </a:cubicBezTo>
                  <a:lnTo>
                    <a:pt x="0" y="3204435"/>
                  </a:lnTo>
                  <a:cubicBezTo>
                    <a:pt x="7844" y="3235207"/>
                    <a:pt x="16291" y="3265978"/>
                    <a:pt x="25341" y="3296146"/>
                  </a:cubicBezTo>
                  <a:lnTo>
                    <a:pt x="3296146" y="2534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0" name="شكل حر: شكل 49">
              <a:extLst>
                <a:ext uri="{FF2B5EF4-FFF2-40B4-BE49-F238E27FC236}">
                  <a16:creationId xmlns:a16="http://schemas.microsoft.com/office/drawing/2014/main" id="{06C460CC-32CA-17B0-9921-CC07E7F730E9}"/>
                </a:ext>
              </a:extLst>
            </p:cNvPr>
            <p:cNvSpPr/>
            <p:nvPr/>
          </p:nvSpPr>
          <p:spPr>
            <a:xfrm>
              <a:off x="-1423032" y="-715651"/>
              <a:ext cx="3663590" cy="3663590"/>
            </a:xfrm>
            <a:custGeom>
              <a:avLst/>
              <a:gdLst>
                <a:gd name="connsiteX0" fmla="*/ 3663591 w 3663590"/>
                <a:gd name="connsiteY0" fmla="*/ 44045 h 3663590"/>
                <a:gd name="connsiteX1" fmla="*/ 3589981 w 3663590"/>
                <a:gd name="connsiteY1" fmla="*/ 0 h 3663590"/>
                <a:gd name="connsiteX2" fmla="*/ 0 w 3663590"/>
                <a:gd name="connsiteY2" fmla="*/ 3589981 h 3663590"/>
                <a:gd name="connsiteX3" fmla="*/ 44045 w 3663590"/>
                <a:gd name="connsiteY3" fmla="*/ 3663591 h 3663590"/>
                <a:gd name="connsiteX4" fmla="*/ 3663591 w 3663590"/>
                <a:gd name="connsiteY4" fmla="*/ 44045 h 366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3590" h="3663590">
                  <a:moveTo>
                    <a:pt x="3663591" y="44045"/>
                  </a:moveTo>
                  <a:cubicBezTo>
                    <a:pt x="3639457" y="28961"/>
                    <a:pt x="3614719" y="14481"/>
                    <a:pt x="3589981" y="0"/>
                  </a:cubicBezTo>
                  <a:lnTo>
                    <a:pt x="0" y="3589981"/>
                  </a:lnTo>
                  <a:cubicBezTo>
                    <a:pt x="13877" y="3614719"/>
                    <a:pt x="28961" y="3639457"/>
                    <a:pt x="44045" y="3663591"/>
                  </a:cubicBezTo>
                  <a:lnTo>
                    <a:pt x="3663591" y="4404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" name="شكل حر: شكل 50">
              <a:extLst>
                <a:ext uri="{FF2B5EF4-FFF2-40B4-BE49-F238E27FC236}">
                  <a16:creationId xmlns:a16="http://schemas.microsoft.com/office/drawing/2014/main" id="{AC5DDCB4-0450-DCE9-87BF-9FE7B60607B5}"/>
                </a:ext>
              </a:extLst>
            </p:cNvPr>
            <p:cNvSpPr/>
            <p:nvPr/>
          </p:nvSpPr>
          <p:spPr>
            <a:xfrm>
              <a:off x="-1573872" y="-865887"/>
              <a:ext cx="3515767" cy="3515767"/>
            </a:xfrm>
            <a:custGeom>
              <a:avLst/>
              <a:gdLst>
                <a:gd name="connsiteX0" fmla="*/ 3515768 w 3515767"/>
                <a:gd name="connsiteY0" fmla="*/ 35598 h 3515767"/>
                <a:gd name="connsiteX1" fmla="*/ 3433711 w 3515767"/>
                <a:gd name="connsiteY1" fmla="*/ 0 h 3515767"/>
                <a:gd name="connsiteX2" fmla="*/ 0 w 3515767"/>
                <a:gd name="connsiteY2" fmla="*/ 3433711 h 3515767"/>
                <a:gd name="connsiteX3" fmla="*/ 35598 w 3515767"/>
                <a:gd name="connsiteY3" fmla="*/ 3515768 h 3515767"/>
                <a:gd name="connsiteX4" fmla="*/ 3515768 w 3515767"/>
                <a:gd name="connsiteY4" fmla="*/ 35598 h 35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767" h="3515767">
                  <a:moveTo>
                    <a:pt x="3515768" y="35598"/>
                  </a:moveTo>
                  <a:cubicBezTo>
                    <a:pt x="3488617" y="23531"/>
                    <a:pt x="3461466" y="11464"/>
                    <a:pt x="3433711" y="0"/>
                  </a:cubicBezTo>
                  <a:lnTo>
                    <a:pt x="0" y="3433711"/>
                  </a:lnTo>
                  <a:cubicBezTo>
                    <a:pt x="11464" y="3461466"/>
                    <a:pt x="22928" y="3488617"/>
                    <a:pt x="35598" y="3515768"/>
                  </a:cubicBezTo>
                  <a:lnTo>
                    <a:pt x="3515768" y="3559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2" name="شكل حر: شكل 51">
              <a:extLst>
                <a:ext uri="{FF2B5EF4-FFF2-40B4-BE49-F238E27FC236}">
                  <a16:creationId xmlns:a16="http://schemas.microsoft.com/office/drawing/2014/main" id="{0BE2DFE8-10E2-8028-3CAF-163DE4B277ED}"/>
                </a:ext>
              </a:extLst>
            </p:cNvPr>
            <p:cNvSpPr/>
            <p:nvPr/>
          </p:nvSpPr>
          <p:spPr>
            <a:xfrm>
              <a:off x="-1757293" y="-1049308"/>
              <a:ext cx="2990242" cy="2989639"/>
            </a:xfrm>
            <a:custGeom>
              <a:avLst/>
              <a:gdLst>
                <a:gd name="connsiteX0" fmla="*/ 2990243 w 2990242"/>
                <a:gd name="connsiteY0" fmla="*/ 12671 h 2989639"/>
                <a:gd name="connsiteX1" fmla="*/ 2885862 w 2990242"/>
                <a:gd name="connsiteY1" fmla="*/ 0 h 2989639"/>
                <a:gd name="connsiteX2" fmla="*/ 0 w 2990242"/>
                <a:gd name="connsiteY2" fmla="*/ 2885259 h 2989639"/>
                <a:gd name="connsiteX3" fmla="*/ 12671 w 2990242"/>
                <a:gd name="connsiteY3" fmla="*/ 2989640 h 2989639"/>
                <a:gd name="connsiteX4" fmla="*/ 2990243 w 2990242"/>
                <a:gd name="connsiteY4" fmla="*/ 1267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0242" h="2989639">
                  <a:moveTo>
                    <a:pt x="2990243" y="12671"/>
                  </a:moveTo>
                  <a:cubicBezTo>
                    <a:pt x="2955248" y="7844"/>
                    <a:pt x="2920857" y="3620"/>
                    <a:pt x="2885862" y="0"/>
                  </a:cubicBezTo>
                  <a:lnTo>
                    <a:pt x="0" y="2885259"/>
                  </a:lnTo>
                  <a:cubicBezTo>
                    <a:pt x="3620" y="2920254"/>
                    <a:pt x="7844" y="2955248"/>
                    <a:pt x="12671" y="2989640"/>
                  </a:cubicBezTo>
                  <a:lnTo>
                    <a:pt x="2990243" y="1267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3" name="شكل حر: شكل 52">
              <a:extLst>
                <a:ext uri="{FF2B5EF4-FFF2-40B4-BE49-F238E27FC236}">
                  <a16:creationId xmlns:a16="http://schemas.microsoft.com/office/drawing/2014/main" id="{B2589DB8-E319-9D5F-D747-E0C4ECEC6AFA}"/>
                </a:ext>
              </a:extLst>
            </p:cNvPr>
            <p:cNvSpPr/>
            <p:nvPr/>
          </p:nvSpPr>
          <p:spPr>
            <a:xfrm>
              <a:off x="-1029643" y="-321658"/>
              <a:ext cx="3777021" cy="3777021"/>
            </a:xfrm>
            <a:custGeom>
              <a:avLst/>
              <a:gdLst>
                <a:gd name="connsiteX0" fmla="*/ 3748061 w 3777021"/>
                <a:gd name="connsiteY0" fmla="*/ 28961 h 3777021"/>
                <a:gd name="connsiteX1" fmla="*/ 3718497 w 3777021"/>
                <a:gd name="connsiteY1" fmla="*/ 0 h 3777021"/>
                <a:gd name="connsiteX2" fmla="*/ 0 w 3777021"/>
                <a:gd name="connsiteY2" fmla="*/ 3718497 h 3777021"/>
                <a:gd name="connsiteX3" fmla="*/ 28961 w 3777021"/>
                <a:gd name="connsiteY3" fmla="*/ 3748061 h 3777021"/>
                <a:gd name="connsiteX4" fmla="*/ 58526 w 3777021"/>
                <a:gd name="connsiteY4" fmla="*/ 3777022 h 3777021"/>
                <a:gd name="connsiteX5" fmla="*/ 3777022 w 3777021"/>
                <a:gd name="connsiteY5" fmla="*/ 58526 h 3777021"/>
                <a:gd name="connsiteX6" fmla="*/ 3748061 w 3777021"/>
                <a:gd name="connsiteY6" fmla="*/ 28961 h 377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77021" h="3777021">
                  <a:moveTo>
                    <a:pt x="3748061" y="28961"/>
                  </a:moveTo>
                  <a:cubicBezTo>
                    <a:pt x="3738407" y="19308"/>
                    <a:pt x="3728150" y="9654"/>
                    <a:pt x="3718497" y="0"/>
                  </a:cubicBezTo>
                  <a:lnTo>
                    <a:pt x="0" y="3718497"/>
                  </a:lnTo>
                  <a:cubicBezTo>
                    <a:pt x="9654" y="3728150"/>
                    <a:pt x="19308" y="3738407"/>
                    <a:pt x="28961" y="3748061"/>
                  </a:cubicBezTo>
                  <a:cubicBezTo>
                    <a:pt x="38615" y="3757715"/>
                    <a:pt x="48872" y="3767369"/>
                    <a:pt x="58526" y="3777022"/>
                  </a:cubicBezTo>
                  <a:lnTo>
                    <a:pt x="3777022" y="58526"/>
                  </a:lnTo>
                  <a:cubicBezTo>
                    <a:pt x="3767369" y="48269"/>
                    <a:pt x="3757715" y="38615"/>
                    <a:pt x="3748061" y="28961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 dirty="0"/>
            </a:p>
          </p:txBody>
        </p:sp>
        <p:sp>
          <p:nvSpPr>
            <p:cNvPr id="54" name="شكل حر: شكل 53">
              <a:extLst>
                <a:ext uri="{FF2B5EF4-FFF2-40B4-BE49-F238E27FC236}">
                  <a16:creationId xmlns:a16="http://schemas.microsoft.com/office/drawing/2014/main" id="{4B26F153-E65D-93C9-BE33-F9E2BCE7A910}"/>
                </a:ext>
              </a:extLst>
            </p:cNvPr>
            <p:cNvSpPr/>
            <p:nvPr/>
          </p:nvSpPr>
          <p:spPr>
            <a:xfrm>
              <a:off x="-1770567" y="-1062582"/>
              <a:ext cx="2571512" cy="2571512"/>
            </a:xfrm>
            <a:custGeom>
              <a:avLst/>
              <a:gdLst>
                <a:gd name="connsiteX0" fmla="*/ 2571513 w 2571512"/>
                <a:gd name="connsiteY0" fmla="*/ 0 h 2571512"/>
                <a:gd name="connsiteX1" fmla="*/ 2448428 w 2571512"/>
                <a:gd name="connsiteY1" fmla="*/ 5430 h 2571512"/>
                <a:gd name="connsiteX2" fmla="*/ 5430 w 2571512"/>
                <a:gd name="connsiteY2" fmla="*/ 2449031 h 2571512"/>
                <a:gd name="connsiteX3" fmla="*/ 0 w 2571512"/>
                <a:gd name="connsiteY3" fmla="*/ 2571513 h 2571512"/>
                <a:gd name="connsiteX4" fmla="*/ 2571513 w 2571512"/>
                <a:gd name="connsiteY4" fmla="*/ 0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71513" y="0"/>
                  </a:moveTo>
                  <a:cubicBezTo>
                    <a:pt x="2530484" y="603"/>
                    <a:pt x="2489456" y="3017"/>
                    <a:pt x="2448428" y="5430"/>
                  </a:cubicBezTo>
                  <a:lnTo>
                    <a:pt x="5430" y="2449031"/>
                  </a:lnTo>
                  <a:cubicBezTo>
                    <a:pt x="3017" y="2489456"/>
                    <a:pt x="603" y="2530484"/>
                    <a:pt x="0" y="2571513"/>
                  </a:cubicBezTo>
                  <a:lnTo>
                    <a:pt x="2571513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5" name="شكل حر: شكل 54">
              <a:extLst>
                <a:ext uri="{FF2B5EF4-FFF2-40B4-BE49-F238E27FC236}">
                  <a16:creationId xmlns:a16="http://schemas.microsoft.com/office/drawing/2014/main" id="{30E691C9-F403-257A-87BC-2E15DA5A9F51}"/>
                </a:ext>
              </a:extLst>
            </p:cNvPr>
            <p:cNvSpPr/>
            <p:nvPr/>
          </p:nvSpPr>
          <p:spPr>
            <a:xfrm>
              <a:off x="-1707214" y="-999229"/>
              <a:ext cx="1987461" cy="1987461"/>
            </a:xfrm>
            <a:custGeom>
              <a:avLst/>
              <a:gdLst>
                <a:gd name="connsiteX0" fmla="*/ 0 w 1987461"/>
                <a:gd name="connsiteY0" fmla="*/ 1987462 h 1987461"/>
                <a:gd name="connsiteX1" fmla="*/ 1987462 w 1987461"/>
                <a:gd name="connsiteY1" fmla="*/ 0 h 1987461"/>
                <a:gd name="connsiteX2" fmla="*/ 1829382 w 1987461"/>
                <a:gd name="connsiteY2" fmla="*/ 40425 h 1987461"/>
                <a:gd name="connsiteX3" fmla="*/ 41028 w 1987461"/>
                <a:gd name="connsiteY3" fmla="*/ 1829382 h 1987461"/>
                <a:gd name="connsiteX4" fmla="*/ 0 w 1987461"/>
                <a:gd name="connsiteY4" fmla="*/ 1987462 h 19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461" h="1987461">
                  <a:moveTo>
                    <a:pt x="0" y="1987462"/>
                  </a:moveTo>
                  <a:lnTo>
                    <a:pt x="1987462" y="0"/>
                  </a:lnTo>
                  <a:cubicBezTo>
                    <a:pt x="1934366" y="12067"/>
                    <a:pt x="1881874" y="25341"/>
                    <a:pt x="1829382" y="40425"/>
                  </a:cubicBezTo>
                  <a:lnTo>
                    <a:pt x="41028" y="1829382"/>
                  </a:lnTo>
                  <a:cubicBezTo>
                    <a:pt x="25944" y="1881271"/>
                    <a:pt x="12067" y="1934366"/>
                    <a:pt x="0" y="1987462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6" name="شكل حر: شكل 55">
              <a:extLst>
                <a:ext uri="{FF2B5EF4-FFF2-40B4-BE49-F238E27FC236}">
                  <a16:creationId xmlns:a16="http://schemas.microsoft.com/office/drawing/2014/main" id="{8324F26E-78AE-00A9-58EC-D2631E9DD379}"/>
                </a:ext>
              </a:extLst>
            </p:cNvPr>
            <p:cNvSpPr/>
            <p:nvPr/>
          </p:nvSpPr>
          <p:spPr>
            <a:xfrm>
              <a:off x="916186" y="1624171"/>
              <a:ext cx="2571512" cy="2571512"/>
            </a:xfrm>
            <a:custGeom>
              <a:avLst/>
              <a:gdLst>
                <a:gd name="connsiteX0" fmla="*/ 2566082 w 2571512"/>
                <a:gd name="connsiteY0" fmla="*/ 123085 h 2571512"/>
                <a:gd name="connsiteX1" fmla="*/ 2571513 w 2571512"/>
                <a:gd name="connsiteY1" fmla="*/ 0 h 2571512"/>
                <a:gd name="connsiteX2" fmla="*/ 0 w 2571512"/>
                <a:gd name="connsiteY2" fmla="*/ 2571513 h 2571512"/>
                <a:gd name="connsiteX3" fmla="*/ 123085 w 2571512"/>
                <a:gd name="connsiteY3" fmla="*/ 2566082 h 2571512"/>
                <a:gd name="connsiteX4" fmla="*/ 2566082 w 2571512"/>
                <a:gd name="connsiteY4" fmla="*/ 123085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66082" y="123085"/>
                  </a:moveTo>
                  <a:cubicBezTo>
                    <a:pt x="2569099" y="82057"/>
                    <a:pt x="2570909" y="41028"/>
                    <a:pt x="2571513" y="0"/>
                  </a:cubicBezTo>
                  <a:lnTo>
                    <a:pt x="0" y="2571513"/>
                  </a:lnTo>
                  <a:cubicBezTo>
                    <a:pt x="41028" y="2570909"/>
                    <a:pt x="82057" y="2568496"/>
                    <a:pt x="123085" y="2566082"/>
                  </a:cubicBezTo>
                  <a:lnTo>
                    <a:pt x="2566082" y="1230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7" name="شكل حر: شكل 56">
              <a:extLst>
                <a:ext uri="{FF2B5EF4-FFF2-40B4-BE49-F238E27FC236}">
                  <a16:creationId xmlns:a16="http://schemas.microsoft.com/office/drawing/2014/main" id="{0959D22C-9FB9-0658-B542-65AD8EE4487F}"/>
                </a:ext>
              </a:extLst>
            </p:cNvPr>
            <p:cNvSpPr/>
            <p:nvPr/>
          </p:nvSpPr>
          <p:spPr>
            <a:xfrm>
              <a:off x="484785" y="1192770"/>
              <a:ext cx="2989639" cy="2989639"/>
            </a:xfrm>
            <a:custGeom>
              <a:avLst/>
              <a:gdLst>
                <a:gd name="connsiteX0" fmla="*/ 2989640 w 2989639"/>
                <a:gd name="connsiteY0" fmla="*/ 104381 h 2989639"/>
                <a:gd name="connsiteX1" fmla="*/ 2976969 w 2989639"/>
                <a:gd name="connsiteY1" fmla="*/ 0 h 2989639"/>
                <a:gd name="connsiteX2" fmla="*/ 0 w 2989639"/>
                <a:gd name="connsiteY2" fmla="*/ 2976969 h 2989639"/>
                <a:gd name="connsiteX3" fmla="*/ 104381 w 2989639"/>
                <a:gd name="connsiteY3" fmla="*/ 2989640 h 2989639"/>
                <a:gd name="connsiteX4" fmla="*/ 2989640 w 2989639"/>
                <a:gd name="connsiteY4" fmla="*/ 10438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639" h="2989639">
                  <a:moveTo>
                    <a:pt x="2989640" y="104381"/>
                  </a:moveTo>
                  <a:cubicBezTo>
                    <a:pt x="2986020" y="69386"/>
                    <a:pt x="2981796" y="34391"/>
                    <a:pt x="2976969" y="0"/>
                  </a:cubicBezTo>
                  <a:lnTo>
                    <a:pt x="0" y="2976969"/>
                  </a:lnTo>
                  <a:cubicBezTo>
                    <a:pt x="34995" y="2981796"/>
                    <a:pt x="69386" y="2986020"/>
                    <a:pt x="104381" y="2989640"/>
                  </a:cubicBezTo>
                  <a:lnTo>
                    <a:pt x="2989640" y="10438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8" name="شكل حر: شكل 57">
              <a:extLst>
                <a:ext uri="{FF2B5EF4-FFF2-40B4-BE49-F238E27FC236}">
                  <a16:creationId xmlns:a16="http://schemas.microsoft.com/office/drawing/2014/main" id="{3B541EE2-921B-7AC6-9383-ED69B6689255}"/>
                </a:ext>
              </a:extLst>
            </p:cNvPr>
            <p:cNvSpPr/>
            <p:nvPr/>
          </p:nvSpPr>
          <p:spPr>
            <a:xfrm>
              <a:off x="-1407345" y="-699360"/>
              <a:ext cx="930378" cy="930378"/>
            </a:xfrm>
            <a:custGeom>
              <a:avLst/>
              <a:gdLst>
                <a:gd name="connsiteX0" fmla="*/ 930378 w 930378"/>
                <a:gd name="connsiteY0" fmla="*/ 0 h 930378"/>
                <a:gd name="connsiteX1" fmla="*/ 406663 w 930378"/>
                <a:gd name="connsiteY1" fmla="*/ 406663 h 930378"/>
                <a:gd name="connsiteX2" fmla="*/ 0 w 930378"/>
                <a:gd name="connsiteY2" fmla="*/ 930378 h 930378"/>
                <a:gd name="connsiteX3" fmla="*/ 930378 w 930378"/>
                <a:gd name="connsiteY3" fmla="*/ 0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930378" y="0"/>
                  </a:moveTo>
                  <a:cubicBezTo>
                    <a:pt x="743337" y="110415"/>
                    <a:pt x="567157" y="246170"/>
                    <a:pt x="406663" y="406663"/>
                  </a:cubicBezTo>
                  <a:cubicBezTo>
                    <a:pt x="246170" y="567157"/>
                    <a:pt x="110415" y="743337"/>
                    <a:pt x="0" y="930378"/>
                  </a:cubicBezTo>
                  <a:lnTo>
                    <a:pt x="930378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9" name="شكل حر: شكل 58">
              <a:extLst>
                <a:ext uri="{FF2B5EF4-FFF2-40B4-BE49-F238E27FC236}">
                  <a16:creationId xmlns:a16="http://schemas.microsoft.com/office/drawing/2014/main" id="{2216CE48-8850-4E27-7EB1-150B86350D32}"/>
                </a:ext>
              </a:extLst>
            </p:cNvPr>
            <p:cNvSpPr/>
            <p:nvPr/>
          </p:nvSpPr>
          <p:spPr>
            <a:xfrm>
              <a:off x="1437488" y="2145473"/>
              <a:ext cx="1986858" cy="1986858"/>
            </a:xfrm>
            <a:custGeom>
              <a:avLst/>
              <a:gdLst>
                <a:gd name="connsiteX0" fmla="*/ 1946434 w 1986858"/>
                <a:gd name="connsiteY0" fmla="*/ 158080 h 1986858"/>
                <a:gd name="connsiteX1" fmla="*/ 1986859 w 1986858"/>
                <a:gd name="connsiteY1" fmla="*/ 0 h 1986858"/>
                <a:gd name="connsiteX2" fmla="*/ 0 w 1986858"/>
                <a:gd name="connsiteY2" fmla="*/ 1986859 h 1986858"/>
                <a:gd name="connsiteX3" fmla="*/ 158080 w 1986858"/>
                <a:gd name="connsiteY3" fmla="*/ 1946434 h 1986858"/>
                <a:gd name="connsiteX4" fmla="*/ 1946434 w 1986858"/>
                <a:gd name="connsiteY4" fmla="*/ 158080 h 198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6858" h="1986858">
                  <a:moveTo>
                    <a:pt x="1946434" y="158080"/>
                  </a:moveTo>
                  <a:cubicBezTo>
                    <a:pt x="1961518" y="105588"/>
                    <a:pt x="1975395" y="53096"/>
                    <a:pt x="1986859" y="0"/>
                  </a:cubicBezTo>
                  <a:lnTo>
                    <a:pt x="0" y="1986859"/>
                  </a:lnTo>
                  <a:cubicBezTo>
                    <a:pt x="53096" y="1974792"/>
                    <a:pt x="105588" y="1961518"/>
                    <a:pt x="158080" y="1946434"/>
                  </a:cubicBezTo>
                  <a:lnTo>
                    <a:pt x="1946434" y="15808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0" name="شكل حر: شكل 59">
              <a:extLst>
                <a:ext uri="{FF2B5EF4-FFF2-40B4-BE49-F238E27FC236}">
                  <a16:creationId xmlns:a16="http://schemas.microsoft.com/office/drawing/2014/main" id="{4398E3BF-734F-3D46-D19C-360320759314}"/>
                </a:ext>
              </a:extLst>
            </p:cNvPr>
            <p:cNvSpPr/>
            <p:nvPr/>
          </p:nvSpPr>
          <p:spPr>
            <a:xfrm>
              <a:off x="2194702" y="2902687"/>
              <a:ext cx="930378" cy="930378"/>
            </a:xfrm>
            <a:custGeom>
              <a:avLst/>
              <a:gdLst>
                <a:gd name="connsiteX0" fmla="*/ 0 w 930378"/>
                <a:gd name="connsiteY0" fmla="*/ 930378 h 930378"/>
                <a:gd name="connsiteX1" fmla="*/ 523715 w 930378"/>
                <a:gd name="connsiteY1" fmla="*/ 523715 h 930378"/>
                <a:gd name="connsiteX2" fmla="*/ 930378 w 930378"/>
                <a:gd name="connsiteY2" fmla="*/ 0 h 930378"/>
                <a:gd name="connsiteX3" fmla="*/ 0 w 930378"/>
                <a:gd name="connsiteY3" fmla="*/ 930378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0" y="930378"/>
                  </a:moveTo>
                  <a:cubicBezTo>
                    <a:pt x="187041" y="819964"/>
                    <a:pt x="363221" y="684208"/>
                    <a:pt x="523715" y="523715"/>
                  </a:cubicBezTo>
                  <a:cubicBezTo>
                    <a:pt x="684208" y="363221"/>
                    <a:pt x="819964" y="187041"/>
                    <a:pt x="930378" y="0"/>
                  </a:cubicBezTo>
                  <a:lnTo>
                    <a:pt x="0" y="93037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1" name="شكل حر: شكل 60">
              <a:extLst>
                <a:ext uri="{FF2B5EF4-FFF2-40B4-BE49-F238E27FC236}">
                  <a16:creationId xmlns:a16="http://schemas.microsoft.com/office/drawing/2014/main" id="{66706E4A-6A59-17D2-CA0B-97B921832B69}"/>
                </a:ext>
              </a:extLst>
            </p:cNvPr>
            <p:cNvSpPr/>
            <p:nvPr/>
          </p:nvSpPr>
          <p:spPr>
            <a:xfrm>
              <a:off x="-523425" y="184559"/>
              <a:ext cx="3664194" cy="3664194"/>
            </a:xfrm>
            <a:custGeom>
              <a:avLst/>
              <a:gdLst>
                <a:gd name="connsiteX0" fmla="*/ 3664194 w 3664194"/>
                <a:gd name="connsiteY0" fmla="*/ 73610 h 3664194"/>
                <a:gd name="connsiteX1" fmla="*/ 3620149 w 3664194"/>
                <a:gd name="connsiteY1" fmla="*/ 0 h 3664194"/>
                <a:gd name="connsiteX2" fmla="*/ 0 w 3664194"/>
                <a:gd name="connsiteY2" fmla="*/ 3620149 h 3664194"/>
                <a:gd name="connsiteX3" fmla="*/ 73610 w 3664194"/>
                <a:gd name="connsiteY3" fmla="*/ 3664194 h 3664194"/>
                <a:gd name="connsiteX4" fmla="*/ 3664194 w 3664194"/>
                <a:gd name="connsiteY4" fmla="*/ 73610 h 366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194" h="3664194">
                  <a:moveTo>
                    <a:pt x="3664194" y="73610"/>
                  </a:moveTo>
                  <a:cubicBezTo>
                    <a:pt x="3649714" y="48872"/>
                    <a:pt x="3635233" y="24134"/>
                    <a:pt x="3620149" y="0"/>
                  </a:cubicBezTo>
                  <a:lnTo>
                    <a:pt x="0" y="3620149"/>
                  </a:lnTo>
                  <a:cubicBezTo>
                    <a:pt x="24134" y="3635233"/>
                    <a:pt x="48872" y="3649714"/>
                    <a:pt x="73610" y="3664194"/>
                  </a:cubicBezTo>
                  <a:lnTo>
                    <a:pt x="3664194" y="7361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2" name="شكل حر: شكل 61">
              <a:extLst>
                <a:ext uri="{FF2B5EF4-FFF2-40B4-BE49-F238E27FC236}">
                  <a16:creationId xmlns:a16="http://schemas.microsoft.com/office/drawing/2014/main" id="{FF4D6846-37C6-0F0C-66F4-D4C64D247E82}"/>
                </a:ext>
              </a:extLst>
            </p:cNvPr>
            <p:cNvSpPr/>
            <p:nvPr/>
          </p:nvSpPr>
          <p:spPr>
            <a:xfrm>
              <a:off x="-790713" y="-82728"/>
              <a:ext cx="3749267" cy="3749267"/>
            </a:xfrm>
            <a:custGeom>
              <a:avLst/>
              <a:gdLst>
                <a:gd name="connsiteX0" fmla="*/ 3749268 w 3749267"/>
                <a:gd name="connsiteY0" fmla="*/ 65766 h 3749267"/>
                <a:gd name="connsiteX1" fmla="*/ 3697982 w 3749267"/>
                <a:gd name="connsiteY1" fmla="*/ 0 h 3749267"/>
                <a:gd name="connsiteX2" fmla="*/ 0 w 3749267"/>
                <a:gd name="connsiteY2" fmla="*/ 3697982 h 3749267"/>
                <a:gd name="connsiteX3" fmla="*/ 65766 w 3749267"/>
                <a:gd name="connsiteY3" fmla="*/ 3749268 h 3749267"/>
                <a:gd name="connsiteX4" fmla="*/ 3749268 w 3749267"/>
                <a:gd name="connsiteY4" fmla="*/ 65766 h 374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9267">
                  <a:moveTo>
                    <a:pt x="3749268" y="65766"/>
                  </a:moveTo>
                  <a:cubicBezTo>
                    <a:pt x="3732374" y="43442"/>
                    <a:pt x="3715480" y="21721"/>
                    <a:pt x="3697982" y="0"/>
                  </a:cubicBezTo>
                  <a:lnTo>
                    <a:pt x="0" y="3697982"/>
                  </a:lnTo>
                  <a:cubicBezTo>
                    <a:pt x="21721" y="3715480"/>
                    <a:pt x="44045" y="3732374"/>
                    <a:pt x="65766" y="3749268"/>
                  </a:cubicBezTo>
                  <a:lnTo>
                    <a:pt x="3749268" y="65766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3" name="شكل حر: شكل 62">
              <a:extLst>
                <a:ext uri="{FF2B5EF4-FFF2-40B4-BE49-F238E27FC236}">
                  <a16:creationId xmlns:a16="http://schemas.microsoft.com/office/drawing/2014/main" id="{EEE8F274-9BDB-EAF4-D190-A9434B4BAA37}"/>
                </a:ext>
              </a:extLst>
            </p:cNvPr>
            <p:cNvSpPr/>
            <p:nvPr/>
          </p:nvSpPr>
          <p:spPr>
            <a:xfrm>
              <a:off x="108893" y="816878"/>
              <a:ext cx="3296145" cy="3296145"/>
            </a:xfrm>
            <a:custGeom>
              <a:avLst/>
              <a:gdLst>
                <a:gd name="connsiteX0" fmla="*/ 3296146 w 3296145"/>
                <a:gd name="connsiteY0" fmla="*/ 92314 h 3296145"/>
                <a:gd name="connsiteX1" fmla="*/ 3270805 w 3296145"/>
                <a:gd name="connsiteY1" fmla="*/ 0 h 3296145"/>
                <a:gd name="connsiteX2" fmla="*/ 0 w 3296145"/>
                <a:gd name="connsiteY2" fmla="*/ 3270805 h 3296145"/>
                <a:gd name="connsiteX3" fmla="*/ 92314 w 3296145"/>
                <a:gd name="connsiteY3" fmla="*/ 3296146 h 3296145"/>
                <a:gd name="connsiteX4" fmla="*/ 3296146 w 3296145"/>
                <a:gd name="connsiteY4" fmla="*/ 92314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92314"/>
                  </a:moveTo>
                  <a:cubicBezTo>
                    <a:pt x="3288302" y="61542"/>
                    <a:pt x="3279855" y="30771"/>
                    <a:pt x="3270805" y="0"/>
                  </a:cubicBezTo>
                  <a:lnTo>
                    <a:pt x="0" y="3270805"/>
                  </a:lnTo>
                  <a:cubicBezTo>
                    <a:pt x="30771" y="3279855"/>
                    <a:pt x="61542" y="3288302"/>
                    <a:pt x="92314" y="3296146"/>
                  </a:cubicBezTo>
                  <a:lnTo>
                    <a:pt x="3296146" y="92314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20" name="شكل حر: شكل 5119">
              <a:extLst>
                <a:ext uri="{FF2B5EF4-FFF2-40B4-BE49-F238E27FC236}">
                  <a16:creationId xmlns:a16="http://schemas.microsoft.com/office/drawing/2014/main" id="{76043CAC-F969-8398-14E6-D80A49F0AF6C}"/>
                </a:ext>
              </a:extLst>
            </p:cNvPr>
            <p:cNvSpPr/>
            <p:nvPr/>
          </p:nvSpPr>
          <p:spPr>
            <a:xfrm>
              <a:off x="-224160" y="483221"/>
              <a:ext cx="3515164" cy="3516371"/>
            </a:xfrm>
            <a:custGeom>
              <a:avLst/>
              <a:gdLst>
                <a:gd name="connsiteX0" fmla="*/ 3515165 w 3515164"/>
                <a:gd name="connsiteY0" fmla="*/ 82057 h 3516371"/>
                <a:gd name="connsiteX1" fmla="*/ 3479567 w 3515164"/>
                <a:gd name="connsiteY1" fmla="*/ 0 h 3516371"/>
                <a:gd name="connsiteX2" fmla="*/ 0 w 3515164"/>
                <a:gd name="connsiteY2" fmla="*/ 3480773 h 3516371"/>
                <a:gd name="connsiteX3" fmla="*/ 82057 w 3515164"/>
                <a:gd name="connsiteY3" fmla="*/ 3516372 h 3516371"/>
                <a:gd name="connsiteX4" fmla="*/ 3515165 w 3515164"/>
                <a:gd name="connsiteY4" fmla="*/ 82057 h 351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164" h="3516371">
                  <a:moveTo>
                    <a:pt x="3515165" y="82057"/>
                  </a:moveTo>
                  <a:cubicBezTo>
                    <a:pt x="3503701" y="54302"/>
                    <a:pt x="3492237" y="27151"/>
                    <a:pt x="3479567" y="0"/>
                  </a:cubicBezTo>
                  <a:lnTo>
                    <a:pt x="0" y="3480773"/>
                  </a:lnTo>
                  <a:cubicBezTo>
                    <a:pt x="27151" y="3492841"/>
                    <a:pt x="54302" y="3504908"/>
                    <a:pt x="82057" y="3516372"/>
                  </a:cubicBezTo>
                  <a:lnTo>
                    <a:pt x="3515165" y="82057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54" b="59398" l="66479" r="82394">
                        <a14:foregroundMark x1="74085" y1="59398" x2="74085" y2="59398"/>
                        <a14:foregroundMark x1="82254" y1="56015" x2="82254" y2="5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34" t="34000" r="15576" b="38282"/>
          <a:stretch/>
        </p:blipFill>
        <p:spPr bwMode="auto">
          <a:xfrm>
            <a:off x="11155365" y="147088"/>
            <a:ext cx="887895" cy="9318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92D05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5120C15-011A-8EB8-2B70-949C40D2AB0C}"/>
              </a:ext>
            </a:extLst>
          </p:cNvPr>
          <p:cNvSpPr/>
          <p:nvPr/>
        </p:nvSpPr>
        <p:spPr>
          <a:xfrm>
            <a:off x="6833819" y="1562026"/>
            <a:ext cx="4839524" cy="38329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solidFill>
                <a:schemeClr val="tx1"/>
              </a:solidFill>
            </a:endParaRPr>
          </a:p>
          <a:p>
            <a:pPr algn="ctr" rtl="1"/>
            <a:r>
              <a:rPr lang="ar-SA" dirty="0">
                <a:solidFill>
                  <a:schemeClr val="tx1"/>
                </a:solidFill>
              </a:rPr>
              <a:t>تعد المربعات و المثلثات و الدوائر من الأمثلة الشائعة على الاشكال ثنائية الابعاد .. </a:t>
            </a:r>
          </a:p>
          <a:p>
            <a:pPr algn="ctr" rtl="1"/>
            <a:r>
              <a:rPr lang="ar-SA" dirty="0">
                <a:solidFill>
                  <a:schemeClr val="tx1"/>
                </a:solidFill>
              </a:rPr>
              <a:t>يتم تمثيل المربع في نظام الاحداثيات ثنائي الابعاد على النحو التالي :</a:t>
            </a:r>
          </a:p>
          <a:p>
            <a:pPr algn="ctr" rtl="1"/>
            <a:r>
              <a:rPr lang="ar-SA" dirty="0">
                <a:solidFill>
                  <a:schemeClr val="tx1"/>
                </a:solidFill>
              </a:rPr>
              <a:t>1- يشير محور</a:t>
            </a:r>
            <a:r>
              <a:rPr lang="en-US" sz="3600" b="1" dirty="0">
                <a:solidFill>
                  <a:srgbClr val="FFC000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ar-SA" dirty="0">
                <a:solidFill>
                  <a:schemeClr val="tx1"/>
                </a:solidFill>
              </a:rPr>
              <a:t> الى عرض المربع </a:t>
            </a:r>
          </a:p>
          <a:p>
            <a:pPr algn="ctr" rtl="1"/>
            <a:r>
              <a:rPr lang="ar-SA" dirty="0">
                <a:solidFill>
                  <a:schemeClr val="tx1"/>
                </a:solidFill>
              </a:rPr>
              <a:t>2- يشير محور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ar-SA" dirty="0">
                <a:solidFill>
                  <a:schemeClr val="tx1"/>
                </a:solidFill>
              </a:rPr>
              <a:t>الى طول المربع 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8915312" y="-489151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الشكل ثنائي الأبعاد </a:t>
            </a:r>
            <a:endParaRPr lang="fr-FR" sz="2000" b="1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1CD3353-5EFE-CD20-99EA-30AE3804DC34}"/>
              </a:ext>
            </a:extLst>
          </p:cNvPr>
          <p:cNvSpPr/>
          <p:nvPr/>
        </p:nvSpPr>
        <p:spPr>
          <a:xfrm>
            <a:off x="914684" y="1807535"/>
            <a:ext cx="5028916" cy="39713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47C9AF9-7199-0B5B-3530-42484B5693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312" t="48633" r="46974" b="20939"/>
          <a:stretch/>
        </p:blipFill>
        <p:spPr>
          <a:xfrm>
            <a:off x="1033062" y="2014542"/>
            <a:ext cx="4743361" cy="3574368"/>
          </a:xfrm>
          <a:prstGeom prst="rect">
            <a:avLst/>
          </a:prstGeom>
        </p:spPr>
      </p:pic>
      <p:grpSp>
        <p:nvGrpSpPr>
          <p:cNvPr id="15" name="مجموعة 58">
            <a:extLst>
              <a:ext uri="{FF2B5EF4-FFF2-40B4-BE49-F238E27FC236}">
                <a16:creationId xmlns:a16="http://schemas.microsoft.com/office/drawing/2014/main" id="{4852CA87-769D-18B2-C218-ABF5B9277D0E}"/>
              </a:ext>
            </a:extLst>
          </p:cNvPr>
          <p:cNvGrpSpPr/>
          <p:nvPr/>
        </p:nvGrpSpPr>
        <p:grpSpPr>
          <a:xfrm rot="5400000" flipH="1">
            <a:off x="2411484" y="4550499"/>
            <a:ext cx="374372" cy="426193"/>
            <a:chOff x="2102209" y="1956448"/>
            <a:chExt cx="405531" cy="468337"/>
          </a:xfrm>
        </p:grpSpPr>
        <p:sp>
          <p:nvSpPr>
            <p:cNvPr id="16" name="دمعة 59">
              <a:extLst>
                <a:ext uri="{FF2B5EF4-FFF2-40B4-BE49-F238E27FC236}">
                  <a16:creationId xmlns:a16="http://schemas.microsoft.com/office/drawing/2014/main" id="{E8DF6B12-D964-8964-4831-66480EFCDB6B}"/>
                </a:ext>
              </a:extLst>
            </p:cNvPr>
            <p:cNvSpPr/>
            <p:nvPr/>
          </p:nvSpPr>
          <p:spPr>
            <a:xfrm rot="13500000">
              <a:off x="2102209" y="1987850"/>
              <a:ext cx="405531" cy="405531"/>
            </a:xfrm>
            <a:prstGeom prst="teardrop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مربع نص 60">
              <a:extLst>
                <a:ext uri="{FF2B5EF4-FFF2-40B4-BE49-F238E27FC236}">
                  <a16:creationId xmlns:a16="http://schemas.microsoft.com/office/drawing/2014/main" id="{1D32450B-70C8-857D-893A-8C8AAFD0E93E}"/>
                </a:ext>
              </a:extLst>
            </p:cNvPr>
            <p:cNvSpPr txBox="1"/>
            <p:nvPr/>
          </p:nvSpPr>
          <p:spPr>
            <a:xfrm>
              <a:off x="2123994" y="1956448"/>
              <a:ext cx="325238" cy="468337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1" dirty="0"/>
                <a:t>1</a:t>
              </a:r>
              <a:endParaRPr lang="fr-FR" sz="2000" b="1" dirty="0"/>
            </a:p>
          </p:txBody>
        </p:sp>
      </p:grpSp>
      <p:grpSp>
        <p:nvGrpSpPr>
          <p:cNvPr id="18" name="مجموعة 58">
            <a:extLst>
              <a:ext uri="{FF2B5EF4-FFF2-40B4-BE49-F238E27FC236}">
                <a16:creationId xmlns:a16="http://schemas.microsoft.com/office/drawing/2014/main" id="{D9D1A079-8635-1E25-9421-BBA7327BE7E6}"/>
              </a:ext>
            </a:extLst>
          </p:cNvPr>
          <p:cNvGrpSpPr/>
          <p:nvPr/>
        </p:nvGrpSpPr>
        <p:grpSpPr>
          <a:xfrm flipH="1">
            <a:off x="870554" y="4021665"/>
            <a:ext cx="374372" cy="426193"/>
            <a:chOff x="2102209" y="1945940"/>
            <a:chExt cx="405531" cy="468337"/>
          </a:xfrm>
        </p:grpSpPr>
        <p:sp>
          <p:nvSpPr>
            <p:cNvPr id="19" name="دمعة 59">
              <a:extLst>
                <a:ext uri="{FF2B5EF4-FFF2-40B4-BE49-F238E27FC236}">
                  <a16:creationId xmlns:a16="http://schemas.microsoft.com/office/drawing/2014/main" id="{964E7792-25E7-39B9-5B75-312A95A1EB94}"/>
                </a:ext>
              </a:extLst>
            </p:cNvPr>
            <p:cNvSpPr/>
            <p:nvPr/>
          </p:nvSpPr>
          <p:spPr>
            <a:xfrm rot="13500000">
              <a:off x="2102209" y="1987850"/>
              <a:ext cx="405531" cy="405531"/>
            </a:xfrm>
            <a:prstGeom prst="teardrop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مربع نص 60">
              <a:extLst>
                <a:ext uri="{FF2B5EF4-FFF2-40B4-BE49-F238E27FC236}">
                  <a16:creationId xmlns:a16="http://schemas.microsoft.com/office/drawing/2014/main" id="{40874A33-B35E-1450-9205-69BBD6C39529}"/>
                </a:ext>
              </a:extLst>
            </p:cNvPr>
            <p:cNvSpPr txBox="1"/>
            <p:nvPr/>
          </p:nvSpPr>
          <p:spPr>
            <a:xfrm rot="210645">
              <a:off x="2156473" y="1945940"/>
              <a:ext cx="325238" cy="468337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4471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RLABSHAPEID" val="TimerBody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RLABSHAPEID" val="TimerTimeMarke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RLABSHAPEID" val="TimerTimeMarker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RLABSHAPEID" val="TimerTimeMarker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RLABSHAPEID" val="TimerLineMarker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RLABSHAPEID" val="TimerLineMarker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RLABSHAPEID" val="TimerLineMarker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RLABSHAPEID" val="TimerLineMarker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RLABSHAPEID" val="TimerLineMark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RLABSHAPEID" val="TimerSliderHea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RLABSHAPEID" val="TimerSliderBody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RLABSHAPEID" val="TimerLineMarkerGroup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RLABSHAPEID" val="TimerTimeMarkerGroup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RLABSHAPEID" val="TimerTimeMark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RLABSHAPEID" val="TimerTimeMark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RLABSHAPEID" val="TimerTimeMarker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RLABSHAPEID" val="TimerTimeMarker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left" visibility="0" width="350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0168556-B082-4A15-91EC-98A54ED2CFCE}">
  <we:reference id="wa104051163" version="1.2.0.3" store="ar-SA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3778</TotalTime>
  <Words>787</Words>
  <Application>Microsoft Office PowerPoint</Application>
  <PresentationFormat>شاشة عريضة</PresentationFormat>
  <Paragraphs>199</Paragraphs>
  <Slides>40</Slides>
  <Notes>35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40</vt:i4>
      </vt:variant>
    </vt:vector>
  </HeadingPairs>
  <TitlesOfParts>
    <vt:vector size="48" baseType="lpstr">
      <vt:lpstr>Ubuntu</vt:lpstr>
      <vt:lpstr>Calibri Light</vt:lpstr>
      <vt:lpstr>HelveticaNeueLT Arabic 55 Roman</vt:lpstr>
      <vt:lpstr>GE Dinar One</vt:lpstr>
      <vt:lpstr>Calibri</vt:lpstr>
      <vt:lpstr>Arial</vt:lpstr>
      <vt:lpstr>HelveticaNeueLTArabic75Bold</vt:lpstr>
      <vt:lpstr>Thème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lastModifiedBy>عبدالعزيز ...</cp:lastModifiedBy>
  <cp:revision>55</cp:revision>
  <dcterms:created xsi:type="dcterms:W3CDTF">2022-08-14T16:56:45Z</dcterms:created>
  <dcterms:modified xsi:type="dcterms:W3CDTF">2023-08-02T20:50:58Z</dcterms:modified>
</cp:coreProperties>
</file>