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3"/>
  </p:notesMasterIdLst>
  <p:sldIdLst>
    <p:sldId id="256" r:id="rId2"/>
    <p:sldId id="3489" r:id="rId3"/>
    <p:sldId id="262" r:id="rId4"/>
    <p:sldId id="3491" r:id="rId5"/>
    <p:sldId id="3492" r:id="rId6"/>
    <p:sldId id="3493" r:id="rId7"/>
    <p:sldId id="3527" r:id="rId8"/>
    <p:sldId id="3528" r:id="rId9"/>
    <p:sldId id="3531" r:id="rId10"/>
    <p:sldId id="3529" r:id="rId11"/>
    <p:sldId id="3530" r:id="rId12"/>
    <p:sldId id="267" r:id="rId13"/>
    <p:sldId id="3511" r:id="rId14"/>
    <p:sldId id="3544" r:id="rId15"/>
    <p:sldId id="3542" r:id="rId16"/>
    <p:sldId id="3513" r:id="rId17"/>
    <p:sldId id="3532" r:id="rId18"/>
    <p:sldId id="3533" r:id="rId19"/>
    <p:sldId id="3534" r:id="rId20"/>
    <p:sldId id="3535" r:id="rId21"/>
    <p:sldId id="3536" r:id="rId22"/>
    <p:sldId id="3537" r:id="rId23"/>
    <p:sldId id="3538" r:id="rId24"/>
    <p:sldId id="3539" r:id="rId25"/>
    <p:sldId id="287" r:id="rId26"/>
    <p:sldId id="3540" r:id="rId27"/>
    <p:sldId id="3494" r:id="rId28"/>
    <p:sldId id="3495" r:id="rId29"/>
    <p:sldId id="3496" r:id="rId30"/>
    <p:sldId id="3541" r:id="rId31"/>
    <p:sldId id="3525" r:id="rId32"/>
    <p:sldId id="3526" r:id="rId33"/>
    <p:sldId id="3545" r:id="rId34"/>
    <p:sldId id="3543" r:id="rId35"/>
    <p:sldId id="3505" r:id="rId36"/>
    <p:sldId id="3507" r:id="rId37"/>
    <p:sldId id="3512" r:id="rId38"/>
    <p:sldId id="3504" r:id="rId39"/>
    <p:sldId id="3547" r:id="rId40"/>
    <p:sldId id="3548" r:id="rId41"/>
    <p:sldId id="3549" r:id="rId42"/>
  </p:sldIdLst>
  <p:sldSz cx="12192000" cy="6858000"/>
  <p:notesSz cx="6858000" cy="9144000"/>
  <p:embeddedFontLs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libri Light" panose="020F0302020204030204" pitchFamily="34" charset="0"/>
      <p:regular r:id="rId48"/>
      <p:italic r:id="rId49"/>
    </p:embeddedFont>
    <p:embeddedFont>
      <p:font typeface="GE Dinar One" panose="020A0503020102020204" pitchFamily="18" charset="-78"/>
      <p:regular r:id="rId5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CF79A798-BD72-421F-B90F-4F0DED850E8A}">
          <p14:sldIdLst>
            <p14:sldId id="256"/>
            <p14:sldId id="3489"/>
            <p14:sldId id="262"/>
            <p14:sldId id="3491"/>
            <p14:sldId id="3492"/>
            <p14:sldId id="3493"/>
            <p14:sldId id="3527"/>
            <p14:sldId id="3528"/>
            <p14:sldId id="3531"/>
            <p14:sldId id="3529"/>
            <p14:sldId id="3530"/>
            <p14:sldId id="267"/>
            <p14:sldId id="3511"/>
            <p14:sldId id="3544"/>
            <p14:sldId id="3542"/>
            <p14:sldId id="3513"/>
            <p14:sldId id="3532"/>
            <p14:sldId id="3533"/>
            <p14:sldId id="3534"/>
            <p14:sldId id="3535"/>
            <p14:sldId id="3536"/>
            <p14:sldId id="3537"/>
            <p14:sldId id="3538"/>
            <p14:sldId id="3539"/>
            <p14:sldId id="287"/>
            <p14:sldId id="3540"/>
            <p14:sldId id="3494"/>
            <p14:sldId id="3495"/>
            <p14:sldId id="3496"/>
            <p14:sldId id="3541"/>
            <p14:sldId id="3525"/>
            <p14:sldId id="3526"/>
            <p14:sldId id="3545"/>
            <p14:sldId id="3543"/>
          </p14:sldIdLst>
        </p14:section>
        <p14:section name="الحصة الثالثة" id="{0D6DADA2-B8AE-42BB-B4D7-E65274E83163}">
          <p14:sldIdLst>
            <p14:sldId id="3505"/>
            <p14:sldId id="3507"/>
            <p14:sldId id="3512"/>
            <p14:sldId id="3504"/>
            <p14:sldId id="3547"/>
            <p14:sldId id="3548"/>
            <p14:sldId id="35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9DF"/>
    <a:srgbClr val="FDA66B"/>
    <a:srgbClr val="39C177"/>
    <a:srgbClr val="90B0BF"/>
    <a:srgbClr val="DDB986"/>
    <a:srgbClr val="DA60BA"/>
    <a:srgbClr val="9F2580"/>
    <a:srgbClr val="9C9CF6"/>
    <a:srgbClr val="F3EBE1"/>
    <a:srgbClr val="6B9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5256" autoAdjust="0"/>
  </p:normalViewPr>
  <p:slideViewPr>
    <p:cSldViewPr snapToGrid="0" showGuides="1">
      <p:cViewPr>
        <p:scale>
          <a:sx n="75" d="100"/>
          <a:sy n="75" d="100"/>
        </p:scale>
        <p:origin x="900" y="22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51C3E-2966-4FBA-BD31-89E800E9A972}" type="datetimeFigureOut">
              <a:rPr lang="fr-FR" smtClean="0"/>
              <a:t>02/09/2023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15DE1-6409-467E-978D-BACA403804B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6469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0521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6978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994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8162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5363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1869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296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1773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5903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70119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819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05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6557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4607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0805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70186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6607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374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2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8431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236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108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15DE1-6409-467E-978D-BACA403804B0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76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7F2BA7-48C7-81C4-23A8-A1FD8CD05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C809963-17ED-4388-568E-1E0EE30D59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017B6C-E1D9-0F07-6C5B-CDC4CD6EC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E91E9-9BF3-4F95-AB18-8408662016E4}" type="datetime1">
              <a:rPr lang="fr-FR" smtClean="0"/>
              <a:t>02/09/2023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CC0CFE-2A98-17C4-44B9-D3208E9DD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27D870-4562-7953-7422-34A3F2500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84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EDC4E1-9B23-8CD3-4D0B-11558B3F9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91544AB-E019-63F8-5F43-915FF7741C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C7A752-B2FE-0177-D8BA-222D664BD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3C6970-58AE-4E92-86FC-1CEF6403560F}" type="datetime1">
              <a:rPr lang="fr-FR" smtClean="0"/>
              <a:t>02/09/2023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C3EA1D-D5F0-0EF4-1A53-004142788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BA7CC4-7C72-D16D-DF15-674D19137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98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387B5AE-622D-DD3F-C59F-8DE729E548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27930A-536E-1580-A0B0-2B193ECFC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A36042-DDF3-4B08-0C52-7B39006E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A42B0D-CE16-47FC-BB24-E2EE424C485F}" type="datetime1">
              <a:rPr lang="fr-FR" smtClean="0"/>
              <a:t>02/09/2023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6CF811-829A-9B64-1E2A-E9C09D40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C18483-2F5B-3C27-2ADE-D6E4C54A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994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A20299-2FCE-4AC5-D810-F6D6BB69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88AE23F-FFA7-4FEC-8822-4F96BFD5D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2314BA-F8E2-188F-95E7-922B476EC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D20A-9DAD-40EA-8761-27914186D24D}" type="datetime1">
              <a:rPr lang="fr-FR" smtClean="0"/>
              <a:t>02/09/2023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62B52EB-720F-EFBE-79E7-EF6E6A0C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9BE0D-BA01-E10D-1F45-7A0FF5E52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46169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ABB2C1-6B1C-266D-908A-78DDBB9DF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C5790-8B08-5EB6-550E-3B62697DE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87E46C-9BDB-1A0E-0442-D44640A4C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540C2-2C75-431F-A2FB-5E2F8C93086A}" type="datetime1">
              <a:rPr lang="fr-FR" smtClean="0"/>
              <a:t>02/09/2023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2E40DF-92DB-BD86-9AA5-0F139A952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39FE6F-D3AD-229C-8B9C-C7CBF701A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104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714816-D3CC-7EE0-B77B-AB4C60C79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A98778-D7EC-646C-C349-5DA1DDDF4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29E6FED-410A-DC51-9282-702A5F115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D410544-FE24-D34F-EABF-B4B98F96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1D3E-B32C-4C9A-A152-772161B04D51}" type="datetime1">
              <a:rPr lang="fr-FR" smtClean="0"/>
              <a:t>02/09/2023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EF25616-29B7-4E74-E4F9-44EC155B7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1AF5145-9C82-6C35-7BBD-1DCFAFB9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363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8BD459-D6FC-3FA3-F03E-BDE93AEA2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59A470-4DA3-C920-E3D0-2C8139F3A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36733C8-D6FA-D90A-0587-B4468AD42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522A45B-B1EC-01E1-B751-C9086D306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EA63AAB-93FE-B202-C0C2-5302886F0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CCD494-A162-F9A3-C119-E7936F5C4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B1B26-8372-422E-8496-9A1D200AB2B6}" type="datetime1">
              <a:rPr lang="fr-FR" smtClean="0"/>
              <a:t>02/09/2023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3AECE08-E5E0-A857-9EDE-C3A7679D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F26F6D4-56C1-35EB-E4F5-D674B2EF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10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430DBC-B3EB-5C65-4458-D2E953386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E257F3-9E5A-1A29-21B5-63B4FFD41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7FE1-6887-48B3-9E0E-69830F1D75AD}" type="datetime1">
              <a:rPr lang="fr-FR" smtClean="0"/>
              <a:t>02/09/2023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08E5EC-EE5A-324E-D636-11E67EE8C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66FC44C-357E-8821-7D40-679D9C95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9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A50121E-E77B-F983-BE25-2F70C060A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E8626-38EF-441D-927E-6680B47623A5}" type="datetime1">
              <a:rPr lang="fr-FR" smtClean="0"/>
              <a:t>02/09/2023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BCF61D9-127D-CB19-4C54-25DFC5597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D9A511E-73EE-398F-AF9F-EE3255368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4049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710F82-9BEC-A04D-4E27-F8240F2E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B3DCE4-F910-AAA0-DC25-C83DD5EF5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36908C6-3BE4-10C2-E616-588573DD6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B68FA3-39C1-B3E6-5A2F-9BA79CE97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8D28C-57D8-4FF0-8117-EBA04E55FCA9}" type="datetime1">
              <a:rPr lang="fr-FR" smtClean="0"/>
              <a:t>02/09/2023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0829749-B450-390E-0771-3BE5945CE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038B04-EE25-66F6-0E39-FEBC4012A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3370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9EA17E-166C-6BE3-33AC-7197EA658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0D47B2-49DC-BE85-92F4-6E5BD46F4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8F23B6-04E3-D1D4-DEC2-12638A5CC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53DA1B-08B1-6072-AF6E-924246E48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9ECF8-36EF-4C4B-B9ED-567A19023E9A}" type="datetime1">
              <a:rPr lang="fr-FR" smtClean="0"/>
              <a:t>02/09/2023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A325F2-7F36-7E86-82FE-CEEA94125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A35378-CEE3-B8F3-BA55-0ECA51AD9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7549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4E4991B-F4B2-D8B8-AD32-07E12B148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F81216C-FEA4-480C-EB5F-3024978B4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CB5F5F9-3BA1-57D0-5F75-38414C001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57062-AEF6-4847-A61C-5D110342DF16}" type="datetime1">
              <a:rPr lang="fr-FR" smtClean="0"/>
              <a:t>02/09/2023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E4C880-9D65-BCDF-B091-E31DF870D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34F3FB-83E0-82B6-6A31-E9C0E60B6E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2458-69BD-4571-96D7-742BC5E4999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9050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5.wdp"/><Relationship Id="rId7" Type="http://schemas.openxmlformats.org/officeDocument/2006/relationships/image" Target="../media/image38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5.wdp"/><Relationship Id="rId7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1.sv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4.pn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image" Target="../media/image10.sv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21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que 16">
            <a:extLst>
              <a:ext uri="{FF2B5EF4-FFF2-40B4-BE49-F238E27FC236}">
                <a16:creationId xmlns:a16="http://schemas.microsoft.com/office/drawing/2014/main" id="{A74DB7CB-9F18-68B3-D75B-BAE7FFB9B78A}"/>
              </a:ext>
            </a:extLst>
          </p:cNvPr>
          <p:cNvSpPr>
            <a:spLocks noChangeAspect="1"/>
          </p:cNvSpPr>
          <p:nvPr/>
        </p:nvSpPr>
        <p:spPr>
          <a:xfrm>
            <a:off x="563417" y="2140795"/>
            <a:ext cx="6173310" cy="3846943"/>
          </a:xfrm>
          <a:custGeom>
            <a:avLst/>
            <a:gdLst>
              <a:gd name="connsiteX0" fmla="*/ 55150 w 1770887"/>
              <a:gd name="connsiteY0" fmla="*/ 0 h 1193863"/>
              <a:gd name="connsiteX1" fmla="*/ 44291 w 1770887"/>
              <a:gd name="connsiteY1" fmla="*/ 31052 h 1193863"/>
              <a:gd name="connsiteX2" fmla="*/ 0 w 1770887"/>
              <a:gd name="connsiteY2" fmla="*/ 308420 h 1193863"/>
              <a:gd name="connsiteX3" fmla="*/ 885444 w 1770887"/>
              <a:gd name="connsiteY3" fmla="*/ 1193864 h 1193863"/>
              <a:gd name="connsiteX4" fmla="*/ 1770888 w 1770887"/>
              <a:gd name="connsiteY4" fmla="*/ 308420 h 1193863"/>
              <a:gd name="connsiteX5" fmla="*/ 1715738 w 1770887"/>
              <a:gd name="connsiteY5" fmla="*/ 0 h 1193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0887" h="1193863">
                <a:moveTo>
                  <a:pt x="55150" y="0"/>
                </a:moveTo>
                <a:cubicBezTo>
                  <a:pt x="51340" y="10287"/>
                  <a:pt x="47720" y="20669"/>
                  <a:pt x="44291" y="31052"/>
                </a:cubicBezTo>
                <a:cubicBezTo>
                  <a:pt x="15526" y="118301"/>
                  <a:pt x="0" y="211550"/>
                  <a:pt x="0" y="308420"/>
                </a:cubicBezTo>
                <a:cubicBezTo>
                  <a:pt x="0" y="797433"/>
                  <a:pt x="396431" y="1193864"/>
                  <a:pt x="885444" y="1193864"/>
                </a:cubicBezTo>
                <a:cubicBezTo>
                  <a:pt x="1374458" y="1193864"/>
                  <a:pt x="1770888" y="797433"/>
                  <a:pt x="1770888" y="308420"/>
                </a:cubicBezTo>
                <a:cubicBezTo>
                  <a:pt x="1770888" y="199930"/>
                  <a:pt x="1751362" y="96012"/>
                  <a:pt x="1715738" y="0"/>
                </a:cubicBezTo>
              </a:path>
            </a:pathLst>
          </a:custGeom>
          <a:noFill/>
          <a:ln w="66675" cap="rnd">
            <a:solidFill>
              <a:srgbClr val="DDB986"/>
            </a:solidFill>
            <a:prstDash val="solid"/>
            <a:round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0561" y="745000"/>
            <a:ext cx="1399100" cy="13991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18C8BAA-BD94-D131-47E6-EDD8E9F4459A}"/>
              </a:ext>
            </a:extLst>
          </p:cNvPr>
          <p:cNvSpPr txBox="1"/>
          <p:nvPr/>
        </p:nvSpPr>
        <p:spPr>
          <a:xfrm>
            <a:off x="7398805" y="1786852"/>
            <a:ext cx="3176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DZ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</a:rPr>
              <a:t>الوحدة الأولى:</a:t>
            </a:r>
            <a:r>
              <a:rPr lang="fr-FR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</a:rPr>
              <a:t> </a:t>
            </a:r>
            <a:endParaRPr lang="fr-FR" sz="6000" b="1" dirty="0">
              <a:solidFill>
                <a:schemeClr val="tx1">
                  <a:lumMod val="75000"/>
                  <a:lumOff val="25000"/>
                </a:schemeClr>
              </a:solidFill>
              <a:latin typeface="HelveticaNeueLT Arabic 55 Roman" panose="020B0604020202020204" pitchFamily="34" charset="-78"/>
              <a:ea typeface="GE Dinar One" panose="020A0503020102020204" pitchFamily="18" charset="-78"/>
              <a:cs typeface="HelveticaNeueLT Arabic 55 Roman" panose="020B0604020202020204" pitchFamily="34" charset="-78"/>
            </a:endParaRPr>
          </a:p>
        </p:txBody>
      </p:sp>
      <p:sp>
        <p:nvSpPr>
          <p:cNvPr id="15" name="ZoneTexte 12">
            <a:extLst>
              <a:ext uri="{FF2B5EF4-FFF2-40B4-BE49-F238E27FC236}">
                <a16:creationId xmlns:a16="http://schemas.microsoft.com/office/drawing/2014/main" id="{7FDD163E-56CA-F3A8-F5EA-9B3B9D0F1EF9}"/>
              </a:ext>
            </a:extLst>
          </p:cNvPr>
          <p:cNvSpPr txBox="1"/>
          <p:nvPr/>
        </p:nvSpPr>
        <p:spPr>
          <a:xfrm>
            <a:off x="6199945" y="2804365"/>
            <a:ext cx="6210055" cy="1015663"/>
          </a:xfrm>
          <a:prstGeom prst="rect">
            <a:avLst/>
          </a:prstGeom>
          <a:noFill/>
          <a:scene3d>
            <a:camera prst="obliqueTop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ar-SA" sz="6000" b="1" dirty="0">
                <a:solidFill>
                  <a:srgbClr val="6B9BAD"/>
                </a:solidFill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</a:rPr>
              <a:t>التصميم ثلاثي الابعاد </a:t>
            </a:r>
            <a:endParaRPr lang="fr-FR" sz="8800" b="1" dirty="0">
              <a:solidFill>
                <a:srgbClr val="FF4B58"/>
              </a:solidFill>
              <a:latin typeface="HelveticaNeueLT Arabic 55 Roman" panose="020B0604020202020204" pitchFamily="34" charset="-78"/>
              <a:ea typeface="GE Dinar One" panose="020A0503020102020204" pitchFamily="18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1026" name="Picture 2" descr="تصميم 3D: ما تحتاج لمعرفته عن التصميم ثلاثي الأبعاد - مدونة خمسات">
            <a:extLst>
              <a:ext uri="{FF2B5EF4-FFF2-40B4-BE49-F238E27FC236}">
                <a16:creationId xmlns:a16="http://schemas.microsoft.com/office/drawing/2014/main" id="{CE2F6C58-1C3C-5811-C6C3-5BA9CE19F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66" y="421241"/>
            <a:ext cx="5746012" cy="532992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5AC96D4A-5294-1552-C1CF-507B66030A5D}"/>
              </a:ext>
            </a:extLst>
          </p:cNvPr>
          <p:cNvGrpSpPr/>
          <p:nvPr/>
        </p:nvGrpSpPr>
        <p:grpSpPr>
          <a:xfrm>
            <a:off x="280014" y="4602077"/>
            <a:ext cx="541021" cy="2249505"/>
            <a:chOff x="141822" y="4475168"/>
            <a:chExt cx="541021" cy="2249505"/>
          </a:xfrm>
        </p:grpSpPr>
        <p:pic>
          <p:nvPicPr>
            <p:cNvPr id="34" name="Graphique 33">
              <a:extLst>
                <a:ext uri="{FF2B5EF4-FFF2-40B4-BE49-F238E27FC236}">
                  <a16:creationId xmlns:a16="http://schemas.microsoft.com/office/drawing/2014/main" id="{0C8F611B-65F8-F61C-DFDE-75917EF17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822" y="5646139"/>
              <a:ext cx="200025" cy="1066800"/>
            </a:xfrm>
            <a:prstGeom prst="rect">
              <a:avLst/>
            </a:prstGeom>
          </p:spPr>
        </p:pic>
        <p:pic>
          <p:nvPicPr>
            <p:cNvPr id="6" name="Graphique 33">
              <a:extLst>
                <a:ext uri="{FF2B5EF4-FFF2-40B4-BE49-F238E27FC236}">
                  <a16:creationId xmlns:a16="http://schemas.microsoft.com/office/drawing/2014/main" id="{EFDBCDE3-E6F8-B43B-8975-279445979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2818" y="5657873"/>
              <a:ext cx="200025" cy="1066800"/>
            </a:xfrm>
            <a:prstGeom prst="rect">
              <a:avLst/>
            </a:prstGeom>
          </p:spPr>
        </p:pic>
        <p:pic>
          <p:nvPicPr>
            <p:cNvPr id="13" name="Graphique 33">
              <a:extLst>
                <a:ext uri="{FF2B5EF4-FFF2-40B4-BE49-F238E27FC236}">
                  <a16:creationId xmlns:a16="http://schemas.microsoft.com/office/drawing/2014/main" id="{673EBCFE-482C-CD02-F3FA-F217CDA14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41822" y="4475168"/>
              <a:ext cx="200025" cy="1066800"/>
            </a:xfrm>
            <a:prstGeom prst="rect">
              <a:avLst/>
            </a:prstGeom>
          </p:spPr>
        </p:pic>
        <p:pic>
          <p:nvPicPr>
            <p:cNvPr id="17" name="Graphique 33">
              <a:extLst>
                <a:ext uri="{FF2B5EF4-FFF2-40B4-BE49-F238E27FC236}">
                  <a16:creationId xmlns:a16="http://schemas.microsoft.com/office/drawing/2014/main" id="{338305A4-470B-D92B-D9DE-8A1F99301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2369" y="4486902"/>
              <a:ext cx="200025" cy="1066800"/>
            </a:xfrm>
            <a:prstGeom prst="rect">
              <a:avLst/>
            </a:prstGeom>
          </p:spPr>
        </p:pic>
      </p:grpSp>
      <p:pic>
        <p:nvPicPr>
          <p:cNvPr id="1028" name="Picture 4" descr="اشكال هندسية - صور جميلة">
            <a:extLst>
              <a:ext uri="{FF2B5EF4-FFF2-40B4-BE49-F238E27FC236}">
                <a16:creationId xmlns:a16="http://schemas.microsoft.com/office/drawing/2014/main" id="{B126DD3D-3955-9996-188D-75C6ABBFE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953" y="3820028"/>
            <a:ext cx="238125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59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8379541" y="4853826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0695D4EF-355A-FA7F-133B-49AAC7A37CA8}"/>
              </a:ext>
            </a:extLst>
          </p:cNvPr>
          <p:cNvSpPr/>
          <p:nvPr/>
        </p:nvSpPr>
        <p:spPr>
          <a:xfrm>
            <a:off x="693068" y="1504553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justLow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01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من (أدوات الشكل)، حدد (الأسطوانة). </a:t>
            </a: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02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مساحة العمل لإضافتها.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03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حدد المقبض الأبيض للأسطوانة لتتغير الارتفاع.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04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الصندوق الخاص بالطول واكتب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40.00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مم.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5</a:t>
            </a:r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الصندوق الخاص بالعرض واكتب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40.00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مم.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marL="0" algn="justLow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ar-SA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778345" y="-648183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لإنشاء حامل الأقلام:</a:t>
            </a:r>
          </a:p>
        </p:txBody>
      </p:sp>
      <p:sp>
        <p:nvSpPr>
          <p:cNvPr id="3" name="image here">
            <a:extLst>
              <a:ext uri="{FF2B5EF4-FFF2-40B4-BE49-F238E27FC236}">
                <a16:creationId xmlns:a16="http://schemas.microsoft.com/office/drawing/2014/main" id="{A3D709BB-9F72-998F-101B-4E7B8076D7F1}"/>
              </a:ext>
            </a:extLst>
          </p:cNvPr>
          <p:cNvSpPr/>
          <p:nvPr/>
        </p:nvSpPr>
        <p:spPr>
          <a:xfrm>
            <a:off x="6428062" y="1945143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مجموعة 58">
            <a:extLst>
              <a:ext uri="{FF2B5EF4-FFF2-40B4-BE49-F238E27FC236}">
                <a16:creationId xmlns:a16="http://schemas.microsoft.com/office/drawing/2014/main" id="{ED64D7AD-88B2-4A2C-CF85-71EA95473DCA}"/>
              </a:ext>
            </a:extLst>
          </p:cNvPr>
          <p:cNvGrpSpPr/>
          <p:nvPr/>
        </p:nvGrpSpPr>
        <p:grpSpPr>
          <a:xfrm flipH="1">
            <a:off x="8802568" y="3795485"/>
            <a:ext cx="405531" cy="461665"/>
            <a:chOff x="2102209" y="1957879"/>
            <a:chExt cx="405531" cy="461665"/>
          </a:xfrm>
        </p:grpSpPr>
        <p:sp>
          <p:nvSpPr>
            <p:cNvPr id="6" name="دمعة 59">
              <a:extLst>
                <a:ext uri="{FF2B5EF4-FFF2-40B4-BE49-F238E27FC236}">
                  <a16:creationId xmlns:a16="http://schemas.microsoft.com/office/drawing/2014/main" id="{959CB80E-79E2-1FA9-70FC-B26D55585DA2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مربع نص 60">
              <a:extLst>
                <a:ext uri="{FF2B5EF4-FFF2-40B4-BE49-F238E27FC236}">
                  <a16:creationId xmlns:a16="http://schemas.microsoft.com/office/drawing/2014/main" id="{5B024E1E-5384-8644-4758-C0DB004A6FC9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30302E62-0225-934C-8031-91691BA0E6EE}"/>
              </a:ext>
            </a:extLst>
          </p:cNvPr>
          <p:cNvGrpSpPr/>
          <p:nvPr/>
        </p:nvGrpSpPr>
        <p:grpSpPr>
          <a:xfrm flipH="1">
            <a:off x="7257791" y="4389362"/>
            <a:ext cx="405531" cy="461665"/>
            <a:chOff x="2102209" y="1957879"/>
            <a:chExt cx="405531" cy="461665"/>
          </a:xfrm>
        </p:grpSpPr>
        <p:sp>
          <p:nvSpPr>
            <p:cNvPr id="18" name="دمعة 59">
              <a:extLst>
                <a:ext uri="{FF2B5EF4-FFF2-40B4-BE49-F238E27FC236}">
                  <a16:creationId xmlns:a16="http://schemas.microsoft.com/office/drawing/2014/main" id="{8626F0B4-5E73-30D5-0B76-81B449094D32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مربع نص 60">
              <a:extLst>
                <a:ext uri="{FF2B5EF4-FFF2-40B4-BE49-F238E27FC236}">
                  <a16:creationId xmlns:a16="http://schemas.microsoft.com/office/drawing/2014/main" id="{BAFC9C86-80FB-09CB-62B5-E539C4F68CA2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20" name="مجموعة 58">
            <a:extLst>
              <a:ext uri="{FF2B5EF4-FFF2-40B4-BE49-F238E27FC236}">
                <a16:creationId xmlns:a16="http://schemas.microsoft.com/office/drawing/2014/main" id="{A67A5D1B-0234-DCA7-DAE9-2C12B7DE5977}"/>
              </a:ext>
            </a:extLst>
          </p:cNvPr>
          <p:cNvGrpSpPr/>
          <p:nvPr/>
        </p:nvGrpSpPr>
        <p:grpSpPr>
          <a:xfrm rot="10634790" flipH="1">
            <a:off x="10144241" y="2619263"/>
            <a:ext cx="405531" cy="461665"/>
            <a:chOff x="2102209" y="1957879"/>
            <a:chExt cx="405531" cy="461665"/>
          </a:xfrm>
          <a:solidFill>
            <a:srgbClr val="7030A0"/>
          </a:solidFill>
        </p:grpSpPr>
        <p:sp>
          <p:nvSpPr>
            <p:cNvPr id="21" name="دمعة 59">
              <a:extLst>
                <a:ext uri="{FF2B5EF4-FFF2-40B4-BE49-F238E27FC236}">
                  <a16:creationId xmlns:a16="http://schemas.microsoft.com/office/drawing/2014/main" id="{D22C27ED-E597-CCD1-3C94-2929C5D5C5BB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مربع نص 60">
              <a:extLst>
                <a:ext uri="{FF2B5EF4-FFF2-40B4-BE49-F238E27FC236}">
                  <a16:creationId xmlns:a16="http://schemas.microsoft.com/office/drawing/2014/main" id="{7076A074-F35C-C4AC-E2FD-01BBBB0984B8}"/>
                </a:ext>
              </a:extLst>
            </p:cNvPr>
            <p:cNvSpPr txBox="1"/>
            <p:nvPr/>
          </p:nvSpPr>
          <p:spPr>
            <a:xfrm rot="108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76252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8379541" y="4853826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sp>
        <p:nvSpPr>
          <p:cNvPr id="9" name="Rectangle 2">
            <a:extLst>
              <a:ext uri="{FF2B5EF4-FFF2-40B4-BE49-F238E27FC236}">
                <a16:creationId xmlns:a16="http://schemas.microsoft.com/office/drawing/2014/main" id="{0695D4EF-355A-FA7F-133B-49AAC7A37CA8}"/>
              </a:ext>
            </a:extLst>
          </p:cNvPr>
          <p:cNvSpPr/>
          <p:nvPr/>
        </p:nvSpPr>
        <p:spPr>
          <a:xfrm>
            <a:off x="693068" y="1504553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justLow" rtl="1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01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من (أدوات الشكل)، حدد (الأسطوانة). </a:t>
            </a: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02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مساحة العمل لإضافتها.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03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حدد المقبض الأبيض للأسطوانة لتتغير الارتفاع.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04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الصندوق الخاص بالطول واكتب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40.00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مم.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5</a:t>
            </a:r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الصندوق الخاص بالعرض واكتب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40.00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مم.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marL="0" algn="justLow" rtl="1" eaLnBrk="1" latinLnBrk="0" hangingPunct="1">
              <a:spcBef>
                <a:spcPts val="0"/>
              </a:spcBef>
              <a:spcAft>
                <a:spcPts val="0"/>
              </a:spcAft>
            </a:pPr>
            <a:endParaRPr lang="ar-SA" dirty="0">
              <a:solidFill>
                <a:schemeClr val="tx1"/>
              </a:solidFill>
              <a:effectLst/>
            </a:endParaRPr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2778345" y="-648183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لإنشاء حامل الأقلام:</a:t>
            </a:r>
          </a:p>
        </p:txBody>
      </p:sp>
      <p:sp>
        <p:nvSpPr>
          <p:cNvPr id="3" name="image here">
            <a:extLst>
              <a:ext uri="{FF2B5EF4-FFF2-40B4-BE49-F238E27FC236}">
                <a16:creationId xmlns:a16="http://schemas.microsoft.com/office/drawing/2014/main" id="{A3D709BB-9F72-998F-101B-4E7B8076D7F1}"/>
              </a:ext>
            </a:extLst>
          </p:cNvPr>
          <p:cNvSpPr/>
          <p:nvPr/>
        </p:nvSpPr>
        <p:spPr>
          <a:xfrm>
            <a:off x="6428062" y="1945143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" name="مجموعة 58">
            <a:extLst>
              <a:ext uri="{FF2B5EF4-FFF2-40B4-BE49-F238E27FC236}">
                <a16:creationId xmlns:a16="http://schemas.microsoft.com/office/drawing/2014/main" id="{ED64D7AD-88B2-4A2C-CF85-71EA95473DCA}"/>
              </a:ext>
            </a:extLst>
          </p:cNvPr>
          <p:cNvGrpSpPr/>
          <p:nvPr/>
        </p:nvGrpSpPr>
        <p:grpSpPr>
          <a:xfrm flipH="1">
            <a:off x="8802568" y="3795485"/>
            <a:ext cx="405531" cy="461665"/>
            <a:chOff x="2102209" y="1957879"/>
            <a:chExt cx="405531" cy="461665"/>
          </a:xfrm>
        </p:grpSpPr>
        <p:sp>
          <p:nvSpPr>
            <p:cNvPr id="6" name="دمعة 59">
              <a:extLst>
                <a:ext uri="{FF2B5EF4-FFF2-40B4-BE49-F238E27FC236}">
                  <a16:creationId xmlns:a16="http://schemas.microsoft.com/office/drawing/2014/main" id="{959CB80E-79E2-1FA9-70FC-B26D55585DA2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مربع نص 60">
              <a:extLst>
                <a:ext uri="{FF2B5EF4-FFF2-40B4-BE49-F238E27FC236}">
                  <a16:creationId xmlns:a16="http://schemas.microsoft.com/office/drawing/2014/main" id="{5B024E1E-5384-8644-4758-C0DB004A6FC9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30302E62-0225-934C-8031-91691BA0E6EE}"/>
              </a:ext>
            </a:extLst>
          </p:cNvPr>
          <p:cNvGrpSpPr/>
          <p:nvPr/>
        </p:nvGrpSpPr>
        <p:grpSpPr>
          <a:xfrm flipH="1">
            <a:off x="7257791" y="4389362"/>
            <a:ext cx="405531" cy="461665"/>
            <a:chOff x="2102209" y="1957879"/>
            <a:chExt cx="405531" cy="461665"/>
          </a:xfrm>
        </p:grpSpPr>
        <p:sp>
          <p:nvSpPr>
            <p:cNvPr id="18" name="دمعة 59">
              <a:extLst>
                <a:ext uri="{FF2B5EF4-FFF2-40B4-BE49-F238E27FC236}">
                  <a16:creationId xmlns:a16="http://schemas.microsoft.com/office/drawing/2014/main" id="{8626F0B4-5E73-30D5-0B76-81B449094D32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مربع نص 60">
              <a:extLst>
                <a:ext uri="{FF2B5EF4-FFF2-40B4-BE49-F238E27FC236}">
                  <a16:creationId xmlns:a16="http://schemas.microsoft.com/office/drawing/2014/main" id="{BAFC9C86-80FB-09CB-62B5-E539C4F68CA2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20" name="مجموعة 58">
            <a:extLst>
              <a:ext uri="{FF2B5EF4-FFF2-40B4-BE49-F238E27FC236}">
                <a16:creationId xmlns:a16="http://schemas.microsoft.com/office/drawing/2014/main" id="{A67A5D1B-0234-DCA7-DAE9-2C12B7DE5977}"/>
              </a:ext>
            </a:extLst>
          </p:cNvPr>
          <p:cNvGrpSpPr/>
          <p:nvPr/>
        </p:nvGrpSpPr>
        <p:grpSpPr>
          <a:xfrm rot="10634790" flipH="1">
            <a:off x="10144241" y="2619263"/>
            <a:ext cx="405531" cy="461665"/>
            <a:chOff x="2102209" y="1957879"/>
            <a:chExt cx="405531" cy="461665"/>
          </a:xfrm>
          <a:solidFill>
            <a:srgbClr val="7030A0"/>
          </a:solidFill>
        </p:grpSpPr>
        <p:sp>
          <p:nvSpPr>
            <p:cNvPr id="21" name="دمعة 59">
              <a:extLst>
                <a:ext uri="{FF2B5EF4-FFF2-40B4-BE49-F238E27FC236}">
                  <a16:creationId xmlns:a16="http://schemas.microsoft.com/office/drawing/2014/main" id="{D22C27ED-E597-CCD1-3C94-2929C5D5C5BB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مربع نص 60">
              <a:extLst>
                <a:ext uri="{FF2B5EF4-FFF2-40B4-BE49-F238E27FC236}">
                  <a16:creationId xmlns:a16="http://schemas.microsoft.com/office/drawing/2014/main" id="{7076A074-F35C-C4AC-E2FD-01BBBB0984B8}"/>
                </a:ext>
              </a:extLst>
            </p:cNvPr>
            <p:cNvSpPr txBox="1"/>
            <p:nvPr/>
          </p:nvSpPr>
          <p:spPr>
            <a:xfrm rot="108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57908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E975A3C9-37D8-688F-20D4-BA9F9A091C13}"/>
              </a:ext>
            </a:extLst>
          </p:cNvPr>
          <p:cNvCxnSpPr>
            <a:cxnSpLocks/>
          </p:cNvCxnSpPr>
          <p:nvPr/>
        </p:nvCxnSpPr>
        <p:spPr>
          <a:xfrm>
            <a:off x="5354162" y="4214787"/>
            <a:ext cx="0" cy="47598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sp>
        <p:nvSpPr>
          <p:cNvPr id="82" name="ZoneTexte 81">
            <a:extLst>
              <a:ext uri="{FF2B5EF4-FFF2-40B4-BE49-F238E27FC236}">
                <a16:creationId xmlns:a16="http://schemas.microsoft.com/office/drawing/2014/main" id="{28A43483-E87B-BED7-510E-CF968E6264CB}"/>
              </a:ext>
            </a:extLst>
          </p:cNvPr>
          <p:cNvSpPr txBox="1"/>
          <p:nvPr/>
        </p:nvSpPr>
        <p:spPr>
          <a:xfrm>
            <a:off x="3318657" y="3192341"/>
            <a:ext cx="1208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n w="10160">
                  <a:noFill/>
                  <a:prstDash val="solid"/>
                </a:ln>
                <a:gradFill flip="none" rotWithShape="1">
                  <a:gsLst>
                    <a:gs pos="0">
                      <a:srgbClr val="39C177"/>
                    </a:gs>
                    <a:gs pos="82000">
                      <a:srgbClr val="FDA66B"/>
                    </a:gs>
                    <a:gs pos="100000">
                      <a:srgbClr val="FFFFFF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</a:rPr>
              <a:t>02</a:t>
            </a:r>
            <a:endParaRPr lang="fr-FR" sz="4000" b="1" dirty="0">
              <a:ln w="10160">
                <a:noFill/>
                <a:prstDash val="solid"/>
              </a:ln>
              <a:gradFill flip="none" rotWithShape="1">
                <a:gsLst>
                  <a:gs pos="0">
                    <a:srgbClr val="39C177"/>
                  </a:gs>
                  <a:gs pos="82000">
                    <a:srgbClr val="FDA66B"/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8100000" scaled="1"/>
                <a:tileRect/>
              </a:gradFill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89" name="ZoneTexte 88">
            <a:extLst>
              <a:ext uri="{FF2B5EF4-FFF2-40B4-BE49-F238E27FC236}">
                <a16:creationId xmlns:a16="http://schemas.microsoft.com/office/drawing/2014/main" id="{ED086DC8-4D7A-FD95-515A-43476A611E53}"/>
              </a:ext>
            </a:extLst>
          </p:cNvPr>
          <p:cNvSpPr txBox="1"/>
          <p:nvPr/>
        </p:nvSpPr>
        <p:spPr>
          <a:xfrm>
            <a:off x="4969652" y="3194635"/>
            <a:ext cx="743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00B050"/>
                </a:solidFill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</a:rPr>
              <a:t>01</a:t>
            </a:r>
          </a:p>
        </p:txBody>
      </p:sp>
      <p:sp>
        <p:nvSpPr>
          <p:cNvPr id="86" name="Forme libre : forme 85">
            <a:extLst>
              <a:ext uri="{FF2B5EF4-FFF2-40B4-BE49-F238E27FC236}">
                <a16:creationId xmlns:a16="http://schemas.microsoft.com/office/drawing/2014/main" id="{007F8415-CD75-47FD-6654-12A691640CD6}"/>
              </a:ext>
            </a:extLst>
          </p:cNvPr>
          <p:cNvSpPr/>
          <p:nvPr/>
        </p:nvSpPr>
        <p:spPr>
          <a:xfrm>
            <a:off x="4633744" y="3504013"/>
            <a:ext cx="1429167" cy="714583"/>
          </a:xfrm>
          <a:custGeom>
            <a:avLst/>
            <a:gdLst>
              <a:gd name="connsiteX0" fmla="*/ 1113092 w 1113091"/>
              <a:gd name="connsiteY0" fmla="*/ 0 h 556545"/>
              <a:gd name="connsiteX1" fmla="*/ 556546 w 1113091"/>
              <a:gd name="connsiteY1" fmla="*/ 556546 h 556545"/>
              <a:gd name="connsiteX2" fmla="*/ 0 w 1113091"/>
              <a:gd name="connsiteY2" fmla="*/ 0 h 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091" h="556545">
                <a:moveTo>
                  <a:pt x="1113092" y="0"/>
                </a:moveTo>
                <a:cubicBezTo>
                  <a:pt x="1113092" y="307372"/>
                  <a:pt x="863918" y="556546"/>
                  <a:pt x="556546" y="556546"/>
                </a:cubicBezTo>
                <a:cubicBezTo>
                  <a:pt x="249174" y="556546"/>
                  <a:pt x="0" y="307372"/>
                  <a:pt x="0" y="0"/>
                </a:cubicBezTo>
              </a:path>
            </a:pathLst>
          </a:custGeom>
          <a:noFill/>
          <a:ln w="25400" cap="flat">
            <a:solidFill>
              <a:srgbClr val="00B050"/>
            </a:soli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sp>
        <p:nvSpPr>
          <p:cNvPr id="92" name="Forme libre : forme 91">
            <a:extLst>
              <a:ext uri="{FF2B5EF4-FFF2-40B4-BE49-F238E27FC236}">
                <a16:creationId xmlns:a16="http://schemas.microsoft.com/office/drawing/2014/main" id="{C13683CD-3AB5-4C2C-BD69-B28B4BE3F221}"/>
              </a:ext>
            </a:extLst>
          </p:cNvPr>
          <p:cNvSpPr/>
          <p:nvPr/>
        </p:nvSpPr>
        <p:spPr>
          <a:xfrm flipV="1">
            <a:off x="3166604" y="2913260"/>
            <a:ext cx="1465487" cy="604310"/>
          </a:xfrm>
          <a:custGeom>
            <a:avLst/>
            <a:gdLst>
              <a:gd name="connsiteX0" fmla="*/ 1113092 w 1113091"/>
              <a:gd name="connsiteY0" fmla="*/ 0 h 556545"/>
              <a:gd name="connsiteX1" fmla="*/ 556546 w 1113091"/>
              <a:gd name="connsiteY1" fmla="*/ 556546 h 556545"/>
              <a:gd name="connsiteX2" fmla="*/ 0 w 1113091"/>
              <a:gd name="connsiteY2" fmla="*/ 0 h 556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3091" h="556545">
                <a:moveTo>
                  <a:pt x="1113092" y="0"/>
                </a:moveTo>
                <a:cubicBezTo>
                  <a:pt x="1113092" y="307372"/>
                  <a:pt x="863918" y="556546"/>
                  <a:pt x="556546" y="556546"/>
                </a:cubicBezTo>
                <a:cubicBezTo>
                  <a:pt x="249174" y="556546"/>
                  <a:pt x="0" y="307372"/>
                  <a:pt x="0" y="0"/>
                </a:cubicBezTo>
              </a:path>
            </a:pathLst>
          </a:custGeom>
          <a:noFill/>
          <a:ln w="25400" cap="flat">
            <a:gradFill flip="none" rotWithShape="1">
              <a:gsLst>
                <a:gs pos="0">
                  <a:srgbClr val="FDA66B"/>
                </a:gs>
                <a:gs pos="99000">
                  <a:srgbClr val="00B050"/>
                </a:gs>
              </a:gsLst>
              <a:lin ang="0" scaled="1"/>
              <a:tileRect/>
            </a:gradFill>
            <a:prstDash val="solid"/>
            <a:miter/>
          </a:ln>
        </p:spPr>
        <p:txBody>
          <a:bodyPr rtlCol="0" anchor="ctr"/>
          <a:lstStyle/>
          <a:p>
            <a:endParaRPr lang="fr-FR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8E0B1072-6DFC-16B2-A63F-4201E4CE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24" y="2895600"/>
            <a:ext cx="200025" cy="1066800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5D8987A-432F-54E0-BD24-0693A50333E6}"/>
              </a:ext>
            </a:extLst>
          </p:cNvPr>
          <p:cNvSpPr txBox="1"/>
          <p:nvPr/>
        </p:nvSpPr>
        <p:spPr>
          <a:xfrm>
            <a:off x="6583549" y="770244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ماذا تعلمنا خلال الحصة ؟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  <p:sp>
        <p:nvSpPr>
          <p:cNvPr id="10" name="مربع نص 3">
            <a:extLst>
              <a:ext uri="{FF2B5EF4-FFF2-40B4-BE49-F238E27FC236}">
                <a16:creationId xmlns:a16="http://schemas.microsoft.com/office/drawing/2014/main" id="{17DC328B-62A5-C81D-DE4F-8FD3056827BC}"/>
              </a:ext>
            </a:extLst>
          </p:cNvPr>
          <p:cNvSpPr txBox="1"/>
          <p:nvPr/>
        </p:nvSpPr>
        <p:spPr>
          <a:xfrm>
            <a:off x="4357472" y="4653187"/>
            <a:ext cx="18399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sz="2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إنشاء حامل الأقلام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6BA6463-A151-6C1A-E841-DBC430AAF1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54" y="1182469"/>
            <a:ext cx="3890658" cy="5147330"/>
          </a:xfrm>
          <a:prstGeom prst="rect">
            <a:avLst/>
          </a:prstGeom>
        </p:spPr>
      </p:pic>
      <p:cxnSp>
        <p:nvCxnSpPr>
          <p:cNvPr id="4" name="Connecteur droit 97">
            <a:extLst>
              <a:ext uri="{FF2B5EF4-FFF2-40B4-BE49-F238E27FC236}">
                <a16:creationId xmlns:a16="http://schemas.microsoft.com/office/drawing/2014/main" id="{ADC3A4A5-ACC1-1763-FDC0-23DE8AD48D63}"/>
              </a:ext>
            </a:extLst>
          </p:cNvPr>
          <p:cNvCxnSpPr>
            <a:cxnSpLocks/>
          </p:cNvCxnSpPr>
          <p:nvPr/>
        </p:nvCxnSpPr>
        <p:spPr>
          <a:xfrm>
            <a:off x="3922967" y="2437272"/>
            <a:ext cx="0" cy="475988"/>
          </a:xfrm>
          <a:prstGeom prst="line">
            <a:avLst/>
          </a:prstGeom>
          <a:ln w="25400">
            <a:solidFill>
              <a:srgbClr val="FDA6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مربع نص 3">
            <a:extLst>
              <a:ext uri="{FF2B5EF4-FFF2-40B4-BE49-F238E27FC236}">
                <a16:creationId xmlns:a16="http://schemas.microsoft.com/office/drawing/2014/main" id="{A0DA9BFD-BD12-2FCB-25B5-12FA5DA67A71}"/>
              </a:ext>
            </a:extLst>
          </p:cNvPr>
          <p:cNvSpPr txBox="1"/>
          <p:nvPr/>
        </p:nvSpPr>
        <p:spPr>
          <a:xfrm>
            <a:off x="3002969" y="1818246"/>
            <a:ext cx="1839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fr-FR"/>
            </a:defPPr>
            <a:lvl1pPr algn="ctr" rtl="1">
              <a:defRPr sz="2000" b="1"/>
            </a:lvl1pPr>
          </a:lstStyle>
          <a:p>
            <a:r>
              <a:rPr lang="ar-SA" dirty="0"/>
              <a:t>تصميم حامل المستلزمات المكتبية</a:t>
            </a:r>
          </a:p>
        </p:txBody>
      </p:sp>
    </p:spTree>
    <p:extLst>
      <p:ext uri="{BB962C8B-B14F-4D97-AF65-F5344CB8AC3E}">
        <p14:creationId xmlns:p14="http://schemas.microsoft.com/office/powerpoint/2010/main" val="28653161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8E0B1072-6DFC-16B2-A63F-4201E4CE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24" y="2895600"/>
            <a:ext cx="200025" cy="1066800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5D8987A-432F-54E0-BD24-0693A50333E6}"/>
              </a:ext>
            </a:extLst>
          </p:cNvPr>
          <p:cNvSpPr txBox="1"/>
          <p:nvPr/>
        </p:nvSpPr>
        <p:spPr>
          <a:xfrm>
            <a:off x="5393727" y="2895600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نهاية درسنا اليوم .. 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  <p:pic>
        <p:nvPicPr>
          <p:cNvPr id="1026" name="Picture 2" descr="A Doodle Kid Using Laptop Cartoon Character Isolated Stock Vector - Illustration of fantasy, doodle: 218048070">
            <a:extLst>
              <a:ext uri="{FF2B5EF4-FFF2-40B4-BE49-F238E27FC236}">
                <a16:creationId xmlns:a16="http://schemas.microsoft.com/office/drawing/2014/main" id="{68E0B249-5E8A-AB14-927C-6DC0F4555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6" b="99715" l="6625" r="90000">
                        <a14:foregroundMark x1="37750" y1="89158" x2="37750" y2="89158"/>
                        <a14:foregroundMark x1="40750" y1="88302" x2="42250" y2="90442"/>
                        <a14:foregroundMark x1="24375" y1="90300" x2="24375" y2="84736"/>
                        <a14:foregroundMark x1="12000" y1="13837" x2="18750" y2="29815"/>
                        <a14:foregroundMark x1="33750" y1="38802" x2="39500" y2="45934"/>
                        <a14:foregroundMark x1="39500" y1="45792" x2="41000" y2="39658"/>
                        <a14:foregroundMark x1="41000" y1="39658" x2="40875" y2="45934"/>
                        <a14:foregroundMark x1="40875" y1="45934" x2="40875" y2="45934"/>
                        <a14:foregroundMark x1="40875" y1="45934" x2="40875" y2="45934"/>
                        <a14:foregroundMark x1="41125" y1="40656" x2="41125" y2="40656"/>
                        <a14:foregroundMark x1="41125" y1="40656" x2="41125" y2="40656"/>
                        <a14:foregroundMark x1="41125" y1="40656" x2="41125" y2="40656"/>
                        <a14:foregroundMark x1="41125" y1="40656" x2="41125" y2="40656"/>
                        <a14:foregroundMark x1="41750" y1="40514" x2="41750" y2="40514"/>
                        <a14:foregroundMark x1="41750" y1="40514" x2="41750" y2="40514"/>
                        <a14:foregroundMark x1="41750" y1="40514" x2="41750" y2="40514"/>
                        <a14:foregroundMark x1="28500" y1="36947" x2="28500" y2="36947"/>
                        <a14:foregroundMark x1="28500" y1="36947" x2="33125" y2="36947"/>
                        <a14:foregroundMark x1="42125" y1="94009" x2="42125" y2="94009"/>
                        <a14:foregroundMark x1="34500" y1="95435" x2="40750" y2="94864"/>
                        <a14:foregroundMark x1="40750" y1="94864" x2="41250" y2="95007"/>
                        <a14:foregroundMark x1="38500" y1="98003" x2="44625" y2="96434"/>
                        <a14:foregroundMark x1="47375" y1="94151" x2="47625" y2="99857"/>
                        <a14:foregroundMark x1="47875" y1="91583" x2="47375" y2="98716"/>
                        <a14:foregroundMark x1="49125" y1="94437" x2="34375" y2="95863"/>
                        <a14:foregroundMark x1="34375" y1="95863" x2="30375" y2="99429"/>
                        <a14:foregroundMark x1="8875" y1="13409" x2="6625" y2="13409"/>
                        <a14:backgroundMark x1="29250" y1="79315" x2="32250" y2="924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79" y="85886"/>
            <a:ext cx="7417519" cy="649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202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اشكال هندسية للتصميم - كونتنت">
            <a:extLst>
              <a:ext uri="{FF2B5EF4-FFF2-40B4-BE49-F238E27FC236}">
                <a16:creationId xmlns:a16="http://schemas.microsoft.com/office/drawing/2014/main" id="{1B1E8EEC-7563-2823-5A0D-D55F8267AAD7}"/>
              </a:ext>
            </a:extLst>
          </p:cNvPr>
          <p:cNvPicPr/>
          <p:nvPr/>
        </p:nvPicPr>
        <p:blipFill>
          <a:blip r:embed="rId2">
            <a:alphaModFix amt="8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ZoneTexte 22">
            <a:extLst>
              <a:ext uri="{FF2B5EF4-FFF2-40B4-BE49-F238E27FC236}">
                <a16:creationId xmlns:a16="http://schemas.microsoft.com/office/drawing/2014/main" id="{94051174-E81E-43DC-9214-B36EBF26BBF0}"/>
              </a:ext>
            </a:extLst>
          </p:cNvPr>
          <p:cNvSpPr txBox="1"/>
          <p:nvPr/>
        </p:nvSpPr>
        <p:spPr>
          <a:xfrm>
            <a:off x="2877611" y="943910"/>
            <a:ext cx="6606925" cy="868323"/>
          </a:xfrm>
          <a:prstGeom prst="flowChartAlternateProcess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500" dirty="0">
                <a:solidFill>
                  <a:sysClr val="windowText" lastClr="000000"/>
                </a:solidFill>
                <a:latin typeface="GE Dinar One" panose="020A0503020102020204" pitchFamily="18" charset="-78"/>
                <a:ea typeface="GE Dinar One" panose="020A0503020102020204" pitchFamily="18" charset="-78"/>
                <a:cs typeface="(AH) Manal Black" pitchFamily="2" charset="-78"/>
              </a:rPr>
              <a:t>مراجعة الحصة السابقة</a:t>
            </a:r>
            <a:endParaRPr lang="fr-FR" sz="4500" b="1" dirty="0">
              <a:solidFill>
                <a:sysClr val="windowText" lastClr="000000"/>
              </a:solidFill>
              <a:latin typeface="GE Dinar One" panose="020A0503020102020204" pitchFamily="18" charset="-78"/>
              <a:ea typeface="GE Dinar One" panose="020A0503020102020204" pitchFamily="18" charset="-78"/>
              <a:cs typeface="(AH) Manal Black" pitchFamily="2" charset="-78"/>
            </a:endParaRPr>
          </a:p>
        </p:txBody>
      </p:sp>
      <p:grpSp>
        <p:nvGrpSpPr>
          <p:cNvPr id="109" name="رسم 68">
            <a:extLst>
              <a:ext uri="{FF2B5EF4-FFF2-40B4-BE49-F238E27FC236}">
                <a16:creationId xmlns:a16="http://schemas.microsoft.com/office/drawing/2014/main" id="{560F93F5-8F79-4447-B0D9-B948B4A13EFE}"/>
              </a:ext>
            </a:extLst>
          </p:cNvPr>
          <p:cNvGrpSpPr/>
          <p:nvPr/>
        </p:nvGrpSpPr>
        <p:grpSpPr>
          <a:xfrm rot="10800000">
            <a:off x="7241479" y="-576458"/>
            <a:ext cx="1893520" cy="657698"/>
            <a:chOff x="183021" y="148967"/>
            <a:chExt cx="1893520" cy="657698"/>
          </a:xfrm>
        </p:grpSpPr>
        <p:sp>
          <p:nvSpPr>
            <p:cNvPr id="110" name="شكل حر: شكل 109">
              <a:extLst>
                <a:ext uri="{FF2B5EF4-FFF2-40B4-BE49-F238E27FC236}">
                  <a16:creationId xmlns:a16="http://schemas.microsoft.com/office/drawing/2014/main" id="{5BEF154E-E524-41C3-80F0-EB75793A8E63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شكل حر: شكل 110">
              <a:extLst>
                <a:ext uri="{FF2B5EF4-FFF2-40B4-BE49-F238E27FC236}">
                  <a16:creationId xmlns:a16="http://schemas.microsoft.com/office/drawing/2014/main" id="{506C476F-D01A-4F42-957E-07E20A853949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شكل حر: شكل 111">
              <a:extLst>
                <a:ext uri="{FF2B5EF4-FFF2-40B4-BE49-F238E27FC236}">
                  <a16:creationId xmlns:a16="http://schemas.microsoft.com/office/drawing/2014/main" id="{E0661BEB-E739-4AF7-AFD9-E904AA307753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شكل حر: شكل 112">
              <a:extLst>
                <a:ext uri="{FF2B5EF4-FFF2-40B4-BE49-F238E27FC236}">
                  <a16:creationId xmlns:a16="http://schemas.microsoft.com/office/drawing/2014/main" id="{9DD53C58-263B-4754-AE84-2E94317BB58A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شكل حر: شكل 113">
              <a:extLst>
                <a:ext uri="{FF2B5EF4-FFF2-40B4-BE49-F238E27FC236}">
                  <a16:creationId xmlns:a16="http://schemas.microsoft.com/office/drawing/2014/main" id="{2A4342A6-B99B-4630-BE7F-ABE6CF8F47B8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شكل حر: شكل 114">
              <a:extLst>
                <a:ext uri="{FF2B5EF4-FFF2-40B4-BE49-F238E27FC236}">
                  <a16:creationId xmlns:a16="http://schemas.microsoft.com/office/drawing/2014/main" id="{4FC20027-E6B6-47F6-9E28-DB16061813ED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شكل حر: شكل 115">
              <a:extLst>
                <a:ext uri="{FF2B5EF4-FFF2-40B4-BE49-F238E27FC236}">
                  <a16:creationId xmlns:a16="http://schemas.microsoft.com/office/drawing/2014/main" id="{DB292B25-13F8-4366-BB96-37BD85FF99AD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شكل حر: شكل 116">
              <a:extLst>
                <a:ext uri="{FF2B5EF4-FFF2-40B4-BE49-F238E27FC236}">
                  <a16:creationId xmlns:a16="http://schemas.microsoft.com/office/drawing/2014/main" id="{92BA32B5-2411-41AA-9C4F-1942DE610FB3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شكل حر: شكل 117">
              <a:extLst>
                <a:ext uri="{FF2B5EF4-FFF2-40B4-BE49-F238E27FC236}">
                  <a16:creationId xmlns:a16="http://schemas.microsoft.com/office/drawing/2014/main" id="{FF529401-0715-4883-B7CA-DC1615CFDFBA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شكل حر: شكل 118">
              <a:extLst>
                <a:ext uri="{FF2B5EF4-FFF2-40B4-BE49-F238E27FC236}">
                  <a16:creationId xmlns:a16="http://schemas.microsoft.com/office/drawing/2014/main" id="{C3F1A963-8827-44A4-952E-08FFA17ED8A9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شكل حر: شكل 119">
              <a:extLst>
                <a:ext uri="{FF2B5EF4-FFF2-40B4-BE49-F238E27FC236}">
                  <a16:creationId xmlns:a16="http://schemas.microsoft.com/office/drawing/2014/main" id="{3A62826C-A6D8-49B8-892C-3D3BDED0B051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شكل حر: شكل 120">
              <a:extLst>
                <a:ext uri="{FF2B5EF4-FFF2-40B4-BE49-F238E27FC236}">
                  <a16:creationId xmlns:a16="http://schemas.microsoft.com/office/drawing/2014/main" id="{F275B996-0A57-4B9C-A46D-80A7580F6C23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شكل حر: شكل 121">
              <a:extLst>
                <a:ext uri="{FF2B5EF4-FFF2-40B4-BE49-F238E27FC236}">
                  <a16:creationId xmlns:a16="http://schemas.microsoft.com/office/drawing/2014/main" id="{D30D13DA-5965-4874-9CAE-080AD988AAF5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شكل حر: شكل 122">
              <a:extLst>
                <a:ext uri="{FF2B5EF4-FFF2-40B4-BE49-F238E27FC236}">
                  <a16:creationId xmlns:a16="http://schemas.microsoft.com/office/drawing/2014/main" id="{14CEFC3E-C9B6-4C00-9DC6-7EAB93529B06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شكل حر: شكل 123">
              <a:extLst>
                <a:ext uri="{FF2B5EF4-FFF2-40B4-BE49-F238E27FC236}">
                  <a16:creationId xmlns:a16="http://schemas.microsoft.com/office/drawing/2014/main" id="{31183203-D842-4E01-B1C4-8A8B0AA71850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شكل حر: شكل 124">
              <a:extLst>
                <a:ext uri="{FF2B5EF4-FFF2-40B4-BE49-F238E27FC236}">
                  <a16:creationId xmlns:a16="http://schemas.microsoft.com/office/drawing/2014/main" id="{7F92A317-12D9-41AF-BA05-11BFD71BEEA3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شكل حر: شكل 125">
              <a:extLst>
                <a:ext uri="{FF2B5EF4-FFF2-40B4-BE49-F238E27FC236}">
                  <a16:creationId xmlns:a16="http://schemas.microsoft.com/office/drawing/2014/main" id="{357E7672-2354-42D0-8012-2418D6A2EE37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شكل حر: شكل 126">
              <a:extLst>
                <a:ext uri="{FF2B5EF4-FFF2-40B4-BE49-F238E27FC236}">
                  <a16:creationId xmlns:a16="http://schemas.microsoft.com/office/drawing/2014/main" id="{4E907D2D-1FB4-4C97-9E64-540851DF46D1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شكل حر: شكل 127">
              <a:extLst>
                <a:ext uri="{FF2B5EF4-FFF2-40B4-BE49-F238E27FC236}">
                  <a16:creationId xmlns:a16="http://schemas.microsoft.com/office/drawing/2014/main" id="{64E6F12E-7A13-479E-ADA4-A811323751A9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شكل حر: شكل 128">
              <a:extLst>
                <a:ext uri="{FF2B5EF4-FFF2-40B4-BE49-F238E27FC236}">
                  <a16:creationId xmlns:a16="http://schemas.microsoft.com/office/drawing/2014/main" id="{2201F8FB-25E6-4069-897A-B373D4F859DB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شكل حر: شكل 129">
              <a:extLst>
                <a:ext uri="{FF2B5EF4-FFF2-40B4-BE49-F238E27FC236}">
                  <a16:creationId xmlns:a16="http://schemas.microsoft.com/office/drawing/2014/main" id="{D959B674-3E3B-4C00-BE86-C5D834023152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شكل حر: شكل 130">
              <a:extLst>
                <a:ext uri="{FF2B5EF4-FFF2-40B4-BE49-F238E27FC236}">
                  <a16:creationId xmlns:a16="http://schemas.microsoft.com/office/drawing/2014/main" id="{C57A732A-1995-410D-AB1F-C55D4AABA828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شكل حر: شكل 131">
              <a:extLst>
                <a:ext uri="{FF2B5EF4-FFF2-40B4-BE49-F238E27FC236}">
                  <a16:creationId xmlns:a16="http://schemas.microsoft.com/office/drawing/2014/main" id="{EAE736BA-671D-49F7-B51C-EA5B5B88B78C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شكل حر: شكل 132">
              <a:extLst>
                <a:ext uri="{FF2B5EF4-FFF2-40B4-BE49-F238E27FC236}">
                  <a16:creationId xmlns:a16="http://schemas.microsoft.com/office/drawing/2014/main" id="{E13D5B3A-CE33-488E-8FE9-02DB948B0437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شكل حر: شكل 133">
              <a:extLst>
                <a:ext uri="{FF2B5EF4-FFF2-40B4-BE49-F238E27FC236}">
                  <a16:creationId xmlns:a16="http://schemas.microsoft.com/office/drawing/2014/main" id="{ECA7BF6F-5FC5-4CA2-8929-4800364B0630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شكل حر: شكل 134">
              <a:extLst>
                <a:ext uri="{FF2B5EF4-FFF2-40B4-BE49-F238E27FC236}">
                  <a16:creationId xmlns:a16="http://schemas.microsoft.com/office/drawing/2014/main" id="{074A67DF-39CA-4C39-9ECE-B1F9894B4BCC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شكل حر: شكل 135">
              <a:extLst>
                <a:ext uri="{FF2B5EF4-FFF2-40B4-BE49-F238E27FC236}">
                  <a16:creationId xmlns:a16="http://schemas.microsoft.com/office/drawing/2014/main" id="{4781C5F2-1A80-4B97-B158-C43394FE5DCC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شكل حر: شكل 136">
              <a:extLst>
                <a:ext uri="{FF2B5EF4-FFF2-40B4-BE49-F238E27FC236}">
                  <a16:creationId xmlns:a16="http://schemas.microsoft.com/office/drawing/2014/main" id="{29FB2184-6E32-4573-BD27-51A1C8AF5F12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شكل حر: شكل 137">
              <a:extLst>
                <a:ext uri="{FF2B5EF4-FFF2-40B4-BE49-F238E27FC236}">
                  <a16:creationId xmlns:a16="http://schemas.microsoft.com/office/drawing/2014/main" id="{5262C3FB-2B9C-4E24-B8F0-5CB5392324EB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شكل حر: شكل 138">
              <a:extLst>
                <a:ext uri="{FF2B5EF4-FFF2-40B4-BE49-F238E27FC236}">
                  <a16:creationId xmlns:a16="http://schemas.microsoft.com/office/drawing/2014/main" id="{4DBC83AC-5501-49EF-ADC7-749776D67235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شكل حر: شكل 139">
              <a:extLst>
                <a:ext uri="{FF2B5EF4-FFF2-40B4-BE49-F238E27FC236}">
                  <a16:creationId xmlns:a16="http://schemas.microsoft.com/office/drawing/2014/main" id="{CD0993C8-C9CA-4416-B4E4-58F68B609EAA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شكل حر: شكل 140">
              <a:extLst>
                <a:ext uri="{FF2B5EF4-FFF2-40B4-BE49-F238E27FC236}">
                  <a16:creationId xmlns:a16="http://schemas.microsoft.com/office/drawing/2014/main" id="{BA6AEDC2-3E85-4DED-A0F4-B0DD0092E298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شكل حر: شكل 141">
              <a:extLst>
                <a:ext uri="{FF2B5EF4-FFF2-40B4-BE49-F238E27FC236}">
                  <a16:creationId xmlns:a16="http://schemas.microsoft.com/office/drawing/2014/main" id="{786D2BA7-5DAA-473B-88DD-0B9B56F31018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شكل حر: شكل 142">
              <a:extLst>
                <a:ext uri="{FF2B5EF4-FFF2-40B4-BE49-F238E27FC236}">
                  <a16:creationId xmlns:a16="http://schemas.microsoft.com/office/drawing/2014/main" id="{1B2D6F49-8D8C-41EB-85C7-D8C069176A10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شكل حر: شكل 143">
              <a:extLst>
                <a:ext uri="{FF2B5EF4-FFF2-40B4-BE49-F238E27FC236}">
                  <a16:creationId xmlns:a16="http://schemas.microsoft.com/office/drawing/2014/main" id="{3F4992E6-D770-4E2B-9831-83CA84D89A42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شكل حر: شكل 144">
              <a:extLst>
                <a:ext uri="{FF2B5EF4-FFF2-40B4-BE49-F238E27FC236}">
                  <a16:creationId xmlns:a16="http://schemas.microsoft.com/office/drawing/2014/main" id="{A6897DC0-8F7A-41D6-AE18-921E75117FE1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شكل حر: شكل 145">
              <a:extLst>
                <a:ext uri="{FF2B5EF4-FFF2-40B4-BE49-F238E27FC236}">
                  <a16:creationId xmlns:a16="http://schemas.microsoft.com/office/drawing/2014/main" id="{7854A629-A1E9-491A-A8DF-0C01A5BC7C15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شكل حر: شكل 146">
              <a:extLst>
                <a:ext uri="{FF2B5EF4-FFF2-40B4-BE49-F238E27FC236}">
                  <a16:creationId xmlns:a16="http://schemas.microsoft.com/office/drawing/2014/main" id="{C468EA3B-E001-48A6-AFC4-76D4C53E9047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شكل حر: شكل 147">
              <a:extLst>
                <a:ext uri="{FF2B5EF4-FFF2-40B4-BE49-F238E27FC236}">
                  <a16:creationId xmlns:a16="http://schemas.microsoft.com/office/drawing/2014/main" id="{D4934A53-E922-45C7-9E1A-F905B15A6B24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شكل حر: شكل 148">
              <a:extLst>
                <a:ext uri="{FF2B5EF4-FFF2-40B4-BE49-F238E27FC236}">
                  <a16:creationId xmlns:a16="http://schemas.microsoft.com/office/drawing/2014/main" id="{1FCAA547-9376-45D8-A9DA-5BA84CD66172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شكل حر: شكل 149">
              <a:extLst>
                <a:ext uri="{FF2B5EF4-FFF2-40B4-BE49-F238E27FC236}">
                  <a16:creationId xmlns:a16="http://schemas.microsoft.com/office/drawing/2014/main" id="{7C890BB9-256A-48FA-A9DD-F839AF212ED7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شكل حر: شكل 150">
              <a:extLst>
                <a:ext uri="{FF2B5EF4-FFF2-40B4-BE49-F238E27FC236}">
                  <a16:creationId xmlns:a16="http://schemas.microsoft.com/office/drawing/2014/main" id="{54940A12-9884-4F34-8413-988A0EDC37CB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شكل حر: شكل 151">
              <a:extLst>
                <a:ext uri="{FF2B5EF4-FFF2-40B4-BE49-F238E27FC236}">
                  <a16:creationId xmlns:a16="http://schemas.microsoft.com/office/drawing/2014/main" id="{8C236324-0ED5-44CC-A599-60079EBBAAA1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شكل حر: شكل 152">
              <a:extLst>
                <a:ext uri="{FF2B5EF4-FFF2-40B4-BE49-F238E27FC236}">
                  <a16:creationId xmlns:a16="http://schemas.microsoft.com/office/drawing/2014/main" id="{CCAEFADE-30AD-419A-BC26-38C42A32394E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شكل حر: شكل 153">
              <a:extLst>
                <a:ext uri="{FF2B5EF4-FFF2-40B4-BE49-F238E27FC236}">
                  <a16:creationId xmlns:a16="http://schemas.microsoft.com/office/drawing/2014/main" id="{058930CB-8245-483F-86BD-3500635B2185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55" name="رسم 68">
            <a:extLst>
              <a:ext uri="{FF2B5EF4-FFF2-40B4-BE49-F238E27FC236}">
                <a16:creationId xmlns:a16="http://schemas.microsoft.com/office/drawing/2014/main" id="{74F9D628-5DB9-406D-BC75-2914A49223B8}"/>
              </a:ext>
            </a:extLst>
          </p:cNvPr>
          <p:cNvGrpSpPr/>
          <p:nvPr/>
        </p:nvGrpSpPr>
        <p:grpSpPr>
          <a:xfrm rot="10800000">
            <a:off x="9327275" y="-576458"/>
            <a:ext cx="1893520" cy="657698"/>
            <a:chOff x="183021" y="148967"/>
            <a:chExt cx="1893520" cy="657698"/>
          </a:xfrm>
        </p:grpSpPr>
        <p:sp>
          <p:nvSpPr>
            <p:cNvPr id="156" name="شكل حر: شكل 155">
              <a:extLst>
                <a:ext uri="{FF2B5EF4-FFF2-40B4-BE49-F238E27FC236}">
                  <a16:creationId xmlns:a16="http://schemas.microsoft.com/office/drawing/2014/main" id="{EC7F1A3B-67BB-469C-9E96-FED6EB81F25A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شكل حر: شكل 156">
              <a:extLst>
                <a:ext uri="{FF2B5EF4-FFF2-40B4-BE49-F238E27FC236}">
                  <a16:creationId xmlns:a16="http://schemas.microsoft.com/office/drawing/2014/main" id="{C42EECA3-7EA1-4549-98A4-641389D8F984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شكل حر: شكل 157">
              <a:extLst>
                <a:ext uri="{FF2B5EF4-FFF2-40B4-BE49-F238E27FC236}">
                  <a16:creationId xmlns:a16="http://schemas.microsoft.com/office/drawing/2014/main" id="{5D61E762-F84E-4555-9E5C-ADA300CE40C0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شكل حر: شكل 158">
              <a:extLst>
                <a:ext uri="{FF2B5EF4-FFF2-40B4-BE49-F238E27FC236}">
                  <a16:creationId xmlns:a16="http://schemas.microsoft.com/office/drawing/2014/main" id="{BC2ECAA2-EDEE-45E9-A413-4C7AE52FDAE6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شكل حر: شكل 159">
              <a:extLst>
                <a:ext uri="{FF2B5EF4-FFF2-40B4-BE49-F238E27FC236}">
                  <a16:creationId xmlns:a16="http://schemas.microsoft.com/office/drawing/2014/main" id="{8D745AAB-8E8F-442C-9A96-4F45AA46206A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شكل حر: شكل 160">
              <a:extLst>
                <a:ext uri="{FF2B5EF4-FFF2-40B4-BE49-F238E27FC236}">
                  <a16:creationId xmlns:a16="http://schemas.microsoft.com/office/drawing/2014/main" id="{EBBC5D1A-82AC-4B4B-8ACA-0F95B9474406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شكل حر: شكل 161">
              <a:extLst>
                <a:ext uri="{FF2B5EF4-FFF2-40B4-BE49-F238E27FC236}">
                  <a16:creationId xmlns:a16="http://schemas.microsoft.com/office/drawing/2014/main" id="{273B92EC-E029-44B3-9A03-EC42CACB4D0F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شكل حر: شكل 162">
              <a:extLst>
                <a:ext uri="{FF2B5EF4-FFF2-40B4-BE49-F238E27FC236}">
                  <a16:creationId xmlns:a16="http://schemas.microsoft.com/office/drawing/2014/main" id="{9AF3272C-D373-415B-AF57-5D56D182D4E3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شكل حر: شكل 163">
              <a:extLst>
                <a:ext uri="{FF2B5EF4-FFF2-40B4-BE49-F238E27FC236}">
                  <a16:creationId xmlns:a16="http://schemas.microsoft.com/office/drawing/2014/main" id="{FF740E36-A501-4BE1-9C51-1FCF7F41CA94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شكل حر: شكل 164">
              <a:extLst>
                <a:ext uri="{FF2B5EF4-FFF2-40B4-BE49-F238E27FC236}">
                  <a16:creationId xmlns:a16="http://schemas.microsoft.com/office/drawing/2014/main" id="{76E1DAD4-09D9-49E9-9D95-6664F8666235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شكل حر: شكل 165">
              <a:extLst>
                <a:ext uri="{FF2B5EF4-FFF2-40B4-BE49-F238E27FC236}">
                  <a16:creationId xmlns:a16="http://schemas.microsoft.com/office/drawing/2014/main" id="{961FE855-873D-478A-A121-E91206CC0F74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شكل حر: شكل 166">
              <a:extLst>
                <a:ext uri="{FF2B5EF4-FFF2-40B4-BE49-F238E27FC236}">
                  <a16:creationId xmlns:a16="http://schemas.microsoft.com/office/drawing/2014/main" id="{1DDAC501-5A92-4D5C-A848-695540274FDB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شكل حر: شكل 167">
              <a:extLst>
                <a:ext uri="{FF2B5EF4-FFF2-40B4-BE49-F238E27FC236}">
                  <a16:creationId xmlns:a16="http://schemas.microsoft.com/office/drawing/2014/main" id="{785D8C03-2532-4389-8CFA-628707EA8BCC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شكل حر: شكل 168">
              <a:extLst>
                <a:ext uri="{FF2B5EF4-FFF2-40B4-BE49-F238E27FC236}">
                  <a16:creationId xmlns:a16="http://schemas.microsoft.com/office/drawing/2014/main" id="{A955CD56-8B0F-4767-A378-6255A1796690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شكل حر: شكل 169">
              <a:extLst>
                <a:ext uri="{FF2B5EF4-FFF2-40B4-BE49-F238E27FC236}">
                  <a16:creationId xmlns:a16="http://schemas.microsoft.com/office/drawing/2014/main" id="{85200F9D-0752-4432-8196-5A53EC3BC134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شكل حر: شكل 170">
              <a:extLst>
                <a:ext uri="{FF2B5EF4-FFF2-40B4-BE49-F238E27FC236}">
                  <a16:creationId xmlns:a16="http://schemas.microsoft.com/office/drawing/2014/main" id="{89424B99-88D5-4655-BC27-3BE7DDE142B6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شكل حر: شكل 171">
              <a:extLst>
                <a:ext uri="{FF2B5EF4-FFF2-40B4-BE49-F238E27FC236}">
                  <a16:creationId xmlns:a16="http://schemas.microsoft.com/office/drawing/2014/main" id="{AA5A84FA-47BD-412D-846A-95BD2416FE87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شكل حر: شكل 172">
              <a:extLst>
                <a:ext uri="{FF2B5EF4-FFF2-40B4-BE49-F238E27FC236}">
                  <a16:creationId xmlns:a16="http://schemas.microsoft.com/office/drawing/2014/main" id="{63B005C9-529B-4638-A40D-0868566F4B2B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شكل حر: شكل 173">
              <a:extLst>
                <a:ext uri="{FF2B5EF4-FFF2-40B4-BE49-F238E27FC236}">
                  <a16:creationId xmlns:a16="http://schemas.microsoft.com/office/drawing/2014/main" id="{6602A272-8BEF-41F2-AB2E-3F7411802282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شكل حر: شكل 174">
              <a:extLst>
                <a:ext uri="{FF2B5EF4-FFF2-40B4-BE49-F238E27FC236}">
                  <a16:creationId xmlns:a16="http://schemas.microsoft.com/office/drawing/2014/main" id="{E879F7EC-D979-414B-ADAD-C4B3221820E3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شكل حر: شكل 175">
              <a:extLst>
                <a:ext uri="{FF2B5EF4-FFF2-40B4-BE49-F238E27FC236}">
                  <a16:creationId xmlns:a16="http://schemas.microsoft.com/office/drawing/2014/main" id="{E1AC85DA-48FE-48E1-A835-0118600574C2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شكل حر: شكل 176">
              <a:extLst>
                <a:ext uri="{FF2B5EF4-FFF2-40B4-BE49-F238E27FC236}">
                  <a16:creationId xmlns:a16="http://schemas.microsoft.com/office/drawing/2014/main" id="{5F606CA1-128D-46B4-8695-8B17001260E5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شكل حر: شكل 177">
              <a:extLst>
                <a:ext uri="{FF2B5EF4-FFF2-40B4-BE49-F238E27FC236}">
                  <a16:creationId xmlns:a16="http://schemas.microsoft.com/office/drawing/2014/main" id="{B56E704C-B3B6-42F9-A8FF-B7CCA5496379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شكل حر: شكل 178">
              <a:extLst>
                <a:ext uri="{FF2B5EF4-FFF2-40B4-BE49-F238E27FC236}">
                  <a16:creationId xmlns:a16="http://schemas.microsoft.com/office/drawing/2014/main" id="{448D4C0F-1BD7-416D-9C4B-E7710357FFB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شكل حر: شكل 179">
              <a:extLst>
                <a:ext uri="{FF2B5EF4-FFF2-40B4-BE49-F238E27FC236}">
                  <a16:creationId xmlns:a16="http://schemas.microsoft.com/office/drawing/2014/main" id="{E6A121AB-F6B5-41C5-8E4D-B87C24AA4014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شكل حر: شكل 180">
              <a:extLst>
                <a:ext uri="{FF2B5EF4-FFF2-40B4-BE49-F238E27FC236}">
                  <a16:creationId xmlns:a16="http://schemas.microsoft.com/office/drawing/2014/main" id="{DD767C5D-4C74-462F-822B-FA0E7A3E028B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شكل حر: شكل 181">
              <a:extLst>
                <a:ext uri="{FF2B5EF4-FFF2-40B4-BE49-F238E27FC236}">
                  <a16:creationId xmlns:a16="http://schemas.microsoft.com/office/drawing/2014/main" id="{915E793F-7B21-4CF2-97CA-198E1B2FD8DB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شكل حر: شكل 182">
              <a:extLst>
                <a:ext uri="{FF2B5EF4-FFF2-40B4-BE49-F238E27FC236}">
                  <a16:creationId xmlns:a16="http://schemas.microsoft.com/office/drawing/2014/main" id="{82868094-99C2-47A5-88DA-72371B223454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شكل حر: شكل 183">
              <a:extLst>
                <a:ext uri="{FF2B5EF4-FFF2-40B4-BE49-F238E27FC236}">
                  <a16:creationId xmlns:a16="http://schemas.microsoft.com/office/drawing/2014/main" id="{F6E8E92A-8662-4F87-8D89-5A1C3204F833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شكل حر: شكل 184">
              <a:extLst>
                <a:ext uri="{FF2B5EF4-FFF2-40B4-BE49-F238E27FC236}">
                  <a16:creationId xmlns:a16="http://schemas.microsoft.com/office/drawing/2014/main" id="{0B026561-62A4-4594-B2F0-DEF7285BFFBF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شكل حر: شكل 185">
              <a:extLst>
                <a:ext uri="{FF2B5EF4-FFF2-40B4-BE49-F238E27FC236}">
                  <a16:creationId xmlns:a16="http://schemas.microsoft.com/office/drawing/2014/main" id="{A0162D09-B574-426A-BDAC-32BC07E56710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شكل حر: شكل 186">
              <a:extLst>
                <a:ext uri="{FF2B5EF4-FFF2-40B4-BE49-F238E27FC236}">
                  <a16:creationId xmlns:a16="http://schemas.microsoft.com/office/drawing/2014/main" id="{12725219-6570-402F-98CB-223B4D404274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شكل حر: شكل 187">
              <a:extLst>
                <a:ext uri="{FF2B5EF4-FFF2-40B4-BE49-F238E27FC236}">
                  <a16:creationId xmlns:a16="http://schemas.microsoft.com/office/drawing/2014/main" id="{8FCD9900-37B2-4E3D-B6F3-89909BD758A0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شكل حر: شكل 188">
              <a:extLst>
                <a:ext uri="{FF2B5EF4-FFF2-40B4-BE49-F238E27FC236}">
                  <a16:creationId xmlns:a16="http://schemas.microsoft.com/office/drawing/2014/main" id="{82D59E3F-A91C-4553-AD8A-054090B14511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شكل حر: شكل 189">
              <a:extLst>
                <a:ext uri="{FF2B5EF4-FFF2-40B4-BE49-F238E27FC236}">
                  <a16:creationId xmlns:a16="http://schemas.microsoft.com/office/drawing/2014/main" id="{43B43F9A-E435-48F0-8944-ACE279556648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شكل حر: شكل 190">
              <a:extLst>
                <a:ext uri="{FF2B5EF4-FFF2-40B4-BE49-F238E27FC236}">
                  <a16:creationId xmlns:a16="http://schemas.microsoft.com/office/drawing/2014/main" id="{76D31BC9-646F-457E-B44F-F5E7A645A8D8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شكل حر: شكل 191">
              <a:extLst>
                <a:ext uri="{FF2B5EF4-FFF2-40B4-BE49-F238E27FC236}">
                  <a16:creationId xmlns:a16="http://schemas.microsoft.com/office/drawing/2014/main" id="{0872222E-3009-4A07-BAF4-912BAF00375E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شكل حر: شكل 192">
              <a:extLst>
                <a:ext uri="{FF2B5EF4-FFF2-40B4-BE49-F238E27FC236}">
                  <a16:creationId xmlns:a16="http://schemas.microsoft.com/office/drawing/2014/main" id="{5F1BFA78-5F25-4349-868D-FC0292D4C528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شكل حر: شكل 193">
              <a:extLst>
                <a:ext uri="{FF2B5EF4-FFF2-40B4-BE49-F238E27FC236}">
                  <a16:creationId xmlns:a16="http://schemas.microsoft.com/office/drawing/2014/main" id="{D980D6F4-77E1-47E9-AC40-91B4AD828646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شكل حر: شكل 194">
              <a:extLst>
                <a:ext uri="{FF2B5EF4-FFF2-40B4-BE49-F238E27FC236}">
                  <a16:creationId xmlns:a16="http://schemas.microsoft.com/office/drawing/2014/main" id="{F697E768-4C86-4678-83F0-CE328AA77DD0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شكل حر: شكل 195">
              <a:extLst>
                <a:ext uri="{FF2B5EF4-FFF2-40B4-BE49-F238E27FC236}">
                  <a16:creationId xmlns:a16="http://schemas.microsoft.com/office/drawing/2014/main" id="{D61AF937-BF91-4EB6-807D-0BBE4088409B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شكل حر: شكل 196">
              <a:extLst>
                <a:ext uri="{FF2B5EF4-FFF2-40B4-BE49-F238E27FC236}">
                  <a16:creationId xmlns:a16="http://schemas.microsoft.com/office/drawing/2014/main" id="{A2748755-8BFB-42FC-9D7F-ED8A5A4BA844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شكل حر: شكل 197">
              <a:extLst>
                <a:ext uri="{FF2B5EF4-FFF2-40B4-BE49-F238E27FC236}">
                  <a16:creationId xmlns:a16="http://schemas.microsoft.com/office/drawing/2014/main" id="{3BE6FF46-E2A1-44EB-AF3E-FFA0B1F1DDD3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شكل حر: شكل 198">
              <a:extLst>
                <a:ext uri="{FF2B5EF4-FFF2-40B4-BE49-F238E27FC236}">
                  <a16:creationId xmlns:a16="http://schemas.microsoft.com/office/drawing/2014/main" id="{0B47A1D7-ED54-447F-866C-B6A3F56109F8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شكل حر: شكل 199">
              <a:extLst>
                <a:ext uri="{FF2B5EF4-FFF2-40B4-BE49-F238E27FC236}">
                  <a16:creationId xmlns:a16="http://schemas.microsoft.com/office/drawing/2014/main" id="{56258D56-1A60-48ED-A527-40F37C1AACD2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1" name="رسم 68">
            <a:extLst>
              <a:ext uri="{FF2B5EF4-FFF2-40B4-BE49-F238E27FC236}">
                <a16:creationId xmlns:a16="http://schemas.microsoft.com/office/drawing/2014/main" id="{51E75164-25C0-4CD7-B5B2-F282BF67DCE0}"/>
              </a:ext>
            </a:extLst>
          </p:cNvPr>
          <p:cNvGrpSpPr/>
          <p:nvPr/>
        </p:nvGrpSpPr>
        <p:grpSpPr>
          <a:xfrm rot="10800000">
            <a:off x="11413070" y="-576458"/>
            <a:ext cx="1893520" cy="657698"/>
            <a:chOff x="183021" y="148967"/>
            <a:chExt cx="1893520" cy="657698"/>
          </a:xfrm>
        </p:grpSpPr>
        <p:sp>
          <p:nvSpPr>
            <p:cNvPr id="202" name="شكل حر: شكل 201">
              <a:extLst>
                <a:ext uri="{FF2B5EF4-FFF2-40B4-BE49-F238E27FC236}">
                  <a16:creationId xmlns:a16="http://schemas.microsoft.com/office/drawing/2014/main" id="{E8663B3C-013B-4303-9ED0-9CF2B4BB0F32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شكل حر: شكل 202">
              <a:extLst>
                <a:ext uri="{FF2B5EF4-FFF2-40B4-BE49-F238E27FC236}">
                  <a16:creationId xmlns:a16="http://schemas.microsoft.com/office/drawing/2014/main" id="{8AE37227-ABE2-4E55-95E1-91C1336351F6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شكل حر: شكل 203">
              <a:extLst>
                <a:ext uri="{FF2B5EF4-FFF2-40B4-BE49-F238E27FC236}">
                  <a16:creationId xmlns:a16="http://schemas.microsoft.com/office/drawing/2014/main" id="{C4454C61-5C84-451A-AA7F-C57B7BA76F9E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شكل حر: شكل 204">
              <a:extLst>
                <a:ext uri="{FF2B5EF4-FFF2-40B4-BE49-F238E27FC236}">
                  <a16:creationId xmlns:a16="http://schemas.microsoft.com/office/drawing/2014/main" id="{69A403B0-E5AA-4EBC-919A-25F1D5FD8B40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شكل حر: شكل 205">
              <a:extLst>
                <a:ext uri="{FF2B5EF4-FFF2-40B4-BE49-F238E27FC236}">
                  <a16:creationId xmlns:a16="http://schemas.microsoft.com/office/drawing/2014/main" id="{B63AB992-316B-4A64-AE60-7666AD822352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شكل حر: شكل 206">
              <a:extLst>
                <a:ext uri="{FF2B5EF4-FFF2-40B4-BE49-F238E27FC236}">
                  <a16:creationId xmlns:a16="http://schemas.microsoft.com/office/drawing/2014/main" id="{39BE6DB9-5DC3-46C4-9B75-01624BDD21D6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شكل حر: شكل 207">
              <a:extLst>
                <a:ext uri="{FF2B5EF4-FFF2-40B4-BE49-F238E27FC236}">
                  <a16:creationId xmlns:a16="http://schemas.microsoft.com/office/drawing/2014/main" id="{9E1350F2-455D-4482-86D2-09A5CC2CD5CE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شكل حر: شكل 208">
              <a:extLst>
                <a:ext uri="{FF2B5EF4-FFF2-40B4-BE49-F238E27FC236}">
                  <a16:creationId xmlns:a16="http://schemas.microsoft.com/office/drawing/2014/main" id="{0985452B-BC56-4A1C-B36D-6BA8875884FC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شكل حر: شكل 209">
              <a:extLst>
                <a:ext uri="{FF2B5EF4-FFF2-40B4-BE49-F238E27FC236}">
                  <a16:creationId xmlns:a16="http://schemas.microsoft.com/office/drawing/2014/main" id="{EE740035-6A2C-4F9E-B832-1F7560C8F666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شكل حر: شكل 210">
              <a:extLst>
                <a:ext uri="{FF2B5EF4-FFF2-40B4-BE49-F238E27FC236}">
                  <a16:creationId xmlns:a16="http://schemas.microsoft.com/office/drawing/2014/main" id="{46C1278C-53EF-486A-BC48-FE7517E478D7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شكل حر: شكل 211">
              <a:extLst>
                <a:ext uri="{FF2B5EF4-FFF2-40B4-BE49-F238E27FC236}">
                  <a16:creationId xmlns:a16="http://schemas.microsoft.com/office/drawing/2014/main" id="{952A2888-36BF-43A1-906F-A813E0D57F25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شكل حر: شكل 212">
              <a:extLst>
                <a:ext uri="{FF2B5EF4-FFF2-40B4-BE49-F238E27FC236}">
                  <a16:creationId xmlns:a16="http://schemas.microsoft.com/office/drawing/2014/main" id="{A13AA0EF-519F-4EB1-A462-D61DF03ED7CB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شكل حر: شكل 213">
              <a:extLst>
                <a:ext uri="{FF2B5EF4-FFF2-40B4-BE49-F238E27FC236}">
                  <a16:creationId xmlns:a16="http://schemas.microsoft.com/office/drawing/2014/main" id="{A9AF2050-1688-407A-AB86-9D2E3DAADEF7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شكل حر: شكل 214">
              <a:extLst>
                <a:ext uri="{FF2B5EF4-FFF2-40B4-BE49-F238E27FC236}">
                  <a16:creationId xmlns:a16="http://schemas.microsoft.com/office/drawing/2014/main" id="{1DE1A2DB-2F83-4B69-8322-80D38BFB9FDC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شكل حر: شكل 215">
              <a:extLst>
                <a:ext uri="{FF2B5EF4-FFF2-40B4-BE49-F238E27FC236}">
                  <a16:creationId xmlns:a16="http://schemas.microsoft.com/office/drawing/2014/main" id="{2BF5C5E0-E3FC-4570-BFDB-D6E0ACEF32B8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شكل حر: شكل 216">
              <a:extLst>
                <a:ext uri="{FF2B5EF4-FFF2-40B4-BE49-F238E27FC236}">
                  <a16:creationId xmlns:a16="http://schemas.microsoft.com/office/drawing/2014/main" id="{5D1CCB75-1579-458D-BD62-1F8B41E8B07B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شكل حر: شكل 217">
              <a:extLst>
                <a:ext uri="{FF2B5EF4-FFF2-40B4-BE49-F238E27FC236}">
                  <a16:creationId xmlns:a16="http://schemas.microsoft.com/office/drawing/2014/main" id="{CEB895D1-2622-45C7-85C9-B97F7BC5B784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شكل حر: شكل 218">
              <a:extLst>
                <a:ext uri="{FF2B5EF4-FFF2-40B4-BE49-F238E27FC236}">
                  <a16:creationId xmlns:a16="http://schemas.microsoft.com/office/drawing/2014/main" id="{64B40229-C590-4F4B-A2C8-6A8A51F2E104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شكل حر: شكل 219">
              <a:extLst>
                <a:ext uri="{FF2B5EF4-FFF2-40B4-BE49-F238E27FC236}">
                  <a16:creationId xmlns:a16="http://schemas.microsoft.com/office/drawing/2014/main" id="{3FE53534-B119-44E8-9392-41EAA72F35E2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شكل حر: شكل 220">
              <a:extLst>
                <a:ext uri="{FF2B5EF4-FFF2-40B4-BE49-F238E27FC236}">
                  <a16:creationId xmlns:a16="http://schemas.microsoft.com/office/drawing/2014/main" id="{79A8C92B-3CAC-4304-A8A5-CE05262F2FFF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شكل حر: شكل 221">
              <a:extLst>
                <a:ext uri="{FF2B5EF4-FFF2-40B4-BE49-F238E27FC236}">
                  <a16:creationId xmlns:a16="http://schemas.microsoft.com/office/drawing/2014/main" id="{DD0D0DFE-6CD7-433B-8513-0474386DC7A9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شكل حر: شكل 222">
              <a:extLst>
                <a:ext uri="{FF2B5EF4-FFF2-40B4-BE49-F238E27FC236}">
                  <a16:creationId xmlns:a16="http://schemas.microsoft.com/office/drawing/2014/main" id="{93350B63-67A1-4A2A-AB66-1A92D86F9D9D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شكل حر: شكل 223">
              <a:extLst>
                <a:ext uri="{FF2B5EF4-FFF2-40B4-BE49-F238E27FC236}">
                  <a16:creationId xmlns:a16="http://schemas.microsoft.com/office/drawing/2014/main" id="{7F887989-B786-4507-A97D-73663AA4756C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شكل حر: شكل 224">
              <a:extLst>
                <a:ext uri="{FF2B5EF4-FFF2-40B4-BE49-F238E27FC236}">
                  <a16:creationId xmlns:a16="http://schemas.microsoft.com/office/drawing/2014/main" id="{A3E657D3-E206-40EE-9AB5-1D5EFDAA534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شكل حر: شكل 225">
              <a:extLst>
                <a:ext uri="{FF2B5EF4-FFF2-40B4-BE49-F238E27FC236}">
                  <a16:creationId xmlns:a16="http://schemas.microsoft.com/office/drawing/2014/main" id="{5C98ED8A-E391-4296-B4B5-65D15AE8DD72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شكل حر: شكل 226">
              <a:extLst>
                <a:ext uri="{FF2B5EF4-FFF2-40B4-BE49-F238E27FC236}">
                  <a16:creationId xmlns:a16="http://schemas.microsoft.com/office/drawing/2014/main" id="{54CD0B46-09F8-4F0B-A793-9C3A890B7973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شكل حر: شكل 227">
              <a:extLst>
                <a:ext uri="{FF2B5EF4-FFF2-40B4-BE49-F238E27FC236}">
                  <a16:creationId xmlns:a16="http://schemas.microsoft.com/office/drawing/2014/main" id="{68010C3D-91A8-44A2-9707-10A27AE3A90E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شكل حر: شكل 228">
              <a:extLst>
                <a:ext uri="{FF2B5EF4-FFF2-40B4-BE49-F238E27FC236}">
                  <a16:creationId xmlns:a16="http://schemas.microsoft.com/office/drawing/2014/main" id="{65F84C64-D563-4425-AB8E-41DEDC5CA2A8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شكل حر: شكل 229">
              <a:extLst>
                <a:ext uri="{FF2B5EF4-FFF2-40B4-BE49-F238E27FC236}">
                  <a16:creationId xmlns:a16="http://schemas.microsoft.com/office/drawing/2014/main" id="{AD3A437E-CDD5-44C7-9540-CF97C74B76A2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شكل حر: شكل 230">
              <a:extLst>
                <a:ext uri="{FF2B5EF4-FFF2-40B4-BE49-F238E27FC236}">
                  <a16:creationId xmlns:a16="http://schemas.microsoft.com/office/drawing/2014/main" id="{5DCAC5D7-7837-4F8D-8842-1781DD58D6FC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شكل حر: شكل 231">
              <a:extLst>
                <a:ext uri="{FF2B5EF4-FFF2-40B4-BE49-F238E27FC236}">
                  <a16:creationId xmlns:a16="http://schemas.microsoft.com/office/drawing/2014/main" id="{9AB62082-DC03-4364-BF6D-DC8D982EB1CF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شكل حر: شكل 232">
              <a:extLst>
                <a:ext uri="{FF2B5EF4-FFF2-40B4-BE49-F238E27FC236}">
                  <a16:creationId xmlns:a16="http://schemas.microsoft.com/office/drawing/2014/main" id="{F86A605D-12F7-4995-ABF3-A22DFE4E2C5E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شكل حر: شكل 233">
              <a:extLst>
                <a:ext uri="{FF2B5EF4-FFF2-40B4-BE49-F238E27FC236}">
                  <a16:creationId xmlns:a16="http://schemas.microsoft.com/office/drawing/2014/main" id="{2EC13661-9FA7-4D5E-A498-DA498D346CB6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شكل حر: شكل 234">
              <a:extLst>
                <a:ext uri="{FF2B5EF4-FFF2-40B4-BE49-F238E27FC236}">
                  <a16:creationId xmlns:a16="http://schemas.microsoft.com/office/drawing/2014/main" id="{BBFBAE89-9718-4F59-99A2-C603B41A336C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شكل حر: شكل 235">
              <a:extLst>
                <a:ext uri="{FF2B5EF4-FFF2-40B4-BE49-F238E27FC236}">
                  <a16:creationId xmlns:a16="http://schemas.microsoft.com/office/drawing/2014/main" id="{03696C7A-BB66-4BE8-BC44-3FB03329F270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شكل حر: شكل 236">
              <a:extLst>
                <a:ext uri="{FF2B5EF4-FFF2-40B4-BE49-F238E27FC236}">
                  <a16:creationId xmlns:a16="http://schemas.microsoft.com/office/drawing/2014/main" id="{2265BD05-7F2B-433C-827C-D96B52F99AFF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شكل حر: شكل 237">
              <a:extLst>
                <a:ext uri="{FF2B5EF4-FFF2-40B4-BE49-F238E27FC236}">
                  <a16:creationId xmlns:a16="http://schemas.microsoft.com/office/drawing/2014/main" id="{915EF4A2-9729-4A6B-BF8B-3D7B30C478C8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شكل حر: شكل 238">
              <a:extLst>
                <a:ext uri="{FF2B5EF4-FFF2-40B4-BE49-F238E27FC236}">
                  <a16:creationId xmlns:a16="http://schemas.microsoft.com/office/drawing/2014/main" id="{751C0061-9AEE-46BC-A0AB-D4358E71D0A6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شكل حر: شكل 239">
              <a:extLst>
                <a:ext uri="{FF2B5EF4-FFF2-40B4-BE49-F238E27FC236}">
                  <a16:creationId xmlns:a16="http://schemas.microsoft.com/office/drawing/2014/main" id="{50181B82-FAE1-4CDF-87E9-7E7A45D463CE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شكل حر: شكل 240">
              <a:extLst>
                <a:ext uri="{FF2B5EF4-FFF2-40B4-BE49-F238E27FC236}">
                  <a16:creationId xmlns:a16="http://schemas.microsoft.com/office/drawing/2014/main" id="{581A6EF8-D282-4D25-829A-1AD4B637D85A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شكل حر: شكل 241">
              <a:extLst>
                <a:ext uri="{FF2B5EF4-FFF2-40B4-BE49-F238E27FC236}">
                  <a16:creationId xmlns:a16="http://schemas.microsoft.com/office/drawing/2014/main" id="{AC454F25-4488-43B7-909D-0305AF9E549C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شكل حر: شكل 242">
              <a:extLst>
                <a:ext uri="{FF2B5EF4-FFF2-40B4-BE49-F238E27FC236}">
                  <a16:creationId xmlns:a16="http://schemas.microsoft.com/office/drawing/2014/main" id="{478CE4BF-7172-4BCF-B1CD-B24310FD2F88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شكل حر: شكل 243">
              <a:extLst>
                <a:ext uri="{FF2B5EF4-FFF2-40B4-BE49-F238E27FC236}">
                  <a16:creationId xmlns:a16="http://schemas.microsoft.com/office/drawing/2014/main" id="{21D4B115-6D87-4A20-8AF2-36F3678DCD74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شكل حر: شكل 244">
              <a:extLst>
                <a:ext uri="{FF2B5EF4-FFF2-40B4-BE49-F238E27FC236}">
                  <a16:creationId xmlns:a16="http://schemas.microsoft.com/office/drawing/2014/main" id="{CE9DA9C2-413C-41A2-9B1F-DD0ABC985A3B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شكل حر: شكل 245">
              <a:extLst>
                <a:ext uri="{FF2B5EF4-FFF2-40B4-BE49-F238E27FC236}">
                  <a16:creationId xmlns:a16="http://schemas.microsoft.com/office/drawing/2014/main" id="{3E57F2CB-1CCD-4159-92E4-B7FDCBB03BF9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47" name="رسم 68">
            <a:extLst>
              <a:ext uri="{FF2B5EF4-FFF2-40B4-BE49-F238E27FC236}">
                <a16:creationId xmlns:a16="http://schemas.microsoft.com/office/drawing/2014/main" id="{7BAD3D7F-229D-420B-A3F7-57C4D233B7B5}"/>
              </a:ext>
            </a:extLst>
          </p:cNvPr>
          <p:cNvGrpSpPr/>
          <p:nvPr/>
        </p:nvGrpSpPr>
        <p:grpSpPr>
          <a:xfrm rot="10800000">
            <a:off x="-1101705" y="-576458"/>
            <a:ext cx="1893520" cy="657698"/>
            <a:chOff x="183021" y="148967"/>
            <a:chExt cx="1893520" cy="657698"/>
          </a:xfrm>
        </p:grpSpPr>
        <p:sp>
          <p:nvSpPr>
            <p:cNvPr id="248" name="شكل حر: شكل 247">
              <a:extLst>
                <a:ext uri="{FF2B5EF4-FFF2-40B4-BE49-F238E27FC236}">
                  <a16:creationId xmlns:a16="http://schemas.microsoft.com/office/drawing/2014/main" id="{B764AB71-BBC5-4C36-A3DE-A3B85F1414A8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شكل حر: شكل 248">
              <a:extLst>
                <a:ext uri="{FF2B5EF4-FFF2-40B4-BE49-F238E27FC236}">
                  <a16:creationId xmlns:a16="http://schemas.microsoft.com/office/drawing/2014/main" id="{AC646AF4-921E-4E8E-9EED-F4B0EAD39E2F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شكل حر: شكل 249">
              <a:extLst>
                <a:ext uri="{FF2B5EF4-FFF2-40B4-BE49-F238E27FC236}">
                  <a16:creationId xmlns:a16="http://schemas.microsoft.com/office/drawing/2014/main" id="{8F2559B7-E102-4AC7-AC19-3400D6432F9B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شكل حر: شكل 250">
              <a:extLst>
                <a:ext uri="{FF2B5EF4-FFF2-40B4-BE49-F238E27FC236}">
                  <a16:creationId xmlns:a16="http://schemas.microsoft.com/office/drawing/2014/main" id="{0BB9AA63-039A-45D4-84FA-FD571BA4FCE2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شكل حر: شكل 251">
              <a:extLst>
                <a:ext uri="{FF2B5EF4-FFF2-40B4-BE49-F238E27FC236}">
                  <a16:creationId xmlns:a16="http://schemas.microsoft.com/office/drawing/2014/main" id="{AA1ABAD0-0041-4FE8-86F2-A21E97FBE405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شكل حر: شكل 252">
              <a:extLst>
                <a:ext uri="{FF2B5EF4-FFF2-40B4-BE49-F238E27FC236}">
                  <a16:creationId xmlns:a16="http://schemas.microsoft.com/office/drawing/2014/main" id="{7B0AA051-131E-4D3B-8C94-BA950BA73D8E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شكل حر: شكل 253">
              <a:extLst>
                <a:ext uri="{FF2B5EF4-FFF2-40B4-BE49-F238E27FC236}">
                  <a16:creationId xmlns:a16="http://schemas.microsoft.com/office/drawing/2014/main" id="{9332088B-D87D-4ECF-9394-242E358BE530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شكل حر: شكل 254">
              <a:extLst>
                <a:ext uri="{FF2B5EF4-FFF2-40B4-BE49-F238E27FC236}">
                  <a16:creationId xmlns:a16="http://schemas.microsoft.com/office/drawing/2014/main" id="{7F8D34DE-D5E8-4563-900D-4F16B76D18CD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شكل حر: شكل 255">
              <a:extLst>
                <a:ext uri="{FF2B5EF4-FFF2-40B4-BE49-F238E27FC236}">
                  <a16:creationId xmlns:a16="http://schemas.microsoft.com/office/drawing/2014/main" id="{87F62000-CB0F-4783-9BCA-B816647CC3EE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شكل حر: شكل 256">
              <a:extLst>
                <a:ext uri="{FF2B5EF4-FFF2-40B4-BE49-F238E27FC236}">
                  <a16:creationId xmlns:a16="http://schemas.microsoft.com/office/drawing/2014/main" id="{9FE1685F-E993-4BAA-83C2-18835F3E07AE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شكل حر: شكل 257">
              <a:extLst>
                <a:ext uri="{FF2B5EF4-FFF2-40B4-BE49-F238E27FC236}">
                  <a16:creationId xmlns:a16="http://schemas.microsoft.com/office/drawing/2014/main" id="{6D0537B1-A8D8-4F49-ACE4-8460A58245E0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شكل حر: شكل 258">
              <a:extLst>
                <a:ext uri="{FF2B5EF4-FFF2-40B4-BE49-F238E27FC236}">
                  <a16:creationId xmlns:a16="http://schemas.microsoft.com/office/drawing/2014/main" id="{6612742A-E31D-4F9D-B861-49554B47170D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شكل حر: شكل 259">
              <a:extLst>
                <a:ext uri="{FF2B5EF4-FFF2-40B4-BE49-F238E27FC236}">
                  <a16:creationId xmlns:a16="http://schemas.microsoft.com/office/drawing/2014/main" id="{3311DDF2-618D-42C0-9864-EFFB59EFD8C9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شكل حر: شكل 260">
              <a:extLst>
                <a:ext uri="{FF2B5EF4-FFF2-40B4-BE49-F238E27FC236}">
                  <a16:creationId xmlns:a16="http://schemas.microsoft.com/office/drawing/2014/main" id="{B1F3F629-F26C-4E42-9930-5C6EEF093802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شكل حر: شكل 261">
              <a:extLst>
                <a:ext uri="{FF2B5EF4-FFF2-40B4-BE49-F238E27FC236}">
                  <a16:creationId xmlns:a16="http://schemas.microsoft.com/office/drawing/2014/main" id="{67D6F154-CB5D-4BA2-A71A-FBC11E62A22D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شكل حر: شكل 262">
              <a:extLst>
                <a:ext uri="{FF2B5EF4-FFF2-40B4-BE49-F238E27FC236}">
                  <a16:creationId xmlns:a16="http://schemas.microsoft.com/office/drawing/2014/main" id="{E7B17DF4-932F-465A-AAC6-72572BEFA0A6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شكل حر: شكل 263">
              <a:extLst>
                <a:ext uri="{FF2B5EF4-FFF2-40B4-BE49-F238E27FC236}">
                  <a16:creationId xmlns:a16="http://schemas.microsoft.com/office/drawing/2014/main" id="{72ED5039-94A9-4550-A304-90646E4BA923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شكل حر: شكل 264">
              <a:extLst>
                <a:ext uri="{FF2B5EF4-FFF2-40B4-BE49-F238E27FC236}">
                  <a16:creationId xmlns:a16="http://schemas.microsoft.com/office/drawing/2014/main" id="{BE560926-1531-4443-9E3B-390D343CBE81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شكل حر: شكل 265">
              <a:extLst>
                <a:ext uri="{FF2B5EF4-FFF2-40B4-BE49-F238E27FC236}">
                  <a16:creationId xmlns:a16="http://schemas.microsoft.com/office/drawing/2014/main" id="{2B9D7754-E9B1-47DB-B9E0-F3115E246A7C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شكل حر: شكل 266">
              <a:extLst>
                <a:ext uri="{FF2B5EF4-FFF2-40B4-BE49-F238E27FC236}">
                  <a16:creationId xmlns:a16="http://schemas.microsoft.com/office/drawing/2014/main" id="{39FB0F2E-3E3A-4C0F-87A4-E946769ACEE9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شكل حر: شكل 267">
              <a:extLst>
                <a:ext uri="{FF2B5EF4-FFF2-40B4-BE49-F238E27FC236}">
                  <a16:creationId xmlns:a16="http://schemas.microsoft.com/office/drawing/2014/main" id="{C46BBAF8-5B57-4E3C-9416-FE67E41CF598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شكل حر: شكل 268">
              <a:extLst>
                <a:ext uri="{FF2B5EF4-FFF2-40B4-BE49-F238E27FC236}">
                  <a16:creationId xmlns:a16="http://schemas.microsoft.com/office/drawing/2014/main" id="{4A8FBB3C-F024-45F3-976A-5D8894F3EE0E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شكل حر: شكل 269">
              <a:extLst>
                <a:ext uri="{FF2B5EF4-FFF2-40B4-BE49-F238E27FC236}">
                  <a16:creationId xmlns:a16="http://schemas.microsoft.com/office/drawing/2014/main" id="{D6A65263-F472-4F2C-BF14-810D83A75F49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شكل حر: شكل 270">
              <a:extLst>
                <a:ext uri="{FF2B5EF4-FFF2-40B4-BE49-F238E27FC236}">
                  <a16:creationId xmlns:a16="http://schemas.microsoft.com/office/drawing/2014/main" id="{079109B8-A6F5-4F4C-A620-14FDFFEC97A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شكل حر: شكل 271">
              <a:extLst>
                <a:ext uri="{FF2B5EF4-FFF2-40B4-BE49-F238E27FC236}">
                  <a16:creationId xmlns:a16="http://schemas.microsoft.com/office/drawing/2014/main" id="{090F4102-487A-4173-A312-2EC8DB1C4CE1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شكل حر: شكل 272">
              <a:extLst>
                <a:ext uri="{FF2B5EF4-FFF2-40B4-BE49-F238E27FC236}">
                  <a16:creationId xmlns:a16="http://schemas.microsoft.com/office/drawing/2014/main" id="{F23F44A4-A5A2-49BB-8506-9EF85A46E7BD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شكل حر: شكل 273">
              <a:extLst>
                <a:ext uri="{FF2B5EF4-FFF2-40B4-BE49-F238E27FC236}">
                  <a16:creationId xmlns:a16="http://schemas.microsoft.com/office/drawing/2014/main" id="{A0945230-22F9-494F-8417-F3C7FFA93C0D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شكل حر: شكل 274">
              <a:extLst>
                <a:ext uri="{FF2B5EF4-FFF2-40B4-BE49-F238E27FC236}">
                  <a16:creationId xmlns:a16="http://schemas.microsoft.com/office/drawing/2014/main" id="{84584FA8-D7DE-414C-90FF-0CC0824B94D4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شكل حر: شكل 275">
              <a:extLst>
                <a:ext uri="{FF2B5EF4-FFF2-40B4-BE49-F238E27FC236}">
                  <a16:creationId xmlns:a16="http://schemas.microsoft.com/office/drawing/2014/main" id="{16382E0F-8C21-40E4-AA49-473CD7E2E8D8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شكل حر: شكل 276">
              <a:extLst>
                <a:ext uri="{FF2B5EF4-FFF2-40B4-BE49-F238E27FC236}">
                  <a16:creationId xmlns:a16="http://schemas.microsoft.com/office/drawing/2014/main" id="{5BD7D2B3-6050-46D0-B24E-52590914F479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شكل حر: شكل 277">
              <a:extLst>
                <a:ext uri="{FF2B5EF4-FFF2-40B4-BE49-F238E27FC236}">
                  <a16:creationId xmlns:a16="http://schemas.microsoft.com/office/drawing/2014/main" id="{40B6410C-9BAE-42AC-B693-0032071D810F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شكل حر: شكل 278">
              <a:extLst>
                <a:ext uri="{FF2B5EF4-FFF2-40B4-BE49-F238E27FC236}">
                  <a16:creationId xmlns:a16="http://schemas.microsoft.com/office/drawing/2014/main" id="{986AE84F-9898-4FB7-8360-F5DBB0FFB74B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شكل حر: شكل 279">
              <a:extLst>
                <a:ext uri="{FF2B5EF4-FFF2-40B4-BE49-F238E27FC236}">
                  <a16:creationId xmlns:a16="http://schemas.microsoft.com/office/drawing/2014/main" id="{016780E8-D22D-4D62-8D9A-2E156A2C98CE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شكل حر: شكل 280">
              <a:extLst>
                <a:ext uri="{FF2B5EF4-FFF2-40B4-BE49-F238E27FC236}">
                  <a16:creationId xmlns:a16="http://schemas.microsoft.com/office/drawing/2014/main" id="{F0627AFB-99C5-4A3F-A598-9E43DF592AEE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شكل حر: شكل 281">
              <a:extLst>
                <a:ext uri="{FF2B5EF4-FFF2-40B4-BE49-F238E27FC236}">
                  <a16:creationId xmlns:a16="http://schemas.microsoft.com/office/drawing/2014/main" id="{E0420242-4197-4E9E-9C46-539A379225D4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شكل حر: شكل 282">
              <a:extLst>
                <a:ext uri="{FF2B5EF4-FFF2-40B4-BE49-F238E27FC236}">
                  <a16:creationId xmlns:a16="http://schemas.microsoft.com/office/drawing/2014/main" id="{85C44C33-A8DA-4B72-A0F4-D62DDDFF7B9E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شكل حر: شكل 283">
              <a:extLst>
                <a:ext uri="{FF2B5EF4-FFF2-40B4-BE49-F238E27FC236}">
                  <a16:creationId xmlns:a16="http://schemas.microsoft.com/office/drawing/2014/main" id="{319B079C-6296-4993-A920-3253B3A6FE8A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شكل حر: شكل 284">
              <a:extLst>
                <a:ext uri="{FF2B5EF4-FFF2-40B4-BE49-F238E27FC236}">
                  <a16:creationId xmlns:a16="http://schemas.microsoft.com/office/drawing/2014/main" id="{0344B6FF-7955-4520-88C4-B3A8E19A2061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شكل حر: شكل 285">
              <a:extLst>
                <a:ext uri="{FF2B5EF4-FFF2-40B4-BE49-F238E27FC236}">
                  <a16:creationId xmlns:a16="http://schemas.microsoft.com/office/drawing/2014/main" id="{C06DFCA5-A810-4116-AEC3-24FFF5387301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شكل حر: شكل 286">
              <a:extLst>
                <a:ext uri="{FF2B5EF4-FFF2-40B4-BE49-F238E27FC236}">
                  <a16:creationId xmlns:a16="http://schemas.microsoft.com/office/drawing/2014/main" id="{8D2443AB-FCCA-4F8A-AE08-14EABC90FF0D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شكل حر: شكل 287">
              <a:extLst>
                <a:ext uri="{FF2B5EF4-FFF2-40B4-BE49-F238E27FC236}">
                  <a16:creationId xmlns:a16="http://schemas.microsoft.com/office/drawing/2014/main" id="{5A97865B-AEB4-4851-99E2-E94801D31E84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شكل حر: شكل 288">
              <a:extLst>
                <a:ext uri="{FF2B5EF4-FFF2-40B4-BE49-F238E27FC236}">
                  <a16:creationId xmlns:a16="http://schemas.microsoft.com/office/drawing/2014/main" id="{63AD0EED-C451-48E3-9542-5B0BA5476E49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شكل حر: شكل 289">
              <a:extLst>
                <a:ext uri="{FF2B5EF4-FFF2-40B4-BE49-F238E27FC236}">
                  <a16:creationId xmlns:a16="http://schemas.microsoft.com/office/drawing/2014/main" id="{7C4743C3-2303-49EC-9BE3-574F39614383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شكل حر: شكل 290">
              <a:extLst>
                <a:ext uri="{FF2B5EF4-FFF2-40B4-BE49-F238E27FC236}">
                  <a16:creationId xmlns:a16="http://schemas.microsoft.com/office/drawing/2014/main" id="{0986F62E-22A3-4F62-AEF8-259F52972059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شكل حر: شكل 291">
              <a:extLst>
                <a:ext uri="{FF2B5EF4-FFF2-40B4-BE49-F238E27FC236}">
                  <a16:creationId xmlns:a16="http://schemas.microsoft.com/office/drawing/2014/main" id="{E0C22ACA-919C-4FE9-ABA1-51289CDB9524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3" name="رسم 68">
            <a:extLst>
              <a:ext uri="{FF2B5EF4-FFF2-40B4-BE49-F238E27FC236}">
                <a16:creationId xmlns:a16="http://schemas.microsoft.com/office/drawing/2014/main" id="{B4ED26F1-FE25-486F-9294-5AF7B55F1275}"/>
              </a:ext>
            </a:extLst>
          </p:cNvPr>
          <p:cNvGrpSpPr/>
          <p:nvPr/>
        </p:nvGrpSpPr>
        <p:grpSpPr>
          <a:xfrm rot="10800000">
            <a:off x="984091" y="-576458"/>
            <a:ext cx="1893520" cy="657698"/>
            <a:chOff x="183021" y="148967"/>
            <a:chExt cx="1893520" cy="657698"/>
          </a:xfrm>
        </p:grpSpPr>
        <p:sp>
          <p:nvSpPr>
            <p:cNvPr id="294" name="شكل حر: شكل 293">
              <a:extLst>
                <a:ext uri="{FF2B5EF4-FFF2-40B4-BE49-F238E27FC236}">
                  <a16:creationId xmlns:a16="http://schemas.microsoft.com/office/drawing/2014/main" id="{31576F85-B5EE-4E39-BF88-157CF677379B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شكل حر: شكل 294">
              <a:extLst>
                <a:ext uri="{FF2B5EF4-FFF2-40B4-BE49-F238E27FC236}">
                  <a16:creationId xmlns:a16="http://schemas.microsoft.com/office/drawing/2014/main" id="{AB8A83D8-F567-40A1-8B03-3EC8919FE0E1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شكل حر: شكل 295">
              <a:extLst>
                <a:ext uri="{FF2B5EF4-FFF2-40B4-BE49-F238E27FC236}">
                  <a16:creationId xmlns:a16="http://schemas.microsoft.com/office/drawing/2014/main" id="{64360E5E-AA64-4DD6-858E-04AF3F7DDB59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شكل حر: شكل 296">
              <a:extLst>
                <a:ext uri="{FF2B5EF4-FFF2-40B4-BE49-F238E27FC236}">
                  <a16:creationId xmlns:a16="http://schemas.microsoft.com/office/drawing/2014/main" id="{3356E339-1C53-4D9B-9AF5-C62BD94AE712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شكل حر: شكل 297">
              <a:extLst>
                <a:ext uri="{FF2B5EF4-FFF2-40B4-BE49-F238E27FC236}">
                  <a16:creationId xmlns:a16="http://schemas.microsoft.com/office/drawing/2014/main" id="{EB150616-C019-4E52-A630-6BD478C12853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شكل حر: شكل 298">
              <a:extLst>
                <a:ext uri="{FF2B5EF4-FFF2-40B4-BE49-F238E27FC236}">
                  <a16:creationId xmlns:a16="http://schemas.microsoft.com/office/drawing/2014/main" id="{52A94023-7CA6-44D7-B203-E186B6BDFACE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شكل حر: شكل 299">
              <a:extLst>
                <a:ext uri="{FF2B5EF4-FFF2-40B4-BE49-F238E27FC236}">
                  <a16:creationId xmlns:a16="http://schemas.microsoft.com/office/drawing/2014/main" id="{21D64349-433B-45C1-9595-D1E997067C6D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شكل حر: شكل 300">
              <a:extLst>
                <a:ext uri="{FF2B5EF4-FFF2-40B4-BE49-F238E27FC236}">
                  <a16:creationId xmlns:a16="http://schemas.microsoft.com/office/drawing/2014/main" id="{C0F0EBB5-ADE0-4BC8-A09C-73E37BDE9A67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شكل حر: شكل 301">
              <a:extLst>
                <a:ext uri="{FF2B5EF4-FFF2-40B4-BE49-F238E27FC236}">
                  <a16:creationId xmlns:a16="http://schemas.microsoft.com/office/drawing/2014/main" id="{DDC7FB7F-6C52-4722-82CE-BFA6662CA607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شكل حر: شكل 302">
              <a:extLst>
                <a:ext uri="{FF2B5EF4-FFF2-40B4-BE49-F238E27FC236}">
                  <a16:creationId xmlns:a16="http://schemas.microsoft.com/office/drawing/2014/main" id="{A2E34B30-FA75-4170-9D3D-0A31572A2571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شكل حر: شكل 303">
              <a:extLst>
                <a:ext uri="{FF2B5EF4-FFF2-40B4-BE49-F238E27FC236}">
                  <a16:creationId xmlns:a16="http://schemas.microsoft.com/office/drawing/2014/main" id="{204DFAC2-82E6-4216-8FC8-022F7C305D77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شكل حر: شكل 304">
              <a:extLst>
                <a:ext uri="{FF2B5EF4-FFF2-40B4-BE49-F238E27FC236}">
                  <a16:creationId xmlns:a16="http://schemas.microsoft.com/office/drawing/2014/main" id="{FC125B09-20B3-4E0B-BF12-8BA1A6B6EDF2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شكل حر: شكل 305">
              <a:extLst>
                <a:ext uri="{FF2B5EF4-FFF2-40B4-BE49-F238E27FC236}">
                  <a16:creationId xmlns:a16="http://schemas.microsoft.com/office/drawing/2014/main" id="{5AB079DF-CD23-4285-A54C-C681B5A3AECF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شكل حر: شكل 306">
              <a:extLst>
                <a:ext uri="{FF2B5EF4-FFF2-40B4-BE49-F238E27FC236}">
                  <a16:creationId xmlns:a16="http://schemas.microsoft.com/office/drawing/2014/main" id="{586D43F5-D830-40C4-919F-1DDFA4E013E4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شكل حر: شكل 307">
              <a:extLst>
                <a:ext uri="{FF2B5EF4-FFF2-40B4-BE49-F238E27FC236}">
                  <a16:creationId xmlns:a16="http://schemas.microsoft.com/office/drawing/2014/main" id="{91CED9CC-9F60-49F1-A33B-CC23A9FF96CF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شكل حر: شكل 308">
              <a:extLst>
                <a:ext uri="{FF2B5EF4-FFF2-40B4-BE49-F238E27FC236}">
                  <a16:creationId xmlns:a16="http://schemas.microsoft.com/office/drawing/2014/main" id="{7860C156-4D00-451A-B67E-5E95E9CB98DC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شكل حر: شكل 309">
              <a:extLst>
                <a:ext uri="{FF2B5EF4-FFF2-40B4-BE49-F238E27FC236}">
                  <a16:creationId xmlns:a16="http://schemas.microsoft.com/office/drawing/2014/main" id="{68702927-4863-41E2-80C6-814BBF388AC0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شكل حر: شكل 310">
              <a:extLst>
                <a:ext uri="{FF2B5EF4-FFF2-40B4-BE49-F238E27FC236}">
                  <a16:creationId xmlns:a16="http://schemas.microsoft.com/office/drawing/2014/main" id="{1BA0ACE7-74E2-4DFB-88E3-B81975D9CA98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شكل حر: شكل 311">
              <a:extLst>
                <a:ext uri="{FF2B5EF4-FFF2-40B4-BE49-F238E27FC236}">
                  <a16:creationId xmlns:a16="http://schemas.microsoft.com/office/drawing/2014/main" id="{FA38B71A-3652-46AA-AC76-6A7B995AF34B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شكل حر: شكل 312">
              <a:extLst>
                <a:ext uri="{FF2B5EF4-FFF2-40B4-BE49-F238E27FC236}">
                  <a16:creationId xmlns:a16="http://schemas.microsoft.com/office/drawing/2014/main" id="{BD10848C-38E7-4B8A-8C99-907F1711061D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شكل حر: شكل 313">
              <a:extLst>
                <a:ext uri="{FF2B5EF4-FFF2-40B4-BE49-F238E27FC236}">
                  <a16:creationId xmlns:a16="http://schemas.microsoft.com/office/drawing/2014/main" id="{71916FF7-6774-4EF0-BF85-4E3DC250A33E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شكل حر: شكل 314">
              <a:extLst>
                <a:ext uri="{FF2B5EF4-FFF2-40B4-BE49-F238E27FC236}">
                  <a16:creationId xmlns:a16="http://schemas.microsoft.com/office/drawing/2014/main" id="{8C741730-36A2-414E-ACA4-55DE757B5826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شكل حر: شكل 315">
              <a:extLst>
                <a:ext uri="{FF2B5EF4-FFF2-40B4-BE49-F238E27FC236}">
                  <a16:creationId xmlns:a16="http://schemas.microsoft.com/office/drawing/2014/main" id="{01F130BA-EEA1-4783-A165-DBFEB8FF6A9E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شكل حر: شكل 316">
              <a:extLst>
                <a:ext uri="{FF2B5EF4-FFF2-40B4-BE49-F238E27FC236}">
                  <a16:creationId xmlns:a16="http://schemas.microsoft.com/office/drawing/2014/main" id="{6012A80D-ACA5-4B18-A1E8-40281B714866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شكل حر: شكل 317">
              <a:extLst>
                <a:ext uri="{FF2B5EF4-FFF2-40B4-BE49-F238E27FC236}">
                  <a16:creationId xmlns:a16="http://schemas.microsoft.com/office/drawing/2014/main" id="{917FBD09-7359-4654-86D9-B3741354820F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شكل حر: شكل 318">
              <a:extLst>
                <a:ext uri="{FF2B5EF4-FFF2-40B4-BE49-F238E27FC236}">
                  <a16:creationId xmlns:a16="http://schemas.microsoft.com/office/drawing/2014/main" id="{4DA33938-C6F8-4C27-A330-62AC8ED2BC39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شكل حر: شكل 319">
              <a:extLst>
                <a:ext uri="{FF2B5EF4-FFF2-40B4-BE49-F238E27FC236}">
                  <a16:creationId xmlns:a16="http://schemas.microsoft.com/office/drawing/2014/main" id="{9C3799D6-0202-4FA3-8DB0-5B96775360B0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شكل حر: شكل 320">
              <a:extLst>
                <a:ext uri="{FF2B5EF4-FFF2-40B4-BE49-F238E27FC236}">
                  <a16:creationId xmlns:a16="http://schemas.microsoft.com/office/drawing/2014/main" id="{FB5ACD2A-3167-461B-879A-90DFE5D9F99E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شكل حر: شكل 321">
              <a:extLst>
                <a:ext uri="{FF2B5EF4-FFF2-40B4-BE49-F238E27FC236}">
                  <a16:creationId xmlns:a16="http://schemas.microsoft.com/office/drawing/2014/main" id="{7AEE8DF8-4413-491E-B337-B16CE4447953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شكل حر: شكل 322">
              <a:extLst>
                <a:ext uri="{FF2B5EF4-FFF2-40B4-BE49-F238E27FC236}">
                  <a16:creationId xmlns:a16="http://schemas.microsoft.com/office/drawing/2014/main" id="{9FB83559-ECBD-4691-AA56-D2A29558ED9F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شكل حر: شكل 323">
              <a:extLst>
                <a:ext uri="{FF2B5EF4-FFF2-40B4-BE49-F238E27FC236}">
                  <a16:creationId xmlns:a16="http://schemas.microsoft.com/office/drawing/2014/main" id="{65C298BE-8321-48EA-BE37-1E40D2C698B2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شكل حر: شكل 324">
              <a:extLst>
                <a:ext uri="{FF2B5EF4-FFF2-40B4-BE49-F238E27FC236}">
                  <a16:creationId xmlns:a16="http://schemas.microsoft.com/office/drawing/2014/main" id="{A0139740-C1A5-49E8-B1DF-125C350F562D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شكل حر: شكل 325">
              <a:extLst>
                <a:ext uri="{FF2B5EF4-FFF2-40B4-BE49-F238E27FC236}">
                  <a16:creationId xmlns:a16="http://schemas.microsoft.com/office/drawing/2014/main" id="{70C6FEBB-43B6-4A81-AC1A-F1DD846BDC6E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شكل حر: شكل 326">
              <a:extLst>
                <a:ext uri="{FF2B5EF4-FFF2-40B4-BE49-F238E27FC236}">
                  <a16:creationId xmlns:a16="http://schemas.microsoft.com/office/drawing/2014/main" id="{E0B90B56-9361-4985-9337-F70342CE33DF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شكل حر: شكل 327">
              <a:extLst>
                <a:ext uri="{FF2B5EF4-FFF2-40B4-BE49-F238E27FC236}">
                  <a16:creationId xmlns:a16="http://schemas.microsoft.com/office/drawing/2014/main" id="{A34662E6-CA00-4A02-A28C-D15C4DBEA687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شكل حر: شكل 328">
              <a:extLst>
                <a:ext uri="{FF2B5EF4-FFF2-40B4-BE49-F238E27FC236}">
                  <a16:creationId xmlns:a16="http://schemas.microsoft.com/office/drawing/2014/main" id="{364AA54D-AC80-4F29-A602-FB11E4E165AA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شكل حر: شكل 329">
              <a:extLst>
                <a:ext uri="{FF2B5EF4-FFF2-40B4-BE49-F238E27FC236}">
                  <a16:creationId xmlns:a16="http://schemas.microsoft.com/office/drawing/2014/main" id="{34BB7000-29C7-4657-AE7C-FE2085047E96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شكل حر: شكل 330">
              <a:extLst>
                <a:ext uri="{FF2B5EF4-FFF2-40B4-BE49-F238E27FC236}">
                  <a16:creationId xmlns:a16="http://schemas.microsoft.com/office/drawing/2014/main" id="{450876BF-0B1D-48E0-A4A7-0429AFCCD77A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شكل حر: شكل 331">
              <a:extLst>
                <a:ext uri="{FF2B5EF4-FFF2-40B4-BE49-F238E27FC236}">
                  <a16:creationId xmlns:a16="http://schemas.microsoft.com/office/drawing/2014/main" id="{1A8667C5-21C8-444E-BBFF-ACB79C91E0EF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شكل حر: شكل 332">
              <a:extLst>
                <a:ext uri="{FF2B5EF4-FFF2-40B4-BE49-F238E27FC236}">
                  <a16:creationId xmlns:a16="http://schemas.microsoft.com/office/drawing/2014/main" id="{B820EC5E-0718-40A6-9522-3657195659C4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شكل حر: شكل 333">
              <a:extLst>
                <a:ext uri="{FF2B5EF4-FFF2-40B4-BE49-F238E27FC236}">
                  <a16:creationId xmlns:a16="http://schemas.microsoft.com/office/drawing/2014/main" id="{66E3E694-CB7F-43CF-A4B8-30B4BF4E5806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شكل حر: شكل 334">
              <a:extLst>
                <a:ext uri="{FF2B5EF4-FFF2-40B4-BE49-F238E27FC236}">
                  <a16:creationId xmlns:a16="http://schemas.microsoft.com/office/drawing/2014/main" id="{528DFE57-BA71-4EAD-AE64-B655E96A5A9C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شكل حر: شكل 335">
              <a:extLst>
                <a:ext uri="{FF2B5EF4-FFF2-40B4-BE49-F238E27FC236}">
                  <a16:creationId xmlns:a16="http://schemas.microsoft.com/office/drawing/2014/main" id="{0F1E8669-F8B2-4656-B39D-B6FB7AF22E4A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شكل حر: شكل 336">
              <a:extLst>
                <a:ext uri="{FF2B5EF4-FFF2-40B4-BE49-F238E27FC236}">
                  <a16:creationId xmlns:a16="http://schemas.microsoft.com/office/drawing/2014/main" id="{E1DF9D21-4C11-4076-AD93-1CB3059065FC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شكل حر: شكل 337">
              <a:extLst>
                <a:ext uri="{FF2B5EF4-FFF2-40B4-BE49-F238E27FC236}">
                  <a16:creationId xmlns:a16="http://schemas.microsoft.com/office/drawing/2014/main" id="{F4946DCE-9ADC-4BA9-9EF3-878B9339042F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39" name="رسم 68">
            <a:extLst>
              <a:ext uri="{FF2B5EF4-FFF2-40B4-BE49-F238E27FC236}">
                <a16:creationId xmlns:a16="http://schemas.microsoft.com/office/drawing/2014/main" id="{B0FFA2B4-6BB0-4742-B8A5-EA6C3657DA1C}"/>
              </a:ext>
            </a:extLst>
          </p:cNvPr>
          <p:cNvGrpSpPr/>
          <p:nvPr/>
        </p:nvGrpSpPr>
        <p:grpSpPr>
          <a:xfrm rot="10800000">
            <a:off x="3069887" y="-576458"/>
            <a:ext cx="1893520" cy="657698"/>
            <a:chOff x="183021" y="148967"/>
            <a:chExt cx="1893520" cy="657698"/>
          </a:xfrm>
        </p:grpSpPr>
        <p:sp>
          <p:nvSpPr>
            <p:cNvPr id="340" name="شكل حر: شكل 339">
              <a:extLst>
                <a:ext uri="{FF2B5EF4-FFF2-40B4-BE49-F238E27FC236}">
                  <a16:creationId xmlns:a16="http://schemas.microsoft.com/office/drawing/2014/main" id="{52E6EAB0-200D-43DE-B03A-08A1462541CF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شكل حر: شكل 340">
              <a:extLst>
                <a:ext uri="{FF2B5EF4-FFF2-40B4-BE49-F238E27FC236}">
                  <a16:creationId xmlns:a16="http://schemas.microsoft.com/office/drawing/2014/main" id="{17E959B8-88BE-48CF-825F-FDA18DFA39F5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شكل حر: شكل 341">
              <a:extLst>
                <a:ext uri="{FF2B5EF4-FFF2-40B4-BE49-F238E27FC236}">
                  <a16:creationId xmlns:a16="http://schemas.microsoft.com/office/drawing/2014/main" id="{4BF0AA80-B8A4-4EDA-B691-CE2D2B4C9C44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شكل حر: شكل 342">
              <a:extLst>
                <a:ext uri="{FF2B5EF4-FFF2-40B4-BE49-F238E27FC236}">
                  <a16:creationId xmlns:a16="http://schemas.microsoft.com/office/drawing/2014/main" id="{A0831626-2ABF-41A4-A877-E50F0AB3A463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شكل حر: شكل 343">
              <a:extLst>
                <a:ext uri="{FF2B5EF4-FFF2-40B4-BE49-F238E27FC236}">
                  <a16:creationId xmlns:a16="http://schemas.microsoft.com/office/drawing/2014/main" id="{5AA753AF-1ECA-4E1D-9BF5-E81BA2B22C61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شكل حر: شكل 344">
              <a:extLst>
                <a:ext uri="{FF2B5EF4-FFF2-40B4-BE49-F238E27FC236}">
                  <a16:creationId xmlns:a16="http://schemas.microsoft.com/office/drawing/2014/main" id="{5C94084D-098B-41BA-8B0E-240EB61D7BC3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شكل حر: شكل 345">
              <a:extLst>
                <a:ext uri="{FF2B5EF4-FFF2-40B4-BE49-F238E27FC236}">
                  <a16:creationId xmlns:a16="http://schemas.microsoft.com/office/drawing/2014/main" id="{2C6FEE3E-D1F0-48C6-AB5B-B8960CF60658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شكل حر: شكل 346">
              <a:extLst>
                <a:ext uri="{FF2B5EF4-FFF2-40B4-BE49-F238E27FC236}">
                  <a16:creationId xmlns:a16="http://schemas.microsoft.com/office/drawing/2014/main" id="{A7D58B92-F6FB-48FF-9546-0AAD0DAEDBFC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شكل حر: شكل 347">
              <a:extLst>
                <a:ext uri="{FF2B5EF4-FFF2-40B4-BE49-F238E27FC236}">
                  <a16:creationId xmlns:a16="http://schemas.microsoft.com/office/drawing/2014/main" id="{1EA6AA07-9DD1-40E8-A60B-23AC134B86FC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شكل حر: شكل 348">
              <a:extLst>
                <a:ext uri="{FF2B5EF4-FFF2-40B4-BE49-F238E27FC236}">
                  <a16:creationId xmlns:a16="http://schemas.microsoft.com/office/drawing/2014/main" id="{3B7F27D9-8BB6-4D9E-98DE-014911043B97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شكل حر: شكل 349">
              <a:extLst>
                <a:ext uri="{FF2B5EF4-FFF2-40B4-BE49-F238E27FC236}">
                  <a16:creationId xmlns:a16="http://schemas.microsoft.com/office/drawing/2014/main" id="{4E24B6ED-BEA4-42E2-BEAE-12320F13C5D4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شكل حر: شكل 350">
              <a:extLst>
                <a:ext uri="{FF2B5EF4-FFF2-40B4-BE49-F238E27FC236}">
                  <a16:creationId xmlns:a16="http://schemas.microsoft.com/office/drawing/2014/main" id="{8F7DA6A4-87A9-410F-AE87-7F19264BD075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شكل حر: شكل 351">
              <a:extLst>
                <a:ext uri="{FF2B5EF4-FFF2-40B4-BE49-F238E27FC236}">
                  <a16:creationId xmlns:a16="http://schemas.microsoft.com/office/drawing/2014/main" id="{D99F94A8-6542-407C-822F-94CA98858F85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شكل حر: شكل 352">
              <a:extLst>
                <a:ext uri="{FF2B5EF4-FFF2-40B4-BE49-F238E27FC236}">
                  <a16:creationId xmlns:a16="http://schemas.microsoft.com/office/drawing/2014/main" id="{97724DCE-D8D0-449D-A36C-19EB84BC54F9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شكل حر: شكل 353">
              <a:extLst>
                <a:ext uri="{FF2B5EF4-FFF2-40B4-BE49-F238E27FC236}">
                  <a16:creationId xmlns:a16="http://schemas.microsoft.com/office/drawing/2014/main" id="{6F23BC47-46B3-448A-8B56-64C17674AF9C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شكل حر: شكل 354">
              <a:extLst>
                <a:ext uri="{FF2B5EF4-FFF2-40B4-BE49-F238E27FC236}">
                  <a16:creationId xmlns:a16="http://schemas.microsoft.com/office/drawing/2014/main" id="{C7093A36-0374-4C2B-9F39-311D2551AFF9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شكل حر: شكل 355">
              <a:extLst>
                <a:ext uri="{FF2B5EF4-FFF2-40B4-BE49-F238E27FC236}">
                  <a16:creationId xmlns:a16="http://schemas.microsoft.com/office/drawing/2014/main" id="{4E007D40-19CC-44EC-A17E-BE73A8D3B135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شكل حر: شكل 356">
              <a:extLst>
                <a:ext uri="{FF2B5EF4-FFF2-40B4-BE49-F238E27FC236}">
                  <a16:creationId xmlns:a16="http://schemas.microsoft.com/office/drawing/2014/main" id="{D58301BB-3083-4662-AFAE-1B93D35A0333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شكل حر: شكل 357">
              <a:extLst>
                <a:ext uri="{FF2B5EF4-FFF2-40B4-BE49-F238E27FC236}">
                  <a16:creationId xmlns:a16="http://schemas.microsoft.com/office/drawing/2014/main" id="{B80E55EE-BF4F-4E54-A38C-5DA1A0E5C460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شكل حر: شكل 358">
              <a:extLst>
                <a:ext uri="{FF2B5EF4-FFF2-40B4-BE49-F238E27FC236}">
                  <a16:creationId xmlns:a16="http://schemas.microsoft.com/office/drawing/2014/main" id="{4EA59409-8442-4AB8-9319-7E067948F4AF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شكل حر: شكل 359">
              <a:extLst>
                <a:ext uri="{FF2B5EF4-FFF2-40B4-BE49-F238E27FC236}">
                  <a16:creationId xmlns:a16="http://schemas.microsoft.com/office/drawing/2014/main" id="{6CDEE76B-8E63-4945-BD06-3D9BD9C54B6C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شكل حر: شكل 360">
              <a:extLst>
                <a:ext uri="{FF2B5EF4-FFF2-40B4-BE49-F238E27FC236}">
                  <a16:creationId xmlns:a16="http://schemas.microsoft.com/office/drawing/2014/main" id="{6E50C865-1A38-4C25-8697-0C13E2BC4CC1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شكل حر: شكل 361">
              <a:extLst>
                <a:ext uri="{FF2B5EF4-FFF2-40B4-BE49-F238E27FC236}">
                  <a16:creationId xmlns:a16="http://schemas.microsoft.com/office/drawing/2014/main" id="{B09467A9-0486-44BC-89AC-D1487BE796DE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شكل حر: شكل 362">
              <a:extLst>
                <a:ext uri="{FF2B5EF4-FFF2-40B4-BE49-F238E27FC236}">
                  <a16:creationId xmlns:a16="http://schemas.microsoft.com/office/drawing/2014/main" id="{051A075E-EB68-4CF3-8399-E4400223FCF6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شكل حر: شكل 363">
              <a:extLst>
                <a:ext uri="{FF2B5EF4-FFF2-40B4-BE49-F238E27FC236}">
                  <a16:creationId xmlns:a16="http://schemas.microsoft.com/office/drawing/2014/main" id="{CC08CB52-4274-4C01-A58F-32CE0E5535AA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شكل حر: شكل 364">
              <a:extLst>
                <a:ext uri="{FF2B5EF4-FFF2-40B4-BE49-F238E27FC236}">
                  <a16:creationId xmlns:a16="http://schemas.microsoft.com/office/drawing/2014/main" id="{4CA8352E-005B-4638-8ADC-4B3EA252EA2C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شكل حر: شكل 365">
              <a:extLst>
                <a:ext uri="{FF2B5EF4-FFF2-40B4-BE49-F238E27FC236}">
                  <a16:creationId xmlns:a16="http://schemas.microsoft.com/office/drawing/2014/main" id="{72A601D1-9C33-4C77-BDA8-23B07086B44A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شكل حر: شكل 366">
              <a:extLst>
                <a:ext uri="{FF2B5EF4-FFF2-40B4-BE49-F238E27FC236}">
                  <a16:creationId xmlns:a16="http://schemas.microsoft.com/office/drawing/2014/main" id="{CF5A4FD9-9088-4E9C-9DE2-73BEF78005C7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شكل حر: شكل 367">
              <a:extLst>
                <a:ext uri="{FF2B5EF4-FFF2-40B4-BE49-F238E27FC236}">
                  <a16:creationId xmlns:a16="http://schemas.microsoft.com/office/drawing/2014/main" id="{A3FFDD23-ECD3-42BF-918C-333692745546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شكل حر: شكل 368">
              <a:extLst>
                <a:ext uri="{FF2B5EF4-FFF2-40B4-BE49-F238E27FC236}">
                  <a16:creationId xmlns:a16="http://schemas.microsoft.com/office/drawing/2014/main" id="{D76E526E-1F91-4F87-9906-FE95118913C8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شكل حر: شكل 369">
              <a:extLst>
                <a:ext uri="{FF2B5EF4-FFF2-40B4-BE49-F238E27FC236}">
                  <a16:creationId xmlns:a16="http://schemas.microsoft.com/office/drawing/2014/main" id="{4138B172-3D58-4F27-BB74-9EF0643D0B43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شكل حر: شكل 370">
              <a:extLst>
                <a:ext uri="{FF2B5EF4-FFF2-40B4-BE49-F238E27FC236}">
                  <a16:creationId xmlns:a16="http://schemas.microsoft.com/office/drawing/2014/main" id="{EBB4995A-F32F-4AAB-9AC0-AF1519192158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شكل حر: شكل 371">
              <a:extLst>
                <a:ext uri="{FF2B5EF4-FFF2-40B4-BE49-F238E27FC236}">
                  <a16:creationId xmlns:a16="http://schemas.microsoft.com/office/drawing/2014/main" id="{E9C3505F-63C6-4164-8260-22FA87B4FAD0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شكل حر: شكل 372">
              <a:extLst>
                <a:ext uri="{FF2B5EF4-FFF2-40B4-BE49-F238E27FC236}">
                  <a16:creationId xmlns:a16="http://schemas.microsoft.com/office/drawing/2014/main" id="{29286B27-DD99-43D1-8783-2095142051C2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شكل حر: شكل 373">
              <a:extLst>
                <a:ext uri="{FF2B5EF4-FFF2-40B4-BE49-F238E27FC236}">
                  <a16:creationId xmlns:a16="http://schemas.microsoft.com/office/drawing/2014/main" id="{8FFF2A97-17E3-483C-9E2D-9EF0C285E59D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شكل حر: شكل 374">
              <a:extLst>
                <a:ext uri="{FF2B5EF4-FFF2-40B4-BE49-F238E27FC236}">
                  <a16:creationId xmlns:a16="http://schemas.microsoft.com/office/drawing/2014/main" id="{48FFD9AA-AFDD-41D7-B5E2-44AE0600D1FE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شكل حر: شكل 375">
              <a:extLst>
                <a:ext uri="{FF2B5EF4-FFF2-40B4-BE49-F238E27FC236}">
                  <a16:creationId xmlns:a16="http://schemas.microsoft.com/office/drawing/2014/main" id="{BF66D84E-0630-4911-BA69-01B355506D90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شكل حر: شكل 376">
              <a:extLst>
                <a:ext uri="{FF2B5EF4-FFF2-40B4-BE49-F238E27FC236}">
                  <a16:creationId xmlns:a16="http://schemas.microsoft.com/office/drawing/2014/main" id="{61061558-E64D-4409-A2DC-B5BEF9F04A9F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شكل حر: شكل 377">
              <a:extLst>
                <a:ext uri="{FF2B5EF4-FFF2-40B4-BE49-F238E27FC236}">
                  <a16:creationId xmlns:a16="http://schemas.microsoft.com/office/drawing/2014/main" id="{FA9327A2-9A46-49B2-BD43-FBCD0F28112C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شكل حر: شكل 378">
              <a:extLst>
                <a:ext uri="{FF2B5EF4-FFF2-40B4-BE49-F238E27FC236}">
                  <a16:creationId xmlns:a16="http://schemas.microsoft.com/office/drawing/2014/main" id="{A6DE2A1B-699C-48A3-BFD9-0777229CE8AE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شكل حر: شكل 379">
              <a:extLst>
                <a:ext uri="{FF2B5EF4-FFF2-40B4-BE49-F238E27FC236}">
                  <a16:creationId xmlns:a16="http://schemas.microsoft.com/office/drawing/2014/main" id="{51B75FB8-853E-4843-9F1D-1EEE3C6F7A2C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شكل حر: شكل 380">
              <a:extLst>
                <a:ext uri="{FF2B5EF4-FFF2-40B4-BE49-F238E27FC236}">
                  <a16:creationId xmlns:a16="http://schemas.microsoft.com/office/drawing/2014/main" id="{384B5234-905E-48DD-9D6B-33490AD0FDBD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شكل حر: شكل 381">
              <a:extLst>
                <a:ext uri="{FF2B5EF4-FFF2-40B4-BE49-F238E27FC236}">
                  <a16:creationId xmlns:a16="http://schemas.microsoft.com/office/drawing/2014/main" id="{CCEF3CD6-E0F6-42EA-BA74-450BA153A320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شكل حر: شكل 382">
              <a:extLst>
                <a:ext uri="{FF2B5EF4-FFF2-40B4-BE49-F238E27FC236}">
                  <a16:creationId xmlns:a16="http://schemas.microsoft.com/office/drawing/2014/main" id="{E1E8797B-C9E4-4CB5-93C7-801EBE8DFE40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شكل حر: شكل 383">
              <a:extLst>
                <a:ext uri="{FF2B5EF4-FFF2-40B4-BE49-F238E27FC236}">
                  <a16:creationId xmlns:a16="http://schemas.microsoft.com/office/drawing/2014/main" id="{A7479CB3-9423-4306-90FE-D89A30FC7401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2" descr="Business Meeting 3D Illustration download in PNG, OBJ or Blend format">
            <a:extLst>
              <a:ext uri="{FF2B5EF4-FFF2-40B4-BE49-F238E27FC236}">
                <a16:creationId xmlns:a16="http://schemas.microsoft.com/office/drawing/2014/main" id="{6EA04F1F-290C-9B3C-7F13-D9774BA1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25" y="1766313"/>
            <a:ext cx="6774927" cy="45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634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اشكال هندسية للتصميم - كونتنت">
            <a:extLst>
              <a:ext uri="{FF2B5EF4-FFF2-40B4-BE49-F238E27FC236}">
                <a16:creationId xmlns:a16="http://schemas.microsoft.com/office/drawing/2014/main" id="{C1B6ED3C-9814-F67E-440A-AF9E1CE31D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D01A7D9C-0BBD-F655-7225-FAF21F393F24}"/>
              </a:ext>
            </a:extLst>
          </p:cNvPr>
          <p:cNvGrpSpPr/>
          <p:nvPr/>
        </p:nvGrpSpPr>
        <p:grpSpPr>
          <a:xfrm>
            <a:off x="1935061" y="1784955"/>
            <a:ext cx="2549008" cy="3617471"/>
            <a:chOff x="8951350" y="1784955"/>
            <a:chExt cx="2549008" cy="3617471"/>
          </a:xfrm>
        </p:grpSpPr>
        <p:sp>
          <p:nvSpPr>
            <p:cNvPr id="33" name="Rectangle : coins arrondis 35">
              <a:extLst>
                <a:ext uri="{FF2B5EF4-FFF2-40B4-BE49-F238E27FC236}">
                  <a16:creationId xmlns:a16="http://schemas.microsoft.com/office/drawing/2014/main" id="{E8D8F630-ABCF-A870-88F4-AB27D5C09407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6B9BAD">
                <a:alpha val="75000"/>
              </a:srgbClr>
            </a:solidFill>
            <a:ln>
              <a:solidFill>
                <a:srgbClr val="90B0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Rectangle : coins arrondis 66">
              <a:extLst>
                <a:ext uri="{FF2B5EF4-FFF2-40B4-BE49-F238E27FC236}">
                  <a16:creationId xmlns:a16="http://schemas.microsoft.com/office/drawing/2014/main" id="{48E251A5-012D-99F4-4479-56B73F33C556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6B9B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6562EE4-18E5-72F4-B5BB-ED1EA34B6774}"/>
              </a:ext>
            </a:extLst>
          </p:cNvPr>
          <p:cNvGrpSpPr/>
          <p:nvPr/>
        </p:nvGrpSpPr>
        <p:grpSpPr>
          <a:xfrm>
            <a:off x="5567618" y="1784955"/>
            <a:ext cx="2549008" cy="3617471"/>
            <a:chOff x="8951350" y="1784955"/>
            <a:chExt cx="2549008" cy="3617471"/>
          </a:xfrm>
        </p:grpSpPr>
        <p:sp>
          <p:nvSpPr>
            <p:cNvPr id="28" name="Rectangle : coins arrondis 35">
              <a:extLst>
                <a:ext uri="{FF2B5EF4-FFF2-40B4-BE49-F238E27FC236}">
                  <a16:creationId xmlns:a16="http://schemas.microsoft.com/office/drawing/2014/main" id="{81AFD3C3-3188-4C9E-1D89-6D27118D578B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DDB986">
                <a:alpha val="75000"/>
              </a:srgbClr>
            </a:solidFill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 : coins arrondis 66">
              <a:extLst>
                <a:ext uri="{FF2B5EF4-FFF2-40B4-BE49-F238E27FC236}">
                  <a16:creationId xmlns:a16="http://schemas.microsoft.com/office/drawing/2014/main" id="{B1118A16-3CFC-C901-C954-45981A0B8F5E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D1BE83-625A-129F-376A-20E055F266EA}"/>
              </a:ext>
            </a:extLst>
          </p:cNvPr>
          <p:cNvGrpSpPr/>
          <p:nvPr/>
        </p:nvGrpSpPr>
        <p:grpSpPr>
          <a:xfrm>
            <a:off x="8951350" y="1784955"/>
            <a:ext cx="2549008" cy="3617471"/>
            <a:chOff x="8951350" y="1784955"/>
            <a:chExt cx="2549008" cy="3617471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BEE5A068-1C46-4915-43F6-9E78480CEE4E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FFB8C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F7C4AE79-A90C-B519-645D-FAFAE2F7738D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FFB8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مربع نص 3">
            <a:extLst>
              <a:ext uri="{FF2B5EF4-FFF2-40B4-BE49-F238E27FC236}">
                <a16:creationId xmlns:a16="http://schemas.microsoft.com/office/drawing/2014/main" id="{1B943205-E47B-D17E-1A47-008A8353A1EA}"/>
              </a:ext>
            </a:extLst>
          </p:cNvPr>
          <p:cNvSpPr txBox="1"/>
          <p:nvPr/>
        </p:nvSpPr>
        <p:spPr>
          <a:xfrm>
            <a:off x="6848475" y="205435"/>
            <a:ext cx="4160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ECBA7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بيانات</a:t>
            </a:r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 الوحدة </a:t>
            </a:r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578C86E-9450-C580-8555-406F6DCD2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6686" y="2895600"/>
            <a:ext cx="200025" cy="1066800"/>
          </a:xfrm>
          <a:prstGeom prst="rect">
            <a:avLst/>
          </a:prstGeom>
        </p:spPr>
      </p:pic>
      <p:sp>
        <p:nvSpPr>
          <p:cNvPr id="64" name="مربع نص 3">
            <a:extLst>
              <a:ext uri="{FF2B5EF4-FFF2-40B4-BE49-F238E27FC236}">
                <a16:creationId xmlns:a16="http://schemas.microsoft.com/office/drawing/2014/main" id="{070F4A43-80C9-5B03-DDED-93DE69732B56}"/>
              </a:ext>
            </a:extLst>
          </p:cNvPr>
          <p:cNvSpPr txBox="1"/>
          <p:nvPr/>
        </p:nvSpPr>
        <p:spPr>
          <a:xfrm>
            <a:off x="9150827" y="2776153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رقم الدرس</a:t>
            </a:r>
          </a:p>
        </p:txBody>
      </p:sp>
      <p:sp>
        <p:nvSpPr>
          <p:cNvPr id="65" name="مربع نص 3">
            <a:extLst>
              <a:ext uri="{FF2B5EF4-FFF2-40B4-BE49-F238E27FC236}">
                <a16:creationId xmlns:a16="http://schemas.microsoft.com/office/drawing/2014/main" id="{EC95464E-7DF8-B7BD-72AE-F9CBA0DC7607}"/>
              </a:ext>
            </a:extLst>
          </p:cNvPr>
          <p:cNvSpPr txBox="1"/>
          <p:nvPr/>
        </p:nvSpPr>
        <p:spPr>
          <a:xfrm>
            <a:off x="5771210" y="2418302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عنوان الدرس</a:t>
            </a:r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id="{51551B99-DF2A-AA84-B210-73479279FB7E}"/>
              </a:ext>
            </a:extLst>
          </p:cNvPr>
          <p:cNvSpPr txBox="1"/>
          <p:nvPr/>
        </p:nvSpPr>
        <p:spPr>
          <a:xfrm>
            <a:off x="1914057" y="2465879"/>
            <a:ext cx="2379057" cy="5386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صفحات الكتاب</a:t>
            </a:r>
          </a:p>
        </p:txBody>
      </p:sp>
      <p:sp>
        <p:nvSpPr>
          <p:cNvPr id="19" name="مربع نص 3">
            <a:extLst>
              <a:ext uri="{FF2B5EF4-FFF2-40B4-BE49-F238E27FC236}">
                <a16:creationId xmlns:a16="http://schemas.microsoft.com/office/drawing/2014/main" id="{D9855087-0AEF-C4CA-A116-8AD40ED6EBDC}"/>
              </a:ext>
            </a:extLst>
          </p:cNvPr>
          <p:cNvSpPr txBox="1"/>
          <p:nvPr/>
        </p:nvSpPr>
        <p:spPr>
          <a:xfrm>
            <a:off x="9015281" y="3562484"/>
            <a:ext cx="23578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الدرس </a:t>
            </a:r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الثاني-2</a:t>
            </a:r>
            <a:endParaRPr lang="ar-SA" sz="28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21" name="مربع نص 3">
            <a:extLst>
              <a:ext uri="{FF2B5EF4-FFF2-40B4-BE49-F238E27FC236}">
                <a16:creationId xmlns:a16="http://schemas.microsoft.com/office/drawing/2014/main" id="{652D190D-51B5-1C85-5E32-EF7F8928582D}"/>
              </a:ext>
            </a:extLst>
          </p:cNvPr>
          <p:cNvSpPr txBox="1"/>
          <p:nvPr/>
        </p:nvSpPr>
        <p:spPr>
          <a:xfrm>
            <a:off x="5642151" y="3387376"/>
            <a:ext cx="243235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معالجة الأشكال ثلاثية الأبعاد</a:t>
            </a:r>
          </a:p>
        </p:txBody>
      </p:sp>
      <p:sp>
        <p:nvSpPr>
          <p:cNvPr id="23" name="مربع نص 3">
            <a:extLst>
              <a:ext uri="{FF2B5EF4-FFF2-40B4-BE49-F238E27FC236}">
                <a16:creationId xmlns:a16="http://schemas.microsoft.com/office/drawing/2014/main" id="{39764E6E-97AD-BB07-6E1D-1B7115D89C06}"/>
              </a:ext>
            </a:extLst>
          </p:cNvPr>
          <p:cNvSpPr txBox="1"/>
          <p:nvPr/>
        </p:nvSpPr>
        <p:spPr>
          <a:xfrm>
            <a:off x="2085775" y="3545658"/>
            <a:ext cx="22073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4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من الصفحة 36 الى 55</a:t>
            </a:r>
          </a:p>
        </p:txBody>
      </p:sp>
      <p:pic>
        <p:nvPicPr>
          <p:cNvPr id="2050" name="Picture 2" descr="بحث عن أنواع الأشكال الهندسية">
            <a:extLst>
              <a:ext uri="{FF2B5EF4-FFF2-40B4-BE49-F238E27FC236}">
                <a16:creationId xmlns:a16="http://schemas.microsoft.com/office/drawing/2014/main" id="{AF3B7245-4F5A-3E73-D1E6-A3AADA35A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268" y1="16917" x2="31268" y2="16917"/>
                        <a14:foregroundMark x1="30704" y1="11654" x2="27465" y2="21241"/>
                        <a14:foregroundMark x1="34648" y1="26128" x2="34648" y2="26128"/>
                        <a14:foregroundMark x1="34085" y1="25188" x2="34085" y2="25188"/>
                        <a14:foregroundMark x1="33099" y1="26504" x2="38310" y2="2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5235" r="59837" b="69647"/>
          <a:stretch/>
        </p:blipFill>
        <p:spPr bwMode="auto">
          <a:xfrm>
            <a:off x="10959309" y="424294"/>
            <a:ext cx="612175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26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1086503" y="4646594"/>
            <a:ext cx="3943995" cy="2786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ZoneTexte 51">
            <a:extLst>
              <a:ext uri="{FF2B5EF4-FFF2-40B4-BE49-F238E27FC236}">
                <a16:creationId xmlns:a16="http://schemas.microsoft.com/office/drawing/2014/main" id="{51C9FC3B-243A-745B-10FB-AEF0B28963C1}"/>
              </a:ext>
            </a:extLst>
          </p:cNvPr>
          <p:cNvSpPr txBox="1"/>
          <p:nvPr/>
        </p:nvSpPr>
        <p:spPr>
          <a:xfrm>
            <a:off x="6461077" y="2407615"/>
            <a:ext cx="4380077" cy="328551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S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يُحدد الخيار صلب “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Solid</a:t>
            </a:r>
            <a:r>
              <a:rPr lang="ar-S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"</a:t>
            </a: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ما إذا كان الصندوق صلبًا أم مُفرغًا. إذا تم ضبطه على صلب، فسيكون الصندوق</a:t>
            </a:r>
            <a:r>
              <a:rPr lang="ar-S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عبارة عن شكل ثلاثي الأبعاد مُصمت تمامًا، أما إذا تم</a:t>
            </a:r>
            <a:r>
              <a:rPr lang="ar-S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فسينشئ الصندوق ثقبًا في ، ضبطه على مُفرغ</a:t>
            </a:r>
            <a:r>
              <a:rPr lang="ar-SA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أي جسم صلب يتم دمجه معه.</a:t>
            </a:r>
            <a:endParaRPr lang="ar-DZ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6" name="image here">
            <a:extLst>
              <a:ext uri="{FF2B5EF4-FFF2-40B4-BE49-F238E27FC236}">
                <a16:creationId xmlns:a16="http://schemas.microsoft.com/office/drawing/2014/main" id="{4A30AEAA-4A93-60A8-1AE3-058D577AC0A0}"/>
              </a:ext>
            </a:extLst>
          </p:cNvPr>
          <p:cNvSpPr/>
          <p:nvPr/>
        </p:nvSpPr>
        <p:spPr>
          <a:xfrm>
            <a:off x="3215785" y="2407615"/>
            <a:ext cx="1957494" cy="2702796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282633" y="-22948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الأشكال الصلبة والمفرغة</a:t>
            </a:r>
          </a:p>
        </p:txBody>
      </p:sp>
    </p:spTree>
    <p:extLst>
      <p:ext uri="{BB962C8B-B14F-4D97-AF65-F5344CB8AC3E}">
        <p14:creationId xmlns:p14="http://schemas.microsoft.com/office/powerpoint/2010/main" val="620892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2018201" y="1864831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ZoneTexte 51">
            <a:extLst>
              <a:ext uri="{FF2B5EF4-FFF2-40B4-BE49-F238E27FC236}">
                <a16:creationId xmlns:a16="http://schemas.microsoft.com/office/drawing/2014/main" id="{51C9FC3B-243A-745B-10FB-AEF0B28963C1}"/>
              </a:ext>
            </a:extLst>
          </p:cNvPr>
          <p:cNvSpPr txBox="1"/>
          <p:nvPr/>
        </p:nvSpPr>
        <p:spPr>
          <a:xfrm>
            <a:off x="6431673" y="2535573"/>
            <a:ext cx="4380077" cy="18819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يعمل خيار الشكل المُفرغ مع الخيار السابق. إذا تم ضبط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الصندوق على مُفرغ، فسيعمل كشكل تم اقتصاص جزء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منه، مما يُنشئ فجوة في أي جسم صلب يتقاطع معه.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267767" y="85336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الأشكال الصلبة والمفرغة</a:t>
            </a:r>
          </a:p>
        </p:txBody>
      </p:sp>
      <p:sp>
        <p:nvSpPr>
          <p:cNvPr id="8" name="image here">
            <a:extLst>
              <a:ext uri="{FF2B5EF4-FFF2-40B4-BE49-F238E27FC236}">
                <a16:creationId xmlns:a16="http://schemas.microsoft.com/office/drawing/2014/main" id="{57506917-D9A7-4C00-2045-8719B5743EB2}"/>
              </a:ext>
            </a:extLst>
          </p:cNvPr>
          <p:cNvSpPr/>
          <p:nvPr/>
        </p:nvSpPr>
        <p:spPr>
          <a:xfrm>
            <a:off x="2750535" y="2077602"/>
            <a:ext cx="1957494" cy="2702796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7918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2018201" y="1864831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ZoneTexte 51">
            <a:extLst>
              <a:ext uri="{FF2B5EF4-FFF2-40B4-BE49-F238E27FC236}">
                <a16:creationId xmlns:a16="http://schemas.microsoft.com/office/drawing/2014/main" id="{51C9FC3B-243A-745B-10FB-AEF0B28963C1}"/>
              </a:ext>
            </a:extLst>
          </p:cNvPr>
          <p:cNvSpPr txBox="1"/>
          <p:nvPr/>
        </p:nvSpPr>
        <p:spPr>
          <a:xfrm>
            <a:off x="6431673" y="2535573"/>
            <a:ext cx="4380077" cy="18819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justLow" rtl="1">
              <a:lnSpc>
                <a:spcPct val="150000"/>
              </a:lnSpc>
            </a:pP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يعمل خيار الشكل المُفرغ مع الخيار السابق. إذا تم ضبط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الصندوق على مُفرغ، فسيعمل كشكل تم اقتصاص جزء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DZ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منه، مما يُنشئ فجوة في أي جسم صلب يتقاطع معه.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267767" y="85336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الأشكال الصلبة والمفرغة</a:t>
            </a:r>
          </a:p>
        </p:txBody>
      </p:sp>
      <p:sp>
        <p:nvSpPr>
          <p:cNvPr id="8" name="image here">
            <a:extLst>
              <a:ext uri="{FF2B5EF4-FFF2-40B4-BE49-F238E27FC236}">
                <a16:creationId xmlns:a16="http://schemas.microsoft.com/office/drawing/2014/main" id="{57506917-D9A7-4C00-2045-8719B5743EB2}"/>
              </a:ext>
            </a:extLst>
          </p:cNvPr>
          <p:cNvSpPr/>
          <p:nvPr/>
        </p:nvSpPr>
        <p:spPr>
          <a:xfrm>
            <a:off x="2750535" y="2077602"/>
            <a:ext cx="1957494" cy="2702796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28655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8598236" y="3775454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ZoneTexte 51">
            <a:extLst>
              <a:ext uri="{FF2B5EF4-FFF2-40B4-BE49-F238E27FC236}">
                <a16:creationId xmlns:a16="http://schemas.microsoft.com/office/drawing/2014/main" id="{51C9FC3B-243A-745B-10FB-AEF0B28963C1}"/>
              </a:ext>
            </a:extLst>
          </p:cNvPr>
          <p:cNvSpPr txBox="1"/>
          <p:nvPr/>
        </p:nvSpPr>
        <p:spPr>
          <a:xfrm>
            <a:off x="6417134" y="2535573"/>
            <a:ext cx="4380077" cy="178510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 rtl="1"/>
            <a:endParaRPr lang="ar-SA" b="1" dirty="0"/>
          </a:p>
          <a:p>
            <a:pPr algn="r" rtl="1"/>
            <a:r>
              <a:rPr lang="ar-DZ" b="1" dirty="0"/>
              <a:t>01 </a:t>
            </a:r>
            <a:r>
              <a:rPr lang="ar-SA" b="1" dirty="0"/>
              <a:t>شكل مفرغ.</a:t>
            </a:r>
          </a:p>
          <a:p>
            <a:pPr algn="r" rtl="1"/>
            <a:r>
              <a:rPr lang="ar-DZ" b="1" dirty="0"/>
              <a:t>02 </a:t>
            </a:r>
            <a:r>
              <a:rPr lang="ar-SA" b="1" dirty="0"/>
              <a:t>شكل صلب.</a:t>
            </a:r>
            <a:endParaRPr lang="ar-SA" sz="2000" dirty="0"/>
          </a:p>
          <a:p>
            <a:pPr algn="r" rtl="1"/>
            <a:r>
              <a:rPr lang="ar-DZ" b="1" dirty="0"/>
              <a:t>03 </a:t>
            </a:r>
            <a:r>
              <a:rPr lang="ar-SA" b="1" dirty="0"/>
              <a:t>تجويف.</a:t>
            </a:r>
            <a:endParaRPr lang="ar-SA" sz="2000" dirty="0"/>
          </a:p>
          <a:p>
            <a:pPr algn="r" rtl="1"/>
            <a:r>
              <a:rPr lang="ar-DZ" b="1" dirty="0"/>
              <a:t>04 </a:t>
            </a:r>
            <a:r>
              <a:rPr lang="ar-SA" b="1" dirty="0"/>
              <a:t>نتيجة دمج الأجسام الصلبة والمفرغة.</a:t>
            </a:r>
            <a:endParaRPr lang="ar-SA" sz="2000" dirty="0"/>
          </a:p>
          <a:p>
            <a:pPr algn="r" rtl="1"/>
            <a:endParaRPr lang="ar-SA" sz="2000" dirty="0">
              <a:effectLst/>
            </a:endParaRP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267767" y="85336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لإنشاء قاعدة حامل المستلزمات المكتبة:</a:t>
            </a:r>
          </a:p>
        </p:txBody>
      </p:sp>
      <p:sp>
        <p:nvSpPr>
          <p:cNvPr id="30" name="image here">
            <a:extLst>
              <a:ext uri="{FF2B5EF4-FFF2-40B4-BE49-F238E27FC236}">
                <a16:creationId xmlns:a16="http://schemas.microsoft.com/office/drawing/2014/main" id="{610F9E84-FF55-EE52-7EB4-C15A1C0F9CAB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1" name="مجموعة 58">
            <a:extLst>
              <a:ext uri="{FF2B5EF4-FFF2-40B4-BE49-F238E27FC236}">
                <a16:creationId xmlns:a16="http://schemas.microsoft.com/office/drawing/2014/main" id="{DB2756C6-101F-3FCA-4DC6-A37A7FC4DD7E}"/>
              </a:ext>
            </a:extLst>
          </p:cNvPr>
          <p:cNvGrpSpPr/>
          <p:nvPr/>
        </p:nvGrpSpPr>
        <p:grpSpPr>
          <a:xfrm flipH="1">
            <a:off x="3358144" y="2639959"/>
            <a:ext cx="405531" cy="461665"/>
            <a:chOff x="2102209" y="1957879"/>
            <a:chExt cx="405531" cy="461665"/>
          </a:xfrm>
        </p:grpSpPr>
        <p:sp>
          <p:nvSpPr>
            <p:cNvPr id="32" name="دمعة 59">
              <a:extLst>
                <a:ext uri="{FF2B5EF4-FFF2-40B4-BE49-F238E27FC236}">
                  <a16:creationId xmlns:a16="http://schemas.microsoft.com/office/drawing/2014/main" id="{52A5A63E-0A1D-AECF-3E15-D4FD4FEDB510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مربع نص 60">
              <a:extLst>
                <a:ext uri="{FF2B5EF4-FFF2-40B4-BE49-F238E27FC236}">
                  <a16:creationId xmlns:a16="http://schemas.microsoft.com/office/drawing/2014/main" id="{5CED0232-2637-A597-107B-6F7F11C3B6DC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34" name="مجموعة 58">
            <a:extLst>
              <a:ext uri="{FF2B5EF4-FFF2-40B4-BE49-F238E27FC236}">
                <a16:creationId xmlns:a16="http://schemas.microsoft.com/office/drawing/2014/main" id="{6780819F-7951-14C9-AAE8-627CF6571C8E}"/>
              </a:ext>
            </a:extLst>
          </p:cNvPr>
          <p:cNvGrpSpPr/>
          <p:nvPr/>
        </p:nvGrpSpPr>
        <p:grpSpPr>
          <a:xfrm flipH="1">
            <a:off x="4733404" y="2396682"/>
            <a:ext cx="405531" cy="461665"/>
            <a:chOff x="2102209" y="1957879"/>
            <a:chExt cx="405531" cy="461665"/>
          </a:xfrm>
        </p:grpSpPr>
        <p:sp>
          <p:nvSpPr>
            <p:cNvPr id="35" name="دمعة 59">
              <a:extLst>
                <a:ext uri="{FF2B5EF4-FFF2-40B4-BE49-F238E27FC236}">
                  <a16:creationId xmlns:a16="http://schemas.microsoft.com/office/drawing/2014/main" id="{D4BC70ED-22E7-4C83-B9F0-4AF1F4D7BBDF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مربع نص 60">
              <a:extLst>
                <a:ext uri="{FF2B5EF4-FFF2-40B4-BE49-F238E27FC236}">
                  <a16:creationId xmlns:a16="http://schemas.microsoft.com/office/drawing/2014/main" id="{ADD38B12-05BF-CBE8-6E20-306BDC0CE0A3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37" name="image here">
            <a:extLst>
              <a:ext uri="{FF2B5EF4-FFF2-40B4-BE49-F238E27FC236}">
                <a16:creationId xmlns:a16="http://schemas.microsoft.com/office/drawing/2014/main" id="{9032B8F4-CFC4-4F7A-4CEE-BA6E7DB3CE99}"/>
              </a:ext>
            </a:extLst>
          </p:cNvPr>
          <p:cNvSpPr/>
          <p:nvPr/>
        </p:nvSpPr>
        <p:spPr>
          <a:xfrm>
            <a:off x="609822" y="2139879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8" name="مجموعة 58">
            <a:extLst>
              <a:ext uri="{FF2B5EF4-FFF2-40B4-BE49-F238E27FC236}">
                <a16:creationId xmlns:a16="http://schemas.microsoft.com/office/drawing/2014/main" id="{9DBB3DC3-D5CE-BF69-8ECE-BD521C255A85}"/>
              </a:ext>
            </a:extLst>
          </p:cNvPr>
          <p:cNvGrpSpPr/>
          <p:nvPr/>
        </p:nvGrpSpPr>
        <p:grpSpPr>
          <a:xfrm flipH="1">
            <a:off x="3071389" y="3727510"/>
            <a:ext cx="405531" cy="461665"/>
            <a:chOff x="2102209" y="1957879"/>
            <a:chExt cx="405531" cy="461665"/>
          </a:xfrm>
        </p:grpSpPr>
        <p:sp>
          <p:nvSpPr>
            <p:cNvPr id="39" name="دمعة 59">
              <a:extLst>
                <a:ext uri="{FF2B5EF4-FFF2-40B4-BE49-F238E27FC236}">
                  <a16:creationId xmlns:a16="http://schemas.microsoft.com/office/drawing/2014/main" id="{63575CFE-94F5-AF60-1C45-E55955FC4578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مربع نص 60">
              <a:extLst>
                <a:ext uri="{FF2B5EF4-FFF2-40B4-BE49-F238E27FC236}">
                  <a16:creationId xmlns:a16="http://schemas.microsoft.com/office/drawing/2014/main" id="{FD403E2D-EFA7-39CE-7EBA-B3756F12AEDB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41" name="مجموعة 58">
            <a:extLst>
              <a:ext uri="{FF2B5EF4-FFF2-40B4-BE49-F238E27FC236}">
                <a16:creationId xmlns:a16="http://schemas.microsoft.com/office/drawing/2014/main" id="{ECB7E603-DB87-7361-B32F-04EF52FB13EE}"/>
              </a:ext>
            </a:extLst>
          </p:cNvPr>
          <p:cNvGrpSpPr/>
          <p:nvPr/>
        </p:nvGrpSpPr>
        <p:grpSpPr>
          <a:xfrm flipH="1">
            <a:off x="1786770" y="2583491"/>
            <a:ext cx="405531" cy="461665"/>
            <a:chOff x="2102209" y="1957879"/>
            <a:chExt cx="405531" cy="461665"/>
          </a:xfrm>
        </p:grpSpPr>
        <p:sp>
          <p:nvSpPr>
            <p:cNvPr id="42" name="دمعة 59">
              <a:extLst>
                <a:ext uri="{FF2B5EF4-FFF2-40B4-BE49-F238E27FC236}">
                  <a16:creationId xmlns:a16="http://schemas.microsoft.com/office/drawing/2014/main" id="{0224F64F-7D29-A810-F82D-AC63552785D4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مربع نص 60">
              <a:extLst>
                <a:ext uri="{FF2B5EF4-FFF2-40B4-BE49-F238E27FC236}">
                  <a16:creationId xmlns:a16="http://schemas.microsoft.com/office/drawing/2014/main" id="{1B6075D8-4221-F88B-A703-2329C7EBC648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693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0" grpId="1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اشكال هندسية للتصميم - كونتنت">
            <a:extLst>
              <a:ext uri="{FF2B5EF4-FFF2-40B4-BE49-F238E27FC236}">
                <a16:creationId xmlns:a16="http://schemas.microsoft.com/office/drawing/2014/main" id="{1B1E8EEC-7563-2823-5A0D-D55F8267AAD7}"/>
              </a:ext>
            </a:extLst>
          </p:cNvPr>
          <p:cNvPicPr/>
          <p:nvPr/>
        </p:nvPicPr>
        <p:blipFill>
          <a:blip r:embed="rId2">
            <a:alphaModFix amt="8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ZoneTexte 22">
            <a:extLst>
              <a:ext uri="{FF2B5EF4-FFF2-40B4-BE49-F238E27FC236}">
                <a16:creationId xmlns:a16="http://schemas.microsoft.com/office/drawing/2014/main" id="{94051174-E81E-43DC-9214-B36EBF26BBF0}"/>
              </a:ext>
            </a:extLst>
          </p:cNvPr>
          <p:cNvSpPr txBox="1"/>
          <p:nvPr/>
        </p:nvSpPr>
        <p:spPr>
          <a:xfrm>
            <a:off x="2877611" y="943910"/>
            <a:ext cx="6606925" cy="868323"/>
          </a:xfrm>
          <a:prstGeom prst="flowChartAlternateProcess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500" dirty="0">
                <a:solidFill>
                  <a:sysClr val="windowText" lastClr="000000"/>
                </a:solidFill>
                <a:latin typeface="GE Dinar One" panose="020A0503020102020204" pitchFamily="18" charset="-78"/>
                <a:ea typeface="GE Dinar One" panose="020A0503020102020204" pitchFamily="18" charset="-78"/>
                <a:cs typeface="(AH) Manal Black" pitchFamily="2" charset="-78"/>
              </a:rPr>
              <a:t>مراجعة الحصة السابقة</a:t>
            </a:r>
            <a:endParaRPr lang="fr-FR" sz="4500" b="1" dirty="0">
              <a:solidFill>
                <a:sysClr val="windowText" lastClr="000000"/>
              </a:solidFill>
              <a:latin typeface="GE Dinar One" panose="020A0503020102020204" pitchFamily="18" charset="-78"/>
              <a:ea typeface="GE Dinar One" panose="020A0503020102020204" pitchFamily="18" charset="-78"/>
              <a:cs typeface="(AH) Manal Black" pitchFamily="2" charset="-78"/>
            </a:endParaRPr>
          </a:p>
        </p:txBody>
      </p:sp>
      <p:grpSp>
        <p:nvGrpSpPr>
          <p:cNvPr id="109" name="رسم 68">
            <a:extLst>
              <a:ext uri="{FF2B5EF4-FFF2-40B4-BE49-F238E27FC236}">
                <a16:creationId xmlns:a16="http://schemas.microsoft.com/office/drawing/2014/main" id="{560F93F5-8F79-4447-B0D9-B948B4A13EFE}"/>
              </a:ext>
            </a:extLst>
          </p:cNvPr>
          <p:cNvGrpSpPr/>
          <p:nvPr/>
        </p:nvGrpSpPr>
        <p:grpSpPr>
          <a:xfrm rot="10800000">
            <a:off x="7241479" y="-576458"/>
            <a:ext cx="1893520" cy="657698"/>
            <a:chOff x="183021" y="148967"/>
            <a:chExt cx="1893520" cy="657698"/>
          </a:xfrm>
        </p:grpSpPr>
        <p:sp>
          <p:nvSpPr>
            <p:cNvPr id="110" name="شكل حر: شكل 109">
              <a:extLst>
                <a:ext uri="{FF2B5EF4-FFF2-40B4-BE49-F238E27FC236}">
                  <a16:creationId xmlns:a16="http://schemas.microsoft.com/office/drawing/2014/main" id="{5BEF154E-E524-41C3-80F0-EB75793A8E63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شكل حر: شكل 110">
              <a:extLst>
                <a:ext uri="{FF2B5EF4-FFF2-40B4-BE49-F238E27FC236}">
                  <a16:creationId xmlns:a16="http://schemas.microsoft.com/office/drawing/2014/main" id="{506C476F-D01A-4F42-957E-07E20A853949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شكل حر: شكل 111">
              <a:extLst>
                <a:ext uri="{FF2B5EF4-FFF2-40B4-BE49-F238E27FC236}">
                  <a16:creationId xmlns:a16="http://schemas.microsoft.com/office/drawing/2014/main" id="{E0661BEB-E739-4AF7-AFD9-E904AA307753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شكل حر: شكل 112">
              <a:extLst>
                <a:ext uri="{FF2B5EF4-FFF2-40B4-BE49-F238E27FC236}">
                  <a16:creationId xmlns:a16="http://schemas.microsoft.com/office/drawing/2014/main" id="{9DD53C58-263B-4754-AE84-2E94317BB58A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شكل حر: شكل 113">
              <a:extLst>
                <a:ext uri="{FF2B5EF4-FFF2-40B4-BE49-F238E27FC236}">
                  <a16:creationId xmlns:a16="http://schemas.microsoft.com/office/drawing/2014/main" id="{2A4342A6-B99B-4630-BE7F-ABE6CF8F47B8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شكل حر: شكل 114">
              <a:extLst>
                <a:ext uri="{FF2B5EF4-FFF2-40B4-BE49-F238E27FC236}">
                  <a16:creationId xmlns:a16="http://schemas.microsoft.com/office/drawing/2014/main" id="{4FC20027-E6B6-47F6-9E28-DB16061813ED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شكل حر: شكل 115">
              <a:extLst>
                <a:ext uri="{FF2B5EF4-FFF2-40B4-BE49-F238E27FC236}">
                  <a16:creationId xmlns:a16="http://schemas.microsoft.com/office/drawing/2014/main" id="{DB292B25-13F8-4366-BB96-37BD85FF99AD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شكل حر: شكل 116">
              <a:extLst>
                <a:ext uri="{FF2B5EF4-FFF2-40B4-BE49-F238E27FC236}">
                  <a16:creationId xmlns:a16="http://schemas.microsoft.com/office/drawing/2014/main" id="{92BA32B5-2411-41AA-9C4F-1942DE610FB3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شكل حر: شكل 117">
              <a:extLst>
                <a:ext uri="{FF2B5EF4-FFF2-40B4-BE49-F238E27FC236}">
                  <a16:creationId xmlns:a16="http://schemas.microsoft.com/office/drawing/2014/main" id="{FF529401-0715-4883-B7CA-DC1615CFDFBA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شكل حر: شكل 118">
              <a:extLst>
                <a:ext uri="{FF2B5EF4-FFF2-40B4-BE49-F238E27FC236}">
                  <a16:creationId xmlns:a16="http://schemas.microsoft.com/office/drawing/2014/main" id="{C3F1A963-8827-44A4-952E-08FFA17ED8A9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شكل حر: شكل 119">
              <a:extLst>
                <a:ext uri="{FF2B5EF4-FFF2-40B4-BE49-F238E27FC236}">
                  <a16:creationId xmlns:a16="http://schemas.microsoft.com/office/drawing/2014/main" id="{3A62826C-A6D8-49B8-892C-3D3BDED0B051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شكل حر: شكل 120">
              <a:extLst>
                <a:ext uri="{FF2B5EF4-FFF2-40B4-BE49-F238E27FC236}">
                  <a16:creationId xmlns:a16="http://schemas.microsoft.com/office/drawing/2014/main" id="{F275B996-0A57-4B9C-A46D-80A7580F6C23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شكل حر: شكل 121">
              <a:extLst>
                <a:ext uri="{FF2B5EF4-FFF2-40B4-BE49-F238E27FC236}">
                  <a16:creationId xmlns:a16="http://schemas.microsoft.com/office/drawing/2014/main" id="{D30D13DA-5965-4874-9CAE-080AD988AAF5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شكل حر: شكل 122">
              <a:extLst>
                <a:ext uri="{FF2B5EF4-FFF2-40B4-BE49-F238E27FC236}">
                  <a16:creationId xmlns:a16="http://schemas.microsoft.com/office/drawing/2014/main" id="{14CEFC3E-C9B6-4C00-9DC6-7EAB93529B06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شكل حر: شكل 123">
              <a:extLst>
                <a:ext uri="{FF2B5EF4-FFF2-40B4-BE49-F238E27FC236}">
                  <a16:creationId xmlns:a16="http://schemas.microsoft.com/office/drawing/2014/main" id="{31183203-D842-4E01-B1C4-8A8B0AA71850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شكل حر: شكل 124">
              <a:extLst>
                <a:ext uri="{FF2B5EF4-FFF2-40B4-BE49-F238E27FC236}">
                  <a16:creationId xmlns:a16="http://schemas.microsoft.com/office/drawing/2014/main" id="{7F92A317-12D9-41AF-BA05-11BFD71BEEA3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شكل حر: شكل 125">
              <a:extLst>
                <a:ext uri="{FF2B5EF4-FFF2-40B4-BE49-F238E27FC236}">
                  <a16:creationId xmlns:a16="http://schemas.microsoft.com/office/drawing/2014/main" id="{357E7672-2354-42D0-8012-2418D6A2EE37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شكل حر: شكل 126">
              <a:extLst>
                <a:ext uri="{FF2B5EF4-FFF2-40B4-BE49-F238E27FC236}">
                  <a16:creationId xmlns:a16="http://schemas.microsoft.com/office/drawing/2014/main" id="{4E907D2D-1FB4-4C97-9E64-540851DF46D1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شكل حر: شكل 127">
              <a:extLst>
                <a:ext uri="{FF2B5EF4-FFF2-40B4-BE49-F238E27FC236}">
                  <a16:creationId xmlns:a16="http://schemas.microsoft.com/office/drawing/2014/main" id="{64E6F12E-7A13-479E-ADA4-A811323751A9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شكل حر: شكل 128">
              <a:extLst>
                <a:ext uri="{FF2B5EF4-FFF2-40B4-BE49-F238E27FC236}">
                  <a16:creationId xmlns:a16="http://schemas.microsoft.com/office/drawing/2014/main" id="{2201F8FB-25E6-4069-897A-B373D4F859DB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شكل حر: شكل 129">
              <a:extLst>
                <a:ext uri="{FF2B5EF4-FFF2-40B4-BE49-F238E27FC236}">
                  <a16:creationId xmlns:a16="http://schemas.microsoft.com/office/drawing/2014/main" id="{D959B674-3E3B-4C00-BE86-C5D834023152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شكل حر: شكل 130">
              <a:extLst>
                <a:ext uri="{FF2B5EF4-FFF2-40B4-BE49-F238E27FC236}">
                  <a16:creationId xmlns:a16="http://schemas.microsoft.com/office/drawing/2014/main" id="{C57A732A-1995-410D-AB1F-C55D4AABA828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شكل حر: شكل 131">
              <a:extLst>
                <a:ext uri="{FF2B5EF4-FFF2-40B4-BE49-F238E27FC236}">
                  <a16:creationId xmlns:a16="http://schemas.microsoft.com/office/drawing/2014/main" id="{EAE736BA-671D-49F7-B51C-EA5B5B88B78C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شكل حر: شكل 132">
              <a:extLst>
                <a:ext uri="{FF2B5EF4-FFF2-40B4-BE49-F238E27FC236}">
                  <a16:creationId xmlns:a16="http://schemas.microsoft.com/office/drawing/2014/main" id="{E13D5B3A-CE33-488E-8FE9-02DB948B0437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شكل حر: شكل 133">
              <a:extLst>
                <a:ext uri="{FF2B5EF4-FFF2-40B4-BE49-F238E27FC236}">
                  <a16:creationId xmlns:a16="http://schemas.microsoft.com/office/drawing/2014/main" id="{ECA7BF6F-5FC5-4CA2-8929-4800364B0630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شكل حر: شكل 134">
              <a:extLst>
                <a:ext uri="{FF2B5EF4-FFF2-40B4-BE49-F238E27FC236}">
                  <a16:creationId xmlns:a16="http://schemas.microsoft.com/office/drawing/2014/main" id="{074A67DF-39CA-4C39-9ECE-B1F9894B4BCC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شكل حر: شكل 135">
              <a:extLst>
                <a:ext uri="{FF2B5EF4-FFF2-40B4-BE49-F238E27FC236}">
                  <a16:creationId xmlns:a16="http://schemas.microsoft.com/office/drawing/2014/main" id="{4781C5F2-1A80-4B97-B158-C43394FE5DCC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شكل حر: شكل 136">
              <a:extLst>
                <a:ext uri="{FF2B5EF4-FFF2-40B4-BE49-F238E27FC236}">
                  <a16:creationId xmlns:a16="http://schemas.microsoft.com/office/drawing/2014/main" id="{29FB2184-6E32-4573-BD27-51A1C8AF5F12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شكل حر: شكل 137">
              <a:extLst>
                <a:ext uri="{FF2B5EF4-FFF2-40B4-BE49-F238E27FC236}">
                  <a16:creationId xmlns:a16="http://schemas.microsoft.com/office/drawing/2014/main" id="{5262C3FB-2B9C-4E24-B8F0-5CB5392324EB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شكل حر: شكل 138">
              <a:extLst>
                <a:ext uri="{FF2B5EF4-FFF2-40B4-BE49-F238E27FC236}">
                  <a16:creationId xmlns:a16="http://schemas.microsoft.com/office/drawing/2014/main" id="{4DBC83AC-5501-49EF-ADC7-749776D67235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شكل حر: شكل 139">
              <a:extLst>
                <a:ext uri="{FF2B5EF4-FFF2-40B4-BE49-F238E27FC236}">
                  <a16:creationId xmlns:a16="http://schemas.microsoft.com/office/drawing/2014/main" id="{CD0993C8-C9CA-4416-B4E4-58F68B609EAA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شكل حر: شكل 140">
              <a:extLst>
                <a:ext uri="{FF2B5EF4-FFF2-40B4-BE49-F238E27FC236}">
                  <a16:creationId xmlns:a16="http://schemas.microsoft.com/office/drawing/2014/main" id="{BA6AEDC2-3E85-4DED-A0F4-B0DD0092E298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شكل حر: شكل 141">
              <a:extLst>
                <a:ext uri="{FF2B5EF4-FFF2-40B4-BE49-F238E27FC236}">
                  <a16:creationId xmlns:a16="http://schemas.microsoft.com/office/drawing/2014/main" id="{786D2BA7-5DAA-473B-88DD-0B9B56F31018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شكل حر: شكل 142">
              <a:extLst>
                <a:ext uri="{FF2B5EF4-FFF2-40B4-BE49-F238E27FC236}">
                  <a16:creationId xmlns:a16="http://schemas.microsoft.com/office/drawing/2014/main" id="{1B2D6F49-8D8C-41EB-85C7-D8C069176A10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شكل حر: شكل 143">
              <a:extLst>
                <a:ext uri="{FF2B5EF4-FFF2-40B4-BE49-F238E27FC236}">
                  <a16:creationId xmlns:a16="http://schemas.microsoft.com/office/drawing/2014/main" id="{3F4992E6-D770-4E2B-9831-83CA84D89A42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شكل حر: شكل 144">
              <a:extLst>
                <a:ext uri="{FF2B5EF4-FFF2-40B4-BE49-F238E27FC236}">
                  <a16:creationId xmlns:a16="http://schemas.microsoft.com/office/drawing/2014/main" id="{A6897DC0-8F7A-41D6-AE18-921E75117FE1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شكل حر: شكل 145">
              <a:extLst>
                <a:ext uri="{FF2B5EF4-FFF2-40B4-BE49-F238E27FC236}">
                  <a16:creationId xmlns:a16="http://schemas.microsoft.com/office/drawing/2014/main" id="{7854A629-A1E9-491A-A8DF-0C01A5BC7C15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شكل حر: شكل 146">
              <a:extLst>
                <a:ext uri="{FF2B5EF4-FFF2-40B4-BE49-F238E27FC236}">
                  <a16:creationId xmlns:a16="http://schemas.microsoft.com/office/drawing/2014/main" id="{C468EA3B-E001-48A6-AFC4-76D4C53E9047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شكل حر: شكل 147">
              <a:extLst>
                <a:ext uri="{FF2B5EF4-FFF2-40B4-BE49-F238E27FC236}">
                  <a16:creationId xmlns:a16="http://schemas.microsoft.com/office/drawing/2014/main" id="{D4934A53-E922-45C7-9E1A-F905B15A6B24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شكل حر: شكل 148">
              <a:extLst>
                <a:ext uri="{FF2B5EF4-FFF2-40B4-BE49-F238E27FC236}">
                  <a16:creationId xmlns:a16="http://schemas.microsoft.com/office/drawing/2014/main" id="{1FCAA547-9376-45D8-A9DA-5BA84CD66172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شكل حر: شكل 149">
              <a:extLst>
                <a:ext uri="{FF2B5EF4-FFF2-40B4-BE49-F238E27FC236}">
                  <a16:creationId xmlns:a16="http://schemas.microsoft.com/office/drawing/2014/main" id="{7C890BB9-256A-48FA-A9DD-F839AF212ED7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شكل حر: شكل 150">
              <a:extLst>
                <a:ext uri="{FF2B5EF4-FFF2-40B4-BE49-F238E27FC236}">
                  <a16:creationId xmlns:a16="http://schemas.microsoft.com/office/drawing/2014/main" id="{54940A12-9884-4F34-8413-988A0EDC37CB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شكل حر: شكل 151">
              <a:extLst>
                <a:ext uri="{FF2B5EF4-FFF2-40B4-BE49-F238E27FC236}">
                  <a16:creationId xmlns:a16="http://schemas.microsoft.com/office/drawing/2014/main" id="{8C236324-0ED5-44CC-A599-60079EBBAAA1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شكل حر: شكل 152">
              <a:extLst>
                <a:ext uri="{FF2B5EF4-FFF2-40B4-BE49-F238E27FC236}">
                  <a16:creationId xmlns:a16="http://schemas.microsoft.com/office/drawing/2014/main" id="{CCAEFADE-30AD-419A-BC26-38C42A32394E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شكل حر: شكل 153">
              <a:extLst>
                <a:ext uri="{FF2B5EF4-FFF2-40B4-BE49-F238E27FC236}">
                  <a16:creationId xmlns:a16="http://schemas.microsoft.com/office/drawing/2014/main" id="{058930CB-8245-483F-86BD-3500635B2185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55" name="رسم 68">
            <a:extLst>
              <a:ext uri="{FF2B5EF4-FFF2-40B4-BE49-F238E27FC236}">
                <a16:creationId xmlns:a16="http://schemas.microsoft.com/office/drawing/2014/main" id="{74F9D628-5DB9-406D-BC75-2914A49223B8}"/>
              </a:ext>
            </a:extLst>
          </p:cNvPr>
          <p:cNvGrpSpPr/>
          <p:nvPr/>
        </p:nvGrpSpPr>
        <p:grpSpPr>
          <a:xfrm rot="10800000">
            <a:off x="9327275" y="-576458"/>
            <a:ext cx="1893520" cy="657698"/>
            <a:chOff x="183021" y="148967"/>
            <a:chExt cx="1893520" cy="657698"/>
          </a:xfrm>
        </p:grpSpPr>
        <p:sp>
          <p:nvSpPr>
            <p:cNvPr id="156" name="شكل حر: شكل 155">
              <a:extLst>
                <a:ext uri="{FF2B5EF4-FFF2-40B4-BE49-F238E27FC236}">
                  <a16:creationId xmlns:a16="http://schemas.microsoft.com/office/drawing/2014/main" id="{EC7F1A3B-67BB-469C-9E96-FED6EB81F25A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شكل حر: شكل 156">
              <a:extLst>
                <a:ext uri="{FF2B5EF4-FFF2-40B4-BE49-F238E27FC236}">
                  <a16:creationId xmlns:a16="http://schemas.microsoft.com/office/drawing/2014/main" id="{C42EECA3-7EA1-4549-98A4-641389D8F984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شكل حر: شكل 157">
              <a:extLst>
                <a:ext uri="{FF2B5EF4-FFF2-40B4-BE49-F238E27FC236}">
                  <a16:creationId xmlns:a16="http://schemas.microsoft.com/office/drawing/2014/main" id="{5D61E762-F84E-4555-9E5C-ADA300CE40C0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شكل حر: شكل 158">
              <a:extLst>
                <a:ext uri="{FF2B5EF4-FFF2-40B4-BE49-F238E27FC236}">
                  <a16:creationId xmlns:a16="http://schemas.microsoft.com/office/drawing/2014/main" id="{BC2ECAA2-EDEE-45E9-A413-4C7AE52FDAE6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شكل حر: شكل 159">
              <a:extLst>
                <a:ext uri="{FF2B5EF4-FFF2-40B4-BE49-F238E27FC236}">
                  <a16:creationId xmlns:a16="http://schemas.microsoft.com/office/drawing/2014/main" id="{8D745AAB-8E8F-442C-9A96-4F45AA46206A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شكل حر: شكل 160">
              <a:extLst>
                <a:ext uri="{FF2B5EF4-FFF2-40B4-BE49-F238E27FC236}">
                  <a16:creationId xmlns:a16="http://schemas.microsoft.com/office/drawing/2014/main" id="{EBBC5D1A-82AC-4B4B-8ACA-0F95B9474406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شكل حر: شكل 161">
              <a:extLst>
                <a:ext uri="{FF2B5EF4-FFF2-40B4-BE49-F238E27FC236}">
                  <a16:creationId xmlns:a16="http://schemas.microsoft.com/office/drawing/2014/main" id="{273B92EC-E029-44B3-9A03-EC42CACB4D0F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شكل حر: شكل 162">
              <a:extLst>
                <a:ext uri="{FF2B5EF4-FFF2-40B4-BE49-F238E27FC236}">
                  <a16:creationId xmlns:a16="http://schemas.microsoft.com/office/drawing/2014/main" id="{9AF3272C-D373-415B-AF57-5D56D182D4E3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شكل حر: شكل 163">
              <a:extLst>
                <a:ext uri="{FF2B5EF4-FFF2-40B4-BE49-F238E27FC236}">
                  <a16:creationId xmlns:a16="http://schemas.microsoft.com/office/drawing/2014/main" id="{FF740E36-A501-4BE1-9C51-1FCF7F41CA94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شكل حر: شكل 164">
              <a:extLst>
                <a:ext uri="{FF2B5EF4-FFF2-40B4-BE49-F238E27FC236}">
                  <a16:creationId xmlns:a16="http://schemas.microsoft.com/office/drawing/2014/main" id="{76E1DAD4-09D9-49E9-9D95-6664F8666235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شكل حر: شكل 165">
              <a:extLst>
                <a:ext uri="{FF2B5EF4-FFF2-40B4-BE49-F238E27FC236}">
                  <a16:creationId xmlns:a16="http://schemas.microsoft.com/office/drawing/2014/main" id="{961FE855-873D-478A-A121-E91206CC0F74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شكل حر: شكل 166">
              <a:extLst>
                <a:ext uri="{FF2B5EF4-FFF2-40B4-BE49-F238E27FC236}">
                  <a16:creationId xmlns:a16="http://schemas.microsoft.com/office/drawing/2014/main" id="{1DDAC501-5A92-4D5C-A848-695540274FDB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شكل حر: شكل 167">
              <a:extLst>
                <a:ext uri="{FF2B5EF4-FFF2-40B4-BE49-F238E27FC236}">
                  <a16:creationId xmlns:a16="http://schemas.microsoft.com/office/drawing/2014/main" id="{785D8C03-2532-4389-8CFA-628707EA8BCC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شكل حر: شكل 168">
              <a:extLst>
                <a:ext uri="{FF2B5EF4-FFF2-40B4-BE49-F238E27FC236}">
                  <a16:creationId xmlns:a16="http://schemas.microsoft.com/office/drawing/2014/main" id="{A955CD56-8B0F-4767-A378-6255A1796690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شكل حر: شكل 169">
              <a:extLst>
                <a:ext uri="{FF2B5EF4-FFF2-40B4-BE49-F238E27FC236}">
                  <a16:creationId xmlns:a16="http://schemas.microsoft.com/office/drawing/2014/main" id="{85200F9D-0752-4432-8196-5A53EC3BC134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شكل حر: شكل 170">
              <a:extLst>
                <a:ext uri="{FF2B5EF4-FFF2-40B4-BE49-F238E27FC236}">
                  <a16:creationId xmlns:a16="http://schemas.microsoft.com/office/drawing/2014/main" id="{89424B99-88D5-4655-BC27-3BE7DDE142B6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شكل حر: شكل 171">
              <a:extLst>
                <a:ext uri="{FF2B5EF4-FFF2-40B4-BE49-F238E27FC236}">
                  <a16:creationId xmlns:a16="http://schemas.microsoft.com/office/drawing/2014/main" id="{AA5A84FA-47BD-412D-846A-95BD2416FE87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شكل حر: شكل 172">
              <a:extLst>
                <a:ext uri="{FF2B5EF4-FFF2-40B4-BE49-F238E27FC236}">
                  <a16:creationId xmlns:a16="http://schemas.microsoft.com/office/drawing/2014/main" id="{63B005C9-529B-4638-A40D-0868566F4B2B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شكل حر: شكل 173">
              <a:extLst>
                <a:ext uri="{FF2B5EF4-FFF2-40B4-BE49-F238E27FC236}">
                  <a16:creationId xmlns:a16="http://schemas.microsoft.com/office/drawing/2014/main" id="{6602A272-8BEF-41F2-AB2E-3F7411802282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شكل حر: شكل 174">
              <a:extLst>
                <a:ext uri="{FF2B5EF4-FFF2-40B4-BE49-F238E27FC236}">
                  <a16:creationId xmlns:a16="http://schemas.microsoft.com/office/drawing/2014/main" id="{E879F7EC-D979-414B-ADAD-C4B3221820E3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شكل حر: شكل 175">
              <a:extLst>
                <a:ext uri="{FF2B5EF4-FFF2-40B4-BE49-F238E27FC236}">
                  <a16:creationId xmlns:a16="http://schemas.microsoft.com/office/drawing/2014/main" id="{E1AC85DA-48FE-48E1-A835-0118600574C2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شكل حر: شكل 176">
              <a:extLst>
                <a:ext uri="{FF2B5EF4-FFF2-40B4-BE49-F238E27FC236}">
                  <a16:creationId xmlns:a16="http://schemas.microsoft.com/office/drawing/2014/main" id="{5F606CA1-128D-46B4-8695-8B17001260E5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شكل حر: شكل 177">
              <a:extLst>
                <a:ext uri="{FF2B5EF4-FFF2-40B4-BE49-F238E27FC236}">
                  <a16:creationId xmlns:a16="http://schemas.microsoft.com/office/drawing/2014/main" id="{B56E704C-B3B6-42F9-A8FF-B7CCA5496379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شكل حر: شكل 178">
              <a:extLst>
                <a:ext uri="{FF2B5EF4-FFF2-40B4-BE49-F238E27FC236}">
                  <a16:creationId xmlns:a16="http://schemas.microsoft.com/office/drawing/2014/main" id="{448D4C0F-1BD7-416D-9C4B-E7710357FFB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شكل حر: شكل 179">
              <a:extLst>
                <a:ext uri="{FF2B5EF4-FFF2-40B4-BE49-F238E27FC236}">
                  <a16:creationId xmlns:a16="http://schemas.microsoft.com/office/drawing/2014/main" id="{E6A121AB-F6B5-41C5-8E4D-B87C24AA4014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شكل حر: شكل 180">
              <a:extLst>
                <a:ext uri="{FF2B5EF4-FFF2-40B4-BE49-F238E27FC236}">
                  <a16:creationId xmlns:a16="http://schemas.microsoft.com/office/drawing/2014/main" id="{DD767C5D-4C74-462F-822B-FA0E7A3E028B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شكل حر: شكل 181">
              <a:extLst>
                <a:ext uri="{FF2B5EF4-FFF2-40B4-BE49-F238E27FC236}">
                  <a16:creationId xmlns:a16="http://schemas.microsoft.com/office/drawing/2014/main" id="{915E793F-7B21-4CF2-97CA-198E1B2FD8DB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شكل حر: شكل 182">
              <a:extLst>
                <a:ext uri="{FF2B5EF4-FFF2-40B4-BE49-F238E27FC236}">
                  <a16:creationId xmlns:a16="http://schemas.microsoft.com/office/drawing/2014/main" id="{82868094-99C2-47A5-88DA-72371B223454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شكل حر: شكل 183">
              <a:extLst>
                <a:ext uri="{FF2B5EF4-FFF2-40B4-BE49-F238E27FC236}">
                  <a16:creationId xmlns:a16="http://schemas.microsoft.com/office/drawing/2014/main" id="{F6E8E92A-8662-4F87-8D89-5A1C3204F833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شكل حر: شكل 184">
              <a:extLst>
                <a:ext uri="{FF2B5EF4-FFF2-40B4-BE49-F238E27FC236}">
                  <a16:creationId xmlns:a16="http://schemas.microsoft.com/office/drawing/2014/main" id="{0B026561-62A4-4594-B2F0-DEF7285BFFBF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شكل حر: شكل 185">
              <a:extLst>
                <a:ext uri="{FF2B5EF4-FFF2-40B4-BE49-F238E27FC236}">
                  <a16:creationId xmlns:a16="http://schemas.microsoft.com/office/drawing/2014/main" id="{A0162D09-B574-426A-BDAC-32BC07E56710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شكل حر: شكل 186">
              <a:extLst>
                <a:ext uri="{FF2B5EF4-FFF2-40B4-BE49-F238E27FC236}">
                  <a16:creationId xmlns:a16="http://schemas.microsoft.com/office/drawing/2014/main" id="{12725219-6570-402F-98CB-223B4D404274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شكل حر: شكل 187">
              <a:extLst>
                <a:ext uri="{FF2B5EF4-FFF2-40B4-BE49-F238E27FC236}">
                  <a16:creationId xmlns:a16="http://schemas.microsoft.com/office/drawing/2014/main" id="{8FCD9900-37B2-4E3D-B6F3-89909BD758A0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شكل حر: شكل 188">
              <a:extLst>
                <a:ext uri="{FF2B5EF4-FFF2-40B4-BE49-F238E27FC236}">
                  <a16:creationId xmlns:a16="http://schemas.microsoft.com/office/drawing/2014/main" id="{82D59E3F-A91C-4553-AD8A-054090B14511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شكل حر: شكل 189">
              <a:extLst>
                <a:ext uri="{FF2B5EF4-FFF2-40B4-BE49-F238E27FC236}">
                  <a16:creationId xmlns:a16="http://schemas.microsoft.com/office/drawing/2014/main" id="{43B43F9A-E435-48F0-8944-ACE279556648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شكل حر: شكل 190">
              <a:extLst>
                <a:ext uri="{FF2B5EF4-FFF2-40B4-BE49-F238E27FC236}">
                  <a16:creationId xmlns:a16="http://schemas.microsoft.com/office/drawing/2014/main" id="{76D31BC9-646F-457E-B44F-F5E7A645A8D8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شكل حر: شكل 191">
              <a:extLst>
                <a:ext uri="{FF2B5EF4-FFF2-40B4-BE49-F238E27FC236}">
                  <a16:creationId xmlns:a16="http://schemas.microsoft.com/office/drawing/2014/main" id="{0872222E-3009-4A07-BAF4-912BAF00375E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شكل حر: شكل 192">
              <a:extLst>
                <a:ext uri="{FF2B5EF4-FFF2-40B4-BE49-F238E27FC236}">
                  <a16:creationId xmlns:a16="http://schemas.microsoft.com/office/drawing/2014/main" id="{5F1BFA78-5F25-4349-868D-FC0292D4C528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شكل حر: شكل 193">
              <a:extLst>
                <a:ext uri="{FF2B5EF4-FFF2-40B4-BE49-F238E27FC236}">
                  <a16:creationId xmlns:a16="http://schemas.microsoft.com/office/drawing/2014/main" id="{D980D6F4-77E1-47E9-AC40-91B4AD828646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شكل حر: شكل 194">
              <a:extLst>
                <a:ext uri="{FF2B5EF4-FFF2-40B4-BE49-F238E27FC236}">
                  <a16:creationId xmlns:a16="http://schemas.microsoft.com/office/drawing/2014/main" id="{F697E768-4C86-4678-83F0-CE328AA77DD0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شكل حر: شكل 195">
              <a:extLst>
                <a:ext uri="{FF2B5EF4-FFF2-40B4-BE49-F238E27FC236}">
                  <a16:creationId xmlns:a16="http://schemas.microsoft.com/office/drawing/2014/main" id="{D61AF937-BF91-4EB6-807D-0BBE4088409B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شكل حر: شكل 196">
              <a:extLst>
                <a:ext uri="{FF2B5EF4-FFF2-40B4-BE49-F238E27FC236}">
                  <a16:creationId xmlns:a16="http://schemas.microsoft.com/office/drawing/2014/main" id="{A2748755-8BFB-42FC-9D7F-ED8A5A4BA844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شكل حر: شكل 197">
              <a:extLst>
                <a:ext uri="{FF2B5EF4-FFF2-40B4-BE49-F238E27FC236}">
                  <a16:creationId xmlns:a16="http://schemas.microsoft.com/office/drawing/2014/main" id="{3BE6FF46-E2A1-44EB-AF3E-FFA0B1F1DDD3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شكل حر: شكل 198">
              <a:extLst>
                <a:ext uri="{FF2B5EF4-FFF2-40B4-BE49-F238E27FC236}">
                  <a16:creationId xmlns:a16="http://schemas.microsoft.com/office/drawing/2014/main" id="{0B47A1D7-ED54-447F-866C-B6A3F56109F8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شكل حر: شكل 199">
              <a:extLst>
                <a:ext uri="{FF2B5EF4-FFF2-40B4-BE49-F238E27FC236}">
                  <a16:creationId xmlns:a16="http://schemas.microsoft.com/office/drawing/2014/main" id="{56258D56-1A60-48ED-A527-40F37C1AACD2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1" name="رسم 68">
            <a:extLst>
              <a:ext uri="{FF2B5EF4-FFF2-40B4-BE49-F238E27FC236}">
                <a16:creationId xmlns:a16="http://schemas.microsoft.com/office/drawing/2014/main" id="{51E75164-25C0-4CD7-B5B2-F282BF67DCE0}"/>
              </a:ext>
            </a:extLst>
          </p:cNvPr>
          <p:cNvGrpSpPr/>
          <p:nvPr/>
        </p:nvGrpSpPr>
        <p:grpSpPr>
          <a:xfrm rot="10800000">
            <a:off x="11413070" y="-576458"/>
            <a:ext cx="1893520" cy="657698"/>
            <a:chOff x="183021" y="148967"/>
            <a:chExt cx="1893520" cy="657698"/>
          </a:xfrm>
        </p:grpSpPr>
        <p:sp>
          <p:nvSpPr>
            <p:cNvPr id="202" name="شكل حر: شكل 201">
              <a:extLst>
                <a:ext uri="{FF2B5EF4-FFF2-40B4-BE49-F238E27FC236}">
                  <a16:creationId xmlns:a16="http://schemas.microsoft.com/office/drawing/2014/main" id="{E8663B3C-013B-4303-9ED0-9CF2B4BB0F32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شكل حر: شكل 202">
              <a:extLst>
                <a:ext uri="{FF2B5EF4-FFF2-40B4-BE49-F238E27FC236}">
                  <a16:creationId xmlns:a16="http://schemas.microsoft.com/office/drawing/2014/main" id="{8AE37227-ABE2-4E55-95E1-91C1336351F6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شكل حر: شكل 203">
              <a:extLst>
                <a:ext uri="{FF2B5EF4-FFF2-40B4-BE49-F238E27FC236}">
                  <a16:creationId xmlns:a16="http://schemas.microsoft.com/office/drawing/2014/main" id="{C4454C61-5C84-451A-AA7F-C57B7BA76F9E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شكل حر: شكل 204">
              <a:extLst>
                <a:ext uri="{FF2B5EF4-FFF2-40B4-BE49-F238E27FC236}">
                  <a16:creationId xmlns:a16="http://schemas.microsoft.com/office/drawing/2014/main" id="{69A403B0-E5AA-4EBC-919A-25F1D5FD8B40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شكل حر: شكل 205">
              <a:extLst>
                <a:ext uri="{FF2B5EF4-FFF2-40B4-BE49-F238E27FC236}">
                  <a16:creationId xmlns:a16="http://schemas.microsoft.com/office/drawing/2014/main" id="{B63AB992-316B-4A64-AE60-7666AD822352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شكل حر: شكل 206">
              <a:extLst>
                <a:ext uri="{FF2B5EF4-FFF2-40B4-BE49-F238E27FC236}">
                  <a16:creationId xmlns:a16="http://schemas.microsoft.com/office/drawing/2014/main" id="{39BE6DB9-5DC3-46C4-9B75-01624BDD21D6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شكل حر: شكل 207">
              <a:extLst>
                <a:ext uri="{FF2B5EF4-FFF2-40B4-BE49-F238E27FC236}">
                  <a16:creationId xmlns:a16="http://schemas.microsoft.com/office/drawing/2014/main" id="{9E1350F2-455D-4482-86D2-09A5CC2CD5CE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شكل حر: شكل 208">
              <a:extLst>
                <a:ext uri="{FF2B5EF4-FFF2-40B4-BE49-F238E27FC236}">
                  <a16:creationId xmlns:a16="http://schemas.microsoft.com/office/drawing/2014/main" id="{0985452B-BC56-4A1C-B36D-6BA8875884FC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شكل حر: شكل 209">
              <a:extLst>
                <a:ext uri="{FF2B5EF4-FFF2-40B4-BE49-F238E27FC236}">
                  <a16:creationId xmlns:a16="http://schemas.microsoft.com/office/drawing/2014/main" id="{EE740035-6A2C-4F9E-B832-1F7560C8F666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شكل حر: شكل 210">
              <a:extLst>
                <a:ext uri="{FF2B5EF4-FFF2-40B4-BE49-F238E27FC236}">
                  <a16:creationId xmlns:a16="http://schemas.microsoft.com/office/drawing/2014/main" id="{46C1278C-53EF-486A-BC48-FE7517E478D7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شكل حر: شكل 211">
              <a:extLst>
                <a:ext uri="{FF2B5EF4-FFF2-40B4-BE49-F238E27FC236}">
                  <a16:creationId xmlns:a16="http://schemas.microsoft.com/office/drawing/2014/main" id="{952A2888-36BF-43A1-906F-A813E0D57F25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شكل حر: شكل 212">
              <a:extLst>
                <a:ext uri="{FF2B5EF4-FFF2-40B4-BE49-F238E27FC236}">
                  <a16:creationId xmlns:a16="http://schemas.microsoft.com/office/drawing/2014/main" id="{A13AA0EF-519F-4EB1-A462-D61DF03ED7CB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شكل حر: شكل 213">
              <a:extLst>
                <a:ext uri="{FF2B5EF4-FFF2-40B4-BE49-F238E27FC236}">
                  <a16:creationId xmlns:a16="http://schemas.microsoft.com/office/drawing/2014/main" id="{A9AF2050-1688-407A-AB86-9D2E3DAADEF7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شكل حر: شكل 214">
              <a:extLst>
                <a:ext uri="{FF2B5EF4-FFF2-40B4-BE49-F238E27FC236}">
                  <a16:creationId xmlns:a16="http://schemas.microsoft.com/office/drawing/2014/main" id="{1DE1A2DB-2F83-4B69-8322-80D38BFB9FDC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شكل حر: شكل 215">
              <a:extLst>
                <a:ext uri="{FF2B5EF4-FFF2-40B4-BE49-F238E27FC236}">
                  <a16:creationId xmlns:a16="http://schemas.microsoft.com/office/drawing/2014/main" id="{2BF5C5E0-E3FC-4570-BFDB-D6E0ACEF32B8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شكل حر: شكل 216">
              <a:extLst>
                <a:ext uri="{FF2B5EF4-FFF2-40B4-BE49-F238E27FC236}">
                  <a16:creationId xmlns:a16="http://schemas.microsoft.com/office/drawing/2014/main" id="{5D1CCB75-1579-458D-BD62-1F8B41E8B07B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شكل حر: شكل 217">
              <a:extLst>
                <a:ext uri="{FF2B5EF4-FFF2-40B4-BE49-F238E27FC236}">
                  <a16:creationId xmlns:a16="http://schemas.microsoft.com/office/drawing/2014/main" id="{CEB895D1-2622-45C7-85C9-B97F7BC5B784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شكل حر: شكل 218">
              <a:extLst>
                <a:ext uri="{FF2B5EF4-FFF2-40B4-BE49-F238E27FC236}">
                  <a16:creationId xmlns:a16="http://schemas.microsoft.com/office/drawing/2014/main" id="{64B40229-C590-4F4B-A2C8-6A8A51F2E104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شكل حر: شكل 219">
              <a:extLst>
                <a:ext uri="{FF2B5EF4-FFF2-40B4-BE49-F238E27FC236}">
                  <a16:creationId xmlns:a16="http://schemas.microsoft.com/office/drawing/2014/main" id="{3FE53534-B119-44E8-9392-41EAA72F35E2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شكل حر: شكل 220">
              <a:extLst>
                <a:ext uri="{FF2B5EF4-FFF2-40B4-BE49-F238E27FC236}">
                  <a16:creationId xmlns:a16="http://schemas.microsoft.com/office/drawing/2014/main" id="{79A8C92B-3CAC-4304-A8A5-CE05262F2FFF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شكل حر: شكل 221">
              <a:extLst>
                <a:ext uri="{FF2B5EF4-FFF2-40B4-BE49-F238E27FC236}">
                  <a16:creationId xmlns:a16="http://schemas.microsoft.com/office/drawing/2014/main" id="{DD0D0DFE-6CD7-433B-8513-0474386DC7A9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شكل حر: شكل 222">
              <a:extLst>
                <a:ext uri="{FF2B5EF4-FFF2-40B4-BE49-F238E27FC236}">
                  <a16:creationId xmlns:a16="http://schemas.microsoft.com/office/drawing/2014/main" id="{93350B63-67A1-4A2A-AB66-1A92D86F9D9D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شكل حر: شكل 223">
              <a:extLst>
                <a:ext uri="{FF2B5EF4-FFF2-40B4-BE49-F238E27FC236}">
                  <a16:creationId xmlns:a16="http://schemas.microsoft.com/office/drawing/2014/main" id="{7F887989-B786-4507-A97D-73663AA4756C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شكل حر: شكل 224">
              <a:extLst>
                <a:ext uri="{FF2B5EF4-FFF2-40B4-BE49-F238E27FC236}">
                  <a16:creationId xmlns:a16="http://schemas.microsoft.com/office/drawing/2014/main" id="{A3E657D3-E206-40EE-9AB5-1D5EFDAA534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شكل حر: شكل 225">
              <a:extLst>
                <a:ext uri="{FF2B5EF4-FFF2-40B4-BE49-F238E27FC236}">
                  <a16:creationId xmlns:a16="http://schemas.microsoft.com/office/drawing/2014/main" id="{5C98ED8A-E391-4296-B4B5-65D15AE8DD72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شكل حر: شكل 226">
              <a:extLst>
                <a:ext uri="{FF2B5EF4-FFF2-40B4-BE49-F238E27FC236}">
                  <a16:creationId xmlns:a16="http://schemas.microsoft.com/office/drawing/2014/main" id="{54CD0B46-09F8-4F0B-A793-9C3A890B7973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شكل حر: شكل 227">
              <a:extLst>
                <a:ext uri="{FF2B5EF4-FFF2-40B4-BE49-F238E27FC236}">
                  <a16:creationId xmlns:a16="http://schemas.microsoft.com/office/drawing/2014/main" id="{68010C3D-91A8-44A2-9707-10A27AE3A90E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شكل حر: شكل 228">
              <a:extLst>
                <a:ext uri="{FF2B5EF4-FFF2-40B4-BE49-F238E27FC236}">
                  <a16:creationId xmlns:a16="http://schemas.microsoft.com/office/drawing/2014/main" id="{65F84C64-D563-4425-AB8E-41DEDC5CA2A8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شكل حر: شكل 229">
              <a:extLst>
                <a:ext uri="{FF2B5EF4-FFF2-40B4-BE49-F238E27FC236}">
                  <a16:creationId xmlns:a16="http://schemas.microsoft.com/office/drawing/2014/main" id="{AD3A437E-CDD5-44C7-9540-CF97C74B76A2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شكل حر: شكل 230">
              <a:extLst>
                <a:ext uri="{FF2B5EF4-FFF2-40B4-BE49-F238E27FC236}">
                  <a16:creationId xmlns:a16="http://schemas.microsoft.com/office/drawing/2014/main" id="{5DCAC5D7-7837-4F8D-8842-1781DD58D6FC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شكل حر: شكل 231">
              <a:extLst>
                <a:ext uri="{FF2B5EF4-FFF2-40B4-BE49-F238E27FC236}">
                  <a16:creationId xmlns:a16="http://schemas.microsoft.com/office/drawing/2014/main" id="{9AB62082-DC03-4364-BF6D-DC8D982EB1CF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شكل حر: شكل 232">
              <a:extLst>
                <a:ext uri="{FF2B5EF4-FFF2-40B4-BE49-F238E27FC236}">
                  <a16:creationId xmlns:a16="http://schemas.microsoft.com/office/drawing/2014/main" id="{F86A605D-12F7-4995-ABF3-A22DFE4E2C5E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شكل حر: شكل 233">
              <a:extLst>
                <a:ext uri="{FF2B5EF4-FFF2-40B4-BE49-F238E27FC236}">
                  <a16:creationId xmlns:a16="http://schemas.microsoft.com/office/drawing/2014/main" id="{2EC13661-9FA7-4D5E-A498-DA498D346CB6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شكل حر: شكل 234">
              <a:extLst>
                <a:ext uri="{FF2B5EF4-FFF2-40B4-BE49-F238E27FC236}">
                  <a16:creationId xmlns:a16="http://schemas.microsoft.com/office/drawing/2014/main" id="{BBFBAE89-9718-4F59-99A2-C603B41A336C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شكل حر: شكل 235">
              <a:extLst>
                <a:ext uri="{FF2B5EF4-FFF2-40B4-BE49-F238E27FC236}">
                  <a16:creationId xmlns:a16="http://schemas.microsoft.com/office/drawing/2014/main" id="{03696C7A-BB66-4BE8-BC44-3FB03329F270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شكل حر: شكل 236">
              <a:extLst>
                <a:ext uri="{FF2B5EF4-FFF2-40B4-BE49-F238E27FC236}">
                  <a16:creationId xmlns:a16="http://schemas.microsoft.com/office/drawing/2014/main" id="{2265BD05-7F2B-433C-827C-D96B52F99AFF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شكل حر: شكل 237">
              <a:extLst>
                <a:ext uri="{FF2B5EF4-FFF2-40B4-BE49-F238E27FC236}">
                  <a16:creationId xmlns:a16="http://schemas.microsoft.com/office/drawing/2014/main" id="{915EF4A2-9729-4A6B-BF8B-3D7B30C478C8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شكل حر: شكل 238">
              <a:extLst>
                <a:ext uri="{FF2B5EF4-FFF2-40B4-BE49-F238E27FC236}">
                  <a16:creationId xmlns:a16="http://schemas.microsoft.com/office/drawing/2014/main" id="{751C0061-9AEE-46BC-A0AB-D4358E71D0A6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شكل حر: شكل 239">
              <a:extLst>
                <a:ext uri="{FF2B5EF4-FFF2-40B4-BE49-F238E27FC236}">
                  <a16:creationId xmlns:a16="http://schemas.microsoft.com/office/drawing/2014/main" id="{50181B82-FAE1-4CDF-87E9-7E7A45D463CE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شكل حر: شكل 240">
              <a:extLst>
                <a:ext uri="{FF2B5EF4-FFF2-40B4-BE49-F238E27FC236}">
                  <a16:creationId xmlns:a16="http://schemas.microsoft.com/office/drawing/2014/main" id="{581A6EF8-D282-4D25-829A-1AD4B637D85A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شكل حر: شكل 241">
              <a:extLst>
                <a:ext uri="{FF2B5EF4-FFF2-40B4-BE49-F238E27FC236}">
                  <a16:creationId xmlns:a16="http://schemas.microsoft.com/office/drawing/2014/main" id="{AC454F25-4488-43B7-909D-0305AF9E549C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شكل حر: شكل 242">
              <a:extLst>
                <a:ext uri="{FF2B5EF4-FFF2-40B4-BE49-F238E27FC236}">
                  <a16:creationId xmlns:a16="http://schemas.microsoft.com/office/drawing/2014/main" id="{478CE4BF-7172-4BCF-B1CD-B24310FD2F88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شكل حر: شكل 243">
              <a:extLst>
                <a:ext uri="{FF2B5EF4-FFF2-40B4-BE49-F238E27FC236}">
                  <a16:creationId xmlns:a16="http://schemas.microsoft.com/office/drawing/2014/main" id="{21D4B115-6D87-4A20-8AF2-36F3678DCD74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شكل حر: شكل 244">
              <a:extLst>
                <a:ext uri="{FF2B5EF4-FFF2-40B4-BE49-F238E27FC236}">
                  <a16:creationId xmlns:a16="http://schemas.microsoft.com/office/drawing/2014/main" id="{CE9DA9C2-413C-41A2-9B1F-DD0ABC985A3B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شكل حر: شكل 245">
              <a:extLst>
                <a:ext uri="{FF2B5EF4-FFF2-40B4-BE49-F238E27FC236}">
                  <a16:creationId xmlns:a16="http://schemas.microsoft.com/office/drawing/2014/main" id="{3E57F2CB-1CCD-4159-92E4-B7FDCBB03BF9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47" name="رسم 68">
            <a:extLst>
              <a:ext uri="{FF2B5EF4-FFF2-40B4-BE49-F238E27FC236}">
                <a16:creationId xmlns:a16="http://schemas.microsoft.com/office/drawing/2014/main" id="{7BAD3D7F-229D-420B-A3F7-57C4D233B7B5}"/>
              </a:ext>
            </a:extLst>
          </p:cNvPr>
          <p:cNvGrpSpPr/>
          <p:nvPr/>
        </p:nvGrpSpPr>
        <p:grpSpPr>
          <a:xfrm rot="10800000">
            <a:off x="-1101705" y="-576458"/>
            <a:ext cx="1893520" cy="657698"/>
            <a:chOff x="183021" y="148967"/>
            <a:chExt cx="1893520" cy="657698"/>
          </a:xfrm>
        </p:grpSpPr>
        <p:sp>
          <p:nvSpPr>
            <p:cNvPr id="248" name="شكل حر: شكل 247">
              <a:extLst>
                <a:ext uri="{FF2B5EF4-FFF2-40B4-BE49-F238E27FC236}">
                  <a16:creationId xmlns:a16="http://schemas.microsoft.com/office/drawing/2014/main" id="{B764AB71-BBC5-4C36-A3DE-A3B85F1414A8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شكل حر: شكل 248">
              <a:extLst>
                <a:ext uri="{FF2B5EF4-FFF2-40B4-BE49-F238E27FC236}">
                  <a16:creationId xmlns:a16="http://schemas.microsoft.com/office/drawing/2014/main" id="{AC646AF4-921E-4E8E-9EED-F4B0EAD39E2F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شكل حر: شكل 249">
              <a:extLst>
                <a:ext uri="{FF2B5EF4-FFF2-40B4-BE49-F238E27FC236}">
                  <a16:creationId xmlns:a16="http://schemas.microsoft.com/office/drawing/2014/main" id="{8F2559B7-E102-4AC7-AC19-3400D6432F9B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شكل حر: شكل 250">
              <a:extLst>
                <a:ext uri="{FF2B5EF4-FFF2-40B4-BE49-F238E27FC236}">
                  <a16:creationId xmlns:a16="http://schemas.microsoft.com/office/drawing/2014/main" id="{0BB9AA63-039A-45D4-84FA-FD571BA4FCE2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شكل حر: شكل 251">
              <a:extLst>
                <a:ext uri="{FF2B5EF4-FFF2-40B4-BE49-F238E27FC236}">
                  <a16:creationId xmlns:a16="http://schemas.microsoft.com/office/drawing/2014/main" id="{AA1ABAD0-0041-4FE8-86F2-A21E97FBE405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شكل حر: شكل 252">
              <a:extLst>
                <a:ext uri="{FF2B5EF4-FFF2-40B4-BE49-F238E27FC236}">
                  <a16:creationId xmlns:a16="http://schemas.microsoft.com/office/drawing/2014/main" id="{7B0AA051-131E-4D3B-8C94-BA950BA73D8E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شكل حر: شكل 253">
              <a:extLst>
                <a:ext uri="{FF2B5EF4-FFF2-40B4-BE49-F238E27FC236}">
                  <a16:creationId xmlns:a16="http://schemas.microsoft.com/office/drawing/2014/main" id="{9332088B-D87D-4ECF-9394-242E358BE530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شكل حر: شكل 254">
              <a:extLst>
                <a:ext uri="{FF2B5EF4-FFF2-40B4-BE49-F238E27FC236}">
                  <a16:creationId xmlns:a16="http://schemas.microsoft.com/office/drawing/2014/main" id="{7F8D34DE-D5E8-4563-900D-4F16B76D18CD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شكل حر: شكل 255">
              <a:extLst>
                <a:ext uri="{FF2B5EF4-FFF2-40B4-BE49-F238E27FC236}">
                  <a16:creationId xmlns:a16="http://schemas.microsoft.com/office/drawing/2014/main" id="{87F62000-CB0F-4783-9BCA-B816647CC3EE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شكل حر: شكل 256">
              <a:extLst>
                <a:ext uri="{FF2B5EF4-FFF2-40B4-BE49-F238E27FC236}">
                  <a16:creationId xmlns:a16="http://schemas.microsoft.com/office/drawing/2014/main" id="{9FE1685F-E993-4BAA-83C2-18835F3E07AE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شكل حر: شكل 257">
              <a:extLst>
                <a:ext uri="{FF2B5EF4-FFF2-40B4-BE49-F238E27FC236}">
                  <a16:creationId xmlns:a16="http://schemas.microsoft.com/office/drawing/2014/main" id="{6D0537B1-A8D8-4F49-ACE4-8460A58245E0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شكل حر: شكل 258">
              <a:extLst>
                <a:ext uri="{FF2B5EF4-FFF2-40B4-BE49-F238E27FC236}">
                  <a16:creationId xmlns:a16="http://schemas.microsoft.com/office/drawing/2014/main" id="{6612742A-E31D-4F9D-B861-49554B47170D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شكل حر: شكل 259">
              <a:extLst>
                <a:ext uri="{FF2B5EF4-FFF2-40B4-BE49-F238E27FC236}">
                  <a16:creationId xmlns:a16="http://schemas.microsoft.com/office/drawing/2014/main" id="{3311DDF2-618D-42C0-9864-EFFB59EFD8C9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شكل حر: شكل 260">
              <a:extLst>
                <a:ext uri="{FF2B5EF4-FFF2-40B4-BE49-F238E27FC236}">
                  <a16:creationId xmlns:a16="http://schemas.microsoft.com/office/drawing/2014/main" id="{B1F3F629-F26C-4E42-9930-5C6EEF093802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شكل حر: شكل 261">
              <a:extLst>
                <a:ext uri="{FF2B5EF4-FFF2-40B4-BE49-F238E27FC236}">
                  <a16:creationId xmlns:a16="http://schemas.microsoft.com/office/drawing/2014/main" id="{67D6F154-CB5D-4BA2-A71A-FBC11E62A22D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شكل حر: شكل 262">
              <a:extLst>
                <a:ext uri="{FF2B5EF4-FFF2-40B4-BE49-F238E27FC236}">
                  <a16:creationId xmlns:a16="http://schemas.microsoft.com/office/drawing/2014/main" id="{E7B17DF4-932F-465A-AAC6-72572BEFA0A6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شكل حر: شكل 263">
              <a:extLst>
                <a:ext uri="{FF2B5EF4-FFF2-40B4-BE49-F238E27FC236}">
                  <a16:creationId xmlns:a16="http://schemas.microsoft.com/office/drawing/2014/main" id="{72ED5039-94A9-4550-A304-90646E4BA923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شكل حر: شكل 264">
              <a:extLst>
                <a:ext uri="{FF2B5EF4-FFF2-40B4-BE49-F238E27FC236}">
                  <a16:creationId xmlns:a16="http://schemas.microsoft.com/office/drawing/2014/main" id="{BE560926-1531-4443-9E3B-390D343CBE81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شكل حر: شكل 265">
              <a:extLst>
                <a:ext uri="{FF2B5EF4-FFF2-40B4-BE49-F238E27FC236}">
                  <a16:creationId xmlns:a16="http://schemas.microsoft.com/office/drawing/2014/main" id="{2B9D7754-E9B1-47DB-B9E0-F3115E246A7C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شكل حر: شكل 266">
              <a:extLst>
                <a:ext uri="{FF2B5EF4-FFF2-40B4-BE49-F238E27FC236}">
                  <a16:creationId xmlns:a16="http://schemas.microsoft.com/office/drawing/2014/main" id="{39FB0F2E-3E3A-4C0F-87A4-E946769ACEE9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شكل حر: شكل 267">
              <a:extLst>
                <a:ext uri="{FF2B5EF4-FFF2-40B4-BE49-F238E27FC236}">
                  <a16:creationId xmlns:a16="http://schemas.microsoft.com/office/drawing/2014/main" id="{C46BBAF8-5B57-4E3C-9416-FE67E41CF598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شكل حر: شكل 268">
              <a:extLst>
                <a:ext uri="{FF2B5EF4-FFF2-40B4-BE49-F238E27FC236}">
                  <a16:creationId xmlns:a16="http://schemas.microsoft.com/office/drawing/2014/main" id="{4A8FBB3C-F024-45F3-976A-5D8894F3EE0E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شكل حر: شكل 269">
              <a:extLst>
                <a:ext uri="{FF2B5EF4-FFF2-40B4-BE49-F238E27FC236}">
                  <a16:creationId xmlns:a16="http://schemas.microsoft.com/office/drawing/2014/main" id="{D6A65263-F472-4F2C-BF14-810D83A75F49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شكل حر: شكل 270">
              <a:extLst>
                <a:ext uri="{FF2B5EF4-FFF2-40B4-BE49-F238E27FC236}">
                  <a16:creationId xmlns:a16="http://schemas.microsoft.com/office/drawing/2014/main" id="{079109B8-A6F5-4F4C-A620-14FDFFEC97A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شكل حر: شكل 271">
              <a:extLst>
                <a:ext uri="{FF2B5EF4-FFF2-40B4-BE49-F238E27FC236}">
                  <a16:creationId xmlns:a16="http://schemas.microsoft.com/office/drawing/2014/main" id="{090F4102-487A-4173-A312-2EC8DB1C4CE1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شكل حر: شكل 272">
              <a:extLst>
                <a:ext uri="{FF2B5EF4-FFF2-40B4-BE49-F238E27FC236}">
                  <a16:creationId xmlns:a16="http://schemas.microsoft.com/office/drawing/2014/main" id="{F23F44A4-A5A2-49BB-8506-9EF85A46E7BD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شكل حر: شكل 273">
              <a:extLst>
                <a:ext uri="{FF2B5EF4-FFF2-40B4-BE49-F238E27FC236}">
                  <a16:creationId xmlns:a16="http://schemas.microsoft.com/office/drawing/2014/main" id="{A0945230-22F9-494F-8417-F3C7FFA93C0D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شكل حر: شكل 274">
              <a:extLst>
                <a:ext uri="{FF2B5EF4-FFF2-40B4-BE49-F238E27FC236}">
                  <a16:creationId xmlns:a16="http://schemas.microsoft.com/office/drawing/2014/main" id="{84584FA8-D7DE-414C-90FF-0CC0824B94D4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شكل حر: شكل 275">
              <a:extLst>
                <a:ext uri="{FF2B5EF4-FFF2-40B4-BE49-F238E27FC236}">
                  <a16:creationId xmlns:a16="http://schemas.microsoft.com/office/drawing/2014/main" id="{16382E0F-8C21-40E4-AA49-473CD7E2E8D8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شكل حر: شكل 276">
              <a:extLst>
                <a:ext uri="{FF2B5EF4-FFF2-40B4-BE49-F238E27FC236}">
                  <a16:creationId xmlns:a16="http://schemas.microsoft.com/office/drawing/2014/main" id="{5BD7D2B3-6050-46D0-B24E-52590914F479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شكل حر: شكل 277">
              <a:extLst>
                <a:ext uri="{FF2B5EF4-FFF2-40B4-BE49-F238E27FC236}">
                  <a16:creationId xmlns:a16="http://schemas.microsoft.com/office/drawing/2014/main" id="{40B6410C-9BAE-42AC-B693-0032071D810F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شكل حر: شكل 278">
              <a:extLst>
                <a:ext uri="{FF2B5EF4-FFF2-40B4-BE49-F238E27FC236}">
                  <a16:creationId xmlns:a16="http://schemas.microsoft.com/office/drawing/2014/main" id="{986AE84F-9898-4FB7-8360-F5DBB0FFB74B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شكل حر: شكل 279">
              <a:extLst>
                <a:ext uri="{FF2B5EF4-FFF2-40B4-BE49-F238E27FC236}">
                  <a16:creationId xmlns:a16="http://schemas.microsoft.com/office/drawing/2014/main" id="{016780E8-D22D-4D62-8D9A-2E156A2C98CE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شكل حر: شكل 280">
              <a:extLst>
                <a:ext uri="{FF2B5EF4-FFF2-40B4-BE49-F238E27FC236}">
                  <a16:creationId xmlns:a16="http://schemas.microsoft.com/office/drawing/2014/main" id="{F0627AFB-99C5-4A3F-A598-9E43DF592AEE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شكل حر: شكل 281">
              <a:extLst>
                <a:ext uri="{FF2B5EF4-FFF2-40B4-BE49-F238E27FC236}">
                  <a16:creationId xmlns:a16="http://schemas.microsoft.com/office/drawing/2014/main" id="{E0420242-4197-4E9E-9C46-539A379225D4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شكل حر: شكل 282">
              <a:extLst>
                <a:ext uri="{FF2B5EF4-FFF2-40B4-BE49-F238E27FC236}">
                  <a16:creationId xmlns:a16="http://schemas.microsoft.com/office/drawing/2014/main" id="{85C44C33-A8DA-4B72-A0F4-D62DDDFF7B9E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شكل حر: شكل 283">
              <a:extLst>
                <a:ext uri="{FF2B5EF4-FFF2-40B4-BE49-F238E27FC236}">
                  <a16:creationId xmlns:a16="http://schemas.microsoft.com/office/drawing/2014/main" id="{319B079C-6296-4993-A920-3253B3A6FE8A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شكل حر: شكل 284">
              <a:extLst>
                <a:ext uri="{FF2B5EF4-FFF2-40B4-BE49-F238E27FC236}">
                  <a16:creationId xmlns:a16="http://schemas.microsoft.com/office/drawing/2014/main" id="{0344B6FF-7955-4520-88C4-B3A8E19A2061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شكل حر: شكل 285">
              <a:extLst>
                <a:ext uri="{FF2B5EF4-FFF2-40B4-BE49-F238E27FC236}">
                  <a16:creationId xmlns:a16="http://schemas.microsoft.com/office/drawing/2014/main" id="{C06DFCA5-A810-4116-AEC3-24FFF5387301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شكل حر: شكل 286">
              <a:extLst>
                <a:ext uri="{FF2B5EF4-FFF2-40B4-BE49-F238E27FC236}">
                  <a16:creationId xmlns:a16="http://schemas.microsoft.com/office/drawing/2014/main" id="{8D2443AB-FCCA-4F8A-AE08-14EABC90FF0D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شكل حر: شكل 287">
              <a:extLst>
                <a:ext uri="{FF2B5EF4-FFF2-40B4-BE49-F238E27FC236}">
                  <a16:creationId xmlns:a16="http://schemas.microsoft.com/office/drawing/2014/main" id="{5A97865B-AEB4-4851-99E2-E94801D31E84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شكل حر: شكل 288">
              <a:extLst>
                <a:ext uri="{FF2B5EF4-FFF2-40B4-BE49-F238E27FC236}">
                  <a16:creationId xmlns:a16="http://schemas.microsoft.com/office/drawing/2014/main" id="{63AD0EED-C451-48E3-9542-5B0BA5476E49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شكل حر: شكل 289">
              <a:extLst>
                <a:ext uri="{FF2B5EF4-FFF2-40B4-BE49-F238E27FC236}">
                  <a16:creationId xmlns:a16="http://schemas.microsoft.com/office/drawing/2014/main" id="{7C4743C3-2303-49EC-9BE3-574F39614383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شكل حر: شكل 290">
              <a:extLst>
                <a:ext uri="{FF2B5EF4-FFF2-40B4-BE49-F238E27FC236}">
                  <a16:creationId xmlns:a16="http://schemas.microsoft.com/office/drawing/2014/main" id="{0986F62E-22A3-4F62-AEF8-259F52972059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شكل حر: شكل 291">
              <a:extLst>
                <a:ext uri="{FF2B5EF4-FFF2-40B4-BE49-F238E27FC236}">
                  <a16:creationId xmlns:a16="http://schemas.microsoft.com/office/drawing/2014/main" id="{E0C22ACA-919C-4FE9-ABA1-51289CDB9524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3" name="رسم 68">
            <a:extLst>
              <a:ext uri="{FF2B5EF4-FFF2-40B4-BE49-F238E27FC236}">
                <a16:creationId xmlns:a16="http://schemas.microsoft.com/office/drawing/2014/main" id="{B4ED26F1-FE25-486F-9294-5AF7B55F1275}"/>
              </a:ext>
            </a:extLst>
          </p:cNvPr>
          <p:cNvGrpSpPr/>
          <p:nvPr/>
        </p:nvGrpSpPr>
        <p:grpSpPr>
          <a:xfrm rot="10800000">
            <a:off x="984091" y="-576458"/>
            <a:ext cx="1893520" cy="657698"/>
            <a:chOff x="183021" y="148967"/>
            <a:chExt cx="1893520" cy="657698"/>
          </a:xfrm>
        </p:grpSpPr>
        <p:sp>
          <p:nvSpPr>
            <p:cNvPr id="294" name="شكل حر: شكل 293">
              <a:extLst>
                <a:ext uri="{FF2B5EF4-FFF2-40B4-BE49-F238E27FC236}">
                  <a16:creationId xmlns:a16="http://schemas.microsoft.com/office/drawing/2014/main" id="{31576F85-B5EE-4E39-BF88-157CF677379B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شكل حر: شكل 294">
              <a:extLst>
                <a:ext uri="{FF2B5EF4-FFF2-40B4-BE49-F238E27FC236}">
                  <a16:creationId xmlns:a16="http://schemas.microsoft.com/office/drawing/2014/main" id="{AB8A83D8-F567-40A1-8B03-3EC8919FE0E1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شكل حر: شكل 295">
              <a:extLst>
                <a:ext uri="{FF2B5EF4-FFF2-40B4-BE49-F238E27FC236}">
                  <a16:creationId xmlns:a16="http://schemas.microsoft.com/office/drawing/2014/main" id="{64360E5E-AA64-4DD6-858E-04AF3F7DDB59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شكل حر: شكل 296">
              <a:extLst>
                <a:ext uri="{FF2B5EF4-FFF2-40B4-BE49-F238E27FC236}">
                  <a16:creationId xmlns:a16="http://schemas.microsoft.com/office/drawing/2014/main" id="{3356E339-1C53-4D9B-9AF5-C62BD94AE712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شكل حر: شكل 297">
              <a:extLst>
                <a:ext uri="{FF2B5EF4-FFF2-40B4-BE49-F238E27FC236}">
                  <a16:creationId xmlns:a16="http://schemas.microsoft.com/office/drawing/2014/main" id="{EB150616-C019-4E52-A630-6BD478C12853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شكل حر: شكل 298">
              <a:extLst>
                <a:ext uri="{FF2B5EF4-FFF2-40B4-BE49-F238E27FC236}">
                  <a16:creationId xmlns:a16="http://schemas.microsoft.com/office/drawing/2014/main" id="{52A94023-7CA6-44D7-B203-E186B6BDFACE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شكل حر: شكل 299">
              <a:extLst>
                <a:ext uri="{FF2B5EF4-FFF2-40B4-BE49-F238E27FC236}">
                  <a16:creationId xmlns:a16="http://schemas.microsoft.com/office/drawing/2014/main" id="{21D64349-433B-45C1-9595-D1E997067C6D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شكل حر: شكل 300">
              <a:extLst>
                <a:ext uri="{FF2B5EF4-FFF2-40B4-BE49-F238E27FC236}">
                  <a16:creationId xmlns:a16="http://schemas.microsoft.com/office/drawing/2014/main" id="{C0F0EBB5-ADE0-4BC8-A09C-73E37BDE9A67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شكل حر: شكل 301">
              <a:extLst>
                <a:ext uri="{FF2B5EF4-FFF2-40B4-BE49-F238E27FC236}">
                  <a16:creationId xmlns:a16="http://schemas.microsoft.com/office/drawing/2014/main" id="{DDC7FB7F-6C52-4722-82CE-BFA6662CA607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شكل حر: شكل 302">
              <a:extLst>
                <a:ext uri="{FF2B5EF4-FFF2-40B4-BE49-F238E27FC236}">
                  <a16:creationId xmlns:a16="http://schemas.microsoft.com/office/drawing/2014/main" id="{A2E34B30-FA75-4170-9D3D-0A31572A2571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شكل حر: شكل 303">
              <a:extLst>
                <a:ext uri="{FF2B5EF4-FFF2-40B4-BE49-F238E27FC236}">
                  <a16:creationId xmlns:a16="http://schemas.microsoft.com/office/drawing/2014/main" id="{204DFAC2-82E6-4216-8FC8-022F7C305D77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شكل حر: شكل 304">
              <a:extLst>
                <a:ext uri="{FF2B5EF4-FFF2-40B4-BE49-F238E27FC236}">
                  <a16:creationId xmlns:a16="http://schemas.microsoft.com/office/drawing/2014/main" id="{FC125B09-20B3-4E0B-BF12-8BA1A6B6EDF2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شكل حر: شكل 305">
              <a:extLst>
                <a:ext uri="{FF2B5EF4-FFF2-40B4-BE49-F238E27FC236}">
                  <a16:creationId xmlns:a16="http://schemas.microsoft.com/office/drawing/2014/main" id="{5AB079DF-CD23-4285-A54C-C681B5A3AECF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شكل حر: شكل 306">
              <a:extLst>
                <a:ext uri="{FF2B5EF4-FFF2-40B4-BE49-F238E27FC236}">
                  <a16:creationId xmlns:a16="http://schemas.microsoft.com/office/drawing/2014/main" id="{586D43F5-D830-40C4-919F-1DDFA4E013E4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شكل حر: شكل 307">
              <a:extLst>
                <a:ext uri="{FF2B5EF4-FFF2-40B4-BE49-F238E27FC236}">
                  <a16:creationId xmlns:a16="http://schemas.microsoft.com/office/drawing/2014/main" id="{91CED9CC-9F60-49F1-A33B-CC23A9FF96CF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شكل حر: شكل 308">
              <a:extLst>
                <a:ext uri="{FF2B5EF4-FFF2-40B4-BE49-F238E27FC236}">
                  <a16:creationId xmlns:a16="http://schemas.microsoft.com/office/drawing/2014/main" id="{7860C156-4D00-451A-B67E-5E95E9CB98DC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شكل حر: شكل 309">
              <a:extLst>
                <a:ext uri="{FF2B5EF4-FFF2-40B4-BE49-F238E27FC236}">
                  <a16:creationId xmlns:a16="http://schemas.microsoft.com/office/drawing/2014/main" id="{68702927-4863-41E2-80C6-814BBF388AC0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شكل حر: شكل 310">
              <a:extLst>
                <a:ext uri="{FF2B5EF4-FFF2-40B4-BE49-F238E27FC236}">
                  <a16:creationId xmlns:a16="http://schemas.microsoft.com/office/drawing/2014/main" id="{1BA0ACE7-74E2-4DFB-88E3-B81975D9CA98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شكل حر: شكل 311">
              <a:extLst>
                <a:ext uri="{FF2B5EF4-FFF2-40B4-BE49-F238E27FC236}">
                  <a16:creationId xmlns:a16="http://schemas.microsoft.com/office/drawing/2014/main" id="{FA38B71A-3652-46AA-AC76-6A7B995AF34B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شكل حر: شكل 312">
              <a:extLst>
                <a:ext uri="{FF2B5EF4-FFF2-40B4-BE49-F238E27FC236}">
                  <a16:creationId xmlns:a16="http://schemas.microsoft.com/office/drawing/2014/main" id="{BD10848C-38E7-4B8A-8C99-907F1711061D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شكل حر: شكل 313">
              <a:extLst>
                <a:ext uri="{FF2B5EF4-FFF2-40B4-BE49-F238E27FC236}">
                  <a16:creationId xmlns:a16="http://schemas.microsoft.com/office/drawing/2014/main" id="{71916FF7-6774-4EF0-BF85-4E3DC250A33E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شكل حر: شكل 314">
              <a:extLst>
                <a:ext uri="{FF2B5EF4-FFF2-40B4-BE49-F238E27FC236}">
                  <a16:creationId xmlns:a16="http://schemas.microsoft.com/office/drawing/2014/main" id="{8C741730-36A2-414E-ACA4-55DE757B5826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شكل حر: شكل 315">
              <a:extLst>
                <a:ext uri="{FF2B5EF4-FFF2-40B4-BE49-F238E27FC236}">
                  <a16:creationId xmlns:a16="http://schemas.microsoft.com/office/drawing/2014/main" id="{01F130BA-EEA1-4783-A165-DBFEB8FF6A9E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شكل حر: شكل 316">
              <a:extLst>
                <a:ext uri="{FF2B5EF4-FFF2-40B4-BE49-F238E27FC236}">
                  <a16:creationId xmlns:a16="http://schemas.microsoft.com/office/drawing/2014/main" id="{6012A80D-ACA5-4B18-A1E8-40281B714866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شكل حر: شكل 317">
              <a:extLst>
                <a:ext uri="{FF2B5EF4-FFF2-40B4-BE49-F238E27FC236}">
                  <a16:creationId xmlns:a16="http://schemas.microsoft.com/office/drawing/2014/main" id="{917FBD09-7359-4654-86D9-B3741354820F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شكل حر: شكل 318">
              <a:extLst>
                <a:ext uri="{FF2B5EF4-FFF2-40B4-BE49-F238E27FC236}">
                  <a16:creationId xmlns:a16="http://schemas.microsoft.com/office/drawing/2014/main" id="{4DA33938-C6F8-4C27-A330-62AC8ED2BC39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شكل حر: شكل 319">
              <a:extLst>
                <a:ext uri="{FF2B5EF4-FFF2-40B4-BE49-F238E27FC236}">
                  <a16:creationId xmlns:a16="http://schemas.microsoft.com/office/drawing/2014/main" id="{9C3799D6-0202-4FA3-8DB0-5B96775360B0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شكل حر: شكل 320">
              <a:extLst>
                <a:ext uri="{FF2B5EF4-FFF2-40B4-BE49-F238E27FC236}">
                  <a16:creationId xmlns:a16="http://schemas.microsoft.com/office/drawing/2014/main" id="{FB5ACD2A-3167-461B-879A-90DFE5D9F99E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شكل حر: شكل 321">
              <a:extLst>
                <a:ext uri="{FF2B5EF4-FFF2-40B4-BE49-F238E27FC236}">
                  <a16:creationId xmlns:a16="http://schemas.microsoft.com/office/drawing/2014/main" id="{7AEE8DF8-4413-491E-B337-B16CE4447953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شكل حر: شكل 322">
              <a:extLst>
                <a:ext uri="{FF2B5EF4-FFF2-40B4-BE49-F238E27FC236}">
                  <a16:creationId xmlns:a16="http://schemas.microsoft.com/office/drawing/2014/main" id="{9FB83559-ECBD-4691-AA56-D2A29558ED9F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شكل حر: شكل 323">
              <a:extLst>
                <a:ext uri="{FF2B5EF4-FFF2-40B4-BE49-F238E27FC236}">
                  <a16:creationId xmlns:a16="http://schemas.microsoft.com/office/drawing/2014/main" id="{65C298BE-8321-48EA-BE37-1E40D2C698B2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شكل حر: شكل 324">
              <a:extLst>
                <a:ext uri="{FF2B5EF4-FFF2-40B4-BE49-F238E27FC236}">
                  <a16:creationId xmlns:a16="http://schemas.microsoft.com/office/drawing/2014/main" id="{A0139740-C1A5-49E8-B1DF-125C350F562D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شكل حر: شكل 325">
              <a:extLst>
                <a:ext uri="{FF2B5EF4-FFF2-40B4-BE49-F238E27FC236}">
                  <a16:creationId xmlns:a16="http://schemas.microsoft.com/office/drawing/2014/main" id="{70C6FEBB-43B6-4A81-AC1A-F1DD846BDC6E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شكل حر: شكل 326">
              <a:extLst>
                <a:ext uri="{FF2B5EF4-FFF2-40B4-BE49-F238E27FC236}">
                  <a16:creationId xmlns:a16="http://schemas.microsoft.com/office/drawing/2014/main" id="{E0B90B56-9361-4985-9337-F70342CE33DF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شكل حر: شكل 327">
              <a:extLst>
                <a:ext uri="{FF2B5EF4-FFF2-40B4-BE49-F238E27FC236}">
                  <a16:creationId xmlns:a16="http://schemas.microsoft.com/office/drawing/2014/main" id="{A34662E6-CA00-4A02-A28C-D15C4DBEA687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شكل حر: شكل 328">
              <a:extLst>
                <a:ext uri="{FF2B5EF4-FFF2-40B4-BE49-F238E27FC236}">
                  <a16:creationId xmlns:a16="http://schemas.microsoft.com/office/drawing/2014/main" id="{364AA54D-AC80-4F29-A602-FB11E4E165AA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شكل حر: شكل 329">
              <a:extLst>
                <a:ext uri="{FF2B5EF4-FFF2-40B4-BE49-F238E27FC236}">
                  <a16:creationId xmlns:a16="http://schemas.microsoft.com/office/drawing/2014/main" id="{34BB7000-29C7-4657-AE7C-FE2085047E96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شكل حر: شكل 330">
              <a:extLst>
                <a:ext uri="{FF2B5EF4-FFF2-40B4-BE49-F238E27FC236}">
                  <a16:creationId xmlns:a16="http://schemas.microsoft.com/office/drawing/2014/main" id="{450876BF-0B1D-48E0-A4A7-0429AFCCD77A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شكل حر: شكل 331">
              <a:extLst>
                <a:ext uri="{FF2B5EF4-FFF2-40B4-BE49-F238E27FC236}">
                  <a16:creationId xmlns:a16="http://schemas.microsoft.com/office/drawing/2014/main" id="{1A8667C5-21C8-444E-BBFF-ACB79C91E0EF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شكل حر: شكل 332">
              <a:extLst>
                <a:ext uri="{FF2B5EF4-FFF2-40B4-BE49-F238E27FC236}">
                  <a16:creationId xmlns:a16="http://schemas.microsoft.com/office/drawing/2014/main" id="{B820EC5E-0718-40A6-9522-3657195659C4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شكل حر: شكل 333">
              <a:extLst>
                <a:ext uri="{FF2B5EF4-FFF2-40B4-BE49-F238E27FC236}">
                  <a16:creationId xmlns:a16="http://schemas.microsoft.com/office/drawing/2014/main" id="{66E3E694-CB7F-43CF-A4B8-30B4BF4E5806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شكل حر: شكل 334">
              <a:extLst>
                <a:ext uri="{FF2B5EF4-FFF2-40B4-BE49-F238E27FC236}">
                  <a16:creationId xmlns:a16="http://schemas.microsoft.com/office/drawing/2014/main" id="{528DFE57-BA71-4EAD-AE64-B655E96A5A9C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شكل حر: شكل 335">
              <a:extLst>
                <a:ext uri="{FF2B5EF4-FFF2-40B4-BE49-F238E27FC236}">
                  <a16:creationId xmlns:a16="http://schemas.microsoft.com/office/drawing/2014/main" id="{0F1E8669-F8B2-4656-B39D-B6FB7AF22E4A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شكل حر: شكل 336">
              <a:extLst>
                <a:ext uri="{FF2B5EF4-FFF2-40B4-BE49-F238E27FC236}">
                  <a16:creationId xmlns:a16="http://schemas.microsoft.com/office/drawing/2014/main" id="{E1DF9D21-4C11-4076-AD93-1CB3059065FC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شكل حر: شكل 337">
              <a:extLst>
                <a:ext uri="{FF2B5EF4-FFF2-40B4-BE49-F238E27FC236}">
                  <a16:creationId xmlns:a16="http://schemas.microsoft.com/office/drawing/2014/main" id="{F4946DCE-9ADC-4BA9-9EF3-878B9339042F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39" name="رسم 68">
            <a:extLst>
              <a:ext uri="{FF2B5EF4-FFF2-40B4-BE49-F238E27FC236}">
                <a16:creationId xmlns:a16="http://schemas.microsoft.com/office/drawing/2014/main" id="{B0FFA2B4-6BB0-4742-B8A5-EA6C3657DA1C}"/>
              </a:ext>
            </a:extLst>
          </p:cNvPr>
          <p:cNvGrpSpPr/>
          <p:nvPr/>
        </p:nvGrpSpPr>
        <p:grpSpPr>
          <a:xfrm rot="10800000">
            <a:off x="3069887" y="-576458"/>
            <a:ext cx="1893520" cy="657698"/>
            <a:chOff x="183021" y="148967"/>
            <a:chExt cx="1893520" cy="657698"/>
          </a:xfrm>
        </p:grpSpPr>
        <p:sp>
          <p:nvSpPr>
            <p:cNvPr id="340" name="شكل حر: شكل 339">
              <a:extLst>
                <a:ext uri="{FF2B5EF4-FFF2-40B4-BE49-F238E27FC236}">
                  <a16:creationId xmlns:a16="http://schemas.microsoft.com/office/drawing/2014/main" id="{52E6EAB0-200D-43DE-B03A-08A1462541CF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شكل حر: شكل 340">
              <a:extLst>
                <a:ext uri="{FF2B5EF4-FFF2-40B4-BE49-F238E27FC236}">
                  <a16:creationId xmlns:a16="http://schemas.microsoft.com/office/drawing/2014/main" id="{17E959B8-88BE-48CF-825F-FDA18DFA39F5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شكل حر: شكل 341">
              <a:extLst>
                <a:ext uri="{FF2B5EF4-FFF2-40B4-BE49-F238E27FC236}">
                  <a16:creationId xmlns:a16="http://schemas.microsoft.com/office/drawing/2014/main" id="{4BF0AA80-B8A4-4EDA-B691-CE2D2B4C9C44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شكل حر: شكل 342">
              <a:extLst>
                <a:ext uri="{FF2B5EF4-FFF2-40B4-BE49-F238E27FC236}">
                  <a16:creationId xmlns:a16="http://schemas.microsoft.com/office/drawing/2014/main" id="{A0831626-2ABF-41A4-A877-E50F0AB3A463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شكل حر: شكل 343">
              <a:extLst>
                <a:ext uri="{FF2B5EF4-FFF2-40B4-BE49-F238E27FC236}">
                  <a16:creationId xmlns:a16="http://schemas.microsoft.com/office/drawing/2014/main" id="{5AA753AF-1ECA-4E1D-9BF5-E81BA2B22C61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شكل حر: شكل 344">
              <a:extLst>
                <a:ext uri="{FF2B5EF4-FFF2-40B4-BE49-F238E27FC236}">
                  <a16:creationId xmlns:a16="http://schemas.microsoft.com/office/drawing/2014/main" id="{5C94084D-098B-41BA-8B0E-240EB61D7BC3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شكل حر: شكل 345">
              <a:extLst>
                <a:ext uri="{FF2B5EF4-FFF2-40B4-BE49-F238E27FC236}">
                  <a16:creationId xmlns:a16="http://schemas.microsoft.com/office/drawing/2014/main" id="{2C6FEE3E-D1F0-48C6-AB5B-B8960CF60658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شكل حر: شكل 346">
              <a:extLst>
                <a:ext uri="{FF2B5EF4-FFF2-40B4-BE49-F238E27FC236}">
                  <a16:creationId xmlns:a16="http://schemas.microsoft.com/office/drawing/2014/main" id="{A7D58B92-F6FB-48FF-9546-0AAD0DAEDBFC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شكل حر: شكل 347">
              <a:extLst>
                <a:ext uri="{FF2B5EF4-FFF2-40B4-BE49-F238E27FC236}">
                  <a16:creationId xmlns:a16="http://schemas.microsoft.com/office/drawing/2014/main" id="{1EA6AA07-9DD1-40E8-A60B-23AC134B86FC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شكل حر: شكل 348">
              <a:extLst>
                <a:ext uri="{FF2B5EF4-FFF2-40B4-BE49-F238E27FC236}">
                  <a16:creationId xmlns:a16="http://schemas.microsoft.com/office/drawing/2014/main" id="{3B7F27D9-8BB6-4D9E-98DE-014911043B97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شكل حر: شكل 349">
              <a:extLst>
                <a:ext uri="{FF2B5EF4-FFF2-40B4-BE49-F238E27FC236}">
                  <a16:creationId xmlns:a16="http://schemas.microsoft.com/office/drawing/2014/main" id="{4E24B6ED-BEA4-42E2-BEAE-12320F13C5D4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شكل حر: شكل 350">
              <a:extLst>
                <a:ext uri="{FF2B5EF4-FFF2-40B4-BE49-F238E27FC236}">
                  <a16:creationId xmlns:a16="http://schemas.microsoft.com/office/drawing/2014/main" id="{8F7DA6A4-87A9-410F-AE87-7F19264BD075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شكل حر: شكل 351">
              <a:extLst>
                <a:ext uri="{FF2B5EF4-FFF2-40B4-BE49-F238E27FC236}">
                  <a16:creationId xmlns:a16="http://schemas.microsoft.com/office/drawing/2014/main" id="{D99F94A8-6542-407C-822F-94CA98858F85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شكل حر: شكل 352">
              <a:extLst>
                <a:ext uri="{FF2B5EF4-FFF2-40B4-BE49-F238E27FC236}">
                  <a16:creationId xmlns:a16="http://schemas.microsoft.com/office/drawing/2014/main" id="{97724DCE-D8D0-449D-A36C-19EB84BC54F9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شكل حر: شكل 353">
              <a:extLst>
                <a:ext uri="{FF2B5EF4-FFF2-40B4-BE49-F238E27FC236}">
                  <a16:creationId xmlns:a16="http://schemas.microsoft.com/office/drawing/2014/main" id="{6F23BC47-46B3-448A-8B56-64C17674AF9C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شكل حر: شكل 354">
              <a:extLst>
                <a:ext uri="{FF2B5EF4-FFF2-40B4-BE49-F238E27FC236}">
                  <a16:creationId xmlns:a16="http://schemas.microsoft.com/office/drawing/2014/main" id="{C7093A36-0374-4C2B-9F39-311D2551AFF9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شكل حر: شكل 355">
              <a:extLst>
                <a:ext uri="{FF2B5EF4-FFF2-40B4-BE49-F238E27FC236}">
                  <a16:creationId xmlns:a16="http://schemas.microsoft.com/office/drawing/2014/main" id="{4E007D40-19CC-44EC-A17E-BE73A8D3B135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شكل حر: شكل 356">
              <a:extLst>
                <a:ext uri="{FF2B5EF4-FFF2-40B4-BE49-F238E27FC236}">
                  <a16:creationId xmlns:a16="http://schemas.microsoft.com/office/drawing/2014/main" id="{D58301BB-3083-4662-AFAE-1B93D35A0333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شكل حر: شكل 357">
              <a:extLst>
                <a:ext uri="{FF2B5EF4-FFF2-40B4-BE49-F238E27FC236}">
                  <a16:creationId xmlns:a16="http://schemas.microsoft.com/office/drawing/2014/main" id="{B80E55EE-BF4F-4E54-A38C-5DA1A0E5C460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شكل حر: شكل 358">
              <a:extLst>
                <a:ext uri="{FF2B5EF4-FFF2-40B4-BE49-F238E27FC236}">
                  <a16:creationId xmlns:a16="http://schemas.microsoft.com/office/drawing/2014/main" id="{4EA59409-8442-4AB8-9319-7E067948F4AF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شكل حر: شكل 359">
              <a:extLst>
                <a:ext uri="{FF2B5EF4-FFF2-40B4-BE49-F238E27FC236}">
                  <a16:creationId xmlns:a16="http://schemas.microsoft.com/office/drawing/2014/main" id="{6CDEE76B-8E63-4945-BD06-3D9BD9C54B6C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شكل حر: شكل 360">
              <a:extLst>
                <a:ext uri="{FF2B5EF4-FFF2-40B4-BE49-F238E27FC236}">
                  <a16:creationId xmlns:a16="http://schemas.microsoft.com/office/drawing/2014/main" id="{6E50C865-1A38-4C25-8697-0C13E2BC4CC1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شكل حر: شكل 361">
              <a:extLst>
                <a:ext uri="{FF2B5EF4-FFF2-40B4-BE49-F238E27FC236}">
                  <a16:creationId xmlns:a16="http://schemas.microsoft.com/office/drawing/2014/main" id="{B09467A9-0486-44BC-89AC-D1487BE796DE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شكل حر: شكل 362">
              <a:extLst>
                <a:ext uri="{FF2B5EF4-FFF2-40B4-BE49-F238E27FC236}">
                  <a16:creationId xmlns:a16="http://schemas.microsoft.com/office/drawing/2014/main" id="{051A075E-EB68-4CF3-8399-E4400223FCF6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شكل حر: شكل 363">
              <a:extLst>
                <a:ext uri="{FF2B5EF4-FFF2-40B4-BE49-F238E27FC236}">
                  <a16:creationId xmlns:a16="http://schemas.microsoft.com/office/drawing/2014/main" id="{CC08CB52-4274-4C01-A58F-32CE0E5535AA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شكل حر: شكل 364">
              <a:extLst>
                <a:ext uri="{FF2B5EF4-FFF2-40B4-BE49-F238E27FC236}">
                  <a16:creationId xmlns:a16="http://schemas.microsoft.com/office/drawing/2014/main" id="{4CA8352E-005B-4638-8ADC-4B3EA252EA2C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شكل حر: شكل 365">
              <a:extLst>
                <a:ext uri="{FF2B5EF4-FFF2-40B4-BE49-F238E27FC236}">
                  <a16:creationId xmlns:a16="http://schemas.microsoft.com/office/drawing/2014/main" id="{72A601D1-9C33-4C77-BDA8-23B07086B44A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شكل حر: شكل 366">
              <a:extLst>
                <a:ext uri="{FF2B5EF4-FFF2-40B4-BE49-F238E27FC236}">
                  <a16:creationId xmlns:a16="http://schemas.microsoft.com/office/drawing/2014/main" id="{CF5A4FD9-9088-4E9C-9DE2-73BEF78005C7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شكل حر: شكل 367">
              <a:extLst>
                <a:ext uri="{FF2B5EF4-FFF2-40B4-BE49-F238E27FC236}">
                  <a16:creationId xmlns:a16="http://schemas.microsoft.com/office/drawing/2014/main" id="{A3FFDD23-ECD3-42BF-918C-333692745546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شكل حر: شكل 368">
              <a:extLst>
                <a:ext uri="{FF2B5EF4-FFF2-40B4-BE49-F238E27FC236}">
                  <a16:creationId xmlns:a16="http://schemas.microsoft.com/office/drawing/2014/main" id="{D76E526E-1F91-4F87-9906-FE95118913C8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شكل حر: شكل 369">
              <a:extLst>
                <a:ext uri="{FF2B5EF4-FFF2-40B4-BE49-F238E27FC236}">
                  <a16:creationId xmlns:a16="http://schemas.microsoft.com/office/drawing/2014/main" id="{4138B172-3D58-4F27-BB74-9EF0643D0B43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شكل حر: شكل 370">
              <a:extLst>
                <a:ext uri="{FF2B5EF4-FFF2-40B4-BE49-F238E27FC236}">
                  <a16:creationId xmlns:a16="http://schemas.microsoft.com/office/drawing/2014/main" id="{EBB4995A-F32F-4AAB-9AC0-AF1519192158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شكل حر: شكل 371">
              <a:extLst>
                <a:ext uri="{FF2B5EF4-FFF2-40B4-BE49-F238E27FC236}">
                  <a16:creationId xmlns:a16="http://schemas.microsoft.com/office/drawing/2014/main" id="{E9C3505F-63C6-4164-8260-22FA87B4FAD0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شكل حر: شكل 372">
              <a:extLst>
                <a:ext uri="{FF2B5EF4-FFF2-40B4-BE49-F238E27FC236}">
                  <a16:creationId xmlns:a16="http://schemas.microsoft.com/office/drawing/2014/main" id="{29286B27-DD99-43D1-8783-2095142051C2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شكل حر: شكل 373">
              <a:extLst>
                <a:ext uri="{FF2B5EF4-FFF2-40B4-BE49-F238E27FC236}">
                  <a16:creationId xmlns:a16="http://schemas.microsoft.com/office/drawing/2014/main" id="{8FFF2A97-17E3-483C-9E2D-9EF0C285E59D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شكل حر: شكل 374">
              <a:extLst>
                <a:ext uri="{FF2B5EF4-FFF2-40B4-BE49-F238E27FC236}">
                  <a16:creationId xmlns:a16="http://schemas.microsoft.com/office/drawing/2014/main" id="{48FFD9AA-AFDD-41D7-B5E2-44AE0600D1FE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شكل حر: شكل 375">
              <a:extLst>
                <a:ext uri="{FF2B5EF4-FFF2-40B4-BE49-F238E27FC236}">
                  <a16:creationId xmlns:a16="http://schemas.microsoft.com/office/drawing/2014/main" id="{BF66D84E-0630-4911-BA69-01B355506D90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شكل حر: شكل 376">
              <a:extLst>
                <a:ext uri="{FF2B5EF4-FFF2-40B4-BE49-F238E27FC236}">
                  <a16:creationId xmlns:a16="http://schemas.microsoft.com/office/drawing/2014/main" id="{61061558-E64D-4409-A2DC-B5BEF9F04A9F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شكل حر: شكل 377">
              <a:extLst>
                <a:ext uri="{FF2B5EF4-FFF2-40B4-BE49-F238E27FC236}">
                  <a16:creationId xmlns:a16="http://schemas.microsoft.com/office/drawing/2014/main" id="{FA9327A2-9A46-49B2-BD43-FBCD0F28112C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شكل حر: شكل 378">
              <a:extLst>
                <a:ext uri="{FF2B5EF4-FFF2-40B4-BE49-F238E27FC236}">
                  <a16:creationId xmlns:a16="http://schemas.microsoft.com/office/drawing/2014/main" id="{A6DE2A1B-699C-48A3-BFD9-0777229CE8AE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شكل حر: شكل 379">
              <a:extLst>
                <a:ext uri="{FF2B5EF4-FFF2-40B4-BE49-F238E27FC236}">
                  <a16:creationId xmlns:a16="http://schemas.microsoft.com/office/drawing/2014/main" id="{51B75FB8-853E-4843-9F1D-1EEE3C6F7A2C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شكل حر: شكل 380">
              <a:extLst>
                <a:ext uri="{FF2B5EF4-FFF2-40B4-BE49-F238E27FC236}">
                  <a16:creationId xmlns:a16="http://schemas.microsoft.com/office/drawing/2014/main" id="{384B5234-905E-48DD-9D6B-33490AD0FDBD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شكل حر: شكل 381">
              <a:extLst>
                <a:ext uri="{FF2B5EF4-FFF2-40B4-BE49-F238E27FC236}">
                  <a16:creationId xmlns:a16="http://schemas.microsoft.com/office/drawing/2014/main" id="{CCEF3CD6-E0F6-42EA-BA74-450BA153A320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شكل حر: شكل 382">
              <a:extLst>
                <a:ext uri="{FF2B5EF4-FFF2-40B4-BE49-F238E27FC236}">
                  <a16:creationId xmlns:a16="http://schemas.microsoft.com/office/drawing/2014/main" id="{E1E8797B-C9E4-4CB5-93C7-801EBE8DFE40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شكل حر: شكل 383">
              <a:extLst>
                <a:ext uri="{FF2B5EF4-FFF2-40B4-BE49-F238E27FC236}">
                  <a16:creationId xmlns:a16="http://schemas.microsoft.com/office/drawing/2014/main" id="{A7479CB3-9423-4306-90FE-D89A30FC7401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2" descr="Business Meeting 3D Illustration download in PNG, OBJ or Blend format">
            <a:extLst>
              <a:ext uri="{FF2B5EF4-FFF2-40B4-BE49-F238E27FC236}">
                <a16:creationId xmlns:a16="http://schemas.microsoft.com/office/drawing/2014/main" id="{6EA04F1F-290C-9B3C-7F13-D9774BA1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25" y="1766313"/>
            <a:ext cx="6774927" cy="45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288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2410437" y="-808578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3" name="Rectangle 58">
            <a:extLst>
              <a:ext uri="{FF2B5EF4-FFF2-40B4-BE49-F238E27FC236}">
                <a16:creationId xmlns:a16="http://schemas.microsoft.com/office/drawing/2014/main" id="{A0320384-B2A4-CED0-C975-738B48E1FF55}"/>
              </a:ext>
            </a:extLst>
          </p:cNvPr>
          <p:cNvSpPr/>
          <p:nvPr/>
        </p:nvSpPr>
        <p:spPr>
          <a:xfrm>
            <a:off x="7631431" y="2313756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51">
            <a:extLst>
              <a:ext uri="{FF2B5EF4-FFF2-40B4-BE49-F238E27FC236}">
                <a16:creationId xmlns:a16="http://schemas.microsoft.com/office/drawing/2014/main" id="{71492793-23C1-E90E-39C3-433F54062227}"/>
              </a:ext>
            </a:extLst>
          </p:cNvPr>
          <p:cNvSpPr txBox="1"/>
          <p:nvPr/>
        </p:nvSpPr>
        <p:spPr>
          <a:xfrm>
            <a:off x="7649117" y="2519793"/>
            <a:ext cx="41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التحرير)، اضغط على (مضاعفة وتكرار).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9" name="image here">
            <a:extLst>
              <a:ext uri="{FF2B5EF4-FFF2-40B4-BE49-F238E27FC236}">
                <a16:creationId xmlns:a16="http://schemas.microsoft.com/office/drawing/2014/main" id="{46A1B9E0-AAE8-B820-C098-EB7E9E7BEAE8}"/>
              </a:ext>
            </a:extLst>
          </p:cNvPr>
          <p:cNvSpPr/>
          <p:nvPr/>
        </p:nvSpPr>
        <p:spPr>
          <a:xfrm>
            <a:off x="936466" y="2519793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1B6CC0E8-6FB5-28F0-3FC2-AE455C1B327C}"/>
              </a:ext>
            </a:extLst>
          </p:cNvPr>
          <p:cNvGrpSpPr/>
          <p:nvPr/>
        </p:nvGrpSpPr>
        <p:grpSpPr>
          <a:xfrm flipH="1">
            <a:off x="2128095" y="2440206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3FBCF81-F840-BE05-8A76-93AC669F2CAE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741215BC-2D9B-74F3-91CB-0646A66FC6DC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1DD0067F-BB92-4075-9086-8809366CA490}"/>
              </a:ext>
            </a:extLst>
          </p:cNvPr>
          <p:cNvGrpSpPr/>
          <p:nvPr/>
        </p:nvGrpSpPr>
        <p:grpSpPr>
          <a:xfrm flipH="1">
            <a:off x="5548597" y="2629317"/>
            <a:ext cx="405531" cy="461665"/>
            <a:chOff x="2102209" y="1957879"/>
            <a:chExt cx="405531" cy="461665"/>
          </a:xfrm>
        </p:grpSpPr>
        <p:sp>
          <p:nvSpPr>
            <p:cNvPr id="14" name="دمعة 59">
              <a:extLst>
                <a:ext uri="{FF2B5EF4-FFF2-40B4-BE49-F238E27FC236}">
                  <a16:creationId xmlns:a16="http://schemas.microsoft.com/office/drawing/2014/main" id="{FD76201A-58E7-7283-8FCC-DA2AC5B9FE85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مربع نص 60">
              <a:extLst>
                <a:ext uri="{FF2B5EF4-FFF2-40B4-BE49-F238E27FC236}">
                  <a16:creationId xmlns:a16="http://schemas.microsoft.com/office/drawing/2014/main" id="{3CF65BBC-0387-6D44-2A84-3DE4F0FD8DA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16" name="ZoneTexte 25">
            <a:extLst>
              <a:ext uri="{FF2B5EF4-FFF2-40B4-BE49-F238E27FC236}">
                <a16:creationId xmlns:a16="http://schemas.microsoft.com/office/drawing/2014/main" id="{EBADB35E-587B-501A-5B49-E35C5C7E11ED}"/>
              </a:ext>
            </a:extLst>
          </p:cNvPr>
          <p:cNvSpPr txBox="1"/>
          <p:nvPr/>
        </p:nvSpPr>
        <p:spPr>
          <a:xfrm>
            <a:off x="7649117" y="3213970"/>
            <a:ext cx="41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لوحة خصائص (الأسطوانة)، أختر (غير إلى مفرغ).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7" name="ZoneTexte 26">
            <a:extLst>
              <a:ext uri="{FF2B5EF4-FFF2-40B4-BE49-F238E27FC236}">
                <a16:creationId xmlns:a16="http://schemas.microsoft.com/office/drawing/2014/main" id="{6EB37B70-B4A0-18C6-CACF-22A2EFC073ED}"/>
              </a:ext>
            </a:extLst>
          </p:cNvPr>
          <p:cNvSpPr txBox="1"/>
          <p:nvPr/>
        </p:nvSpPr>
        <p:spPr>
          <a:xfrm>
            <a:off x="7758805" y="3908147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الأسطوانة حدد المقبض الأيمن السفلي الأبيض.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8" name="ZoneTexte 27">
            <a:extLst>
              <a:ext uri="{FF2B5EF4-FFF2-40B4-BE49-F238E27FC236}">
                <a16:creationId xmlns:a16="http://schemas.microsoft.com/office/drawing/2014/main" id="{4D1BA3E7-0E92-D62D-3164-FEA652AA8A62}"/>
              </a:ext>
            </a:extLst>
          </p:cNvPr>
          <p:cNvSpPr txBox="1"/>
          <p:nvPr/>
        </p:nvSpPr>
        <p:spPr>
          <a:xfrm>
            <a:off x="7758805" y="4602325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بالعرض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38.00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9" name="ZoneTexte 27">
            <a:extLst>
              <a:ext uri="{FF2B5EF4-FFF2-40B4-BE49-F238E27FC236}">
                <a16:creationId xmlns:a16="http://schemas.microsoft.com/office/drawing/2014/main" id="{1E46BAE4-DD5C-18D5-1280-11562929F254}"/>
              </a:ext>
            </a:extLst>
          </p:cNvPr>
          <p:cNvSpPr txBox="1"/>
          <p:nvPr/>
        </p:nvSpPr>
        <p:spPr>
          <a:xfrm>
            <a:off x="7758805" y="5296503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بالعرض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38.00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20" name="مجموعة 58">
            <a:extLst>
              <a:ext uri="{FF2B5EF4-FFF2-40B4-BE49-F238E27FC236}">
                <a16:creationId xmlns:a16="http://schemas.microsoft.com/office/drawing/2014/main" id="{1693BC3E-E4B8-CF83-3BD8-74870E47029D}"/>
              </a:ext>
            </a:extLst>
          </p:cNvPr>
          <p:cNvGrpSpPr/>
          <p:nvPr/>
        </p:nvGrpSpPr>
        <p:grpSpPr>
          <a:xfrm flipH="1">
            <a:off x="3534509" y="4722122"/>
            <a:ext cx="405531" cy="461665"/>
            <a:chOff x="2102209" y="1957879"/>
            <a:chExt cx="405531" cy="461665"/>
          </a:xfrm>
        </p:grpSpPr>
        <p:sp>
          <p:nvSpPr>
            <p:cNvPr id="21" name="دمعة 59">
              <a:extLst>
                <a:ext uri="{FF2B5EF4-FFF2-40B4-BE49-F238E27FC236}">
                  <a16:creationId xmlns:a16="http://schemas.microsoft.com/office/drawing/2014/main" id="{D9C103EE-CD81-A612-54BC-1B44AD74EBBE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مربع نص 60">
              <a:extLst>
                <a:ext uri="{FF2B5EF4-FFF2-40B4-BE49-F238E27FC236}">
                  <a16:creationId xmlns:a16="http://schemas.microsoft.com/office/drawing/2014/main" id="{172BD661-5600-86DB-6F4F-1ED9CDA4F5F1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3" name="مجموعة 58">
            <a:extLst>
              <a:ext uri="{FF2B5EF4-FFF2-40B4-BE49-F238E27FC236}">
                <a16:creationId xmlns:a16="http://schemas.microsoft.com/office/drawing/2014/main" id="{7E615792-2A0E-A81B-760E-2CC40019CC99}"/>
              </a:ext>
            </a:extLst>
          </p:cNvPr>
          <p:cNvGrpSpPr/>
          <p:nvPr/>
        </p:nvGrpSpPr>
        <p:grpSpPr>
          <a:xfrm rot="5400000" flipH="1">
            <a:off x="4542717" y="3860660"/>
            <a:ext cx="461665" cy="405531"/>
            <a:chOff x="2074141" y="1987850"/>
            <a:chExt cx="461665" cy="405531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64E654BE-6DB4-F129-04EE-14CCFC432A55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44CCC509-0D21-B3A1-A6E3-459211567B6E}"/>
                </a:ext>
              </a:extLst>
            </p:cNvPr>
            <p:cNvSpPr txBox="1"/>
            <p:nvPr/>
          </p:nvSpPr>
          <p:spPr>
            <a:xfrm rot="5400000">
              <a:off x="2140005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26" name="مجموعة 58">
            <a:extLst>
              <a:ext uri="{FF2B5EF4-FFF2-40B4-BE49-F238E27FC236}">
                <a16:creationId xmlns:a16="http://schemas.microsoft.com/office/drawing/2014/main" id="{7EDB7F0B-0658-E590-CBC0-1E196786A7AB}"/>
              </a:ext>
            </a:extLst>
          </p:cNvPr>
          <p:cNvGrpSpPr/>
          <p:nvPr/>
        </p:nvGrpSpPr>
        <p:grpSpPr>
          <a:xfrm rot="5400000" flipH="1">
            <a:off x="2635459" y="5112637"/>
            <a:ext cx="461665" cy="405531"/>
            <a:chOff x="2074142" y="1987850"/>
            <a:chExt cx="461665" cy="405531"/>
          </a:xfrm>
          <a:solidFill>
            <a:srgbClr val="7030A0"/>
          </a:solidFill>
        </p:grpSpPr>
        <p:sp>
          <p:nvSpPr>
            <p:cNvPr id="27" name="دمعة 59">
              <a:extLst>
                <a:ext uri="{FF2B5EF4-FFF2-40B4-BE49-F238E27FC236}">
                  <a16:creationId xmlns:a16="http://schemas.microsoft.com/office/drawing/2014/main" id="{2A081904-EA0F-5D60-FD84-839BA3A40851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مربع نص 60">
              <a:extLst>
                <a:ext uri="{FF2B5EF4-FFF2-40B4-BE49-F238E27FC236}">
                  <a16:creationId xmlns:a16="http://schemas.microsoft.com/office/drawing/2014/main" id="{50464A2A-16E0-EE43-392B-21EA9079DA7C}"/>
                </a:ext>
              </a:extLst>
            </p:cNvPr>
            <p:cNvSpPr txBox="1"/>
            <p:nvPr/>
          </p:nvSpPr>
          <p:spPr>
            <a:xfrm rot="54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  <p:sp>
        <p:nvSpPr>
          <p:cNvPr id="29" name="Rectangle : coins arrondis 66">
            <a:extLst>
              <a:ext uri="{FF2B5EF4-FFF2-40B4-BE49-F238E27FC236}">
                <a16:creationId xmlns:a16="http://schemas.microsoft.com/office/drawing/2014/main" id="{E7982E42-1D99-0F70-87EE-9677874D028D}"/>
              </a:ext>
            </a:extLst>
          </p:cNvPr>
          <p:cNvSpPr/>
          <p:nvPr/>
        </p:nvSpPr>
        <p:spPr>
          <a:xfrm rot="5400000">
            <a:off x="9432215" y="-112425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لتكرار أسطوانة حامل الأقلام:</a:t>
            </a:r>
          </a:p>
        </p:txBody>
      </p:sp>
    </p:spTree>
    <p:extLst>
      <p:ext uri="{BB962C8B-B14F-4D97-AF65-F5344CB8AC3E}">
        <p14:creationId xmlns:p14="http://schemas.microsoft.com/office/powerpoint/2010/main" val="372618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6" grpId="0"/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3361441" y="-903636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3" name="Rectangle 58">
            <a:extLst>
              <a:ext uri="{FF2B5EF4-FFF2-40B4-BE49-F238E27FC236}">
                <a16:creationId xmlns:a16="http://schemas.microsoft.com/office/drawing/2014/main" id="{A0320384-B2A4-CED0-C975-738B48E1FF55}"/>
              </a:ext>
            </a:extLst>
          </p:cNvPr>
          <p:cNvSpPr/>
          <p:nvPr/>
        </p:nvSpPr>
        <p:spPr>
          <a:xfrm>
            <a:off x="1290789" y="2205472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 : coins arrondis 66">
            <a:extLst>
              <a:ext uri="{FF2B5EF4-FFF2-40B4-BE49-F238E27FC236}">
                <a16:creationId xmlns:a16="http://schemas.microsoft.com/office/drawing/2014/main" id="{E7982E42-1D99-0F70-87EE-9677874D028D}"/>
              </a:ext>
            </a:extLst>
          </p:cNvPr>
          <p:cNvSpPr/>
          <p:nvPr/>
        </p:nvSpPr>
        <p:spPr>
          <a:xfrm rot="5400000">
            <a:off x="3091573" y="-220709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محاذاة الأشكال في مساحة العمل:</a:t>
            </a:r>
          </a:p>
        </p:txBody>
      </p:sp>
      <p:sp>
        <p:nvSpPr>
          <p:cNvPr id="6" name="ZoneTexte 51">
            <a:extLst>
              <a:ext uri="{FF2B5EF4-FFF2-40B4-BE49-F238E27FC236}">
                <a16:creationId xmlns:a16="http://schemas.microsoft.com/office/drawing/2014/main" id="{E2B2C88A-9FF8-8335-B9B8-535568328755}"/>
              </a:ext>
            </a:extLst>
          </p:cNvPr>
          <p:cNvSpPr txBox="1"/>
          <p:nvPr/>
        </p:nvSpPr>
        <p:spPr>
          <a:xfrm>
            <a:off x="761200" y="2869626"/>
            <a:ext cx="41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أداة المحاذاة.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30" name="image here">
            <a:extLst>
              <a:ext uri="{FF2B5EF4-FFF2-40B4-BE49-F238E27FC236}">
                <a16:creationId xmlns:a16="http://schemas.microsoft.com/office/drawing/2014/main" id="{4A74B3FE-3014-5219-6A31-632235E222D0}"/>
              </a:ext>
            </a:extLst>
          </p:cNvPr>
          <p:cNvSpPr/>
          <p:nvPr/>
        </p:nvSpPr>
        <p:spPr>
          <a:xfrm>
            <a:off x="6779064" y="2298438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1" name="مجموعة 58">
            <a:extLst>
              <a:ext uri="{FF2B5EF4-FFF2-40B4-BE49-F238E27FC236}">
                <a16:creationId xmlns:a16="http://schemas.microsoft.com/office/drawing/2014/main" id="{3067C835-7A4F-0356-EEA9-B01423C9195C}"/>
              </a:ext>
            </a:extLst>
          </p:cNvPr>
          <p:cNvGrpSpPr/>
          <p:nvPr/>
        </p:nvGrpSpPr>
        <p:grpSpPr>
          <a:xfrm flipH="1">
            <a:off x="7198343" y="3796315"/>
            <a:ext cx="405531" cy="461665"/>
            <a:chOff x="2102209" y="1957879"/>
            <a:chExt cx="405531" cy="461665"/>
          </a:xfrm>
        </p:grpSpPr>
        <p:sp>
          <p:nvSpPr>
            <p:cNvPr id="32" name="دمعة 59">
              <a:extLst>
                <a:ext uri="{FF2B5EF4-FFF2-40B4-BE49-F238E27FC236}">
                  <a16:creationId xmlns:a16="http://schemas.microsoft.com/office/drawing/2014/main" id="{0BC6495A-E69D-A116-ABEB-6FFC6B1790B9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مربع نص 60">
              <a:extLst>
                <a:ext uri="{FF2B5EF4-FFF2-40B4-BE49-F238E27FC236}">
                  <a16:creationId xmlns:a16="http://schemas.microsoft.com/office/drawing/2014/main" id="{6EAEE51B-6AAB-8945-905E-7CED4CBD41CC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34" name="ZoneTexte 25">
            <a:extLst>
              <a:ext uri="{FF2B5EF4-FFF2-40B4-BE49-F238E27FC236}">
                <a16:creationId xmlns:a16="http://schemas.microsoft.com/office/drawing/2014/main" id="{C8021D0D-E87B-9C74-D66A-81D02A53FE44}"/>
              </a:ext>
            </a:extLst>
          </p:cNvPr>
          <p:cNvSpPr txBox="1"/>
          <p:nvPr/>
        </p:nvSpPr>
        <p:spPr>
          <a:xfrm>
            <a:off x="761200" y="3563803"/>
            <a:ext cx="41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مقبض المحاذاة.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35" name="ZoneTexte 26">
            <a:extLst>
              <a:ext uri="{FF2B5EF4-FFF2-40B4-BE49-F238E27FC236}">
                <a16:creationId xmlns:a16="http://schemas.microsoft.com/office/drawing/2014/main" id="{3CC2081B-E805-79B6-B717-A403B6AB367C}"/>
              </a:ext>
            </a:extLst>
          </p:cNvPr>
          <p:cNvSpPr txBox="1"/>
          <p:nvPr/>
        </p:nvSpPr>
        <p:spPr>
          <a:xfrm>
            <a:off x="870888" y="4257980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ثلاثة أشكال مربعة على خط مستقيم.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36" name="مجموعة 58">
            <a:extLst>
              <a:ext uri="{FF2B5EF4-FFF2-40B4-BE49-F238E27FC236}">
                <a16:creationId xmlns:a16="http://schemas.microsoft.com/office/drawing/2014/main" id="{3858A817-D691-24EA-1451-B3C76338BACD}"/>
              </a:ext>
            </a:extLst>
          </p:cNvPr>
          <p:cNvGrpSpPr/>
          <p:nvPr/>
        </p:nvGrpSpPr>
        <p:grpSpPr>
          <a:xfrm flipH="1">
            <a:off x="11140615" y="1836773"/>
            <a:ext cx="405531" cy="461665"/>
            <a:chOff x="2102209" y="1957879"/>
            <a:chExt cx="405531" cy="461665"/>
          </a:xfrm>
          <a:solidFill>
            <a:srgbClr val="3E93DB"/>
          </a:solidFill>
        </p:grpSpPr>
        <p:sp>
          <p:nvSpPr>
            <p:cNvPr id="37" name="دمعة 59">
              <a:extLst>
                <a:ext uri="{FF2B5EF4-FFF2-40B4-BE49-F238E27FC236}">
                  <a16:creationId xmlns:a16="http://schemas.microsoft.com/office/drawing/2014/main" id="{566CD15E-C2D3-9085-990E-4AAB8AE6D946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مربع نص 60">
              <a:extLst>
                <a:ext uri="{FF2B5EF4-FFF2-40B4-BE49-F238E27FC236}">
                  <a16:creationId xmlns:a16="http://schemas.microsoft.com/office/drawing/2014/main" id="{724D0655-BB62-25EF-2A83-53191DFE3F69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1" dirty="0"/>
                <a:t>1</a:t>
              </a:r>
              <a:endParaRPr lang="fr-FR" sz="2000" b="1" dirty="0"/>
            </a:p>
          </p:txBody>
        </p:sp>
      </p:grpSp>
      <p:sp>
        <p:nvSpPr>
          <p:cNvPr id="39" name="image here">
            <a:extLst>
              <a:ext uri="{FF2B5EF4-FFF2-40B4-BE49-F238E27FC236}">
                <a16:creationId xmlns:a16="http://schemas.microsoft.com/office/drawing/2014/main" id="{F8F670C2-421D-2901-EF43-0C27B11AF4FC}"/>
              </a:ext>
            </a:extLst>
          </p:cNvPr>
          <p:cNvSpPr/>
          <p:nvPr/>
        </p:nvSpPr>
        <p:spPr>
          <a:xfrm>
            <a:off x="6640229" y="2337813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0" name="مجموعة 58">
            <a:extLst>
              <a:ext uri="{FF2B5EF4-FFF2-40B4-BE49-F238E27FC236}">
                <a16:creationId xmlns:a16="http://schemas.microsoft.com/office/drawing/2014/main" id="{081A0F7E-7124-9606-CBF8-ADA6A9D9EEFC}"/>
              </a:ext>
            </a:extLst>
          </p:cNvPr>
          <p:cNvGrpSpPr/>
          <p:nvPr/>
        </p:nvGrpSpPr>
        <p:grpSpPr>
          <a:xfrm flipH="1">
            <a:off x="6830608" y="4977580"/>
            <a:ext cx="405531" cy="461665"/>
            <a:chOff x="2102209" y="1957879"/>
            <a:chExt cx="405531" cy="461665"/>
          </a:xfrm>
        </p:grpSpPr>
        <p:sp>
          <p:nvSpPr>
            <p:cNvPr id="41" name="دمعة 59">
              <a:extLst>
                <a:ext uri="{FF2B5EF4-FFF2-40B4-BE49-F238E27FC236}">
                  <a16:creationId xmlns:a16="http://schemas.microsoft.com/office/drawing/2014/main" id="{47650B57-71CB-F364-57FC-BC058FA7069A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مربع نص 60">
              <a:extLst>
                <a:ext uri="{FF2B5EF4-FFF2-40B4-BE49-F238E27FC236}">
                  <a16:creationId xmlns:a16="http://schemas.microsoft.com/office/drawing/2014/main" id="{A007CD5F-D239-BBC1-1B3D-7F67C52A49B3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20117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30" grpId="1" animBg="1"/>
      <p:bldP spid="34" grpId="0"/>
      <p:bldP spid="35" grpId="0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3361441" y="-903636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3" name="Rectangle 58">
            <a:extLst>
              <a:ext uri="{FF2B5EF4-FFF2-40B4-BE49-F238E27FC236}">
                <a16:creationId xmlns:a16="http://schemas.microsoft.com/office/drawing/2014/main" id="{A0320384-B2A4-CED0-C975-738B48E1FF55}"/>
              </a:ext>
            </a:extLst>
          </p:cNvPr>
          <p:cNvSpPr/>
          <p:nvPr/>
        </p:nvSpPr>
        <p:spPr>
          <a:xfrm>
            <a:off x="1290789" y="2205472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 : coins arrondis 66">
            <a:extLst>
              <a:ext uri="{FF2B5EF4-FFF2-40B4-BE49-F238E27FC236}">
                <a16:creationId xmlns:a16="http://schemas.microsoft.com/office/drawing/2014/main" id="{E7982E42-1D99-0F70-87EE-9677874D028D}"/>
              </a:ext>
            </a:extLst>
          </p:cNvPr>
          <p:cNvSpPr/>
          <p:nvPr/>
        </p:nvSpPr>
        <p:spPr>
          <a:xfrm rot="5400000">
            <a:off x="3091573" y="-220709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محاذاة الأشكال في مساحة العمل:</a:t>
            </a:r>
          </a:p>
        </p:txBody>
      </p:sp>
      <p:sp>
        <p:nvSpPr>
          <p:cNvPr id="6" name="ZoneTexte 51">
            <a:extLst>
              <a:ext uri="{FF2B5EF4-FFF2-40B4-BE49-F238E27FC236}">
                <a16:creationId xmlns:a16="http://schemas.microsoft.com/office/drawing/2014/main" id="{E2B2C88A-9FF8-8335-B9B8-535568328755}"/>
              </a:ext>
            </a:extLst>
          </p:cNvPr>
          <p:cNvSpPr txBox="1"/>
          <p:nvPr/>
        </p:nvSpPr>
        <p:spPr>
          <a:xfrm>
            <a:off x="761200" y="2869626"/>
            <a:ext cx="41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أداة المحاذاة.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30" name="image here">
            <a:extLst>
              <a:ext uri="{FF2B5EF4-FFF2-40B4-BE49-F238E27FC236}">
                <a16:creationId xmlns:a16="http://schemas.microsoft.com/office/drawing/2014/main" id="{4A74B3FE-3014-5219-6A31-632235E222D0}"/>
              </a:ext>
            </a:extLst>
          </p:cNvPr>
          <p:cNvSpPr/>
          <p:nvPr/>
        </p:nvSpPr>
        <p:spPr>
          <a:xfrm>
            <a:off x="6779064" y="2298438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1" name="مجموعة 58">
            <a:extLst>
              <a:ext uri="{FF2B5EF4-FFF2-40B4-BE49-F238E27FC236}">
                <a16:creationId xmlns:a16="http://schemas.microsoft.com/office/drawing/2014/main" id="{3067C835-7A4F-0356-EEA9-B01423C9195C}"/>
              </a:ext>
            </a:extLst>
          </p:cNvPr>
          <p:cNvGrpSpPr/>
          <p:nvPr/>
        </p:nvGrpSpPr>
        <p:grpSpPr>
          <a:xfrm flipH="1">
            <a:off x="7198343" y="3796315"/>
            <a:ext cx="405531" cy="461665"/>
            <a:chOff x="2102209" y="1957879"/>
            <a:chExt cx="405531" cy="461665"/>
          </a:xfrm>
        </p:grpSpPr>
        <p:sp>
          <p:nvSpPr>
            <p:cNvPr id="32" name="دمعة 59">
              <a:extLst>
                <a:ext uri="{FF2B5EF4-FFF2-40B4-BE49-F238E27FC236}">
                  <a16:creationId xmlns:a16="http://schemas.microsoft.com/office/drawing/2014/main" id="{0BC6495A-E69D-A116-ABEB-6FFC6B1790B9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مربع نص 60">
              <a:extLst>
                <a:ext uri="{FF2B5EF4-FFF2-40B4-BE49-F238E27FC236}">
                  <a16:creationId xmlns:a16="http://schemas.microsoft.com/office/drawing/2014/main" id="{6EAEE51B-6AAB-8945-905E-7CED4CBD41CC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34" name="ZoneTexte 25">
            <a:extLst>
              <a:ext uri="{FF2B5EF4-FFF2-40B4-BE49-F238E27FC236}">
                <a16:creationId xmlns:a16="http://schemas.microsoft.com/office/drawing/2014/main" id="{C8021D0D-E87B-9C74-D66A-81D02A53FE44}"/>
              </a:ext>
            </a:extLst>
          </p:cNvPr>
          <p:cNvSpPr txBox="1"/>
          <p:nvPr/>
        </p:nvSpPr>
        <p:spPr>
          <a:xfrm>
            <a:off x="761200" y="3563803"/>
            <a:ext cx="41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مقبض المحاذاة.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35" name="ZoneTexte 26">
            <a:extLst>
              <a:ext uri="{FF2B5EF4-FFF2-40B4-BE49-F238E27FC236}">
                <a16:creationId xmlns:a16="http://schemas.microsoft.com/office/drawing/2014/main" id="{3CC2081B-E805-79B6-B717-A403B6AB367C}"/>
              </a:ext>
            </a:extLst>
          </p:cNvPr>
          <p:cNvSpPr txBox="1"/>
          <p:nvPr/>
        </p:nvSpPr>
        <p:spPr>
          <a:xfrm>
            <a:off x="870888" y="4257980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ثلاثة أشكال مربعة على خط مستقيم.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36" name="مجموعة 58">
            <a:extLst>
              <a:ext uri="{FF2B5EF4-FFF2-40B4-BE49-F238E27FC236}">
                <a16:creationId xmlns:a16="http://schemas.microsoft.com/office/drawing/2014/main" id="{3858A817-D691-24EA-1451-B3C76338BACD}"/>
              </a:ext>
            </a:extLst>
          </p:cNvPr>
          <p:cNvGrpSpPr/>
          <p:nvPr/>
        </p:nvGrpSpPr>
        <p:grpSpPr>
          <a:xfrm flipH="1">
            <a:off x="11140615" y="1836773"/>
            <a:ext cx="405531" cy="461665"/>
            <a:chOff x="2102209" y="1957879"/>
            <a:chExt cx="405531" cy="461665"/>
          </a:xfrm>
          <a:solidFill>
            <a:srgbClr val="3E93DB"/>
          </a:solidFill>
        </p:grpSpPr>
        <p:sp>
          <p:nvSpPr>
            <p:cNvPr id="37" name="دمعة 59">
              <a:extLst>
                <a:ext uri="{FF2B5EF4-FFF2-40B4-BE49-F238E27FC236}">
                  <a16:creationId xmlns:a16="http://schemas.microsoft.com/office/drawing/2014/main" id="{566CD15E-C2D3-9085-990E-4AAB8AE6D946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مربع نص 60">
              <a:extLst>
                <a:ext uri="{FF2B5EF4-FFF2-40B4-BE49-F238E27FC236}">
                  <a16:creationId xmlns:a16="http://schemas.microsoft.com/office/drawing/2014/main" id="{724D0655-BB62-25EF-2A83-53191DFE3F69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en-US" sz="2000" b="1" dirty="0"/>
                <a:t>1</a:t>
              </a:r>
              <a:endParaRPr lang="fr-FR" sz="2000" b="1" dirty="0"/>
            </a:p>
          </p:txBody>
        </p:sp>
      </p:grpSp>
      <p:sp>
        <p:nvSpPr>
          <p:cNvPr id="39" name="image here">
            <a:extLst>
              <a:ext uri="{FF2B5EF4-FFF2-40B4-BE49-F238E27FC236}">
                <a16:creationId xmlns:a16="http://schemas.microsoft.com/office/drawing/2014/main" id="{F8F670C2-421D-2901-EF43-0C27B11AF4FC}"/>
              </a:ext>
            </a:extLst>
          </p:cNvPr>
          <p:cNvSpPr/>
          <p:nvPr/>
        </p:nvSpPr>
        <p:spPr>
          <a:xfrm>
            <a:off x="6640229" y="2337813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40" name="مجموعة 58">
            <a:extLst>
              <a:ext uri="{FF2B5EF4-FFF2-40B4-BE49-F238E27FC236}">
                <a16:creationId xmlns:a16="http://schemas.microsoft.com/office/drawing/2014/main" id="{081A0F7E-7124-9606-CBF8-ADA6A9D9EEFC}"/>
              </a:ext>
            </a:extLst>
          </p:cNvPr>
          <p:cNvGrpSpPr/>
          <p:nvPr/>
        </p:nvGrpSpPr>
        <p:grpSpPr>
          <a:xfrm flipH="1">
            <a:off x="6830608" y="4977580"/>
            <a:ext cx="405531" cy="461665"/>
            <a:chOff x="2102209" y="1957879"/>
            <a:chExt cx="405531" cy="461665"/>
          </a:xfrm>
        </p:grpSpPr>
        <p:sp>
          <p:nvSpPr>
            <p:cNvPr id="41" name="دمعة 59">
              <a:extLst>
                <a:ext uri="{FF2B5EF4-FFF2-40B4-BE49-F238E27FC236}">
                  <a16:creationId xmlns:a16="http://schemas.microsoft.com/office/drawing/2014/main" id="{47650B57-71CB-F364-57FC-BC058FA7069A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مربع نص 60">
              <a:extLst>
                <a:ext uri="{FF2B5EF4-FFF2-40B4-BE49-F238E27FC236}">
                  <a16:creationId xmlns:a16="http://schemas.microsoft.com/office/drawing/2014/main" id="{A007CD5F-D239-BBC1-1B3D-7F67C52A49B3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5803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 animBg="1"/>
      <p:bldP spid="30" grpId="1" animBg="1"/>
      <p:bldP spid="34" grpId="0"/>
      <p:bldP spid="35" grpId="0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8365240" y="1944020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E7F3E818-FF52-BDBB-DC30-38032EF40621}"/>
              </a:ext>
            </a:extLst>
          </p:cNvPr>
          <p:cNvSpPr/>
          <p:nvPr/>
        </p:nvSpPr>
        <p:spPr>
          <a:xfrm>
            <a:off x="7174697" y="2362783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51">
            <a:extLst>
              <a:ext uri="{FF2B5EF4-FFF2-40B4-BE49-F238E27FC236}">
                <a16:creationId xmlns:a16="http://schemas.microsoft.com/office/drawing/2014/main" id="{17A2C09A-3028-CE6E-9B68-04A654F78735}"/>
              </a:ext>
            </a:extLst>
          </p:cNvPr>
          <p:cNvSpPr txBox="1"/>
          <p:nvPr/>
        </p:nvSpPr>
        <p:spPr>
          <a:xfrm>
            <a:off x="7192383" y="2568820"/>
            <a:ext cx="41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حدد الأسطوانتين.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9" name="image here">
            <a:extLst>
              <a:ext uri="{FF2B5EF4-FFF2-40B4-BE49-F238E27FC236}">
                <a16:creationId xmlns:a16="http://schemas.microsoft.com/office/drawing/2014/main" id="{192CC4DD-15BD-9D3F-3514-C5C43DA39A75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A311B8A6-A35D-0EFB-271B-0AE64E1AFB4B}"/>
              </a:ext>
            </a:extLst>
          </p:cNvPr>
          <p:cNvGrpSpPr/>
          <p:nvPr/>
        </p:nvGrpSpPr>
        <p:grpSpPr>
          <a:xfrm flipH="1">
            <a:off x="1720832" y="2858347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A13721DE-41C4-772C-433E-7AD741A79C9A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45444683-1C48-7672-0669-B3508D18C54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EAA71171-0FBD-C376-F5F3-B345429BA121}"/>
              </a:ext>
            </a:extLst>
          </p:cNvPr>
          <p:cNvGrpSpPr/>
          <p:nvPr/>
        </p:nvGrpSpPr>
        <p:grpSpPr>
          <a:xfrm flipH="1">
            <a:off x="4938723" y="1763247"/>
            <a:ext cx="405531" cy="461665"/>
            <a:chOff x="2102209" y="1957879"/>
            <a:chExt cx="405531" cy="461665"/>
          </a:xfrm>
        </p:grpSpPr>
        <p:sp>
          <p:nvSpPr>
            <p:cNvPr id="14" name="دمعة 59">
              <a:extLst>
                <a:ext uri="{FF2B5EF4-FFF2-40B4-BE49-F238E27FC236}">
                  <a16:creationId xmlns:a16="http://schemas.microsoft.com/office/drawing/2014/main" id="{EC3C221B-7903-8DA9-318B-11AE1ED0209B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مربع نص 60">
              <a:extLst>
                <a:ext uri="{FF2B5EF4-FFF2-40B4-BE49-F238E27FC236}">
                  <a16:creationId xmlns:a16="http://schemas.microsoft.com/office/drawing/2014/main" id="{A7279B45-E89B-6C16-84D1-3CBAA42189C3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16" name="ZoneTexte 25">
            <a:extLst>
              <a:ext uri="{FF2B5EF4-FFF2-40B4-BE49-F238E27FC236}">
                <a16:creationId xmlns:a16="http://schemas.microsoft.com/office/drawing/2014/main" id="{9D73B010-64FE-FA67-30FB-D7185F02CCB9}"/>
              </a:ext>
            </a:extLst>
          </p:cNvPr>
          <p:cNvSpPr txBox="1"/>
          <p:nvPr/>
        </p:nvSpPr>
        <p:spPr>
          <a:xfrm>
            <a:off x="7192383" y="2959495"/>
            <a:ext cx="41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تحرير النموذج)، اضغط على (محاذاة).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7" name="ZoneTexte 26">
            <a:extLst>
              <a:ext uri="{FF2B5EF4-FFF2-40B4-BE49-F238E27FC236}">
                <a16:creationId xmlns:a16="http://schemas.microsoft.com/office/drawing/2014/main" id="{EA4E4B41-8E38-669A-7839-CAAD3E63C969}"/>
              </a:ext>
            </a:extLst>
          </p:cNvPr>
          <p:cNvSpPr txBox="1"/>
          <p:nvPr/>
        </p:nvSpPr>
        <p:spPr>
          <a:xfrm>
            <a:off x="7302071" y="3558722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Z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8" name="ZoneTexte 27">
            <a:extLst>
              <a:ext uri="{FF2B5EF4-FFF2-40B4-BE49-F238E27FC236}">
                <a16:creationId xmlns:a16="http://schemas.microsoft.com/office/drawing/2014/main" id="{CA240FF2-D6D3-FA0F-79BC-C4C6F9DD80A2}"/>
              </a:ext>
            </a:extLst>
          </p:cNvPr>
          <p:cNvSpPr txBox="1"/>
          <p:nvPr/>
        </p:nvSpPr>
        <p:spPr>
          <a:xfrm>
            <a:off x="7302071" y="4108191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X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9" name="ZoneTexte 27">
            <a:extLst>
              <a:ext uri="{FF2B5EF4-FFF2-40B4-BE49-F238E27FC236}">
                <a16:creationId xmlns:a16="http://schemas.microsoft.com/office/drawing/2014/main" id="{14A6FA33-A502-B8BB-253D-040B17EC4AF4}"/>
              </a:ext>
            </a:extLst>
          </p:cNvPr>
          <p:cNvSpPr txBox="1"/>
          <p:nvPr/>
        </p:nvSpPr>
        <p:spPr>
          <a:xfrm>
            <a:off x="7302071" y="4688014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Y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20" name="مجموعة 58">
            <a:extLst>
              <a:ext uri="{FF2B5EF4-FFF2-40B4-BE49-F238E27FC236}">
                <a16:creationId xmlns:a16="http://schemas.microsoft.com/office/drawing/2014/main" id="{F49A7A0B-8480-ACB3-143C-31187B124505}"/>
              </a:ext>
            </a:extLst>
          </p:cNvPr>
          <p:cNvGrpSpPr/>
          <p:nvPr/>
        </p:nvGrpSpPr>
        <p:grpSpPr>
          <a:xfrm flipH="1">
            <a:off x="2265563" y="4177322"/>
            <a:ext cx="405531" cy="461665"/>
            <a:chOff x="2102209" y="1957879"/>
            <a:chExt cx="405531" cy="461665"/>
          </a:xfrm>
        </p:grpSpPr>
        <p:sp>
          <p:nvSpPr>
            <p:cNvPr id="21" name="دمعة 59">
              <a:extLst>
                <a:ext uri="{FF2B5EF4-FFF2-40B4-BE49-F238E27FC236}">
                  <a16:creationId xmlns:a16="http://schemas.microsoft.com/office/drawing/2014/main" id="{B1F1FB63-6620-0EEF-81FB-189A6A11BF01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مربع نص 60">
              <a:extLst>
                <a:ext uri="{FF2B5EF4-FFF2-40B4-BE49-F238E27FC236}">
                  <a16:creationId xmlns:a16="http://schemas.microsoft.com/office/drawing/2014/main" id="{76901C31-24D1-CAB7-775D-357FF92AAA7B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3" name="مجموعة 58">
            <a:extLst>
              <a:ext uri="{FF2B5EF4-FFF2-40B4-BE49-F238E27FC236}">
                <a16:creationId xmlns:a16="http://schemas.microsoft.com/office/drawing/2014/main" id="{C2B7C083-F3BE-A3C1-448F-74972C186A89}"/>
              </a:ext>
            </a:extLst>
          </p:cNvPr>
          <p:cNvGrpSpPr/>
          <p:nvPr/>
        </p:nvGrpSpPr>
        <p:grpSpPr>
          <a:xfrm rot="5400000" flipH="1">
            <a:off x="1053277" y="3799356"/>
            <a:ext cx="461665" cy="405531"/>
            <a:chOff x="2074141" y="1987850"/>
            <a:chExt cx="461665" cy="405531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11E05D3C-1A8A-1CE4-F680-FC40B3D9EF91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7053D08F-961B-2E81-E751-7B4F2EA333BF}"/>
                </a:ext>
              </a:extLst>
            </p:cNvPr>
            <p:cNvSpPr txBox="1"/>
            <p:nvPr/>
          </p:nvSpPr>
          <p:spPr>
            <a:xfrm rot="5400000">
              <a:off x="2140005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26" name="مجموعة 58">
            <a:extLst>
              <a:ext uri="{FF2B5EF4-FFF2-40B4-BE49-F238E27FC236}">
                <a16:creationId xmlns:a16="http://schemas.microsoft.com/office/drawing/2014/main" id="{746A9D22-CF2B-58C9-FBD3-B33AC6B76BAA}"/>
              </a:ext>
            </a:extLst>
          </p:cNvPr>
          <p:cNvGrpSpPr/>
          <p:nvPr/>
        </p:nvGrpSpPr>
        <p:grpSpPr>
          <a:xfrm rot="5400000" flipH="1">
            <a:off x="1251944" y="4587029"/>
            <a:ext cx="461665" cy="405531"/>
            <a:chOff x="2074142" y="1987850"/>
            <a:chExt cx="461665" cy="405531"/>
          </a:xfrm>
          <a:solidFill>
            <a:srgbClr val="7030A0"/>
          </a:solidFill>
        </p:grpSpPr>
        <p:sp>
          <p:nvSpPr>
            <p:cNvPr id="27" name="دمعة 59">
              <a:extLst>
                <a:ext uri="{FF2B5EF4-FFF2-40B4-BE49-F238E27FC236}">
                  <a16:creationId xmlns:a16="http://schemas.microsoft.com/office/drawing/2014/main" id="{37C37576-B40F-7CB0-0990-BE5BA8942758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مربع نص 60">
              <a:extLst>
                <a:ext uri="{FF2B5EF4-FFF2-40B4-BE49-F238E27FC236}">
                  <a16:creationId xmlns:a16="http://schemas.microsoft.com/office/drawing/2014/main" id="{5A303D5F-949C-3B83-A3EA-1A0A1874DC53}"/>
                </a:ext>
              </a:extLst>
            </p:cNvPr>
            <p:cNvSpPr txBox="1"/>
            <p:nvPr/>
          </p:nvSpPr>
          <p:spPr>
            <a:xfrm rot="54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  <p:sp>
        <p:nvSpPr>
          <p:cNvPr id="43" name="ZoneTexte 51">
            <a:extLst>
              <a:ext uri="{FF2B5EF4-FFF2-40B4-BE49-F238E27FC236}">
                <a16:creationId xmlns:a16="http://schemas.microsoft.com/office/drawing/2014/main" id="{AF87123C-C78A-81B1-B96A-14B1DE2956BC}"/>
              </a:ext>
            </a:extLst>
          </p:cNvPr>
          <p:cNvSpPr txBox="1"/>
          <p:nvPr/>
        </p:nvSpPr>
        <p:spPr>
          <a:xfrm>
            <a:off x="7174697" y="5304324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6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تحرير النموذج)، اضغط على (تجميع).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44" name="مجموعة 58">
            <a:extLst>
              <a:ext uri="{FF2B5EF4-FFF2-40B4-BE49-F238E27FC236}">
                <a16:creationId xmlns:a16="http://schemas.microsoft.com/office/drawing/2014/main" id="{5189AF05-F9E1-93DC-D21E-F4F08CEAEE29}"/>
              </a:ext>
            </a:extLst>
          </p:cNvPr>
          <p:cNvGrpSpPr/>
          <p:nvPr/>
        </p:nvGrpSpPr>
        <p:grpSpPr>
          <a:xfrm rot="16200000" flipH="1">
            <a:off x="4113466" y="1791316"/>
            <a:ext cx="461665" cy="405531"/>
            <a:chOff x="2074143" y="1987850"/>
            <a:chExt cx="461665" cy="405531"/>
          </a:xfrm>
        </p:grpSpPr>
        <p:sp>
          <p:nvSpPr>
            <p:cNvPr id="45" name="دمعة 59">
              <a:extLst>
                <a:ext uri="{FF2B5EF4-FFF2-40B4-BE49-F238E27FC236}">
                  <a16:creationId xmlns:a16="http://schemas.microsoft.com/office/drawing/2014/main" id="{2AA00BE7-3FF4-8AC7-99E3-755F53D35A1A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مربع نص 60">
              <a:extLst>
                <a:ext uri="{FF2B5EF4-FFF2-40B4-BE49-F238E27FC236}">
                  <a16:creationId xmlns:a16="http://schemas.microsoft.com/office/drawing/2014/main" id="{8CC0B939-2AE5-8CDF-5A09-FAF1602874AD}"/>
                </a:ext>
              </a:extLst>
            </p:cNvPr>
            <p:cNvSpPr txBox="1"/>
            <p:nvPr/>
          </p:nvSpPr>
          <p:spPr>
            <a:xfrm rot="16200000">
              <a:off x="2140007" y="1957880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6</a:t>
              </a:r>
            </a:p>
          </p:txBody>
        </p:sp>
      </p:grpSp>
      <p:sp>
        <p:nvSpPr>
          <p:cNvPr id="29" name="Rectangle : coins arrondis 66">
            <a:extLst>
              <a:ext uri="{FF2B5EF4-FFF2-40B4-BE49-F238E27FC236}">
                <a16:creationId xmlns:a16="http://schemas.microsoft.com/office/drawing/2014/main" id="{E7982E42-1D99-0F70-87EE-9677874D028D}"/>
              </a:ext>
            </a:extLst>
          </p:cNvPr>
          <p:cNvSpPr/>
          <p:nvPr/>
        </p:nvSpPr>
        <p:spPr>
          <a:xfrm rot="5400000">
            <a:off x="8975481" y="-113190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لمحاذاة الأسطوانتين:</a:t>
            </a:r>
          </a:p>
        </p:txBody>
      </p:sp>
    </p:spTree>
    <p:extLst>
      <p:ext uri="{BB962C8B-B14F-4D97-AF65-F5344CB8AC3E}">
        <p14:creationId xmlns:p14="http://schemas.microsoft.com/office/powerpoint/2010/main" val="3824317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6" grpId="0"/>
      <p:bldP spid="17" grpId="0"/>
      <p:bldP spid="18" grpId="0"/>
      <p:bldP spid="19" grpId="0"/>
      <p:bldP spid="4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هرم Vector png">
            <a:extLst>
              <a:ext uri="{FF2B5EF4-FFF2-40B4-BE49-F238E27FC236}">
                <a16:creationId xmlns:a16="http://schemas.microsoft.com/office/drawing/2014/main" id="{DACCB6B1-F21D-B757-F900-56E038A96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8365240" y="1944020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4" name="Rectangle 58">
            <a:extLst>
              <a:ext uri="{FF2B5EF4-FFF2-40B4-BE49-F238E27FC236}">
                <a16:creationId xmlns:a16="http://schemas.microsoft.com/office/drawing/2014/main" id="{E7F3E818-FF52-BDBB-DC30-38032EF40621}"/>
              </a:ext>
            </a:extLst>
          </p:cNvPr>
          <p:cNvSpPr/>
          <p:nvPr/>
        </p:nvSpPr>
        <p:spPr>
          <a:xfrm>
            <a:off x="7174697" y="2362783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51">
            <a:extLst>
              <a:ext uri="{FF2B5EF4-FFF2-40B4-BE49-F238E27FC236}">
                <a16:creationId xmlns:a16="http://schemas.microsoft.com/office/drawing/2014/main" id="{17A2C09A-3028-CE6E-9B68-04A654F78735}"/>
              </a:ext>
            </a:extLst>
          </p:cNvPr>
          <p:cNvSpPr txBox="1"/>
          <p:nvPr/>
        </p:nvSpPr>
        <p:spPr>
          <a:xfrm>
            <a:off x="7192383" y="2568820"/>
            <a:ext cx="41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حدد الأسطوانتين.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9" name="image here">
            <a:extLst>
              <a:ext uri="{FF2B5EF4-FFF2-40B4-BE49-F238E27FC236}">
                <a16:creationId xmlns:a16="http://schemas.microsoft.com/office/drawing/2014/main" id="{192CC4DD-15BD-9D3F-3514-C5C43DA39A75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A311B8A6-A35D-0EFB-271B-0AE64E1AFB4B}"/>
              </a:ext>
            </a:extLst>
          </p:cNvPr>
          <p:cNvGrpSpPr/>
          <p:nvPr/>
        </p:nvGrpSpPr>
        <p:grpSpPr>
          <a:xfrm flipH="1">
            <a:off x="1720832" y="2858347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A13721DE-41C4-772C-433E-7AD741A79C9A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45444683-1C48-7672-0669-B3508D18C54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EAA71171-0FBD-C376-F5F3-B345429BA121}"/>
              </a:ext>
            </a:extLst>
          </p:cNvPr>
          <p:cNvGrpSpPr/>
          <p:nvPr/>
        </p:nvGrpSpPr>
        <p:grpSpPr>
          <a:xfrm flipH="1">
            <a:off x="4938723" y="1763247"/>
            <a:ext cx="405531" cy="461665"/>
            <a:chOff x="2102209" y="1957879"/>
            <a:chExt cx="405531" cy="461665"/>
          </a:xfrm>
        </p:grpSpPr>
        <p:sp>
          <p:nvSpPr>
            <p:cNvPr id="14" name="دمعة 59">
              <a:extLst>
                <a:ext uri="{FF2B5EF4-FFF2-40B4-BE49-F238E27FC236}">
                  <a16:creationId xmlns:a16="http://schemas.microsoft.com/office/drawing/2014/main" id="{EC3C221B-7903-8DA9-318B-11AE1ED0209B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مربع نص 60">
              <a:extLst>
                <a:ext uri="{FF2B5EF4-FFF2-40B4-BE49-F238E27FC236}">
                  <a16:creationId xmlns:a16="http://schemas.microsoft.com/office/drawing/2014/main" id="{A7279B45-E89B-6C16-84D1-3CBAA42189C3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16" name="ZoneTexte 25">
            <a:extLst>
              <a:ext uri="{FF2B5EF4-FFF2-40B4-BE49-F238E27FC236}">
                <a16:creationId xmlns:a16="http://schemas.microsoft.com/office/drawing/2014/main" id="{9D73B010-64FE-FA67-30FB-D7185F02CCB9}"/>
              </a:ext>
            </a:extLst>
          </p:cNvPr>
          <p:cNvSpPr txBox="1"/>
          <p:nvPr/>
        </p:nvSpPr>
        <p:spPr>
          <a:xfrm>
            <a:off x="7192383" y="2959495"/>
            <a:ext cx="41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تحرير النموذج)، اضغط على (محاذاة).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7" name="ZoneTexte 26">
            <a:extLst>
              <a:ext uri="{FF2B5EF4-FFF2-40B4-BE49-F238E27FC236}">
                <a16:creationId xmlns:a16="http://schemas.microsoft.com/office/drawing/2014/main" id="{EA4E4B41-8E38-669A-7839-CAAD3E63C969}"/>
              </a:ext>
            </a:extLst>
          </p:cNvPr>
          <p:cNvSpPr txBox="1"/>
          <p:nvPr/>
        </p:nvSpPr>
        <p:spPr>
          <a:xfrm>
            <a:off x="7302071" y="3558722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Z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8" name="ZoneTexte 27">
            <a:extLst>
              <a:ext uri="{FF2B5EF4-FFF2-40B4-BE49-F238E27FC236}">
                <a16:creationId xmlns:a16="http://schemas.microsoft.com/office/drawing/2014/main" id="{CA240FF2-D6D3-FA0F-79BC-C4C6F9DD80A2}"/>
              </a:ext>
            </a:extLst>
          </p:cNvPr>
          <p:cNvSpPr txBox="1"/>
          <p:nvPr/>
        </p:nvSpPr>
        <p:spPr>
          <a:xfrm>
            <a:off x="7302071" y="4108191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X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19" name="ZoneTexte 27">
            <a:extLst>
              <a:ext uri="{FF2B5EF4-FFF2-40B4-BE49-F238E27FC236}">
                <a16:creationId xmlns:a16="http://schemas.microsoft.com/office/drawing/2014/main" id="{14A6FA33-A502-B8BB-253D-040B17EC4AF4}"/>
              </a:ext>
            </a:extLst>
          </p:cNvPr>
          <p:cNvSpPr txBox="1"/>
          <p:nvPr/>
        </p:nvSpPr>
        <p:spPr>
          <a:xfrm>
            <a:off x="7302071" y="4688014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Y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20" name="مجموعة 58">
            <a:extLst>
              <a:ext uri="{FF2B5EF4-FFF2-40B4-BE49-F238E27FC236}">
                <a16:creationId xmlns:a16="http://schemas.microsoft.com/office/drawing/2014/main" id="{F49A7A0B-8480-ACB3-143C-31187B124505}"/>
              </a:ext>
            </a:extLst>
          </p:cNvPr>
          <p:cNvGrpSpPr/>
          <p:nvPr/>
        </p:nvGrpSpPr>
        <p:grpSpPr>
          <a:xfrm flipH="1">
            <a:off x="2265563" y="4177322"/>
            <a:ext cx="405531" cy="461665"/>
            <a:chOff x="2102209" y="1957879"/>
            <a:chExt cx="405531" cy="461665"/>
          </a:xfrm>
        </p:grpSpPr>
        <p:sp>
          <p:nvSpPr>
            <p:cNvPr id="21" name="دمعة 59">
              <a:extLst>
                <a:ext uri="{FF2B5EF4-FFF2-40B4-BE49-F238E27FC236}">
                  <a16:creationId xmlns:a16="http://schemas.microsoft.com/office/drawing/2014/main" id="{B1F1FB63-6620-0EEF-81FB-189A6A11BF01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مربع نص 60">
              <a:extLst>
                <a:ext uri="{FF2B5EF4-FFF2-40B4-BE49-F238E27FC236}">
                  <a16:creationId xmlns:a16="http://schemas.microsoft.com/office/drawing/2014/main" id="{76901C31-24D1-CAB7-775D-357FF92AAA7B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3" name="مجموعة 58">
            <a:extLst>
              <a:ext uri="{FF2B5EF4-FFF2-40B4-BE49-F238E27FC236}">
                <a16:creationId xmlns:a16="http://schemas.microsoft.com/office/drawing/2014/main" id="{C2B7C083-F3BE-A3C1-448F-74972C186A89}"/>
              </a:ext>
            </a:extLst>
          </p:cNvPr>
          <p:cNvGrpSpPr/>
          <p:nvPr/>
        </p:nvGrpSpPr>
        <p:grpSpPr>
          <a:xfrm rot="5400000" flipH="1">
            <a:off x="1053277" y="3799356"/>
            <a:ext cx="461665" cy="405531"/>
            <a:chOff x="2074141" y="1987850"/>
            <a:chExt cx="461665" cy="405531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11E05D3C-1A8A-1CE4-F680-FC40B3D9EF91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7053D08F-961B-2E81-E751-7B4F2EA333BF}"/>
                </a:ext>
              </a:extLst>
            </p:cNvPr>
            <p:cNvSpPr txBox="1"/>
            <p:nvPr/>
          </p:nvSpPr>
          <p:spPr>
            <a:xfrm rot="5400000">
              <a:off x="2140005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26" name="مجموعة 58">
            <a:extLst>
              <a:ext uri="{FF2B5EF4-FFF2-40B4-BE49-F238E27FC236}">
                <a16:creationId xmlns:a16="http://schemas.microsoft.com/office/drawing/2014/main" id="{746A9D22-CF2B-58C9-FBD3-B33AC6B76BAA}"/>
              </a:ext>
            </a:extLst>
          </p:cNvPr>
          <p:cNvGrpSpPr/>
          <p:nvPr/>
        </p:nvGrpSpPr>
        <p:grpSpPr>
          <a:xfrm rot="5400000" flipH="1">
            <a:off x="1251944" y="4587029"/>
            <a:ext cx="461665" cy="405531"/>
            <a:chOff x="2074142" y="1987850"/>
            <a:chExt cx="461665" cy="405531"/>
          </a:xfrm>
          <a:solidFill>
            <a:srgbClr val="7030A0"/>
          </a:solidFill>
        </p:grpSpPr>
        <p:sp>
          <p:nvSpPr>
            <p:cNvPr id="27" name="دمعة 59">
              <a:extLst>
                <a:ext uri="{FF2B5EF4-FFF2-40B4-BE49-F238E27FC236}">
                  <a16:creationId xmlns:a16="http://schemas.microsoft.com/office/drawing/2014/main" id="{37C37576-B40F-7CB0-0990-BE5BA8942758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مربع نص 60">
              <a:extLst>
                <a:ext uri="{FF2B5EF4-FFF2-40B4-BE49-F238E27FC236}">
                  <a16:creationId xmlns:a16="http://schemas.microsoft.com/office/drawing/2014/main" id="{5A303D5F-949C-3B83-A3EA-1A0A1874DC53}"/>
                </a:ext>
              </a:extLst>
            </p:cNvPr>
            <p:cNvSpPr txBox="1"/>
            <p:nvPr/>
          </p:nvSpPr>
          <p:spPr>
            <a:xfrm rot="54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  <p:sp>
        <p:nvSpPr>
          <p:cNvPr id="43" name="ZoneTexte 51">
            <a:extLst>
              <a:ext uri="{FF2B5EF4-FFF2-40B4-BE49-F238E27FC236}">
                <a16:creationId xmlns:a16="http://schemas.microsoft.com/office/drawing/2014/main" id="{AF87123C-C78A-81B1-B96A-14B1DE2956BC}"/>
              </a:ext>
            </a:extLst>
          </p:cNvPr>
          <p:cNvSpPr txBox="1"/>
          <p:nvPr/>
        </p:nvSpPr>
        <p:spPr>
          <a:xfrm>
            <a:off x="7174697" y="5304324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6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تحرير النموذج)، اضغط على (تجميع).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44" name="مجموعة 58">
            <a:extLst>
              <a:ext uri="{FF2B5EF4-FFF2-40B4-BE49-F238E27FC236}">
                <a16:creationId xmlns:a16="http://schemas.microsoft.com/office/drawing/2014/main" id="{5189AF05-F9E1-93DC-D21E-F4F08CEAEE29}"/>
              </a:ext>
            </a:extLst>
          </p:cNvPr>
          <p:cNvGrpSpPr/>
          <p:nvPr/>
        </p:nvGrpSpPr>
        <p:grpSpPr>
          <a:xfrm rot="16200000" flipH="1">
            <a:off x="4113466" y="1791316"/>
            <a:ext cx="461665" cy="405531"/>
            <a:chOff x="2074143" y="1987850"/>
            <a:chExt cx="461665" cy="405531"/>
          </a:xfrm>
        </p:grpSpPr>
        <p:sp>
          <p:nvSpPr>
            <p:cNvPr id="45" name="دمعة 59">
              <a:extLst>
                <a:ext uri="{FF2B5EF4-FFF2-40B4-BE49-F238E27FC236}">
                  <a16:creationId xmlns:a16="http://schemas.microsoft.com/office/drawing/2014/main" id="{2AA00BE7-3FF4-8AC7-99E3-755F53D35A1A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مربع نص 60">
              <a:extLst>
                <a:ext uri="{FF2B5EF4-FFF2-40B4-BE49-F238E27FC236}">
                  <a16:creationId xmlns:a16="http://schemas.microsoft.com/office/drawing/2014/main" id="{8CC0B939-2AE5-8CDF-5A09-FAF1602874AD}"/>
                </a:ext>
              </a:extLst>
            </p:cNvPr>
            <p:cNvSpPr txBox="1"/>
            <p:nvPr/>
          </p:nvSpPr>
          <p:spPr>
            <a:xfrm rot="16200000">
              <a:off x="2140007" y="1957880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6</a:t>
              </a:r>
            </a:p>
          </p:txBody>
        </p:sp>
      </p:grpSp>
      <p:sp>
        <p:nvSpPr>
          <p:cNvPr id="29" name="Rectangle : coins arrondis 66">
            <a:extLst>
              <a:ext uri="{FF2B5EF4-FFF2-40B4-BE49-F238E27FC236}">
                <a16:creationId xmlns:a16="http://schemas.microsoft.com/office/drawing/2014/main" id="{E7982E42-1D99-0F70-87EE-9677874D028D}"/>
              </a:ext>
            </a:extLst>
          </p:cNvPr>
          <p:cNvSpPr/>
          <p:nvPr/>
        </p:nvSpPr>
        <p:spPr>
          <a:xfrm rot="5400000">
            <a:off x="8975481" y="-113190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لمحاذاة الأسطوانتين:</a:t>
            </a:r>
          </a:p>
        </p:txBody>
      </p:sp>
    </p:spTree>
    <p:extLst>
      <p:ext uri="{BB962C8B-B14F-4D97-AF65-F5344CB8AC3E}">
        <p14:creationId xmlns:p14="http://schemas.microsoft.com/office/powerpoint/2010/main" val="29444015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6" grpId="0"/>
      <p:bldP spid="17" grpId="0"/>
      <p:bldP spid="18" grpId="0"/>
      <p:bldP spid="19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666497" y="2313756"/>
            <a:ext cx="4313129" cy="16733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666497" y="2519793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solidFill>
                  <a:srgbClr val="3E93DB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solidFill>
                  <a:srgbClr val="3E93DB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1</a:t>
            </a:r>
            <a:r>
              <a:rPr lang="ar-DZ" b="1" dirty="0">
                <a:solidFill>
                  <a:srgbClr val="3E94DD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فيوكيوب.</a:t>
            </a:r>
            <a:endParaRPr lang="ar-DZ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1586469" y="2794872"/>
            <a:ext cx="3001026" cy="1807454"/>
          </a:xfrm>
          <a:prstGeom prst="roundRect">
            <a:avLst>
              <a:gd name="adj" fmla="val 11905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rot="16200000" flipH="1">
            <a:off x="3415009" y="2639592"/>
            <a:ext cx="461665" cy="405531"/>
            <a:chOff x="2074143" y="1987850"/>
            <a:chExt cx="461665" cy="405531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 rot="16200000">
              <a:off x="2140007" y="1957880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793871" y="3213970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solidFill>
                  <a:srgbClr val="3DCAFD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solidFill>
                  <a:srgbClr val="3DCAFD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2</a:t>
            </a:r>
            <a:r>
              <a:rPr lang="ar-DZ" b="1" dirty="0">
                <a:solidFill>
                  <a:srgbClr val="3DCAFD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العرض من أعلى.</a:t>
            </a:r>
            <a:endParaRPr lang="ar-DZ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61" name="image here">
            <a:extLst>
              <a:ext uri="{FF2B5EF4-FFF2-40B4-BE49-F238E27FC236}">
                <a16:creationId xmlns:a16="http://schemas.microsoft.com/office/drawing/2014/main" id="{F3946B4F-B889-4972-AD36-42210EB58693}"/>
              </a:ext>
            </a:extLst>
          </p:cNvPr>
          <p:cNvSpPr/>
          <p:nvPr/>
        </p:nvSpPr>
        <p:spPr>
          <a:xfrm>
            <a:off x="775601" y="2060379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1161736" y="1953188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3" name="Rectangle : coins arrondis 66">
            <a:extLst>
              <a:ext uri="{FF2B5EF4-FFF2-40B4-BE49-F238E27FC236}">
                <a16:creationId xmlns:a16="http://schemas.microsoft.com/office/drawing/2014/main" id="{8D48DA7C-4007-23D5-1160-1D08F6ED7F97}"/>
              </a:ext>
            </a:extLst>
          </p:cNvPr>
          <p:cNvSpPr/>
          <p:nvPr/>
        </p:nvSpPr>
        <p:spPr>
          <a:xfrm rot="5400000">
            <a:off x="9517130" y="-150536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تغيير طريقة عرض الشكل ثلاثي الأبعاد:</a:t>
            </a:r>
          </a:p>
        </p:txBody>
      </p:sp>
      <p:pic>
        <p:nvPicPr>
          <p:cNvPr id="4" name="Picture 2" descr="هرم Vector png">
            <a:extLst>
              <a:ext uri="{FF2B5EF4-FFF2-40B4-BE49-F238E27FC236}">
                <a16:creationId xmlns:a16="http://schemas.microsoft.com/office/drawing/2014/main" id="{D624E7CF-4614-1A49-CB85-64FEE53F0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4612245" y="4638516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بحث عن أنواع الأشكال الهندسية">
            <a:extLst>
              <a:ext uri="{FF2B5EF4-FFF2-40B4-BE49-F238E27FC236}">
                <a16:creationId xmlns:a16="http://schemas.microsoft.com/office/drawing/2014/main" id="{24805900-8C0F-C358-6BE1-2B683F589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3">
            <a:extLst>
              <a:ext uri="{FF2B5EF4-FFF2-40B4-BE49-F238E27FC236}">
                <a16:creationId xmlns:a16="http://schemas.microsoft.com/office/drawing/2014/main" id="{2C964058-2684-F09A-8BE5-0A11182C570D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</p:spTree>
    <p:extLst>
      <p:ext uri="{BB962C8B-B14F-4D97-AF65-F5344CB8AC3E}">
        <p14:creationId xmlns:p14="http://schemas.microsoft.com/office/powerpoint/2010/main" val="1707064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4" grpId="1" animBg="1"/>
      <p:bldP spid="26" grpId="0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هرم Vector png">
            <a:extLst>
              <a:ext uri="{FF2B5EF4-FFF2-40B4-BE49-F238E27FC236}">
                <a16:creationId xmlns:a16="http://schemas.microsoft.com/office/drawing/2014/main" id="{BD3156C7-5A1A-D39F-5829-C27373065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-1390883" y="4079976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688129" y="2313756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AD0863C5-35D3-73FB-9078-27AD799A5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718493" y="2362932"/>
            <a:ext cx="1322252" cy="18685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31B0DF-00CF-5B21-268F-8C54181A3793}"/>
              </a:ext>
            </a:extLst>
          </p:cNvPr>
          <p:cNvSpPr txBox="1"/>
          <p:nvPr/>
        </p:nvSpPr>
        <p:spPr>
          <a:xfrm>
            <a:off x="8067257" y="1952574"/>
            <a:ext cx="3551200" cy="442674"/>
          </a:xfrm>
          <a:prstGeom prst="round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algn="justLow" rtl="1"/>
            <a:r>
              <a:rPr lang="ar-SA" sz="2000" b="1" dirty="0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لإضافة صندوق</a:t>
            </a:r>
            <a:r>
              <a:rPr lang="ar-DZ" sz="2000" b="1" dirty="0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: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688129" y="2519793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الشكل)، حدد (صندوق).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flipH="1">
            <a:off x="5505402" y="3358016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1732767" y="2897923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815503" y="3213970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مساحة العمل لإضافتها.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179B86F-CAC9-7B14-47E9-4CA03668E412}"/>
              </a:ext>
            </a:extLst>
          </p:cNvPr>
          <p:cNvSpPr txBox="1"/>
          <p:nvPr/>
        </p:nvSpPr>
        <p:spPr>
          <a:xfrm>
            <a:off x="7815503" y="3908147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الصندوق، حدد المقبض الأيمن السفلي الأبيض.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8EF964-2EED-93A8-23A4-72BD5D9B2CC9}"/>
              </a:ext>
            </a:extLst>
          </p:cNvPr>
          <p:cNvSpPr txBox="1"/>
          <p:nvPr/>
        </p:nvSpPr>
        <p:spPr>
          <a:xfrm>
            <a:off x="7815503" y="4602325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بالعرض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40.00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83" name="ZoneTexte 27">
            <a:extLst>
              <a:ext uri="{FF2B5EF4-FFF2-40B4-BE49-F238E27FC236}">
                <a16:creationId xmlns:a16="http://schemas.microsoft.com/office/drawing/2014/main" id="{146D7F94-6DBC-A0A3-A59B-E97675BC8085}"/>
              </a:ext>
            </a:extLst>
          </p:cNvPr>
          <p:cNvSpPr txBox="1"/>
          <p:nvPr/>
        </p:nvSpPr>
        <p:spPr>
          <a:xfrm>
            <a:off x="7815503" y="5296503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5اضغط على الصندوق الخاص بالطول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40.00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6459E63C-C73C-B365-368C-CD224157CFF1}"/>
              </a:ext>
            </a:extLst>
          </p:cNvPr>
          <p:cNvGrpSpPr/>
          <p:nvPr/>
        </p:nvGrpSpPr>
        <p:grpSpPr>
          <a:xfrm rot="5400000" flipH="1">
            <a:off x="1674323" y="4063320"/>
            <a:ext cx="461665" cy="405531"/>
            <a:chOff x="2074142" y="1987850"/>
            <a:chExt cx="461665" cy="405531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E2492AB6-E400-7CFE-4470-7A8E78073B3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مربع نص 60">
              <a:extLst>
                <a:ext uri="{FF2B5EF4-FFF2-40B4-BE49-F238E27FC236}">
                  <a16:creationId xmlns:a16="http://schemas.microsoft.com/office/drawing/2014/main" id="{55C5DBB6-F25D-8272-5794-8030319A8286}"/>
                </a:ext>
              </a:extLst>
            </p:cNvPr>
            <p:cNvSpPr txBox="1"/>
            <p:nvPr/>
          </p:nvSpPr>
          <p:spPr>
            <a:xfrm rot="5237837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2" name="مجموعة 58">
            <a:extLst>
              <a:ext uri="{FF2B5EF4-FFF2-40B4-BE49-F238E27FC236}">
                <a16:creationId xmlns:a16="http://schemas.microsoft.com/office/drawing/2014/main" id="{89AC627A-8C41-95F3-AE61-C8EC34197694}"/>
              </a:ext>
            </a:extLst>
          </p:cNvPr>
          <p:cNvGrpSpPr/>
          <p:nvPr/>
        </p:nvGrpSpPr>
        <p:grpSpPr>
          <a:xfrm flipH="1">
            <a:off x="2231548" y="3734033"/>
            <a:ext cx="405531" cy="461665"/>
            <a:chOff x="2102209" y="1957879"/>
            <a:chExt cx="405531" cy="461665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95886EB7-8FE3-4E54-5BC1-9C340F45576E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C955D0FA-FBA7-E86D-9389-85FCC9E59271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95" name="مجموعة 58">
            <a:extLst>
              <a:ext uri="{FF2B5EF4-FFF2-40B4-BE49-F238E27FC236}">
                <a16:creationId xmlns:a16="http://schemas.microsoft.com/office/drawing/2014/main" id="{C989E867-51B7-EEFC-610E-13FE7CE300F1}"/>
              </a:ext>
            </a:extLst>
          </p:cNvPr>
          <p:cNvGrpSpPr/>
          <p:nvPr/>
        </p:nvGrpSpPr>
        <p:grpSpPr>
          <a:xfrm rot="10634790" flipH="1">
            <a:off x="1806539" y="4434573"/>
            <a:ext cx="405531" cy="461665"/>
            <a:chOff x="2102209" y="1957879"/>
            <a:chExt cx="405531" cy="461665"/>
          </a:xfrm>
          <a:solidFill>
            <a:srgbClr val="7030A0"/>
          </a:solidFill>
        </p:grpSpPr>
        <p:sp>
          <p:nvSpPr>
            <p:cNvPr id="96" name="دمعة 59">
              <a:extLst>
                <a:ext uri="{FF2B5EF4-FFF2-40B4-BE49-F238E27FC236}">
                  <a16:creationId xmlns:a16="http://schemas.microsoft.com/office/drawing/2014/main" id="{248CA5FC-7705-A1D2-D398-666A322CE28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مربع نص 60">
              <a:extLst>
                <a:ext uri="{FF2B5EF4-FFF2-40B4-BE49-F238E27FC236}">
                  <a16:creationId xmlns:a16="http://schemas.microsoft.com/office/drawing/2014/main" id="{DC09FF9C-7447-5CFA-40E3-10E91C969C6A}"/>
                </a:ext>
              </a:extLst>
            </p:cNvPr>
            <p:cNvSpPr txBox="1"/>
            <p:nvPr/>
          </p:nvSpPr>
          <p:spPr>
            <a:xfrm rot="108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  <p:pic>
        <p:nvPicPr>
          <p:cNvPr id="4" name="Picture 2" descr="بحث عن أنواع الأشكال الهندسية">
            <a:extLst>
              <a:ext uri="{FF2B5EF4-FFF2-40B4-BE49-F238E27FC236}">
                <a16:creationId xmlns:a16="http://schemas.microsoft.com/office/drawing/2014/main" id="{CF693002-66E7-0702-3CA2-BDC86646A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4EC018EF-D7CE-EBFA-7F5B-2DFE8E8062CB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</p:spTree>
    <p:extLst>
      <p:ext uri="{BB962C8B-B14F-4D97-AF65-F5344CB8AC3E}">
        <p14:creationId xmlns:p14="http://schemas.microsoft.com/office/powerpoint/2010/main" val="2059472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26" grpId="0"/>
      <p:bldP spid="27" grpId="0"/>
      <p:bldP spid="28" grpId="0"/>
      <p:bldP spid="8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هرم Vector png">
            <a:extLst>
              <a:ext uri="{FF2B5EF4-FFF2-40B4-BE49-F238E27FC236}">
                <a16:creationId xmlns:a16="http://schemas.microsoft.com/office/drawing/2014/main" id="{845B068D-615D-EF41-8F4A-3F4AA2B55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4180143" y="4325335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بحث عن أنواع الأشكال الهندسية">
            <a:extLst>
              <a:ext uri="{FF2B5EF4-FFF2-40B4-BE49-F238E27FC236}">
                <a16:creationId xmlns:a16="http://schemas.microsoft.com/office/drawing/2014/main" id="{0226DB5D-387E-B30B-71DB-A7258F1FB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B4FF6A46-E6D7-BE5A-E63A-E4F9F5F0F2C8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648379" y="2313755"/>
            <a:ext cx="4313129" cy="28124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AD0863C5-35D3-73FB-9078-27AD799A5D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H="1">
            <a:off x="-718493" y="2362932"/>
            <a:ext cx="1322252" cy="18685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31B0DF-00CF-5B21-268F-8C54181A3793}"/>
              </a:ext>
            </a:extLst>
          </p:cNvPr>
          <p:cNvSpPr txBox="1"/>
          <p:nvPr/>
        </p:nvSpPr>
        <p:spPr>
          <a:xfrm>
            <a:off x="7886466" y="2042739"/>
            <a:ext cx="3943995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justLow" rtl="1">
              <a:defRPr sz="2000" b="1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defRPr>
            </a:lvl1pPr>
          </a:lstStyle>
          <a:p>
            <a:r>
              <a:rPr lang="ar-SA" dirty="0"/>
              <a:t>لإضافة صندوق</a:t>
            </a:r>
            <a:r>
              <a:rPr lang="ar-DZ" dirty="0"/>
              <a:t>: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648379" y="2519793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6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الصندوق حدد المقبض الأبيض للارتفاع.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rot="16200000" flipH="1">
            <a:off x="3556443" y="3197211"/>
            <a:ext cx="461665" cy="405531"/>
            <a:chOff x="2074143" y="1987850"/>
            <a:chExt cx="461665" cy="405531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 rot="16200000">
              <a:off x="2140007" y="1957880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6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4781480" y="3294647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7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775753" y="3213970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7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بالارتفاع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30.00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3" name="ZoneTexte 25">
            <a:extLst>
              <a:ext uri="{FF2B5EF4-FFF2-40B4-BE49-F238E27FC236}">
                <a16:creationId xmlns:a16="http://schemas.microsoft.com/office/drawing/2014/main" id="{E9D52354-DE21-9B70-1EE0-5C4FCAA065B0}"/>
              </a:ext>
            </a:extLst>
          </p:cNvPr>
          <p:cNvSpPr txBox="1"/>
          <p:nvPr/>
        </p:nvSpPr>
        <p:spPr>
          <a:xfrm>
            <a:off x="7775753" y="3925861"/>
            <a:ext cx="40547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8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في منتصف الجزء العلوي من الصندوق، اضغط على المقبض السهمي واسحبه للأعلى بمقدار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2.00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4" name="image here">
            <a:extLst>
              <a:ext uri="{FF2B5EF4-FFF2-40B4-BE49-F238E27FC236}">
                <a16:creationId xmlns:a16="http://schemas.microsoft.com/office/drawing/2014/main" id="{E4536A7F-31AC-42AB-519F-AB02808A415E}"/>
              </a:ext>
            </a:extLst>
          </p:cNvPr>
          <p:cNvSpPr/>
          <p:nvPr/>
        </p:nvSpPr>
        <p:spPr>
          <a:xfrm>
            <a:off x="489352" y="2140125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1" name="مجموعة 58">
            <a:extLst>
              <a:ext uri="{FF2B5EF4-FFF2-40B4-BE49-F238E27FC236}">
                <a16:creationId xmlns:a16="http://schemas.microsoft.com/office/drawing/2014/main" id="{EE23A669-C9E0-25DE-8904-FA253AD63262}"/>
              </a:ext>
            </a:extLst>
          </p:cNvPr>
          <p:cNvGrpSpPr/>
          <p:nvPr/>
        </p:nvGrpSpPr>
        <p:grpSpPr>
          <a:xfrm flipH="1">
            <a:off x="3197730" y="2858347"/>
            <a:ext cx="405531" cy="461665"/>
            <a:chOff x="2102209" y="1957879"/>
            <a:chExt cx="405531" cy="461665"/>
          </a:xfrm>
          <a:solidFill>
            <a:srgbClr val="F5B1B1"/>
          </a:solidFill>
        </p:grpSpPr>
        <p:sp>
          <p:nvSpPr>
            <p:cNvPr id="22" name="دمعة 59">
              <a:extLst>
                <a:ext uri="{FF2B5EF4-FFF2-40B4-BE49-F238E27FC236}">
                  <a16:creationId xmlns:a16="http://schemas.microsoft.com/office/drawing/2014/main" id="{D8BF69DA-E8C6-E77C-BD03-3DE8C89E1800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مربع نص 60">
              <a:extLst>
                <a:ext uri="{FF2B5EF4-FFF2-40B4-BE49-F238E27FC236}">
                  <a16:creationId xmlns:a16="http://schemas.microsoft.com/office/drawing/2014/main" id="{FDD715A9-9ADF-B939-D6C3-3C3C1353ED26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78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4" grpId="1" animBg="1"/>
      <p:bldP spid="26" grpId="0"/>
      <p:bldP spid="3" grpId="0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هرم Vector png">
            <a:extLst>
              <a:ext uri="{FF2B5EF4-FFF2-40B4-BE49-F238E27FC236}">
                <a16:creationId xmlns:a16="http://schemas.microsoft.com/office/drawing/2014/main" id="{6A48152A-AC82-959C-DA36-43BA71DD7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5431925" y="4523630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688129" y="2313756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AD0863C5-35D3-73FB-9078-27AD799A5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718493" y="2362932"/>
            <a:ext cx="1322252" cy="18685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31B0DF-00CF-5B21-268F-8C54181A3793}"/>
              </a:ext>
            </a:extLst>
          </p:cNvPr>
          <p:cNvSpPr txBox="1"/>
          <p:nvPr/>
        </p:nvSpPr>
        <p:spPr>
          <a:xfrm>
            <a:off x="7926216" y="1953899"/>
            <a:ext cx="3943995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justLow" rtl="1">
              <a:defRPr sz="2000" b="1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defRPr>
            </a:lvl1pPr>
          </a:lstStyle>
          <a:p>
            <a:r>
              <a:rPr lang="ar-SA" dirty="0"/>
              <a:t>لمضاعفة لصندوق</a:t>
            </a:r>
            <a:r>
              <a:rPr lang="ar-DZ" dirty="0"/>
              <a:t>: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688129" y="2519793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التحرير)، حدد (مضاعفة وتكرار).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flipH="1">
            <a:off x="1458359" y="2028618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4270227" y="2325741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815503" y="3213970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لوحة الخصائص في (الصندوق)، حدد (تغير إلى مفرغ).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179B86F-CAC9-7B14-47E9-4CA03668E412}"/>
              </a:ext>
            </a:extLst>
          </p:cNvPr>
          <p:cNvSpPr txBox="1"/>
          <p:nvPr/>
        </p:nvSpPr>
        <p:spPr>
          <a:xfrm>
            <a:off x="7815503" y="3908147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الصندوق، حدد المقبض الأيمن السفلي الأبيض.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8EF964-2EED-93A8-23A4-72BD5D9B2CC9}"/>
              </a:ext>
            </a:extLst>
          </p:cNvPr>
          <p:cNvSpPr txBox="1"/>
          <p:nvPr/>
        </p:nvSpPr>
        <p:spPr>
          <a:xfrm>
            <a:off x="7815503" y="4602325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بالعرض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38.00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83" name="ZoneTexte 27">
            <a:extLst>
              <a:ext uri="{FF2B5EF4-FFF2-40B4-BE49-F238E27FC236}">
                <a16:creationId xmlns:a16="http://schemas.microsoft.com/office/drawing/2014/main" id="{146D7F94-6DBC-A0A3-A59B-E97675BC8085}"/>
              </a:ext>
            </a:extLst>
          </p:cNvPr>
          <p:cNvSpPr txBox="1"/>
          <p:nvPr/>
        </p:nvSpPr>
        <p:spPr>
          <a:xfrm>
            <a:off x="7815503" y="5296503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بالطول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38.00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6459E63C-C73C-B365-368C-CD224157CFF1}"/>
              </a:ext>
            </a:extLst>
          </p:cNvPr>
          <p:cNvGrpSpPr/>
          <p:nvPr/>
        </p:nvGrpSpPr>
        <p:grpSpPr>
          <a:xfrm rot="5400000" flipH="1">
            <a:off x="3364660" y="4143210"/>
            <a:ext cx="461665" cy="405531"/>
            <a:chOff x="2074142" y="1987850"/>
            <a:chExt cx="461665" cy="405531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E2492AB6-E400-7CFE-4470-7A8E78073B3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مربع نص 60">
              <a:extLst>
                <a:ext uri="{FF2B5EF4-FFF2-40B4-BE49-F238E27FC236}">
                  <a16:creationId xmlns:a16="http://schemas.microsoft.com/office/drawing/2014/main" id="{55C5DBB6-F25D-8272-5794-8030319A8286}"/>
                </a:ext>
              </a:extLst>
            </p:cNvPr>
            <p:cNvSpPr txBox="1"/>
            <p:nvPr/>
          </p:nvSpPr>
          <p:spPr>
            <a:xfrm rot="5237837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2" name="مجموعة 58">
            <a:extLst>
              <a:ext uri="{FF2B5EF4-FFF2-40B4-BE49-F238E27FC236}">
                <a16:creationId xmlns:a16="http://schemas.microsoft.com/office/drawing/2014/main" id="{89AC627A-8C41-95F3-AE61-C8EC34197694}"/>
              </a:ext>
            </a:extLst>
          </p:cNvPr>
          <p:cNvGrpSpPr/>
          <p:nvPr/>
        </p:nvGrpSpPr>
        <p:grpSpPr>
          <a:xfrm rot="5400000" flipH="1">
            <a:off x="4349009" y="3565289"/>
            <a:ext cx="461665" cy="405531"/>
            <a:chOff x="2074141" y="1987850"/>
            <a:chExt cx="461665" cy="405531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95886EB7-8FE3-4E54-5BC1-9C340F45576E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C955D0FA-FBA7-E86D-9389-85FCC9E59271}"/>
                </a:ext>
              </a:extLst>
            </p:cNvPr>
            <p:cNvSpPr txBox="1"/>
            <p:nvPr/>
          </p:nvSpPr>
          <p:spPr>
            <a:xfrm rot="5557550">
              <a:off x="2140005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95" name="مجموعة 58">
            <a:extLst>
              <a:ext uri="{FF2B5EF4-FFF2-40B4-BE49-F238E27FC236}">
                <a16:creationId xmlns:a16="http://schemas.microsoft.com/office/drawing/2014/main" id="{C989E867-51B7-EEFC-610E-13FE7CE300F1}"/>
              </a:ext>
            </a:extLst>
          </p:cNvPr>
          <p:cNvGrpSpPr/>
          <p:nvPr/>
        </p:nvGrpSpPr>
        <p:grpSpPr>
          <a:xfrm rot="10634790" flipH="1">
            <a:off x="3488010" y="4454351"/>
            <a:ext cx="405531" cy="461665"/>
            <a:chOff x="2102209" y="1957879"/>
            <a:chExt cx="405531" cy="461665"/>
          </a:xfrm>
          <a:solidFill>
            <a:srgbClr val="7030A0"/>
          </a:solidFill>
        </p:grpSpPr>
        <p:sp>
          <p:nvSpPr>
            <p:cNvPr id="96" name="دمعة 59">
              <a:extLst>
                <a:ext uri="{FF2B5EF4-FFF2-40B4-BE49-F238E27FC236}">
                  <a16:creationId xmlns:a16="http://schemas.microsoft.com/office/drawing/2014/main" id="{248CA5FC-7705-A1D2-D398-666A322CE28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مربع نص 60">
              <a:extLst>
                <a:ext uri="{FF2B5EF4-FFF2-40B4-BE49-F238E27FC236}">
                  <a16:creationId xmlns:a16="http://schemas.microsoft.com/office/drawing/2014/main" id="{DC09FF9C-7447-5CFA-40E3-10E91C969C6A}"/>
                </a:ext>
              </a:extLst>
            </p:cNvPr>
            <p:cNvSpPr txBox="1"/>
            <p:nvPr/>
          </p:nvSpPr>
          <p:spPr>
            <a:xfrm rot="108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  <p:pic>
        <p:nvPicPr>
          <p:cNvPr id="4" name="Picture 2" descr="بحث عن أنواع الأشكال الهندسية">
            <a:extLst>
              <a:ext uri="{FF2B5EF4-FFF2-40B4-BE49-F238E27FC236}">
                <a16:creationId xmlns:a16="http://schemas.microsoft.com/office/drawing/2014/main" id="{ED9157EE-9886-14DC-E923-E3514E8E8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B684C102-3C54-B1EE-18F0-A5759092D8D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</p:spTree>
    <p:extLst>
      <p:ext uri="{BB962C8B-B14F-4D97-AF65-F5344CB8AC3E}">
        <p14:creationId xmlns:p14="http://schemas.microsoft.com/office/powerpoint/2010/main" val="4010753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26" grpId="0"/>
      <p:bldP spid="27" grpId="0"/>
      <p:bldP spid="28" grpId="0"/>
      <p:bldP spid="8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هرم Vector png">
            <a:extLst>
              <a:ext uri="{FF2B5EF4-FFF2-40B4-BE49-F238E27FC236}">
                <a16:creationId xmlns:a16="http://schemas.microsoft.com/office/drawing/2014/main" id="{257DB14D-2526-1AB1-6376-739B0079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2556673" y="4636795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688129" y="2313756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AD0863C5-35D3-73FB-9078-27AD799A5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718493" y="2362932"/>
            <a:ext cx="1322252" cy="18685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31B0DF-00CF-5B21-268F-8C54181A3793}"/>
              </a:ext>
            </a:extLst>
          </p:cNvPr>
          <p:cNvSpPr txBox="1"/>
          <p:nvPr/>
        </p:nvSpPr>
        <p:spPr>
          <a:xfrm>
            <a:off x="7651534" y="1982667"/>
            <a:ext cx="4218677" cy="400110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justLow" rtl="1">
              <a:defRPr sz="2000" b="1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defRPr>
            </a:lvl1pPr>
          </a:lstStyle>
          <a:p>
            <a:r>
              <a:rPr lang="ar-SA" dirty="0"/>
              <a:t>لمحاذاة لصندوق</a:t>
            </a:r>
            <a:r>
              <a:rPr lang="ar-DZ" dirty="0"/>
              <a:t>: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688129" y="2519793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حدد الصندوقين.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flipH="1">
            <a:off x="3273184" y="3450933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4839931" y="1730736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688129" y="3213970"/>
            <a:ext cx="418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تحرير النموذج)، اضغط على (تغير إلى مفرغ).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179B86F-CAC9-7B14-47E9-4CA03668E412}"/>
              </a:ext>
            </a:extLst>
          </p:cNvPr>
          <p:cNvSpPr txBox="1"/>
          <p:nvPr/>
        </p:nvSpPr>
        <p:spPr>
          <a:xfrm>
            <a:off x="7688129" y="3908147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X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8EF964-2EED-93A8-23A4-72BD5D9B2CC9}"/>
              </a:ext>
            </a:extLst>
          </p:cNvPr>
          <p:cNvSpPr txBox="1"/>
          <p:nvPr/>
        </p:nvSpPr>
        <p:spPr>
          <a:xfrm>
            <a:off x="7815503" y="4602325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Y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83" name="ZoneTexte 27">
            <a:extLst>
              <a:ext uri="{FF2B5EF4-FFF2-40B4-BE49-F238E27FC236}">
                <a16:creationId xmlns:a16="http://schemas.microsoft.com/office/drawing/2014/main" id="{146D7F94-6DBC-A0A3-A59B-E97675BC8085}"/>
              </a:ext>
            </a:extLst>
          </p:cNvPr>
          <p:cNvSpPr txBox="1"/>
          <p:nvPr/>
        </p:nvSpPr>
        <p:spPr>
          <a:xfrm>
            <a:off x="7815503" y="5296503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تحرير النموذج)، اضغط على (تجميع).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6459E63C-C73C-B365-368C-CD224157CFF1}"/>
              </a:ext>
            </a:extLst>
          </p:cNvPr>
          <p:cNvGrpSpPr/>
          <p:nvPr/>
        </p:nvGrpSpPr>
        <p:grpSpPr>
          <a:xfrm rot="5400000" flipH="1">
            <a:off x="1662261" y="3948329"/>
            <a:ext cx="461665" cy="405531"/>
            <a:chOff x="2074142" y="1987850"/>
            <a:chExt cx="461665" cy="405531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E2492AB6-E400-7CFE-4470-7A8E78073B3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مربع نص 60">
              <a:extLst>
                <a:ext uri="{FF2B5EF4-FFF2-40B4-BE49-F238E27FC236}">
                  <a16:creationId xmlns:a16="http://schemas.microsoft.com/office/drawing/2014/main" id="{55C5DBB6-F25D-8272-5794-8030319A8286}"/>
                </a:ext>
              </a:extLst>
            </p:cNvPr>
            <p:cNvSpPr txBox="1"/>
            <p:nvPr/>
          </p:nvSpPr>
          <p:spPr>
            <a:xfrm rot="5237837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2" name="مجموعة 58">
            <a:extLst>
              <a:ext uri="{FF2B5EF4-FFF2-40B4-BE49-F238E27FC236}">
                <a16:creationId xmlns:a16="http://schemas.microsoft.com/office/drawing/2014/main" id="{89AC627A-8C41-95F3-AE61-C8EC34197694}"/>
              </a:ext>
            </a:extLst>
          </p:cNvPr>
          <p:cNvGrpSpPr/>
          <p:nvPr/>
        </p:nvGrpSpPr>
        <p:grpSpPr>
          <a:xfrm rot="5400000" flipH="1">
            <a:off x="2755597" y="4050569"/>
            <a:ext cx="461665" cy="405531"/>
            <a:chOff x="2074141" y="1987850"/>
            <a:chExt cx="461665" cy="405531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95886EB7-8FE3-4E54-5BC1-9C340F45576E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C955D0FA-FBA7-E86D-9389-85FCC9E59271}"/>
                </a:ext>
              </a:extLst>
            </p:cNvPr>
            <p:cNvSpPr txBox="1"/>
            <p:nvPr/>
          </p:nvSpPr>
          <p:spPr>
            <a:xfrm rot="5557550">
              <a:off x="2140005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95" name="مجموعة 58">
            <a:extLst>
              <a:ext uri="{FF2B5EF4-FFF2-40B4-BE49-F238E27FC236}">
                <a16:creationId xmlns:a16="http://schemas.microsoft.com/office/drawing/2014/main" id="{C989E867-51B7-EEFC-610E-13FE7CE300F1}"/>
              </a:ext>
            </a:extLst>
          </p:cNvPr>
          <p:cNvGrpSpPr/>
          <p:nvPr/>
        </p:nvGrpSpPr>
        <p:grpSpPr>
          <a:xfrm rot="10634790" flipH="1">
            <a:off x="3876700" y="1763225"/>
            <a:ext cx="405531" cy="461665"/>
            <a:chOff x="2102209" y="1957879"/>
            <a:chExt cx="405531" cy="461665"/>
          </a:xfrm>
          <a:solidFill>
            <a:srgbClr val="7030A0"/>
          </a:solidFill>
        </p:grpSpPr>
        <p:sp>
          <p:nvSpPr>
            <p:cNvPr id="96" name="دمعة 59">
              <a:extLst>
                <a:ext uri="{FF2B5EF4-FFF2-40B4-BE49-F238E27FC236}">
                  <a16:creationId xmlns:a16="http://schemas.microsoft.com/office/drawing/2014/main" id="{248CA5FC-7705-A1D2-D398-666A322CE28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مربع نص 60">
              <a:extLst>
                <a:ext uri="{FF2B5EF4-FFF2-40B4-BE49-F238E27FC236}">
                  <a16:creationId xmlns:a16="http://schemas.microsoft.com/office/drawing/2014/main" id="{DC09FF9C-7447-5CFA-40E3-10E91C969C6A}"/>
                </a:ext>
              </a:extLst>
            </p:cNvPr>
            <p:cNvSpPr txBox="1"/>
            <p:nvPr/>
          </p:nvSpPr>
          <p:spPr>
            <a:xfrm rot="108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  <p:pic>
        <p:nvPicPr>
          <p:cNvPr id="4" name="Picture 2" descr="بحث عن أنواع الأشكال الهندسية">
            <a:extLst>
              <a:ext uri="{FF2B5EF4-FFF2-40B4-BE49-F238E27FC236}">
                <a16:creationId xmlns:a16="http://schemas.microsoft.com/office/drawing/2014/main" id="{0497690F-249C-6A6B-FFE3-475C5D51E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045" b="93045" l="64366" r="81690">
                        <a14:foregroundMark x1="74507" y1="90789" x2="74507" y2="93045"/>
                        <a14:foregroundMark x1="75775" y1="89098" x2="80986" y2="86278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  <a14:foregroundMark x1="80704" y1="86842" x2="80704" y2="86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07" t="65240" r="16140" b="4866"/>
          <a:stretch/>
        </p:blipFill>
        <p:spPr bwMode="auto">
          <a:xfrm>
            <a:off x="11008674" y="213868"/>
            <a:ext cx="791089" cy="8221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3">
            <a:extLst>
              <a:ext uri="{FF2B5EF4-FFF2-40B4-BE49-F238E27FC236}">
                <a16:creationId xmlns:a16="http://schemas.microsoft.com/office/drawing/2014/main" id="{0541CE27-EDFF-9D44-DF97-01C67F66CA70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7030A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</p:spTree>
    <p:extLst>
      <p:ext uri="{BB962C8B-B14F-4D97-AF65-F5344CB8AC3E}">
        <p14:creationId xmlns:p14="http://schemas.microsoft.com/office/powerpoint/2010/main" val="872522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26" grpId="0"/>
      <p:bldP spid="27" grpId="0"/>
      <p:bldP spid="28" grpId="0"/>
      <p:bldP spid="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اشكال هندسية للتصميم - كونتنت">
            <a:extLst>
              <a:ext uri="{FF2B5EF4-FFF2-40B4-BE49-F238E27FC236}">
                <a16:creationId xmlns:a16="http://schemas.microsoft.com/office/drawing/2014/main" id="{C1B6ED3C-9814-F67E-440A-AF9E1CE31D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D01A7D9C-0BBD-F655-7225-FAF21F393F24}"/>
              </a:ext>
            </a:extLst>
          </p:cNvPr>
          <p:cNvGrpSpPr/>
          <p:nvPr/>
        </p:nvGrpSpPr>
        <p:grpSpPr>
          <a:xfrm>
            <a:off x="1935061" y="1784955"/>
            <a:ext cx="2549008" cy="3617471"/>
            <a:chOff x="8951350" y="1784955"/>
            <a:chExt cx="2549008" cy="3617471"/>
          </a:xfrm>
        </p:grpSpPr>
        <p:sp>
          <p:nvSpPr>
            <p:cNvPr id="33" name="Rectangle : coins arrondis 35">
              <a:extLst>
                <a:ext uri="{FF2B5EF4-FFF2-40B4-BE49-F238E27FC236}">
                  <a16:creationId xmlns:a16="http://schemas.microsoft.com/office/drawing/2014/main" id="{E8D8F630-ABCF-A870-88F4-AB27D5C09407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6B9BAD">
                <a:alpha val="75000"/>
              </a:srgbClr>
            </a:solidFill>
            <a:ln>
              <a:solidFill>
                <a:srgbClr val="90B0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Rectangle : coins arrondis 66">
              <a:extLst>
                <a:ext uri="{FF2B5EF4-FFF2-40B4-BE49-F238E27FC236}">
                  <a16:creationId xmlns:a16="http://schemas.microsoft.com/office/drawing/2014/main" id="{48E251A5-012D-99F4-4479-56B73F33C556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6B9B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6562EE4-18E5-72F4-B5BB-ED1EA34B6774}"/>
              </a:ext>
            </a:extLst>
          </p:cNvPr>
          <p:cNvGrpSpPr/>
          <p:nvPr/>
        </p:nvGrpSpPr>
        <p:grpSpPr>
          <a:xfrm>
            <a:off x="5567618" y="1784955"/>
            <a:ext cx="2549008" cy="3617471"/>
            <a:chOff x="8951350" y="1784955"/>
            <a:chExt cx="2549008" cy="3617471"/>
          </a:xfrm>
        </p:grpSpPr>
        <p:sp>
          <p:nvSpPr>
            <p:cNvPr id="28" name="Rectangle : coins arrondis 35">
              <a:extLst>
                <a:ext uri="{FF2B5EF4-FFF2-40B4-BE49-F238E27FC236}">
                  <a16:creationId xmlns:a16="http://schemas.microsoft.com/office/drawing/2014/main" id="{81AFD3C3-3188-4C9E-1D89-6D27118D578B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DDB986">
                <a:alpha val="75000"/>
              </a:srgbClr>
            </a:solidFill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 : coins arrondis 66">
              <a:extLst>
                <a:ext uri="{FF2B5EF4-FFF2-40B4-BE49-F238E27FC236}">
                  <a16:creationId xmlns:a16="http://schemas.microsoft.com/office/drawing/2014/main" id="{B1118A16-3CFC-C901-C954-45981A0B8F5E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D1BE83-625A-129F-376A-20E055F266EA}"/>
              </a:ext>
            </a:extLst>
          </p:cNvPr>
          <p:cNvGrpSpPr/>
          <p:nvPr/>
        </p:nvGrpSpPr>
        <p:grpSpPr>
          <a:xfrm>
            <a:off x="8951350" y="1784955"/>
            <a:ext cx="2549008" cy="3617471"/>
            <a:chOff x="8951350" y="1784955"/>
            <a:chExt cx="2549008" cy="3617471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BEE5A068-1C46-4915-43F6-9E78480CEE4E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FFB8C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F7C4AE79-A90C-B519-645D-FAFAE2F7738D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FFB8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مربع نص 3">
            <a:extLst>
              <a:ext uri="{FF2B5EF4-FFF2-40B4-BE49-F238E27FC236}">
                <a16:creationId xmlns:a16="http://schemas.microsoft.com/office/drawing/2014/main" id="{1B943205-E47B-D17E-1A47-008A8353A1EA}"/>
              </a:ext>
            </a:extLst>
          </p:cNvPr>
          <p:cNvSpPr txBox="1"/>
          <p:nvPr/>
        </p:nvSpPr>
        <p:spPr>
          <a:xfrm>
            <a:off x="6848475" y="205435"/>
            <a:ext cx="4160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ECBA7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بيانات</a:t>
            </a:r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 الوحدة </a:t>
            </a:r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578C86E-9450-C580-8555-406F6DCD2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6686" y="2895600"/>
            <a:ext cx="200025" cy="1066800"/>
          </a:xfrm>
          <a:prstGeom prst="rect">
            <a:avLst/>
          </a:prstGeom>
        </p:spPr>
      </p:pic>
      <p:sp>
        <p:nvSpPr>
          <p:cNvPr id="64" name="مربع نص 3">
            <a:extLst>
              <a:ext uri="{FF2B5EF4-FFF2-40B4-BE49-F238E27FC236}">
                <a16:creationId xmlns:a16="http://schemas.microsoft.com/office/drawing/2014/main" id="{070F4A43-80C9-5B03-DDED-93DE69732B56}"/>
              </a:ext>
            </a:extLst>
          </p:cNvPr>
          <p:cNvSpPr txBox="1"/>
          <p:nvPr/>
        </p:nvSpPr>
        <p:spPr>
          <a:xfrm>
            <a:off x="9150827" y="2776153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رقم الدرس</a:t>
            </a:r>
          </a:p>
        </p:txBody>
      </p:sp>
      <p:sp>
        <p:nvSpPr>
          <p:cNvPr id="65" name="مربع نص 3">
            <a:extLst>
              <a:ext uri="{FF2B5EF4-FFF2-40B4-BE49-F238E27FC236}">
                <a16:creationId xmlns:a16="http://schemas.microsoft.com/office/drawing/2014/main" id="{EC95464E-7DF8-B7BD-72AE-F9CBA0DC7607}"/>
              </a:ext>
            </a:extLst>
          </p:cNvPr>
          <p:cNvSpPr txBox="1"/>
          <p:nvPr/>
        </p:nvSpPr>
        <p:spPr>
          <a:xfrm>
            <a:off x="5771210" y="2418302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عنوان الدرس</a:t>
            </a:r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id="{51551B99-DF2A-AA84-B210-73479279FB7E}"/>
              </a:ext>
            </a:extLst>
          </p:cNvPr>
          <p:cNvSpPr txBox="1"/>
          <p:nvPr/>
        </p:nvSpPr>
        <p:spPr>
          <a:xfrm>
            <a:off x="1914057" y="2465879"/>
            <a:ext cx="2379057" cy="5386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صفحات الكتاب</a:t>
            </a:r>
          </a:p>
        </p:txBody>
      </p:sp>
      <p:sp>
        <p:nvSpPr>
          <p:cNvPr id="19" name="مربع نص 3">
            <a:extLst>
              <a:ext uri="{FF2B5EF4-FFF2-40B4-BE49-F238E27FC236}">
                <a16:creationId xmlns:a16="http://schemas.microsoft.com/office/drawing/2014/main" id="{D9855087-0AEF-C4CA-A116-8AD40ED6EBDC}"/>
              </a:ext>
            </a:extLst>
          </p:cNvPr>
          <p:cNvSpPr txBox="1"/>
          <p:nvPr/>
        </p:nvSpPr>
        <p:spPr>
          <a:xfrm>
            <a:off x="9015281" y="3562484"/>
            <a:ext cx="23578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الدرس </a:t>
            </a:r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الثاني</a:t>
            </a:r>
            <a:endParaRPr lang="ar-SA" sz="28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21" name="مربع نص 3">
            <a:extLst>
              <a:ext uri="{FF2B5EF4-FFF2-40B4-BE49-F238E27FC236}">
                <a16:creationId xmlns:a16="http://schemas.microsoft.com/office/drawing/2014/main" id="{652D190D-51B5-1C85-5E32-EF7F8928582D}"/>
              </a:ext>
            </a:extLst>
          </p:cNvPr>
          <p:cNvSpPr txBox="1"/>
          <p:nvPr/>
        </p:nvSpPr>
        <p:spPr>
          <a:xfrm>
            <a:off x="5642151" y="3387376"/>
            <a:ext cx="243235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معالجة الأشكال ثلاثية الأبعاد</a:t>
            </a:r>
          </a:p>
        </p:txBody>
      </p:sp>
      <p:sp>
        <p:nvSpPr>
          <p:cNvPr id="23" name="مربع نص 3">
            <a:extLst>
              <a:ext uri="{FF2B5EF4-FFF2-40B4-BE49-F238E27FC236}">
                <a16:creationId xmlns:a16="http://schemas.microsoft.com/office/drawing/2014/main" id="{39764E6E-97AD-BB07-6E1D-1B7115D89C06}"/>
              </a:ext>
            </a:extLst>
          </p:cNvPr>
          <p:cNvSpPr txBox="1"/>
          <p:nvPr/>
        </p:nvSpPr>
        <p:spPr>
          <a:xfrm>
            <a:off x="2085775" y="3545658"/>
            <a:ext cx="22073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4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من الصفحة 36 الى 55</a:t>
            </a:r>
          </a:p>
        </p:txBody>
      </p:sp>
      <p:pic>
        <p:nvPicPr>
          <p:cNvPr id="2050" name="Picture 2" descr="بحث عن أنواع الأشكال الهندسية">
            <a:extLst>
              <a:ext uri="{FF2B5EF4-FFF2-40B4-BE49-F238E27FC236}">
                <a16:creationId xmlns:a16="http://schemas.microsoft.com/office/drawing/2014/main" id="{AF3B7245-4F5A-3E73-D1E6-A3AADA35A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268" y1="16917" x2="31268" y2="16917"/>
                        <a14:foregroundMark x1="30704" y1="11654" x2="27465" y2="21241"/>
                        <a14:foregroundMark x1="34648" y1="26128" x2="34648" y2="26128"/>
                        <a14:foregroundMark x1="34085" y1="25188" x2="34085" y2="25188"/>
                        <a14:foregroundMark x1="33099" y1="26504" x2="38310" y2="2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5235" r="59837" b="69647"/>
          <a:stretch/>
        </p:blipFill>
        <p:spPr bwMode="auto">
          <a:xfrm>
            <a:off x="10959309" y="424294"/>
            <a:ext cx="612175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82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هرم Vector png">
            <a:extLst>
              <a:ext uri="{FF2B5EF4-FFF2-40B4-BE49-F238E27FC236}">
                <a16:creationId xmlns:a16="http://schemas.microsoft.com/office/drawing/2014/main" id="{2872A2AA-69FC-CFEA-F273-BFAD6B82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8957473" y="5092597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942B7D-BA27-5FE5-3424-9071BCBB0837}"/>
              </a:ext>
            </a:extLst>
          </p:cNvPr>
          <p:cNvGrpSpPr/>
          <p:nvPr/>
        </p:nvGrpSpPr>
        <p:grpSpPr>
          <a:xfrm>
            <a:off x="6845312" y="2061484"/>
            <a:ext cx="4372093" cy="2336948"/>
            <a:chOff x="6382461" y="2535894"/>
            <a:chExt cx="4372093" cy="2336948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3EED187C-2BA5-0C80-C94E-889F15A1F4CF}"/>
                </a:ext>
              </a:extLst>
            </p:cNvPr>
            <p:cNvSpPr/>
            <p:nvPr/>
          </p:nvSpPr>
          <p:spPr>
            <a:xfrm>
              <a:off x="6425236" y="2535894"/>
              <a:ext cx="4256034" cy="2336948"/>
            </a:xfrm>
            <a:prstGeom prst="roundRect">
              <a:avLst>
                <a:gd name="adj" fmla="val 763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3419DE1-64CC-C850-C575-6B0C787586CC}"/>
                </a:ext>
              </a:extLst>
            </p:cNvPr>
            <p:cNvSpPr txBox="1"/>
            <p:nvPr/>
          </p:nvSpPr>
          <p:spPr>
            <a:xfrm>
              <a:off x="6382461" y="2942132"/>
              <a:ext cx="437209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ما الفرق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بين استخدام "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Solid</a:t>
              </a: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"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واستخدام "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 Hole</a:t>
              </a: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"؟</a:t>
              </a:r>
            </a:p>
          </p:txBody>
        </p:sp>
      </p:grpSp>
      <p:pic>
        <p:nvPicPr>
          <p:cNvPr id="1030" name="Picture 6" descr="4,141 3D Student Thinking Illustrations - Free in PNG, BLEND, GLTF -  IconScout">
            <a:extLst>
              <a:ext uri="{FF2B5EF4-FFF2-40B4-BE49-F238E27FC236}">
                <a16:creationId xmlns:a16="http://schemas.microsoft.com/office/drawing/2014/main" id="{9D8FC8C3-4DCE-9FC1-BEC7-118555D4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298"/>
            <a:ext cx="60071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3">
            <a:extLst>
              <a:ext uri="{FF2B5EF4-FFF2-40B4-BE49-F238E27FC236}">
                <a16:creationId xmlns:a16="http://schemas.microsoft.com/office/drawing/2014/main" id="{9867BC42-BD30-C4E4-A7EB-6E22A2A2D668}"/>
              </a:ext>
            </a:extLst>
          </p:cNvPr>
          <p:cNvSpPr txBox="1"/>
          <p:nvPr/>
        </p:nvSpPr>
        <p:spPr>
          <a:xfrm>
            <a:off x="4836058" y="465355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شارك مع مجموعتك .. 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3840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29">
            <a:extLst>
              <a:ext uri="{FF2B5EF4-FFF2-40B4-BE49-F238E27FC236}">
                <a16:creationId xmlns:a16="http://schemas.microsoft.com/office/drawing/2014/main" id="{68F046A6-EBE7-134D-4762-11D7D60E73A4}"/>
              </a:ext>
            </a:extLst>
          </p:cNvPr>
          <p:cNvGrpSpPr/>
          <p:nvPr/>
        </p:nvGrpSpPr>
        <p:grpSpPr>
          <a:xfrm>
            <a:off x="9696981" y="2526039"/>
            <a:ext cx="5258266" cy="5258266"/>
            <a:chOff x="-1770567" y="-1062582"/>
            <a:chExt cx="5258266" cy="5258266"/>
          </a:xfrm>
          <a:solidFill>
            <a:schemeClr val="accent2">
              <a:lumMod val="20000"/>
              <a:lumOff val="80000"/>
              <a:alpha val="19000"/>
            </a:schemeClr>
          </a:solidFill>
        </p:grpSpPr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999DB929-2A4E-B7B9-FC36-E887339E6B04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B07FCE43-348E-8BD7-EEF7-D9804A8EDBAF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1FCF5E57-AD20-3B3E-58AA-A447E88069B0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A764FA6C-EEE6-4E1C-92F4-CFDE72DACCAF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FC24A666-5A99-5172-05D4-990746AEE55A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4982AEF7-BB6E-85F7-7E48-479EFF08EE0C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3FBE15EA-EC64-9E04-4E82-B9AC08556762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12DE25FB-F71A-3999-1122-B2BB93E1B5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0B52B42A-BFDB-380F-24F2-5E2B6301C492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D4DD9222-904E-05AE-1267-3A22A2F14D49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C556F06E-117C-A3FD-57C0-2A8BC8AE8829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F43EB553-5344-3C26-3042-E8805A84C03A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7" name="شكل حر: شكل 46">
              <a:extLst>
                <a:ext uri="{FF2B5EF4-FFF2-40B4-BE49-F238E27FC236}">
                  <a16:creationId xmlns:a16="http://schemas.microsoft.com/office/drawing/2014/main" id="{5607EB92-34B5-71B8-5D7A-D198D4D42549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29E953E1-8168-6F67-CCF7-AD6B7660B78D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233BE32E-DC26-05BE-0223-57873885CBF7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98CA5EFD-DC2F-E1D8-6CF4-C89508D50A9C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03AC1FB7-EE0E-E9FD-D663-4B17A4EB37C6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050" name="Picture 2" descr="Writing 3D Illustration download in PNG, OBJ or Blend format">
            <a:extLst>
              <a:ext uri="{FF2B5EF4-FFF2-40B4-BE49-F238E27FC236}">
                <a16:creationId xmlns:a16="http://schemas.microsoft.com/office/drawing/2014/main" id="{6C7DE72F-D43D-A797-EFA1-3E6F3C51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29" y="2066578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1">
            <a:extLst>
              <a:ext uri="{FF2B5EF4-FFF2-40B4-BE49-F238E27FC236}">
                <a16:creationId xmlns:a16="http://schemas.microsoft.com/office/drawing/2014/main" id="{E73814E1-C258-9C23-7EF3-DC6484F3CC20}"/>
              </a:ext>
            </a:extLst>
          </p:cNvPr>
          <p:cNvSpPr/>
          <p:nvPr/>
        </p:nvSpPr>
        <p:spPr>
          <a:xfrm flipH="1">
            <a:off x="-71736" y="-4202"/>
            <a:ext cx="4716025" cy="6858000"/>
          </a:xfrm>
          <a:prstGeom prst="rect">
            <a:avLst/>
          </a:prstGeom>
          <a:solidFill>
            <a:srgbClr val="F0E9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F4C991D-B0E2-9881-A586-77CDCDE82ABE}"/>
              </a:ext>
            </a:extLst>
          </p:cNvPr>
          <p:cNvSpPr txBox="1"/>
          <p:nvPr/>
        </p:nvSpPr>
        <p:spPr>
          <a:xfrm>
            <a:off x="7830616" y="897038"/>
            <a:ext cx="347433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الواجب المنزلي </a:t>
            </a:r>
            <a:endParaRPr lang="ar-DZ" sz="4400" b="1" dirty="0">
              <a:solidFill>
                <a:srgbClr val="0070C0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  <a:sym typeface="BioRhyme ExtraBold"/>
            </a:endParaRPr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2E87B92D-D88A-387A-3A5C-DE7006A946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446" y="1481838"/>
            <a:ext cx="6998644" cy="43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394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8E0B1072-6DFC-16B2-A63F-4201E4CE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24" y="2895600"/>
            <a:ext cx="200025" cy="1066800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5D8987A-432F-54E0-BD24-0693A50333E6}"/>
              </a:ext>
            </a:extLst>
          </p:cNvPr>
          <p:cNvSpPr txBox="1"/>
          <p:nvPr/>
        </p:nvSpPr>
        <p:spPr>
          <a:xfrm>
            <a:off x="5393727" y="2895600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نهاية درسنا اليوم .. 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  <p:pic>
        <p:nvPicPr>
          <p:cNvPr id="2050" name="Picture 2" descr="3,602 3D Student Illustrations - Free in PNG, BLEND, GLTF - IconScout">
            <a:extLst>
              <a:ext uri="{FF2B5EF4-FFF2-40B4-BE49-F238E27FC236}">
                <a16:creationId xmlns:a16="http://schemas.microsoft.com/office/drawing/2014/main" id="{54B005AB-0D66-7A63-6FB8-11FAE0C9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7"/>
            <a:ext cx="6834515" cy="683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413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اشكال هندسية للتصميم - كونتنت">
            <a:extLst>
              <a:ext uri="{FF2B5EF4-FFF2-40B4-BE49-F238E27FC236}">
                <a16:creationId xmlns:a16="http://schemas.microsoft.com/office/drawing/2014/main" id="{1B1E8EEC-7563-2823-5A0D-D55F8267AAD7}"/>
              </a:ext>
            </a:extLst>
          </p:cNvPr>
          <p:cNvPicPr/>
          <p:nvPr/>
        </p:nvPicPr>
        <p:blipFill>
          <a:blip r:embed="rId2">
            <a:alphaModFix amt="8000"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ZoneTexte 22">
            <a:extLst>
              <a:ext uri="{FF2B5EF4-FFF2-40B4-BE49-F238E27FC236}">
                <a16:creationId xmlns:a16="http://schemas.microsoft.com/office/drawing/2014/main" id="{94051174-E81E-43DC-9214-B36EBF26BBF0}"/>
              </a:ext>
            </a:extLst>
          </p:cNvPr>
          <p:cNvSpPr txBox="1"/>
          <p:nvPr/>
        </p:nvSpPr>
        <p:spPr>
          <a:xfrm>
            <a:off x="2877611" y="943910"/>
            <a:ext cx="6606925" cy="868323"/>
          </a:xfrm>
          <a:prstGeom prst="flowChartAlternateProcess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rtl="1"/>
            <a:r>
              <a:rPr lang="ar-SA" sz="4500" dirty="0">
                <a:solidFill>
                  <a:sysClr val="windowText" lastClr="000000"/>
                </a:solidFill>
                <a:latin typeface="GE Dinar One" panose="020A0503020102020204" pitchFamily="18" charset="-78"/>
                <a:ea typeface="GE Dinar One" panose="020A0503020102020204" pitchFamily="18" charset="-78"/>
                <a:cs typeface="(AH) Manal Black" pitchFamily="2" charset="-78"/>
              </a:rPr>
              <a:t>مراجعة الحصة السابقة</a:t>
            </a:r>
            <a:endParaRPr lang="fr-FR" sz="4500" b="1" dirty="0">
              <a:solidFill>
                <a:sysClr val="windowText" lastClr="000000"/>
              </a:solidFill>
              <a:latin typeface="GE Dinar One" panose="020A0503020102020204" pitchFamily="18" charset="-78"/>
              <a:ea typeface="GE Dinar One" panose="020A0503020102020204" pitchFamily="18" charset="-78"/>
              <a:cs typeface="(AH) Manal Black" pitchFamily="2" charset="-78"/>
            </a:endParaRPr>
          </a:p>
        </p:txBody>
      </p:sp>
      <p:grpSp>
        <p:nvGrpSpPr>
          <p:cNvPr id="109" name="رسم 68">
            <a:extLst>
              <a:ext uri="{FF2B5EF4-FFF2-40B4-BE49-F238E27FC236}">
                <a16:creationId xmlns:a16="http://schemas.microsoft.com/office/drawing/2014/main" id="{560F93F5-8F79-4447-B0D9-B948B4A13EFE}"/>
              </a:ext>
            </a:extLst>
          </p:cNvPr>
          <p:cNvGrpSpPr/>
          <p:nvPr/>
        </p:nvGrpSpPr>
        <p:grpSpPr>
          <a:xfrm rot="10800000">
            <a:off x="7241479" y="-576458"/>
            <a:ext cx="1893520" cy="657698"/>
            <a:chOff x="183021" y="148967"/>
            <a:chExt cx="1893520" cy="657698"/>
          </a:xfrm>
        </p:grpSpPr>
        <p:sp>
          <p:nvSpPr>
            <p:cNvPr id="110" name="شكل حر: شكل 109">
              <a:extLst>
                <a:ext uri="{FF2B5EF4-FFF2-40B4-BE49-F238E27FC236}">
                  <a16:creationId xmlns:a16="http://schemas.microsoft.com/office/drawing/2014/main" id="{5BEF154E-E524-41C3-80F0-EB75793A8E63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1" name="شكل حر: شكل 110">
              <a:extLst>
                <a:ext uri="{FF2B5EF4-FFF2-40B4-BE49-F238E27FC236}">
                  <a16:creationId xmlns:a16="http://schemas.microsoft.com/office/drawing/2014/main" id="{506C476F-D01A-4F42-957E-07E20A853949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2" name="شكل حر: شكل 111">
              <a:extLst>
                <a:ext uri="{FF2B5EF4-FFF2-40B4-BE49-F238E27FC236}">
                  <a16:creationId xmlns:a16="http://schemas.microsoft.com/office/drawing/2014/main" id="{E0661BEB-E739-4AF7-AFD9-E904AA307753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3" name="شكل حر: شكل 112">
              <a:extLst>
                <a:ext uri="{FF2B5EF4-FFF2-40B4-BE49-F238E27FC236}">
                  <a16:creationId xmlns:a16="http://schemas.microsoft.com/office/drawing/2014/main" id="{9DD53C58-263B-4754-AE84-2E94317BB58A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4" name="شكل حر: شكل 113">
              <a:extLst>
                <a:ext uri="{FF2B5EF4-FFF2-40B4-BE49-F238E27FC236}">
                  <a16:creationId xmlns:a16="http://schemas.microsoft.com/office/drawing/2014/main" id="{2A4342A6-B99B-4630-BE7F-ABE6CF8F47B8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5" name="شكل حر: شكل 114">
              <a:extLst>
                <a:ext uri="{FF2B5EF4-FFF2-40B4-BE49-F238E27FC236}">
                  <a16:creationId xmlns:a16="http://schemas.microsoft.com/office/drawing/2014/main" id="{4FC20027-E6B6-47F6-9E28-DB16061813ED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6" name="شكل حر: شكل 115">
              <a:extLst>
                <a:ext uri="{FF2B5EF4-FFF2-40B4-BE49-F238E27FC236}">
                  <a16:creationId xmlns:a16="http://schemas.microsoft.com/office/drawing/2014/main" id="{DB292B25-13F8-4366-BB96-37BD85FF99AD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7" name="شكل حر: شكل 116">
              <a:extLst>
                <a:ext uri="{FF2B5EF4-FFF2-40B4-BE49-F238E27FC236}">
                  <a16:creationId xmlns:a16="http://schemas.microsoft.com/office/drawing/2014/main" id="{92BA32B5-2411-41AA-9C4F-1942DE610FB3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8" name="شكل حر: شكل 117">
              <a:extLst>
                <a:ext uri="{FF2B5EF4-FFF2-40B4-BE49-F238E27FC236}">
                  <a16:creationId xmlns:a16="http://schemas.microsoft.com/office/drawing/2014/main" id="{FF529401-0715-4883-B7CA-DC1615CFDFBA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9" name="شكل حر: شكل 118">
              <a:extLst>
                <a:ext uri="{FF2B5EF4-FFF2-40B4-BE49-F238E27FC236}">
                  <a16:creationId xmlns:a16="http://schemas.microsoft.com/office/drawing/2014/main" id="{C3F1A963-8827-44A4-952E-08FFA17ED8A9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0" name="شكل حر: شكل 119">
              <a:extLst>
                <a:ext uri="{FF2B5EF4-FFF2-40B4-BE49-F238E27FC236}">
                  <a16:creationId xmlns:a16="http://schemas.microsoft.com/office/drawing/2014/main" id="{3A62826C-A6D8-49B8-892C-3D3BDED0B051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1" name="شكل حر: شكل 120">
              <a:extLst>
                <a:ext uri="{FF2B5EF4-FFF2-40B4-BE49-F238E27FC236}">
                  <a16:creationId xmlns:a16="http://schemas.microsoft.com/office/drawing/2014/main" id="{F275B996-0A57-4B9C-A46D-80A7580F6C23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2" name="شكل حر: شكل 121">
              <a:extLst>
                <a:ext uri="{FF2B5EF4-FFF2-40B4-BE49-F238E27FC236}">
                  <a16:creationId xmlns:a16="http://schemas.microsoft.com/office/drawing/2014/main" id="{D30D13DA-5965-4874-9CAE-080AD988AAF5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3" name="شكل حر: شكل 122">
              <a:extLst>
                <a:ext uri="{FF2B5EF4-FFF2-40B4-BE49-F238E27FC236}">
                  <a16:creationId xmlns:a16="http://schemas.microsoft.com/office/drawing/2014/main" id="{14CEFC3E-C9B6-4C00-9DC6-7EAB93529B06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4" name="شكل حر: شكل 123">
              <a:extLst>
                <a:ext uri="{FF2B5EF4-FFF2-40B4-BE49-F238E27FC236}">
                  <a16:creationId xmlns:a16="http://schemas.microsoft.com/office/drawing/2014/main" id="{31183203-D842-4E01-B1C4-8A8B0AA71850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5" name="شكل حر: شكل 124">
              <a:extLst>
                <a:ext uri="{FF2B5EF4-FFF2-40B4-BE49-F238E27FC236}">
                  <a16:creationId xmlns:a16="http://schemas.microsoft.com/office/drawing/2014/main" id="{7F92A317-12D9-41AF-BA05-11BFD71BEEA3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6" name="شكل حر: شكل 125">
              <a:extLst>
                <a:ext uri="{FF2B5EF4-FFF2-40B4-BE49-F238E27FC236}">
                  <a16:creationId xmlns:a16="http://schemas.microsoft.com/office/drawing/2014/main" id="{357E7672-2354-42D0-8012-2418D6A2EE37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7" name="شكل حر: شكل 126">
              <a:extLst>
                <a:ext uri="{FF2B5EF4-FFF2-40B4-BE49-F238E27FC236}">
                  <a16:creationId xmlns:a16="http://schemas.microsoft.com/office/drawing/2014/main" id="{4E907D2D-1FB4-4C97-9E64-540851DF46D1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8" name="شكل حر: شكل 127">
              <a:extLst>
                <a:ext uri="{FF2B5EF4-FFF2-40B4-BE49-F238E27FC236}">
                  <a16:creationId xmlns:a16="http://schemas.microsoft.com/office/drawing/2014/main" id="{64E6F12E-7A13-479E-ADA4-A811323751A9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29" name="شكل حر: شكل 128">
              <a:extLst>
                <a:ext uri="{FF2B5EF4-FFF2-40B4-BE49-F238E27FC236}">
                  <a16:creationId xmlns:a16="http://schemas.microsoft.com/office/drawing/2014/main" id="{2201F8FB-25E6-4069-897A-B373D4F859DB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0" name="شكل حر: شكل 129">
              <a:extLst>
                <a:ext uri="{FF2B5EF4-FFF2-40B4-BE49-F238E27FC236}">
                  <a16:creationId xmlns:a16="http://schemas.microsoft.com/office/drawing/2014/main" id="{D959B674-3E3B-4C00-BE86-C5D834023152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1" name="شكل حر: شكل 130">
              <a:extLst>
                <a:ext uri="{FF2B5EF4-FFF2-40B4-BE49-F238E27FC236}">
                  <a16:creationId xmlns:a16="http://schemas.microsoft.com/office/drawing/2014/main" id="{C57A732A-1995-410D-AB1F-C55D4AABA828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2" name="شكل حر: شكل 131">
              <a:extLst>
                <a:ext uri="{FF2B5EF4-FFF2-40B4-BE49-F238E27FC236}">
                  <a16:creationId xmlns:a16="http://schemas.microsoft.com/office/drawing/2014/main" id="{EAE736BA-671D-49F7-B51C-EA5B5B88B78C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3" name="شكل حر: شكل 132">
              <a:extLst>
                <a:ext uri="{FF2B5EF4-FFF2-40B4-BE49-F238E27FC236}">
                  <a16:creationId xmlns:a16="http://schemas.microsoft.com/office/drawing/2014/main" id="{E13D5B3A-CE33-488E-8FE9-02DB948B0437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4" name="شكل حر: شكل 133">
              <a:extLst>
                <a:ext uri="{FF2B5EF4-FFF2-40B4-BE49-F238E27FC236}">
                  <a16:creationId xmlns:a16="http://schemas.microsoft.com/office/drawing/2014/main" id="{ECA7BF6F-5FC5-4CA2-8929-4800364B0630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5" name="شكل حر: شكل 134">
              <a:extLst>
                <a:ext uri="{FF2B5EF4-FFF2-40B4-BE49-F238E27FC236}">
                  <a16:creationId xmlns:a16="http://schemas.microsoft.com/office/drawing/2014/main" id="{074A67DF-39CA-4C39-9ECE-B1F9894B4BCC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6" name="شكل حر: شكل 135">
              <a:extLst>
                <a:ext uri="{FF2B5EF4-FFF2-40B4-BE49-F238E27FC236}">
                  <a16:creationId xmlns:a16="http://schemas.microsoft.com/office/drawing/2014/main" id="{4781C5F2-1A80-4B97-B158-C43394FE5DCC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7" name="شكل حر: شكل 136">
              <a:extLst>
                <a:ext uri="{FF2B5EF4-FFF2-40B4-BE49-F238E27FC236}">
                  <a16:creationId xmlns:a16="http://schemas.microsoft.com/office/drawing/2014/main" id="{29FB2184-6E32-4573-BD27-51A1C8AF5F12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8" name="شكل حر: شكل 137">
              <a:extLst>
                <a:ext uri="{FF2B5EF4-FFF2-40B4-BE49-F238E27FC236}">
                  <a16:creationId xmlns:a16="http://schemas.microsoft.com/office/drawing/2014/main" id="{5262C3FB-2B9C-4E24-B8F0-5CB5392324EB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39" name="شكل حر: شكل 138">
              <a:extLst>
                <a:ext uri="{FF2B5EF4-FFF2-40B4-BE49-F238E27FC236}">
                  <a16:creationId xmlns:a16="http://schemas.microsoft.com/office/drawing/2014/main" id="{4DBC83AC-5501-49EF-ADC7-749776D67235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0" name="شكل حر: شكل 139">
              <a:extLst>
                <a:ext uri="{FF2B5EF4-FFF2-40B4-BE49-F238E27FC236}">
                  <a16:creationId xmlns:a16="http://schemas.microsoft.com/office/drawing/2014/main" id="{CD0993C8-C9CA-4416-B4E4-58F68B609EAA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1" name="شكل حر: شكل 140">
              <a:extLst>
                <a:ext uri="{FF2B5EF4-FFF2-40B4-BE49-F238E27FC236}">
                  <a16:creationId xmlns:a16="http://schemas.microsoft.com/office/drawing/2014/main" id="{BA6AEDC2-3E85-4DED-A0F4-B0DD0092E298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2" name="شكل حر: شكل 141">
              <a:extLst>
                <a:ext uri="{FF2B5EF4-FFF2-40B4-BE49-F238E27FC236}">
                  <a16:creationId xmlns:a16="http://schemas.microsoft.com/office/drawing/2014/main" id="{786D2BA7-5DAA-473B-88DD-0B9B56F31018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3" name="شكل حر: شكل 142">
              <a:extLst>
                <a:ext uri="{FF2B5EF4-FFF2-40B4-BE49-F238E27FC236}">
                  <a16:creationId xmlns:a16="http://schemas.microsoft.com/office/drawing/2014/main" id="{1B2D6F49-8D8C-41EB-85C7-D8C069176A10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4" name="شكل حر: شكل 143">
              <a:extLst>
                <a:ext uri="{FF2B5EF4-FFF2-40B4-BE49-F238E27FC236}">
                  <a16:creationId xmlns:a16="http://schemas.microsoft.com/office/drawing/2014/main" id="{3F4992E6-D770-4E2B-9831-83CA84D89A42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5" name="شكل حر: شكل 144">
              <a:extLst>
                <a:ext uri="{FF2B5EF4-FFF2-40B4-BE49-F238E27FC236}">
                  <a16:creationId xmlns:a16="http://schemas.microsoft.com/office/drawing/2014/main" id="{A6897DC0-8F7A-41D6-AE18-921E75117FE1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6" name="شكل حر: شكل 145">
              <a:extLst>
                <a:ext uri="{FF2B5EF4-FFF2-40B4-BE49-F238E27FC236}">
                  <a16:creationId xmlns:a16="http://schemas.microsoft.com/office/drawing/2014/main" id="{7854A629-A1E9-491A-A8DF-0C01A5BC7C15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7" name="شكل حر: شكل 146">
              <a:extLst>
                <a:ext uri="{FF2B5EF4-FFF2-40B4-BE49-F238E27FC236}">
                  <a16:creationId xmlns:a16="http://schemas.microsoft.com/office/drawing/2014/main" id="{C468EA3B-E001-48A6-AFC4-76D4C53E9047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8" name="شكل حر: شكل 147">
              <a:extLst>
                <a:ext uri="{FF2B5EF4-FFF2-40B4-BE49-F238E27FC236}">
                  <a16:creationId xmlns:a16="http://schemas.microsoft.com/office/drawing/2014/main" id="{D4934A53-E922-45C7-9E1A-F905B15A6B24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49" name="شكل حر: شكل 148">
              <a:extLst>
                <a:ext uri="{FF2B5EF4-FFF2-40B4-BE49-F238E27FC236}">
                  <a16:creationId xmlns:a16="http://schemas.microsoft.com/office/drawing/2014/main" id="{1FCAA547-9376-45D8-A9DA-5BA84CD66172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0" name="شكل حر: شكل 149">
              <a:extLst>
                <a:ext uri="{FF2B5EF4-FFF2-40B4-BE49-F238E27FC236}">
                  <a16:creationId xmlns:a16="http://schemas.microsoft.com/office/drawing/2014/main" id="{7C890BB9-256A-48FA-A9DD-F839AF212ED7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1" name="شكل حر: شكل 150">
              <a:extLst>
                <a:ext uri="{FF2B5EF4-FFF2-40B4-BE49-F238E27FC236}">
                  <a16:creationId xmlns:a16="http://schemas.microsoft.com/office/drawing/2014/main" id="{54940A12-9884-4F34-8413-988A0EDC37CB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2" name="شكل حر: شكل 151">
              <a:extLst>
                <a:ext uri="{FF2B5EF4-FFF2-40B4-BE49-F238E27FC236}">
                  <a16:creationId xmlns:a16="http://schemas.microsoft.com/office/drawing/2014/main" id="{8C236324-0ED5-44CC-A599-60079EBBAAA1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3" name="شكل حر: شكل 152">
              <a:extLst>
                <a:ext uri="{FF2B5EF4-FFF2-40B4-BE49-F238E27FC236}">
                  <a16:creationId xmlns:a16="http://schemas.microsoft.com/office/drawing/2014/main" id="{CCAEFADE-30AD-419A-BC26-38C42A32394E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4" name="شكل حر: شكل 153">
              <a:extLst>
                <a:ext uri="{FF2B5EF4-FFF2-40B4-BE49-F238E27FC236}">
                  <a16:creationId xmlns:a16="http://schemas.microsoft.com/office/drawing/2014/main" id="{058930CB-8245-483F-86BD-3500635B2185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55" name="رسم 68">
            <a:extLst>
              <a:ext uri="{FF2B5EF4-FFF2-40B4-BE49-F238E27FC236}">
                <a16:creationId xmlns:a16="http://schemas.microsoft.com/office/drawing/2014/main" id="{74F9D628-5DB9-406D-BC75-2914A49223B8}"/>
              </a:ext>
            </a:extLst>
          </p:cNvPr>
          <p:cNvGrpSpPr/>
          <p:nvPr/>
        </p:nvGrpSpPr>
        <p:grpSpPr>
          <a:xfrm rot="10800000">
            <a:off x="9327275" y="-576458"/>
            <a:ext cx="1893520" cy="657698"/>
            <a:chOff x="183021" y="148967"/>
            <a:chExt cx="1893520" cy="657698"/>
          </a:xfrm>
        </p:grpSpPr>
        <p:sp>
          <p:nvSpPr>
            <p:cNvPr id="156" name="شكل حر: شكل 155">
              <a:extLst>
                <a:ext uri="{FF2B5EF4-FFF2-40B4-BE49-F238E27FC236}">
                  <a16:creationId xmlns:a16="http://schemas.microsoft.com/office/drawing/2014/main" id="{EC7F1A3B-67BB-469C-9E96-FED6EB81F25A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7" name="شكل حر: شكل 156">
              <a:extLst>
                <a:ext uri="{FF2B5EF4-FFF2-40B4-BE49-F238E27FC236}">
                  <a16:creationId xmlns:a16="http://schemas.microsoft.com/office/drawing/2014/main" id="{C42EECA3-7EA1-4549-98A4-641389D8F984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8" name="شكل حر: شكل 157">
              <a:extLst>
                <a:ext uri="{FF2B5EF4-FFF2-40B4-BE49-F238E27FC236}">
                  <a16:creationId xmlns:a16="http://schemas.microsoft.com/office/drawing/2014/main" id="{5D61E762-F84E-4555-9E5C-ADA300CE40C0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59" name="شكل حر: شكل 158">
              <a:extLst>
                <a:ext uri="{FF2B5EF4-FFF2-40B4-BE49-F238E27FC236}">
                  <a16:creationId xmlns:a16="http://schemas.microsoft.com/office/drawing/2014/main" id="{BC2ECAA2-EDEE-45E9-A413-4C7AE52FDAE6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0" name="شكل حر: شكل 159">
              <a:extLst>
                <a:ext uri="{FF2B5EF4-FFF2-40B4-BE49-F238E27FC236}">
                  <a16:creationId xmlns:a16="http://schemas.microsoft.com/office/drawing/2014/main" id="{8D745AAB-8E8F-442C-9A96-4F45AA46206A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1" name="شكل حر: شكل 160">
              <a:extLst>
                <a:ext uri="{FF2B5EF4-FFF2-40B4-BE49-F238E27FC236}">
                  <a16:creationId xmlns:a16="http://schemas.microsoft.com/office/drawing/2014/main" id="{EBBC5D1A-82AC-4B4B-8ACA-0F95B9474406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2" name="شكل حر: شكل 161">
              <a:extLst>
                <a:ext uri="{FF2B5EF4-FFF2-40B4-BE49-F238E27FC236}">
                  <a16:creationId xmlns:a16="http://schemas.microsoft.com/office/drawing/2014/main" id="{273B92EC-E029-44B3-9A03-EC42CACB4D0F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3" name="شكل حر: شكل 162">
              <a:extLst>
                <a:ext uri="{FF2B5EF4-FFF2-40B4-BE49-F238E27FC236}">
                  <a16:creationId xmlns:a16="http://schemas.microsoft.com/office/drawing/2014/main" id="{9AF3272C-D373-415B-AF57-5D56D182D4E3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4" name="شكل حر: شكل 163">
              <a:extLst>
                <a:ext uri="{FF2B5EF4-FFF2-40B4-BE49-F238E27FC236}">
                  <a16:creationId xmlns:a16="http://schemas.microsoft.com/office/drawing/2014/main" id="{FF740E36-A501-4BE1-9C51-1FCF7F41CA94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5" name="شكل حر: شكل 164">
              <a:extLst>
                <a:ext uri="{FF2B5EF4-FFF2-40B4-BE49-F238E27FC236}">
                  <a16:creationId xmlns:a16="http://schemas.microsoft.com/office/drawing/2014/main" id="{76E1DAD4-09D9-49E9-9D95-6664F8666235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6" name="شكل حر: شكل 165">
              <a:extLst>
                <a:ext uri="{FF2B5EF4-FFF2-40B4-BE49-F238E27FC236}">
                  <a16:creationId xmlns:a16="http://schemas.microsoft.com/office/drawing/2014/main" id="{961FE855-873D-478A-A121-E91206CC0F74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7" name="شكل حر: شكل 166">
              <a:extLst>
                <a:ext uri="{FF2B5EF4-FFF2-40B4-BE49-F238E27FC236}">
                  <a16:creationId xmlns:a16="http://schemas.microsoft.com/office/drawing/2014/main" id="{1DDAC501-5A92-4D5C-A848-695540274FDB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8" name="شكل حر: شكل 167">
              <a:extLst>
                <a:ext uri="{FF2B5EF4-FFF2-40B4-BE49-F238E27FC236}">
                  <a16:creationId xmlns:a16="http://schemas.microsoft.com/office/drawing/2014/main" id="{785D8C03-2532-4389-8CFA-628707EA8BCC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69" name="شكل حر: شكل 168">
              <a:extLst>
                <a:ext uri="{FF2B5EF4-FFF2-40B4-BE49-F238E27FC236}">
                  <a16:creationId xmlns:a16="http://schemas.microsoft.com/office/drawing/2014/main" id="{A955CD56-8B0F-4767-A378-6255A1796690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0" name="شكل حر: شكل 169">
              <a:extLst>
                <a:ext uri="{FF2B5EF4-FFF2-40B4-BE49-F238E27FC236}">
                  <a16:creationId xmlns:a16="http://schemas.microsoft.com/office/drawing/2014/main" id="{85200F9D-0752-4432-8196-5A53EC3BC134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1" name="شكل حر: شكل 170">
              <a:extLst>
                <a:ext uri="{FF2B5EF4-FFF2-40B4-BE49-F238E27FC236}">
                  <a16:creationId xmlns:a16="http://schemas.microsoft.com/office/drawing/2014/main" id="{89424B99-88D5-4655-BC27-3BE7DDE142B6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2" name="شكل حر: شكل 171">
              <a:extLst>
                <a:ext uri="{FF2B5EF4-FFF2-40B4-BE49-F238E27FC236}">
                  <a16:creationId xmlns:a16="http://schemas.microsoft.com/office/drawing/2014/main" id="{AA5A84FA-47BD-412D-846A-95BD2416FE87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3" name="شكل حر: شكل 172">
              <a:extLst>
                <a:ext uri="{FF2B5EF4-FFF2-40B4-BE49-F238E27FC236}">
                  <a16:creationId xmlns:a16="http://schemas.microsoft.com/office/drawing/2014/main" id="{63B005C9-529B-4638-A40D-0868566F4B2B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4" name="شكل حر: شكل 173">
              <a:extLst>
                <a:ext uri="{FF2B5EF4-FFF2-40B4-BE49-F238E27FC236}">
                  <a16:creationId xmlns:a16="http://schemas.microsoft.com/office/drawing/2014/main" id="{6602A272-8BEF-41F2-AB2E-3F7411802282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5" name="شكل حر: شكل 174">
              <a:extLst>
                <a:ext uri="{FF2B5EF4-FFF2-40B4-BE49-F238E27FC236}">
                  <a16:creationId xmlns:a16="http://schemas.microsoft.com/office/drawing/2014/main" id="{E879F7EC-D979-414B-ADAD-C4B3221820E3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6" name="شكل حر: شكل 175">
              <a:extLst>
                <a:ext uri="{FF2B5EF4-FFF2-40B4-BE49-F238E27FC236}">
                  <a16:creationId xmlns:a16="http://schemas.microsoft.com/office/drawing/2014/main" id="{E1AC85DA-48FE-48E1-A835-0118600574C2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7" name="شكل حر: شكل 176">
              <a:extLst>
                <a:ext uri="{FF2B5EF4-FFF2-40B4-BE49-F238E27FC236}">
                  <a16:creationId xmlns:a16="http://schemas.microsoft.com/office/drawing/2014/main" id="{5F606CA1-128D-46B4-8695-8B17001260E5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8" name="شكل حر: شكل 177">
              <a:extLst>
                <a:ext uri="{FF2B5EF4-FFF2-40B4-BE49-F238E27FC236}">
                  <a16:creationId xmlns:a16="http://schemas.microsoft.com/office/drawing/2014/main" id="{B56E704C-B3B6-42F9-A8FF-B7CCA5496379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79" name="شكل حر: شكل 178">
              <a:extLst>
                <a:ext uri="{FF2B5EF4-FFF2-40B4-BE49-F238E27FC236}">
                  <a16:creationId xmlns:a16="http://schemas.microsoft.com/office/drawing/2014/main" id="{448D4C0F-1BD7-416D-9C4B-E7710357FFB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0" name="شكل حر: شكل 179">
              <a:extLst>
                <a:ext uri="{FF2B5EF4-FFF2-40B4-BE49-F238E27FC236}">
                  <a16:creationId xmlns:a16="http://schemas.microsoft.com/office/drawing/2014/main" id="{E6A121AB-F6B5-41C5-8E4D-B87C24AA4014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1" name="شكل حر: شكل 180">
              <a:extLst>
                <a:ext uri="{FF2B5EF4-FFF2-40B4-BE49-F238E27FC236}">
                  <a16:creationId xmlns:a16="http://schemas.microsoft.com/office/drawing/2014/main" id="{DD767C5D-4C74-462F-822B-FA0E7A3E028B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2" name="شكل حر: شكل 181">
              <a:extLst>
                <a:ext uri="{FF2B5EF4-FFF2-40B4-BE49-F238E27FC236}">
                  <a16:creationId xmlns:a16="http://schemas.microsoft.com/office/drawing/2014/main" id="{915E793F-7B21-4CF2-97CA-198E1B2FD8DB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3" name="شكل حر: شكل 182">
              <a:extLst>
                <a:ext uri="{FF2B5EF4-FFF2-40B4-BE49-F238E27FC236}">
                  <a16:creationId xmlns:a16="http://schemas.microsoft.com/office/drawing/2014/main" id="{82868094-99C2-47A5-88DA-72371B223454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4" name="شكل حر: شكل 183">
              <a:extLst>
                <a:ext uri="{FF2B5EF4-FFF2-40B4-BE49-F238E27FC236}">
                  <a16:creationId xmlns:a16="http://schemas.microsoft.com/office/drawing/2014/main" id="{F6E8E92A-8662-4F87-8D89-5A1C3204F833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5" name="شكل حر: شكل 184">
              <a:extLst>
                <a:ext uri="{FF2B5EF4-FFF2-40B4-BE49-F238E27FC236}">
                  <a16:creationId xmlns:a16="http://schemas.microsoft.com/office/drawing/2014/main" id="{0B026561-62A4-4594-B2F0-DEF7285BFFBF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6" name="شكل حر: شكل 185">
              <a:extLst>
                <a:ext uri="{FF2B5EF4-FFF2-40B4-BE49-F238E27FC236}">
                  <a16:creationId xmlns:a16="http://schemas.microsoft.com/office/drawing/2014/main" id="{A0162D09-B574-426A-BDAC-32BC07E56710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7" name="شكل حر: شكل 186">
              <a:extLst>
                <a:ext uri="{FF2B5EF4-FFF2-40B4-BE49-F238E27FC236}">
                  <a16:creationId xmlns:a16="http://schemas.microsoft.com/office/drawing/2014/main" id="{12725219-6570-402F-98CB-223B4D404274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8" name="شكل حر: شكل 187">
              <a:extLst>
                <a:ext uri="{FF2B5EF4-FFF2-40B4-BE49-F238E27FC236}">
                  <a16:creationId xmlns:a16="http://schemas.microsoft.com/office/drawing/2014/main" id="{8FCD9900-37B2-4E3D-B6F3-89909BD758A0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89" name="شكل حر: شكل 188">
              <a:extLst>
                <a:ext uri="{FF2B5EF4-FFF2-40B4-BE49-F238E27FC236}">
                  <a16:creationId xmlns:a16="http://schemas.microsoft.com/office/drawing/2014/main" id="{82D59E3F-A91C-4553-AD8A-054090B14511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0" name="شكل حر: شكل 189">
              <a:extLst>
                <a:ext uri="{FF2B5EF4-FFF2-40B4-BE49-F238E27FC236}">
                  <a16:creationId xmlns:a16="http://schemas.microsoft.com/office/drawing/2014/main" id="{43B43F9A-E435-48F0-8944-ACE279556648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1" name="شكل حر: شكل 190">
              <a:extLst>
                <a:ext uri="{FF2B5EF4-FFF2-40B4-BE49-F238E27FC236}">
                  <a16:creationId xmlns:a16="http://schemas.microsoft.com/office/drawing/2014/main" id="{76D31BC9-646F-457E-B44F-F5E7A645A8D8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2" name="شكل حر: شكل 191">
              <a:extLst>
                <a:ext uri="{FF2B5EF4-FFF2-40B4-BE49-F238E27FC236}">
                  <a16:creationId xmlns:a16="http://schemas.microsoft.com/office/drawing/2014/main" id="{0872222E-3009-4A07-BAF4-912BAF00375E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3" name="شكل حر: شكل 192">
              <a:extLst>
                <a:ext uri="{FF2B5EF4-FFF2-40B4-BE49-F238E27FC236}">
                  <a16:creationId xmlns:a16="http://schemas.microsoft.com/office/drawing/2014/main" id="{5F1BFA78-5F25-4349-868D-FC0292D4C528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4" name="شكل حر: شكل 193">
              <a:extLst>
                <a:ext uri="{FF2B5EF4-FFF2-40B4-BE49-F238E27FC236}">
                  <a16:creationId xmlns:a16="http://schemas.microsoft.com/office/drawing/2014/main" id="{D980D6F4-77E1-47E9-AC40-91B4AD828646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5" name="شكل حر: شكل 194">
              <a:extLst>
                <a:ext uri="{FF2B5EF4-FFF2-40B4-BE49-F238E27FC236}">
                  <a16:creationId xmlns:a16="http://schemas.microsoft.com/office/drawing/2014/main" id="{F697E768-4C86-4678-83F0-CE328AA77DD0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6" name="شكل حر: شكل 195">
              <a:extLst>
                <a:ext uri="{FF2B5EF4-FFF2-40B4-BE49-F238E27FC236}">
                  <a16:creationId xmlns:a16="http://schemas.microsoft.com/office/drawing/2014/main" id="{D61AF937-BF91-4EB6-807D-0BBE4088409B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7" name="شكل حر: شكل 196">
              <a:extLst>
                <a:ext uri="{FF2B5EF4-FFF2-40B4-BE49-F238E27FC236}">
                  <a16:creationId xmlns:a16="http://schemas.microsoft.com/office/drawing/2014/main" id="{A2748755-8BFB-42FC-9D7F-ED8A5A4BA844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8" name="شكل حر: شكل 197">
              <a:extLst>
                <a:ext uri="{FF2B5EF4-FFF2-40B4-BE49-F238E27FC236}">
                  <a16:creationId xmlns:a16="http://schemas.microsoft.com/office/drawing/2014/main" id="{3BE6FF46-E2A1-44EB-AF3E-FFA0B1F1DDD3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99" name="شكل حر: شكل 198">
              <a:extLst>
                <a:ext uri="{FF2B5EF4-FFF2-40B4-BE49-F238E27FC236}">
                  <a16:creationId xmlns:a16="http://schemas.microsoft.com/office/drawing/2014/main" id="{0B47A1D7-ED54-447F-866C-B6A3F56109F8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0" name="شكل حر: شكل 199">
              <a:extLst>
                <a:ext uri="{FF2B5EF4-FFF2-40B4-BE49-F238E27FC236}">
                  <a16:creationId xmlns:a16="http://schemas.microsoft.com/office/drawing/2014/main" id="{56258D56-1A60-48ED-A527-40F37C1AACD2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01" name="رسم 68">
            <a:extLst>
              <a:ext uri="{FF2B5EF4-FFF2-40B4-BE49-F238E27FC236}">
                <a16:creationId xmlns:a16="http://schemas.microsoft.com/office/drawing/2014/main" id="{51E75164-25C0-4CD7-B5B2-F282BF67DCE0}"/>
              </a:ext>
            </a:extLst>
          </p:cNvPr>
          <p:cNvGrpSpPr/>
          <p:nvPr/>
        </p:nvGrpSpPr>
        <p:grpSpPr>
          <a:xfrm rot="10800000">
            <a:off x="11413070" y="-576458"/>
            <a:ext cx="1893520" cy="657698"/>
            <a:chOff x="183021" y="148967"/>
            <a:chExt cx="1893520" cy="657698"/>
          </a:xfrm>
        </p:grpSpPr>
        <p:sp>
          <p:nvSpPr>
            <p:cNvPr id="202" name="شكل حر: شكل 201">
              <a:extLst>
                <a:ext uri="{FF2B5EF4-FFF2-40B4-BE49-F238E27FC236}">
                  <a16:creationId xmlns:a16="http://schemas.microsoft.com/office/drawing/2014/main" id="{E8663B3C-013B-4303-9ED0-9CF2B4BB0F32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3" name="شكل حر: شكل 202">
              <a:extLst>
                <a:ext uri="{FF2B5EF4-FFF2-40B4-BE49-F238E27FC236}">
                  <a16:creationId xmlns:a16="http://schemas.microsoft.com/office/drawing/2014/main" id="{8AE37227-ABE2-4E55-95E1-91C1336351F6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4" name="شكل حر: شكل 203">
              <a:extLst>
                <a:ext uri="{FF2B5EF4-FFF2-40B4-BE49-F238E27FC236}">
                  <a16:creationId xmlns:a16="http://schemas.microsoft.com/office/drawing/2014/main" id="{C4454C61-5C84-451A-AA7F-C57B7BA76F9E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5" name="شكل حر: شكل 204">
              <a:extLst>
                <a:ext uri="{FF2B5EF4-FFF2-40B4-BE49-F238E27FC236}">
                  <a16:creationId xmlns:a16="http://schemas.microsoft.com/office/drawing/2014/main" id="{69A403B0-E5AA-4EBC-919A-25F1D5FD8B40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6" name="شكل حر: شكل 205">
              <a:extLst>
                <a:ext uri="{FF2B5EF4-FFF2-40B4-BE49-F238E27FC236}">
                  <a16:creationId xmlns:a16="http://schemas.microsoft.com/office/drawing/2014/main" id="{B63AB992-316B-4A64-AE60-7666AD822352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7" name="شكل حر: شكل 206">
              <a:extLst>
                <a:ext uri="{FF2B5EF4-FFF2-40B4-BE49-F238E27FC236}">
                  <a16:creationId xmlns:a16="http://schemas.microsoft.com/office/drawing/2014/main" id="{39BE6DB9-5DC3-46C4-9B75-01624BDD21D6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8" name="شكل حر: شكل 207">
              <a:extLst>
                <a:ext uri="{FF2B5EF4-FFF2-40B4-BE49-F238E27FC236}">
                  <a16:creationId xmlns:a16="http://schemas.microsoft.com/office/drawing/2014/main" id="{9E1350F2-455D-4482-86D2-09A5CC2CD5CE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09" name="شكل حر: شكل 208">
              <a:extLst>
                <a:ext uri="{FF2B5EF4-FFF2-40B4-BE49-F238E27FC236}">
                  <a16:creationId xmlns:a16="http://schemas.microsoft.com/office/drawing/2014/main" id="{0985452B-BC56-4A1C-B36D-6BA8875884FC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0" name="شكل حر: شكل 209">
              <a:extLst>
                <a:ext uri="{FF2B5EF4-FFF2-40B4-BE49-F238E27FC236}">
                  <a16:creationId xmlns:a16="http://schemas.microsoft.com/office/drawing/2014/main" id="{EE740035-6A2C-4F9E-B832-1F7560C8F666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1" name="شكل حر: شكل 210">
              <a:extLst>
                <a:ext uri="{FF2B5EF4-FFF2-40B4-BE49-F238E27FC236}">
                  <a16:creationId xmlns:a16="http://schemas.microsoft.com/office/drawing/2014/main" id="{46C1278C-53EF-486A-BC48-FE7517E478D7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شكل حر: شكل 211">
              <a:extLst>
                <a:ext uri="{FF2B5EF4-FFF2-40B4-BE49-F238E27FC236}">
                  <a16:creationId xmlns:a16="http://schemas.microsoft.com/office/drawing/2014/main" id="{952A2888-36BF-43A1-906F-A813E0D57F25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شكل حر: شكل 212">
              <a:extLst>
                <a:ext uri="{FF2B5EF4-FFF2-40B4-BE49-F238E27FC236}">
                  <a16:creationId xmlns:a16="http://schemas.microsoft.com/office/drawing/2014/main" id="{A13AA0EF-519F-4EB1-A462-D61DF03ED7CB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4" name="شكل حر: شكل 213">
              <a:extLst>
                <a:ext uri="{FF2B5EF4-FFF2-40B4-BE49-F238E27FC236}">
                  <a16:creationId xmlns:a16="http://schemas.microsoft.com/office/drawing/2014/main" id="{A9AF2050-1688-407A-AB86-9D2E3DAADEF7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5" name="شكل حر: شكل 214">
              <a:extLst>
                <a:ext uri="{FF2B5EF4-FFF2-40B4-BE49-F238E27FC236}">
                  <a16:creationId xmlns:a16="http://schemas.microsoft.com/office/drawing/2014/main" id="{1DE1A2DB-2F83-4B69-8322-80D38BFB9FDC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6" name="شكل حر: شكل 215">
              <a:extLst>
                <a:ext uri="{FF2B5EF4-FFF2-40B4-BE49-F238E27FC236}">
                  <a16:creationId xmlns:a16="http://schemas.microsoft.com/office/drawing/2014/main" id="{2BF5C5E0-E3FC-4570-BFDB-D6E0ACEF32B8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7" name="شكل حر: شكل 216">
              <a:extLst>
                <a:ext uri="{FF2B5EF4-FFF2-40B4-BE49-F238E27FC236}">
                  <a16:creationId xmlns:a16="http://schemas.microsoft.com/office/drawing/2014/main" id="{5D1CCB75-1579-458D-BD62-1F8B41E8B07B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8" name="شكل حر: شكل 217">
              <a:extLst>
                <a:ext uri="{FF2B5EF4-FFF2-40B4-BE49-F238E27FC236}">
                  <a16:creationId xmlns:a16="http://schemas.microsoft.com/office/drawing/2014/main" id="{CEB895D1-2622-45C7-85C9-B97F7BC5B784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9" name="شكل حر: شكل 218">
              <a:extLst>
                <a:ext uri="{FF2B5EF4-FFF2-40B4-BE49-F238E27FC236}">
                  <a16:creationId xmlns:a16="http://schemas.microsoft.com/office/drawing/2014/main" id="{64B40229-C590-4F4B-A2C8-6A8A51F2E104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0" name="شكل حر: شكل 219">
              <a:extLst>
                <a:ext uri="{FF2B5EF4-FFF2-40B4-BE49-F238E27FC236}">
                  <a16:creationId xmlns:a16="http://schemas.microsoft.com/office/drawing/2014/main" id="{3FE53534-B119-44E8-9392-41EAA72F35E2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1" name="شكل حر: شكل 220">
              <a:extLst>
                <a:ext uri="{FF2B5EF4-FFF2-40B4-BE49-F238E27FC236}">
                  <a16:creationId xmlns:a16="http://schemas.microsoft.com/office/drawing/2014/main" id="{79A8C92B-3CAC-4304-A8A5-CE05262F2FFF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2" name="شكل حر: شكل 221">
              <a:extLst>
                <a:ext uri="{FF2B5EF4-FFF2-40B4-BE49-F238E27FC236}">
                  <a16:creationId xmlns:a16="http://schemas.microsoft.com/office/drawing/2014/main" id="{DD0D0DFE-6CD7-433B-8513-0474386DC7A9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3" name="شكل حر: شكل 222">
              <a:extLst>
                <a:ext uri="{FF2B5EF4-FFF2-40B4-BE49-F238E27FC236}">
                  <a16:creationId xmlns:a16="http://schemas.microsoft.com/office/drawing/2014/main" id="{93350B63-67A1-4A2A-AB66-1A92D86F9D9D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4" name="شكل حر: شكل 223">
              <a:extLst>
                <a:ext uri="{FF2B5EF4-FFF2-40B4-BE49-F238E27FC236}">
                  <a16:creationId xmlns:a16="http://schemas.microsoft.com/office/drawing/2014/main" id="{7F887989-B786-4507-A97D-73663AA4756C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5" name="شكل حر: شكل 224">
              <a:extLst>
                <a:ext uri="{FF2B5EF4-FFF2-40B4-BE49-F238E27FC236}">
                  <a16:creationId xmlns:a16="http://schemas.microsoft.com/office/drawing/2014/main" id="{A3E657D3-E206-40EE-9AB5-1D5EFDAA534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6" name="شكل حر: شكل 225">
              <a:extLst>
                <a:ext uri="{FF2B5EF4-FFF2-40B4-BE49-F238E27FC236}">
                  <a16:creationId xmlns:a16="http://schemas.microsoft.com/office/drawing/2014/main" id="{5C98ED8A-E391-4296-B4B5-65D15AE8DD72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7" name="شكل حر: شكل 226">
              <a:extLst>
                <a:ext uri="{FF2B5EF4-FFF2-40B4-BE49-F238E27FC236}">
                  <a16:creationId xmlns:a16="http://schemas.microsoft.com/office/drawing/2014/main" id="{54CD0B46-09F8-4F0B-A793-9C3A890B7973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8" name="شكل حر: شكل 227">
              <a:extLst>
                <a:ext uri="{FF2B5EF4-FFF2-40B4-BE49-F238E27FC236}">
                  <a16:creationId xmlns:a16="http://schemas.microsoft.com/office/drawing/2014/main" id="{68010C3D-91A8-44A2-9707-10A27AE3A90E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29" name="شكل حر: شكل 228">
              <a:extLst>
                <a:ext uri="{FF2B5EF4-FFF2-40B4-BE49-F238E27FC236}">
                  <a16:creationId xmlns:a16="http://schemas.microsoft.com/office/drawing/2014/main" id="{65F84C64-D563-4425-AB8E-41DEDC5CA2A8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0" name="شكل حر: شكل 229">
              <a:extLst>
                <a:ext uri="{FF2B5EF4-FFF2-40B4-BE49-F238E27FC236}">
                  <a16:creationId xmlns:a16="http://schemas.microsoft.com/office/drawing/2014/main" id="{AD3A437E-CDD5-44C7-9540-CF97C74B76A2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1" name="شكل حر: شكل 230">
              <a:extLst>
                <a:ext uri="{FF2B5EF4-FFF2-40B4-BE49-F238E27FC236}">
                  <a16:creationId xmlns:a16="http://schemas.microsoft.com/office/drawing/2014/main" id="{5DCAC5D7-7837-4F8D-8842-1781DD58D6FC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2" name="شكل حر: شكل 231">
              <a:extLst>
                <a:ext uri="{FF2B5EF4-FFF2-40B4-BE49-F238E27FC236}">
                  <a16:creationId xmlns:a16="http://schemas.microsoft.com/office/drawing/2014/main" id="{9AB62082-DC03-4364-BF6D-DC8D982EB1CF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3" name="شكل حر: شكل 232">
              <a:extLst>
                <a:ext uri="{FF2B5EF4-FFF2-40B4-BE49-F238E27FC236}">
                  <a16:creationId xmlns:a16="http://schemas.microsoft.com/office/drawing/2014/main" id="{F86A605D-12F7-4995-ABF3-A22DFE4E2C5E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4" name="شكل حر: شكل 233">
              <a:extLst>
                <a:ext uri="{FF2B5EF4-FFF2-40B4-BE49-F238E27FC236}">
                  <a16:creationId xmlns:a16="http://schemas.microsoft.com/office/drawing/2014/main" id="{2EC13661-9FA7-4D5E-A498-DA498D346CB6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5" name="شكل حر: شكل 234">
              <a:extLst>
                <a:ext uri="{FF2B5EF4-FFF2-40B4-BE49-F238E27FC236}">
                  <a16:creationId xmlns:a16="http://schemas.microsoft.com/office/drawing/2014/main" id="{BBFBAE89-9718-4F59-99A2-C603B41A336C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6" name="شكل حر: شكل 235">
              <a:extLst>
                <a:ext uri="{FF2B5EF4-FFF2-40B4-BE49-F238E27FC236}">
                  <a16:creationId xmlns:a16="http://schemas.microsoft.com/office/drawing/2014/main" id="{03696C7A-BB66-4BE8-BC44-3FB03329F270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7" name="شكل حر: شكل 236">
              <a:extLst>
                <a:ext uri="{FF2B5EF4-FFF2-40B4-BE49-F238E27FC236}">
                  <a16:creationId xmlns:a16="http://schemas.microsoft.com/office/drawing/2014/main" id="{2265BD05-7F2B-433C-827C-D96B52F99AFF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8" name="شكل حر: شكل 237">
              <a:extLst>
                <a:ext uri="{FF2B5EF4-FFF2-40B4-BE49-F238E27FC236}">
                  <a16:creationId xmlns:a16="http://schemas.microsoft.com/office/drawing/2014/main" id="{915EF4A2-9729-4A6B-BF8B-3D7B30C478C8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39" name="شكل حر: شكل 238">
              <a:extLst>
                <a:ext uri="{FF2B5EF4-FFF2-40B4-BE49-F238E27FC236}">
                  <a16:creationId xmlns:a16="http://schemas.microsoft.com/office/drawing/2014/main" id="{751C0061-9AEE-46BC-A0AB-D4358E71D0A6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0" name="شكل حر: شكل 239">
              <a:extLst>
                <a:ext uri="{FF2B5EF4-FFF2-40B4-BE49-F238E27FC236}">
                  <a16:creationId xmlns:a16="http://schemas.microsoft.com/office/drawing/2014/main" id="{50181B82-FAE1-4CDF-87E9-7E7A45D463CE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1" name="شكل حر: شكل 240">
              <a:extLst>
                <a:ext uri="{FF2B5EF4-FFF2-40B4-BE49-F238E27FC236}">
                  <a16:creationId xmlns:a16="http://schemas.microsoft.com/office/drawing/2014/main" id="{581A6EF8-D282-4D25-829A-1AD4B637D85A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2" name="شكل حر: شكل 241">
              <a:extLst>
                <a:ext uri="{FF2B5EF4-FFF2-40B4-BE49-F238E27FC236}">
                  <a16:creationId xmlns:a16="http://schemas.microsoft.com/office/drawing/2014/main" id="{AC454F25-4488-43B7-909D-0305AF9E549C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3" name="شكل حر: شكل 242">
              <a:extLst>
                <a:ext uri="{FF2B5EF4-FFF2-40B4-BE49-F238E27FC236}">
                  <a16:creationId xmlns:a16="http://schemas.microsoft.com/office/drawing/2014/main" id="{478CE4BF-7172-4BCF-B1CD-B24310FD2F88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4" name="شكل حر: شكل 243">
              <a:extLst>
                <a:ext uri="{FF2B5EF4-FFF2-40B4-BE49-F238E27FC236}">
                  <a16:creationId xmlns:a16="http://schemas.microsoft.com/office/drawing/2014/main" id="{21D4B115-6D87-4A20-8AF2-36F3678DCD74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5" name="شكل حر: شكل 244">
              <a:extLst>
                <a:ext uri="{FF2B5EF4-FFF2-40B4-BE49-F238E27FC236}">
                  <a16:creationId xmlns:a16="http://schemas.microsoft.com/office/drawing/2014/main" id="{CE9DA9C2-413C-41A2-9B1F-DD0ABC985A3B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6" name="شكل حر: شكل 245">
              <a:extLst>
                <a:ext uri="{FF2B5EF4-FFF2-40B4-BE49-F238E27FC236}">
                  <a16:creationId xmlns:a16="http://schemas.microsoft.com/office/drawing/2014/main" id="{3E57F2CB-1CCD-4159-92E4-B7FDCBB03BF9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47" name="رسم 68">
            <a:extLst>
              <a:ext uri="{FF2B5EF4-FFF2-40B4-BE49-F238E27FC236}">
                <a16:creationId xmlns:a16="http://schemas.microsoft.com/office/drawing/2014/main" id="{7BAD3D7F-229D-420B-A3F7-57C4D233B7B5}"/>
              </a:ext>
            </a:extLst>
          </p:cNvPr>
          <p:cNvGrpSpPr/>
          <p:nvPr/>
        </p:nvGrpSpPr>
        <p:grpSpPr>
          <a:xfrm rot="10800000">
            <a:off x="-1101705" y="-576458"/>
            <a:ext cx="1893520" cy="657698"/>
            <a:chOff x="183021" y="148967"/>
            <a:chExt cx="1893520" cy="657698"/>
          </a:xfrm>
        </p:grpSpPr>
        <p:sp>
          <p:nvSpPr>
            <p:cNvPr id="248" name="شكل حر: شكل 247">
              <a:extLst>
                <a:ext uri="{FF2B5EF4-FFF2-40B4-BE49-F238E27FC236}">
                  <a16:creationId xmlns:a16="http://schemas.microsoft.com/office/drawing/2014/main" id="{B764AB71-BBC5-4C36-A3DE-A3B85F1414A8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49" name="شكل حر: شكل 248">
              <a:extLst>
                <a:ext uri="{FF2B5EF4-FFF2-40B4-BE49-F238E27FC236}">
                  <a16:creationId xmlns:a16="http://schemas.microsoft.com/office/drawing/2014/main" id="{AC646AF4-921E-4E8E-9EED-F4B0EAD39E2F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0" name="شكل حر: شكل 249">
              <a:extLst>
                <a:ext uri="{FF2B5EF4-FFF2-40B4-BE49-F238E27FC236}">
                  <a16:creationId xmlns:a16="http://schemas.microsoft.com/office/drawing/2014/main" id="{8F2559B7-E102-4AC7-AC19-3400D6432F9B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1" name="شكل حر: شكل 250">
              <a:extLst>
                <a:ext uri="{FF2B5EF4-FFF2-40B4-BE49-F238E27FC236}">
                  <a16:creationId xmlns:a16="http://schemas.microsoft.com/office/drawing/2014/main" id="{0BB9AA63-039A-45D4-84FA-FD571BA4FCE2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2" name="شكل حر: شكل 251">
              <a:extLst>
                <a:ext uri="{FF2B5EF4-FFF2-40B4-BE49-F238E27FC236}">
                  <a16:creationId xmlns:a16="http://schemas.microsoft.com/office/drawing/2014/main" id="{AA1ABAD0-0041-4FE8-86F2-A21E97FBE405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3" name="شكل حر: شكل 252">
              <a:extLst>
                <a:ext uri="{FF2B5EF4-FFF2-40B4-BE49-F238E27FC236}">
                  <a16:creationId xmlns:a16="http://schemas.microsoft.com/office/drawing/2014/main" id="{7B0AA051-131E-4D3B-8C94-BA950BA73D8E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شكل حر: شكل 253">
              <a:extLst>
                <a:ext uri="{FF2B5EF4-FFF2-40B4-BE49-F238E27FC236}">
                  <a16:creationId xmlns:a16="http://schemas.microsoft.com/office/drawing/2014/main" id="{9332088B-D87D-4ECF-9394-242E358BE530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5" name="شكل حر: شكل 254">
              <a:extLst>
                <a:ext uri="{FF2B5EF4-FFF2-40B4-BE49-F238E27FC236}">
                  <a16:creationId xmlns:a16="http://schemas.microsoft.com/office/drawing/2014/main" id="{7F8D34DE-D5E8-4563-900D-4F16B76D18CD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6" name="شكل حر: شكل 255">
              <a:extLst>
                <a:ext uri="{FF2B5EF4-FFF2-40B4-BE49-F238E27FC236}">
                  <a16:creationId xmlns:a16="http://schemas.microsoft.com/office/drawing/2014/main" id="{87F62000-CB0F-4783-9BCA-B816647CC3EE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7" name="شكل حر: شكل 256">
              <a:extLst>
                <a:ext uri="{FF2B5EF4-FFF2-40B4-BE49-F238E27FC236}">
                  <a16:creationId xmlns:a16="http://schemas.microsoft.com/office/drawing/2014/main" id="{9FE1685F-E993-4BAA-83C2-18835F3E07AE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8" name="شكل حر: شكل 257">
              <a:extLst>
                <a:ext uri="{FF2B5EF4-FFF2-40B4-BE49-F238E27FC236}">
                  <a16:creationId xmlns:a16="http://schemas.microsoft.com/office/drawing/2014/main" id="{6D0537B1-A8D8-4F49-ACE4-8460A58245E0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9" name="شكل حر: شكل 258">
              <a:extLst>
                <a:ext uri="{FF2B5EF4-FFF2-40B4-BE49-F238E27FC236}">
                  <a16:creationId xmlns:a16="http://schemas.microsoft.com/office/drawing/2014/main" id="{6612742A-E31D-4F9D-B861-49554B47170D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0" name="شكل حر: شكل 259">
              <a:extLst>
                <a:ext uri="{FF2B5EF4-FFF2-40B4-BE49-F238E27FC236}">
                  <a16:creationId xmlns:a16="http://schemas.microsoft.com/office/drawing/2014/main" id="{3311DDF2-618D-42C0-9864-EFFB59EFD8C9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1" name="شكل حر: شكل 260">
              <a:extLst>
                <a:ext uri="{FF2B5EF4-FFF2-40B4-BE49-F238E27FC236}">
                  <a16:creationId xmlns:a16="http://schemas.microsoft.com/office/drawing/2014/main" id="{B1F3F629-F26C-4E42-9930-5C6EEF093802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2" name="شكل حر: شكل 261">
              <a:extLst>
                <a:ext uri="{FF2B5EF4-FFF2-40B4-BE49-F238E27FC236}">
                  <a16:creationId xmlns:a16="http://schemas.microsoft.com/office/drawing/2014/main" id="{67D6F154-CB5D-4BA2-A71A-FBC11E62A22D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3" name="شكل حر: شكل 262">
              <a:extLst>
                <a:ext uri="{FF2B5EF4-FFF2-40B4-BE49-F238E27FC236}">
                  <a16:creationId xmlns:a16="http://schemas.microsoft.com/office/drawing/2014/main" id="{E7B17DF4-932F-465A-AAC6-72572BEFA0A6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4" name="شكل حر: شكل 263">
              <a:extLst>
                <a:ext uri="{FF2B5EF4-FFF2-40B4-BE49-F238E27FC236}">
                  <a16:creationId xmlns:a16="http://schemas.microsoft.com/office/drawing/2014/main" id="{72ED5039-94A9-4550-A304-90646E4BA923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5" name="شكل حر: شكل 264">
              <a:extLst>
                <a:ext uri="{FF2B5EF4-FFF2-40B4-BE49-F238E27FC236}">
                  <a16:creationId xmlns:a16="http://schemas.microsoft.com/office/drawing/2014/main" id="{BE560926-1531-4443-9E3B-390D343CBE81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6" name="شكل حر: شكل 265">
              <a:extLst>
                <a:ext uri="{FF2B5EF4-FFF2-40B4-BE49-F238E27FC236}">
                  <a16:creationId xmlns:a16="http://schemas.microsoft.com/office/drawing/2014/main" id="{2B9D7754-E9B1-47DB-B9E0-F3115E246A7C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7" name="شكل حر: شكل 266">
              <a:extLst>
                <a:ext uri="{FF2B5EF4-FFF2-40B4-BE49-F238E27FC236}">
                  <a16:creationId xmlns:a16="http://schemas.microsoft.com/office/drawing/2014/main" id="{39FB0F2E-3E3A-4C0F-87A4-E946769ACEE9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8" name="شكل حر: شكل 267">
              <a:extLst>
                <a:ext uri="{FF2B5EF4-FFF2-40B4-BE49-F238E27FC236}">
                  <a16:creationId xmlns:a16="http://schemas.microsoft.com/office/drawing/2014/main" id="{C46BBAF8-5B57-4E3C-9416-FE67E41CF598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69" name="شكل حر: شكل 268">
              <a:extLst>
                <a:ext uri="{FF2B5EF4-FFF2-40B4-BE49-F238E27FC236}">
                  <a16:creationId xmlns:a16="http://schemas.microsoft.com/office/drawing/2014/main" id="{4A8FBB3C-F024-45F3-976A-5D8894F3EE0E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0" name="شكل حر: شكل 269">
              <a:extLst>
                <a:ext uri="{FF2B5EF4-FFF2-40B4-BE49-F238E27FC236}">
                  <a16:creationId xmlns:a16="http://schemas.microsoft.com/office/drawing/2014/main" id="{D6A65263-F472-4F2C-BF14-810D83A75F49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1" name="شكل حر: شكل 270">
              <a:extLst>
                <a:ext uri="{FF2B5EF4-FFF2-40B4-BE49-F238E27FC236}">
                  <a16:creationId xmlns:a16="http://schemas.microsoft.com/office/drawing/2014/main" id="{079109B8-A6F5-4F4C-A620-14FDFFEC97A4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2" name="شكل حر: شكل 271">
              <a:extLst>
                <a:ext uri="{FF2B5EF4-FFF2-40B4-BE49-F238E27FC236}">
                  <a16:creationId xmlns:a16="http://schemas.microsoft.com/office/drawing/2014/main" id="{090F4102-487A-4173-A312-2EC8DB1C4CE1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3" name="شكل حر: شكل 272">
              <a:extLst>
                <a:ext uri="{FF2B5EF4-FFF2-40B4-BE49-F238E27FC236}">
                  <a16:creationId xmlns:a16="http://schemas.microsoft.com/office/drawing/2014/main" id="{F23F44A4-A5A2-49BB-8506-9EF85A46E7BD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4" name="شكل حر: شكل 273">
              <a:extLst>
                <a:ext uri="{FF2B5EF4-FFF2-40B4-BE49-F238E27FC236}">
                  <a16:creationId xmlns:a16="http://schemas.microsoft.com/office/drawing/2014/main" id="{A0945230-22F9-494F-8417-F3C7FFA93C0D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5" name="شكل حر: شكل 274">
              <a:extLst>
                <a:ext uri="{FF2B5EF4-FFF2-40B4-BE49-F238E27FC236}">
                  <a16:creationId xmlns:a16="http://schemas.microsoft.com/office/drawing/2014/main" id="{84584FA8-D7DE-414C-90FF-0CC0824B94D4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6" name="شكل حر: شكل 275">
              <a:extLst>
                <a:ext uri="{FF2B5EF4-FFF2-40B4-BE49-F238E27FC236}">
                  <a16:creationId xmlns:a16="http://schemas.microsoft.com/office/drawing/2014/main" id="{16382E0F-8C21-40E4-AA49-473CD7E2E8D8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7" name="شكل حر: شكل 276">
              <a:extLst>
                <a:ext uri="{FF2B5EF4-FFF2-40B4-BE49-F238E27FC236}">
                  <a16:creationId xmlns:a16="http://schemas.microsoft.com/office/drawing/2014/main" id="{5BD7D2B3-6050-46D0-B24E-52590914F479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8" name="شكل حر: شكل 277">
              <a:extLst>
                <a:ext uri="{FF2B5EF4-FFF2-40B4-BE49-F238E27FC236}">
                  <a16:creationId xmlns:a16="http://schemas.microsoft.com/office/drawing/2014/main" id="{40B6410C-9BAE-42AC-B693-0032071D810F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79" name="شكل حر: شكل 278">
              <a:extLst>
                <a:ext uri="{FF2B5EF4-FFF2-40B4-BE49-F238E27FC236}">
                  <a16:creationId xmlns:a16="http://schemas.microsoft.com/office/drawing/2014/main" id="{986AE84F-9898-4FB7-8360-F5DBB0FFB74B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0" name="شكل حر: شكل 279">
              <a:extLst>
                <a:ext uri="{FF2B5EF4-FFF2-40B4-BE49-F238E27FC236}">
                  <a16:creationId xmlns:a16="http://schemas.microsoft.com/office/drawing/2014/main" id="{016780E8-D22D-4D62-8D9A-2E156A2C98CE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1" name="شكل حر: شكل 280">
              <a:extLst>
                <a:ext uri="{FF2B5EF4-FFF2-40B4-BE49-F238E27FC236}">
                  <a16:creationId xmlns:a16="http://schemas.microsoft.com/office/drawing/2014/main" id="{F0627AFB-99C5-4A3F-A598-9E43DF592AEE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2" name="شكل حر: شكل 281">
              <a:extLst>
                <a:ext uri="{FF2B5EF4-FFF2-40B4-BE49-F238E27FC236}">
                  <a16:creationId xmlns:a16="http://schemas.microsoft.com/office/drawing/2014/main" id="{E0420242-4197-4E9E-9C46-539A379225D4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3" name="شكل حر: شكل 282">
              <a:extLst>
                <a:ext uri="{FF2B5EF4-FFF2-40B4-BE49-F238E27FC236}">
                  <a16:creationId xmlns:a16="http://schemas.microsoft.com/office/drawing/2014/main" id="{85C44C33-A8DA-4B72-A0F4-D62DDDFF7B9E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4" name="شكل حر: شكل 283">
              <a:extLst>
                <a:ext uri="{FF2B5EF4-FFF2-40B4-BE49-F238E27FC236}">
                  <a16:creationId xmlns:a16="http://schemas.microsoft.com/office/drawing/2014/main" id="{319B079C-6296-4993-A920-3253B3A6FE8A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5" name="شكل حر: شكل 284">
              <a:extLst>
                <a:ext uri="{FF2B5EF4-FFF2-40B4-BE49-F238E27FC236}">
                  <a16:creationId xmlns:a16="http://schemas.microsoft.com/office/drawing/2014/main" id="{0344B6FF-7955-4520-88C4-B3A8E19A2061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6" name="شكل حر: شكل 285">
              <a:extLst>
                <a:ext uri="{FF2B5EF4-FFF2-40B4-BE49-F238E27FC236}">
                  <a16:creationId xmlns:a16="http://schemas.microsoft.com/office/drawing/2014/main" id="{C06DFCA5-A810-4116-AEC3-24FFF5387301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7" name="شكل حر: شكل 286">
              <a:extLst>
                <a:ext uri="{FF2B5EF4-FFF2-40B4-BE49-F238E27FC236}">
                  <a16:creationId xmlns:a16="http://schemas.microsoft.com/office/drawing/2014/main" id="{8D2443AB-FCCA-4F8A-AE08-14EABC90FF0D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8" name="شكل حر: شكل 287">
              <a:extLst>
                <a:ext uri="{FF2B5EF4-FFF2-40B4-BE49-F238E27FC236}">
                  <a16:creationId xmlns:a16="http://schemas.microsoft.com/office/drawing/2014/main" id="{5A97865B-AEB4-4851-99E2-E94801D31E84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89" name="شكل حر: شكل 288">
              <a:extLst>
                <a:ext uri="{FF2B5EF4-FFF2-40B4-BE49-F238E27FC236}">
                  <a16:creationId xmlns:a16="http://schemas.microsoft.com/office/drawing/2014/main" id="{63AD0EED-C451-48E3-9542-5B0BA5476E49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0" name="شكل حر: شكل 289">
              <a:extLst>
                <a:ext uri="{FF2B5EF4-FFF2-40B4-BE49-F238E27FC236}">
                  <a16:creationId xmlns:a16="http://schemas.microsoft.com/office/drawing/2014/main" id="{7C4743C3-2303-49EC-9BE3-574F39614383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1" name="شكل حر: شكل 290">
              <a:extLst>
                <a:ext uri="{FF2B5EF4-FFF2-40B4-BE49-F238E27FC236}">
                  <a16:creationId xmlns:a16="http://schemas.microsoft.com/office/drawing/2014/main" id="{0986F62E-22A3-4F62-AEF8-259F52972059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2" name="شكل حر: شكل 291">
              <a:extLst>
                <a:ext uri="{FF2B5EF4-FFF2-40B4-BE49-F238E27FC236}">
                  <a16:creationId xmlns:a16="http://schemas.microsoft.com/office/drawing/2014/main" id="{E0C22ACA-919C-4FE9-ABA1-51289CDB9524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93" name="رسم 68">
            <a:extLst>
              <a:ext uri="{FF2B5EF4-FFF2-40B4-BE49-F238E27FC236}">
                <a16:creationId xmlns:a16="http://schemas.microsoft.com/office/drawing/2014/main" id="{B4ED26F1-FE25-486F-9294-5AF7B55F1275}"/>
              </a:ext>
            </a:extLst>
          </p:cNvPr>
          <p:cNvGrpSpPr/>
          <p:nvPr/>
        </p:nvGrpSpPr>
        <p:grpSpPr>
          <a:xfrm rot="10800000">
            <a:off x="984091" y="-576458"/>
            <a:ext cx="1893520" cy="657698"/>
            <a:chOff x="183021" y="148967"/>
            <a:chExt cx="1893520" cy="657698"/>
          </a:xfrm>
        </p:grpSpPr>
        <p:sp>
          <p:nvSpPr>
            <p:cNvPr id="294" name="شكل حر: شكل 293">
              <a:extLst>
                <a:ext uri="{FF2B5EF4-FFF2-40B4-BE49-F238E27FC236}">
                  <a16:creationId xmlns:a16="http://schemas.microsoft.com/office/drawing/2014/main" id="{31576F85-B5EE-4E39-BF88-157CF677379B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5" name="شكل حر: شكل 294">
              <a:extLst>
                <a:ext uri="{FF2B5EF4-FFF2-40B4-BE49-F238E27FC236}">
                  <a16:creationId xmlns:a16="http://schemas.microsoft.com/office/drawing/2014/main" id="{AB8A83D8-F567-40A1-8B03-3EC8919FE0E1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شكل حر: شكل 295">
              <a:extLst>
                <a:ext uri="{FF2B5EF4-FFF2-40B4-BE49-F238E27FC236}">
                  <a16:creationId xmlns:a16="http://schemas.microsoft.com/office/drawing/2014/main" id="{64360E5E-AA64-4DD6-858E-04AF3F7DDB59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7" name="شكل حر: شكل 296">
              <a:extLst>
                <a:ext uri="{FF2B5EF4-FFF2-40B4-BE49-F238E27FC236}">
                  <a16:creationId xmlns:a16="http://schemas.microsoft.com/office/drawing/2014/main" id="{3356E339-1C53-4D9B-9AF5-C62BD94AE712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شكل حر: شكل 297">
              <a:extLst>
                <a:ext uri="{FF2B5EF4-FFF2-40B4-BE49-F238E27FC236}">
                  <a16:creationId xmlns:a16="http://schemas.microsoft.com/office/drawing/2014/main" id="{EB150616-C019-4E52-A630-6BD478C12853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9" name="شكل حر: شكل 298">
              <a:extLst>
                <a:ext uri="{FF2B5EF4-FFF2-40B4-BE49-F238E27FC236}">
                  <a16:creationId xmlns:a16="http://schemas.microsoft.com/office/drawing/2014/main" id="{52A94023-7CA6-44D7-B203-E186B6BDFACE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0" name="شكل حر: شكل 299">
              <a:extLst>
                <a:ext uri="{FF2B5EF4-FFF2-40B4-BE49-F238E27FC236}">
                  <a16:creationId xmlns:a16="http://schemas.microsoft.com/office/drawing/2014/main" id="{21D64349-433B-45C1-9595-D1E997067C6D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1" name="شكل حر: شكل 300">
              <a:extLst>
                <a:ext uri="{FF2B5EF4-FFF2-40B4-BE49-F238E27FC236}">
                  <a16:creationId xmlns:a16="http://schemas.microsoft.com/office/drawing/2014/main" id="{C0F0EBB5-ADE0-4BC8-A09C-73E37BDE9A67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2" name="شكل حر: شكل 301">
              <a:extLst>
                <a:ext uri="{FF2B5EF4-FFF2-40B4-BE49-F238E27FC236}">
                  <a16:creationId xmlns:a16="http://schemas.microsoft.com/office/drawing/2014/main" id="{DDC7FB7F-6C52-4722-82CE-BFA6662CA607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3" name="شكل حر: شكل 302">
              <a:extLst>
                <a:ext uri="{FF2B5EF4-FFF2-40B4-BE49-F238E27FC236}">
                  <a16:creationId xmlns:a16="http://schemas.microsoft.com/office/drawing/2014/main" id="{A2E34B30-FA75-4170-9D3D-0A31572A2571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4" name="شكل حر: شكل 303">
              <a:extLst>
                <a:ext uri="{FF2B5EF4-FFF2-40B4-BE49-F238E27FC236}">
                  <a16:creationId xmlns:a16="http://schemas.microsoft.com/office/drawing/2014/main" id="{204DFAC2-82E6-4216-8FC8-022F7C305D77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5" name="شكل حر: شكل 304">
              <a:extLst>
                <a:ext uri="{FF2B5EF4-FFF2-40B4-BE49-F238E27FC236}">
                  <a16:creationId xmlns:a16="http://schemas.microsoft.com/office/drawing/2014/main" id="{FC125B09-20B3-4E0B-BF12-8BA1A6B6EDF2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6" name="شكل حر: شكل 305">
              <a:extLst>
                <a:ext uri="{FF2B5EF4-FFF2-40B4-BE49-F238E27FC236}">
                  <a16:creationId xmlns:a16="http://schemas.microsoft.com/office/drawing/2014/main" id="{5AB079DF-CD23-4285-A54C-C681B5A3AECF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7" name="شكل حر: شكل 306">
              <a:extLst>
                <a:ext uri="{FF2B5EF4-FFF2-40B4-BE49-F238E27FC236}">
                  <a16:creationId xmlns:a16="http://schemas.microsoft.com/office/drawing/2014/main" id="{586D43F5-D830-40C4-919F-1DDFA4E013E4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8" name="شكل حر: شكل 307">
              <a:extLst>
                <a:ext uri="{FF2B5EF4-FFF2-40B4-BE49-F238E27FC236}">
                  <a16:creationId xmlns:a16="http://schemas.microsoft.com/office/drawing/2014/main" id="{91CED9CC-9F60-49F1-A33B-CC23A9FF96CF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09" name="شكل حر: شكل 308">
              <a:extLst>
                <a:ext uri="{FF2B5EF4-FFF2-40B4-BE49-F238E27FC236}">
                  <a16:creationId xmlns:a16="http://schemas.microsoft.com/office/drawing/2014/main" id="{7860C156-4D00-451A-B67E-5E95E9CB98DC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0" name="شكل حر: شكل 309">
              <a:extLst>
                <a:ext uri="{FF2B5EF4-FFF2-40B4-BE49-F238E27FC236}">
                  <a16:creationId xmlns:a16="http://schemas.microsoft.com/office/drawing/2014/main" id="{68702927-4863-41E2-80C6-814BBF388AC0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1" name="شكل حر: شكل 310">
              <a:extLst>
                <a:ext uri="{FF2B5EF4-FFF2-40B4-BE49-F238E27FC236}">
                  <a16:creationId xmlns:a16="http://schemas.microsoft.com/office/drawing/2014/main" id="{1BA0ACE7-74E2-4DFB-88E3-B81975D9CA98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2" name="شكل حر: شكل 311">
              <a:extLst>
                <a:ext uri="{FF2B5EF4-FFF2-40B4-BE49-F238E27FC236}">
                  <a16:creationId xmlns:a16="http://schemas.microsoft.com/office/drawing/2014/main" id="{FA38B71A-3652-46AA-AC76-6A7B995AF34B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3" name="شكل حر: شكل 312">
              <a:extLst>
                <a:ext uri="{FF2B5EF4-FFF2-40B4-BE49-F238E27FC236}">
                  <a16:creationId xmlns:a16="http://schemas.microsoft.com/office/drawing/2014/main" id="{BD10848C-38E7-4B8A-8C99-907F1711061D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4" name="شكل حر: شكل 313">
              <a:extLst>
                <a:ext uri="{FF2B5EF4-FFF2-40B4-BE49-F238E27FC236}">
                  <a16:creationId xmlns:a16="http://schemas.microsoft.com/office/drawing/2014/main" id="{71916FF7-6774-4EF0-BF85-4E3DC250A33E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5" name="شكل حر: شكل 314">
              <a:extLst>
                <a:ext uri="{FF2B5EF4-FFF2-40B4-BE49-F238E27FC236}">
                  <a16:creationId xmlns:a16="http://schemas.microsoft.com/office/drawing/2014/main" id="{8C741730-36A2-414E-ACA4-55DE757B5826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6" name="شكل حر: شكل 315">
              <a:extLst>
                <a:ext uri="{FF2B5EF4-FFF2-40B4-BE49-F238E27FC236}">
                  <a16:creationId xmlns:a16="http://schemas.microsoft.com/office/drawing/2014/main" id="{01F130BA-EEA1-4783-A165-DBFEB8FF6A9E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7" name="شكل حر: شكل 316">
              <a:extLst>
                <a:ext uri="{FF2B5EF4-FFF2-40B4-BE49-F238E27FC236}">
                  <a16:creationId xmlns:a16="http://schemas.microsoft.com/office/drawing/2014/main" id="{6012A80D-ACA5-4B18-A1E8-40281B714866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8" name="شكل حر: شكل 317">
              <a:extLst>
                <a:ext uri="{FF2B5EF4-FFF2-40B4-BE49-F238E27FC236}">
                  <a16:creationId xmlns:a16="http://schemas.microsoft.com/office/drawing/2014/main" id="{917FBD09-7359-4654-86D9-B3741354820F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19" name="شكل حر: شكل 318">
              <a:extLst>
                <a:ext uri="{FF2B5EF4-FFF2-40B4-BE49-F238E27FC236}">
                  <a16:creationId xmlns:a16="http://schemas.microsoft.com/office/drawing/2014/main" id="{4DA33938-C6F8-4C27-A330-62AC8ED2BC39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0" name="شكل حر: شكل 319">
              <a:extLst>
                <a:ext uri="{FF2B5EF4-FFF2-40B4-BE49-F238E27FC236}">
                  <a16:creationId xmlns:a16="http://schemas.microsoft.com/office/drawing/2014/main" id="{9C3799D6-0202-4FA3-8DB0-5B96775360B0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1" name="شكل حر: شكل 320">
              <a:extLst>
                <a:ext uri="{FF2B5EF4-FFF2-40B4-BE49-F238E27FC236}">
                  <a16:creationId xmlns:a16="http://schemas.microsoft.com/office/drawing/2014/main" id="{FB5ACD2A-3167-461B-879A-90DFE5D9F99E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2" name="شكل حر: شكل 321">
              <a:extLst>
                <a:ext uri="{FF2B5EF4-FFF2-40B4-BE49-F238E27FC236}">
                  <a16:creationId xmlns:a16="http://schemas.microsoft.com/office/drawing/2014/main" id="{7AEE8DF8-4413-491E-B337-B16CE4447953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3" name="شكل حر: شكل 322">
              <a:extLst>
                <a:ext uri="{FF2B5EF4-FFF2-40B4-BE49-F238E27FC236}">
                  <a16:creationId xmlns:a16="http://schemas.microsoft.com/office/drawing/2014/main" id="{9FB83559-ECBD-4691-AA56-D2A29558ED9F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4" name="شكل حر: شكل 323">
              <a:extLst>
                <a:ext uri="{FF2B5EF4-FFF2-40B4-BE49-F238E27FC236}">
                  <a16:creationId xmlns:a16="http://schemas.microsoft.com/office/drawing/2014/main" id="{65C298BE-8321-48EA-BE37-1E40D2C698B2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5" name="شكل حر: شكل 324">
              <a:extLst>
                <a:ext uri="{FF2B5EF4-FFF2-40B4-BE49-F238E27FC236}">
                  <a16:creationId xmlns:a16="http://schemas.microsoft.com/office/drawing/2014/main" id="{A0139740-C1A5-49E8-B1DF-125C350F562D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6" name="شكل حر: شكل 325">
              <a:extLst>
                <a:ext uri="{FF2B5EF4-FFF2-40B4-BE49-F238E27FC236}">
                  <a16:creationId xmlns:a16="http://schemas.microsoft.com/office/drawing/2014/main" id="{70C6FEBB-43B6-4A81-AC1A-F1DD846BDC6E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7" name="شكل حر: شكل 326">
              <a:extLst>
                <a:ext uri="{FF2B5EF4-FFF2-40B4-BE49-F238E27FC236}">
                  <a16:creationId xmlns:a16="http://schemas.microsoft.com/office/drawing/2014/main" id="{E0B90B56-9361-4985-9337-F70342CE33DF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8" name="شكل حر: شكل 327">
              <a:extLst>
                <a:ext uri="{FF2B5EF4-FFF2-40B4-BE49-F238E27FC236}">
                  <a16:creationId xmlns:a16="http://schemas.microsoft.com/office/drawing/2014/main" id="{A34662E6-CA00-4A02-A28C-D15C4DBEA687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29" name="شكل حر: شكل 328">
              <a:extLst>
                <a:ext uri="{FF2B5EF4-FFF2-40B4-BE49-F238E27FC236}">
                  <a16:creationId xmlns:a16="http://schemas.microsoft.com/office/drawing/2014/main" id="{364AA54D-AC80-4F29-A602-FB11E4E165AA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0" name="شكل حر: شكل 329">
              <a:extLst>
                <a:ext uri="{FF2B5EF4-FFF2-40B4-BE49-F238E27FC236}">
                  <a16:creationId xmlns:a16="http://schemas.microsoft.com/office/drawing/2014/main" id="{34BB7000-29C7-4657-AE7C-FE2085047E96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1" name="شكل حر: شكل 330">
              <a:extLst>
                <a:ext uri="{FF2B5EF4-FFF2-40B4-BE49-F238E27FC236}">
                  <a16:creationId xmlns:a16="http://schemas.microsoft.com/office/drawing/2014/main" id="{450876BF-0B1D-48E0-A4A7-0429AFCCD77A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2" name="شكل حر: شكل 331">
              <a:extLst>
                <a:ext uri="{FF2B5EF4-FFF2-40B4-BE49-F238E27FC236}">
                  <a16:creationId xmlns:a16="http://schemas.microsoft.com/office/drawing/2014/main" id="{1A8667C5-21C8-444E-BBFF-ACB79C91E0EF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3" name="شكل حر: شكل 332">
              <a:extLst>
                <a:ext uri="{FF2B5EF4-FFF2-40B4-BE49-F238E27FC236}">
                  <a16:creationId xmlns:a16="http://schemas.microsoft.com/office/drawing/2014/main" id="{B820EC5E-0718-40A6-9522-3657195659C4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4" name="شكل حر: شكل 333">
              <a:extLst>
                <a:ext uri="{FF2B5EF4-FFF2-40B4-BE49-F238E27FC236}">
                  <a16:creationId xmlns:a16="http://schemas.microsoft.com/office/drawing/2014/main" id="{66E3E694-CB7F-43CF-A4B8-30B4BF4E5806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5" name="شكل حر: شكل 334">
              <a:extLst>
                <a:ext uri="{FF2B5EF4-FFF2-40B4-BE49-F238E27FC236}">
                  <a16:creationId xmlns:a16="http://schemas.microsoft.com/office/drawing/2014/main" id="{528DFE57-BA71-4EAD-AE64-B655E96A5A9C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6" name="شكل حر: شكل 335">
              <a:extLst>
                <a:ext uri="{FF2B5EF4-FFF2-40B4-BE49-F238E27FC236}">
                  <a16:creationId xmlns:a16="http://schemas.microsoft.com/office/drawing/2014/main" id="{0F1E8669-F8B2-4656-B39D-B6FB7AF22E4A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7" name="شكل حر: شكل 336">
              <a:extLst>
                <a:ext uri="{FF2B5EF4-FFF2-40B4-BE49-F238E27FC236}">
                  <a16:creationId xmlns:a16="http://schemas.microsoft.com/office/drawing/2014/main" id="{E1DF9D21-4C11-4076-AD93-1CB3059065FC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8" name="شكل حر: شكل 337">
              <a:extLst>
                <a:ext uri="{FF2B5EF4-FFF2-40B4-BE49-F238E27FC236}">
                  <a16:creationId xmlns:a16="http://schemas.microsoft.com/office/drawing/2014/main" id="{F4946DCE-9ADC-4BA9-9EF3-878B9339042F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339" name="رسم 68">
            <a:extLst>
              <a:ext uri="{FF2B5EF4-FFF2-40B4-BE49-F238E27FC236}">
                <a16:creationId xmlns:a16="http://schemas.microsoft.com/office/drawing/2014/main" id="{B0FFA2B4-6BB0-4742-B8A5-EA6C3657DA1C}"/>
              </a:ext>
            </a:extLst>
          </p:cNvPr>
          <p:cNvGrpSpPr/>
          <p:nvPr/>
        </p:nvGrpSpPr>
        <p:grpSpPr>
          <a:xfrm rot="10800000">
            <a:off x="3069887" y="-576458"/>
            <a:ext cx="1893520" cy="657698"/>
            <a:chOff x="183021" y="148967"/>
            <a:chExt cx="1893520" cy="657698"/>
          </a:xfrm>
        </p:grpSpPr>
        <p:sp>
          <p:nvSpPr>
            <p:cNvPr id="340" name="شكل حر: شكل 339">
              <a:extLst>
                <a:ext uri="{FF2B5EF4-FFF2-40B4-BE49-F238E27FC236}">
                  <a16:creationId xmlns:a16="http://schemas.microsoft.com/office/drawing/2014/main" id="{52E6EAB0-200D-43DE-B03A-08A1462541CF}"/>
                </a:ext>
              </a:extLst>
            </p:cNvPr>
            <p:cNvSpPr/>
            <p:nvPr/>
          </p:nvSpPr>
          <p:spPr>
            <a:xfrm>
              <a:off x="183021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1" name="شكل حر: شكل 340">
              <a:extLst>
                <a:ext uri="{FF2B5EF4-FFF2-40B4-BE49-F238E27FC236}">
                  <a16:creationId xmlns:a16="http://schemas.microsoft.com/office/drawing/2014/main" id="{17E959B8-88BE-48CF-825F-FDA18DFA39F5}"/>
                </a:ext>
              </a:extLst>
            </p:cNvPr>
            <p:cNvSpPr/>
            <p:nvPr/>
          </p:nvSpPr>
          <p:spPr>
            <a:xfrm>
              <a:off x="41569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2" name="شكل حر: شكل 341">
              <a:extLst>
                <a:ext uri="{FF2B5EF4-FFF2-40B4-BE49-F238E27FC236}">
                  <a16:creationId xmlns:a16="http://schemas.microsoft.com/office/drawing/2014/main" id="{4BF0AA80-B8A4-4EDA-B691-CE2D2B4C9C44}"/>
                </a:ext>
              </a:extLst>
            </p:cNvPr>
            <p:cNvSpPr/>
            <p:nvPr/>
          </p:nvSpPr>
          <p:spPr>
            <a:xfrm>
              <a:off x="648364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3" name="شكل حر: شكل 342">
              <a:extLst>
                <a:ext uri="{FF2B5EF4-FFF2-40B4-BE49-F238E27FC236}">
                  <a16:creationId xmlns:a16="http://schemas.microsoft.com/office/drawing/2014/main" id="{A0831626-2ABF-41A4-A877-E50F0AB3A463}"/>
                </a:ext>
              </a:extLst>
            </p:cNvPr>
            <p:cNvSpPr/>
            <p:nvPr/>
          </p:nvSpPr>
          <p:spPr>
            <a:xfrm>
              <a:off x="881035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4" name="شكل حر: شكل 343">
              <a:extLst>
                <a:ext uri="{FF2B5EF4-FFF2-40B4-BE49-F238E27FC236}">
                  <a16:creationId xmlns:a16="http://schemas.microsoft.com/office/drawing/2014/main" id="{5AA753AF-1ECA-4E1D-9BF5-E81BA2B22C61}"/>
                </a:ext>
              </a:extLst>
            </p:cNvPr>
            <p:cNvSpPr/>
            <p:nvPr/>
          </p:nvSpPr>
          <p:spPr>
            <a:xfrm>
              <a:off x="1113707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5" name="شكل حر: شكل 344">
              <a:extLst>
                <a:ext uri="{FF2B5EF4-FFF2-40B4-BE49-F238E27FC236}">
                  <a16:creationId xmlns:a16="http://schemas.microsoft.com/office/drawing/2014/main" id="{5C94084D-098B-41BA-8B0E-240EB61D7BC3}"/>
                </a:ext>
              </a:extLst>
            </p:cNvPr>
            <p:cNvSpPr/>
            <p:nvPr/>
          </p:nvSpPr>
          <p:spPr>
            <a:xfrm>
              <a:off x="1346379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6" name="شكل حر: شكل 345">
              <a:extLst>
                <a:ext uri="{FF2B5EF4-FFF2-40B4-BE49-F238E27FC236}">
                  <a16:creationId xmlns:a16="http://schemas.microsoft.com/office/drawing/2014/main" id="{2C6FEE3E-D1F0-48C6-AB5B-B8960CF60658}"/>
                </a:ext>
              </a:extLst>
            </p:cNvPr>
            <p:cNvSpPr/>
            <p:nvPr/>
          </p:nvSpPr>
          <p:spPr>
            <a:xfrm>
              <a:off x="1579050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7" name="شكل حر: شكل 346">
              <a:extLst>
                <a:ext uri="{FF2B5EF4-FFF2-40B4-BE49-F238E27FC236}">
                  <a16:creationId xmlns:a16="http://schemas.microsoft.com/office/drawing/2014/main" id="{A7D58B92-F6FB-48FF-9546-0AAD0DAEDBFC}"/>
                </a:ext>
              </a:extLst>
            </p:cNvPr>
            <p:cNvSpPr/>
            <p:nvPr/>
          </p:nvSpPr>
          <p:spPr>
            <a:xfrm>
              <a:off x="1811722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8" name="شكل حر: شكل 347">
              <a:extLst>
                <a:ext uri="{FF2B5EF4-FFF2-40B4-BE49-F238E27FC236}">
                  <a16:creationId xmlns:a16="http://schemas.microsoft.com/office/drawing/2014/main" id="{1EA6AA07-9DD1-40E8-A60B-23AC134B86FC}"/>
                </a:ext>
              </a:extLst>
            </p:cNvPr>
            <p:cNvSpPr/>
            <p:nvPr/>
          </p:nvSpPr>
          <p:spPr>
            <a:xfrm>
              <a:off x="2044393" y="148967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49" name="شكل حر: شكل 348">
              <a:extLst>
                <a:ext uri="{FF2B5EF4-FFF2-40B4-BE49-F238E27FC236}">
                  <a16:creationId xmlns:a16="http://schemas.microsoft.com/office/drawing/2014/main" id="{3B7F27D9-8BB6-4D9E-98DE-014911043B97}"/>
                </a:ext>
              </a:extLst>
            </p:cNvPr>
            <p:cNvSpPr/>
            <p:nvPr/>
          </p:nvSpPr>
          <p:spPr>
            <a:xfrm>
              <a:off x="183021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0" name="شكل حر: شكل 349">
              <a:extLst>
                <a:ext uri="{FF2B5EF4-FFF2-40B4-BE49-F238E27FC236}">
                  <a16:creationId xmlns:a16="http://schemas.microsoft.com/office/drawing/2014/main" id="{4E24B6ED-BEA4-42E2-BEAE-12320F13C5D4}"/>
                </a:ext>
              </a:extLst>
            </p:cNvPr>
            <p:cNvSpPr/>
            <p:nvPr/>
          </p:nvSpPr>
          <p:spPr>
            <a:xfrm>
              <a:off x="41569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1" name="شكل حر: شكل 350">
              <a:extLst>
                <a:ext uri="{FF2B5EF4-FFF2-40B4-BE49-F238E27FC236}">
                  <a16:creationId xmlns:a16="http://schemas.microsoft.com/office/drawing/2014/main" id="{8F7DA6A4-87A9-410F-AE87-7F19264BD075}"/>
                </a:ext>
              </a:extLst>
            </p:cNvPr>
            <p:cNvSpPr/>
            <p:nvPr/>
          </p:nvSpPr>
          <p:spPr>
            <a:xfrm>
              <a:off x="648364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2" name="شكل حر: شكل 351">
              <a:extLst>
                <a:ext uri="{FF2B5EF4-FFF2-40B4-BE49-F238E27FC236}">
                  <a16:creationId xmlns:a16="http://schemas.microsoft.com/office/drawing/2014/main" id="{D99F94A8-6542-407C-822F-94CA98858F85}"/>
                </a:ext>
              </a:extLst>
            </p:cNvPr>
            <p:cNvSpPr/>
            <p:nvPr/>
          </p:nvSpPr>
          <p:spPr>
            <a:xfrm>
              <a:off x="881035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3" name="شكل حر: شكل 352">
              <a:extLst>
                <a:ext uri="{FF2B5EF4-FFF2-40B4-BE49-F238E27FC236}">
                  <a16:creationId xmlns:a16="http://schemas.microsoft.com/office/drawing/2014/main" id="{97724DCE-D8D0-449D-A36C-19EB84BC54F9}"/>
                </a:ext>
              </a:extLst>
            </p:cNvPr>
            <p:cNvSpPr/>
            <p:nvPr/>
          </p:nvSpPr>
          <p:spPr>
            <a:xfrm>
              <a:off x="1113707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4" name="شكل حر: شكل 353">
              <a:extLst>
                <a:ext uri="{FF2B5EF4-FFF2-40B4-BE49-F238E27FC236}">
                  <a16:creationId xmlns:a16="http://schemas.microsoft.com/office/drawing/2014/main" id="{6F23BC47-46B3-448A-8B56-64C17674AF9C}"/>
                </a:ext>
              </a:extLst>
            </p:cNvPr>
            <p:cNvSpPr/>
            <p:nvPr/>
          </p:nvSpPr>
          <p:spPr>
            <a:xfrm>
              <a:off x="1346379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5" name="شكل حر: شكل 354">
              <a:extLst>
                <a:ext uri="{FF2B5EF4-FFF2-40B4-BE49-F238E27FC236}">
                  <a16:creationId xmlns:a16="http://schemas.microsoft.com/office/drawing/2014/main" id="{C7093A36-0374-4C2B-9F39-311D2551AFF9}"/>
                </a:ext>
              </a:extLst>
            </p:cNvPr>
            <p:cNvSpPr/>
            <p:nvPr/>
          </p:nvSpPr>
          <p:spPr>
            <a:xfrm>
              <a:off x="1579050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6" name="شكل حر: شكل 355">
              <a:extLst>
                <a:ext uri="{FF2B5EF4-FFF2-40B4-BE49-F238E27FC236}">
                  <a16:creationId xmlns:a16="http://schemas.microsoft.com/office/drawing/2014/main" id="{4E007D40-19CC-44EC-A17E-BE73A8D3B135}"/>
                </a:ext>
              </a:extLst>
            </p:cNvPr>
            <p:cNvSpPr/>
            <p:nvPr/>
          </p:nvSpPr>
          <p:spPr>
            <a:xfrm>
              <a:off x="1811722" y="305354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7" name="شكل حر: شكل 356">
              <a:extLst>
                <a:ext uri="{FF2B5EF4-FFF2-40B4-BE49-F238E27FC236}">
                  <a16:creationId xmlns:a16="http://schemas.microsoft.com/office/drawing/2014/main" id="{D58301BB-3083-4662-AFAE-1B93D35A0333}"/>
                </a:ext>
              </a:extLst>
            </p:cNvPr>
            <p:cNvSpPr/>
            <p:nvPr/>
          </p:nvSpPr>
          <p:spPr>
            <a:xfrm>
              <a:off x="2044394" y="305353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8" name="شكل حر: شكل 357">
              <a:extLst>
                <a:ext uri="{FF2B5EF4-FFF2-40B4-BE49-F238E27FC236}">
                  <a16:creationId xmlns:a16="http://schemas.microsoft.com/office/drawing/2014/main" id="{B80E55EE-BF4F-4E54-A38C-5DA1A0E5C460}"/>
                </a:ext>
              </a:extLst>
            </p:cNvPr>
            <p:cNvSpPr/>
            <p:nvPr/>
          </p:nvSpPr>
          <p:spPr>
            <a:xfrm>
              <a:off x="183021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59" name="شكل حر: شكل 358">
              <a:extLst>
                <a:ext uri="{FF2B5EF4-FFF2-40B4-BE49-F238E27FC236}">
                  <a16:creationId xmlns:a16="http://schemas.microsoft.com/office/drawing/2014/main" id="{4EA59409-8442-4AB8-9319-7E067948F4AF}"/>
                </a:ext>
              </a:extLst>
            </p:cNvPr>
            <p:cNvSpPr/>
            <p:nvPr/>
          </p:nvSpPr>
          <p:spPr>
            <a:xfrm>
              <a:off x="41569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0" name="شكل حر: شكل 359">
              <a:extLst>
                <a:ext uri="{FF2B5EF4-FFF2-40B4-BE49-F238E27FC236}">
                  <a16:creationId xmlns:a16="http://schemas.microsoft.com/office/drawing/2014/main" id="{6CDEE76B-8E63-4945-BD06-3D9BD9C54B6C}"/>
                </a:ext>
              </a:extLst>
            </p:cNvPr>
            <p:cNvSpPr/>
            <p:nvPr/>
          </p:nvSpPr>
          <p:spPr>
            <a:xfrm>
              <a:off x="648364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1" name="شكل حر: شكل 360">
              <a:extLst>
                <a:ext uri="{FF2B5EF4-FFF2-40B4-BE49-F238E27FC236}">
                  <a16:creationId xmlns:a16="http://schemas.microsoft.com/office/drawing/2014/main" id="{6E50C865-1A38-4C25-8697-0C13E2BC4CC1}"/>
                </a:ext>
              </a:extLst>
            </p:cNvPr>
            <p:cNvSpPr/>
            <p:nvPr/>
          </p:nvSpPr>
          <p:spPr>
            <a:xfrm>
              <a:off x="881035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2" name="شكل حر: شكل 361">
              <a:extLst>
                <a:ext uri="{FF2B5EF4-FFF2-40B4-BE49-F238E27FC236}">
                  <a16:creationId xmlns:a16="http://schemas.microsoft.com/office/drawing/2014/main" id="{B09467A9-0486-44BC-89AC-D1487BE796DE}"/>
                </a:ext>
              </a:extLst>
            </p:cNvPr>
            <p:cNvSpPr/>
            <p:nvPr/>
          </p:nvSpPr>
          <p:spPr>
            <a:xfrm>
              <a:off x="1113707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3" name="شكل حر: شكل 362">
              <a:extLst>
                <a:ext uri="{FF2B5EF4-FFF2-40B4-BE49-F238E27FC236}">
                  <a16:creationId xmlns:a16="http://schemas.microsoft.com/office/drawing/2014/main" id="{051A075E-EB68-4CF3-8399-E4400223FCF6}"/>
                </a:ext>
              </a:extLst>
            </p:cNvPr>
            <p:cNvSpPr/>
            <p:nvPr/>
          </p:nvSpPr>
          <p:spPr>
            <a:xfrm>
              <a:off x="1346379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4" name="شكل حر: شكل 363">
              <a:extLst>
                <a:ext uri="{FF2B5EF4-FFF2-40B4-BE49-F238E27FC236}">
                  <a16:creationId xmlns:a16="http://schemas.microsoft.com/office/drawing/2014/main" id="{CC08CB52-4274-4C01-A58F-32CE0E5535AA}"/>
                </a:ext>
              </a:extLst>
            </p:cNvPr>
            <p:cNvSpPr/>
            <p:nvPr/>
          </p:nvSpPr>
          <p:spPr>
            <a:xfrm>
              <a:off x="1579050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28ACB1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5" name="شكل حر: شكل 364">
              <a:extLst>
                <a:ext uri="{FF2B5EF4-FFF2-40B4-BE49-F238E27FC236}">
                  <a16:creationId xmlns:a16="http://schemas.microsoft.com/office/drawing/2014/main" id="{4CA8352E-005B-4638-8ADC-4B3EA252EA2C}"/>
                </a:ext>
              </a:extLst>
            </p:cNvPr>
            <p:cNvSpPr/>
            <p:nvPr/>
          </p:nvSpPr>
          <p:spPr>
            <a:xfrm>
              <a:off x="1811722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6" name="شكل حر: شكل 365">
              <a:extLst>
                <a:ext uri="{FF2B5EF4-FFF2-40B4-BE49-F238E27FC236}">
                  <a16:creationId xmlns:a16="http://schemas.microsoft.com/office/drawing/2014/main" id="{72A601D1-9C33-4C77-BDA8-23B07086B44A}"/>
                </a:ext>
              </a:extLst>
            </p:cNvPr>
            <p:cNvSpPr/>
            <p:nvPr/>
          </p:nvSpPr>
          <p:spPr>
            <a:xfrm>
              <a:off x="2044393" y="461742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7" name="شكل حر: شكل 366">
              <a:extLst>
                <a:ext uri="{FF2B5EF4-FFF2-40B4-BE49-F238E27FC236}">
                  <a16:creationId xmlns:a16="http://schemas.microsoft.com/office/drawing/2014/main" id="{CF5A4FD9-9088-4E9C-9DE2-73BEF78005C7}"/>
                </a:ext>
              </a:extLst>
            </p:cNvPr>
            <p:cNvSpPr/>
            <p:nvPr/>
          </p:nvSpPr>
          <p:spPr>
            <a:xfrm>
              <a:off x="183021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8" name="شكل حر: شكل 367">
              <a:extLst>
                <a:ext uri="{FF2B5EF4-FFF2-40B4-BE49-F238E27FC236}">
                  <a16:creationId xmlns:a16="http://schemas.microsoft.com/office/drawing/2014/main" id="{A3FFDD23-ECD3-42BF-918C-333692745546}"/>
                </a:ext>
              </a:extLst>
            </p:cNvPr>
            <p:cNvSpPr/>
            <p:nvPr/>
          </p:nvSpPr>
          <p:spPr>
            <a:xfrm>
              <a:off x="41569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9" name="شكل حر: شكل 368">
              <a:extLst>
                <a:ext uri="{FF2B5EF4-FFF2-40B4-BE49-F238E27FC236}">
                  <a16:creationId xmlns:a16="http://schemas.microsoft.com/office/drawing/2014/main" id="{D76E526E-1F91-4F87-9906-FE95118913C8}"/>
                </a:ext>
              </a:extLst>
            </p:cNvPr>
            <p:cNvSpPr/>
            <p:nvPr/>
          </p:nvSpPr>
          <p:spPr>
            <a:xfrm>
              <a:off x="648364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0" name="شكل حر: شكل 369">
              <a:extLst>
                <a:ext uri="{FF2B5EF4-FFF2-40B4-BE49-F238E27FC236}">
                  <a16:creationId xmlns:a16="http://schemas.microsoft.com/office/drawing/2014/main" id="{4138B172-3D58-4F27-BB74-9EF0643D0B43}"/>
                </a:ext>
              </a:extLst>
            </p:cNvPr>
            <p:cNvSpPr/>
            <p:nvPr/>
          </p:nvSpPr>
          <p:spPr>
            <a:xfrm>
              <a:off x="881035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1" name="شكل حر: شكل 370">
              <a:extLst>
                <a:ext uri="{FF2B5EF4-FFF2-40B4-BE49-F238E27FC236}">
                  <a16:creationId xmlns:a16="http://schemas.microsoft.com/office/drawing/2014/main" id="{EBB4995A-F32F-4AAB-9AC0-AF1519192158}"/>
                </a:ext>
              </a:extLst>
            </p:cNvPr>
            <p:cNvSpPr/>
            <p:nvPr/>
          </p:nvSpPr>
          <p:spPr>
            <a:xfrm>
              <a:off x="1113707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2" name="شكل حر: شكل 371">
              <a:extLst>
                <a:ext uri="{FF2B5EF4-FFF2-40B4-BE49-F238E27FC236}">
                  <a16:creationId xmlns:a16="http://schemas.microsoft.com/office/drawing/2014/main" id="{E9C3505F-63C6-4164-8260-22FA87B4FAD0}"/>
                </a:ext>
              </a:extLst>
            </p:cNvPr>
            <p:cNvSpPr/>
            <p:nvPr/>
          </p:nvSpPr>
          <p:spPr>
            <a:xfrm>
              <a:off x="1346379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3" name="شكل حر: شكل 372">
              <a:extLst>
                <a:ext uri="{FF2B5EF4-FFF2-40B4-BE49-F238E27FC236}">
                  <a16:creationId xmlns:a16="http://schemas.microsoft.com/office/drawing/2014/main" id="{29286B27-DD99-43D1-8783-2095142051C2}"/>
                </a:ext>
              </a:extLst>
            </p:cNvPr>
            <p:cNvSpPr/>
            <p:nvPr/>
          </p:nvSpPr>
          <p:spPr>
            <a:xfrm>
              <a:off x="1579050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4" name="شكل حر: شكل 373">
              <a:extLst>
                <a:ext uri="{FF2B5EF4-FFF2-40B4-BE49-F238E27FC236}">
                  <a16:creationId xmlns:a16="http://schemas.microsoft.com/office/drawing/2014/main" id="{8FFF2A97-17E3-483C-9E2D-9EF0C285E59D}"/>
                </a:ext>
              </a:extLst>
            </p:cNvPr>
            <p:cNvSpPr/>
            <p:nvPr/>
          </p:nvSpPr>
          <p:spPr>
            <a:xfrm>
              <a:off x="1811722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5" name="شكل حر: شكل 374">
              <a:extLst>
                <a:ext uri="{FF2B5EF4-FFF2-40B4-BE49-F238E27FC236}">
                  <a16:creationId xmlns:a16="http://schemas.microsoft.com/office/drawing/2014/main" id="{48FFD9AA-AFDD-41D7-B5E2-44AE0600D1FE}"/>
                </a:ext>
              </a:extLst>
            </p:cNvPr>
            <p:cNvSpPr/>
            <p:nvPr/>
          </p:nvSpPr>
          <p:spPr>
            <a:xfrm>
              <a:off x="2044393" y="618130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6" name="شكل حر: شكل 375">
              <a:extLst>
                <a:ext uri="{FF2B5EF4-FFF2-40B4-BE49-F238E27FC236}">
                  <a16:creationId xmlns:a16="http://schemas.microsoft.com/office/drawing/2014/main" id="{BF66D84E-0630-4911-BA69-01B355506D90}"/>
                </a:ext>
              </a:extLst>
            </p:cNvPr>
            <p:cNvSpPr/>
            <p:nvPr/>
          </p:nvSpPr>
          <p:spPr>
            <a:xfrm>
              <a:off x="183021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5033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7" name="شكل حر: شكل 376">
              <a:extLst>
                <a:ext uri="{FF2B5EF4-FFF2-40B4-BE49-F238E27FC236}">
                  <a16:creationId xmlns:a16="http://schemas.microsoft.com/office/drawing/2014/main" id="{61061558-E64D-4409-A2DC-B5BEF9F04A9F}"/>
                </a:ext>
              </a:extLst>
            </p:cNvPr>
            <p:cNvSpPr/>
            <p:nvPr/>
          </p:nvSpPr>
          <p:spPr>
            <a:xfrm>
              <a:off x="41569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8" name="شكل حر: شكل 377">
              <a:extLst>
                <a:ext uri="{FF2B5EF4-FFF2-40B4-BE49-F238E27FC236}">
                  <a16:creationId xmlns:a16="http://schemas.microsoft.com/office/drawing/2014/main" id="{FA9327A2-9A46-49B2-BD43-FBCD0F28112C}"/>
                </a:ext>
              </a:extLst>
            </p:cNvPr>
            <p:cNvSpPr/>
            <p:nvPr/>
          </p:nvSpPr>
          <p:spPr>
            <a:xfrm>
              <a:off x="648364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79" name="شكل حر: شكل 378">
              <a:extLst>
                <a:ext uri="{FF2B5EF4-FFF2-40B4-BE49-F238E27FC236}">
                  <a16:creationId xmlns:a16="http://schemas.microsoft.com/office/drawing/2014/main" id="{A6DE2A1B-699C-48A3-BFD9-0777229CE8AE}"/>
                </a:ext>
              </a:extLst>
            </p:cNvPr>
            <p:cNvSpPr/>
            <p:nvPr/>
          </p:nvSpPr>
          <p:spPr>
            <a:xfrm>
              <a:off x="881035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0" name="شكل حر: شكل 379">
              <a:extLst>
                <a:ext uri="{FF2B5EF4-FFF2-40B4-BE49-F238E27FC236}">
                  <a16:creationId xmlns:a16="http://schemas.microsoft.com/office/drawing/2014/main" id="{51B75FB8-853E-4843-9F1D-1EEE3C6F7A2C}"/>
                </a:ext>
              </a:extLst>
            </p:cNvPr>
            <p:cNvSpPr/>
            <p:nvPr/>
          </p:nvSpPr>
          <p:spPr>
            <a:xfrm>
              <a:off x="1113707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115" y="0"/>
                    <a:pt x="16074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1" name="شكل حر: شكل 380">
              <a:extLst>
                <a:ext uri="{FF2B5EF4-FFF2-40B4-BE49-F238E27FC236}">
                  <a16:creationId xmlns:a16="http://schemas.microsoft.com/office/drawing/2014/main" id="{384B5234-905E-48DD-9D6B-33490AD0FDBD}"/>
                </a:ext>
              </a:extLst>
            </p:cNvPr>
            <p:cNvSpPr/>
            <p:nvPr/>
          </p:nvSpPr>
          <p:spPr>
            <a:xfrm>
              <a:off x="1346379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4901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4901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2" name="شكل حر: شكل 381">
              <a:extLst>
                <a:ext uri="{FF2B5EF4-FFF2-40B4-BE49-F238E27FC236}">
                  <a16:creationId xmlns:a16="http://schemas.microsoft.com/office/drawing/2014/main" id="{CCEF3CD6-E0F6-42EA-BA74-450BA153A320}"/>
                </a:ext>
              </a:extLst>
            </p:cNvPr>
            <p:cNvSpPr/>
            <p:nvPr/>
          </p:nvSpPr>
          <p:spPr>
            <a:xfrm>
              <a:off x="1579050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004A8C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3" name="شكل حر: شكل 382">
              <a:extLst>
                <a:ext uri="{FF2B5EF4-FFF2-40B4-BE49-F238E27FC236}">
                  <a16:creationId xmlns:a16="http://schemas.microsoft.com/office/drawing/2014/main" id="{E1E8797B-C9E4-4CB5-93C7-801EBE8DFE40}"/>
                </a:ext>
              </a:extLst>
            </p:cNvPr>
            <p:cNvSpPr/>
            <p:nvPr/>
          </p:nvSpPr>
          <p:spPr>
            <a:xfrm>
              <a:off x="1811722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3 w 32147"/>
                <a:gd name="connsiteY1" fmla="*/ 32147 h 32147"/>
                <a:gd name="connsiteX2" fmla="*/ 0 w 32147"/>
                <a:gd name="connsiteY2" fmla="*/ 16074 h 32147"/>
                <a:gd name="connsiteX3" fmla="*/ 16073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3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3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84" name="شكل حر: شكل 383">
              <a:extLst>
                <a:ext uri="{FF2B5EF4-FFF2-40B4-BE49-F238E27FC236}">
                  <a16:creationId xmlns:a16="http://schemas.microsoft.com/office/drawing/2014/main" id="{A7479CB3-9423-4306-90FE-D89A30FC7401}"/>
                </a:ext>
              </a:extLst>
            </p:cNvPr>
            <p:cNvSpPr/>
            <p:nvPr/>
          </p:nvSpPr>
          <p:spPr>
            <a:xfrm>
              <a:off x="2044393" y="774518"/>
              <a:ext cx="32147" cy="32147"/>
            </a:xfrm>
            <a:custGeom>
              <a:avLst/>
              <a:gdLst>
                <a:gd name="connsiteX0" fmla="*/ 32147 w 32147"/>
                <a:gd name="connsiteY0" fmla="*/ 16074 h 32147"/>
                <a:gd name="connsiteX1" fmla="*/ 16074 w 32147"/>
                <a:gd name="connsiteY1" fmla="*/ 32147 h 32147"/>
                <a:gd name="connsiteX2" fmla="*/ 0 w 32147"/>
                <a:gd name="connsiteY2" fmla="*/ 16074 h 32147"/>
                <a:gd name="connsiteX3" fmla="*/ 16074 w 32147"/>
                <a:gd name="connsiteY3" fmla="*/ 0 h 32147"/>
                <a:gd name="connsiteX4" fmla="*/ 32147 w 32147"/>
                <a:gd name="connsiteY4" fmla="*/ 16074 h 3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47" h="32147">
                  <a:moveTo>
                    <a:pt x="32147" y="16074"/>
                  </a:moveTo>
                  <a:cubicBezTo>
                    <a:pt x="32147" y="24901"/>
                    <a:pt x="25033" y="32147"/>
                    <a:pt x="16074" y="32147"/>
                  </a:cubicBezTo>
                  <a:cubicBezTo>
                    <a:pt x="7246" y="32147"/>
                    <a:pt x="0" y="24901"/>
                    <a:pt x="0" y="16074"/>
                  </a:cubicBezTo>
                  <a:cubicBezTo>
                    <a:pt x="0" y="7246"/>
                    <a:pt x="7246" y="0"/>
                    <a:pt x="16074" y="0"/>
                  </a:cubicBezTo>
                  <a:cubicBezTo>
                    <a:pt x="25033" y="0"/>
                    <a:pt x="32147" y="7246"/>
                    <a:pt x="32147" y="16074"/>
                  </a:cubicBezTo>
                  <a:close/>
                </a:path>
              </a:pathLst>
            </a:custGeom>
            <a:solidFill>
              <a:srgbClr val="FFFFFF"/>
            </a:solidFill>
            <a:ln w="131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4" name="Picture 2" descr="Business Meeting 3D Illustration download in PNG, OBJ or Blend format">
            <a:extLst>
              <a:ext uri="{FF2B5EF4-FFF2-40B4-BE49-F238E27FC236}">
                <a16:creationId xmlns:a16="http://schemas.microsoft.com/office/drawing/2014/main" id="{6EA04F1F-290C-9B3C-7F13-D9774BA1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25" y="1766313"/>
            <a:ext cx="6774927" cy="45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320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اشكال هندسية للتصميم - كونتنت">
            <a:extLst>
              <a:ext uri="{FF2B5EF4-FFF2-40B4-BE49-F238E27FC236}">
                <a16:creationId xmlns:a16="http://schemas.microsoft.com/office/drawing/2014/main" id="{C1B6ED3C-9814-F67E-440A-AF9E1CE31D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D01A7D9C-0BBD-F655-7225-FAF21F393F24}"/>
              </a:ext>
            </a:extLst>
          </p:cNvPr>
          <p:cNvGrpSpPr/>
          <p:nvPr/>
        </p:nvGrpSpPr>
        <p:grpSpPr>
          <a:xfrm>
            <a:off x="1935061" y="1784955"/>
            <a:ext cx="2549008" cy="3617471"/>
            <a:chOff x="8951350" y="1784955"/>
            <a:chExt cx="2549008" cy="3617471"/>
          </a:xfrm>
        </p:grpSpPr>
        <p:sp>
          <p:nvSpPr>
            <p:cNvPr id="33" name="Rectangle : coins arrondis 35">
              <a:extLst>
                <a:ext uri="{FF2B5EF4-FFF2-40B4-BE49-F238E27FC236}">
                  <a16:creationId xmlns:a16="http://schemas.microsoft.com/office/drawing/2014/main" id="{E8D8F630-ABCF-A870-88F4-AB27D5C09407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6B9BAD">
                <a:alpha val="75000"/>
              </a:srgbClr>
            </a:solidFill>
            <a:ln>
              <a:solidFill>
                <a:srgbClr val="90B0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7" name="Rectangle : coins arrondis 66">
              <a:extLst>
                <a:ext uri="{FF2B5EF4-FFF2-40B4-BE49-F238E27FC236}">
                  <a16:creationId xmlns:a16="http://schemas.microsoft.com/office/drawing/2014/main" id="{48E251A5-012D-99F4-4479-56B73F33C556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6B9B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26562EE4-18E5-72F4-B5BB-ED1EA34B6774}"/>
              </a:ext>
            </a:extLst>
          </p:cNvPr>
          <p:cNvGrpSpPr/>
          <p:nvPr/>
        </p:nvGrpSpPr>
        <p:grpSpPr>
          <a:xfrm>
            <a:off x="5567618" y="1784955"/>
            <a:ext cx="2549008" cy="3617471"/>
            <a:chOff x="8951350" y="1784955"/>
            <a:chExt cx="2549008" cy="3617471"/>
          </a:xfrm>
        </p:grpSpPr>
        <p:sp>
          <p:nvSpPr>
            <p:cNvPr id="28" name="Rectangle : coins arrondis 35">
              <a:extLst>
                <a:ext uri="{FF2B5EF4-FFF2-40B4-BE49-F238E27FC236}">
                  <a16:creationId xmlns:a16="http://schemas.microsoft.com/office/drawing/2014/main" id="{81AFD3C3-3188-4C9E-1D89-6D27118D578B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DDB986">
                <a:alpha val="75000"/>
              </a:srgbClr>
            </a:solidFill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 : coins arrondis 66">
              <a:extLst>
                <a:ext uri="{FF2B5EF4-FFF2-40B4-BE49-F238E27FC236}">
                  <a16:creationId xmlns:a16="http://schemas.microsoft.com/office/drawing/2014/main" id="{B1118A16-3CFC-C901-C954-45981A0B8F5E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DDB9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13D1BE83-625A-129F-376A-20E055F266EA}"/>
              </a:ext>
            </a:extLst>
          </p:cNvPr>
          <p:cNvGrpSpPr/>
          <p:nvPr/>
        </p:nvGrpSpPr>
        <p:grpSpPr>
          <a:xfrm>
            <a:off x="8951350" y="1784955"/>
            <a:ext cx="2549008" cy="3617471"/>
            <a:chOff x="8951350" y="1784955"/>
            <a:chExt cx="2549008" cy="3617471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BEE5A068-1C46-4915-43F6-9E78480CEE4E}"/>
                </a:ext>
              </a:extLst>
            </p:cNvPr>
            <p:cNvSpPr/>
            <p:nvPr/>
          </p:nvSpPr>
          <p:spPr>
            <a:xfrm>
              <a:off x="9040556" y="1907459"/>
              <a:ext cx="2376367" cy="3372464"/>
            </a:xfrm>
            <a:prstGeom prst="roundRect">
              <a:avLst>
                <a:gd name="adj" fmla="val 10987"/>
              </a:avLst>
            </a:prstGeom>
            <a:solidFill>
              <a:srgbClr val="FFB8C1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7" name="Rectangle : coins arrondis 66">
              <a:extLst>
                <a:ext uri="{FF2B5EF4-FFF2-40B4-BE49-F238E27FC236}">
                  <a16:creationId xmlns:a16="http://schemas.microsoft.com/office/drawing/2014/main" id="{F7C4AE79-A90C-B519-645D-FAFAE2F7738D}"/>
                </a:ext>
              </a:extLst>
            </p:cNvPr>
            <p:cNvSpPr/>
            <p:nvPr/>
          </p:nvSpPr>
          <p:spPr>
            <a:xfrm>
              <a:off x="8951350" y="1784955"/>
              <a:ext cx="2549008" cy="3617471"/>
            </a:xfrm>
            <a:prstGeom prst="roundRect">
              <a:avLst>
                <a:gd name="adj" fmla="val 7650"/>
              </a:avLst>
            </a:prstGeom>
            <a:noFill/>
            <a:ln>
              <a:solidFill>
                <a:srgbClr val="FFB8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0" name="مربع نص 3">
            <a:extLst>
              <a:ext uri="{FF2B5EF4-FFF2-40B4-BE49-F238E27FC236}">
                <a16:creationId xmlns:a16="http://schemas.microsoft.com/office/drawing/2014/main" id="{1B943205-E47B-D17E-1A47-008A8353A1EA}"/>
              </a:ext>
            </a:extLst>
          </p:cNvPr>
          <p:cNvSpPr txBox="1"/>
          <p:nvPr/>
        </p:nvSpPr>
        <p:spPr>
          <a:xfrm>
            <a:off x="6848475" y="205435"/>
            <a:ext cx="4160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400" b="1" dirty="0">
                <a:solidFill>
                  <a:srgbClr val="FECBA7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بيانات</a:t>
            </a:r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GE Dinar One" panose="020A0503020102020204" pitchFamily="18" charset="-78"/>
                <a:cs typeface="HelveticaNeueLT Arabic 55 Roman" panose="020B0604020202020204" pitchFamily="34" charset="-78"/>
                <a:sym typeface="BioRhyme ExtraBold"/>
              </a:rPr>
              <a:t> الوحدة </a:t>
            </a:r>
          </a:p>
        </p:txBody>
      </p:sp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578C86E-9450-C580-8555-406F6DCD2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56686" y="2895600"/>
            <a:ext cx="200025" cy="1066800"/>
          </a:xfrm>
          <a:prstGeom prst="rect">
            <a:avLst/>
          </a:prstGeom>
        </p:spPr>
      </p:pic>
      <p:sp>
        <p:nvSpPr>
          <p:cNvPr id="64" name="مربع نص 3">
            <a:extLst>
              <a:ext uri="{FF2B5EF4-FFF2-40B4-BE49-F238E27FC236}">
                <a16:creationId xmlns:a16="http://schemas.microsoft.com/office/drawing/2014/main" id="{070F4A43-80C9-5B03-DDED-93DE69732B56}"/>
              </a:ext>
            </a:extLst>
          </p:cNvPr>
          <p:cNvSpPr txBox="1"/>
          <p:nvPr/>
        </p:nvSpPr>
        <p:spPr>
          <a:xfrm>
            <a:off x="9150827" y="2776153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رقم الدرس</a:t>
            </a:r>
          </a:p>
        </p:txBody>
      </p:sp>
      <p:sp>
        <p:nvSpPr>
          <p:cNvPr id="65" name="مربع نص 3">
            <a:extLst>
              <a:ext uri="{FF2B5EF4-FFF2-40B4-BE49-F238E27FC236}">
                <a16:creationId xmlns:a16="http://schemas.microsoft.com/office/drawing/2014/main" id="{EC95464E-7DF8-B7BD-72AE-F9CBA0DC7607}"/>
              </a:ext>
            </a:extLst>
          </p:cNvPr>
          <p:cNvSpPr txBox="1"/>
          <p:nvPr/>
        </p:nvSpPr>
        <p:spPr>
          <a:xfrm>
            <a:off x="5771210" y="2418302"/>
            <a:ext cx="215005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عنوان الدرس</a:t>
            </a:r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id="{51551B99-DF2A-AA84-B210-73479279FB7E}"/>
              </a:ext>
            </a:extLst>
          </p:cNvPr>
          <p:cNvSpPr txBox="1"/>
          <p:nvPr/>
        </p:nvSpPr>
        <p:spPr>
          <a:xfrm>
            <a:off x="1914057" y="2465879"/>
            <a:ext cx="2379057" cy="53860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 Arabic 55 Roman" panose="020B0604020202020204" pitchFamily="34" charset="-78"/>
                <a:ea typeface="Roboto" panose="02000000000000000000" pitchFamily="2" charset="0"/>
                <a:cs typeface="HelveticaNeueLT Arabic 55 Roman" panose="020B0604020202020204" pitchFamily="34" charset="-78"/>
                <a:sym typeface="BioRhyme ExtraBold"/>
              </a:rPr>
              <a:t>صفحات الكتاب</a:t>
            </a:r>
          </a:p>
        </p:txBody>
      </p:sp>
      <p:sp>
        <p:nvSpPr>
          <p:cNvPr id="19" name="مربع نص 3">
            <a:extLst>
              <a:ext uri="{FF2B5EF4-FFF2-40B4-BE49-F238E27FC236}">
                <a16:creationId xmlns:a16="http://schemas.microsoft.com/office/drawing/2014/main" id="{D9855087-0AEF-C4CA-A116-8AD40ED6EBDC}"/>
              </a:ext>
            </a:extLst>
          </p:cNvPr>
          <p:cNvSpPr txBox="1"/>
          <p:nvPr/>
        </p:nvSpPr>
        <p:spPr>
          <a:xfrm>
            <a:off x="9015281" y="3562484"/>
            <a:ext cx="235788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الدرس </a:t>
            </a:r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الثاني – 3</a:t>
            </a:r>
            <a:endParaRPr lang="ar-SA" sz="2800" b="1" dirty="0">
              <a:solidFill>
                <a:schemeClr val="bg1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</a:endParaRPr>
          </a:p>
        </p:txBody>
      </p:sp>
      <p:sp>
        <p:nvSpPr>
          <p:cNvPr id="21" name="مربع نص 3">
            <a:extLst>
              <a:ext uri="{FF2B5EF4-FFF2-40B4-BE49-F238E27FC236}">
                <a16:creationId xmlns:a16="http://schemas.microsoft.com/office/drawing/2014/main" id="{652D190D-51B5-1C85-5E32-EF7F8928582D}"/>
              </a:ext>
            </a:extLst>
          </p:cNvPr>
          <p:cNvSpPr txBox="1"/>
          <p:nvPr/>
        </p:nvSpPr>
        <p:spPr>
          <a:xfrm>
            <a:off x="5642151" y="3387376"/>
            <a:ext cx="243235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معالجة الأشكال ثلاثية الأبعاد</a:t>
            </a:r>
          </a:p>
        </p:txBody>
      </p:sp>
      <p:sp>
        <p:nvSpPr>
          <p:cNvPr id="23" name="مربع نص 3">
            <a:extLst>
              <a:ext uri="{FF2B5EF4-FFF2-40B4-BE49-F238E27FC236}">
                <a16:creationId xmlns:a16="http://schemas.microsoft.com/office/drawing/2014/main" id="{39764E6E-97AD-BB07-6E1D-1B7115D89C06}"/>
              </a:ext>
            </a:extLst>
          </p:cNvPr>
          <p:cNvSpPr txBox="1"/>
          <p:nvPr/>
        </p:nvSpPr>
        <p:spPr>
          <a:xfrm>
            <a:off x="2085775" y="3545658"/>
            <a:ext cx="22073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DZ" sz="2400" b="1" dirty="0">
                <a:solidFill>
                  <a:schemeClr val="bg1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من الصفحة 36 الى 55</a:t>
            </a:r>
          </a:p>
        </p:txBody>
      </p:sp>
      <p:pic>
        <p:nvPicPr>
          <p:cNvPr id="2050" name="Picture 2" descr="بحث عن أنواع الأشكال الهندسية">
            <a:extLst>
              <a:ext uri="{FF2B5EF4-FFF2-40B4-BE49-F238E27FC236}">
                <a16:creationId xmlns:a16="http://schemas.microsoft.com/office/drawing/2014/main" id="{AF3B7245-4F5A-3E73-D1E6-A3AADA35A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1268" y1="16917" x2="31268" y2="16917"/>
                        <a14:foregroundMark x1="30704" y1="11654" x2="27465" y2="21241"/>
                        <a14:foregroundMark x1="34648" y1="26128" x2="34648" y2="26128"/>
                        <a14:foregroundMark x1="34085" y1="25188" x2="34085" y2="25188"/>
                        <a14:foregroundMark x1="33099" y1="26504" x2="38310" y2="257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5235" r="59837" b="69647"/>
          <a:stretch/>
        </p:blipFill>
        <p:spPr bwMode="auto">
          <a:xfrm>
            <a:off x="10959309" y="424294"/>
            <a:ext cx="612175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126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aphique 29">
            <a:extLst>
              <a:ext uri="{FF2B5EF4-FFF2-40B4-BE49-F238E27FC236}">
                <a16:creationId xmlns:a16="http://schemas.microsoft.com/office/drawing/2014/main" id="{D7A38FAC-7382-6ADC-F7CE-EFB429811F68}"/>
              </a:ext>
            </a:extLst>
          </p:cNvPr>
          <p:cNvGrpSpPr/>
          <p:nvPr/>
        </p:nvGrpSpPr>
        <p:grpSpPr>
          <a:xfrm>
            <a:off x="-913982" y="3774493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5" name="شكل حر: شكل 4">
              <a:extLst>
                <a:ext uri="{FF2B5EF4-FFF2-40B4-BE49-F238E27FC236}">
                  <a16:creationId xmlns:a16="http://schemas.microsoft.com/office/drawing/2014/main" id="{8B9F479C-8765-2070-A0D3-47438D558D8B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" name="شكل حر: شكل 5">
              <a:extLst>
                <a:ext uri="{FF2B5EF4-FFF2-40B4-BE49-F238E27FC236}">
                  <a16:creationId xmlns:a16="http://schemas.microsoft.com/office/drawing/2014/main" id="{CE5707AA-03AB-31BF-CDF4-70C25F36F13C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" name="شكل حر: شكل 6">
              <a:extLst>
                <a:ext uri="{FF2B5EF4-FFF2-40B4-BE49-F238E27FC236}">
                  <a16:creationId xmlns:a16="http://schemas.microsoft.com/office/drawing/2014/main" id="{3240D643-F5C9-7ADC-2A3B-5ACC5EF1016D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891981E6-A712-9245-AA5A-995C384E1BAF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00F2FD3B-C866-E708-A5B3-5DFA729FFF67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47115569-539A-5611-9296-71807ABAC96F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252E0BAE-F82D-AB56-8145-CACFECAC26F3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0EE2EAAF-5F9A-DDDF-A380-F6D58F4A97B5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5A67F8BE-BE4E-CBD3-96CE-75380C076293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470EE605-FFCD-033B-6FAC-7E339F67750E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B8C29B98-8781-DF62-73CB-6616AEF153D7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F707E6CC-84FD-9FB6-23D9-BA85C2B8D7E5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EBB0D34D-992F-7CE7-2B12-99CA16F71822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3" name="شكل حر: شكل 42">
              <a:extLst>
                <a:ext uri="{FF2B5EF4-FFF2-40B4-BE49-F238E27FC236}">
                  <a16:creationId xmlns:a16="http://schemas.microsoft.com/office/drawing/2014/main" id="{3AACD61A-7999-AE0B-D4C9-001F8B792CF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4" name="شكل حر: شكل 43">
              <a:extLst>
                <a:ext uri="{FF2B5EF4-FFF2-40B4-BE49-F238E27FC236}">
                  <a16:creationId xmlns:a16="http://schemas.microsoft.com/office/drawing/2014/main" id="{058BB664-B94B-A55C-CC10-638DE30F0FEF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5" name="شكل حر: شكل 44">
              <a:extLst>
                <a:ext uri="{FF2B5EF4-FFF2-40B4-BE49-F238E27FC236}">
                  <a16:creationId xmlns:a16="http://schemas.microsoft.com/office/drawing/2014/main" id="{E3EA6779-BC00-8D39-495A-7979CAA522A6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6" name="شكل حر: شكل 45">
              <a:extLst>
                <a:ext uri="{FF2B5EF4-FFF2-40B4-BE49-F238E27FC236}">
                  <a16:creationId xmlns:a16="http://schemas.microsoft.com/office/drawing/2014/main" id="{8DA1A904-C955-12C4-D153-1962647F8D11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7" name="Picture 2" descr="بحث عن أنواع الأشكال الهندسية">
            <a:extLst>
              <a:ext uri="{FF2B5EF4-FFF2-40B4-BE49-F238E27FC236}">
                <a16:creationId xmlns:a16="http://schemas.microsoft.com/office/drawing/2014/main" id="{34234CCF-712D-51A0-A475-5303F92F9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مربع نص 3">
            <a:extLst>
              <a:ext uri="{FF2B5EF4-FFF2-40B4-BE49-F238E27FC236}">
                <a16:creationId xmlns:a16="http://schemas.microsoft.com/office/drawing/2014/main" id="{FE215A18-CF23-FB73-A03B-B364D80B40C4}"/>
              </a:ext>
            </a:extLst>
          </p:cNvPr>
          <p:cNvSpPr txBox="1"/>
          <p:nvPr/>
        </p:nvSpPr>
        <p:spPr>
          <a:xfrm>
            <a:off x="7064679" y="216594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574396" y="2313756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AD0863C5-35D3-73FB-9078-27AD799A5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718493" y="2362932"/>
            <a:ext cx="1322252" cy="18685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31B0DF-00CF-5B21-268F-8C54181A3793}"/>
              </a:ext>
            </a:extLst>
          </p:cNvPr>
          <p:cNvSpPr txBox="1"/>
          <p:nvPr/>
        </p:nvSpPr>
        <p:spPr>
          <a:xfrm>
            <a:off x="7798671" y="2005056"/>
            <a:ext cx="4054708" cy="411718"/>
          </a:xfrm>
          <a:prstGeom prst="roundRect">
            <a:avLst>
              <a:gd name="adj" fmla="val 5191"/>
            </a:avLst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justLow" rtl="1">
              <a:defRPr sz="2000" b="1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defRPr>
            </a:lvl1pPr>
          </a:lstStyle>
          <a:p>
            <a:r>
              <a:rPr lang="ar-SA" dirty="0"/>
              <a:t>لإضافة </a:t>
            </a:r>
            <a:r>
              <a:rPr lang="en-US" dirty="0"/>
              <a:t>wedge</a:t>
            </a:r>
            <a:r>
              <a:rPr lang="ar-SA" dirty="0"/>
              <a:t> (وتد)</a:t>
            </a:r>
            <a:r>
              <a:rPr lang="ar-DZ" dirty="0"/>
              <a:t>: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634398" y="2464048"/>
            <a:ext cx="41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الشكل)، اضغط على (وتد).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flipH="1">
            <a:off x="4971859" y="4600731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1020744" y="3379113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634398" y="3158225"/>
            <a:ext cx="4164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مساحة العمل لإضافته.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179B86F-CAC9-7B14-47E9-4CA03668E412}"/>
              </a:ext>
            </a:extLst>
          </p:cNvPr>
          <p:cNvSpPr txBox="1"/>
          <p:nvPr/>
        </p:nvSpPr>
        <p:spPr>
          <a:xfrm>
            <a:off x="7744086" y="3852402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وتد، حدد المقبض الأيمن السفلي الأبيض.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8EF964-2EED-93A8-23A4-72BD5D9B2CC9}"/>
              </a:ext>
            </a:extLst>
          </p:cNvPr>
          <p:cNvSpPr txBox="1"/>
          <p:nvPr/>
        </p:nvSpPr>
        <p:spPr>
          <a:xfrm>
            <a:off x="7744086" y="4546580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بالطول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30.00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83" name="ZoneTexte 27">
            <a:extLst>
              <a:ext uri="{FF2B5EF4-FFF2-40B4-BE49-F238E27FC236}">
                <a16:creationId xmlns:a16="http://schemas.microsoft.com/office/drawing/2014/main" id="{146D7F94-6DBC-A0A3-A59B-E97675BC8085}"/>
              </a:ext>
            </a:extLst>
          </p:cNvPr>
          <p:cNvSpPr txBox="1"/>
          <p:nvPr/>
        </p:nvSpPr>
        <p:spPr>
          <a:xfrm>
            <a:off x="7579486" y="5240758"/>
            <a:ext cx="4219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المقبض الذي على شكل سهم واسحبه لأعلى بمقدار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2.00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6459E63C-C73C-B365-368C-CD224157CFF1}"/>
              </a:ext>
            </a:extLst>
          </p:cNvPr>
          <p:cNvGrpSpPr/>
          <p:nvPr/>
        </p:nvGrpSpPr>
        <p:grpSpPr>
          <a:xfrm flipH="1">
            <a:off x="1630514" y="4433048"/>
            <a:ext cx="405531" cy="461665"/>
            <a:chOff x="2102209" y="1957879"/>
            <a:chExt cx="405531" cy="461665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E2492AB6-E400-7CFE-4470-7A8E78073B3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مربع نص 60">
              <a:extLst>
                <a:ext uri="{FF2B5EF4-FFF2-40B4-BE49-F238E27FC236}">
                  <a16:creationId xmlns:a16="http://schemas.microsoft.com/office/drawing/2014/main" id="{55C5DBB6-F25D-8272-5794-8030319A8286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2" name="مجموعة 58">
            <a:extLst>
              <a:ext uri="{FF2B5EF4-FFF2-40B4-BE49-F238E27FC236}">
                <a16:creationId xmlns:a16="http://schemas.microsoft.com/office/drawing/2014/main" id="{89AC627A-8C41-95F3-AE61-C8EC34197694}"/>
              </a:ext>
            </a:extLst>
          </p:cNvPr>
          <p:cNvGrpSpPr/>
          <p:nvPr/>
        </p:nvGrpSpPr>
        <p:grpSpPr>
          <a:xfrm rot="5400000" flipH="1">
            <a:off x="1193832" y="4430353"/>
            <a:ext cx="461665" cy="405531"/>
            <a:chOff x="2074141" y="1987850"/>
            <a:chExt cx="461665" cy="405531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95886EB7-8FE3-4E54-5BC1-9C340F45576E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C955D0FA-FBA7-E86D-9389-85FCC9E59271}"/>
                </a:ext>
              </a:extLst>
            </p:cNvPr>
            <p:cNvSpPr txBox="1"/>
            <p:nvPr/>
          </p:nvSpPr>
          <p:spPr>
            <a:xfrm rot="5400000">
              <a:off x="2140005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sp>
        <p:nvSpPr>
          <p:cNvPr id="3" name="image here">
            <a:extLst>
              <a:ext uri="{FF2B5EF4-FFF2-40B4-BE49-F238E27FC236}">
                <a16:creationId xmlns:a16="http://schemas.microsoft.com/office/drawing/2014/main" id="{EE57CA9C-616A-86C3-EDBA-A3E7991ECA7C}"/>
              </a:ext>
            </a:extLst>
          </p:cNvPr>
          <p:cNvSpPr/>
          <p:nvPr/>
        </p:nvSpPr>
        <p:spPr>
          <a:xfrm>
            <a:off x="491049" y="2220939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95" name="مجموعة 58">
            <a:extLst>
              <a:ext uri="{FF2B5EF4-FFF2-40B4-BE49-F238E27FC236}">
                <a16:creationId xmlns:a16="http://schemas.microsoft.com/office/drawing/2014/main" id="{C989E867-51B7-EEFC-610E-13FE7CE300F1}"/>
              </a:ext>
            </a:extLst>
          </p:cNvPr>
          <p:cNvGrpSpPr/>
          <p:nvPr/>
        </p:nvGrpSpPr>
        <p:grpSpPr>
          <a:xfrm rot="5400000" flipH="1">
            <a:off x="2625276" y="2891497"/>
            <a:ext cx="461665" cy="405531"/>
            <a:chOff x="2074142" y="1987850"/>
            <a:chExt cx="461665" cy="405531"/>
          </a:xfrm>
          <a:solidFill>
            <a:srgbClr val="7030A0"/>
          </a:solidFill>
        </p:grpSpPr>
        <p:sp>
          <p:nvSpPr>
            <p:cNvPr id="96" name="دمعة 59">
              <a:extLst>
                <a:ext uri="{FF2B5EF4-FFF2-40B4-BE49-F238E27FC236}">
                  <a16:creationId xmlns:a16="http://schemas.microsoft.com/office/drawing/2014/main" id="{248CA5FC-7705-A1D2-D398-666A322CE28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مربع نص 60">
              <a:extLst>
                <a:ext uri="{FF2B5EF4-FFF2-40B4-BE49-F238E27FC236}">
                  <a16:creationId xmlns:a16="http://schemas.microsoft.com/office/drawing/2014/main" id="{DC09FF9C-7447-5CFA-40E3-10E91C969C6A}"/>
                </a:ext>
              </a:extLst>
            </p:cNvPr>
            <p:cNvSpPr txBox="1"/>
            <p:nvPr/>
          </p:nvSpPr>
          <p:spPr>
            <a:xfrm rot="54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147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4" grpId="1" animBg="1"/>
      <p:bldP spid="26" grpId="0"/>
      <p:bldP spid="27" grpId="0"/>
      <p:bldP spid="28" grpId="0"/>
      <p:bldP spid="83" grpId="0"/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aphique 29">
            <a:extLst>
              <a:ext uri="{FF2B5EF4-FFF2-40B4-BE49-F238E27FC236}">
                <a16:creationId xmlns:a16="http://schemas.microsoft.com/office/drawing/2014/main" id="{E61EC939-B045-3D76-2489-1D922713EBFC}"/>
              </a:ext>
            </a:extLst>
          </p:cNvPr>
          <p:cNvGrpSpPr/>
          <p:nvPr/>
        </p:nvGrpSpPr>
        <p:grpSpPr>
          <a:xfrm>
            <a:off x="-913982" y="3774493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AA662B9F-F588-9127-AB15-741B6F2348B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5436C3BB-EEF4-96A1-CAC8-5B6A29543368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C879D0EA-0714-82DC-2F44-2229B8A98DD2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EF7D042F-5F59-A92B-C409-07211610DB03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915F2057-ABEC-E4D7-0EAF-7CABA7E8AF8A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21D670F3-2971-48EE-C30E-72F37210EA48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E67F2772-C8B4-0F42-C395-865B14E07087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593B61AB-28EA-BA22-2CFA-53E896341D68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2AE2EA86-0141-D9F9-0DAB-0655A95BD458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3" name="شكل حر: شكل 42">
              <a:extLst>
                <a:ext uri="{FF2B5EF4-FFF2-40B4-BE49-F238E27FC236}">
                  <a16:creationId xmlns:a16="http://schemas.microsoft.com/office/drawing/2014/main" id="{88C2B308-D3BB-6853-72EE-0E84AF03994D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4" name="شكل حر: شكل 43">
              <a:extLst>
                <a:ext uri="{FF2B5EF4-FFF2-40B4-BE49-F238E27FC236}">
                  <a16:creationId xmlns:a16="http://schemas.microsoft.com/office/drawing/2014/main" id="{22014778-C22D-0DD6-4C12-833E9E9DC14D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5" name="شكل حر: شكل 44">
              <a:extLst>
                <a:ext uri="{FF2B5EF4-FFF2-40B4-BE49-F238E27FC236}">
                  <a16:creationId xmlns:a16="http://schemas.microsoft.com/office/drawing/2014/main" id="{A63BA729-AF0F-FCB3-C826-3C33553954B9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6" name="شكل حر: شكل 45">
              <a:extLst>
                <a:ext uri="{FF2B5EF4-FFF2-40B4-BE49-F238E27FC236}">
                  <a16:creationId xmlns:a16="http://schemas.microsoft.com/office/drawing/2014/main" id="{4547E1A4-E06B-9B5A-40FE-7BC36525F447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7" name="شكل حر: شكل 46">
              <a:extLst>
                <a:ext uri="{FF2B5EF4-FFF2-40B4-BE49-F238E27FC236}">
                  <a16:creationId xmlns:a16="http://schemas.microsoft.com/office/drawing/2014/main" id="{29AD398A-563F-7D87-0C93-AC80A28D13B6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C7784846-519B-C129-DBD3-7A8DD8B7B1E9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3B7723B1-00A7-56D7-514F-ABD27785AA7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2AB6F3FB-9D48-3828-3385-2087260B8477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51" name="Picture 2" descr="بحث عن أنواع الأشكال الهندسية">
            <a:extLst>
              <a:ext uri="{FF2B5EF4-FFF2-40B4-BE49-F238E27FC236}">
                <a16:creationId xmlns:a16="http://schemas.microsoft.com/office/drawing/2014/main" id="{EFEAD8C7-A14C-A9F6-E20E-8F9B43D6C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مربع نص 3">
            <a:extLst>
              <a:ext uri="{FF2B5EF4-FFF2-40B4-BE49-F238E27FC236}">
                <a16:creationId xmlns:a16="http://schemas.microsoft.com/office/drawing/2014/main" id="{6E3587D9-50BC-92F0-B53A-C8BDB208243D}"/>
              </a:ext>
            </a:extLst>
          </p:cNvPr>
          <p:cNvSpPr txBox="1"/>
          <p:nvPr/>
        </p:nvSpPr>
        <p:spPr>
          <a:xfrm>
            <a:off x="7064679" y="216594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630421" y="2313756"/>
            <a:ext cx="4313129" cy="38009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AD0863C5-35D3-73FB-9078-27AD799A5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718493" y="2362932"/>
            <a:ext cx="1322252" cy="18685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31B0DF-00CF-5B21-268F-8C54181A3793}"/>
              </a:ext>
            </a:extLst>
          </p:cNvPr>
          <p:cNvSpPr txBox="1"/>
          <p:nvPr/>
        </p:nvSpPr>
        <p:spPr>
          <a:xfrm>
            <a:off x="7960484" y="1876984"/>
            <a:ext cx="4054708" cy="442674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justLow" rtl="1">
              <a:defRPr sz="2000" b="1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defRPr>
            </a:lvl1pPr>
          </a:lstStyle>
          <a:p>
            <a:r>
              <a:rPr lang="ar-SA" dirty="0"/>
              <a:t>لاستدارة </a:t>
            </a:r>
            <a:r>
              <a:rPr lang="ar-SA"/>
              <a:t>ومضاعفة الوتد</a:t>
            </a:r>
            <a:r>
              <a:rPr lang="ar-DZ" dirty="0"/>
              <a:t>: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648107" y="2519793"/>
            <a:ext cx="41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صندوق الخاص بالدرجات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180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ثم اضغط على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ENTER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648107" y="3123540"/>
            <a:ext cx="4164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التحرير)، اضغط على (مضاعفة وتكرار).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179B86F-CAC9-7B14-47E9-4CA03668E412}"/>
              </a:ext>
            </a:extLst>
          </p:cNvPr>
          <p:cNvSpPr txBox="1"/>
          <p:nvPr/>
        </p:nvSpPr>
        <p:spPr>
          <a:xfrm>
            <a:off x="7757795" y="3722767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لوحة خصائص (وتد)، حدد (تحويل إلى مفرغ).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8EF964-2EED-93A8-23A4-72BD5D9B2CC9}"/>
              </a:ext>
            </a:extLst>
          </p:cNvPr>
          <p:cNvSpPr txBox="1"/>
          <p:nvPr/>
        </p:nvSpPr>
        <p:spPr>
          <a:xfrm>
            <a:off x="7757795" y="4272236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(وتد)، حدد المقبض الأيمن السفلي الأبيض.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83" name="ZoneTexte 27">
            <a:extLst>
              <a:ext uri="{FF2B5EF4-FFF2-40B4-BE49-F238E27FC236}">
                <a16:creationId xmlns:a16="http://schemas.microsoft.com/office/drawing/2014/main" id="{146D7F94-6DBC-A0A3-A59B-E97675BC8085}"/>
              </a:ext>
            </a:extLst>
          </p:cNvPr>
          <p:cNvSpPr txBox="1"/>
          <p:nvPr/>
        </p:nvSpPr>
        <p:spPr>
          <a:xfrm>
            <a:off x="7757795" y="4852059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بالعرض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18.00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3" name="ZoneTexte 51">
            <a:extLst>
              <a:ext uri="{FF2B5EF4-FFF2-40B4-BE49-F238E27FC236}">
                <a16:creationId xmlns:a16="http://schemas.microsoft.com/office/drawing/2014/main" id="{A36657F2-23C1-7FB8-9464-77C1BD20A87C}"/>
              </a:ext>
            </a:extLst>
          </p:cNvPr>
          <p:cNvSpPr txBox="1"/>
          <p:nvPr/>
        </p:nvSpPr>
        <p:spPr>
          <a:xfrm>
            <a:off x="7630421" y="5468369"/>
            <a:ext cx="418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6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اضغط على الصندوق الخاص بالطوال واكتب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28.00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7" name="image here">
            <a:extLst>
              <a:ext uri="{FF2B5EF4-FFF2-40B4-BE49-F238E27FC236}">
                <a16:creationId xmlns:a16="http://schemas.microsoft.com/office/drawing/2014/main" id="{12F005E1-7298-6245-733D-8795C9F5ADFD}"/>
              </a:ext>
            </a:extLst>
          </p:cNvPr>
          <p:cNvSpPr/>
          <p:nvPr/>
        </p:nvSpPr>
        <p:spPr>
          <a:xfrm>
            <a:off x="543036" y="2152919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flipH="1">
            <a:off x="3365720" y="4823403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1116946" y="1711878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6459E63C-C73C-B365-368C-CD224157CFF1}"/>
              </a:ext>
            </a:extLst>
          </p:cNvPr>
          <p:cNvGrpSpPr/>
          <p:nvPr/>
        </p:nvGrpSpPr>
        <p:grpSpPr>
          <a:xfrm flipH="1">
            <a:off x="4317541" y="3106130"/>
            <a:ext cx="405531" cy="461665"/>
            <a:chOff x="2102209" y="1957879"/>
            <a:chExt cx="405531" cy="461665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E2492AB6-E400-7CFE-4470-7A8E78073B3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مربع نص 60">
              <a:extLst>
                <a:ext uri="{FF2B5EF4-FFF2-40B4-BE49-F238E27FC236}">
                  <a16:creationId xmlns:a16="http://schemas.microsoft.com/office/drawing/2014/main" id="{55C5DBB6-F25D-8272-5794-8030319A8286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2" name="مجموعة 58">
            <a:extLst>
              <a:ext uri="{FF2B5EF4-FFF2-40B4-BE49-F238E27FC236}">
                <a16:creationId xmlns:a16="http://schemas.microsoft.com/office/drawing/2014/main" id="{89AC627A-8C41-95F3-AE61-C8EC34197694}"/>
              </a:ext>
            </a:extLst>
          </p:cNvPr>
          <p:cNvGrpSpPr/>
          <p:nvPr/>
        </p:nvGrpSpPr>
        <p:grpSpPr>
          <a:xfrm rot="5400000" flipH="1">
            <a:off x="3367708" y="3648184"/>
            <a:ext cx="461665" cy="405531"/>
            <a:chOff x="2074141" y="1987850"/>
            <a:chExt cx="461665" cy="405531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95886EB7-8FE3-4E54-5BC1-9C340F45576E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C955D0FA-FBA7-E86D-9389-85FCC9E59271}"/>
                </a:ext>
              </a:extLst>
            </p:cNvPr>
            <p:cNvSpPr txBox="1"/>
            <p:nvPr/>
          </p:nvSpPr>
          <p:spPr>
            <a:xfrm rot="5400000">
              <a:off x="2140005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95" name="مجموعة 58">
            <a:extLst>
              <a:ext uri="{FF2B5EF4-FFF2-40B4-BE49-F238E27FC236}">
                <a16:creationId xmlns:a16="http://schemas.microsoft.com/office/drawing/2014/main" id="{C989E867-51B7-EEFC-610E-13FE7CE300F1}"/>
              </a:ext>
            </a:extLst>
          </p:cNvPr>
          <p:cNvGrpSpPr/>
          <p:nvPr/>
        </p:nvGrpSpPr>
        <p:grpSpPr>
          <a:xfrm rot="5400000" flipH="1">
            <a:off x="3656674" y="3806627"/>
            <a:ext cx="461665" cy="405531"/>
            <a:chOff x="2074142" y="1987850"/>
            <a:chExt cx="461665" cy="405531"/>
          </a:xfrm>
          <a:solidFill>
            <a:srgbClr val="7030A0"/>
          </a:solidFill>
        </p:grpSpPr>
        <p:sp>
          <p:nvSpPr>
            <p:cNvPr id="96" name="دمعة 59">
              <a:extLst>
                <a:ext uri="{FF2B5EF4-FFF2-40B4-BE49-F238E27FC236}">
                  <a16:creationId xmlns:a16="http://schemas.microsoft.com/office/drawing/2014/main" id="{248CA5FC-7705-A1D2-D398-666A322CE28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مربع نص 60">
              <a:extLst>
                <a:ext uri="{FF2B5EF4-FFF2-40B4-BE49-F238E27FC236}">
                  <a16:creationId xmlns:a16="http://schemas.microsoft.com/office/drawing/2014/main" id="{DC09FF9C-7447-5CFA-40E3-10E91C969C6A}"/>
                </a:ext>
              </a:extLst>
            </p:cNvPr>
            <p:cNvSpPr txBox="1"/>
            <p:nvPr/>
          </p:nvSpPr>
          <p:spPr>
            <a:xfrm rot="54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  <p:grpSp>
        <p:nvGrpSpPr>
          <p:cNvPr id="4" name="مجموعة 58">
            <a:extLst>
              <a:ext uri="{FF2B5EF4-FFF2-40B4-BE49-F238E27FC236}">
                <a16:creationId xmlns:a16="http://schemas.microsoft.com/office/drawing/2014/main" id="{77944BAF-F60D-34E9-FC04-EECE98C7BD6B}"/>
              </a:ext>
            </a:extLst>
          </p:cNvPr>
          <p:cNvGrpSpPr/>
          <p:nvPr/>
        </p:nvGrpSpPr>
        <p:grpSpPr>
          <a:xfrm rot="16200000" flipH="1">
            <a:off x="2967784" y="4269881"/>
            <a:ext cx="461665" cy="405531"/>
            <a:chOff x="2074143" y="1987850"/>
            <a:chExt cx="461665" cy="405531"/>
          </a:xfrm>
        </p:grpSpPr>
        <p:sp>
          <p:nvSpPr>
            <p:cNvPr id="5" name="دمعة 59">
              <a:extLst>
                <a:ext uri="{FF2B5EF4-FFF2-40B4-BE49-F238E27FC236}">
                  <a16:creationId xmlns:a16="http://schemas.microsoft.com/office/drawing/2014/main" id="{C144F959-9247-8942-A71A-1AD72B799C1F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مربع نص 60">
              <a:extLst>
                <a:ext uri="{FF2B5EF4-FFF2-40B4-BE49-F238E27FC236}">
                  <a16:creationId xmlns:a16="http://schemas.microsoft.com/office/drawing/2014/main" id="{F31C25EE-84DE-4BE1-332B-681323FD06C3}"/>
                </a:ext>
              </a:extLst>
            </p:cNvPr>
            <p:cNvSpPr txBox="1"/>
            <p:nvPr/>
          </p:nvSpPr>
          <p:spPr>
            <a:xfrm rot="16200000">
              <a:off x="2140007" y="1957880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86789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4" grpId="1" animBg="1"/>
      <p:bldP spid="26" grpId="0"/>
      <p:bldP spid="27" grpId="0"/>
      <p:bldP spid="28" grpId="0"/>
      <p:bldP spid="83" grpId="0"/>
      <p:bldP spid="3" grpId="0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que 29">
            <a:extLst>
              <a:ext uri="{FF2B5EF4-FFF2-40B4-BE49-F238E27FC236}">
                <a16:creationId xmlns:a16="http://schemas.microsoft.com/office/drawing/2014/main" id="{6A56E01C-A919-5BB3-8063-94F0EE865DB6}"/>
              </a:ext>
            </a:extLst>
          </p:cNvPr>
          <p:cNvGrpSpPr>
            <a:grpSpLocks/>
          </p:cNvGrpSpPr>
          <p:nvPr/>
        </p:nvGrpSpPr>
        <p:grpSpPr>
          <a:xfrm>
            <a:off x="-913982" y="3774493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CABF87DC-856E-4DC2-B680-01096960A9A7}"/>
                </a:ext>
              </a:extLst>
            </p:cNvPr>
            <p:cNvSpPr>
              <a:spLocks/>
            </p:cNvSpPr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" name="شكل حر: شكل 4">
              <a:extLst>
                <a:ext uri="{FF2B5EF4-FFF2-40B4-BE49-F238E27FC236}">
                  <a16:creationId xmlns:a16="http://schemas.microsoft.com/office/drawing/2014/main" id="{E64C00B7-9951-F803-3DE9-147D8900E9BE}"/>
                </a:ext>
              </a:extLst>
            </p:cNvPr>
            <p:cNvSpPr>
              <a:spLocks/>
            </p:cNvSpPr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" name="شكل حر: شكل 5">
              <a:extLst>
                <a:ext uri="{FF2B5EF4-FFF2-40B4-BE49-F238E27FC236}">
                  <a16:creationId xmlns:a16="http://schemas.microsoft.com/office/drawing/2014/main" id="{3249E11D-DB86-BC32-EAEB-7BBA9A1A7EC5}"/>
                </a:ext>
              </a:extLst>
            </p:cNvPr>
            <p:cNvSpPr>
              <a:spLocks/>
            </p:cNvSpPr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" name="شكل حر: شكل 6">
              <a:extLst>
                <a:ext uri="{FF2B5EF4-FFF2-40B4-BE49-F238E27FC236}">
                  <a16:creationId xmlns:a16="http://schemas.microsoft.com/office/drawing/2014/main" id="{5B42DA6A-E8B4-3073-5D83-E947CAFF29C8}"/>
                </a:ext>
              </a:extLst>
            </p:cNvPr>
            <p:cNvSpPr>
              <a:spLocks/>
            </p:cNvSpPr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3A39BA65-E078-107C-2DFC-853FB67C6B49}"/>
                </a:ext>
              </a:extLst>
            </p:cNvPr>
            <p:cNvSpPr>
              <a:spLocks/>
            </p:cNvSpPr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CC6F3FC7-E68F-2D33-4942-4AEC63A4FF54}"/>
                </a:ext>
              </a:extLst>
            </p:cNvPr>
            <p:cNvSpPr>
              <a:spLocks/>
            </p:cNvSpPr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EFD0F34F-FD69-B83A-8AAD-1D0F2749FA05}"/>
                </a:ext>
              </a:extLst>
            </p:cNvPr>
            <p:cNvSpPr>
              <a:spLocks/>
            </p:cNvSpPr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6D059C4C-7375-ECA7-E11D-5C05ED1DAEEC}"/>
                </a:ext>
              </a:extLst>
            </p:cNvPr>
            <p:cNvSpPr>
              <a:spLocks/>
            </p:cNvSpPr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B45D6699-4089-BA81-FBAA-04CC96468E3E}"/>
                </a:ext>
              </a:extLst>
            </p:cNvPr>
            <p:cNvSpPr>
              <a:spLocks/>
            </p:cNvSpPr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61262D7B-52C8-AD59-248E-235649CC81A1}"/>
                </a:ext>
              </a:extLst>
            </p:cNvPr>
            <p:cNvSpPr>
              <a:spLocks/>
            </p:cNvSpPr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9FB3646A-280E-C79E-6684-516B3BB91CDE}"/>
                </a:ext>
              </a:extLst>
            </p:cNvPr>
            <p:cNvSpPr>
              <a:spLocks/>
            </p:cNvSpPr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2604AE9B-D1A4-1F50-3A62-6D4C7D715D81}"/>
                </a:ext>
              </a:extLst>
            </p:cNvPr>
            <p:cNvSpPr>
              <a:spLocks/>
            </p:cNvSpPr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19ED48C2-797F-7E31-6220-A7EBFB86F420}"/>
                </a:ext>
              </a:extLst>
            </p:cNvPr>
            <p:cNvSpPr>
              <a:spLocks/>
            </p:cNvSpPr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2" name="شكل حر: شكل 41">
              <a:extLst>
                <a:ext uri="{FF2B5EF4-FFF2-40B4-BE49-F238E27FC236}">
                  <a16:creationId xmlns:a16="http://schemas.microsoft.com/office/drawing/2014/main" id="{9A1A816F-EC26-00EC-3689-2904E179B5F7}"/>
                </a:ext>
              </a:extLst>
            </p:cNvPr>
            <p:cNvSpPr>
              <a:spLocks/>
            </p:cNvSpPr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3" name="شكل حر: شكل 42">
              <a:extLst>
                <a:ext uri="{FF2B5EF4-FFF2-40B4-BE49-F238E27FC236}">
                  <a16:creationId xmlns:a16="http://schemas.microsoft.com/office/drawing/2014/main" id="{99BA1B65-2262-D077-DF66-DACF4B135215}"/>
                </a:ext>
              </a:extLst>
            </p:cNvPr>
            <p:cNvSpPr>
              <a:spLocks/>
            </p:cNvSpPr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4" name="شكل حر: شكل 43">
              <a:extLst>
                <a:ext uri="{FF2B5EF4-FFF2-40B4-BE49-F238E27FC236}">
                  <a16:creationId xmlns:a16="http://schemas.microsoft.com/office/drawing/2014/main" id="{E03A5EB8-F151-1852-2D2E-2278D5E605B5}"/>
                </a:ext>
              </a:extLst>
            </p:cNvPr>
            <p:cNvSpPr>
              <a:spLocks/>
            </p:cNvSpPr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5" name="شكل حر: شكل 44">
              <a:extLst>
                <a:ext uri="{FF2B5EF4-FFF2-40B4-BE49-F238E27FC236}">
                  <a16:creationId xmlns:a16="http://schemas.microsoft.com/office/drawing/2014/main" id="{6479DC07-210A-BA22-4F60-0D09EA1184C9}"/>
                </a:ext>
              </a:extLst>
            </p:cNvPr>
            <p:cNvSpPr>
              <a:spLocks/>
            </p:cNvSpPr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6" name="Picture 2" descr="بحث عن أنواع الأشكال الهندسية">
            <a:extLst>
              <a:ext uri="{FF2B5EF4-FFF2-40B4-BE49-F238E27FC236}">
                <a16:creationId xmlns:a16="http://schemas.microsoft.com/office/drawing/2014/main" id="{78819E90-2692-15A2-2EB3-71ED2A02E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مربع نص 3">
            <a:extLst>
              <a:ext uri="{FF2B5EF4-FFF2-40B4-BE49-F238E27FC236}">
                <a16:creationId xmlns:a16="http://schemas.microsoft.com/office/drawing/2014/main" id="{190180BD-9BA5-C43A-F6DC-D263DB7A8EC4}"/>
              </a:ext>
            </a:extLst>
          </p:cNvPr>
          <p:cNvSpPr txBox="1">
            <a:spLocks/>
          </p:cNvSpPr>
          <p:nvPr/>
        </p:nvSpPr>
        <p:spPr>
          <a:xfrm>
            <a:off x="7064679" y="216594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590058" y="2313756"/>
            <a:ext cx="4313129" cy="36290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AD0863C5-35D3-73FB-9078-27AD799A5D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 flipH="1">
            <a:off x="-718493" y="2362932"/>
            <a:ext cx="1322252" cy="18685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31B0DF-00CF-5B21-268F-8C54181A3793}"/>
              </a:ext>
            </a:extLst>
          </p:cNvPr>
          <p:cNvSpPr txBox="1"/>
          <p:nvPr/>
        </p:nvSpPr>
        <p:spPr>
          <a:xfrm>
            <a:off x="7360791" y="2049516"/>
            <a:ext cx="4640615" cy="442674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justLow" rtl="1">
              <a:defRPr sz="2000" b="1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defRPr>
            </a:lvl1pPr>
          </a:lstStyle>
          <a:p>
            <a:r>
              <a:rPr lang="ar-SA" dirty="0"/>
              <a:t>لمحاذاة الوتد</a:t>
            </a:r>
            <a:r>
              <a:rPr lang="ar-DZ" dirty="0"/>
              <a:t>: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590058" y="2519793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حدد كلا الوتدين.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flipH="1">
            <a:off x="2884216" y="3391559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4839931" y="1730736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590058" y="3213970"/>
            <a:ext cx="418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تحرير النموذج)، اضغط على (محاذاة).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179B86F-CAC9-7B14-47E9-4CA03668E412}"/>
              </a:ext>
            </a:extLst>
          </p:cNvPr>
          <p:cNvSpPr txBox="1"/>
          <p:nvPr/>
        </p:nvSpPr>
        <p:spPr>
          <a:xfrm>
            <a:off x="7590058" y="3908147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X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A8EF964-2EED-93A8-23A4-72BD5D9B2CC9}"/>
              </a:ext>
            </a:extLst>
          </p:cNvPr>
          <p:cNvSpPr txBox="1"/>
          <p:nvPr/>
        </p:nvSpPr>
        <p:spPr>
          <a:xfrm>
            <a:off x="7717432" y="4602325"/>
            <a:ext cx="4054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04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مقابض محاذاة المحور </a:t>
            </a:r>
            <a:r>
              <a:rPr lang="en-US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Y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، حدد المنتصف. 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83" name="ZoneTexte 27">
            <a:extLst>
              <a:ext uri="{FF2B5EF4-FFF2-40B4-BE49-F238E27FC236}">
                <a16:creationId xmlns:a16="http://schemas.microsoft.com/office/drawing/2014/main" id="{146D7F94-6DBC-A0A3-A59B-E97675BC8085}"/>
              </a:ext>
            </a:extLst>
          </p:cNvPr>
          <p:cNvSpPr txBox="1"/>
          <p:nvPr/>
        </p:nvSpPr>
        <p:spPr>
          <a:xfrm>
            <a:off x="7717432" y="5296503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5</a:t>
            </a:r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تحرير النموذج)، اضغط على (تجميع).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6459E63C-C73C-B365-368C-CD224157CFF1}"/>
              </a:ext>
            </a:extLst>
          </p:cNvPr>
          <p:cNvGrpSpPr/>
          <p:nvPr/>
        </p:nvGrpSpPr>
        <p:grpSpPr>
          <a:xfrm rot="5400000" flipH="1">
            <a:off x="1617373" y="3949760"/>
            <a:ext cx="461665" cy="405531"/>
            <a:chOff x="2074142" y="1987850"/>
            <a:chExt cx="461665" cy="405531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E2492AB6-E400-7CFE-4470-7A8E78073B3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مربع نص 60">
              <a:extLst>
                <a:ext uri="{FF2B5EF4-FFF2-40B4-BE49-F238E27FC236}">
                  <a16:creationId xmlns:a16="http://schemas.microsoft.com/office/drawing/2014/main" id="{55C5DBB6-F25D-8272-5794-8030319A8286}"/>
                </a:ext>
              </a:extLst>
            </p:cNvPr>
            <p:cNvSpPr txBox="1"/>
            <p:nvPr/>
          </p:nvSpPr>
          <p:spPr>
            <a:xfrm rot="5237837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2" name="مجموعة 58">
            <a:extLst>
              <a:ext uri="{FF2B5EF4-FFF2-40B4-BE49-F238E27FC236}">
                <a16:creationId xmlns:a16="http://schemas.microsoft.com/office/drawing/2014/main" id="{89AC627A-8C41-95F3-AE61-C8EC34197694}"/>
              </a:ext>
            </a:extLst>
          </p:cNvPr>
          <p:cNvGrpSpPr/>
          <p:nvPr/>
        </p:nvGrpSpPr>
        <p:grpSpPr>
          <a:xfrm rot="5400000" flipH="1">
            <a:off x="2506598" y="4101650"/>
            <a:ext cx="461665" cy="405531"/>
            <a:chOff x="2074141" y="1987850"/>
            <a:chExt cx="461665" cy="405531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95886EB7-8FE3-4E54-5BC1-9C340F45576E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C955D0FA-FBA7-E86D-9389-85FCC9E59271}"/>
                </a:ext>
              </a:extLst>
            </p:cNvPr>
            <p:cNvSpPr txBox="1"/>
            <p:nvPr/>
          </p:nvSpPr>
          <p:spPr>
            <a:xfrm rot="5557550">
              <a:off x="2140005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95" name="مجموعة 58">
            <a:extLst>
              <a:ext uri="{FF2B5EF4-FFF2-40B4-BE49-F238E27FC236}">
                <a16:creationId xmlns:a16="http://schemas.microsoft.com/office/drawing/2014/main" id="{C989E867-51B7-EEFC-610E-13FE7CE300F1}"/>
              </a:ext>
            </a:extLst>
          </p:cNvPr>
          <p:cNvGrpSpPr/>
          <p:nvPr/>
        </p:nvGrpSpPr>
        <p:grpSpPr>
          <a:xfrm rot="10634790" flipH="1">
            <a:off x="4184259" y="1761216"/>
            <a:ext cx="405531" cy="461665"/>
            <a:chOff x="2102209" y="1957879"/>
            <a:chExt cx="405531" cy="461665"/>
          </a:xfrm>
          <a:solidFill>
            <a:srgbClr val="7030A0"/>
          </a:solidFill>
        </p:grpSpPr>
        <p:sp>
          <p:nvSpPr>
            <p:cNvPr id="96" name="دمعة 59">
              <a:extLst>
                <a:ext uri="{FF2B5EF4-FFF2-40B4-BE49-F238E27FC236}">
                  <a16:creationId xmlns:a16="http://schemas.microsoft.com/office/drawing/2014/main" id="{248CA5FC-7705-A1D2-D398-666A322CE28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مربع نص 60">
              <a:extLst>
                <a:ext uri="{FF2B5EF4-FFF2-40B4-BE49-F238E27FC236}">
                  <a16:creationId xmlns:a16="http://schemas.microsoft.com/office/drawing/2014/main" id="{DC09FF9C-7447-5CFA-40E3-10E91C969C6A}"/>
                </a:ext>
              </a:extLst>
            </p:cNvPr>
            <p:cNvSpPr txBox="1"/>
            <p:nvPr/>
          </p:nvSpPr>
          <p:spPr>
            <a:xfrm rot="108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8637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26" grpId="0"/>
      <p:bldP spid="27" grpId="0"/>
      <p:bldP spid="28" grpId="0"/>
      <p:bldP spid="8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que 29">
            <a:extLst>
              <a:ext uri="{FF2B5EF4-FFF2-40B4-BE49-F238E27FC236}">
                <a16:creationId xmlns:a16="http://schemas.microsoft.com/office/drawing/2014/main" id="{9F7B2FC7-3991-42AD-37E4-7C44950489EE}"/>
              </a:ext>
            </a:extLst>
          </p:cNvPr>
          <p:cNvGrpSpPr/>
          <p:nvPr/>
        </p:nvGrpSpPr>
        <p:grpSpPr>
          <a:xfrm>
            <a:off x="-1788024" y="301100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" name="شكل حر: شكل 3">
              <a:extLst>
                <a:ext uri="{FF2B5EF4-FFF2-40B4-BE49-F238E27FC236}">
                  <a16:creationId xmlns:a16="http://schemas.microsoft.com/office/drawing/2014/main" id="{50F761FF-7E52-D953-375D-D113A5046B6C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" name="شكل حر: شكل 4">
              <a:extLst>
                <a:ext uri="{FF2B5EF4-FFF2-40B4-BE49-F238E27FC236}">
                  <a16:creationId xmlns:a16="http://schemas.microsoft.com/office/drawing/2014/main" id="{55C19E8A-3BEA-D799-9083-6CDD62040AA8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" name="شكل حر: شكل 5">
              <a:extLst>
                <a:ext uri="{FF2B5EF4-FFF2-40B4-BE49-F238E27FC236}">
                  <a16:creationId xmlns:a16="http://schemas.microsoft.com/office/drawing/2014/main" id="{1180AA0D-3E4E-EDAA-47F6-15A66729D31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7" name="شكل حر: شكل 6">
              <a:extLst>
                <a:ext uri="{FF2B5EF4-FFF2-40B4-BE49-F238E27FC236}">
                  <a16:creationId xmlns:a16="http://schemas.microsoft.com/office/drawing/2014/main" id="{511EBE53-6318-C144-DABE-5CEB805461C2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61A5B122-6EBF-45FE-8F0C-411084CC31B9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2" name="شكل حر: شكل 21">
              <a:extLst>
                <a:ext uri="{FF2B5EF4-FFF2-40B4-BE49-F238E27FC236}">
                  <a16:creationId xmlns:a16="http://schemas.microsoft.com/office/drawing/2014/main" id="{71146B88-E8A7-7C53-C067-C0363473BF8C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24" name="شكل حر: شكل 23">
              <a:extLst>
                <a:ext uri="{FF2B5EF4-FFF2-40B4-BE49-F238E27FC236}">
                  <a16:creationId xmlns:a16="http://schemas.microsoft.com/office/drawing/2014/main" id="{8C3C291C-F86A-7E2A-F2E5-9BBB6FCCF8FD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5" name="شكل حر: شكل 24">
              <a:extLst>
                <a:ext uri="{FF2B5EF4-FFF2-40B4-BE49-F238E27FC236}">
                  <a16:creationId xmlns:a16="http://schemas.microsoft.com/office/drawing/2014/main" id="{B1C5E1BA-FB9C-6F35-2372-A488421FF482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8" name="شكل حر: شكل 27">
              <a:extLst>
                <a:ext uri="{FF2B5EF4-FFF2-40B4-BE49-F238E27FC236}">
                  <a16:creationId xmlns:a16="http://schemas.microsoft.com/office/drawing/2014/main" id="{5F82D2A8-815D-FF78-35E8-962ED14E8D9B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4" name="شكل حر: شكل 33">
              <a:extLst>
                <a:ext uri="{FF2B5EF4-FFF2-40B4-BE49-F238E27FC236}">
                  <a16:creationId xmlns:a16="http://schemas.microsoft.com/office/drawing/2014/main" id="{8F8DA5C2-6B29-AE4D-C5A4-61843DBD570D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5" name="شكل حر: شكل 34">
              <a:extLst>
                <a:ext uri="{FF2B5EF4-FFF2-40B4-BE49-F238E27FC236}">
                  <a16:creationId xmlns:a16="http://schemas.microsoft.com/office/drawing/2014/main" id="{DCFBC8E1-090C-2AA9-EEC3-F86F43FA11FD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6" name="شكل حر: شكل 35">
              <a:extLst>
                <a:ext uri="{FF2B5EF4-FFF2-40B4-BE49-F238E27FC236}">
                  <a16:creationId xmlns:a16="http://schemas.microsoft.com/office/drawing/2014/main" id="{A4F9CE11-F524-4F34-F54D-DDFCA0D96EA8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7" name="شكل حر: شكل 36">
              <a:extLst>
                <a:ext uri="{FF2B5EF4-FFF2-40B4-BE49-F238E27FC236}">
                  <a16:creationId xmlns:a16="http://schemas.microsoft.com/office/drawing/2014/main" id="{FD0A9CD2-8EFD-1379-D5D9-1C59E30C31D6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F7B0AD84-15DE-73F8-4369-26B7E7C18DDC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396CB50F-6066-682A-A0FD-1318F6F9890D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0" name="شكل حر: شكل 39">
              <a:extLst>
                <a:ext uri="{FF2B5EF4-FFF2-40B4-BE49-F238E27FC236}">
                  <a16:creationId xmlns:a16="http://schemas.microsoft.com/office/drawing/2014/main" id="{6BECC766-4E1A-383E-26A2-CE09A8BDE126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1" name="شكل حر: شكل 40">
              <a:extLst>
                <a:ext uri="{FF2B5EF4-FFF2-40B4-BE49-F238E27FC236}">
                  <a16:creationId xmlns:a16="http://schemas.microsoft.com/office/drawing/2014/main" id="{09CDB75D-8F49-8100-B600-119E8B49352B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42" name="Picture 2" descr="بحث عن أنواع الأشكال الهندسية">
            <a:extLst>
              <a:ext uri="{FF2B5EF4-FFF2-40B4-BE49-F238E27FC236}">
                <a16:creationId xmlns:a16="http://schemas.microsoft.com/office/drawing/2014/main" id="{97C10A6D-9674-8C22-6476-F9843D8170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مربع نص 3">
            <a:extLst>
              <a:ext uri="{FF2B5EF4-FFF2-40B4-BE49-F238E27FC236}">
                <a16:creationId xmlns:a16="http://schemas.microsoft.com/office/drawing/2014/main" id="{2B5E8920-0CF2-2D17-A5F9-29D4A57BB63B}"/>
              </a:ext>
            </a:extLst>
          </p:cNvPr>
          <p:cNvSpPr txBox="1"/>
          <p:nvPr/>
        </p:nvSpPr>
        <p:spPr>
          <a:xfrm>
            <a:off x="7064679" y="216594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F3A2737-D26D-2A8C-98AC-2426D88C1A6B}"/>
              </a:ext>
            </a:extLst>
          </p:cNvPr>
          <p:cNvSpPr/>
          <p:nvPr/>
        </p:nvSpPr>
        <p:spPr>
          <a:xfrm>
            <a:off x="7597357" y="2313756"/>
            <a:ext cx="4313129" cy="291587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Graphique 31">
            <a:extLst>
              <a:ext uri="{FF2B5EF4-FFF2-40B4-BE49-F238E27FC236}">
                <a16:creationId xmlns:a16="http://schemas.microsoft.com/office/drawing/2014/main" id="{AD0863C5-35D3-73FB-9078-27AD799A5D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 flipH="1">
            <a:off x="-718493" y="2362932"/>
            <a:ext cx="1322252" cy="1868570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6431B0DF-00CF-5B21-268F-8C54181A3793}"/>
              </a:ext>
            </a:extLst>
          </p:cNvPr>
          <p:cNvSpPr txBox="1"/>
          <p:nvPr/>
        </p:nvSpPr>
        <p:spPr>
          <a:xfrm>
            <a:off x="7428148" y="1986222"/>
            <a:ext cx="4640615" cy="442674"/>
          </a:xfrm>
          <a:prstGeom prst="round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algn="justLow" rtl="1">
              <a:defRPr sz="2000" b="1">
                <a:solidFill>
                  <a:schemeClr val="bg1"/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defRPr>
            </a:lvl1pPr>
          </a:lstStyle>
          <a:p>
            <a:r>
              <a:rPr lang="ar-SA" dirty="0"/>
              <a:t>لتغيير اللون</a:t>
            </a:r>
            <a:r>
              <a:rPr lang="ar-DZ" dirty="0"/>
              <a:t>: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E365B862-2863-029D-54B7-1C017DF1D74D}"/>
              </a:ext>
            </a:extLst>
          </p:cNvPr>
          <p:cNvSpPr txBox="1"/>
          <p:nvPr/>
        </p:nvSpPr>
        <p:spPr>
          <a:xfrm>
            <a:off x="7597357" y="2519793"/>
            <a:ext cx="4182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حدد الأشكال الأربعة.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54" name="image here">
            <a:extLst>
              <a:ext uri="{FF2B5EF4-FFF2-40B4-BE49-F238E27FC236}">
                <a16:creationId xmlns:a16="http://schemas.microsoft.com/office/drawing/2014/main" id="{329C6E33-1560-C36B-0CAD-694E722C0B79}"/>
              </a:ext>
            </a:extLst>
          </p:cNvPr>
          <p:cNvSpPr/>
          <p:nvPr/>
        </p:nvSpPr>
        <p:spPr>
          <a:xfrm>
            <a:off x="507215" y="2167570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0" name="مجموعة 58">
            <a:extLst>
              <a:ext uri="{FF2B5EF4-FFF2-40B4-BE49-F238E27FC236}">
                <a16:creationId xmlns:a16="http://schemas.microsoft.com/office/drawing/2014/main" id="{95E3339C-4B8E-E3F8-E769-82550E6104D7}"/>
              </a:ext>
            </a:extLst>
          </p:cNvPr>
          <p:cNvGrpSpPr/>
          <p:nvPr/>
        </p:nvGrpSpPr>
        <p:grpSpPr>
          <a:xfrm flipH="1">
            <a:off x="1327236" y="2252201"/>
            <a:ext cx="405531" cy="461665"/>
            <a:chOff x="2102209" y="1957879"/>
            <a:chExt cx="405531" cy="461665"/>
          </a:xfrm>
        </p:grpSpPr>
        <p:sp>
          <p:nvSpPr>
            <p:cNvPr id="11" name="دمعة 59">
              <a:extLst>
                <a:ext uri="{FF2B5EF4-FFF2-40B4-BE49-F238E27FC236}">
                  <a16:creationId xmlns:a16="http://schemas.microsoft.com/office/drawing/2014/main" id="{4BBEF588-419B-610D-F016-F302EC8DB216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مربع نص 60">
              <a:extLst>
                <a:ext uri="{FF2B5EF4-FFF2-40B4-BE49-F238E27FC236}">
                  <a16:creationId xmlns:a16="http://schemas.microsoft.com/office/drawing/2014/main" id="{CF7E19E3-5A82-8D75-B745-BB1FDC6FF42F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1</a:t>
              </a:r>
            </a:p>
          </p:txBody>
        </p:sp>
      </p:grpSp>
      <p:grpSp>
        <p:nvGrpSpPr>
          <p:cNvPr id="13" name="مجموعة 58">
            <a:extLst>
              <a:ext uri="{FF2B5EF4-FFF2-40B4-BE49-F238E27FC236}">
                <a16:creationId xmlns:a16="http://schemas.microsoft.com/office/drawing/2014/main" id="{80E778A6-4B69-FF02-985C-9E63FCF52288}"/>
              </a:ext>
            </a:extLst>
          </p:cNvPr>
          <p:cNvGrpSpPr/>
          <p:nvPr/>
        </p:nvGrpSpPr>
        <p:grpSpPr>
          <a:xfrm flipH="1">
            <a:off x="2527533" y="1936737"/>
            <a:ext cx="405531" cy="461665"/>
            <a:chOff x="2102209" y="1957879"/>
            <a:chExt cx="405531" cy="461665"/>
          </a:xfrm>
        </p:grpSpPr>
        <p:sp>
          <p:nvSpPr>
            <p:cNvPr id="15" name="دمعة 59">
              <a:extLst>
                <a:ext uri="{FF2B5EF4-FFF2-40B4-BE49-F238E27FC236}">
                  <a16:creationId xmlns:a16="http://schemas.microsoft.com/office/drawing/2014/main" id="{CE18CFCC-1AAC-CD47-3B22-589B69518E41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EE218C08-25EF-A3FC-4FB3-D02EB3983BF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2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E63DE7-705D-A1A9-FDB2-D621E4047C94}"/>
              </a:ext>
            </a:extLst>
          </p:cNvPr>
          <p:cNvSpPr txBox="1"/>
          <p:nvPr/>
        </p:nvSpPr>
        <p:spPr>
          <a:xfrm>
            <a:off x="7597357" y="3213970"/>
            <a:ext cx="4182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02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(لوحة الخصائص) الخاصة ب(الأشكال)، حدد (غير اللون)،و (اجعله صلبا).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179B86F-CAC9-7B14-47E9-4CA03668E412}"/>
              </a:ext>
            </a:extLst>
          </p:cNvPr>
          <p:cNvSpPr txBox="1"/>
          <p:nvPr/>
        </p:nvSpPr>
        <p:spPr>
          <a:xfrm>
            <a:off x="7724731" y="4024540"/>
            <a:ext cx="4054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Low" rtl="1"/>
            <a:r>
              <a:rPr lang="ar-DZ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03 </a:t>
            </a:r>
            <a:r>
              <a:rPr lang="ar-SA" b="1" dirty="0"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فئة (الإعدادات السابقة)، اختر اللون الأزرق كما الصورة.</a:t>
            </a:r>
            <a:endParaRPr lang="ar-DZ" b="1" dirty="0"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18" name="مجموعة 58">
            <a:extLst>
              <a:ext uri="{FF2B5EF4-FFF2-40B4-BE49-F238E27FC236}">
                <a16:creationId xmlns:a16="http://schemas.microsoft.com/office/drawing/2014/main" id="{6459E63C-C73C-B365-368C-CD224157CFF1}"/>
              </a:ext>
            </a:extLst>
          </p:cNvPr>
          <p:cNvGrpSpPr/>
          <p:nvPr/>
        </p:nvGrpSpPr>
        <p:grpSpPr>
          <a:xfrm flipH="1">
            <a:off x="3849948" y="3727510"/>
            <a:ext cx="405531" cy="461665"/>
            <a:chOff x="2102209" y="1957879"/>
            <a:chExt cx="405531" cy="461665"/>
          </a:xfrm>
        </p:grpSpPr>
        <p:sp>
          <p:nvSpPr>
            <p:cNvPr id="19" name="دمعة 59">
              <a:extLst>
                <a:ext uri="{FF2B5EF4-FFF2-40B4-BE49-F238E27FC236}">
                  <a16:creationId xmlns:a16="http://schemas.microsoft.com/office/drawing/2014/main" id="{E2492AB6-E400-7CFE-4470-7A8E78073B30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مربع نص 60">
              <a:extLst>
                <a:ext uri="{FF2B5EF4-FFF2-40B4-BE49-F238E27FC236}">
                  <a16:creationId xmlns:a16="http://schemas.microsoft.com/office/drawing/2014/main" id="{55C5DBB6-F25D-8272-5794-8030319A8286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sp>
        <p:nvSpPr>
          <p:cNvPr id="84" name="image here">
            <a:extLst>
              <a:ext uri="{FF2B5EF4-FFF2-40B4-BE49-F238E27FC236}">
                <a16:creationId xmlns:a16="http://schemas.microsoft.com/office/drawing/2014/main" id="{1C61B048-B52C-A04A-BB53-FE537E97B7A2}"/>
              </a:ext>
            </a:extLst>
          </p:cNvPr>
          <p:cNvSpPr/>
          <p:nvPr/>
        </p:nvSpPr>
        <p:spPr>
          <a:xfrm>
            <a:off x="501494" y="2180669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37994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4" grpId="0" animBg="1"/>
      <p:bldP spid="54" grpId="1" animBg="1"/>
      <p:bldP spid="26" grpId="0"/>
      <p:bldP spid="27" grpId="0"/>
      <p:bldP spid="8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هرم Vector png">
            <a:extLst>
              <a:ext uri="{FF2B5EF4-FFF2-40B4-BE49-F238E27FC236}">
                <a16:creationId xmlns:a16="http://schemas.microsoft.com/office/drawing/2014/main" id="{2872A2AA-69FC-CFEA-F273-BFAD6B821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9231" l="10000" r="98043">
                        <a14:foregroundMark x1="79022" y1="5692" x2="79022" y2="5692"/>
                        <a14:foregroundMark x1="79022" y1="5692" x2="79022" y2="5692"/>
                        <a14:foregroundMark x1="79022" y1="5692" x2="79022" y2="5692"/>
                        <a14:foregroundMark x1="5109" y1="4000" x2="51739" y2="4154"/>
                        <a14:foregroundMark x1="51739" y1="4154" x2="89783" y2="769"/>
                        <a14:foregroundMark x1="89783" y1="769" x2="96957" y2="2615"/>
                        <a14:foregroundMark x1="96957" y1="2615" x2="98152" y2="4923"/>
                        <a14:foregroundMark x1="75978" y1="36154" x2="63261" y2="36154"/>
                        <a14:foregroundMark x1="68696" y1="52000" x2="66739" y2="52308"/>
                        <a14:foregroundMark x1="60217" y1="68000" x2="50217" y2="68769"/>
                        <a14:foregroundMark x1="58478" y1="82923" x2="43261" y2="82000"/>
                        <a14:foregroundMark x1="51304" y1="99231" x2="49783" y2="91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25265">
            <a:off x="8957473" y="5092597"/>
            <a:ext cx="4820876" cy="3406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942B7D-BA27-5FE5-3424-9071BCBB0837}"/>
              </a:ext>
            </a:extLst>
          </p:cNvPr>
          <p:cNvGrpSpPr/>
          <p:nvPr/>
        </p:nvGrpSpPr>
        <p:grpSpPr>
          <a:xfrm>
            <a:off x="6845312" y="2061484"/>
            <a:ext cx="4372093" cy="2336948"/>
            <a:chOff x="6382461" y="2535894"/>
            <a:chExt cx="4372093" cy="2336948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3EED187C-2BA5-0C80-C94E-889F15A1F4CF}"/>
                </a:ext>
              </a:extLst>
            </p:cNvPr>
            <p:cNvSpPr/>
            <p:nvPr/>
          </p:nvSpPr>
          <p:spPr>
            <a:xfrm>
              <a:off x="6425236" y="2535894"/>
              <a:ext cx="4256034" cy="2336948"/>
            </a:xfrm>
            <a:prstGeom prst="roundRect">
              <a:avLst>
                <a:gd name="adj" fmla="val 763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3419DE1-64CC-C850-C575-6B0C787586CC}"/>
                </a:ext>
              </a:extLst>
            </p:cNvPr>
            <p:cNvSpPr txBox="1"/>
            <p:nvPr/>
          </p:nvSpPr>
          <p:spPr>
            <a:xfrm>
              <a:off x="6382461" y="2942132"/>
              <a:ext cx="437209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كيف نغير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Frutiger LT Arabic 55 Roman" panose="01000000000000000000" pitchFamily="2" charset="-78"/>
                  <a:ea typeface="+mn-ea"/>
                  <a:cs typeface="Frutiger LT Arabic 55 Roman" panose="01000000000000000000" pitchFamily="2" charset="-78"/>
                </a:rPr>
                <a:t> لون التصميم؟</a:t>
              </a:r>
            </a:p>
          </p:txBody>
        </p:sp>
      </p:grpSp>
      <p:pic>
        <p:nvPicPr>
          <p:cNvPr id="1030" name="Picture 6" descr="4,141 3D Student Thinking Illustrations - Free in PNG, BLEND, GLTF -  IconScout">
            <a:extLst>
              <a:ext uri="{FF2B5EF4-FFF2-40B4-BE49-F238E27FC236}">
                <a16:creationId xmlns:a16="http://schemas.microsoft.com/office/drawing/2014/main" id="{9D8FC8C3-4DCE-9FC1-BEC7-118555D4F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298"/>
            <a:ext cx="6007100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3">
            <a:extLst>
              <a:ext uri="{FF2B5EF4-FFF2-40B4-BE49-F238E27FC236}">
                <a16:creationId xmlns:a16="http://schemas.microsoft.com/office/drawing/2014/main" id="{9867BC42-BD30-C4E4-A7EB-6E22A2A2D668}"/>
              </a:ext>
            </a:extLst>
          </p:cNvPr>
          <p:cNvSpPr txBox="1"/>
          <p:nvPr/>
        </p:nvSpPr>
        <p:spPr>
          <a:xfrm>
            <a:off x="4836058" y="465355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شارك مع مجموعتك .. 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78241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4578C86E-9450-C580-8555-406F6DCD2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56686" y="2895600"/>
            <a:ext cx="200025" cy="1066800"/>
          </a:xfrm>
          <a:prstGeom prst="rect">
            <a:avLst/>
          </a:prstGeom>
        </p:spPr>
      </p:pic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8451" y1="44173" x2="48451" y2="44173"/>
                        <a14:foregroundMark x1="53099" y1="44549" x2="53099" y2="44549"/>
                        <a14:foregroundMark x1="53944" y1="48308" x2="53944" y2="48308"/>
                        <a14:foregroundMark x1="53944" y1="48308" x2="53944" y2="48308"/>
                        <a14:foregroundMark x1="53944" y1="48308" x2="53944" y2="48308"/>
                        <a14:foregroundMark x1="58873" y1="54511" x2="58873" y2="54511"/>
                        <a14:foregroundMark x1="58873" y1="54511" x2="58873" y2="54511"/>
                        <a14:foregroundMark x1="58873" y1="54511" x2="58873" y2="54511"/>
                        <a14:foregroundMark x1="60563" y1="55263" x2="60563" y2="55263"/>
                        <a14:foregroundMark x1="60563" y1="55263" x2="60563" y2="55263"/>
                        <a14:foregroundMark x1="61831" y1="54323" x2="61831" y2="54323"/>
                        <a14:foregroundMark x1="61831" y1="54323" x2="61831" y2="54323"/>
                        <a14:backgroundMark x1="35493" y1="59211" x2="25211" y2="90602"/>
                        <a14:backgroundMark x1="25211" y1="90602" x2="25211" y2="9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18" t="28621" r="39125" b="31133"/>
          <a:stretch/>
        </p:blipFill>
        <p:spPr bwMode="auto">
          <a:xfrm>
            <a:off x="11200654" y="90807"/>
            <a:ext cx="599408" cy="8666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اشكال هندسية للتصميم - كونتنت">
            <a:extLst>
              <a:ext uri="{FF2B5EF4-FFF2-40B4-BE49-F238E27FC236}">
                <a16:creationId xmlns:a16="http://schemas.microsoft.com/office/drawing/2014/main" id="{DD188AB5-52DF-DE05-5958-43147C2BEC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alphaModFix amt="8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16">
            <a:extLst>
              <a:ext uri="{FF2B5EF4-FFF2-40B4-BE49-F238E27FC236}">
                <a16:creationId xmlns:a16="http://schemas.microsoft.com/office/drawing/2014/main" id="{9F707BF7-D37B-C62D-BB8A-81C75691546C}"/>
              </a:ext>
            </a:extLst>
          </p:cNvPr>
          <p:cNvSpPr/>
          <p:nvPr/>
        </p:nvSpPr>
        <p:spPr>
          <a:xfrm>
            <a:off x="8215664" y="2691835"/>
            <a:ext cx="5039139" cy="881353"/>
          </a:xfrm>
          <a:prstGeom prst="roundRect">
            <a:avLst>
              <a:gd name="adj" fmla="val 2949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86715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DZ" sz="4000" b="1" dirty="0">
                <a:solidFill>
                  <a:srgbClr val="FECBA7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مفردات</a:t>
            </a:r>
            <a:r>
              <a:rPr lang="ar-SA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 </a:t>
            </a:r>
            <a:r>
              <a:rPr lang="ar-DZ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الدرس</a:t>
            </a:r>
            <a:endParaRPr lang="ar-SA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  <a:sym typeface="BioRhyme ExtraBold"/>
            </a:endParaRPr>
          </a:p>
        </p:txBody>
      </p:sp>
      <p:sp>
        <p:nvSpPr>
          <p:cNvPr id="8" name="Rectangle : coins arrondis 16">
            <a:extLst>
              <a:ext uri="{FF2B5EF4-FFF2-40B4-BE49-F238E27FC236}">
                <a16:creationId xmlns:a16="http://schemas.microsoft.com/office/drawing/2014/main" id="{EEE354A5-AAF1-83BE-4C95-BBFCDBD79541}"/>
              </a:ext>
            </a:extLst>
          </p:cNvPr>
          <p:cNvSpPr/>
          <p:nvPr/>
        </p:nvSpPr>
        <p:spPr>
          <a:xfrm>
            <a:off x="8221928" y="2692064"/>
            <a:ext cx="717379" cy="893113"/>
          </a:xfrm>
          <a:custGeom>
            <a:avLst/>
            <a:gdLst>
              <a:gd name="connsiteX0" fmla="*/ 0 w 668612"/>
              <a:gd name="connsiteY0" fmla="*/ 197180 h 881353"/>
              <a:gd name="connsiteX1" fmla="*/ 197180 w 668612"/>
              <a:gd name="connsiteY1" fmla="*/ 0 h 881353"/>
              <a:gd name="connsiteX2" fmla="*/ 471432 w 668612"/>
              <a:gd name="connsiteY2" fmla="*/ 0 h 881353"/>
              <a:gd name="connsiteX3" fmla="*/ 668612 w 668612"/>
              <a:gd name="connsiteY3" fmla="*/ 197180 h 881353"/>
              <a:gd name="connsiteX4" fmla="*/ 668612 w 668612"/>
              <a:gd name="connsiteY4" fmla="*/ 684173 h 881353"/>
              <a:gd name="connsiteX5" fmla="*/ 471432 w 668612"/>
              <a:gd name="connsiteY5" fmla="*/ 881353 h 881353"/>
              <a:gd name="connsiteX6" fmla="*/ 197180 w 668612"/>
              <a:gd name="connsiteY6" fmla="*/ 881353 h 881353"/>
              <a:gd name="connsiteX7" fmla="*/ 0 w 668612"/>
              <a:gd name="connsiteY7" fmla="*/ 684173 h 881353"/>
              <a:gd name="connsiteX8" fmla="*/ 0 w 668612"/>
              <a:gd name="connsiteY8" fmla="*/ 197180 h 881353"/>
              <a:gd name="connsiteX0" fmla="*/ 0 w 711142"/>
              <a:gd name="connsiteY0" fmla="*/ 226690 h 910863"/>
              <a:gd name="connsiteX1" fmla="*/ 197180 w 711142"/>
              <a:gd name="connsiteY1" fmla="*/ 29510 h 910863"/>
              <a:gd name="connsiteX2" fmla="*/ 471432 w 711142"/>
              <a:gd name="connsiteY2" fmla="*/ 29510 h 910863"/>
              <a:gd name="connsiteX3" fmla="*/ 711142 w 711142"/>
              <a:gd name="connsiteY3" fmla="*/ 56569 h 910863"/>
              <a:gd name="connsiteX4" fmla="*/ 668612 w 711142"/>
              <a:gd name="connsiteY4" fmla="*/ 713683 h 910863"/>
              <a:gd name="connsiteX5" fmla="*/ 471432 w 711142"/>
              <a:gd name="connsiteY5" fmla="*/ 910863 h 910863"/>
              <a:gd name="connsiteX6" fmla="*/ 197180 w 711142"/>
              <a:gd name="connsiteY6" fmla="*/ 910863 h 910863"/>
              <a:gd name="connsiteX7" fmla="*/ 0 w 711142"/>
              <a:gd name="connsiteY7" fmla="*/ 713683 h 910863"/>
              <a:gd name="connsiteX8" fmla="*/ 0 w 711142"/>
              <a:gd name="connsiteY8" fmla="*/ 226690 h 910863"/>
              <a:gd name="connsiteX0" fmla="*/ 0 w 711142"/>
              <a:gd name="connsiteY0" fmla="*/ 226690 h 922293"/>
              <a:gd name="connsiteX1" fmla="*/ 197180 w 711142"/>
              <a:gd name="connsiteY1" fmla="*/ 29510 h 922293"/>
              <a:gd name="connsiteX2" fmla="*/ 471432 w 711142"/>
              <a:gd name="connsiteY2" fmla="*/ 29510 h 922293"/>
              <a:gd name="connsiteX3" fmla="*/ 711142 w 711142"/>
              <a:gd name="connsiteY3" fmla="*/ 56569 h 922293"/>
              <a:gd name="connsiteX4" fmla="*/ 679245 w 711142"/>
              <a:gd name="connsiteY4" fmla="*/ 851906 h 922293"/>
              <a:gd name="connsiteX5" fmla="*/ 471432 w 711142"/>
              <a:gd name="connsiteY5" fmla="*/ 910863 h 922293"/>
              <a:gd name="connsiteX6" fmla="*/ 197180 w 711142"/>
              <a:gd name="connsiteY6" fmla="*/ 910863 h 922293"/>
              <a:gd name="connsiteX7" fmla="*/ 0 w 711142"/>
              <a:gd name="connsiteY7" fmla="*/ 713683 h 922293"/>
              <a:gd name="connsiteX8" fmla="*/ 0 w 711142"/>
              <a:gd name="connsiteY8" fmla="*/ 226690 h 922293"/>
              <a:gd name="connsiteX0" fmla="*/ 0 w 711142"/>
              <a:gd name="connsiteY0" fmla="*/ 226690 h 922293"/>
              <a:gd name="connsiteX1" fmla="*/ 197180 w 711142"/>
              <a:gd name="connsiteY1" fmla="*/ 29510 h 922293"/>
              <a:gd name="connsiteX2" fmla="*/ 471432 w 711142"/>
              <a:gd name="connsiteY2" fmla="*/ 29510 h 922293"/>
              <a:gd name="connsiteX3" fmla="*/ 711142 w 711142"/>
              <a:gd name="connsiteY3" fmla="*/ 56569 h 922293"/>
              <a:gd name="connsiteX4" fmla="*/ 679245 w 711142"/>
              <a:gd name="connsiteY4" fmla="*/ 851906 h 922293"/>
              <a:gd name="connsiteX5" fmla="*/ 471432 w 711142"/>
              <a:gd name="connsiteY5" fmla="*/ 910863 h 922293"/>
              <a:gd name="connsiteX6" fmla="*/ 197180 w 711142"/>
              <a:gd name="connsiteY6" fmla="*/ 910863 h 922293"/>
              <a:gd name="connsiteX7" fmla="*/ 0 w 711142"/>
              <a:gd name="connsiteY7" fmla="*/ 713683 h 922293"/>
              <a:gd name="connsiteX8" fmla="*/ 0 w 711142"/>
              <a:gd name="connsiteY8" fmla="*/ 226690 h 922293"/>
              <a:gd name="connsiteX0" fmla="*/ 0 w 712164"/>
              <a:gd name="connsiteY0" fmla="*/ 201287 h 896890"/>
              <a:gd name="connsiteX1" fmla="*/ 197180 w 712164"/>
              <a:gd name="connsiteY1" fmla="*/ 4107 h 896890"/>
              <a:gd name="connsiteX2" fmla="*/ 471432 w 712164"/>
              <a:gd name="connsiteY2" fmla="*/ 4107 h 896890"/>
              <a:gd name="connsiteX3" fmla="*/ 711142 w 712164"/>
              <a:gd name="connsiteY3" fmla="*/ 31166 h 896890"/>
              <a:gd name="connsiteX4" fmla="*/ 679245 w 712164"/>
              <a:gd name="connsiteY4" fmla="*/ 826503 h 896890"/>
              <a:gd name="connsiteX5" fmla="*/ 471432 w 712164"/>
              <a:gd name="connsiteY5" fmla="*/ 885460 h 896890"/>
              <a:gd name="connsiteX6" fmla="*/ 197180 w 712164"/>
              <a:gd name="connsiteY6" fmla="*/ 885460 h 896890"/>
              <a:gd name="connsiteX7" fmla="*/ 0 w 712164"/>
              <a:gd name="connsiteY7" fmla="*/ 688280 h 896890"/>
              <a:gd name="connsiteX8" fmla="*/ 0 w 712164"/>
              <a:gd name="connsiteY8" fmla="*/ 201287 h 896890"/>
              <a:gd name="connsiteX0" fmla="*/ 0 w 712164"/>
              <a:gd name="connsiteY0" fmla="*/ 201287 h 893113"/>
              <a:gd name="connsiteX1" fmla="*/ 197180 w 712164"/>
              <a:gd name="connsiteY1" fmla="*/ 4107 h 893113"/>
              <a:gd name="connsiteX2" fmla="*/ 471432 w 712164"/>
              <a:gd name="connsiteY2" fmla="*/ 4107 h 893113"/>
              <a:gd name="connsiteX3" fmla="*/ 711142 w 712164"/>
              <a:gd name="connsiteY3" fmla="*/ 31166 h 893113"/>
              <a:gd name="connsiteX4" fmla="*/ 679245 w 712164"/>
              <a:gd name="connsiteY4" fmla="*/ 826503 h 893113"/>
              <a:gd name="connsiteX5" fmla="*/ 471432 w 712164"/>
              <a:gd name="connsiteY5" fmla="*/ 885460 h 893113"/>
              <a:gd name="connsiteX6" fmla="*/ 197180 w 712164"/>
              <a:gd name="connsiteY6" fmla="*/ 885460 h 893113"/>
              <a:gd name="connsiteX7" fmla="*/ 0 w 712164"/>
              <a:gd name="connsiteY7" fmla="*/ 688280 h 893113"/>
              <a:gd name="connsiteX8" fmla="*/ 0 w 712164"/>
              <a:gd name="connsiteY8" fmla="*/ 201287 h 893113"/>
              <a:gd name="connsiteX0" fmla="*/ 0 w 713608"/>
              <a:gd name="connsiteY0" fmla="*/ 201287 h 893113"/>
              <a:gd name="connsiteX1" fmla="*/ 197180 w 713608"/>
              <a:gd name="connsiteY1" fmla="*/ 4107 h 893113"/>
              <a:gd name="connsiteX2" fmla="*/ 471432 w 713608"/>
              <a:gd name="connsiteY2" fmla="*/ 4107 h 893113"/>
              <a:gd name="connsiteX3" fmla="*/ 711142 w 713608"/>
              <a:gd name="connsiteY3" fmla="*/ 31166 h 893113"/>
              <a:gd name="connsiteX4" fmla="*/ 679245 w 713608"/>
              <a:gd name="connsiteY4" fmla="*/ 826503 h 893113"/>
              <a:gd name="connsiteX5" fmla="*/ 471432 w 713608"/>
              <a:gd name="connsiteY5" fmla="*/ 885460 h 893113"/>
              <a:gd name="connsiteX6" fmla="*/ 197180 w 713608"/>
              <a:gd name="connsiteY6" fmla="*/ 885460 h 893113"/>
              <a:gd name="connsiteX7" fmla="*/ 0 w 713608"/>
              <a:gd name="connsiteY7" fmla="*/ 688280 h 893113"/>
              <a:gd name="connsiteX8" fmla="*/ 0 w 713608"/>
              <a:gd name="connsiteY8" fmla="*/ 201287 h 893113"/>
              <a:gd name="connsiteX0" fmla="*/ 0 w 730344"/>
              <a:gd name="connsiteY0" fmla="*/ 201287 h 893113"/>
              <a:gd name="connsiteX1" fmla="*/ 197180 w 730344"/>
              <a:gd name="connsiteY1" fmla="*/ 4107 h 893113"/>
              <a:gd name="connsiteX2" fmla="*/ 471432 w 730344"/>
              <a:gd name="connsiteY2" fmla="*/ 4107 h 893113"/>
              <a:gd name="connsiteX3" fmla="*/ 711142 w 730344"/>
              <a:gd name="connsiteY3" fmla="*/ 31166 h 893113"/>
              <a:gd name="connsiteX4" fmla="*/ 708506 w 730344"/>
              <a:gd name="connsiteY4" fmla="*/ 826503 h 893113"/>
              <a:gd name="connsiteX5" fmla="*/ 471432 w 730344"/>
              <a:gd name="connsiteY5" fmla="*/ 885460 h 893113"/>
              <a:gd name="connsiteX6" fmla="*/ 197180 w 730344"/>
              <a:gd name="connsiteY6" fmla="*/ 885460 h 893113"/>
              <a:gd name="connsiteX7" fmla="*/ 0 w 730344"/>
              <a:gd name="connsiteY7" fmla="*/ 688280 h 893113"/>
              <a:gd name="connsiteX8" fmla="*/ 0 w 730344"/>
              <a:gd name="connsiteY8" fmla="*/ 201287 h 893113"/>
              <a:gd name="connsiteX0" fmla="*/ 0 w 717379"/>
              <a:gd name="connsiteY0" fmla="*/ 201287 h 893113"/>
              <a:gd name="connsiteX1" fmla="*/ 197180 w 717379"/>
              <a:gd name="connsiteY1" fmla="*/ 4107 h 893113"/>
              <a:gd name="connsiteX2" fmla="*/ 471432 w 717379"/>
              <a:gd name="connsiteY2" fmla="*/ 4107 h 893113"/>
              <a:gd name="connsiteX3" fmla="*/ 711142 w 717379"/>
              <a:gd name="connsiteY3" fmla="*/ 31166 h 893113"/>
              <a:gd name="connsiteX4" fmla="*/ 708506 w 717379"/>
              <a:gd name="connsiteY4" fmla="*/ 826503 h 893113"/>
              <a:gd name="connsiteX5" fmla="*/ 471432 w 717379"/>
              <a:gd name="connsiteY5" fmla="*/ 885460 h 893113"/>
              <a:gd name="connsiteX6" fmla="*/ 197180 w 717379"/>
              <a:gd name="connsiteY6" fmla="*/ 885460 h 893113"/>
              <a:gd name="connsiteX7" fmla="*/ 0 w 717379"/>
              <a:gd name="connsiteY7" fmla="*/ 688280 h 893113"/>
              <a:gd name="connsiteX8" fmla="*/ 0 w 717379"/>
              <a:gd name="connsiteY8" fmla="*/ 201287 h 89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379" h="893113">
                <a:moveTo>
                  <a:pt x="0" y="201287"/>
                </a:moveTo>
                <a:cubicBezTo>
                  <a:pt x="0" y="92387"/>
                  <a:pt x="88280" y="4107"/>
                  <a:pt x="197180" y="4107"/>
                </a:cubicBezTo>
                <a:lnTo>
                  <a:pt x="471432" y="4107"/>
                </a:lnTo>
                <a:cubicBezTo>
                  <a:pt x="580332" y="4107"/>
                  <a:pt x="725772" y="-15555"/>
                  <a:pt x="711142" y="31166"/>
                </a:cubicBezTo>
                <a:cubicBezTo>
                  <a:pt x="711142" y="193497"/>
                  <a:pt x="726795" y="660514"/>
                  <a:pt x="708506" y="826503"/>
                </a:cubicBezTo>
                <a:cubicBezTo>
                  <a:pt x="730451" y="924430"/>
                  <a:pt x="580332" y="885460"/>
                  <a:pt x="471432" y="885460"/>
                </a:cubicBezTo>
                <a:lnTo>
                  <a:pt x="197180" y="885460"/>
                </a:lnTo>
                <a:cubicBezTo>
                  <a:pt x="88280" y="885460"/>
                  <a:pt x="0" y="797180"/>
                  <a:pt x="0" y="688280"/>
                </a:cubicBezTo>
                <a:lnTo>
                  <a:pt x="0" y="201287"/>
                </a:lnTo>
                <a:close/>
              </a:path>
            </a:pathLst>
          </a:custGeom>
          <a:solidFill>
            <a:srgbClr val="F3EBE1"/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9" name="Rectangle : coins arrondis 16">
            <a:extLst>
              <a:ext uri="{FF2B5EF4-FFF2-40B4-BE49-F238E27FC236}">
                <a16:creationId xmlns:a16="http://schemas.microsoft.com/office/drawing/2014/main" id="{63814752-D4BD-ABF7-5E5C-65CD7A66D411}"/>
              </a:ext>
            </a:extLst>
          </p:cNvPr>
          <p:cNvSpPr/>
          <p:nvPr/>
        </p:nvSpPr>
        <p:spPr>
          <a:xfrm>
            <a:off x="8215664" y="4282617"/>
            <a:ext cx="5039139" cy="881353"/>
          </a:xfrm>
          <a:prstGeom prst="roundRect">
            <a:avLst>
              <a:gd name="adj" fmla="val 2949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0" name="Rectangle : coins arrondis 16">
            <a:extLst>
              <a:ext uri="{FF2B5EF4-FFF2-40B4-BE49-F238E27FC236}">
                <a16:creationId xmlns:a16="http://schemas.microsoft.com/office/drawing/2014/main" id="{627FDF4A-913F-24B1-9C1F-DAA68EE968FC}"/>
              </a:ext>
            </a:extLst>
          </p:cNvPr>
          <p:cNvSpPr/>
          <p:nvPr/>
        </p:nvSpPr>
        <p:spPr>
          <a:xfrm>
            <a:off x="8221928" y="4282846"/>
            <a:ext cx="717379" cy="893113"/>
          </a:xfrm>
          <a:custGeom>
            <a:avLst/>
            <a:gdLst>
              <a:gd name="connsiteX0" fmla="*/ 0 w 668612"/>
              <a:gd name="connsiteY0" fmla="*/ 197180 h 881353"/>
              <a:gd name="connsiteX1" fmla="*/ 197180 w 668612"/>
              <a:gd name="connsiteY1" fmla="*/ 0 h 881353"/>
              <a:gd name="connsiteX2" fmla="*/ 471432 w 668612"/>
              <a:gd name="connsiteY2" fmla="*/ 0 h 881353"/>
              <a:gd name="connsiteX3" fmla="*/ 668612 w 668612"/>
              <a:gd name="connsiteY3" fmla="*/ 197180 h 881353"/>
              <a:gd name="connsiteX4" fmla="*/ 668612 w 668612"/>
              <a:gd name="connsiteY4" fmla="*/ 684173 h 881353"/>
              <a:gd name="connsiteX5" fmla="*/ 471432 w 668612"/>
              <a:gd name="connsiteY5" fmla="*/ 881353 h 881353"/>
              <a:gd name="connsiteX6" fmla="*/ 197180 w 668612"/>
              <a:gd name="connsiteY6" fmla="*/ 881353 h 881353"/>
              <a:gd name="connsiteX7" fmla="*/ 0 w 668612"/>
              <a:gd name="connsiteY7" fmla="*/ 684173 h 881353"/>
              <a:gd name="connsiteX8" fmla="*/ 0 w 668612"/>
              <a:gd name="connsiteY8" fmla="*/ 197180 h 881353"/>
              <a:gd name="connsiteX0" fmla="*/ 0 w 711142"/>
              <a:gd name="connsiteY0" fmla="*/ 226690 h 910863"/>
              <a:gd name="connsiteX1" fmla="*/ 197180 w 711142"/>
              <a:gd name="connsiteY1" fmla="*/ 29510 h 910863"/>
              <a:gd name="connsiteX2" fmla="*/ 471432 w 711142"/>
              <a:gd name="connsiteY2" fmla="*/ 29510 h 910863"/>
              <a:gd name="connsiteX3" fmla="*/ 711142 w 711142"/>
              <a:gd name="connsiteY3" fmla="*/ 56569 h 910863"/>
              <a:gd name="connsiteX4" fmla="*/ 668612 w 711142"/>
              <a:gd name="connsiteY4" fmla="*/ 713683 h 910863"/>
              <a:gd name="connsiteX5" fmla="*/ 471432 w 711142"/>
              <a:gd name="connsiteY5" fmla="*/ 910863 h 910863"/>
              <a:gd name="connsiteX6" fmla="*/ 197180 w 711142"/>
              <a:gd name="connsiteY6" fmla="*/ 910863 h 910863"/>
              <a:gd name="connsiteX7" fmla="*/ 0 w 711142"/>
              <a:gd name="connsiteY7" fmla="*/ 713683 h 910863"/>
              <a:gd name="connsiteX8" fmla="*/ 0 w 711142"/>
              <a:gd name="connsiteY8" fmla="*/ 226690 h 910863"/>
              <a:gd name="connsiteX0" fmla="*/ 0 w 711142"/>
              <a:gd name="connsiteY0" fmla="*/ 226690 h 922293"/>
              <a:gd name="connsiteX1" fmla="*/ 197180 w 711142"/>
              <a:gd name="connsiteY1" fmla="*/ 29510 h 922293"/>
              <a:gd name="connsiteX2" fmla="*/ 471432 w 711142"/>
              <a:gd name="connsiteY2" fmla="*/ 29510 h 922293"/>
              <a:gd name="connsiteX3" fmla="*/ 711142 w 711142"/>
              <a:gd name="connsiteY3" fmla="*/ 56569 h 922293"/>
              <a:gd name="connsiteX4" fmla="*/ 679245 w 711142"/>
              <a:gd name="connsiteY4" fmla="*/ 851906 h 922293"/>
              <a:gd name="connsiteX5" fmla="*/ 471432 w 711142"/>
              <a:gd name="connsiteY5" fmla="*/ 910863 h 922293"/>
              <a:gd name="connsiteX6" fmla="*/ 197180 w 711142"/>
              <a:gd name="connsiteY6" fmla="*/ 910863 h 922293"/>
              <a:gd name="connsiteX7" fmla="*/ 0 w 711142"/>
              <a:gd name="connsiteY7" fmla="*/ 713683 h 922293"/>
              <a:gd name="connsiteX8" fmla="*/ 0 w 711142"/>
              <a:gd name="connsiteY8" fmla="*/ 226690 h 922293"/>
              <a:gd name="connsiteX0" fmla="*/ 0 w 711142"/>
              <a:gd name="connsiteY0" fmla="*/ 226690 h 922293"/>
              <a:gd name="connsiteX1" fmla="*/ 197180 w 711142"/>
              <a:gd name="connsiteY1" fmla="*/ 29510 h 922293"/>
              <a:gd name="connsiteX2" fmla="*/ 471432 w 711142"/>
              <a:gd name="connsiteY2" fmla="*/ 29510 h 922293"/>
              <a:gd name="connsiteX3" fmla="*/ 711142 w 711142"/>
              <a:gd name="connsiteY3" fmla="*/ 56569 h 922293"/>
              <a:gd name="connsiteX4" fmla="*/ 679245 w 711142"/>
              <a:gd name="connsiteY4" fmla="*/ 851906 h 922293"/>
              <a:gd name="connsiteX5" fmla="*/ 471432 w 711142"/>
              <a:gd name="connsiteY5" fmla="*/ 910863 h 922293"/>
              <a:gd name="connsiteX6" fmla="*/ 197180 w 711142"/>
              <a:gd name="connsiteY6" fmla="*/ 910863 h 922293"/>
              <a:gd name="connsiteX7" fmla="*/ 0 w 711142"/>
              <a:gd name="connsiteY7" fmla="*/ 713683 h 922293"/>
              <a:gd name="connsiteX8" fmla="*/ 0 w 711142"/>
              <a:gd name="connsiteY8" fmla="*/ 226690 h 922293"/>
              <a:gd name="connsiteX0" fmla="*/ 0 w 712164"/>
              <a:gd name="connsiteY0" fmla="*/ 201287 h 896890"/>
              <a:gd name="connsiteX1" fmla="*/ 197180 w 712164"/>
              <a:gd name="connsiteY1" fmla="*/ 4107 h 896890"/>
              <a:gd name="connsiteX2" fmla="*/ 471432 w 712164"/>
              <a:gd name="connsiteY2" fmla="*/ 4107 h 896890"/>
              <a:gd name="connsiteX3" fmla="*/ 711142 w 712164"/>
              <a:gd name="connsiteY3" fmla="*/ 31166 h 896890"/>
              <a:gd name="connsiteX4" fmla="*/ 679245 w 712164"/>
              <a:gd name="connsiteY4" fmla="*/ 826503 h 896890"/>
              <a:gd name="connsiteX5" fmla="*/ 471432 w 712164"/>
              <a:gd name="connsiteY5" fmla="*/ 885460 h 896890"/>
              <a:gd name="connsiteX6" fmla="*/ 197180 w 712164"/>
              <a:gd name="connsiteY6" fmla="*/ 885460 h 896890"/>
              <a:gd name="connsiteX7" fmla="*/ 0 w 712164"/>
              <a:gd name="connsiteY7" fmla="*/ 688280 h 896890"/>
              <a:gd name="connsiteX8" fmla="*/ 0 w 712164"/>
              <a:gd name="connsiteY8" fmla="*/ 201287 h 896890"/>
              <a:gd name="connsiteX0" fmla="*/ 0 w 712164"/>
              <a:gd name="connsiteY0" fmla="*/ 201287 h 893113"/>
              <a:gd name="connsiteX1" fmla="*/ 197180 w 712164"/>
              <a:gd name="connsiteY1" fmla="*/ 4107 h 893113"/>
              <a:gd name="connsiteX2" fmla="*/ 471432 w 712164"/>
              <a:gd name="connsiteY2" fmla="*/ 4107 h 893113"/>
              <a:gd name="connsiteX3" fmla="*/ 711142 w 712164"/>
              <a:gd name="connsiteY3" fmla="*/ 31166 h 893113"/>
              <a:gd name="connsiteX4" fmla="*/ 679245 w 712164"/>
              <a:gd name="connsiteY4" fmla="*/ 826503 h 893113"/>
              <a:gd name="connsiteX5" fmla="*/ 471432 w 712164"/>
              <a:gd name="connsiteY5" fmla="*/ 885460 h 893113"/>
              <a:gd name="connsiteX6" fmla="*/ 197180 w 712164"/>
              <a:gd name="connsiteY6" fmla="*/ 885460 h 893113"/>
              <a:gd name="connsiteX7" fmla="*/ 0 w 712164"/>
              <a:gd name="connsiteY7" fmla="*/ 688280 h 893113"/>
              <a:gd name="connsiteX8" fmla="*/ 0 w 712164"/>
              <a:gd name="connsiteY8" fmla="*/ 201287 h 893113"/>
              <a:gd name="connsiteX0" fmla="*/ 0 w 713608"/>
              <a:gd name="connsiteY0" fmla="*/ 201287 h 893113"/>
              <a:gd name="connsiteX1" fmla="*/ 197180 w 713608"/>
              <a:gd name="connsiteY1" fmla="*/ 4107 h 893113"/>
              <a:gd name="connsiteX2" fmla="*/ 471432 w 713608"/>
              <a:gd name="connsiteY2" fmla="*/ 4107 h 893113"/>
              <a:gd name="connsiteX3" fmla="*/ 711142 w 713608"/>
              <a:gd name="connsiteY3" fmla="*/ 31166 h 893113"/>
              <a:gd name="connsiteX4" fmla="*/ 679245 w 713608"/>
              <a:gd name="connsiteY4" fmla="*/ 826503 h 893113"/>
              <a:gd name="connsiteX5" fmla="*/ 471432 w 713608"/>
              <a:gd name="connsiteY5" fmla="*/ 885460 h 893113"/>
              <a:gd name="connsiteX6" fmla="*/ 197180 w 713608"/>
              <a:gd name="connsiteY6" fmla="*/ 885460 h 893113"/>
              <a:gd name="connsiteX7" fmla="*/ 0 w 713608"/>
              <a:gd name="connsiteY7" fmla="*/ 688280 h 893113"/>
              <a:gd name="connsiteX8" fmla="*/ 0 w 713608"/>
              <a:gd name="connsiteY8" fmla="*/ 201287 h 893113"/>
              <a:gd name="connsiteX0" fmla="*/ 0 w 730344"/>
              <a:gd name="connsiteY0" fmla="*/ 201287 h 893113"/>
              <a:gd name="connsiteX1" fmla="*/ 197180 w 730344"/>
              <a:gd name="connsiteY1" fmla="*/ 4107 h 893113"/>
              <a:gd name="connsiteX2" fmla="*/ 471432 w 730344"/>
              <a:gd name="connsiteY2" fmla="*/ 4107 h 893113"/>
              <a:gd name="connsiteX3" fmla="*/ 711142 w 730344"/>
              <a:gd name="connsiteY3" fmla="*/ 31166 h 893113"/>
              <a:gd name="connsiteX4" fmla="*/ 708506 w 730344"/>
              <a:gd name="connsiteY4" fmla="*/ 826503 h 893113"/>
              <a:gd name="connsiteX5" fmla="*/ 471432 w 730344"/>
              <a:gd name="connsiteY5" fmla="*/ 885460 h 893113"/>
              <a:gd name="connsiteX6" fmla="*/ 197180 w 730344"/>
              <a:gd name="connsiteY6" fmla="*/ 885460 h 893113"/>
              <a:gd name="connsiteX7" fmla="*/ 0 w 730344"/>
              <a:gd name="connsiteY7" fmla="*/ 688280 h 893113"/>
              <a:gd name="connsiteX8" fmla="*/ 0 w 730344"/>
              <a:gd name="connsiteY8" fmla="*/ 201287 h 893113"/>
              <a:gd name="connsiteX0" fmla="*/ 0 w 717379"/>
              <a:gd name="connsiteY0" fmla="*/ 201287 h 893113"/>
              <a:gd name="connsiteX1" fmla="*/ 197180 w 717379"/>
              <a:gd name="connsiteY1" fmla="*/ 4107 h 893113"/>
              <a:gd name="connsiteX2" fmla="*/ 471432 w 717379"/>
              <a:gd name="connsiteY2" fmla="*/ 4107 h 893113"/>
              <a:gd name="connsiteX3" fmla="*/ 711142 w 717379"/>
              <a:gd name="connsiteY3" fmla="*/ 31166 h 893113"/>
              <a:gd name="connsiteX4" fmla="*/ 708506 w 717379"/>
              <a:gd name="connsiteY4" fmla="*/ 826503 h 893113"/>
              <a:gd name="connsiteX5" fmla="*/ 471432 w 717379"/>
              <a:gd name="connsiteY5" fmla="*/ 885460 h 893113"/>
              <a:gd name="connsiteX6" fmla="*/ 197180 w 717379"/>
              <a:gd name="connsiteY6" fmla="*/ 885460 h 893113"/>
              <a:gd name="connsiteX7" fmla="*/ 0 w 717379"/>
              <a:gd name="connsiteY7" fmla="*/ 688280 h 893113"/>
              <a:gd name="connsiteX8" fmla="*/ 0 w 717379"/>
              <a:gd name="connsiteY8" fmla="*/ 201287 h 893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7379" h="893113">
                <a:moveTo>
                  <a:pt x="0" y="201287"/>
                </a:moveTo>
                <a:cubicBezTo>
                  <a:pt x="0" y="92387"/>
                  <a:pt x="88280" y="4107"/>
                  <a:pt x="197180" y="4107"/>
                </a:cubicBezTo>
                <a:lnTo>
                  <a:pt x="471432" y="4107"/>
                </a:lnTo>
                <a:cubicBezTo>
                  <a:pt x="580332" y="4107"/>
                  <a:pt x="725772" y="-15555"/>
                  <a:pt x="711142" y="31166"/>
                </a:cubicBezTo>
                <a:cubicBezTo>
                  <a:pt x="711142" y="193497"/>
                  <a:pt x="726795" y="660514"/>
                  <a:pt x="708506" y="826503"/>
                </a:cubicBezTo>
                <a:cubicBezTo>
                  <a:pt x="730451" y="924430"/>
                  <a:pt x="580332" y="885460"/>
                  <a:pt x="471432" y="885460"/>
                </a:cubicBezTo>
                <a:lnTo>
                  <a:pt x="197180" y="885460"/>
                </a:lnTo>
                <a:cubicBezTo>
                  <a:pt x="88280" y="885460"/>
                  <a:pt x="0" y="797180"/>
                  <a:pt x="0" y="688280"/>
                </a:cubicBezTo>
                <a:lnTo>
                  <a:pt x="0" y="201287"/>
                </a:lnTo>
                <a:close/>
              </a:path>
            </a:pathLst>
          </a:custGeom>
          <a:solidFill>
            <a:srgbClr val="F3EBE1"/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4BCCA312-2EAC-2562-11C2-0B8B2A2A1335}"/>
              </a:ext>
            </a:extLst>
          </p:cNvPr>
          <p:cNvGrpSpPr/>
          <p:nvPr/>
        </p:nvGrpSpPr>
        <p:grpSpPr>
          <a:xfrm flipH="1">
            <a:off x="-751734" y="2691835"/>
            <a:ext cx="5039139" cy="893342"/>
            <a:chOff x="727182" y="3069058"/>
            <a:chExt cx="5039139" cy="893342"/>
          </a:xfrm>
        </p:grpSpPr>
        <p:sp>
          <p:nvSpPr>
            <p:cNvPr id="11" name="Rectangle : coins arrondis 16">
              <a:extLst>
                <a:ext uri="{FF2B5EF4-FFF2-40B4-BE49-F238E27FC236}">
                  <a16:creationId xmlns:a16="http://schemas.microsoft.com/office/drawing/2014/main" id="{FF04E6A0-D6A6-CC77-D1C6-7ED022796FD8}"/>
                </a:ext>
              </a:extLst>
            </p:cNvPr>
            <p:cNvSpPr/>
            <p:nvPr/>
          </p:nvSpPr>
          <p:spPr>
            <a:xfrm>
              <a:off x="727182" y="3069058"/>
              <a:ext cx="5039139" cy="881353"/>
            </a:xfrm>
            <a:prstGeom prst="roundRect">
              <a:avLst>
                <a:gd name="adj" fmla="val 2949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2" name="Rectangle : coins arrondis 16">
              <a:extLst>
                <a:ext uri="{FF2B5EF4-FFF2-40B4-BE49-F238E27FC236}">
                  <a16:creationId xmlns:a16="http://schemas.microsoft.com/office/drawing/2014/main" id="{837B6C75-7C5E-172A-FBE9-D60E6FF1F678}"/>
                </a:ext>
              </a:extLst>
            </p:cNvPr>
            <p:cNvSpPr/>
            <p:nvPr/>
          </p:nvSpPr>
          <p:spPr>
            <a:xfrm>
              <a:off x="733446" y="3069287"/>
              <a:ext cx="717379" cy="893113"/>
            </a:xfrm>
            <a:custGeom>
              <a:avLst/>
              <a:gdLst>
                <a:gd name="connsiteX0" fmla="*/ 0 w 668612"/>
                <a:gd name="connsiteY0" fmla="*/ 197180 h 881353"/>
                <a:gd name="connsiteX1" fmla="*/ 197180 w 668612"/>
                <a:gd name="connsiteY1" fmla="*/ 0 h 881353"/>
                <a:gd name="connsiteX2" fmla="*/ 471432 w 668612"/>
                <a:gd name="connsiteY2" fmla="*/ 0 h 881353"/>
                <a:gd name="connsiteX3" fmla="*/ 668612 w 668612"/>
                <a:gd name="connsiteY3" fmla="*/ 197180 h 881353"/>
                <a:gd name="connsiteX4" fmla="*/ 668612 w 668612"/>
                <a:gd name="connsiteY4" fmla="*/ 684173 h 881353"/>
                <a:gd name="connsiteX5" fmla="*/ 471432 w 668612"/>
                <a:gd name="connsiteY5" fmla="*/ 881353 h 881353"/>
                <a:gd name="connsiteX6" fmla="*/ 197180 w 668612"/>
                <a:gd name="connsiteY6" fmla="*/ 881353 h 881353"/>
                <a:gd name="connsiteX7" fmla="*/ 0 w 668612"/>
                <a:gd name="connsiteY7" fmla="*/ 684173 h 881353"/>
                <a:gd name="connsiteX8" fmla="*/ 0 w 668612"/>
                <a:gd name="connsiteY8" fmla="*/ 197180 h 881353"/>
                <a:gd name="connsiteX0" fmla="*/ 0 w 711142"/>
                <a:gd name="connsiteY0" fmla="*/ 226690 h 910863"/>
                <a:gd name="connsiteX1" fmla="*/ 197180 w 711142"/>
                <a:gd name="connsiteY1" fmla="*/ 29510 h 910863"/>
                <a:gd name="connsiteX2" fmla="*/ 471432 w 711142"/>
                <a:gd name="connsiteY2" fmla="*/ 29510 h 910863"/>
                <a:gd name="connsiteX3" fmla="*/ 711142 w 711142"/>
                <a:gd name="connsiteY3" fmla="*/ 56569 h 910863"/>
                <a:gd name="connsiteX4" fmla="*/ 668612 w 711142"/>
                <a:gd name="connsiteY4" fmla="*/ 713683 h 910863"/>
                <a:gd name="connsiteX5" fmla="*/ 471432 w 711142"/>
                <a:gd name="connsiteY5" fmla="*/ 910863 h 910863"/>
                <a:gd name="connsiteX6" fmla="*/ 197180 w 711142"/>
                <a:gd name="connsiteY6" fmla="*/ 910863 h 910863"/>
                <a:gd name="connsiteX7" fmla="*/ 0 w 711142"/>
                <a:gd name="connsiteY7" fmla="*/ 713683 h 910863"/>
                <a:gd name="connsiteX8" fmla="*/ 0 w 711142"/>
                <a:gd name="connsiteY8" fmla="*/ 226690 h 910863"/>
                <a:gd name="connsiteX0" fmla="*/ 0 w 711142"/>
                <a:gd name="connsiteY0" fmla="*/ 226690 h 922293"/>
                <a:gd name="connsiteX1" fmla="*/ 197180 w 711142"/>
                <a:gd name="connsiteY1" fmla="*/ 29510 h 922293"/>
                <a:gd name="connsiteX2" fmla="*/ 471432 w 711142"/>
                <a:gd name="connsiteY2" fmla="*/ 29510 h 922293"/>
                <a:gd name="connsiteX3" fmla="*/ 711142 w 711142"/>
                <a:gd name="connsiteY3" fmla="*/ 56569 h 922293"/>
                <a:gd name="connsiteX4" fmla="*/ 679245 w 711142"/>
                <a:gd name="connsiteY4" fmla="*/ 851906 h 922293"/>
                <a:gd name="connsiteX5" fmla="*/ 471432 w 711142"/>
                <a:gd name="connsiteY5" fmla="*/ 910863 h 922293"/>
                <a:gd name="connsiteX6" fmla="*/ 197180 w 711142"/>
                <a:gd name="connsiteY6" fmla="*/ 910863 h 922293"/>
                <a:gd name="connsiteX7" fmla="*/ 0 w 711142"/>
                <a:gd name="connsiteY7" fmla="*/ 713683 h 922293"/>
                <a:gd name="connsiteX8" fmla="*/ 0 w 711142"/>
                <a:gd name="connsiteY8" fmla="*/ 226690 h 922293"/>
                <a:gd name="connsiteX0" fmla="*/ 0 w 711142"/>
                <a:gd name="connsiteY0" fmla="*/ 226690 h 922293"/>
                <a:gd name="connsiteX1" fmla="*/ 197180 w 711142"/>
                <a:gd name="connsiteY1" fmla="*/ 29510 h 922293"/>
                <a:gd name="connsiteX2" fmla="*/ 471432 w 711142"/>
                <a:gd name="connsiteY2" fmla="*/ 29510 h 922293"/>
                <a:gd name="connsiteX3" fmla="*/ 711142 w 711142"/>
                <a:gd name="connsiteY3" fmla="*/ 56569 h 922293"/>
                <a:gd name="connsiteX4" fmla="*/ 679245 w 711142"/>
                <a:gd name="connsiteY4" fmla="*/ 851906 h 922293"/>
                <a:gd name="connsiteX5" fmla="*/ 471432 w 711142"/>
                <a:gd name="connsiteY5" fmla="*/ 910863 h 922293"/>
                <a:gd name="connsiteX6" fmla="*/ 197180 w 711142"/>
                <a:gd name="connsiteY6" fmla="*/ 910863 h 922293"/>
                <a:gd name="connsiteX7" fmla="*/ 0 w 711142"/>
                <a:gd name="connsiteY7" fmla="*/ 713683 h 922293"/>
                <a:gd name="connsiteX8" fmla="*/ 0 w 711142"/>
                <a:gd name="connsiteY8" fmla="*/ 226690 h 922293"/>
                <a:gd name="connsiteX0" fmla="*/ 0 w 712164"/>
                <a:gd name="connsiteY0" fmla="*/ 201287 h 896890"/>
                <a:gd name="connsiteX1" fmla="*/ 197180 w 712164"/>
                <a:gd name="connsiteY1" fmla="*/ 4107 h 896890"/>
                <a:gd name="connsiteX2" fmla="*/ 471432 w 712164"/>
                <a:gd name="connsiteY2" fmla="*/ 4107 h 896890"/>
                <a:gd name="connsiteX3" fmla="*/ 711142 w 712164"/>
                <a:gd name="connsiteY3" fmla="*/ 31166 h 896890"/>
                <a:gd name="connsiteX4" fmla="*/ 679245 w 712164"/>
                <a:gd name="connsiteY4" fmla="*/ 826503 h 896890"/>
                <a:gd name="connsiteX5" fmla="*/ 471432 w 712164"/>
                <a:gd name="connsiteY5" fmla="*/ 885460 h 896890"/>
                <a:gd name="connsiteX6" fmla="*/ 197180 w 712164"/>
                <a:gd name="connsiteY6" fmla="*/ 885460 h 896890"/>
                <a:gd name="connsiteX7" fmla="*/ 0 w 712164"/>
                <a:gd name="connsiteY7" fmla="*/ 688280 h 896890"/>
                <a:gd name="connsiteX8" fmla="*/ 0 w 712164"/>
                <a:gd name="connsiteY8" fmla="*/ 201287 h 896890"/>
                <a:gd name="connsiteX0" fmla="*/ 0 w 712164"/>
                <a:gd name="connsiteY0" fmla="*/ 201287 h 893113"/>
                <a:gd name="connsiteX1" fmla="*/ 197180 w 712164"/>
                <a:gd name="connsiteY1" fmla="*/ 4107 h 893113"/>
                <a:gd name="connsiteX2" fmla="*/ 471432 w 712164"/>
                <a:gd name="connsiteY2" fmla="*/ 4107 h 893113"/>
                <a:gd name="connsiteX3" fmla="*/ 711142 w 712164"/>
                <a:gd name="connsiteY3" fmla="*/ 31166 h 893113"/>
                <a:gd name="connsiteX4" fmla="*/ 679245 w 712164"/>
                <a:gd name="connsiteY4" fmla="*/ 826503 h 893113"/>
                <a:gd name="connsiteX5" fmla="*/ 471432 w 712164"/>
                <a:gd name="connsiteY5" fmla="*/ 885460 h 893113"/>
                <a:gd name="connsiteX6" fmla="*/ 197180 w 712164"/>
                <a:gd name="connsiteY6" fmla="*/ 885460 h 893113"/>
                <a:gd name="connsiteX7" fmla="*/ 0 w 712164"/>
                <a:gd name="connsiteY7" fmla="*/ 688280 h 893113"/>
                <a:gd name="connsiteX8" fmla="*/ 0 w 712164"/>
                <a:gd name="connsiteY8" fmla="*/ 201287 h 893113"/>
                <a:gd name="connsiteX0" fmla="*/ 0 w 713608"/>
                <a:gd name="connsiteY0" fmla="*/ 201287 h 893113"/>
                <a:gd name="connsiteX1" fmla="*/ 197180 w 713608"/>
                <a:gd name="connsiteY1" fmla="*/ 4107 h 893113"/>
                <a:gd name="connsiteX2" fmla="*/ 471432 w 713608"/>
                <a:gd name="connsiteY2" fmla="*/ 4107 h 893113"/>
                <a:gd name="connsiteX3" fmla="*/ 711142 w 713608"/>
                <a:gd name="connsiteY3" fmla="*/ 31166 h 893113"/>
                <a:gd name="connsiteX4" fmla="*/ 679245 w 713608"/>
                <a:gd name="connsiteY4" fmla="*/ 826503 h 893113"/>
                <a:gd name="connsiteX5" fmla="*/ 471432 w 713608"/>
                <a:gd name="connsiteY5" fmla="*/ 885460 h 893113"/>
                <a:gd name="connsiteX6" fmla="*/ 197180 w 713608"/>
                <a:gd name="connsiteY6" fmla="*/ 885460 h 893113"/>
                <a:gd name="connsiteX7" fmla="*/ 0 w 713608"/>
                <a:gd name="connsiteY7" fmla="*/ 688280 h 893113"/>
                <a:gd name="connsiteX8" fmla="*/ 0 w 713608"/>
                <a:gd name="connsiteY8" fmla="*/ 201287 h 893113"/>
                <a:gd name="connsiteX0" fmla="*/ 0 w 730344"/>
                <a:gd name="connsiteY0" fmla="*/ 201287 h 893113"/>
                <a:gd name="connsiteX1" fmla="*/ 197180 w 730344"/>
                <a:gd name="connsiteY1" fmla="*/ 4107 h 893113"/>
                <a:gd name="connsiteX2" fmla="*/ 471432 w 730344"/>
                <a:gd name="connsiteY2" fmla="*/ 4107 h 893113"/>
                <a:gd name="connsiteX3" fmla="*/ 711142 w 730344"/>
                <a:gd name="connsiteY3" fmla="*/ 31166 h 893113"/>
                <a:gd name="connsiteX4" fmla="*/ 708506 w 730344"/>
                <a:gd name="connsiteY4" fmla="*/ 826503 h 893113"/>
                <a:gd name="connsiteX5" fmla="*/ 471432 w 730344"/>
                <a:gd name="connsiteY5" fmla="*/ 885460 h 893113"/>
                <a:gd name="connsiteX6" fmla="*/ 197180 w 730344"/>
                <a:gd name="connsiteY6" fmla="*/ 885460 h 893113"/>
                <a:gd name="connsiteX7" fmla="*/ 0 w 730344"/>
                <a:gd name="connsiteY7" fmla="*/ 688280 h 893113"/>
                <a:gd name="connsiteX8" fmla="*/ 0 w 730344"/>
                <a:gd name="connsiteY8" fmla="*/ 201287 h 893113"/>
                <a:gd name="connsiteX0" fmla="*/ 0 w 717379"/>
                <a:gd name="connsiteY0" fmla="*/ 201287 h 893113"/>
                <a:gd name="connsiteX1" fmla="*/ 197180 w 717379"/>
                <a:gd name="connsiteY1" fmla="*/ 4107 h 893113"/>
                <a:gd name="connsiteX2" fmla="*/ 471432 w 717379"/>
                <a:gd name="connsiteY2" fmla="*/ 4107 h 893113"/>
                <a:gd name="connsiteX3" fmla="*/ 711142 w 717379"/>
                <a:gd name="connsiteY3" fmla="*/ 31166 h 893113"/>
                <a:gd name="connsiteX4" fmla="*/ 708506 w 717379"/>
                <a:gd name="connsiteY4" fmla="*/ 826503 h 893113"/>
                <a:gd name="connsiteX5" fmla="*/ 471432 w 717379"/>
                <a:gd name="connsiteY5" fmla="*/ 885460 h 893113"/>
                <a:gd name="connsiteX6" fmla="*/ 197180 w 717379"/>
                <a:gd name="connsiteY6" fmla="*/ 885460 h 893113"/>
                <a:gd name="connsiteX7" fmla="*/ 0 w 717379"/>
                <a:gd name="connsiteY7" fmla="*/ 688280 h 893113"/>
                <a:gd name="connsiteX8" fmla="*/ 0 w 717379"/>
                <a:gd name="connsiteY8" fmla="*/ 201287 h 89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379" h="893113">
                  <a:moveTo>
                    <a:pt x="0" y="201287"/>
                  </a:moveTo>
                  <a:cubicBezTo>
                    <a:pt x="0" y="92387"/>
                    <a:pt x="88280" y="4107"/>
                    <a:pt x="197180" y="4107"/>
                  </a:cubicBezTo>
                  <a:lnTo>
                    <a:pt x="471432" y="4107"/>
                  </a:lnTo>
                  <a:cubicBezTo>
                    <a:pt x="580332" y="4107"/>
                    <a:pt x="725772" y="-15555"/>
                    <a:pt x="711142" y="31166"/>
                  </a:cubicBezTo>
                  <a:cubicBezTo>
                    <a:pt x="711142" y="193497"/>
                    <a:pt x="726795" y="660514"/>
                    <a:pt x="708506" y="826503"/>
                  </a:cubicBezTo>
                  <a:cubicBezTo>
                    <a:pt x="730451" y="924430"/>
                    <a:pt x="580332" y="885460"/>
                    <a:pt x="471432" y="885460"/>
                  </a:cubicBezTo>
                  <a:lnTo>
                    <a:pt x="197180" y="885460"/>
                  </a:lnTo>
                  <a:cubicBezTo>
                    <a:pt x="88280" y="885460"/>
                    <a:pt x="0" y="797180"/>
                    <a:pt x="0" y="688280"/>
                  </a:cubicBezTo>
                  <a:lnTo>
                    <a:pt x="0" y="201287"/>
                  </a:lnTo>
                  <a:close/>
                </a:path>
              </a:pathLst>
            </a:custGeom>
            <a:solidFill>
              <a:srgbClr val="F3EBE1"/>
            </a:solidFill>
            <a:ln>
              <a:noFill/>
            </a:ln>
            <a:effectLst>
              <a:outerShdw blurRad="50800" dist="38100" dir="10800000" algn="r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68E2FB27-69B0-89A9-A804-2EFD9D1BB7C8}"/>
              </a:ext>
            </a:extLst>
          </p:cNvPr>
          <p:cNvGrpSpPr/>
          <p:nvPr/>
        </p:nvGrpSpPr>
        <p:grpSpPr>
          <a:xfrm flipH="1">
            <a:off x="-757998" y="4241345"/>
            <a:ext cx="5039139" cy="893342"/>
            <a:chOff x="727182" y="3069058"/>
            <a:chExt cx="5039139" cy="893342"/>
          </a:xfrm>
        </p:grpSpPr>
        <p:sp>
          <p:nvSpPr>
            <p:cNvPr id="16" name="Rectangle : coins arrondis 16">
              <a:extLst>
                <a:ext uri="{FF2B5EF4-FFF2-40B4-BE49-F238E27FC236}">
                  <a16:creationId xmlns:a16="http://schemas.microsoft.com/office/drawing/2014/main" id="{43ACB3F4-8E71-8D31-FA7C-6795D18FDD68}"/>
                </a:ext>
              </a:extLst>
            </p:cNvPr>
            <p:cNvSpPr/>
            <p:nvPr/>
          </p:nvSpPr>
          <p:spPr>
            <a:xfrm>
              <a:off x="727182" y="3069058"/>
              <a:ext cx="5039139" cy="881353"/>
            </a:xfrm>
            <a:prstGeom prst="roundRect">
              <a:avLst>
                <a:gd name="adj" fmla="val 29491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10800000" algn="r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EE372F3-5774-EC66-D686-AFF3E48E0C32}"/>
                </a:ext>
              </a:extLst>
            </p:cNvPr>
            <p:cNvSpPr/>
            <p:nvPr/>
          </p:nvSpPr>
          <p:spPr>
            <a:xfrm>
              <a:off x="733446" y="3069287"/>
              <a:ext cx="717379" cy="893113"/>
            </a:xfrm>
            <a:custGeom>
              <a:avLst/>
              <a:gdLst>
                <a:gd name="connsiteX0" fmla="*/ 0 w 668612"/>
                <a:gd name="connsiteY0" fmla="*/ 197180 h 881353"/>
                <a:gd name="connsiteX1" fmla="*/ 197180 w 668612"/>
                <a:gd name="connsiteY1" fmla="*/ 0 h 881353"/>
                <a:gd name="connsiteX2" fmla="*/ 471432 w 668612"/>
                <a:gd name="connsiteY2" fmla="*/ 0 h 881353"/>
                <a:gd name="connsiteX3" fmla="*/ 668612 w 668612"/>
                <a:gd name="connsiteY3" fmla="*/ 197180 h 881353"/>
                <a:gd name="connsiteX4" fmla="*/ 668612 w 668612"/>
                <a:gd name="connsiteY4" fmla="*/ 684173 h 881353"/>
                <a:gd name="connsiteX5" fmla="*/ 471432 w 668612"/>
                <a:gd name="connsiteY5" fmla="*/ 881353 h 881353"/>
                <a:gd name="connsiteX6" fmla="*/ 197180 w 668612"/>
                <a:gd name="connsiteY6" fmla="*/ 881353 h 881353"/>
                <a:gd name="connsiteX7" fmla="*/ 0 w 668612"/>
                <a:gd name="connsiteY7" fmla="*/ 684173 h 881353"/>
                <a:gd name="connsiteX8" fmla="*/ 0 w 668612"/>
                <a:gd name="connsiteY8" fmla="*/ 197180 h 881353"/>
                <a:gd name="connsiteX0" fmla="*/ 0 w 711142"/>
                <a:gd name="connsiteY0" fmla="*/ 226690 h 910863"/>
                <a:gd name="connsiteX1" fmla="*/ 197180 w 711142"/>
                <a:gd name="connsiteY1" fmla="*/ 29510 h 910863"/>
                <a:gd name="connsiteX2" fmla="*/ 471432 w 711142"/>
                <a:gd name="connsiteY2" fmla="*/ 29510 h 910863"/>
                <a:gd name="connsiteX3" fmla="*/ 711142 w 711142"/>
                <a:gd name="connsiteY3" fmla="*/ 56569 h 910863"/>
                <a:gd name="connsiteX4" fmla="*/ 668612 w 711142"/>
                <a:gd name="connsiteY4" fmla="*/ 713683 h 910863"/>
                <a:gd name="connsiteX5" fmla="*/ 471432 w 711142"/>
                <a:gd name="connsiteY5" fmla="*/ 910863 h 910863"/>
                <a:gd name="connsiteX6" fmla="*/ 197180 w 711142"/>
                <a:gd name="connsiteY6" fmla="*/ 910863 h 910863"/>
                <a:gd name="connsiteX7" fmla="*/ 0 w 711142"/>
                <a:gd name="connsiteY7" fmla="*/ 713683 h 910863"/>
                <a:gd name="connsiteX8" fmla="*/ 0 w 711142"/>
                <a:gd name="connsiteY8" fmla="*/ 226690 h 910863"/>
                <a:gd name="connsiteX0" fmla="*/ 0 w 711142"/>
                <a:gd name="connsiteY0" fmla="*/ 226690 h 922293"/>
                <a:gd name="connsiteX1" fmla="*/ 197180 w 711142"/>
                <a:gd name="connsiteY1" fmla="*/ 29510 h 922293"/>
                <a:gd name="connsiteX2" fmla="*/ 471432 w 711142"/>
                <a:gd name="connsiteY2" fmla="*/ 29510 h 922293"/>
                <a:gd name="connsiteX3" fmla="*/ 711142 w 711142"/>
                <a:gd name="connsiteY3" fmla="*/ 56569 h 922293"/>
                <a:gd name="connsiteX4" fmla="*/ 679245 w 711142"/>
                <a:gd name="connsiteY4" fmla="*/ 851906 h 922293"/>
                <a:gd name="connsiteX5" fmla="*/ 471432 w 711142"/>
                <a:gd name="connsiteY5" fmla="*/ 910863 h 922293"/>
                <a:gd name="connsiteX6" fmla="*/ 197180 w 711142"/>
                <a:gd name="connsiteY6" fmla="*/ 910863 h 922293"/>
                <a:gd name="connsiteX7" fmla="*/ 0 w 711142"/>
                <a:gd name="connsiteY7" fmla="*/ 713683 h 922293"/>
                <a:gd name="connsiteX8" fmla="*/ 0 w 711142"/>
                <a:gd name="connsiteY8" fmla="*/ 226690 h 922293"/>
                <a:gd name="connsiteX0" fmla="*/ 0 w 711142"/>
                <a:gd name="connsiteY0" fmla="*/ 226690 h 922293"/>
                <a:gd name="connsiteX1" fmla="*/ 197180 w 711142"/>
                <a:gd name="connsiteY1" fmla="*/ 29510 h 922293"/>
                <a:gd name="connsiteX2" fmla="*/ 471432 w 711142"/>
                <a:gd name="connsiteY2" fmla="*/ 29510 h 922293"/>
                <a:gd name="connsiteX3" fmla="*/ 711142 w 711142"/>
                <a:gd name="connsiteY3" fmla="*/ 56569 h 922293"/>
                <a:gd name="connsiteX4" fmla="*/ 679245 w 711142"/>
                <a:gd name="connsiteY4" fmla="*/ 851906 h 922293"/>
                <a:gd name="connsiteX5" fmla="*/ 471432 w 711142"/>
                <a:gd name="connsiteY5" fmla="*/ 910863 h 922293"/>
                <a:gd name="connsiteX6" fmla="*/ 197180 w 711142"/>
                <a:gd name="connsiteY6" fmla="*/ 910863 h 922293"/>
                <a:gd name="connsiteX7" fmla="*/ 0 w 711142"/>
                <a:gd name="connsiteY7" fmla="*/ 713683 h 922293"/>
                <a:gd name="connsiteX8" fmla="*/ 0 w 711142"/>
                <a:gd name="connsiteY8" fmla="*/ 226690 h 922293"/>
                <a:gd name="connsiteX0" fmla="*/ 0 w 712164"/>
                <a:gd name="connsiteY0" fmla="*/ 201287 h 896890"/>
                <a:gd name="connsiteX1" fmla="*/ 197180 w 712164"/>
                <a:gd name="connsiteY1" fmla="*/ 4107 h 896890"/>
                <a:gd name="connsiteX2" fmla="*/ 471432 w 712164"/>
                <a:gd name="connsiteY2" fmla="*/ 4107 h 896890"/>
                <a:gd name="connsiteX3" fmla="*/ 711142 w 712164"/>
                <a:gd name="connsiteY3" fmla="*/ 31166 h 896890"/>
                <a:gd name="connsiteX4" fmla="*/ 679245 w 712164"/>
                <a:gd name="connsiteY4" fmla="*/ 826503 h 896890"/>
                <a:gd name="connsiteX5" fmla="*/ 471432 w 712164"/>
                <a:gd name="connsiteY5" fmla="*/ 885460 h 896890"/>
                <a:gd name="connsiteX6" fmla="*/ 197180 w 712164"/>
                <a:gd name="connsiteY6" fmla="*/ 885460 h 896890"/>
                <a:gd name="connsiteX7" fmla="*/ 0 w 712164"/>
                <a:gd name="connsiteY7" fmla="*/ 688280 h 896890"/>
                <a:gd name="connsiteX8" fmla="*/ 0 w 712164"/>
                <a:gd name="connsiteY8" fmla="*/ 201287 h 896890"/>
                <a:gd name="connsiteX0" fmla="*/ 0 w 712164"/>
                <a:gd name="connsiteY0" fmla="*/ 201287 h 893113"/>
                <a:gd name="connsiteX1" fmla="*/ 197180 w 712164"/>
                <a:gd name="connsiteY1" fmla="*/ 4107 h 893113"/>
                <a:gd name="connsiteX2" fmla="*/ 471432 w 712164"/>
                <a:gd name="connsiteY2" fmla="*/ 4107 h 893113"/>
                <a:gd name="connsiteX3" fmla="*/ 711142 w 712164"/>
                <a:gd name="connsiteY3" fmla="*/ 31166 h 893113"/>
                <a:gd name="connsiteX4" fmla="*/ 679245 w 712164"/>
                <a:gd name="connsiteY4" fmla="*/ 826503 h 893113"/>
                <a:gd name="connsiteX5" fmla="*/ 471432 w 712164"/>
                <a:gd name="connsiteY5" fmla="*/ 885460 h 893113"/>
                <a:gd name="connsiteX6" fmla="*/ 197180 w 712164"/>
                <a:gd name="connsiteY6" fmla="*/ 885460 h 893113"/>
                <a:gd name="connsiteX7" fmla="*/ 0 w 712164"/>
                <a:gd name="connsiteY7" fmla="*/ 688280 h 893113"/>
                <a:gd name="connsiteX8" fmla="*/ 0 w 712164"/>
                <a:gd name="connsiteY8" fmla="*/ 201287 h 893113"/>
                <a:gd name="connsiteX0" fmla="*/ 0 w 713608"/>
                <a:gd name="connsiteY0" fmla="*/ 201287 h 893113"/>
                <a:gd name="connsiteX1" fmla="*/ 197180 w 713608"/>
                <a:gd name="connsiteY1" fmla="*/ 4107 h 893113"/>
                <a:gd name="connsiteX2" fmla="*/ 471432 w 713608"/>
                <a:gd name="connsiteY2" fmla="*/ 4107 h 893113"/>
                <a:gd name="connsiteX3" fmla="*/ 711142 w 713608"/>
                <a:gd name="connsiteY3" fmla="*/ 31166 h 893113"/>
                <a:gd name="connsiteX4" fmla="*/ 679245 w 713608"/>
                <a:gd name="connsiteY4" fmla="*/ 826503 h 893113"/>
                <a:gd name="connsiteX5" fmla="*/ 471432 w 713608"/>
                <a:gd name="connsiteY5" fmla="*/ 885460 h 893113"/>
                <a:gd name="connsiteX6" fmla="*/ 197180 w 713608"/>
                <a:gd name="connsiteY6" fmla="*/ 885460 h 893113"/>
                <a:gd name="connsiteX7" fmla="*/ 0 w 713608"/>
                <a:gd name="connsiteY7" fmla="*/ 688280 h 893113"/>
                <a:gd name="connsiteX8" fmla="*/ 0 w 713608"/>
                <a:gd name="connsiteY8" fmla="*/ 201287 h 893113"/>
                <a:gd name="connsiteX0" fmla="*/ 0 w 730344"/>
                <a:gd name="connsiteY0" fmla="*/ 201287 h 893113"/>
                <a:gd name="connsiteX1" fmla="*/ 197180 w 730344"/>
                <a:gd name="connsiteY1" fmla="*/ 4107 h 893113"/>
                <a:gd name="connsiteX2" fmla="*/ 471432 w 730344"/>
                <a:gd name="connsiteY2" fmla="*/ 4107 h 893113"/>
                <a:gd name="connsiteX3" fmla="*/ 711142 w 730344"/>
                <a:gd name="connsiteY3" fmla="*/ 31166 h 893113"/>
                <a:gd name="connsiteX4" fmla="*/ 708506 w 730344"/>
                <a:gd name="connsiteY4" fmla="*/ 826503 h 893113"/>
                <a:gd name="connsiteX5" fmla="*/ 471432 w 730344"/>
                <a:gd name="connsiteY5" fmla="*/ 885460 h 893113"/>
                <a:gd name="connsiteX6" fmla="*/ 197180 w 730344"/>
                <a:gd name="connsiteY6" fmla="*/ 885460 h 893113"/>
                <a:gd name="connsiteX7" fmla="*/ 0 w 730344"/>
                <a:gd name="connsiteY7" fmla="*/ 688280 h 893113"/>
                <a:gd name="connsiteX8" fmla="*/ 0 w 730344"/>
                <a:gd name="connsiteY8" fmla="*/ 201287 h 893113"/>
                <a:gd name="connsiteX0" fmla="*/ 0 w 717379"/>
                <a:gd name="connsiteY0" fmla="*/ 201287 h 893113"/>
                <a:gd name="connsiteX1" fmla="*/ 197180 w 717379"/>
                <a:gd name="connsiteY1" fmla="*/ 4107 h 893113"/>
                <a:gd name="connsiteX2" fmla="*/ 471432 w 717379"/>
                <a:gd name="connsiteY2" fmla="*/ 4107 h 893113"/>
                <a:gd name="connsiteX3" fmla="*/ 711142 w 717379"/>
                <a:gd name="connsiteY3" fmla="*/ 31166 h 893113"/>
                <a:gd name="connsiteX4" fmla="*/ 708506 w 717379"/>
                <a:gd name="connsiteY4" fmla="*/ 826503 h 893113"/>
                <a:gd name="connsiteX5" fmla="*/ 471432 w 717379"/>
                <a:gd name="connsiteY5" fmla="*/ 885460 h 893113"/>
                <a:gd name="connsiteX6" fmla="*/ 197180 w 717379"/>
                <a:gd name="connsiteY6" fmla="*/ 885460 h 893113"/>
                <a:gd name="connsiteX7" fmla="*/ 0 w 717379"/>
                <a:gd name="connsiteY7" fmla="*/ 688280 h 893113"/>
                <a:gd name="connsiteX8" fmla="*/ 0 w 717379"/>
                <a:gd name="connsiteY8" fmla="*/ 201287 h 893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379" h="893113">
                  <a:moveTo>
                    <a:pt x="0" y="201287"/>
                  </a:moveTo>
                  <a:cubicBezTo>
                    <a:pt x="0" y="92387"/>
                    <a:pt x="88280" y="4107"/>
                    <a:pt x="197180" y="4107"/>
                  </a:cubicBezTo>
                  <a:lnTo>
                    <a:pt x="471432" y="4107"/>
                  </a:lnTo>
                  <a:cubicBezTo>
                    <a:pt x="580332" y="4107"/>
                    <a:pt x="725772" y="-15555"/>
                    <a:pt x="711142" y="31166"/>
                  </a:cubicBezTo>
                  <a:cubicBezTo>
                    <a:pt x="711142" y="193497"/>
                    <a:pt x="726795" y="660514"/>
                    <a:pt x="708506" y="826503"/>
                  </a:cubicBezTo>
                  <a:cubicBezTo>
                    <a:pt x="730451" y="924430"/>
                    <a:pt x="580332" y="885460"/>
                    <a:pt x="471432" y="885460"/>
                  </a:cubicBezTo>
                  <a:lnTo>
                    <a:pt x="197180" y="885460"/>
                  </a:lnTo>
                  <a:cubicBezTo>
                    <a:pt x="88280" y="885460"/>
                    <a:pt x="0" y="797180"/>
                    <a:pt x="0" y="688280"/>
                  </a:cubicBezTo>
                  <a:lnTo>
                    <a:pt x="0" y="201287"/>
                  </a:lnTo>
                  <a:close/>
                </a:path>
              </a:pathLst>
            </a:custGeom>
            <a:solidFill>
              <a:srgbClr val="F3EBE1"/>
            </a:solidFill>
            <a:ln>
              <a:noFill/>
            </a:ln>
            <a:effectLst>
              <a:outerShdw blurRad="50800" dist="38100" dir="10800000" algn="r" rotWithShape="0">
                <a:schemeClr val="bg2">
                  <a:lumMod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2400" dirty="0">
                <a:latin typeface="HelveticaNeueLT Arabic 55 Roman" panose="020B0604020202020204" pitchFamily="34" charset="-78"/>
                <a:cs typeface="HelveticaNeueLT Arabic 55 Roman" panose="020B0604020202020204" pitchFamily="34" charset="-78"/>
              </a:endParaRPr>
            </a:p>
          </p:txBody>
        </p:sp>
      </p:grpSp>
      <p:pic>
        <p:nvPicPr>
          <p:cNvPr id="3074" name="Picture 2" descr="Business Meeting 3D Illustration download in PNG, OBJ or Blend format">
            <a:extLst>
              <a:ext uri="{FF2B5EF4-FFF2-40B4-BE49-F238E27FC236}">
                <a16:creationId xmlns:a16="http://schemas.microsoft.com/office/drawing/2014/main" id="{947EE5E9-9F6F-8817-38D1-F56B7C70F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451" y="2023678"/>
            <a:ext cx="4728421" cy="315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18607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phique 29">
            <a:extLst>
              <a:ext uri="{FF2B5EF4-FFF2-40B4-BE49-F238E27FC236}">
                <a16:creationId xmlns:a16="http://schemas.microsoft.com/office/drawing/2014/main" id="{68F046A6-EBE7-134D-4762-11D7D60E73A4}"/>
              </a:ext>
            </a:extLst>
          </p:cNvPr>
          <p:cNvGrpSpPr/>
          <p:nvPr/>
        </p:nvGrpSpPr>
        <p:grpSpPr>
          <a:xfrm>
            <a:off x="9696981" y="2526039"/>
            <a:ext cx="5258266" cy="5258266"/>
            <a:chOff x="-1770567" y="-1062582"/>
            <a:chExt cx="5258266" cy="5258266"/>
          </a:xfrm>
          <a:solidFill>
            <a:schemeClr val="accent2">
              <a:lumMod val="20000"/>
              <a:lumOff val="80000"/>
              <a:alpha val="19000"/>
            </a:schemeClr>
          </a:solidFill>
        </p:grpSpPr>
        <p:sp>
          <p:nvSpPr>
            <p:cNvPr id="8" name="شكل حر: شكل 7">
              <a:extLst>
                <a:ext uri="{FF2B5EF4-FFF2-40B4-BE49-F238E27FC236}">
                  <a16:creationId xmlns:a16="http://schemas.microsoft.com/office/drawing/2014/main" id="{999DB929-2A4E-B7B9-FC36-E887339E6B04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0" name="شكل حر: شكل 9">
              <a:extLst>
                <a:ext uri="{FF2B5EF4-FFF2-40B4-BE49-F238E27FC236}">
                  <a16:creationId xmlns:a16="http://schemas.microsoft.com/office/drawing/2014/main" id="{B07FCE43-348E-8BD7-EEF7-D9804A8EDBAF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1" name="شكل حر: شكل 10">
              <a:extLst>
                <a:ext uri="{FF2B5EF4-FFF2-40B4-BE49-F238E27FC236}">
                  <a16:creationId xmlns:a16="http://schemas.microsoft.com/office/drawing/2014/main" id="{1FCF5E57-AD20-3B3E-58AA-A447E88069B0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2" name="شكل حر: شكل 11">
              <a:extLst>
                <a:ext uri="{FF2B5EF4-FFF2-40B4-BE49-F238E27FC236}">
                  <a16:creationId xmlns:a16="http://schemas.microsoft.com/office/drawing/2014/main" id="{A764FA6C-EEE6-4E1C-92F4-CFDE72DACCAF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3" name="شكل حر: شكل 12">
              <a:extLst>
                <a:ext uri="{FF2B5EF4-FFF2-40B4-BE49-F238E27FC236}">
                  <a16:creationId xmlns:a16="http://schemas.microsoft.com/office/drawing/2014/main" id="{FC24A666-5A99-5172-05D4-990746AEE55A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4" name="شكل حر: شكل 13">
              <a:extLst>
                <a:ext uri="{FF2B5EF4-FFF2-40B4-BE49-F238E27FC236}">
                  <a16:creationId xmlns:a16="http://schemas.microsoft.com/office/drawing/2014/main" id="{4982AEF7-BB6E-85F7-7E48-479EFF08EE0C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17" name="شكل حر: شكل 16">
              <a:extLst>
                <a:ext uri="{FF2B5EF4-FFF2-40B4-BE49-F238E27FC236}">
                  <a16:creationId xmlns:a16="http://schemas.microsoft.com/office/drawing/2014/main" id="{3FBE15EA-EC64-9E04-4E82-B9AC08556762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8" name="شكل حر: شكل 17">
              <a:extLst>
                <a:ext uri="{FF2B5EF4-FFF2-40B4-BE49-F238E27FC236}">
                  <a16:creationId xmlns:a16="http://schemas.microsoft.com/office/drawing/2014/main" id="{12DE25FB-F71A-3999-1122-B2BB93E1B5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19" name="شكل حر: شكل 18">
              <a:extLst>
                <a:ext uri="{FF2B5EF4-FFF2-40B4-BE49-F238E27FC236}">
                  <a16:creationId xmlns:a16="http://schemas.microsoft.com/office/drawing/2014/main" id="{0B52B42A-BFDB-380F-24F2-5E2B6301C492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20" name="شكل حر: شكل 19">
              <a:extLst>
                <a:ext uri="{FF2B5EF4-FFF2-40B4-BE49-F238E27FC236}">
                  <a16:creationId xmlns:a16="http://schemas.microsoft.com/office/drawing/2014/main" id="{D4DD9222-904E-05AE-1267-3A22A2F14D49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8" name="شكل حر: شكل 37">
              <a:extLst>
                <a:ext uri="{FF2B5EF4-FFF2-40B4-BE49-F238E27FC236}">
                  <a16:creationId xmlns:a16="http://schemas.microsoft.com/office/drawing/2014/main" id="{C556F06E-117C-A3FD-57C0-2A8BC8AE8829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39" name="شكل حر: شكل 38">
              <a:extLst>
                <a:ext uri="{FF2B5EF4-FFF2-40B4-BE49-F238E27FC236}">
                  <a16:creationId xmlns:a16="http://schemas.microsoft.com/office/drawing/2014/main" id="{F43EB553-5344-3C26-3042-E8805A84C03A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7" name="شكل حر: شكل 46">
              <a:extLst>
                <a:ext uri="{FF2B5EF4-FFF2-40B4-BE49-F238E27FC236}">
                  <a16:creationId xmlns:a16="http://schemas.microsoft.com/office/drawing/2014/main" id="{5607EB92-34B5-71B8-5D7A-D198D4D42549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29E953E1-8168-6F67-CCF7-AD6B7660B78D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233BE32E-DC26-05BE-0223-57873885CBF7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98CA5EFD-DC2F-E1D8-6CF4-C89508D50A9C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03AC1FB7-EE0E-E9FD-D663-4B17A4EB37C6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050" name="Picture 2" descr="Writing 3D Illustration download in PNG, OBJ or Blend format">
            <a:extLst>
              <a:ext uri="{FF2B5EF4-FFF2-40B4-BE49-F238E27FC236}">
                <a16:creationId xmlns:a16="http://schemas.microsoft.com/office/drawing/2014/main" id="{6C7DE72F-D43D-A797-EFA1-3E6F3C512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429" y="2066578"/>
            <a:ext cx="3228975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1">
            <a:extLst>
              <a:ext uri="{FF2B5EF4-FFF2-40B4-BE49-F238E27FC236}">
                <a16:creationId xmlns:a16="http://schemas.microsoft.com/office/drawing/2014/main" id="{E73814E1-C258-9C23-7EF3-DC6484F3CC20}"/>
              </a:ext>
            </a:extLst>
          </p:cNvPr>
          <p:cNvSpPr/>
          <p:nvPr/>
        </p:nvSpPr>
        <p:spPr>
          <a:xfrm flipH="1">
            <a:off x="-71736" y="-4202"/>
            <a:ext cx="4716025" cy="6858000"/>
          </a:xfrm>
          <a:prstGeom prst="rect">
            <a:avLst/>
          </a:prstGeom>
          <a:solidFill>
            <a:srgbClr val="F0E9D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9F4C991D-B0E2-9881-A586-77CDCDE82ABE}"/>
              </a:ext>
            </a:extLst>
          </p:cNvPr>
          <p:cNvSpPr txBox="1"/>
          <p:nvPr/>
        </p:nvSpPr>
        <p:spPr>
          <a:xfrm>
            <a:off x="7830616" y="897038"/>
            <a:ext cx="347433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rgbClr val="0070C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Roboto" panose="02000000000000000000" pitchFamily="2" charset="0"/>
                <a:cs typeface="HelveticaNeueLTArabic75Bold" panose="020B0804020202020204" pitchFamily="34" charset="-78"/>
                <a:sym typeface="BioRhyme ExtraBold"/>
              </a:rPr>
              <a:t>الواجب المنزلي </a:t>
            </a:r>
            <a:endParaRPr lang="ar-DZ" sz="4400" b="1" dirty="0">
              <a:solidFill>
                <a:srgbClr val="0070C0"/>
              </a:solidFill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Roboto" panose="02000000000000000000" pitchFamily="2" charset="0"/>
              <a:cs typeface="HelveticaNeueLTArabic75Bold" panose="020B0804020202020204" pitchFamily="34" charset="-78"/>
              <a:sym typeface="BioRhyme ExtraBold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349A01B-CD11-E5B7-CBB5-F51D856746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1348694"/>
            <a:ext cx="7025640" cy="439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00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que 29">
            <a:extLst>
              <a:ext uri="{FF2B5EF4-FFF2-40B4-BE49-F238E27FC236}">
                <a16:creationId xmlns:a16="http://schemas.microsoft.com/office/drawing/2014/main" id="{92D9C215-C7A9-4773-0EBD-BF296CEB2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27190" y="-245656"/>
            <a:ext cx="682810" cy="682810"/>
          </a:xfrm>
          <a:prstGeom prst="rect">
            <a:avLst/>
          </a:prstGeom>
        </p:spPr>
      </p:pic>
      <p:pic>
        <p:nvPicPr>
          <p:cNvPr id="34" name="Graphique 33">
            <a:extLst>
              <a:ext uri="{FF2B5EF4-FFF2-40B4-BE49-F238E27FC236}">
                <a16:creationId xmlns:a16="http://schemas.microsoft.com/office/drawing/2014/main" id="{0C8F611B-65F8-F61C-DFDE-75917EF174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344" y="2895600"/>
            <a:ext cx="200025" cy="1066800"/>
          </a:xfrm>
          <a:prstGeom prst="rect">
            <a:avLst/>
          </a:prstGeom>
        </p:spPr>
      </p:pic>
      <p:pic>
        <p:nvPicPr>
          <p:cNvPr id="2" name="Graphique 1">
            <a:extLst>
              <a:ext uri="{FF2B5EF4-FFF2-40B4-BE49-F238E27FC236}">
                <a16:creationId xmlns:a16="http://schemas.microsoft.com/office/drawing/2014/main" id="{8E0B1072-6DFC-16B2-A63F-4201E4CE70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762524" y="2895600"/>
            <a:ext cx="200025" cy="1066800"/>
          </a:xfrm>
          <a:prstGeom prst="rect">
            <a:avLst/>
          </a:prstGeom>
        </p:spPr>
      </p:pic>
      <p:sp>
        <p:nvSpPr>
          <p:cNvPr id="3" name="مربع نص 3">
            <a:extLst>
              <a:ext uri="{FF2B5EF4-FFF2-40B4-BE49-F238E27FC236}">
                <a16:creationId xmlns:a16="http://schemas.microsoft.com/office/drawing/2014/main" id="{65D8987A-432F-54E0-BD24-0693A50333E6}"/>
              </a:ext>
            </a:extLst>
          </p:cNvPr>
          <p:cNvSpPr txBox="1"/>
          <p:nvPr/>
        </p:nvSpPr>
        <p:spPr>
          <a:xfrm>
            <a:off x="5393727" y="2895600"/>
            <a:ext cx="53936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نهاية درسنا اليوم .. </a:t>
            </a:r>
            <a:endParaRPr lang="ar-SA" sz="4000" b="1" dirty="0">
              <a:effectLst>
                <a:outerShdw blurRad="50800" sx="1000" sy="1000" algn="ctr" rotWithShape="0">
                  <a:srgbClr val="000000"/>
                </a:outerShdw>
              </a:effectLst>
              <a:latin typeface="HelveticaNeueLTArabic75Bold" panose="020B0804020202020204" pitchFamily="34" charset="-78"/>
              <a:ea typeface="GE Dinar One" panose="020A0503020102020204" pitchFamily="18" charset="-78"/>
              <a:cs typeface="HelveticaNeueLTArabic75Bold" panose="020B0804020202020204" pitchFamily="34" charset="-78"/>
            </a:endParaRPr>
          </a:p>
        </p:txBody>
      </p:sp>
      <p:pic>
        <p:nvPicPr>
          <p:cNvPr id="2050" name="Picture 2" descr="3,602 3D Student Illustrations - Free in PNG, BLEND, GLTF - IconScout">
            <a:extLst>
              <a:ext uri="{FF2B5EF4-FFF2-40B4-BE49-F238E27FC236}">
                <a16:creationId xmlns:a16="http://schemas.microsoft.com/office/drawing/2014/main" id="{54B005AB-0D66-7A63-6FB8-11FAE0C9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7"/>
            <a:ext cx="6834515" cy="683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5238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4">
            <a:extLst>
              <a:ext uri="{FF2B5EF4-FFF2-40B4-BE49-F238E27FC236}">
                <a16:creationId xmlns:a16="http://schemas.microsoft.com/office/drawing/2014/main" id="{66BE3543-A53F-606E-886E-95C6CA9A0CEC}"/>
              </a:ext>
            </a:extLst>
          </p:cNvPr>
          <p:cNvSpPr/>
          <p:nvPr/>
        </p:nvSpPr>
        <p:spPr>
          <a:xfrm>
            <a:off x="5258346" y="2763078"/>
            <a:ext cx="2046100" cy="1966715"/>
          </a:xfrm>
          <a:prstGeom prst="ellipse">
            <a:avLst/>
          </a:prstGeom>
          <a:gradFill flip="none" rotWithShape="1">
            <a:gsLst>
              <a:gs pos="34000">
                <a:srgbClr val="FFFFFF"/>
              </a:gs>
              <a:gs pos="70000">
                <a:srgbClr val="E6E5EA"/>
              </a:gs>
            </a:gsLst>
            <a:lin ang="13500000" scaled="1"/>
            <a:tileRect/>
          </a:gradFill>
          <a:ln w="50800"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3500000" scaled="1"/>
              <a:tileRect/>
            </a:gradFill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8451" y1="44173" x2="48451" y2="44173"/>
                        <a14:foregroundMark x1="53099" y1="44549" x2="53099" y2="44549"/>
                        <a14:foregroundMark x1="53944" y1="48308" x2="53944" y2="48308"/>
                        <a14:foregroundMark x1="53944" y1="48308" x2="53944" y2="48308"/>
                        <a14:foregroundMark x1="53944" y1="48308" x2="53944" y2="48308"/>
                        <a14:foregroundMark x1="58873" y1="54511" x2="58873" y2="54511"/>
                        <a14:foregroundMark x1="58873" y1="54511" x2="58873" y2="54511"/>
                        <a14:foregroundMark x1="58873" y1="54511" x2="58873" y2="54511"/>
                        <a14:foregroundMark x1="60563" y1="55263" x2="60563" y2="55263"/>
                        <a14:foregroundMark x1="60563" y1="55263" x2="60563" y2="55263"/>
                        <a14:foregroundMark x1="61831" y1="54323" x2="61831" y2="54323"/>
                        <a14:foregroundMark x1="61831" y1="54323" x2="61831" y2="54323"/>
                        <a14:backgroundMark x1="35493" y1="59211" x2="25211" y2="90602"/>
                        <a14:backgroundMark x1="25211" y1="90602" x2="25211" y2="90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018" t="28621" r="39125" b="31133"/>
          <a:stretch/>
        </p:blipFill>
        <p:spPr bwMode="auto">
          <a:xfrm>
            <a:off x="11200654" y="90807"/>
            <a:ext cx="599408" cy="86663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اشكال هندسية للتصميم - كونتنت">
            <a:extLst>
              <a:ext uri="{FF2B5EF4-FFF2-40B4-BE49-F238E27FC236}">
                <a16:creationId xmlns:a16="http://schemas.microsoft.com/office/drawing/2014/main" id="{DD188AB5-52DF-DE05-5958-43147C2BEC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5">
            <a:alphaModFix amt="8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25" b="98125" l="3000" r="90000">
                        <a14:foregroundMark x1="58375" y1="4625" x2="54750" y2="45500"/>
                        <a14:foregroundMark x1="54750" y1="45500" x2="43500" y2="45000"/>
                        <a14:foregroundMark x1="43500" y1="45000" x2="35500" y2="37500"/>
                        <a14:foregroundMark x1="35500" y1="37500" x2="35625" y2="49875"/>
                        <a14:foregroundMark x1="35625" y1="49875" x2="32125" y2="57500"/>
                        <a14:foregroundMark x1="32125" y1="57500" x2="21875" y2="46500"/>
                        <a14:foregroundMark x1="21875" y1="46500" x2="16000" y2="68625"/>
                        <a14:foregroundMark x1="16000" y1="68625" x2="5125" y2="75375"/>
                        <a14:foregroundMark x1="5125" y1="75375" x2="3375" y2="91875"/>
                        <a14:foregroundMark x1="3750" y1="93750" x2="3000" y2="98125"/>
                        <a14:foregroundMark x1="51125" y1="4125" x2="51125" y2="1125"/>
                        <a14:foregroundMark x1="54875" y1="11625" x2="54875" y2="8125"/>
                        <a14:backgroundMark x1="37000" y1="95500" x2="71500" y2="98000"/>
                        <a14:backgroundMark x1="68875" y1="95000" x2="42375" y2="98000"/>
                        <a14:backgroundMark x1="42375" y1="98000" x2="36625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256659" y="147088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C9CF6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ماذا سنتعلم ؟  </a:t>
            </a:r>
          </a:p>
        </p:txBody>
      </p:sp>
      <p:pic>
        <p:nvPicPr>
          <p:cNvPr id="5124" name="Picture 4" descr="Goal 3d Images - Free Download on Freepik">
            <a:extLst>
              <a:ext uri="{FF2B5EF4-FFF2-40B4-BE49-F238E27FC236}">
                <a16:creationId xmlns:a16="http://schemas.microsoft.com/office/drawing/2014/main" id="{E1E774E9-4447-62F8-6A95-9F49725F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63" y="2416639"/>
            <a:ext cx="2626798" cy="262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orme libre : forme 28">
            <a:extLst>
              <a:ext uri="{FF2B5EF4-FFF2-40B4-BE49-F238E27FC236}">
                <a16:creationId xmlns:a16="http://schemas.microsoft.com/office/drawing/2014/main" id="{D999A4A4-7833-7C29-FB14-063D36753066}"/>
              </a:ext>
            </a:extLst>
          </p:cNvPr>
          <p:cNvSpPr/>
          <p:nvPr/>
        </p:nvSpPr>
        <p:spPr>
          <a:xfrm rot="15022296">
            <a:off x="7432400" y="2842205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18" name="Rectangle : coins arrondis 16">
            <a:extLst>
              <a:ext uri="{FF2B5EF4-FFF2-40B4-BE49-F238E27FC236}">
                <a16:creationId xmlns:a16="http://schemas.microsoft.com/office/drawing/2014/main" id="{8F036A88-2AA0-63CC-FE3D-5D9927C1F914}"/>
              </a:ext>
            </a:extLst>
          </p:cNvPr>
          <p:cNvSpPr/>
          <p:nvPr/>
        </p:nvSpPr>
        <p:spPr>
          <a:xfrm>
            <a:off x="8014711" y="2410865"/>
            <a:ext cx="2993963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تصميم حامل المستلزمات المكتبية</a:t>
            </a:r>
          </a:p>
        </p:txBody>
      </p:sp>
      <p:sp>
        <p:nvSpPr>
          <p:cNvPr id="19" name="Forme libre : forme 28">
            <a:extLst>
              <a:ext uri="{FF2B5EF4-FFF2-40B4-BE49-F238E27FC236}">
                <a16:creationId xmlns:a16="http://schemas.microsoft.com/office/drawing/2014/main" id="{A9B01220-E4FE-EE9B-768D-9B029DB10EC1}"/>
              </a:ext>
            </a:extLst>
          </p:cNvPr>
          <p:cNvSpPr/>
          <p:nvPr/>
        </p:nvSpPr>
        <p:spPr>
          <a:xfrm rot="16724036">
            <a:off x="7398801" y="4112432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0" name="Rectangle : coins arrondis 16">
            <a:extLst>
              <a:ext uri="{FF2B5EF4-FFF2-40B4-BE49-F238E27FC236}">
                <a16:creationId xmlns:a16="http://schemas.microsoft.com/office/drawing/2014/main" id="{05C4F685-C24D-408E-701F-D00FEF2F3238}"/>
              </a:ext>
            </a:extLst>
          </p:cNvPr>
          <p:cNvSpPr/>
          <p:nvPr/>
        </p:nvSpPr>
        <p:spPr>
          <a:xfrm>
            <a:off x="8014711" y="3848440"/>
            <a:ext cx="2993963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إنشاء حامل الأقلام</a:t>
            </a:r>
          </a:p>
        </p:txBody>
      </p:sp>
      <p:sp>
        <p:nvSpPr>
          <p:cNvPr id="21" name="Forme libre : forme 28">
            <a:extLst>
              <a:ext uri="{FF2B5EF4-FFF2-40B4-BE49-F238E27FC236}">
                <a16:creationId xmlns:a16="http://schemas.microsoft.com/office/drawing/2014/main" id="{0B476B81-CF62-BBD4-DA56-E47CD5DAFF21}"/>
              </a:ext>
            </a:extLst>
          </p:cNvPr>
          <p:cNvSpPr/>
          <p:nvPr/>
        </p:nvSpPr>
        <p:spPr>
          <a:xfrm rot="6392539">
            <a:off x="4470634" y="2765366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3" name="Forme libre : forme 28">
            <a:extLst>
              <a:ext uri="{FF2B5EF4-FFF2-40B4-BE49-F238E27FC236}">
                <a16:creationId xmlns:a16="http://schemas.microsoft.com/office/drawing/2014/main" id="{D1F7D822-6564-BC4A-E540-60CEE445D5D0}"/>
              </a:ext>
            </a:extLst>
          </p:cNvPr>
          <p:cNvSpPr/>
          <p:nvPr/>
        </p:nvSpPr>
        <p:spPr>
          <a:xfrm rot="4453627">
            <a:off x="4522818" y="4051884"/>
            <a:ext cx="454357" cy="353367"/>
          </a:xfrm>
          <a:custGeom>
            <a:avLst/>
            <a:gdLst>
              <a:gd name="connsiteX0" fmla="*/ 227149 w 454357"/>
              <a:gd name="connsiteY0" fmla="*/ 0 h 353367"/>
              <a:gd name="connsiteX1" fmla="*/ 284835 w 454357"/>
              <a:gd name="connsiteY1" fmla="*/ 33303 h 353367"/>
              <a:gd name="connsiteX2" fmla="*/ 445344 w 454357"/>
              <a:gd name="connsiteY2" fmla="*/ 311181 h 353367"/>
              <a:gd name="connsiteX3" fmla="*/ 454347 w 454357"/>
              <a:gd name="connsiteY3" fmla="*/ 345527 h 353367"/>
              <a:gd name="connsiteX4" fmla="*/ 452154 w 454357"/>
              <a:gd name="connsiteY4" fmla="*/ 353365 h 353367"/>
              <a:gd name="connsiteX5" fmla="*/ 407261 w 454357"/>
              <a:gd name="connsiteY5" fmla="*/ 328998 h 353367"/>
              <a:gd name="connsiteX6" fmla="*/ 227179 w 454357"/>
              <a:gd name="connsiteY6" fmla="*/ 292641 h 353367"/>
              <a:gd name="connsiteX7" fmla="*/ 47097 w 454357"/>
              <a:gd name="connsiteY7" fmla="*/ 328998 h 353367"/>
              <a:gd name="connsiteX8" fmla="*/ 2200 w 454357"/>
              <a:gd name="connsiteY8" fmla="*/ 353367 h 353367"/>
              <a:gd name="connsiteX9" fmla="*/ 10 w 454357"/>
              <a:gd name="connsiteY9" fmla="*/ 345527 h 353367"/>
              <a:gd name="connsiteX10" fmla="*/ 9022 w 454357"/>
              <a:gd name="connsiteY10" fmla="*/ 311181 h 353367"/>
              <a:gd name="connsiteX11" fmla="*/ 169464 w 454357"/>
              <a:gd name="connsiteY11" fmla="*/ 33303 h 353367"/>
              <a:gd name="connsiteX12" fmla="*/ 227149 w 454357"/>
              <a:gd name="connsiteY12" fmla="*/ 0 h 353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4357" h="353367">
                <a:moveTo>
                  <a:pt x="227149" y="0"/>
                </a:moveTo>
                <a:cubicBezTo>
                  <a:pt x="249584" y="0"/>
                  <a:pt x="272020" y="11101"/>
                  <a:pt x="284835" y="33303"/>
                </a:cubicBezTo>
                <a:lnTo>
                  <a:pt x="445344" y="311181"/>
                </a:lnTo>
                <a:cubicBezTo>
                  <a:pt x="451752" y="322282"/>
                  <a:pt x="454552" y="334078"/>
                  <a:pt x="454347" y="345527"/>
                </a:cubicBezTo>
                <a:lnTo>
                  <a:pt x="452154" y="353365"/>
                </a:lnTo>
                <a:lnTo>
                  <a:pt x="407261" y="328998"/>
                </a:lnTo>
                <a:cubicBezTo>
                  <a:pt x="351911" y="305587"/>
                  <a:pt x="291057" y="292641"/>
                  <a:pt x="227179" y="292641"/>
                </a:cubicBezTo>
                <a:cubicBezTo>
                  <a:pt x="163301" y="292641"/>
                  <a:pt x="102447" y="305587"/>
                  <a:pt x="47097" y="328998"/>
                </a:cubicBezTo>
                <a:lnTo>
                  <a:pt x="2200" y="353367"/>
                </a:lnTo>
                <a:lnTo>
                  <a:pt x="10" y="345527"/>
                </a:lnTo>
                <a:cubicBezTo>
                  <a:pt x="-190" y="334078"/>
                  <a:pt x="2614" y="322282"/>
                  <a:pt x="9022" y="311181"/>
                </a:cubicBezTo>
                <a:lnTo>
                  <a:pt x="169464" y="33303"/>
                </a:lnTo>
                <a:cubicBezTo>
                  <a:pt x="182279" y="11101"/>
                  <a:pt x="204714" y="0"/>
                  <a:pt x="227149" y="0"/>
                </a:cubicBezTo>
                <a:close/>
              </a:path>
            </a:pathLst>
          </a:custGeom>
          <a:solidFill>
            <a:srgbClr val="9C9CF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fr-FR" dirty="0"/>
          </a:p>
        </p:txBody>
      </p:sp>
      <p:sp>
        <p:nvSpPr>
          <p:cNvPr id="24" name="Rectangle : coins arrondis 16">
            <a:extLst>
              <a:ext uri="{FF2B5EF4-FFF2-40B4-BE49-F238E27FC236}">
                <a16:creationId xmlns:a16="http://schemas.microsoft.com/office/drawing/2014/main" id="{7ECECB71-1ADD-4265-6063-7985C564FF78}"/>
              </a:ext>
            </a:extLst>
          </p:cNvPr>
          <p:cNvSpPr/>
          <p:nvPr/>
        </p:nvSpPr>
        <p:spPr>
          <a:xfrm>
            <a:off x="1327752" y="3787892"/>
            <a:ext cx="2993963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استخدام برنامج </a:t>
            </a:r>
            <a:r>
              <a:rPr lang="ar-SA" sz="2400" dirty="0" err="1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تينكركاد</a:t>
            </a:r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 و مميزاتها 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6" name="Rectangle : coins arrondis 16">
            <a:extLst>
              <a:ext uri="{FF2B5EF4-FFF2-40B4-BE49-F238E27FC236}">
                <a16:creationId xmlns:a16="http://schemas.microsoft.com/office/drawing/2014/main" id="{C048DA89-E8B2-0C45-2421-B30F369B9186}"/>
              </a:ext>
            </a:extLst>
          </p:cNvPr>
          <p:cNvSpPr/>
          <p:nvPr/>
        </p:nvSpPr>
        <p:spPr>
          <a:xfrm>
            <a:off x="1009851" y="2443334"/>
            <a:ext cx="3281865" cy="881353"/>
          </a:xfrm>
          <a:prstGeom prst="roundRect">
            <a:avLst>
              <a:gd name="adj" fmla="val 29491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10800000" algn="r" rotWithShape="0">
              <a:schemeClr val="bg2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dirty="0">
                <a:solidFill>
                  <a:schemeClr val="bg1">
                    <a:lumMod val="50000"/>
                  </a:schemeClr>
                </a:solidFill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تغيير عرض الشكل ثلاثي الابعاد</a:t>
            </a:r>
          </a:p>
        </p:txBody>
      </p:sp>
    </p:spTree>
    <p:extLst>
      <p:ext uri="{BB962C8B-B14F-4D97-AF65-F5344CB8AC3E}">
        <p14:creationId xmlns:p14="http://schemas.microsoft.com/office/powerpoint/2010/main" val="2417503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0695D4EF-355A-FA7F-133B-49AAC7A37CA8}"/>
              </a:ext>
            </a:extLst>
          </p:cNvPr>
          <p:cNvSpPr/>
          <p:nvPr/>
        </p:nvSpPr>
        <p:spPr>
          <a:xfrm>
            <a:off x="6830035" y="1663585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>
              <a:lnSpc>
                <a:spcPct val="150000"/>
              </a:lnSpc>
            </a:pPr>
            <a:r>
              <a:rPr lang="ar-DZ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ستستخدم ثلاثة أشكال أساسية لإنشاء حامل المستلزمات المكتبية:</a:t>
            </a:r>
            <a:endParaRPr lang="ar-SA" sz="1800" b="1" dirty="0">
              <a:solidFill>
                <a:schemeClr val="tx1">
                  <a:lumMod val="75000"/>
                  <a:lumOff val="25000"/>
                </a:schemeClr>
              </a:solidFill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  <a:p>
            <a:pPr algn="justLow" rtl="1"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&lt;</a:t>
            </a:r>
            <a:r>
              <a:rPr lang="ar-S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أسطوانتان.</a:t>
            </a:r>
          </a:p>
          <a:p>
            <a:pPr algn="justLow" rtl="1"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&lt;</a:t>
            </a:r>
            <a:r>
              <a:rPr lang="ar-SA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صندوق واحد.</a:t>
            </a:r>
          </a:p>
          <a:p>
            <a:pPr algn="justLow" rtl="1">
              <a:lnSpc>
                <a:spcPct val="15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&lt;</a:t>
            </a:r>
            <a:r>
              <a:rPr lang="ar-SA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سقف واحد.</a:t>
            </a:r>
            <a:endParaRPr lang="ar-DZ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1770567" y="-1062582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تصميم حامل المستلزمات المكتبية</a:t>
            </a:r>
          </a:p>
        </p:txBody>
      </p:sp>
      <p:sp>
        <p:nvSpPr>
          <p:cNvPr id="8" name="image here">
            <a:extLst>
              <a:ext uri="{FF2B5EF4-FFF2-40B4-BE49-F238E27FC236}">
                <a16:creationId xmlns:a16="http://schemas.microsoft.com/office/drawing/2014/main" id="{39283491-2C06-491D-B9F9-69EC2FCC3E7C}"/>
              </a:ext>
            </a:extLst>
          </p:cNvPr>
          <p:cNvSpPr/>
          <p:nvPr/>
        </p:nvSpPr>
        <p:spPr>
          <a:xfrm>
            <a:off x="902036" y="1173967"/>
            <a:ext cx="4227070" cy="4859016"/>
          </a:xfrm>
          <a:prstGeom prst="roundRect">
            <a:avLst>
              <a:gd name="adj" fmla="val 11905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4105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0695D4EF-355A-FA7F-133B-49AAC7A37CA8}"/>
              </a:ext>
            </a:extLst>
          </p:cNvPr>
          <p:cNvSpPr/>
          <p:nvPr/>
        </p:nvSpPr>
        <p:spPr>
          <a:xfrm>
            <a:off x="6830035" y="1663585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DZ" b="1" dirty="0">
                <a:solidFill>
                  <a:schemeClr val="tx1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01</a:t>
            </a:r>
            <a:r>
              <a:rPr lang="ar-SA" b="1" dirty="0">
                <a:solidFill>
                  <a:schemeClr val="tx1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(أدوات الشكل)، حدد (الأسطوانة). </a:t>
            </a: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02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مساحة العمل لإضافتها.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03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حدد المقبض الأبيض للأسطوانة لتتغير الطول والعرض.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04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الصندوق الخاص بالطول واكتب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100.00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مم.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5</a:t>
            </a:r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الصندوق الخاص بالعرض واكتب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100.00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مم.</a:t>
            </a:r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endParaRPr lang="ar-DZ" b="1" dirty="0">
              <a:solidFill>
                <a:schemeClr val="tx1"/>
              </a:solidFill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</p:txBody>
      </p:sp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913982" y="3833919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لإنشاء قاعدة حامل المستلزمات المكتبة:</a:t>
            </a:r>
          </a:p>
        </p:txBody>
      </p:sp>
      <p:sp>
        <p:nvSpPr>
          <p:cNvPr id="13" name="image here">
            <a:extLst>
              <a:ext uri="{FF2B5EF4-FFF2-40B4-BE49-F238E27FC236}">
                <a16:creationId xmlns:a16="http://schemas.microsoft.com/office/drawing/2014/main" id="{B999FDA3-B610-59F9-3B8D-BD45E62DFC84}"/>
              </a:ext>
            </a:extLst>
          </p:cNvPr>
          <p:cNvSpPr/>
          <p:nvPr/>
        </p:nvSpPr>
        <p:spPr>
          <a:xfrm>
            <a:off x="453357" y="2098351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23" name="مجموعة 58">
            <a:extLst>
              <a:ext uri="{FF2B5EF4-FFF2-40B4-BE49-F238E27FC236}">
                <a16:creationId xmlns:a16="http://schemas.microsoft.com/office/drawing/2014/main" id="{52848DE1-52C8-0CAF-ACC7-A1B0C94DF843}"/>
              </a:ext>
            </a:extLst>
          </p:cNvPr>
          <p:cNvGrpSpPr/>
          <p:nvPr/>
        </p:nvGrpSpPr>
        <p:grpSpPr>
          <a:xfrm flipH="1">
            <a:off x="4016544" y="4224010"/>
            <a:ext cx="405531" cy="461665"/>
            <a:chOff x="2102209" y="1957879"/>
            <a:chExt cx="405531" cy="461665"/>
          </a:xfrm>
        </p:grpSpPr>
        <p:sp>
          <p:nvSpPr>
            <p:cNvPr id="24" name="دمعة 59">
              <a:extLst>
                <a:ext uri="{FF2B5EF4-FFF2-40B4-BE49-F238E27FC236}">
                  <a16:creationId xmlns:a16="http://schemas.microsoft.com/office/drawing/2014/main" id="{11F4CE7D-9C4A-65FB-EAE1-9F92B24C5F2A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FFA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مربع نص 60">
              <a:extLst>
                <a:ext uri="{FF2B5EF4-FFF2-40B4-BE49-F238E27FC236}">
                  <a16:creationId xmlns:a16="http://schemas.microsoft.com/office/drawing/2014/main" id="{5FF89B68-9577-BD11-EFD6-933F65F4DF7C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3</a:t>
              </a:r>
            </a:p>
          </p:txBody>
        </p:sp>
      </p:grpSp>
      <p:grpSp>
        <p:nvGrpSpPr>
          <p:cNvPr id="26" name="مجموعة 58">
            <a:extLst>
              <a:ext uri="{FF2B5EF4-FFF2-40B4-BE49-F238E27FC236}">
                <a16:creationId xmlns:a16="http://schemas.microsoft.com/office/drawing/2014/main" id="{9714175B-71FF-E977-784A-E790FED56EEC}"/>
              </a:ext>
            </a:extLst>
          </p:cNvPr>
          <p:cNvGrpSpPr/>
          <p:nvPr/>
        </p:nvGrpSpPr>
        <p:grpSpPr>
          <a:xfrm flipH="1">
            <a:off x="2364568" y="4662934"/>
            <a:ext cx="405531" cy="461665"/>
            <a:chOff x="2102209" y="1957879"/>
            <a:chExt cx="405531" cy="461665"/>
          </a:xfrm>
        </p:grpSpPr>
        <p:sp>
          <p:nvSpPr>
            <p:cNvPr id="27" name="دمعة 59">
              <a:extLst>
                <a:ext uri="{FF2B5EF4-FFF2-40B4-BE49-F238E27FC236}">
                  <a16:creationId xmlns:a16="http://schemas.microsoft.com/office/drawing/2014/main" id="{9CC3F5B9-4D67-CCDF-8007-BA57B4D2485F}"/>
                </a:ext>
              </a:extLst>
            </p:cNvPr>
            <p:cNvSpPr/>
            <p:nvPr/>
          </p:nvSpPr>
          <p:spPr>
            <a:xfrm rot="2700000" flipH="1" flipV="1">
              <a:off x="2102209" y="1987850"/>
              <a:ext cx="405531" cy="405531"/>
            </a:xfrm>
            <a:prstGeom prst="teardrop">
              <a:avLst/>
            </a:prstGeom>
            <a:solidFill>
              <a:srgbClr val="00CD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مربع نص 60">
              <a:extLst>
                <a:ext uri="{FF2B5EF4-FFF2-40B4-BE49-F238E27FC236}">
                  <a16:creationId xmlns:a16="http://schemas.microsoft.com/office/drawing/2014/main" id="{C1ECC8AA-3E49-A6CB-BD8D-11C3ACD38837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4</a:t>
              </a:r>
            </a:p>
          </p:txBody>
        </p:sp>
      </p:grpSp>
      <p:grpSp>
        <p:nvGrpSpPr>
          <p:cNvPr id="29" name="مجموعة 58">
            <a:extLst>
              <a:ext uri="{FF2B5EF4-FFF2-40B4-BE49-F238E27FC236}">
                <a16:creationId xmlns:a16="http://schemas.microsoft.com/office/drawing/2014/main" id="{4CB02148-A3B5-0955-BC1B-96BA44B15D4A}"/>
              </a:ext>
            </a:extLst>
          </p:cNvPr>
          <p:cNvGrpSpPr/>
          <p:nvPr/>
        </p:nvGrpSpPr>
        <p:grpSpPr>
          <a:xfrm rot="10634790" flipH="1">
            <a:off x="4850730" y="2722507"/>
            <a:ext cx="405531" cy="461665"/>
            <a:chOff x="2102209" y="1957879"/>
            <a:chExt cx="405531" cy="461665"/>
          </a:xfrm>
          <a:solidFill>
            <a:srgbClr val="7030A0"/>
          </a:solidFill>
        </p:grpSpPr>
        <p:sp>
          <p:nvSpPr>
            <p:cNvPr id="30" name="دمعة 59">
              <a:extLst>
                <a:ext uri="{FF2B5EF4-FFF2-40B4-BE49-F238E27FC236}">
                  <a16:creationId xmlns:a16="http://schemas.microsoft.com/office/drawing/2014/main" id="{389E2B05-5549-0347-5DA9-10269ACD6908}"/>
                </a:ext>
              </a:extLst>
            </p:cNvPr>
            <p:cNvSpPr/>
            <p:nvPr/>
          </p:nvSpPr>
          <p:spPr>
            <a:xfrm rot="8100000" flipH="1" flipV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مربع نص 60">
              <a:extLst>
                <a:ext uri="{FF2B5EF4-FFF2-40B4-BE49-F238E27FC236}">
                  <a16:creationId xmlns:a16="http://schemas.microsoft.com/office/drawing/2014/main" id="{D68704C3-5CB2-EE6B-8B7D-00353E1D824B}"/>
                </a:ext>
              </a:extLst>
            </p:cNvPr>
            <p:cNvSpPr txBox="1"/>
            <p:nvPr/>
          </p:nvSpPr>
          <p:spPr>
            <a:xfrm rot="10800000"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13881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0695D4EF-355A-FA7F-133B-49AAC7A37CA8}"/>
              </a:ext>
            </a:extLst>
          </p:cNvPr>
          <p:cNvSpPr/>
          <p:nvPr/>
        </p:nvSpPr>
        <p:spPr>
          <a:xfrm>
            <a:off x="6830035" y="1663585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DZ" sz="1800" b="1" kern="1200" dirty="0">
                <a:solidFill>
                  <a:srgbClr val="3E93DB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</a:t>
            </a:r>
            <a:r>
              <a:rPr lang="ar-SA" sz="1800" b="1" kern="1200" dirty="0">
                <a:solidFill>
                  <a:srgbClr val="3E93DB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6</a:t>
            </a:r>
            <a:r>
              <a:rPr lang="ar-DZ" sz="1800" b="1" kern="1200" dirty="0">
                <a:solidFill>
                  <a:srgbClr val="3E94DD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</a:t>
            </a:r>
            <a:r>
              <a:rPr lang="ar-SA" sz="1800" b="1" kern="1200" dirty="0">
                <a:solidFill>
                  <a:srgbClr val="404040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من الأسطوانة، حدد المقبض الأبيض الخاص بالارتفاع.</a:t>
            </a:r>
            <a:endParaRPr lang="ar-SA" b="1" dirty="0">
              <a:solidFill>
                <a:srgbClr val="3DCAFD"/>
              </a:solidFill>
              <a:latin typeface="Frutiger LT Arabic 45 Light" panose="01000000000000000000"/>
              <a:ea typeface="Calibri" panose="020F0502020204030204" pitchFamily="34" charset="0"/>
              <a:cs typeface="Frutiger LT Arabic 45 Light" panose="01000000000000000000"/>
            </a:endParaRPr>
          </a:p>
          <a:p>
            <a:pPr algn="justLow" rtl="1"/>
            <a:r>
              <a:rPr lang="ar-DZ" sz="1800" b="1" kern="1200" dirty="0">
                <a:solidFill>
                  <a:srgbClr val="3DCAFD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</a:t>
            </a:r>
            <a:r>
              <a:rPr lang="ar-SA" sz="1800" b="1" kern="1200" dirty="0">
                <a:solidFill>
                  <a:srgbClr val="3DCAFD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7</a:t>
            </a:r>
            <a:r>
              <a:rPr lang="ar-DZ" sz="1800" b="1" kern="1200" dirty="0">
                <a:solidFill>
                  <a:srgbClr val="3DCAFD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</a:t>
            </a:r>
            <a:r>
              <a:rPr lang="ar-SA" sz="1800" b="1" kern="1200" dirty="0">
                <a:solidFill>
                  <a:srgbClr val="404040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الصندوق الخاص بالارتفاع واكتب </a:t>
            </a:r>
            <a:r>
              <a:rPr lang="en-US" sz="1800" b="1" kern="1200" dirty="0">
                <a:solidFill>
                  <a:srgbClr val="404040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2.00</a:t>
            </a:r>
            <a:r>
              <a:rPr lang="ar-SA" sz="1800" b="1" kern="1200" dirty="0">
                <a:solidFill>
                  <a:srgbClr val="404040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مم.</a:t>
            </a:r>
            <a:endParaRPr lang="ar-SA" dirty="0">
              <a:effectLst/>
            </a:endParaRPr>
          </a:p>
          <a:p>
            <a:pPr algn="justLow" rtl="1"/>
            <a:endParaRPr lang="ar-SA" dirty="0">
              <a:effectLst/>
            </a:endParaRPr>
          </a:p>
        </p:txBody>
      </p:sp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913982" y="3833919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لإنشاء قاعدة حامل المستلزمات المكتبة:</a:t>
            </a:r>
          </a:p>
        </p:txBody>
      </p:sp>
      <p:sp>
        <p:nvSpPr>
          <p:cNvPr id="10" name="image here">
            <a:extLst>
              <a:ext uri="{FF2B5EF4-FFF2-40B4-BE49-F238E27FC236}">
                <a16:creationId xmlns:a16="http://schemas.microsoft.com/office/drawing/2014/main" id="{D398E997-C8FA-2076-E431-EBF816F91D26}"/>
              </a:ext>
            </a:extLst>
          </p:cNvPr>
          <p:cNvSpPr/>
          <p:nvPr/>
        </p:nvSpPr>
        <p:spPr>
          <a:xfrm>
            <a:off x="635523" y="2106489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مجموعة 58">
            <a:extLst>
              <a:ext uri="{FF2B5EF4-FFF2-40B4-BE49-F238E27FC236}">
                <a16:creationId xmlns:a16="http://schemas.microsoft.com/office/drawing/2014/main" id="{A16C1E15-848C-B759-BEB3-742423082924}"/>
              </a:ext>
            </a:extLst>
          </p:cNvPr>
          <p:cNvGrpSpPr/>
          <p:nvPr/>
        </p:nvGrpSpPr>
        <p:grpSpPr>
          <a:xfrm rot="16200000" flipH="1">
            <a:off x="3003690" y="2760793"/>
            <a:ext cx="461665" cy="405531"/>
            <a:chOff x="2074143" y="1987850"/>
            <a:chExt cx="461665" cy="405531"/>
          </a:xfrm>
        </p:grpSpPr>
        <p:sp>
          <p:nvSpPr>
            <p:cNvPr id="12" name="دمعة 59">
              <a:extLst>
                <a:ext uri="{FF2B5EF4-FFF2-40B4-BE49-F238E27FC236}">
                  <a16:creationId xmlns:a16="http://schemas.microsoft.com/office/drawing/2014/main" id="{8BC6A7DC-3D3C-871B-2C3A-F6E088715305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مربع نص 60">
              <a:extLst>
                <a:ext uri="{FF2B5EF4-FFF2-40B4-BE49-F238E27FC236}">
                  <a16:creationId xmlns:a16="http://schemas.microsoft.com/office/drawing/2014/main" id="{02094E5E-BEAF-C185-1A61-A0EC23840A42}"/>
                </a:ext>
              </a:extLst>
            </p:cNvPr>
            <p:cNvSpPr txBox="1"/>
            <p:nvPr/>
          </p:nvSpPr>
          <p:spPr>
            <a:xfrm rot="16200000">
              <a:off x="2140007" y="1957880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6</a:t>
              </a:r>
            </a:p>
          </p:txBody>
        </p:sp>
      </p:grpSp>
      <p:grpSp>
        <p:nvGrpSpPr>
          <p:cNvPr id="15" name="مجموعة 58">
            <a:extLst>
              <a:ext uri="{FF2B5EF4-FFF2-40B4-BE49-F238E27FC236}">
                <a16:creationId xmlns:a16="http://schemas.microsoft.com/office/drawing/2014/main" id="{455E13FA-182B-DC51-AF01-736C799A59F9}"/>
              </a:ext>
            </a:extLst>
          </p:cNvPr>
          <p:cNvGrpSpPr/>
          <p:nvPr/>
        </p:nvGrpSpPr>
        <p:grpSpPr>
          <a:xfrm flipH="1">
            <a:off x="4061927" y="2774471"/>
            <a:ext cx="405531" cy="461665"/>
            <a:chOff x="2102209" y="1957879"/>
            <a:chExt cx="405531" cy="461665"/>
          </a:xfrm>
        </p:grpSpPr>
        <p:sp>
          <p:nvSpPr>
            <p:cNvPr id="16" name="دمعة 59">
              <a:extLst>
                <a:ext uri="{FF2B5EF4-FFF2-40B4-BE49-F238E27FC236}">
                  <a16:creationId xmlns:a16="http://schemas.microsoft.com/office/drawing/2014/main" id="{A11551EE-5D3D-5CC5-7EB4-E18D596718CA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C69089FC-90F9-5F55-2479-481B9E7B190E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21962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0695D4EF-355A-FA7F-133B-49AAC7A37CA8}"/>
              </a:ext>
            </a:extLst>
          </p:cNvPr>
          <p:cNvSpPr/>
          <p:nvPr/>
        </p:nvSpPr>
        <p:spPr>
          <a:xfrm>
            <a:off x="6830035" y="1663585"/>
            <a:ext cx="4839524" cy="383293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6</a:t>
            </a:r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من الأسطوانة، حدد المقبض الأبيض الخاص بالارتفاع.</a:t>
            </a:r>
            <a:endParaRPr lang="ar-SA" b="1" dirty="0">
              <a:solidFill>
                <a:schemeClr val="tx1"/>
              </a:solidFill>
              <a:latin typeface="Frutiger LT Arabic 45 Light" panose="01000000000000000000"/>
              <a:ea typeface="Calibri" panose="020F0502020204030204" pitchFamily="34" charset="0"/>
              <a:cs typeface="Frutiger LT Arabic 45 Light" panose="01000000000000000000"/>
            </a:endParaRPr>
          </a:p>
          <a:p>
            <a:pPr algn="justLow" rtl="1"/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7</a:t>
            </a:r>
            <a:r>
              <a:rPr lang="ar-DZ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اضغط على الصندوق الخاص بالارتفاع واكتب </a:t>
            </a:r>
            <a:r>
              <a:rPr lang="en-US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2.00</a:t>
            </a:r>
            <a:r>
              <a:rPr lang="ar-SA" sz="1800" b="1" kern="1200" dirty="0">
                <a:solidFill>
                  <a:schemeClr val="tx1"/>
                </a:solidFill>
                <a:effectLst/>
                <a:latin typeface="Frutiger LT Arabic 45 Light" panose="01000000000000000000"/>
                <a:ea typeface="Calibri" panose="020F0502020204030204" pitchFamily="34" charset="0"/>
                <a:cs typeface="Frutiger LT Arabic 45 Light" panose="01000000000000000000"/>
              </a:rPr>
              <a:t> مم.</a:t>
            </a:r>
          </a:p>
          <a:p>
            <a:pPr algn="justLow" rtl="1"/>
            <a:r>
              <a:rPr lang="ar-DZ" b="1" dirty="0">
                <a:solidFill>
                  <a:schemeClr val="tx1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0</a:t>
            </a:r>
            <a:r>
              <a:rPr lang="ar-SA" b="1" dirty="0">
                <a:solidFill>
                  <a:schemeClr val="tx1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8</a:t>
            </a:r>
            <a:r>
              <a:rPr lang="ar-DZ" b="1" dirty="0">
                <a:solidFill>
                  <a:schemeClr val="tx1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</a:t>
            </a:r>
            <a:r>
              <a:rPr lang="ar-SA" b="1" dirty="0">
                <a:solidFill>
                  <a:schemeClr val="tx1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من منتصف الجزء العلوي للأسطوانة، اضغط على المقبض ذي الشكل السهمي واسحبه لأعلى بمقدار </a:t>
            </a:r>
            <a:r>
              <a:rPr lang="en-US" b="1" dirty="0">
                <a:solidFill>
                  <a:schemeClr val="tx1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2.00</a:t>
            </a:r>
            <a:r>
              <a:rPr lang="ar-SA" b="1" dirty="0">
                <a:solidFill>
                  <a:schemeClr val="tx1"/>
                </a:solidFill>
                <a:latin typeface="Frutiger LT Arabic 45 Light" panose="01000000000000000000" pitchFamily="2" charset="-78"/>
                <a:ea typeface="Calibri" panose="020F0502020204030204" pitchFamily="34" charset="0"/>
                <a:cs typeface="Frutiger LT Arabic 45 Light" panose="01000000000000000000" pitchFamily="2" charset="-78"/>
              </a:rPr>
              <a:t> مم.</a:t>
            </a:r>
            <a:endParaRPr lang="ar-DZ" b="1" dirty="0">
              <a:solidFill>
                <a:schemeClr val="tx1"/>
              </a:solidFill>
              <a:effectLst/>
              <a:latin typeface="Frutiger LT Arabic 45 Light" panose="01000000000000000000" pitchFamily="2" charset="-78"/>
              <a:ea typeface="Calibri" panose="020F0502020204030204" pitchFamily="34" charset="0"/>
              <a:cs typeface="Frutiger LT Arabic 45 Light" panose="01000000000000000000" pitchFamily="2" charset="-78"/>
            </a:endParaRPr>
          </a:p>
          <a:p>
            <a:pPr algn="justLow" rtl="1"/>
            <a:endParaRPr lang="ar-SA" dirty="0">
              <a:solidFill>
                <a:schemeClr val="tx1"/>
              </a:solidFill>
              <a:effectLst/>
            </a:endParaRPr>
          </a:p>
          <a:p>
            <a:pPr algn="justLow" rtl="1"/>
            <a:endParaRPr lang="ar-SA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47" name="Graphique 29">
            <a:extLst>
              <a:ext uri="{FF2B5EF4-FFF2-40B4-BE49-F238E27FC236}">
                <a16:creationId xmlns:a16="http://schemas.microsoft.com/office/drawing/2014/main" id="{2290AEC8-55D0-A414-B7B4-FB99584ED7A9}"/>
              </a:ext>
            </a:extLst>
          </p:cNvPr>
          <p:cNvGrpSpPr/>
          <p:nvPr/>
        </p:nvGrpSpPr>
        <p:grpSpPr>
          <a:xfrm>
            <a:off x="-913982" y="3833919"/>
            <a:ext cx="5258266" cy="5258266"/>
            <a:chOff x="-1770567" y="-1062582"/>
            <a:chExt cx="5258266" cy="5258266"/>
          </a:xfrm>
          <a:solidFill>
            <a:srgbClr val="00B050">
              <a:alpha val="19000"/>
            </a:srgbClr>
          </a:solidFill>
        </p:grpSpPr>
        <p:sp>
          <p:nvSpPr>
            <p:cNvPr id="48" name="شكل حر: شكل 47">
              <a:extLst>
                <a:ext uri="{FF2B5EF4-FFF2-40B4-BE49-F238E27FC236}">
                  <a16:creationId xmlns:a16="http://schemas.microsoft.com/office/drawing/2014/main" id="{7EC0B3DC-CB4A-61A3-C5F2-EDAD8BBCB51D}"/>
                </a:ext>
              </a:extLst>
            </p:cNvPr>
            <p:cNvSpPr/>
            <p:nvPr/>
          </p:nvSpPr>
          <p:spPr>
            <a:xfrm>
              <a:off x="-1241421" y="-532833"/>
              <a:ext cx="3749267" cy="3748664"/>
            </a:xfrm>
            <a:custGeom>
              <a:avLst/>
              <a:gdLst>
                <a:gd name="connsiteX0" fmla="*/ 3749268 w 3749267"/>
                <a:gd name="connsiteY0" fmla="*/ 51285 h 3748664"/>
                <a:gd name="connsiteX1" fmla="*/ 3683502 w 3749267"/>
                <a:gd name="connsiteY1" fmla="*/ 0 h 3748664"/>
                <a:gd name="connsiteX2" fmla="*/ 0 w 3749267"/>
                <a:gd name="connsiteY2" fmla="*/ 3682898 h 3748664"/>
                <a:gd name="connsiteX3" fmla="*/ 51285 w 3749267"/>
                <a:gd name="connsiteY3" fmla="*/ 3748665 h 3748664"/>
                <a:gd name="connsiteX4" fmla="*/ 3749268 w 3749267"/>
                <a:gd name="connsiteY4" fmla="*/ 51285 h 374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8664">
                  <a:moveTo>
                    <a:pt x="3749268" y="51285"/>
                  </a:moveTo>
                  <a:cubicBezTo>
                    <a:pt x="3727547" y="33788"/>
                    <a:pt x="3705223" y="16894"/>
                    <a:pt x="3683502" y="0"/>
                  </a:cubicBezTo>
                  <a:lnTo>
                    <a:pt x="0" y="3682898"/>
                  </a:lnTo>
                  <a:cubicBezTo>
                    <a:pt x="16894" y="3705223"/>
                    <a:pt x="33788" y="3726944"/>
                    <a:pt x="51285" y="3748665"/>
                  </a:cubicBezTo>
                  <a:lnTo>
                    <a:pt x="3749268" y="512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49" name="شكل حر: شكل 48">
              <a:extLst>
                <a:ext uri="{FF2B5EF4-FFF2-40B4-BE49-F238E27FC236}">
                  <a16:creationId xmlns:a16="http://schemas.microsoft.com/office/drawing/2014/main" id="{5E38AE2C-8BBE-D477-2698-CB104F9E9215}"/>
                </a:ext>
              </a:extLst>
            </p:cNvPr>
            <p:cNvSpPr/>
            <p:nvPr/>
          </p:nvSpPr>
          <p:spPr>
            <a:xfrm>
              <a:off x="-1687906" y="-979921"/>
              <a:ext cx="3296145" cy="3296145"/>
            </a:xfrm>
            <a:custGeom>
              <a:avLst/>
              <a:gdLst>
                <a:gd name="connsiteX0" fmla="*/ 3296146 w 3296145"/>
                <a:gd name="connsiteY0" fmla="*/ 25341 h 3296145"/>
                <a:gd name="connsiteX1" fmla="*/ 3203832 w 3296145"/>
                <a:gd name="connsiteY1" fmla="*/ 0 h 3296145"/>
                <a:gd name="connsiteX2" fmla="*/ 0 w 3296145"/>
                <a:gd name="connsiteY2" fmla="*/ 3204435 h 3296145"/>
                <a:gd name="connsiteX3" fmla="*/ 25341 w 3296145"/>
                <a:gd name="connsiteY3" fmla="*/ 3296146 h 3296145"/>
                <a:gd name="connsiteX4" fmla="*/ 3296146 w 3296145"/>
                <a:gd name="connsiteY4" fmla="*/ 25341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25341"/>
                  </a:moveTo>
                  <a:cubicBezTo>
                    <a:pt x="3265375" y="16291"/>
                    <a:pt x="3234603" y="7844"/>
                    <a:pt x="3203832" y="0"/>
                  </a:cubicBezTo>
                  <a:lnTo>
                    <a:pt x="0" y="3204435"/>
                  </a:lnTo>
                  <a:cubicBezTo>
                    <a:pt x="7844" y="3235207"/>
                    <a:pt x="16291" y="3265978"/>
                    <a:pt x="25341" y="3296146"/>
                  </a:cubicBezTo>
                  <a:lnTo>
                    <a:pt x="3296146" y="2534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0" name="شكل حر: شكل 49">
              <a:extLst>
                <a:ext uri="{FF2B5EF4-FFF2-40B4-BE49-F238E27FC236}">
                  <a16:creationId xmlns:a16="http://schemas.microsoft.com/office/drawing/2014/main" id="{06C460CC-32CA-17B0-9921-CC07E7F730E9}"/>
                </a:ext>
              </a:extLst>
            </p:cNvPr>
            <p:cNvSpPr/>
            <p:nvPr/>
          </p:nvSpPr>
          <p:spPr>
            <a:xfrm>
              <a:off x="-1423032" y="-715651"/>
              <a:ext cx="3663590" cy="3663590"/>
            </a:xfrm>
            <a:custGeom>
              <a:avLst/>
              <a:gdLst>
                <a:gd name="connsiteX0" fmla="*/ 3663591 w 3663590"/>
                <a:gd name="connsiteY0" fmla="*/ 44045 h 3663590"/>
                <a:gd name="connsiteX1" fmla="*/ 3589981 w 3663590"/>
                <a:gd name="connsiteY1" fmla="*/ 0 h 3663590"/>
                <a:gd name="connsiteX2" fmla="*/ 0 w 3663590"/>
                <a:gd name="connsiteY2" fmla="*/ 3589981 h 3663590"/>
                <a:gd name="connsiteX3" fmla="*/ 44045 w 3663590"/>
                <a:gd name="connsiteY3" fmla="*/ 3663591 h 3663590"/>
                <a:gd name="connsiteX4" fmla="*/ 3663591 w 3663590"/>
                <a:gd name="connsiteY4" fmla="*/ 44045 h 3663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3590" h="3663590">
                  <a:moveTo>
                    <a:pt x="3663591" y="44045"/>
                  </a:moveTo>
                  <a:cubicBezTo>
                    <a:pt x="3639457" y="28961"/>
                    <a:pt x="3614719" y="14481"/>
                    <a:pt x="3589981" y="0"/>
                  </a:cubicBezTo>
                  <a:lnTo>
                    <a:pt x="0" y="3589981"/>
                  </a:lnTo>
                  <a:cubicBezTo>
                    <a:pt x="13877" y="3614719"/>
                    <a:pt x="28961" y="3639457"/>
                    <a:pt x="44045" y="3663591"/>
                  </a:cubicBezTo>
                  <a:lnTo>
                    <a:pt x="3663591" y="4404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" name="شكل حر: شكل 50">
              <a:extLst>
                <a:ext uri="{FF2B5EF4-FFF2-40B4-BE49-F238E27FC236}">
                  <a16:creationId xmlns:a16="http://schemas.microsoft.com/office/drawing/2014/main" id="{AC5DDCB4-0450-DCE9-87BF-9FE7B60607B5}"/>
                </a:ext>
              </a:extLst>
            </p:cNvPr>
            <p:cNvSpPr/>
            <p:nvPr/>
          </p:nvSpPr>
          <p:spPr>
            <a:xfrm>
              <a:off x="-1573872" y="-865887"/>
              <a:ext cx="3515767" cy="3515767"/>
            </a:xfrm>
            <a:custGeom>
              <a:avLst/>
              <a:gdLst>
                <a:gd name="connsiteX0" fmla="*/ 3515768 w 3515767"/>
                <a:gd name="connsiteY0" fmla="*/ 35598 h 3515767"/>
                <a:gd name="connsiteX1" fmla="*/ 3433711 w 3515767"/>
                <a:gd name="connsiteY1" fmla="*/ 0 h 3515767"/>
                <a:gd name="connsiteX2" fmla="*/ 0 w 3515767"/>
                <a:gd name="connsiteY2" fmla="*/ 3433711 h 3515767"/>
                <a:gd name="connsiteX3" fmla="*/ 35598 w 3515767"/>
                <a:gd name="connsiteY3" fmla="*/ 3515768 h 3515767"/>
                <a:gd name="connsiteX4" fmla="*/ 3515768 w 3515767"/>
                <a:gd name="connsiteY4" fmla="*/ 35598 h 351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767" h="3515767">
                  <a:moveTo>
                    <a:pt x="3515768" y="35598"/>
                  </a:moveTo>
                  <a:cubicBezTo>
                    <a:pt x="3488617" y="23531"/>
                    <a:pt x="3461466" y="11464"/>
                    <a:pt x="3433711" y="0"/>
                  </a:cubicBezTo>
                  <a:lnTo>
                    <a:pt x="0" y="3433711"/>
                  </a:lnTo>
                  <a:cubicBezTo>
                    <a:pt x="11464" y="3461466"/>
                    <a:pt x="22928" y="3488617"/>
                    <a:pt x="35598" y="3515768"/>
                  </a:cubicBezTo>
                  <a:lnTo>
                    <a:pt x="3515768" y="3559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2" name="شكل حر: شكل 51">
              <a:extLst>
                <a:ext uri="{FF2B5EF4-FFF2-40B4-BE49-F238E27FC236}">
                  <a16:creationId xmlns:a16="http://schemas.microsoft.com/office/drawing/2014/main" id="{0BE2DFE8-10E2-8028-3CAF-163DE4B277ED}"/>
                </a:ext>
              </a:extLst>
            </p:cNvPr>
            <p:cNvSpPr/>
            <p:nvPr/>
          </p:nvSpPr>
          <p:spPr>
            <a:xfrm>
              <a:off x="-1757293" y="-1049308"/>
              <a:ext cx="2990242" cy="2989639"/>
            </a:xfrm>
            <a:custGeom>
              <a:avLst/>
              <a:gdLst>
                <a:gd name="connsiteX0" fmla="*/ 2990243 w 2990242"/>
                <a:gd name="connsiteY0" fmla="*/ 12671 h 2989639"/>
                <a:gd name="connsiteX1" fmla="*/ 2885862 w 2990242"/>
                <a:gd name="connsiteY1" fmla="*/ 0 h 2989639"/>
                <a:gd name="connsiteX2" fmla="*/ 0 w 2990242"/>
                <a:gd name="connsiteY2" fmla="*/ 2885259 h 2989639"/>
                <a:gd name="connsiteX3" fmla="*/ 12671 w 2990242"/>
                <a:gd name="connsiteY3" fmla="*/ 2989640 h 2989639"/>
                <a:gd name="connsiteX4" fmla="*/ 2990243 w 2990242"/>
                <a:gd name="connsiteY4" fmla="*/ 1267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0242" h="2989639">
                  <a:moveTo>
                    <a:pt x="2990243" y="12671"/>
                  </a:moveTo>
                  <a:cubicBezTo>
                    <a:pt x="2955248" y="7844"/>
                    <a:pt x="2920857" y="3620"/>
                    <a:pt x="2885862" y="0"/>
                  </a:cubicBezTo>
                  <a:lnTo>
                    <a:pt x="0" y="2885259"/>
                  </a:lnTo>
                  <a:cubicBezTo>
                    <a:pt x="3620" y="2920254"/>
                    <a:pt x="7844" y="2955248"/>
                    <a:pt x="12671" y="2989640"/>
                  </a:cubicBezTo>
                  <a:lnTo>
                    <a:pt x="2990243" y="1267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3" name="شكل حر: شكل 52">
              <a:extLst>
                <a:ext uri="{FF2B5EF4-FFF2-40B4-BE49-F238E27FC236}">
                  <a16:creationId xmlns:a16="http://schemas.microsoft.com/office/drawing/2014/main" id="{B2589DB8-E319-9D5F-D747-E0C4ECEC6AFA}"/>
                </a:ext>
              </a:extLst>
            </p:cNvPr>
            <p:cNvSpPr/>
            <p:nvPr/>
          </p:nvSpPr>
          <p:spPr>
            <a:xfrm>
              <a:off x="-1029643" y="-321658"/>
              <a:ext cx="3777021" cy="3777021"/>
            </a:xfrm>
            <a:custGeom>
              <a:avLst/>
              <a:gdLst>
                <a:gd name="connsiteX0" fmla="*/ 3748061 w 3777021"/>
                <a:gd name="connsiteY0" fmla="*/ 28961 h 3777021"/>
                <a:gd name="connsiteX1" fmla="*/ 3718497 w 3777021"/>
                <a:gd name="connsiteY1" fmla="*/ 0 h 3777021"/>
                <a:gd name="connsiteX2" fmla="*/ 0 w 3777021"/>
                <a:gd name="connsiteY2" fmla="*/ 3718497 h 3777021"/>
                <a:gd name="connsiteX3" fmla="*/ 28961 w 3777021"/>
                <a:gd name="connsiteY3" fmla="*/ 3748061 h 3777021"/>
                <a:gd name="connsiteX4" fmla="*/ 58526 w 3777021"/>
                <a:gd name="connsiteY4" fmla="*/ 3777022 h 3777021"/>
                <a:gd name="connsiteX5" fmla="*/ 3777022 w 3777021"/>
                <a:gd name="connsiteY5" fmla="*/ 58526 h 3777021"/>
                <a:gd name="connsiteX6" fmla="*/ 3748061 w 3777021"/>
                <a:gd name="connsiteY6" fmla="*/ 28961 h 3777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77021" h="3777021">
                  <a:moveTo>
                    <a:pt x="3748061" y="28961"/>
                  </a:moveTo>
                  <a:cubicBezTo>
                    <a:pt x="3738407" y="19308"/>
                    <a:pt x="3728150" y="9654"/>
                    <a:pt x="3718497" y="0"/>
                  </a:cubicBezTo>
                  <a:lnTo>
                    <a:pt x="0" y="3718497"/>
                  </a:lnTo>
                  <a:cubicBezTo>
                    <a:pt x="9654" y="3728150"/>
                    <a:pt x="19308" y="3738407"/>
                    <a:pt x="28961" y="3748061"/>
                  </a:cubicBezTo>
                  <a:cubicBezTo>
                    <a:pt x="38615" y="3757715"/>
                    <a:pt x="48872" y="3767369"/>
                    <a:pt x="58526" y="3777022"/>
                  </a:cubicBezTo>
                  <a:lnTo>
                    <a:pt x="3777022" y="58526"/>
                  </a:lnTo>
                  <a:cubicBezTo>
                    <a:pt x="3767369" y="48269"/>
                    <a:pt x="3757715" y="38615"/>
                    <a:pt x="3748061" y="28961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 dirty="0"/>
            </a:p>
          </p:txBody>
        </p:sp>
        <p:sp>
          <p:nvSpPr>
            <p:cNvPr id="54" name="شكل حر: شكل 53">
              <a:extLst>
                <a:ext uri="{FF2B5EF4-FFF2-40B4-BE49-F238E27FC236}">
                  <a16:creationId xmlns:a16="http://schemas.microsoft.com/office/drawing/2014/main" id="{4B26F153-E65D-93C9-BE33-F9E2BCE7A910}"/>
                </a:ext>
              </a:extLst>
            </p:cNvPr>
            <p:cNvSpPr/>
            <p:nvPr/>
          </p:nvSpPr>
          <p:spPr>
            <a:xfrm>
              <a:off x="-1770567" y="-1062582"/>
              <a:ext cx="2571512" cy="2571512"/>
            </a:xfrm>
            <a:custGeom>
              <a:avLst/>
              <a:gdLst>
                <a:gd name="connsiteX0" fmla="*/ 2571513 w 2571512"/>
                <a:gd name="connsiteY0" fmla="*/ 0 h 2571512"/>
                <a:gd name="connsiteX1" fmla="*/ 2448428 w 2571512"/>
                <a:gd name="connsiteY1" fmla="*/ 5430 h 2571512"/>
                <a:gd name="connsiteX2" fmla="*/ 5430 w 2571512"/>
                <a:gd name="connsiteY2" fmla="*/ 2449031 h 2571512"/>
                <a:gd name="connsiteX3" fmla="*/ 0 w 2571512"/>
                <a:gd name="connsiteY3" fmla="*/ 2571513 h 2571512"/>
                <a:gd name="connsiteX4" fmla="*/ 2571513 w 2571512"/>
                <a:gd name="connsiteY4" fmla="*/ 0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71513" y="0"/>
                  </a:moveTo>
                  <a:cubicBezTo>
                    <a:pt x="2530484" y="603"/>
                    <a:pt x="2489456" y="3017"/>
                    <a:pt x="2448428" y="5430"/>
                  </a:cubicBezTo>
                  <a:lnTo>
                    <a:pt x="5430" y="2449031"/>
                  </a:lnTo>
                  <a:cubicBezTo>
                    <a:pt x="3017" y="2489456"/>
                    <a:pt x="603" y="2530484"/>
                    <a:pt x="0" y="2571513"/>
                  </a:cubicBezTo>
                  <a:lnTo>
                    <a:pt x="2571513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5" name="شكل حر: شكل 54">
              <a:extLst>
                <a:ext uri="{FF2B5EF4-FFF2-40B4-BE49-F238E27FC236}">
                  <a16:creationId xmlns:a16="http://schemas.microsoft.com/office/drawing/2014/main" id="{30E691C9-F403-257A-87BC-2E15DA5A9F51}"/>
                </a:ext>
              </a:extLst>
            </p:cNvPr>
            <p:cNvSpPr/>
            <p:nvPr/>
          </p:nvSpPr>
          <p:spPr>
            <a:xfrm>
              <a:off x="-1707214" y="-999229"/>
              <a:ext cx="1987461" cy="1987461"/>
            </a:xfrm>
            <a:custGeom>
              <a:avLst/>
              <a:gdLst>
                <a:gd name="connsiteX0" fmla="*/ 0 w 1987461"/>
                <a:gd name="connsiteY0" fmla="*/ 1987462 h 1987461"/>
                <a:gd name="connsiteX1" fmla="*/ 1987462 w 1987461"/>
                <a:gd name="connsiteY1" fmla="*/ 0 h 1987461"/>
                <a:gd name="connsiteX2" fmla="*/ 1829382 w 1987461"/>
                <a:gd name="connsiteY2" fmla="*/ 40425 h 1987461"/>
                <a:gd name="connsiteX3" fmla="*/ 41028 w 1987461"/>
                <a:gd name="connsiteY3" fmla="*/ 1829382 h 1987461"/>
                <a:gd name="connsiteX4" fmla="*/ 0 w 1987461"/>
                <a:gd name="connsiteY4" fmla="*/ 1987462 h 198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7461" h="1987461">
                  <a:moveTo>
                    <a:pt x="0" y="1987462"/>
                  </a:moveTo>
                  <a:lnTo>
                    <a:pt x="1987462" y="0"/>
                  </a:lnTo>
                  <a:cubicBezTo>
                    <a:pt x="1934366" y="12067"/>
                    <a:pt x="1881874" y="25341"/>
                    <a:pt x="1829382" y="40425"/>
                  </a:cubicBezTo>
                  <a:lnTo>
                    <a:pt x="41028" y="1829382"/>
                  </a:lnTo>
                  <a:cubicBezTo>
                    <a:pt x="25944" y="1881271"/>
                    <a:pt x="12067" y="1934366"/>
                    <a:pt x="0" y="1987462"/>
                  </a:cubicBez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6" name="شكل حر: شكل 55">
              <a:extLst>
                <a:ext uri="{FF2B5EF4-FFF2-40B4-BE49-F238E27FC236}">
                  <a16:creationId xmlns:a16="http://schemas.microsoft.com/office/drawing/2014/main" id="{8324F26E-78AE-00A9-58EC-D2631E9DD379}"/>
                </a:ext>
              </a:extLst>
            </p:cNvPr>
            <p:cNvSpPr/>
            <p:nvPr/>
          </p:nvSpPr>
          <p:spPr>
            <a:xfrm>
              <a:off x="916186" y="1624171"/>
              <a:ext cx="2571512" cy="2571512"/>
            </a:xfrm>
            <a:custGeom>
              <a:avLst/>
              <a:gdLst>
                <a:gd name="connsiteX0" fmla="*/ 2566082 w 2571512"/>
                <a:gd name="connsiteY0" fmla="*/ 123085 h 2571512"/>
                <a:gd name="connsiteX1" fmla="*/ 2571513 w 2571512"/>
                <a:gd name="connsiteY1" fmla="*/ 0 h 2571512"/>
                <a:gd name="connsiteX2" fmla="*/ 0 w 2571512"/>
                <a:gd name="connsiteY2" fmla="*/ 2571513 h 2571512"/>
                <a:gd name="connsiteX3" fmla="*/ 123085 w 2571512"/>
                <a:gd name="connsiteY3" fmla="*/ 2566082 h 2571512"/>
                <a:gd name="connsiteX4" fmla="*/ 2566082 w 2571512"/>
                <a:gd name="connsiteY4" fmla="*/ 123085 h 2571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1512" h="2571512">
                  <a:moveTo>
                    <a:pt x="2566082" y="123085"/>
                  </a:moveTo>
                  <a:cubicBezTo>
                    <a:pt x="2569099" y="82057"/>
                    <a:pt x="2570909" y="41028"/>
                    <a:pt x="2571513" y="0"/>
                  </a:cubicBezTo>
                  <a:lnTo>
                    <a:pt x="0" y="2571513"/>
                  </a:lnTo>
                  <a:cubicBezTo>
                    <a:pt x="41028" y="2570909"/>
                    <a:pt x="82057" y="2568496"/>
                    <a:pt x="123085" y="2566082"/>
                  </a:cubicBezTo>
                  <a:lnTo>
                    <a:pt x="2566082" y="123085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7" name="شكل حر: شكل 56">
              <a:extLst>
                <a:ext uri="{FF2B5EF4-FFF2-40B4-BE49-F238E27FC236}">
                  <a16:creationId xmlns:a16="http://schemas.microsoft.com/office/drawing/2014/main" id="{0959D22C-9FB9-0658-B542-65AD8EE4487F}"/>
                </a:ext>
              </a:extLst>
            </p:cNvPr>
            <p:cNvSpPr/>
            <p:nvPr/>
          </p:nvSpPr>
          <p:spPr>
            <a:xfrm>
              <a:off x="484785" y="1192770"/>
              <a:ext cx="2989639" cy="2989639"/>
            </a:xfrm>
            <a:custGeom>
              <a:avLst/>
              <a:gdLst>
                <a:gd name="connsiteX0" fmla="*/ 2989640 w 2989639"/>
                <a:gd name="connsiteY0" fmla="*/ 104381 h 2989639"/>
                <a:gd name="connsiteX1" fmla="*/ 2976969 w 2989639"/>
                <a:gd name="connsiteY1" fmla="*/ 0 h 2989639"/>
                <a:gd name="connsiteX2" fmla="*/ 0 w 2989639"/>
                <a:gd name="connsiteY2" fmla="*/ 2976969 h 2989639"/>
                <a:gd name="connsiteX3" fmla="*/ 104381 w 2989639"/>
                <a:gd name="connsiteY3" fmla="*/ 2989640 h 2989639"/>
                <a:gd name="connsiteX4" fmla="*/ 2989640 w 2989639"/>
                <a:gd name="connsiteY4" fmla="*/ 104381 h 2989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89639" h="2989639">
                  <a:moveTo>
                    <a:pt x="2989640" y="104381"/>
                  </a:moveTo>
                  <a:cubicBezTo>
                    <a:pt x="2986020" y="69386"/>
                    <a:pt x="2981796" y="34391"/>
                    <a:pt x="2976969" y="0"/>
                  </a:cubicBezTo>
                  <a:lnTo>
                    <a:pt x="0" y="2976969"/>
                  </a:lnTo>
                  <a:cubicBezTo>
                    <a:pt x="34995" y="2981796"/>
                    <a:pt x="69386" y="2986020"/>
                    <a:pt x="104381" y="2989640"/>
                  </a:cubicBezTo>
                  <a:lnTo>
                    <a:pt x="2989640" y="104381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8" name="شكل حر: شكل 57">
              <a:extLst>
                <a:ext uri="{FF2B5EF4-FFF2-40B4-BE49-F238E27FC236}">
                  <a16:creationId xmlns:a16="http://schemas.microsoft.com/office/drawing/2014/main" id="{3B541EE2-921B-7AC6-9383-ED69B6689255}"/>
                </a:ext>
              </a:extLst>
            </p:cNvPr>
            <p:cNvSpPr/>
            <p:nvPr/>
          </p:nvSpPr>
          <p:spPr>
            <a:xfrm>
              <a:off x="-1407345" y="-699360"/>
              <a:ext cx="930378" cy="930378"/>
            </a:xfrm>
            <a:custGeom>
              <a:avLst/>
              <a:gdLst>
                <a:gd name="connsiteX0" fmla="*/ 930378 w 930378"/>
                <a:gd name="connsiteY0" fmla="*/ 0 h 930378"/>
                <a:gd name="connsiteX1" fmla="*/ 406663 w 930378"/>
                <a:gd name="connsiteY1" fmla="*/ 406663 h 930378"/>
                <a:gd name="connsiteX2" fmla="*/ 0 w 930378"/>
                <a:gd name="connsiteY2" fmla="*/ 930378 h 930378"/>
                <a:gd name="connsiteX3" fmla="*/ 930378 w 930378"/>
                <a:gd name="connsiteY3" fmla="*/ 0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930378" y="0"/>
                  </a:moveTo>
                  <a:cubicBezTo>
                    <a:pt x="743337" y="110415"/>
                    <a:pt x="567157" y="246170"/>
                    <a:pt x="406663" y="406663"/>
                  </a:cubicBezTo>
                  <a:cubicBezTo>
                    <a:pt x="246170" y="567157"/>
                    <a:pt x="110415" y="743337"/>
                    <a:pt x="0" y="930378"/>
                  </a:cubicBezTo>
                  <a:lnTo>
                    <a:pt x="930378" y="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9" name="شكل حر: شكل 58">
              <a:extLst>
                <a:ext uri="{FF2B5EF4-FFF2-40B4-BE49-F238E27FC236}">
                  <a16:creationId xmlns:a16="http://schemas.microsoft.com/office/drawing/2014/main" id="{2216CE48-8850-4E27-7EB1-150B86350D32}"/>
                </a:ext>
              </a:extLst>
            </p:cNvPr>
            <p:cNvSpPr/>
            <p:nvPr/>
          </p:nvSpPr>
          <p:spPr>
            <a:xfrm>
              <a:off x="1437488" y="2145473"/>
              <a:ext cx="1986858" cy="1986858"/>
            </a:xfrm>
            <a:custGeom>
              <a:avLst/>
              <a:gdLst>
                <a:gd name="connsiteX0" fmla="*/ 1946434 w 1986858"/>
                <a:gd name="connsiteY0" fmla="*/ 158080 h 1986858"/>
                <a:gd name="connsiteX1" fmla="*/ 1986859 w 1986858"/>
                <a:gd name="connsiteY1" fmla="*/ 0 h 1986858"/>
                <a:gd name="connsiteX2" fmla="*/ 0 w 1986858"/>
                <a:gd name="connsiteY2" fmla="*/ 1986859 h 1986858"/>
                <a:gd name="connsiteX3" fmla="*/ 158080 w 1986858"/>
                <a:gd name="connsiteY3" fmla="*/ 1946434 h 1986858"/>
                <a:gd name="connsiteX4" fmla="*/ 1946434 w 1986858"/>
                <a:gd name="connsiteY4" fmla="*/ 158080 h 1986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6858" h="1986858">
                  <a:moveTo>
                    <a:pt x="1946434" y="158080"/>
                  </a:moveTo>
                  <a:cubicBezTo>
                    <a:pt x="1961518" y="105588"/>
                    <a:pt x="1975395" y="53096"/>
                    <a:pt x="1986859" y="0"/>
                  </a:cubicBezTo>
                  <a:lnTo>
                    <a:pt x="0" y="1986859"/>
                  </a:lnTo>
                  <a:cubicBezTo>
                    <a:pt x="53096" y="1974792"/>
                    <a:pt x="105588" y="1961518"/>
                    <a:pt x="158080" y="1946434"/>
                  </a:cubicBezTo>
                  <a:lnTo>
                    <a:pt x="1946434" y="15808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0" name="شكل حر: شكل 59">
              <a:extLst>
                <a:ext uri="{FF2B5EF4-FFF2-40B4-BE49-F238E27FC236}">
                  <a16:creationId xmlns:a16="http://schemas.microsoft.com/office/drawing/2014/main" id="{4398E3BF-734F-3D46-D19C-360320759314}"/>
                </a:ext>
              </a:extLst>
            </p:cNvPr>
            <p:cNvSpPr/>
            <p:nvPr/>
          </p:nvSpPr>
          <p:spPr>
            <a:xfrm>
              <a:off x="2194702" y="2902687"/>
              <a:ext cx="930378" cy="930378"/>
            </a:xfrm>
            <a:custGeom>
              <a:avLst/>
              <a:gdLst>
                <a:gd name="connsiteX0" fmla="*/ 0 w 930378"/>
                <a:gd name="connsiteY0" fmla="*/ 930378 h 930378"/>
                <a:gd name="connsiteX1" fmla="*/ 523715 w 930378"/>
                <a:gd name="connsiteY1" fmla="*/ 523715 h 930378"/>
                <a:gd name="connsiteX2" fmla="*/ 930378 w 930378"/>
                <a:gd name="connsiteY2" fmla="*/ 0 h 930378"/>
                <a:gd name="connsiteX3" fmla="*/ 0 w 930378"/>
                <a:gd name="connsiteY3" fmla="*/ 930378 h 930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378" h="930378">
                  <a:moveTo>
                    <a:pt x="0" y="930378"/>
                  </a:moveTo>
                  <a:cubicBezTo>
                    <a:pt x="187041" y="819964"/>
                    <a:pt x="363221" y="684208"/>
                    <a:pt x="523715" y="523715"/>
                  </a:cubicBezTo>
                  <a:cubicBezTo>
                    <a:pt x="684208" y="363221"/>
                    <a:pt x="819964" y="187041"/>
                    <a:pt x="930378" y="0"/>
                  </a:cubicBezTo>
                  <a:lnTo>
                    <a:pt x="0" y="930378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1" name="شكل حر: شكل 60">
              <a:extLst>
                <a:ext uri="{FF2B5EF4-FFF2-40B4-BE49-F238E27FC236}">
                  <a16:creationId xmlns:a16="http://schemas.microsoft.com/office/drawing/2014/main" id="{66706E4A-6A59-17D2-CA0B-97B921832B69}"/>
                </a:ext>
              </a:extLst>
            </p:cNvPr>
            <p:cNvSpPr/>
            <p:nvPr/>
          </p:nvSpPr>
          <p:spPr>
            <a:xfrm>
              <a:off x="-523425" y="184559"/>
              <a:ext cx="3664194" cy="3664194"/>
            </a:xfrm>
            <a:custGeom>
              <a:avLst/>
              <a:gdLst>
                <a:gd name="connsiteX0" fmla="*/ 3664194 w 3664194"/>
                <a:gd name="connsiteY0" fmla="*/ 73610 h 3664194"/>
                <a:gd name="connsiteX1" fmla="*/ 3620149 w 3664194"/>
                <a:gd name="connsiteY1" fmla="*/ 0 h 3664194"/>
                <a:gd name="connsiteX2" fmla="*/ 0 w 3664194"/>
                <a:gd name="connsiteY2" fmla="*/ 3620149 h 3664194"/>
                <a:gd name="connsiteX3" fmla="*/ 73610 w 3664194"/>
                <a:gd name="connsiteY3" fmla="*/ 3664194 h 3664194"/>
                <a:gd name="connsiteX4" fmla="*/ 3664194 w 3664194"/>
                <a:gd name="connsiteY4" fmla="*/ 73610 h 3664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64194" h="3664194">
                  <a:moveTo>
                    <a:pt x="3664194" y="73610"/>
                  </a:moveTo>
                  <a:cubicBezTo>
                    <a:pt x="3649714" y="48872"/>
                    <a:pt x="3635233" y="24134"/>
                    <a:pt x="3620149" y="0"/>
                  </a:cubicBezTo>
                  <a:lnTo>
                    <a:pt x="0" y="3620149"/>
                  </a:lnTo>
                  <a:cubicBezTo>
                    <a:pt x="24134" y="3635233"/>
                    <a:pt x="48872" y="3649714"/>
                    <a:pt x="73610" y="3664194"/>
                  </a:cubicBezTo>
                  <a:lnTo>
                    <a:pt x="3664194" y="73610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2" name="شكل حر: شكل 61">
              <a:extLst>
                <a:ext uri="{FF2B5EF4-FFF2-40B4-BE49-F238E27FC236}">
                  <a16:creationId xmlns:a16="http://schemas.microsoft.com/office/drawing/2014/main" id="{FF4D6846-37C6-0F0C-66F4-D4C64D247E82}"/>
                </a:ext>
              </a:extLst>
            </p:cNvPr>
            <p:cNvSpPr/>
            <p:nvPr/>
          </p:nvSpPr>
          <p:spPr>
            <a:xfrm>
              <a:off x="-790713" y="-82728"/>
              <a:ext cx="3749267" cy="3749267"/>
            </a:xfrm>
            <a:custGeom>
              <a:avLst/>
              <a:gdLst>
                <a:gd name="connsiteX0" fmla="*/ 3749268 w 3749267"/>
                <a:gd name="connsiteY0" fmla="*/ 65766 h 3749267"/>
                <a:gd name="connsiteX1" fmla="*/ 3697982 w 3749267"/>
                <a:gd name="connsiteY1" fmla="*/ 0 h 3749267"/>
                <a:gd name="connsiteX2" fmla="*/ 0 w 3749267"/>
                <a:gd name="connsiteY2" fmla="*/ 3697982 h 3749267"/>
                <a:gd name="connsiteX3" fmla="*/ 65766 w 3749267"/>
                <a:gd name="connsiteY3" fmla="*/ 3749268 h 3749267"/>
                <a:gd name="connsiteX4" fmla="*/ 3749268 w 3749267"/>
                <a:gd name="connsiteY4" fmla="*/ 65766 h 374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267" h="3749267">
                  <a:moveTo>
                    <a:pt x="3749268" y="65766"/>
                  </a:moveTo>
                  <a:cubicBezTo>
                    <a:pt x="3732374" y="43442"/>
                    <a:pt x="3715480" y="21721"/>
                    <a:pt x="3697982" y="0"/>
                  </a:cubicBezTo>
                  <a:lnTo>
                    <a:pt x="0" y="3697982"/>
                  </a:lnTo>
                  <a:cubicBezTo>
                    <a:pt x="21721" y="3715480"/>
                    <a:pt x="44045" y="3732374"/>
                    <a:pt x="65766" y="3749268"/>
                  </a:cubicBezTo>
                  <a:lnTo>
                    <a:pt x="3749268" y="65766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63" name="شكل حر: شكل 62">
              <a:extLst>
                <a:ext uri="{FF2B5EF4-FFF2-40B4-BE49-F238E27FC236}">
                  <a16:creationId xmlns:a16="http://schemas.microsoft.com/office/drawing/2014/main" id="{EEE8F274-9BDB-EAF4-D190-A9434B4BAA37}"/>
                </a:ext>
              </a:extLst>
            </p:cNvPr>
            <p:cNvSpPr/>
            <p:nvPr/>
          </p:nvSpPr>
          <p:spPr>
            <a:xfrm>
              <a:off x="108893" y="816878"/>
              <a:ext cx="3296145" cy="3296145"/>
            </a:xfrm>
            <a:custGeom>
              <a:avLst/>
              <a:gdLst>
                <a:gd name="connsiteX0" fmla="*/ 3296146 w 3296145"/>
                <a:gd name="connsiteY0" fmla="*/ 92314 h 3296145"/>
                <a:gd name="connsiteX1" fmla="*/ 3270805 w 3296145"/>
                <a:gd name="connsiteY1" fmla="*/ 0 h 3296145"/>
                <a:gd name="connsiteX2" fmla="*/ 0 w 3296145"/>
                <a:gd name="connsiteY2" fmla="*/ 3270805 h 3296145"/>
                <a:gd name="connsiteX3" fmla="*/ 92314 w 3296145"/>
                <a:gd name="connsiteY3" fmla="*/ 3296146 h 3296145"/>
                <a:gd name="connsiteX4" fmla="*/ 3296146 w 3296145"/>
                <a:gd name="connsiteY4" fmla="*/ 92314 h 3296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6145" h="3296145">
                  <a:moveTo>
                    <a:pt x="3296146" y="92314"/>
                  </a:moveTo>
                  <a:cubicBezTo>
                    <a:pt x="3288302" y="61542"/>
                    <a:pt x="3279855" y="30771"/>
                    <a:pt x="3270805" y="0"/>
                  </a:cubicBezTo>
                  <a:lnTo>
                    <a:pt x="0" y="3270805"/>
                  </a:lnTo>
                  <a:cubicBezTo>
                    <a:pt x="30771" y="3279855"/>
                    <a:pt x="61542" y="3288302"/>
                    <a:pt x="92314" y="3296146"/>
                  </a:cubicBezTo>
                  <a:lnTo>
                    <a:pt x="3296146" y="92314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  <p:sp>
          <p:nvSpPr>
            <p:cNvPr id="5120" name="شكل حر: شكل 5119">
              <a:extLst>
                <a:ext uri="{FF2B5EF4-FFF2-40B4-BE49-F238E27FC236}">
                  <a16:creationId xmlns:a16="http://schemas.microsoft.com/office/drawing/2014/main" id="{76043CAC-F969-8398-14E6-D80A49F0AF6C}"/>
                </a:ext>
              </a:extLst>
            </p:cNvPr>
            <p:cNvSpPr/>
            <p:nvPr/>
          </p:nvSpPr>
          <p:spPr>
            <a:xfrm>
              <a:off x="-224160" y="483221"/>
              <a:ext cx="3515164" cy="3516371"/>
            </a:xfrm>
            <a:custGeom>
              <a:avLst/>
              <a:gdLst>
                <a:gd name="connsiteX0" fmla="*/ 3515165 w 3515164"/>
                <a:gd name="connsiteY0" fmla="*/ 82057 h 3516371"/>
                <a:gd name="connsiteX1" fmla="*/ 3479567 w 3515164"/>
                <a:gd name="connsiteY1" fmla="*/ 0 h 3516371"/>
                <a:gd name="connsiteX2" fmla="*/ 0 w 3515164"/>
                <a:gd name="connsiteY2" fmla="*/ 3480773 h 3516371"/>
                <a:gd name="connsiteX3" fmla="*/ 82057 w 3515164"/>
                <a:gd name="connsiteY3" fmla="*/ 3516372 h 3516371"/>
                <a:gd name="connsiteX4" fmla="*/ 3515165 w 3515164"/>
                <a:gd name="connsiteY4" fmla="*/ 82057 h 3516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15164" h="3516371">
                  <a:moveTo>
                    <a:pt x="3515165" y="82057"/>
                  </a:moveTo>
                  <a:cubicBezTo>
                    <a:pt x="3503701" y="54302"/>
                    <a:pt x="3492237" y="27151"/>
                    <a:pt x="3479567" y="0"/>
                  </a:cubicBezTo>
                  <a:lnTo>
                    <a:pt x="0" y="3480773"/>
                  </a:lnTo>
                  <a:cubicBezTo>
                    <a:pt x="27151" y="3492841"/>
                    <a:pt x="54302" y="3504908"/>
                    <a:pt x="82057" y="3516372"/>
                  </a:cubicBezTo>
                  <a:lnTo>
                    <a:pt x="3515165" y="82057"/>
                  </a:lnTo>
                  <a:close/>
                </a:path>
              </a:pathLst>
            </a:custGeom>
            <a:grpFill/>
            <a:ln w="60325" cap="flat">
              <a:noFill/>
              <a:prstDash val="solid"/>
              <a:miter/>
            </a:ln>
            <a:scene3d>
              <a:camera prst="orthographicFront"/>
              <a:lightRig rig="threePt" dir="t"/>
            </a:scene3d>
            <a:sp3d>
              <a:bevelT w="139700" h="139700" prst="divot"/>
            </a:sp3d>
          </p:spPr>
          <p:txBody>
            <a:bodyPr rtlCol="1" anchor="ctr"/>
            <a:lstStyle/>
            <a:p>
              <a:endParaRPr lang="ar-SA"/>
            </a:p>
          </p:txBody>
        </p:sp>
      </p:grpSp>
      <p:pic>
        <p:nvPicPr>
          <p:cNvPr id="2" name="Picture 2" descr="بحث عن أنواع الأشكال الهندسية">
            <a:extLst>
              <a:ext uri="{FF2B5EF4-FFF2-40B4-BE49-F238E27FC236}">
                <a16:creationId xmlns:a16="http://schemas.microsoft.com/office/drawing/2014/main" id="{9317306F-5FBA-7CE5-0186-561E9AC16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654" b="59398" l="66479" r="82394">
                        <a14:foregroundMark x1="74085" y1="59398" x2="74085" y2="59398"/>
                        <a14:foregroundMark x1="82254" y1="56015" x2="82254" y2="56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34" t="34000" r="15576" b="38282"/>
          <a:stretch/>
        </p:blipFill>
        <p:spPr bwMode="auto">
          <a:xfrm>
            <a:off x="11155365" y="147088"/>
            <a:ext cx="887895" cy="9318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3">
            <a:extLst>
              <a:ext uri="{FF2B5EF4-FFF2-40B4-BE49-F238E27FC236}">
                <a16:creationId xmlns:a16="http://schemas.microsoft.com/office/drawing/2014/main" id="{8C16F8C6-7E78-44C2-290C-7BD9C10E339E}"/>
              </a:ext>
            </a:extLst>
          </p:cNvPr>
          <p:cNvSpPr txBox="1"/>
          <p:nvPr/>
        </p:nvSpPr>
        <p:spPr>
          <a:xfrm>
            <a:off x="7064679" y="276020"/>
            <a:ext cx="394399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92D050"/>
                </a:solidFill>
                <a:effectLst>
                  <a:outerShdw blurRad="50800" sx="1000" sy="1000" algn="ctr" rotWithShape="0">
                    <a:srgbClr val="000000"/>
                  </a:outerShdw>
                </a:effectLst>
                <a:latin typeface="HelveticaNeueLTArabic75Bold" panose="020B0804020202020204" pitchFamily="34" charset="-78"/>
                <a:ea typeface="GE Dinar One" panose="020A0503020102020204" pitchFamily="18" charset="-78"/>
                <a:cs typeface="HelveticaNeueLTArabic75Bold" panose="020B0804020202020204" pitchFamily="34" charset="-78"/>
                <a:sym typeface="BioRhyme ExtraBold"/>
              </a:rPr>
              <a:t>محتوى الدرس </a:t>
            </a:r>
          </a:p>
        </p:txBody>
      </p:sp>
      <p:sp>
        <p:nvSpPr>
          <p:cNvPr id="5" name="Rectangle : coins arrondis 66">
            <a:extLst>
              <a:ext uri="{FF2B5EF4-FFF2-40B4-BE49-F238E27FC236}">
                <a16:creationId xmlns:a16="http://schemas.microsoft.com/office/drawing/2014/main" id="{AE3CED89-7D50-D009-C832-113456B10FDD}"/>
              </a:ext>
            </a:extLst>
          </p:cNvPr>
          <p:cNvSpPr/>
          <p:nvPr/>
        </p:nvSpPr>
        <p:spPr>
          <a:xfrm rot="5400000">
            <a:off x="8915312" y="-489151"/>
            <a:ext cx="707888" cy="4409154"/>
          </a:xfrm>
          <a:prstGeom prst="roundRect">
            <a:avLst>
              <a:gd name="adj" fmla="val 26011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 rtl="1"/>
            <a:r>
              <a:rPr lang="ar-SA" sz="2000" b="1" dirty="0"/>
              <a:t>لإنشاء قاعدة حامل المستلزمات المكتبة:</a:t>
            </a:r>
          </a:p>
        </p:txBody>
      </p:sp>
      <p:sp>
        <p:nvSpPr>
          <p:cNvPr id="10" name="image here">
            <a:extLst>
              <a:ext uri="{FF2B5EF4-FFF2-40B4-BE49-F238E27FC236}">
                <a16:creationId xmlns:a16="http://schemas.microsoft.com/office/drawing/2014/main" id="{D398E997-C8FA-2076-E431-EBF816F91D26}"/>
              </a:ext>
            </a:extLst>
          </p:cNvPr>
          <p:cNvSpPr/>
          <p:nvPr/>
        </p:nvSpPr>
        <p:spPr>
          <a:xfrm>
            <a:off x="632425" y="220394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11" name="مجموعة 58">
            <a:extLst>
              <a:ext uri="{FF2B5EF4-FFF2-40B4-BE49-F238E27FC236}">
                <a16:creationId xmlns:a16="http://schemas.microsoft.com/office/drawing/2014/main" id="{A16C1E15-848C-B759-BEB3-742423082924}"/>
              </a:ext>
            </a:extLst>
          </p:cNvPr>
          <p:cNvGrpSpPr/>
          <p:nvPr/>
        </p:nvGrpSpPr>
        <p:grpSpPr>
          <a:xfrm rot="16200000" flipH="1">
            <a:off x="3000592" y="874698"/>
            <a:ext cx="461665" cy="405531"/>
            <a:chOff x="2074143" y="1987850"/>
            <a:chExt cx="461665" cy="405531"/>
          </a:xfrm>
        </p:grpSpPr>
        <p:sp>
          <p:nvSpPr>
            <p:cNvPr id="12" name="دمعة 59">
              <a:extLst>
                <a:ext uri="{FF2B5EF4-FFF2-40B4-BE49-F238E27FC236}">
                  <a16:creationId xmlns:a16="http://schemas.microsoft.com/office/drawing/2014/main" id="{8BC6A7DC-3D3C-871B-2C3A-F6E088715305}"/>
                </a:ext>
              </a:extLst>
            </p:cNvPr>
            <p:cNvSpPr/>
            <p:nvPr/>
          </p:nvSpPr>
          <p:spPr>
            <a:xfrm rot="81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E94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مربع نص 60">
              <a:extLst>
                <a:ext uri="{FF2B5EF4-FFF2-40B4-BE49-F238E27FC236}">
                  <a16:creationId xmlns:a16="http://schemas.microsoft.com/office/drawing/2014/main" id="{02094E5E-BEAF-C185-1A61-A0EC23840A42}"/>
                </a:ext>
              </a:extLst>
            </p:cNvPr>
            <p:cNvSpPr txBox="1"/>
            <p:nvPr/>
          </p:nvSpPr>
          <p:spPr>
            <a:xfrm rot="16200000">
              <a:off x="2140007" y="1957880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6</a:t>
              </a:r>
            </a:p>
          </p:txBody>
        </p:sp>
      </p:grpSp>
      <p:grpSp>
        <p:nvGrpSpPr>
          <p:cNvPr id="15" name="مجموعة 58">
            <a:extLst>
              <a:ext uri="{FF2B5EF4-FFF2-40B4-BE49-F238E27FC236}">
                <a16:creationId xmlns:a16="http://schemas.microsoft.com/office/drawing/2014/main" id="{455E13FA-182B-DC51-AF01-736C799A59F9}"/>
              </a:ext>
            </a:extLst>
          </p:cNvPr>
          <p:cNvGrpSpPr/>
          <p:nvPr/>
        </p:nvGrpSpPr>
        <p:grpSpPr>
          <a:xfrm flipH="1">
            <a:off x="4058829" y="888376"/>
            <a:ext cx="405531" cy="461665"/>
            <a:chOff x="2102209" y="1957879"/>
            <a:chExt cx="405531" cy="461665"/>
          </a:xfrm>
        </p:grpSpPr>
        <p:sp>
          <p:nvSpPr>
            <p:cNvPr id="16" name="دمعة 59">
              <a:extLst>
                <a:ext uri="{FF2B5EF4-FFF2-40B4-BE49-F238E27FC236}">
                  <a16:creationId xmlns:a16="http://schemas.microsoft.com/office/drawing/2014/main" id="{A11551EE-5D3D-5CC5-7EB4-E18D596718CA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solidFill>
              <a:srgbClr val="3CC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مربع نص 60">
              <a:extLst>
                <a:ext uri="{FF2B5EF4-FFF2-40B4-BE49-F238E27FC236}">
                  <a16:creationId xmlns:a16="http://schemas.microsoft.com/office/drawing/2014/main" id="{C69089FC-90F9-5F55-2479-481B9E7B190E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7</a:t>
              </a:r>
            </a:p>
          </p:txBody>
        </p:sp>
      </p:grpSp>
      <p:sp>
        <p:nvSpPr>
          <p:cNvPr id="6" name="image here">
            <a:extLst>
              <a:ext uri="{FF2B5EF4-FFF2-40B4-BE49-F238E27FC236}">
                <a16:creationId xmlns:a16="http://schemas.microsoft.com/office/drawing/2014/main" id="{1BC995F3-E01A-6E5E-68D1-9FFA0365A072}"/>
              </a:ext>
            </a:extLst>
          </p:cNvPr>
          <p:cNvSpPr/>
          <p:nvPr/>
        </p:nvSpPr>
        <p:spPr>
          <a:xfrm>
            <a:off x="572843" y="3713852"/>
            <a:ext cx="5159534" cy="3062057"/>
          </a:xfrm>
          <a:prstGeom prst="roundRect">
            <a:avLst>
              <a:gd name="adj" fmla="val 11905"/>
            </a:avLst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مجموعة 58">
            <a:extLst>
              <a:ext uri="{FF2B5EF4-FFF2-40B4-BE49-F238E27FC236}">
                <a16:creationId xmlns:a16="http://schemas.microsoft.com/office/drawing/2014/main" id="{54C841D2-C16C-2FEE-E2D4-AFE998C8822A}"/>
              </a:ext>
            </a:extLst>
          </p:cNvPr>
          <p:cNvGrpSpPr/>
          <p:nvPr/>
        </p:nvGrpSpPr>
        <p:grpSpPr>
          <a:xfrm flipH="1">
            <a:off x="2647782" y="3481876"/>
            <a:ext cx="405531" cy="461665"/>
            <a:chOff x="2102209" y="1957879"/>
            <a:chExt cx="405531" cy="461665"/>
          </a:xfrm>
          <a:solidFill>
            <a:srgbClr val="F5B1B1"/>
          </a:solidFill>
        </p:grpSpPr>
        <p:sp>
          <p:nvSpPr>
            <p:cNvPr id="13" name="دمعة 59">
              <a:extLst>
                <a:ext uri="{FF2B5EF4-FFF2-40B4-BE49-F238E27FC236}">
                  <a16:creationId xmlns:a16="http://schemas.microsoft.com/office/drawing/2014/main" id="{2C5687D6-2618-0FBE-8D8C-997359265A90}"/>
                </a:ext>
              </a:extLst>
            </p:cNvPr>
            <p:cNvSpPr/>
            <p:nvPr/>
          </p:nvSpPr>
          <p:spPr>
            <a:xfrm rot="13500000" flipH="1">
              <a:off x="2102209" y="1987850"/>
              <a:ext cx="405531" cy="405531"/>
            </a:xfrm>
            <a:prstGeom prst="teardrop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مربع نص 60">
              <a:extLst>
                <a:ext uri="{FF2B5EF4-FFF2-40B4-BE49-F238E27FC236}">
                  <a16:creationId xmlns:a16="http://schemas.microsoft.com/office/drawing/2014/main" id="{E9AB777E-662A-0BFE-C503-7F094E6EF16A}"/>
                </a:ext>
              </a:extLst>
            </p:cNvPr>
            <p:cNvSpPr txBox="1"/>
            <p:nvPr/>
          </p:nvSpPr>
          <p:spPr>
            <a:xfrm>
              <a:off x="2140006" y="1957879"/>
              <a:ext cx="329938" cy="46166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63500" dir="5400000" algn="t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algn="ctr">
                <a:defRPr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fr-FR" sz="2000" b="1" dirty="0"/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45725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lef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0168556-B082-4A15-91EC-98A54ED2CFCE}">
  <we:reference id="wa104051163" version="1.2.0.3" store="ar-SA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3825</TotalTime>
  <Words>1381</Words>
  <Application>Microsoft Office PowerPoint</Application>
  <PresentationFormat>شاشة عريضة</PresentationFormat>
  <Paragraphs>294</Paragraphs>
  <Slides>41</Slides>
  <Notes>23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50" baseType="lpstr">
      <vt:lpstr>Frutiger LT Arabic 55 Roman</vt:lpstr>
      <vt:lpstr>HelveticaNeueLTArabic75Bold</vt:lpstr>
      <vt:lpstr>Calibri Light</vt:lpstr>
      <vt:lpstr>HelveticaNeueLT Arabic 55 Roman</vt:lpstr>
      <vt:lpstr>Frutiger LT Arabic 45 Light</vt:lpstr>
      <vt:lpstr>Arial</vt:lpstr>
      <vt:lpstr>Calibri</vt:lpstr>
      <vt:lpstr>GE Dinar One</vt:lpstr>
      <vt:lpstr>Thème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>atheer alt</cp:lastModifiedBy>
  <cp:revision>56</cp:revision>
  <dcterms:created xsi:type="dcterms:W3CDTF">2022-08-14T16:56:45Z</dcterms:created>
  <dcterms:modified xsi:type="dcterms:W3CDTF">2023-09-02T07:22:43Z</dcterms:modified>
</cp:coreProperties>
</file>