
<file path=[Content_Types].xml><?xml version="1.0" encoding="utf-8"?>
<Types xmlns="http://schemas.openxmlformats.org/package/2006/content-types"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1"/>
  </p:sldMasterIdLst>
  <p:notesMasterIdLst>
    <p:notesMasterId r:id="rId29"/>
  </p:notesMasterIdLst>
  <p:sldIdLst>
    <p:sldId id="256" r:id="rId2"/>
    <p:sldId id="262" r:id="rId3"/>
    <p:sldId id="258" r:id="rId4"/>
    <p:sldId id="269" r:id="rId5"/>
    <p:sldId id="261" r:id="rId6"/>
    <p:sldId id="257" r:id="rId7"/>
    <p:sldId id="318" r:id="rId8"/>
    <p:sldId id="312" r:id="rId9"/>
    <p:sldId id="328" r:id="rId10"/>
    <p:sldId id="329" r:id="rId11"/>
    <p:sldId id="330" r:id="rId12"/>
    <p:sldId id="264" r:id="rId13"/>
    <p:sldId id="260" r:id="rId14"/>
    <p:sldId id="333" r:id="rId15"/>
    <p:sldId id="319" r:id="rId16"/>
    <p:sldId id="331" r:id="rId17"/>
    <p:sldId id="332" r:id="rId18"/>
    <p:sldId id="295" r:id="rId19"/>
    <p:sldId id="334" r:id="rId20"/>
    <p:sldId id="335" r:id="rId21"/>
    <p:sldId id="336" r:id="rId22"/>
    <p:sldId id="337" r:id="rId23"/>
    <p:sldId id="338" r:id="rId24"/>
    <p:sldId id="339" r:id="rId25"/>
    <p:sldId id="340" r:id="rId26"/>
    <p:sldId id="277" r:id="rId27"/>
    <p:sldId id="278" r:id="rId2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00A5"/>
    <a:srgbClr val="95FE44"/>
    <a:srgbClr val="06C0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2" name="Google Shape;3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1" name="Google Shape;4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1" name="Google Shape;4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1" name="Google Shape;4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1" name="Google Shape;4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1" name="Google Shape;4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</a:t>
            </a:r>
            <a:endParaRPr dirty="0"/>
          </a:p>
        </p:txBody>
      </p:sp>
      <p:sp>
        <p:nvSpPr>
          <p:cNvPr id="482" name="Google Shape;4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hyperlink" Target="https://twitter.com/SlidesManiaSM/" TargetMode="External"/><Relationship Id="rId12" Type="http://schemas.openxmlformats.org/officeDocument/2006/relationships/image" Target="../media/image5.png"/><Relationship Id="rId2" Type="http://schemas.openxmlformats.org/officeDocument/2006/relationships/hyperlink" Target="https://slidesmani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hyperlink" Target="https://www.instagram.com/slidesmania/" TargetMode="External"/><Relationship Id="rId5" Type="http://schemas.openxmlformats.org/officeDocument/2006/relationships/hyperlink" Target="https://www.facebook.com/SlidesManiaSM/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slidesmania.com/questions-powerpoint-google-slides/can-i-use-these-templates/" TargetMode="External"/><Relationship Id="rId9" Type="http://schemas.openxmlformats.org/officeDocument/2006/relationships/hyperlink" Target="https://www.pinterest.com/slidesmania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1">
  <p:cSld name="0056_Neon_Template_SlidesMania_1">
    <p:bg>
      <p:bgPr>
        <a:solidFill>
          <a:srgbClr val="222A35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"/>
          <p:cNvSpPr/>
          <p:nvPr/>
        </p:nvSpPr>
        <p:spPr>
          <a:xfrm>
            <a:off x="4176926" y="1850462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;p2"/>
          <p:cNvSpPr/>
          <p:nvPr/>
        </p:nvSpPr>
        <p:spPr>
          <a:xfrm>
            <a:off x="4618911" y="3907209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4618911" y="2712455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 rot="-3340227">
            <a:off x="4618911" y="227131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4616401" y="141485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 rot="-317598">
            <a:off x="4178627" y="14770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176117" y="64889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5047258" y="147145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 rot="-3340227">
            <a:off x="5058386" y="10886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5046449" y="24161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4179849" y="5156319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 rot="-317598">
            <a:off x="4188157" y="595415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5060416" y="479209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 rot="-317598">
            <a:off x="5068724" y="558992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5496962" y="2002862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5938947" y="4059609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5938947" y="2864855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"/>
          <p:cNvSpPr/>
          <p:nvPr/>
        </p:nvSpPr>
        <p:spPr>
          <a:xfrm rot="-3340227">
            <a:off x="5938947" y="242371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5936437" y="156725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"/>
          <p:cNvSpPr/>
          <p:nvPr/>
        </p:nvSpPr>
        <p:spPr>
          <a:xfrm rot="-317598">
            <a:off x="5498663" y="16294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5496153" y="80129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6367294" y="162385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2"/>
          <p:cNvSpPr/>
          <p:nvPr/>
        </p:nvSpPr>
        <p:spPr>
          <a:xfrm rot="-3340227">
            <a:off x="6378422" y="12410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6366485" y="39401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5499885" y="5308719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2"/>
          <p:cNvSpPr/>
          <p:nvPr/>
        </p:nvSpPr>
        <p:spPr>
          <a:xfrm rot="-317598">
            <a:off x="5508193" y="610655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6380452" y="494449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"/>
          <p:cNvSpPr/>
          <p:nvPr/>
        </p:nvSpPr>
        <p:spPr>
          <a:xfrm rot="-317598">
            <a:off x="6388760" y="574232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6826121" y="2229466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7268106" y="4286213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7268106" y="3091459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2"/>
          <p:cNvSpPr/>
          <p:nvPr/>
        </p:nvSpPr>
        <p:spPr>
          <a:xfrm rot="-3340227">
            <a:off x="7268106" y="26503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7265596" y="179386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2"/>
          <p:cNvSpPr/>
          <p:nvPr/>
        </p:nvSpPr>
        <p:spPr>
          <a:xfrm rot="-317598">
            <a:off x="6827822" y="185607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6825312" y="102790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7696453" y="1850462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2"/>
          <p:cNvSpPr/>
          <p:nvPr/>
        </p:nvSpPr>
        <p:spPr>
          <a:xfrm rot="-3340227">
            <a:off x="7707581" y="1467644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7695644" y="62061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6829044" y="55353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2"/>
          <p:cNvSpPr/>
          <p:nvPr/>
        </p:nvSpPr>
        <p:spPr>
          <a:xfrm rot="-317598">
            <a:off x="6837352" y="633315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7709611" y="517109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2"/>
          <p:cNvSpPr/>
          <p:nvPr/>
        </p:nvSpPr>
        <p:spPr>
          <a:xfrm rot="-317598">
            <a:off x="7717919" y="596892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7243516" y="599107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3725455" y="302437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3725455" y="182962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8130540" y="1494690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8143698" y="48153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8612728" y="1627143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2"/>
          <p:cNvSpPr/>
          <p:nvPr/>
        </p:nvSpPr>
        <p:spPr>
          <a:xfrm rot="-3340227">
            <a:off x="8623856" y="124432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8611919" y="39729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8625886" y="494777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2"/>
          <p:cNvSpPr/>
          <p:nvPr/>
        </p:nvSpPr>
        <p:spPr>
          <a:xfrm rot="-317598">
            <a:off x="8634194" y="574561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9071555" y="2232751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9513540" y="4289498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9513540" y="3094744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2"/>
          <p:cNvSpPr/>
          <p:nvPr/>
        </p:nvSpPr>
        <p:spPr>
          <a:xfrm rot="-3340227">
            <a:off x="9513540" y="265360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9511030" y="179714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2"/>
          <p:cNvSpPr/>
          <p:nvPr/>
        </p:nvSpPr>
        <p:spPr>
          <a:xfrm rot="-317598">
            <a:off x="9073256" y="185936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9070746" y="103118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9941887" y="1853747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"/>
          <p:cNvSpPr/>
          <p:nvPr/>
        </p:nvSpPr>
        <p:spPr>
          <a:xfrm rot="-3340227">
            <a:off x="9953015" y="147092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9941078" y="62390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9074478" y="55386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2"/>
          <p:cNvSpPr/>
          <p:nvPr/>
        </p:nvSpPr>
        <p:spPr>
          <a:xfrm rot="-317598">
            <a:off x="9082786" y="633644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9955045" y="517438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2"/>
          <p:cNvSpPr/>
          <p:nvPr/>
        </p:nvSpPr>
        <p:spPr>
          <a:xfrm rot="-317598">
            <a:off x="9963353" y="5972214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9488950" y="60239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10375974" y="1497975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10389132" y="48186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1519053" y="173570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1961038" y="379245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1961038" y="259770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2"/>
          <p:cNvSpPr/>
          <p:nvPr/>
        </p:nvSpPr>
        <p:spPr>
          <a:xfrm rot="-3340227">
            <a:off x="1961038" y="215655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1958528" y="130010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2"/>
          <p:cNvSpPr/>
          <p:nvPr/>
        </p:nvSpPr>
        <p:spPr>
          <a:xfrm rot="-317598">
            <a:off x="1520754" y="13623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1518244" y="534142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2389385" y="1356704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2"/>
          <p:cNvSpPr/>
          <p:nvPr/>
        </p:nvSpPr>
        <p:spPr>
          <a:xfrm rot="-3340227">
            <a:off x="2400513" y="973886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1521976" y="504156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2"/>
          <p:cNvSpPr/>
          <p:nvPr/>
        </p:nvSpPr>
        <p:spPr>
          <a:xfrm rot="-317598">
            <a:off x="1530284" y="583939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2402543" y="467733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2"/>
          <p:cNvSpPr/>
          <p:nvPr/>
        </p:nvSpPr>
        <p:spPr>
          <a:xfrm rot="-317598">
            <a:off x="2410851" y="54751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2839089" y="188810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3281074" y="394485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3281074" y="275010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"/>
          <p:cNvSpPr/>
          <p:nvPr/>
        </p:nvSpPr>
        <p:spPr>
          <a:xfrm rot="-3340227">
            <a:off x="3281074" y="230895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3278564" y="145250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"/>
          <p:cNvSpPr/>
          <p:nvPr/>
        </p:nvSpPr>
        <p:spPr>
          <a:xfrm rot="-317598">
            <a:off x="2840790" y="15147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2838280" y="686542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842012" y="519396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/>
          <p:nvPr/>
        </p:nvSpPr>
        <p:spPr>
          <a:xfrm rot="-317598">
            <a:off x="2850320" y="599179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1067582" y="2909621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1067582" y="1714867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10845439" y="4282496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10845439" y="308774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/>
          <p:nvPr/>
        </p:nvSpPr>
        <p:spPr>
          <a:xfrm rot="-3340227">
            <a:off x="10845439" y="264660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10842929" y="179014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11273786" y="1846745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/>
          <p:nvPr/>
        </p:nvSpPr>
        <p:spPr>
          <a:xfrm rot="-3340227">
            <a:off x="11284914" y="146392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11272977" y="61689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/>
          <p:nvPr/>
        </p:nvSpPr>
        <p:spPr>
          <a:xfrm>
            <a:off x="11286944" y="516737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"/>
          <p:cNvSpPr/>
          <p:nvPr/>
        </p:nvSpPr>
        <p:spPr>
          <a:xfrm rot="-317598">
            <a:off x="11295252" y="596521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"/>
          <p:cNvSpPr/>
          <p:nvPr/>
        </p:nvSpPr>
        <p:spPr>
          <a:xfrm>
            <a:off x="10820849" y="595390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11707873" y="1490973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11721031" y="481160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201454" y="1743489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"/>
          <p:cNvSpPr/>
          <p:nvPr/>
        </p:nvSpPr>
        <p:spPr>
          <a:xfrm>
            <a:off x="643439" y="3800236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643439" y="260548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"/>
          <p:cNvSpPr/>
          <p:nvPr/>
        </p:nvSpPr>
        <p:spPr>
          <a:xfrm rot="-3340227">
            <a:off x="643439" y="21643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2"/>
          <p:cNvSpPr/>
          <p:nvPr/>
        </p:nvSpPr>
        <p:spPr>
          <a:xfrm>
            <a:off x="640929" y="130788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2"/>
          <p:cNvSpPr/>
          <p:nvPr/>
        </p:nvSpPr>
        <p:spPr>
          <a:xfrm rot="-317598">
            <a:off x="203155" y="1370098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2"/>
          <p:cNvSpPr/>
          <p:nvPr/>
        </p:nvSpPr>
        <p:spPr>
          <a:xfrm>
            <a:off x="200645" y="5419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"/>
          <p:cNvSpPr/>
          <p:nvPr/>
        </p:nvSpPr>
        <p:spPr>
          <a:xfrm>
            <a:off x="204377" y="504934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2"/>
          <p:cNvSpPr/>
          <p:nvPr/>
        </p:nvSpPr>
        <p:spPr>
          <a:xfrm rot="-317598">
            <a:off x="212685" y="584718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"/>
          <p:cNvSpPr/>
          <p:nvPr/>
        </p:nvSpPr>
        <p:spPr>
          <a:xfrm>
            <a:off x="3378217" y="745560"/>
            <a:ext cx="5400000" cy="54000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0800" dist="139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4">
  <p:cSld name="0056_Neon_Template_SlidesMania_4">
    <p:bg>
      <p:bgPr>
        <a:solidFill>
          <a:srgbClr val="222A35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"/>
          <p:cNvSpPr/>
          <p:nvPr/>
        </p:nvSpPr>
        <p:spPr>
          <a:xfrm rot="5400000">
            <a:off x="7829424" y="-874853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/>
          <p:cNvSpPr/>
          <p:nvPr/>
        </p:nvSpPr>
        <p:spPr>
          <a:xfrm rot="5400000">
            <a:off x="10349732" y="-795853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3"/>
          <p:cNvSpPr/>
          <p:nvPr/>
        </p:nvSpPr>
        <p:spPr>
          <a:xfrm rot="5400000">
            <a:off x="11768253" y="120727"/>
            <a:ext cx="272312" cy="326839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3"/>
          <p:cNvSpPr/>
          <p:nvPr/>
        </p:nvSpPr>
        <p:spPr>
          <a:xfrm rot="2059773">
            <a:off x="11784995" y="619578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"/>
          <p:cNvSpPr/>
          <p:nvPr/>
        </p:nvSpPr>
        <p:spPr>
          <a:xfrm rot="5400000">
            <a:off x="11138566" y="37460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3"/>
          <p:cNvSpPr/>
          <p:nvPr/>
        </p:nvSpPr>
        <p:spPr>
          <a:xfrm rot="5082402">
            <a:off x="9686015" y="610048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3"/>
          <p:cNvSpPr/>
          <p:nvPr/>
        </p:nvSpPr>
        <p:spPr>
          <a:xfrm rot="5400000">
            <a:off x="10290346" y="384982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3"/>
          <p:cNvSpPr/>
          <p:nvPr/>
        </p:nvSpPr>
        <p:spPr>
          <a:xfrm rot="5400000">
            <a:off x="5782923" y="38871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3"/>
          <p:cNvSpPr/>
          <p:nvPr/>
        </p:nvSpPr>
        <p:spPr>
          <a:xfrm rot="5082402">
            <a:off x="5208933" y="61957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"/>
          <p:cNvSpPr/>
          <p:nvPr/>
        </p:nvSpPr>
        <p:spPr>
          <a:xfrm rot="5400000">
            <a:off x="6783210" y="-795853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/>
          <p:nvPr/>
        </p:nvSpPr>
        <p:spPr>
          <a:xfrm rot="5400000">
            <a:off x="8566471" y="-246323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/>
          <p:nvPr/>
        </p:nvSpPr>
        <p:spPr>
          <a:xfrm rot="5400000">
            <a:off x="2785447" y="-1325514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3"/>
          <p:cNvSpPr/>
          <p:nvPr/>
        </p:nvSpPr>
        <p:spPr>
          <a:xfrm rot="5400000">
            <a:off x="1268700" y="-343528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3"/>
          <p:cNvSpPr/>
          <p:nvPr/>
        </p:nvSpPr>
        <p:spPr>
          <a:xfrm rot="5400000">
            <a:off x="3003454" y="19647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3"/>
          <p:cNvSpPr/>
          <p:nvPr/>
        </p:nvSpPr>
        <p:spPr>
          <a:xfrm rot="2059773">
            <a:off x="3847796" y="5996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3"/>
          <p:cNvSpPr/>
          <p:nvPr/>
        </p:nvSpPr>
        <p:spPr>
          <a:xfrm rot="5400000">
            <a:off x="4480408" y="37460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3"/>
          <p:cNvSpPr/>
          <p:nvPr/>
        </p:nvSpPr>
        <p:spPr>
          <a:xfrm rot="5082402">
            <a:off x="4642038" y="15938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3"/>
          <p:cNvSpPr/>
          <p:nvPr/>
        </p:nvSpPr>
        <p:spPr>
          <a:xfrm rot="5400000">
            <a:off x="5246369" y="-65679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3"/>
          <p:cNvSpPr/>
          <p:nvPr/>
        </p:nvSpPr>
        <p:spPr>
          <a:xfrm rot="5400000">
            <a:off x="738946" y="-6194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3"/>
          <p:cNvSpPr/>
          <p:nvPr/>
        </p:nvSpPr>
        <p:spPr>
          <a:xfrm rot="5082402">
            <a:off x="164956" y="168918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7">
  <p:cSld name="0056_Neon_Template_SlidesMania_7">
    <p:bg>
      <p:bgPr>
        <a:solidFill>
          <a:srgbClr val="222A35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"/>
          <p:cNvSpPr/>
          <p:nvPr/>
        </p:nvSpPr>
        <p:spPr>
          <a:xfrm>
            <a:off x="9941887" y="1853747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4"/>
          <p:cNvSpPr/>
          <p:nvPr/>
        </p:nvSpPr>
        <p:spPr>
          <a:xfrm rot="-3340227">
            <a:off x="9953015" y="147092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4"/>
          <p:cNvSpPr/>
          <p:nvPr/>
        </p:nvSpPr>
        <p:spPr>
          <a:xfrm>
            <a:off x="9941078" y="62390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4"/>
          <p:cNvSpPr/>
          <p:nvPr/>
        </p:nvSpPr>
        <p:spPr>
          <a:xfrm>
            <a:off x="9955045" y="517438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4"/>
          <p:cNvSpPr/>
          <p:nvPr/>
        </p:nvSpPr>
        <p:spPr>
          <a:xfrm rot="-317598">
            <a:off x="9963353" y="5972214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4"/>
          <p:cNvSpPr/>
          <p:nvPr/>
        </p:nvSpPr>
        <p:spPr>
          <a:xfrm>
            <a:off x="10375974" y="1497975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4"/>
          <p:cNvSpPr/>
          <p:nvPr/>
        </p:nvSpPr>
        <p:spPr>
          <a:xfrm>
            <a:off x="10389132" y="48186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4"/>
          <p:cNvSpPr/>
          <p:nvPr/>
        </p:nvSpPr>
        <p:spPr>
          <a:xfrm>
            <a:off x="10845439" y="4282496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4"/>
          <p:cNvSpPr/>
          <p:nvPr/>
        </p:nvSpPr>
        <p:spPr>
          <a:xfrm>
            <a:off x="10845439" y="308774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4"/>
          <p:cNvSpPr/>
          <p:nvPr/>
        </p:nvSpPr>
        <p:spPr>
          <a:xfrm rot="-3340227">
            <a:off x="10845439" y="264660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4"/>
          <p:cNvSpPr/>
          <p:nvPr/>
        </p:nvSpPr>
        <p:spPr>
          <a:xfrm>
            <a:off x="10842929" y="179014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4"/>
          <p:cNvSpPr/>
          <p:nvPr/>
        </p:nvSpPr>
        <p:spPr>
          <a:xfrm>
            <a:off x="11273786" y="1846745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4"/>
          <p:cNvSpPr/>
          <p:nvPr/>
        </p:nvSpPr>
        <p:spPr>
          <a:xfrm rot="-3340227">
            <a:off x="11284914" y="146392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4"/>
          <p:cNvSpPr/>
          <p:nvPr/>
        </p:nvSpPr>
        <p:spPr>
          <a:xfrm>
            <a:off x="11272977" y="61689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4"/>
          <p:cNvSpPr/>
          <p:nvPr/>
        </p:nvSpPr>
        <p:spPr>
          <a:xfrm>
            <a:off x="11286944" y="516737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4"/>
          <p:cNvSpPr/>
          <p:nvPr/>
        </p:nvSpPr>
        <p:spPr>
          <a:xfrm rot="-317598">
            <a:off x="11295252" y="596521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4"/>
          <p:cNvSpPr/>
          <p:nvPr/>
        </p:nvSpPr>
        <p:spPr>
          <a:xfrm>
            <a:off x="10820849" y="595390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4"/>
          <p:cNvSpPr/>
          <p:nvPr/>
        </p:nvSpPr>
        <p:spPr>
          <a:xfrm>
            <a:off x="11707873" y="1490973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4"/>
          <p:cNvSpPr/>
          <p:nvPr/>
        </p:nvSpPr>
        <p:spPr>
          <a:xfrm>
            <a:off x="11721031" y="481160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8">
  <p:cSld name="0056_Neon_Template_SlidesMania_8">
    <p:bg>
      <p:bgPr>
        <a:solidFill>
          <a:srgbClr val="222A35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"/>
          <p:cNvSpPr/>
          <p:nvPr/>
        </p:nvSpPr>
        <p:spPr>
          <a:xfrm>
            <a:off x="1519053" y="173570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5"/>
          <p:cNvSpPr/>
          <p:nvPr/>
        </p:nvSpPr>
        <p:spPr>
          <a:xfrm>
            <a:off x="1961038" y="379245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5"/>
          <p:cNvSpPr/>
          <p:nvPr/>
        </p:nvSpPr>
        <p:spPr>
          <a:xfrm>
            <a:off x="1961038" y="259770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5"/>
          <p:cNvSpPr/>
          <p:nvPr/>
        </p:nvSpPr>
        <p:spPr>
          <a:xfrm rot="-3340227">
            <a:off x="1961038" y="215655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5"/>
          <p:cNvSpPr/>
          <p:nvPr/>
        </p:nvSpPr>
        <p:spPr>
          <a:xfrm>
            <a:off x="1958528" y="130010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5"/>
          <p:cNvSpPr/>
          <p:nvPr/>
        </p:nvSpPr>
        <p:spPr>
          <a:xfrm rot="-317598">
            <a:off x="1520754" y="13623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5"/>
          <p:cNvSpPr/>
          <p:nvPr/>
        </p:nvSpPr>
        <p:spPr>
          <a:xfrm>
            <a:off x="1518244" y="534142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5"/>
          <p:cNvSpPr/>
          <p:nvPr/>
        </p:nvSpPr>
        <p:spPr>
          <a:xfrm>
            <a:off x="1521976" y="504156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5"/>
          <p:cNvSpPr/>
          <p:nvPr/>
        </p:nvSpPr>
        <p:spPr>
          <a:xfrm rot="-317598">
            <a:off x="1530284" y="583939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5"/>
          <p:cNvSpPr/>
          <p:nvPr/>
        </p:nvSpPr>
        <p:spPr>
          <a:xfrm>
            <a:off x="1067582" y="2909621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5"/>
          <p:cNvSpPr/>
          <p:nvPr/>
        </p:nvSpPr>
        <p:spPr>
          <a:xfrm>
            <a:off x="1067582" y="1714867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5"/>
          <p:cNvSpPr/>
          <p:nvPr/>
        </p:nvSpPr>
        <p:spPr>
          <a:xfrm>
            <a:off x="201454" y="1743489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5"/>
          <p:cNvSpPr/>
          <p:nvPr/>
        </p:nvSpPr>
        <p:spPr>
          <a:xfrm>
            <a:off x="643439" y="3800236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5"/>
          <p:cNvSpPr/>
          <p:nvPr/>
        </p:nvSpPr>
        <p:spPr>
          <a:xfrm>
            <a:off x="643439" y="260548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5"/>
          <p:cNvSpPr/>
          <p:nvPr/>
        </p:nvSpPr>
        <p:spPr>
          <a:xfrm rot="-3340227">
            <a:off x="643439" y="21643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5"/>
          <p:cNvSpPr/>
          <p:nvPr/>
        </p:nvSpPr>
        <p:spPr>
          <a:xfrm>
            <a:off x="640929" y="130788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5"/>
          <p:cNvSpPr/>
          <p:nvPr/>
        </p:nvSpPr>
        <p:spPr>
          <a:xfrm rot="-317598">
            <a:off x="203155" y="1370098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5"/>
          <p:cNvSpPr/>
          <p:nvPr/>
        </p:nvSpPr>
        <p:spPr>
          <a:xfrm>
            <a:off x="200645" y="5419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5"/>
          <p:cNvSpPr/>
          <p:nvPr/>
        </p:nvSpPr>
        <p:spPr>
          <a:xfrm>
            <a:off x="204377" y="504934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5"/>
          <p:cNvSpPr/>
          <p:nvPr/>
        </p:nvSpPr>
        <p:spPr>
          <a:xfrm rot="-317598">
            <a:off x="212685" y="584718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5">
  <p:cSld name="0056_Neon_Template_SlidesMania_5">
    <p:bg>
      <p:bgPr>
        <a:solidFill>
          <a:srgbClr val="222A35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/>
          <p:nvPr/>
        </p:nvSpPr>
        <p:spPr>
          <a:xfrm rot="5400000">
            <a:off x="7750766" y="4886850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6"/>
          <p:cNvSpPr/>
          <p:nvPr/>
        </p:nvSpPr>
        <p:spPr>
          <a:xfrm rot="5400000">
            <a:off x="10347230" y="4965894"/>
            <a:ext cx="272400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6"/>
          <p:cNvSpPr/>
          <p:nvPr/>
        </p:nvSpPr>
        <p:spPr>
          <a:xfrm rot="5400000">
            <a:off x="11765820" y="5882543"/>
            <a:ext cx="272400" cy="3267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6"/>
          <p:cNvSpPr/>
          <p:nvPr/>
        </p:nvSpPr>
        <p:spPr>
          <a:xfrm rot="2059773">
            <a:off x="11706337" y="638128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6"/>
          <p:cNvSpPr/>
          <p:nvPr/>
        </p:nvSpPr>
        <p:spPr>
          <a:xfrm rot="5400000">
            <a:off x="11059908" y="61363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6"/>
          <p:cNvSpPr/>
          <p:nvPr/>
        </p:nvSpPr>
        <p:spPr>
          <a:xfrm rot="5082402">
            <a:off x="9607357" y="637175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6"/>
          <p:cNvSpPr/>
          <p:nvPr/>
        </p:nvSpPr>
        <p:spPr>
          <a:xfrm rot="5400000">
            <a:off x="10211688" y="614668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6"/>
          <p:cNvSpPr/>
          <p:nvPr/>
        </p:nvSpPr>
        <p:spPr>
          <a:xfrm rot="5400000">
            <a:off x="5704265" y="615041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6"/>
          <p:cNvSpPr/>
          <p:nvPr/>
        </p:nvSpPr>
        <p:spPr>
          <a:xfrm rot="5082402">
            <a:off x="5130275" y="638128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6"/>
          <p:cNvSpPr/>
          <p:nvPr/>
        </p:nvSpPr>
        <p:spPr>
          <a:xfrm rot="5400000">
            <a:off x="6780708" y="4965894"/>
            <a:ext cx="272400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6"/>
          <p:cNvSpPr/>
          <p:nvPr/>
        </p:nvSpPr>
        <p:spPr>
          <a:xfrm rot="5400000">
            <a:off x="8563969" y="5515424"/>
            <a:ext cx="272400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6"/>
          <p:cNvSpPr/>
          <p:nvPr/>
        </p:nvSpPr>
        <p:spPr>
          <a:xfrm rot="5400000">
            <a:off x="2782945" y="4436233"/>
            <a:ext cx="272400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6"/>
          <p:cNvSpPr/>
          <p:nvPr/>
        </p:nvSpPr>
        <p:spPr>
          <a:xfrm rot="5400000">
            <a:off x="1190042" y="541817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6"/>
          <p:cNvSpPr/>
          <p:nvPr/>
        </p:nvSpPr>
        <p:spPr>
          <a:xfrm rot="5400000">
            <a:off x="2924796" y="5958175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6"/>
          <p:cNvSpPr/>
          <p:nvPr/>
        </p:nvSpPr>
        <p:spPr>
          <a:xfrm rot="2059773">
            <a:off x="3769138" y="6361374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6"/>
          <p:cNvSpPr/>
          <p:nvPr/>
        </p:nvSpPr>
        <p:spPr>
          <a:xfrm rot="5400000">
            <a:off x="4401750" y="61363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6"/>
          <p:cNvSpPr/>
          <p:nvPr/>
        </p:nvSpPr>
        <p:spPr>
          <a:xfrm rot="5081478">
            <a:off x="4639608" y="5921113"/>
            <a:ext cx="272368" cy="273563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6"/>
          <p:cNvSpPr/>
          <p:nvPr/>
        </p:nvSpPr>
        <p:spPr>
          <a:xfrm rot="5400000">
            <a:off x="5243911" y="569602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6"/>
          <p:cNvSpPr/>
          <p:nvPr/>
        </p:nvSpPr>
        <p:spPr>
          <a:xfrm rot="5400000">
            <a:off x="736488" y="569975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6"/>
          <p:cNvSpPr/>
          <p:nvPr/>
        </p:nvSpPr>
        <p:spPr>
          <a:xfrm rot="5081478">
            <a:off x="162526" y="5930644"/>
            <a:ext cx="272368" cy="273563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6">
  <p:cSld name="0056_Neon_Template_SlidesMania_6">
    <p:bg>
      <p:bgPr>
        <a:solidFill>
          <a:srgbClr val="222A35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3">
  <p:cSld name="0056_Neon_Template_SlidesMania_3">
    <p:bg>
      <p:bgPr>
        <a:solidFill>
          <a:srgbClr val="222A35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8"/>
          <p:cNvSpPr/>
          <p:nvPr/>
        </p:nvSpPr>
        <p:spPr>
          <a:xfrm rot="-1859408">
            <a:off x="6558632" y="710972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8"/>
          <p:cNvSpPr/>
          <p:nvPr/>
        </p:nvSpPr>
        <p:spPr>
          <a:xfrm rot="-1859408">
            <a:off x="8077265" y="3169064"/>
            <a:ext cx="272312" cy="3152326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8"/>
          <p:cNvSpPr/>
          <p:nvPr/>
        </p:nvSpPr>
        <p:spPr>
          <a:xfrm rot="-1859408">
            <a:off x="6773708" y="1786815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8"/>
          <p:cNvSpPr/>
          <p:nvPr/>
        </p:nvSpPr>
        <p:spPr>
          <a:xfrm rot="-7185059">
            <a:off x="6076687" y="1381750"/>
            <a:ext cx="397415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8"/>
          <p:cNvSpPr/>
          <p:nvPr/>
        </p:nvSpPr>
        <p:spPr>
          <a:xfrm rot="-1859408">
            <a:off x="5661143" y="201865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8"/>
          <p:cNvSpPr/>
          <p:nvPr/>
        </p:nvSpPr>
        <p:spPr>
          <a:xfrm rot="-2177006">
            <a:off x="5164980" y="551934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8"/>
          <p:cNvSpPr/>
          <p:nvPr/>
        </p:nvSpPr>
        <p:spPr>
          <a:xfrm rot="-1859408">
            <a:off x="7019932" y="-211321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8"/>
          <p:cNvSpPr/>
          <p:nvPr/>
        </p:nvSpPr>
        <p:spPr>
          <a:xfrm rot="-1859408">
            <a:off x="8098377" y="5107539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8"/>
          <p:cNvSpPr/>
          <p:nvPr/>
        </p:nvSpPr>
        <p:spPr>
          <a:xfrm rot="-2177006">
            <a:off x="8537392" y="6148251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8"/>
          <p:cNvSpPr/>
          <p:nvPr/>
        </p:nvSpPr>
        <p:spPr>
          <a:xfrm rot="-1859408">
            <a:off x="8579554" y="4198462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8"/>
          <p:cNvSpPr/>
          <p:nvPr/>
        </p:nvSpPr>
        <p:spPr>
          <a:xfrm rot="-2177006">
            <a:off x="9018569" y="5239174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8"/>
          <p:cNvSpPr/>
          <p:nvPr/>
        </p:nvSpPr>
        <p:spPr>
          <a:xfrm rot="-1859408">
            <a:off x="7804759" y="221964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8"/>
          <p:cNvSpPr/>
          <p:nvPr/>
        </p:nvSpPr>
        <p:spPr>
          <a:xfrm rot="-1859408">
            <a:off x="9323392" y="2680055"/>
            <a:ext cx="272312" cy="3152326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8"/>
          <p:cNvSpPr/>
          <p:nvPr/>
        </p:nvSpPr>
        <p:spPr>
          <a:xfrm rot="-1859408">
            <a:off x="8019835" y="1297807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8"/>
          <p:cNvSpPr/>
          <p:nvPr/>
        </p:nvSpPr>
        <p:spPr>
          <a:xfrm rot="-7105916">
            <a:off x="7322815" y="892742"/>
            <a:ext cx="397415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8"/>
          <p:cNvSpPr/>
          <p:nvPr/>
        </p:nvSpPr>
        <p:spPr>
          <a:xfrm rot="-1859408">
            <a:off x="6991246" y="18699"/>
            <a:ext cx="274414" cy="721652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8"/>
          <p:cNvSpPr/>
          <p:nvPr/>
        </p:nvSpPr>
        <p:spPr>
          <a:xfrm rot="-2177006">
            <a:off x="6411108" y="62926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8"/>
          <p:cNvSpPr/>
          <p:nvPr/>
        </p:nvSpPr>
        <p:spPr>
          <a:xfrm rot="-1859408">
            <a:off x="8425066" y="-152731"/>
            <a:ext cx="265116" cy="4136809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8"/>
          <p:cNvSpPr/>
          <p:nvPr/>
        </p:nvSpPr>
        <p:spPr>
          <a:xfrm rot="-1859408">
            <a:off x="9344504" y="4618531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8"/>
          <p:cNvSpPr/>
          <p:nvPr/>
        </p:nvSpPr>
        <p:spPr>
          <a:xfrm rot="-2177006">
            <a:off x="9783519" y="5659243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8"/>
          <p:cNvSpPr/>
          <p:nvPr/>
        </p:nvSpPr>
        <p:spPr>
          <a:xfrm rot="-1859408">
            <a:off x="9825682" y="3709454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8"/>
          <p:cNvSpPr/>
          <p:nvPr/>
        </p:nvSpPr>
        <p:spPr>
          <a:xfrm rot="-2177006">
            <a:off x="10264697" y="4750166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8"/>
          <p:cNvSpPr/>
          <p:nvPr/>
        </p:nvSpPr>
        <p:spPr>
          <a:xfrm rot="-1859408">
            <a:off x="9114467" y="-178906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8"/>
          <p:cNvSpPr/>
          <p:nvPr/>
        </p:nvSpPr>
        <p:spPr>
          <a:xfrm rot="-1859408">
            <a:off x="10654212" y="4217661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8"/>
          <p:cNvSpPr/>
          <p:nvPr/>
        </p:nvSpPr>
        <p:spPr>
          <a:xfrm rot="-2177006">
            <a:off x="11093227" y="5258373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8"/>
          <p:cNvSpPr/>
          <p:nvPr/>
        </p:nvSpPr>
        <p:spPr>
          <a:xfrm rot="-1859408">
            <a:off x="6647951" y="2524592"/>
            <a:ext cx="272312" cy="3152326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8"/>
          <p:cNvSpPr/>
          <p:nvPr/>
        </p:nvSpPr>
        <p:spPr>
          <a:xfrm rot="-1859408">
            <a:off x="5344394" y="1142344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8"/>
          <p:cNvSpPr/>
          <p:nvPr/>
        </p:nvSpPr>
        <p:spPr>
          <a:xfrm rot="-1859408">
            <a:off x="4193924" y="1935918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8"/>
          <p:cNvSpPr/>
          <p:nvPr/>
        </p:nvSpPr>
        <p:spPr>
          <a:xfrm rot="-1859408">
            <a:off x="5507432" y="4450877"/>
            <a:ext cx="298241" cy="2449083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8"/>
          <p:cNvSpPr/>
          <p:nvPr/>
        </p:nvSpPr>
        <p:spPr>
          <a:xfrm rot="-1859408">
            <a:off x="4409000" y="3011761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8"/>
          <p:cNvSpPr/>
          <p:nvPr/>
        </p:nvSpPr>
        <p:spPr>
          <a:xfrm rot="-7020653">
            <a:off x="3711979" y="2606696"/>
            <a:ext cx="397415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8"/>
          <p:cNvSpPr/>
          <p:nvPr/>
        </p:nvSpPr>
        <p:spPr>
          <a:xfrm rot="-1859408">
            <a:off x="3296435" y="1426811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8"/>
          <p:cNvSpPr/>
          <p:nvPr/>
        </p:nvSpPr>
        <p:spPr>
          <a:xfrm rot="-2177006">
            <a:off x="2800272" y="1776881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8"/>
          <p:cNvSpPr/>
          <p:nvPr/>
        </p:nvSpPr>
        <p:spPr>
          <a:xfrm rot="-1859408">
            <a:off x="2343428" y="695224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8"/>
          <p:cNvSpPr/>
          <p:nvPr/>
        </p:nvSpPr>
        <p:spPr>
          <a:xfrm rot="-1859408">
            <a:off x="4655224" y="1013625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8"/>
          <p:cNvSpPr/>
          <p:nvPr/>
        </p:nvSpPr>
        <p:spPr>
          <a:xfrm rot="-7324532">
            <a:off x="3200018" y="900787"/>
            <a:ext cx="397415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8"/>
          <p:cNvSpPr/>
          <p:nvPr/>
        </p:nvSpPr>
        <p:spPr>
          <a:xfrm rot="-1859408">
            <a:off x="5547773" y="6384022"/>
            <a:ext cx="260992" cy="283214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8"/>
          <p:cNvSpPr/>
          <p:nvPr/>
        </p:nvSpPr>
        <p:spPr>
          <a:xfrm rot="-1859408">
            <a:off x="6214846" y="5423408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8"/>
          <p:cNvSpPr/>
          <p:nvPr/>
        </p:nvSpPr>
        <p:spPr>
          <a:xfrm rot="-2177006">
            <a:off x="6653861" y="6464120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8"/>
          <p:cNvSpPr/>
          <p:nvPr/>
        </p:nvSpPr>
        <p:spPr>
          <a:xfrm rot="-1859408">
            <a:off x="5440052" y="1446910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8"/>
          <p:cNvSpPr/>
          <p:nvPr/>
        </p:nvSpPr>
        <p:spPr>
          <a:xfrm rot="-1859408">
            <a:off x="6958685" y="3905001"/>
            <a:ext cx="272312" cy="3152326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8"/>
          <p:cNvSpPr/>
          <p:nvPr/>
        </p:nvSpPr>
        <p:spPr>
          <a:xfrm rot="-1859408">
            <a:off x="5655127" y="2522753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8"/>
          <p:cNvSpPr/>
          <p:nvPr/>
        </p:nvSpPr>
        <p:spPr>
          <a:xfrm rot="-7392669">
            <a:off x="4958107" y="2117688"/>
            <a:ext cx="397415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8"/>
          <p:cNvSpPr/>
          <p:nvPr/>
        </p:nvSpPr>
        <p:spPr>
          <a:xfrm rot="-1859408">
            <a:off x="4542563" y="937802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8"/>
          <p:cNvSpPr/>
          <p:nvPr/>
        </p:nvSpPr>
        <p:spPr>
          <a:xfrm rot="-2177006">
            <a:off x="4046400" y="1287872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8"/>
          <p:cNvSpPr/>
          <p:nvPr/>
        </p:nvSpPr>
        <p:spPr>
          <a:xfrm rot="-1859408">
            <a:off x="3589556" y="206216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8"/>
          <p:cNvSpPr/>
          <p:nvPr/>
        </p:nvSpPr>
        <p:spPr>
          <a:xfrm rot="-1859408">
            <a:off x="6979797" y="5843477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8"/>
          <p:cNvSpPr/>
          <p:nvPr/>
        </p:nvSpPr>
        <p:spPr>
          <a:xfrm rot="-1859408">
            <a:off x="4283243" y="3749539"/>
            <a:ext cx="272312" cy="3152326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8"/>
          <p:cNvSpPr/>
          <p:nvPr/>
        </p:nvSpPr>
        <p:spPr>
          <a:xfrm rot="-1859408">
            <a:off x="2979686" y="2367290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8"/>
          <p:cNvSpPr/>
          <p:nvPr/>
        </p:nvSpPr>
        <p:spPr>
          <a:xfrm rot="-1859408">
            <a:off x="2981269" y="2644029"/>
            <a:ext cx="289310" cy="4387563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8"/>
          <p:cNvSpPr/>
          <p:nvPr/>
        </p:nvSpPr>
        <p:spPr>
          <a:xfrm rot="-1859408">
            <a:off x="4210343" y="5188143"/>
            <a:ext cx="268571" cy="1680917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8"/>
          <p:cNvSpPr/>
          <p:nvPr/>
        </p:nvSpPr>
        <p:spPr>
          <a:xfrm rot="-1859408">
            <a:off x="3285327" y="3699915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8"/>
          <p:cNvSpPr/>
          <p:nvPr/>
        </p:nvSpPr>
        <p:spPr>
          <a:xfrm rot="-7170066">
            <a:off x="2588306" y="3294850"/>
            <a:ext cx="397415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8"/>
          <p:cNvSpPr/>
          <p:nvPr/>
        </p:nvSpPr>
        <p:spPr>
          <a:xfrm rot="-1859408">
            <a:off x="2172763" y="2114964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8"/>
          <p:cNvSpPr/>
          <p:nvPr/>
        </p:nvSpPr>
        <p:spPr>
          <a:xfrm rot="-2177006">
            <a:off x="1676600" y="2465034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8"/>
          <p:cNvSpPr/>
          <p:nvPr/>
        </p:nvSpPr>
        <p:spPr>
          <a:xfrm rot="-1859408">
            <a:off x="1219756" y="1383378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2">
  <p:cSld name="0056_Neon_Template_SlidesMania_2">
    <p:bg>
      <p:bgPr>
        <a:solidFill>
          <a:srgbClr val="222A35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9"/>
          <p:cNvSpPr/>
          <p:nvPr/>
        </p:nvSpPr>
        <p:spPr>
          <a:xfrm>
            <a:off x="4176926" y="1850462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9"/>
          <p:cNvSpPr/>
          <p:nvPr/>
        </p:nvSpPr>
        <p:spPr>
          <a:xfrm>
            <a:off x="4618911" y="3907209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9"/>
          <p:cNvSpPr/>
          <p:nvPr/>
        </p:nvSpPr>
        <p:spPr>
          <a:xfrm>
            <a:off x="4618911" y="2712455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9"/>
          <p:cNvSpPr/>
          <p:nvPr/>
        </p:nvSpPr>
        <p:spPr>
          <a:xfrm rot="-3340227">
            <a:off x="4618911" y="227131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9"/>
          <p:cNvSpPr/>
          <p:nvPr/>
        </p:nvSpPr>
        <p:spPr>
          <a:xfrm>
            <a:off x="4616401" y="141485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9"/>
          <p:cNvSpPr/>
          <p:nvPr/>
        </p:nvSpPr>
        <p:spPr>
          <a:xfrm rot="-317598">
            <a:off x="4178627" y="14770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9"/>
          <p:cNvSpPr/>
          <p:nvPr/>
        </p:nvSpPr>
        <p:spPr>
          <a:xfrm>
            <a:off x="4176117" y="64889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9"/>
          <p:cNvSpPr/>
          <p:nvPr/>
        </p:nvSpPr>
        <p:spPr>
          <a:xfrm>
            <a:off x="5047258" y="147145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9"/>
          <p:cNvSpPr/>
          <p:nvPr/>
        </p:nvSpPr>
        <p:spPr>
          <a:xfrm rot="-3340227">
            <a:off x="5058386" y="10886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9"/>
          <p:cNvSpPr/>
          <p:nvPr/>
        </p:nvSpPr>
        <p:spPr>
          <a:xfrm>
            <a:off x="5046449" y="24161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9"/>
          <p:cNvSpPr/>
          <p:nvPr/>
        </p:nvSpPr>
        <p:spPr>
          <a:xfrm>
            <a:off x="4179849" y="5156319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9"/>
          <p:cNvSpPr/>
          <p:nvPr/>
        </p:nvSpPr>
        <p:spPr>
          <a:xfrm rot="-317598">
            <a:off x="4188157" y="595415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9"/>
          <p:cNvSpPr/>
          <p:nvPr/>
        </p:nvSpPr>
        <p:spPr>
          <a:xfrm>
            <a:off x="5060416" y="479209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9"/>
          <p:cNvSpPr/>
          <p:nvPr/>
        </p:nvSpPr>
        <p:spPr>
          <a:xfrm rot="-317598">
            <a:off x="5068724" y="558992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9"/>
          <p:cNvSpPr/>
          <p:nvPr/>
        </p:nvSpPr>
        <p:spPr>
          <a:xfrm>
            <a:off x="5496962" y="2002862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9"/>
          <p:cNvSpPr/>
          <p:nvPr/>
        </p:nvSpPr>
        <p:spPr>
          <a:xfrm>
            <a:off x="5938947" y="4059609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9"/>
          <p:cNvSpPr/>
          <p:nvPr/>
        </p:nvSpPr>
        <p:spPr>
          <a:xfrm>
            <a:off x="5938947" y="2864855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9"/>
          <p:cNvSpPr/>
          <p:nvPr/>
        </p:nvSpPr>
        <p:spPr>
          <a:xfrm rot="-3340227">
            <a:off x="5938947" y="242371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9"/>
          <p:cNvSpPr/>
          <p:nvPr/>
        </p:nvSpPr>
        <p:spPr>
          <a:xfrm>
            <a:off x="5936437" y="156725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9"/>
          <p:cNvSpPr/>
          <p:nvPr/>
        </p:nvSpPr>
        <p:spPr>
          <a:xfrm rot="-317598">
            <a:off x="5498663" y="16294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9"/>
          <p:cNvSpPr/>
          <p:nvPr/>
        </p:nvSpPr>
        <p:spPr>
          <a:xfrm>
            <a:off x="5496153" y="80129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9"/>
          <p:cNvSpPr/>
          <p:nvPr/>
        </p:nvSpPr>
        <p:spPr>
          <a:xfrm>
            <a:off x="6367294" y="162385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9"/>
          <p:cNvSpPr/>
          <p:nvPr/>
        </p:nvSpPr>
        <p:spPr>
          <a:xfrm rot="-3340227">
            <a:off x="6378422" y="12410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9"/>
          <p:cNvSpPr/>
          <p:nvPr/>
        </p:nvSpPr>
        <p:spPr>
          <a:xfrm>
            <a:off x="6366485" y="39401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9"/>
          <p:cNvSpPr/>
          <p:nvPr/>
        </p:nvSpPr>
        <p:spPr>
          <a:xfrm>
            <a:off x="5499885" y="5308719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9"/>
          <p:cNvSpPr/>
          <p:nvPr/>
        </p:nvSpPr>
        <p:spPr>
          <a:xfrm rot="-317598">
            <a:off x="5508193" y="610655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9"/>
          <p:cNvSpPr/>
          <p:nvPr/>
        </p:nvSpPr>
        <p:spPr>
          <a:xfrm>
            <a:off x="6380452" y="494449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9"/>
          <p:cNvSpPr/>
          <p:nvPr/>
        </p:nvSpPr>
        <p:spPr>
          <a:xfrm rot="-317598">
            <a:off x="6388760" y="574232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9"/>
          <p:cNvSpPr/>
          <p:nvPr/>
        </p:nvSpPr>
        <p:spPr>
          <a:xfrm>
            <a:off x="6826121" y="2229466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9"/>
          <p:cNvSpPr/>
          <p:nvPr/>
        </p:nvSpPr>
        <p:spPr>
          <a:xfrm>
            <a:off x="7268106" y="4286213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9"/>
          <p:cNvSpPr/>
          <p:nvPr/>
        </p:nvSpPr>
        <p:spPr>
          <a:xfrm>
            <a:off x="7268106" y="3091459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9"/>
          <p:cNvSpPr/>
          <p:nvPr/>
        </p:nvSpPr>
        <p:spPr>
          <a:xfrm rot="-3340227">
            <a:off x="7268106" y="26503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9"/>
          <p:cNvSpPr/>
          <p:nvPr/>
        </p:nvSpPr>
        <p:spPr>
          <a:xfrm>
            <a:off x="7265596" y="179386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9"/>
          <p:cNvSpPr/>
          <p:nvPr/>
        </p:nvSpPr>
        <p:spPr>
          <a:xfrm rot="-317598">
            <a:off x="6827822" y="185607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9"/>
          <p:cNvSpPr/>
          <p:nvPr/>
        </p:nvSpPr>
        <p:spPr>
          <a:xfrm>
            <a:off x="6825312" y="102790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9"/>
          <p:cNvSpPr/>
          <p:nvPr/>
        </p:nvSpPr>
        <p:spPr>
          <a:xfrm>
            <a:off x="7696453" y="1850462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9"/>
          <p:cNvSpPr/>
          <p:nvPr/>
        </p:nvSpPr>
        <p:spPr>
          <a:xfrm rot="-3340227">
            <a:off x="7707581" y="1467644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7695644" y="62061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6829044" y="55353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9"/>
          <p:cNvSpPr/>
          <p:nvPr/>
        </p:nvSpPr>
        <p:spPr>
          <a:xfrm rot="-317598">
            <a:off x="6837352" y="633315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7709611" y="517109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9"/>
          <p:cNvSpPr/>
          <p:nvPr/>
        </p:nvSpPr>
        <p:spPr>
          <a:xfrm rot="-317598">
            <a:off x="7717919" y="596892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7243516" y="599107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3725455" y="302437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9"/>
          <p:cNvSpPr/>
          <p:nvPr/>
        </p:nvSpPr>
        <p:spPr>
          <a:xfrm>
            <a:off x="3725455" y="182962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/>
          <p:nvPr/>
        </p:nvSpPr>
        <p:spPr>
          <a:xfrm>
            <a:off x="8130540" y="1494690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9"/>
          <p:cNvSpPr/>
          <p:nvPr/>
        </p:nvSpPr>
        <p:spPr>
          <a:xfrm>
            <a:off x="8143698" y="48153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9"/>
          <p:cNvSpPr/>
          <p:nvPr/>
        </p:nvSpPr>
        <p:spPr>
          <a:xfrm>
            <a:off x="8612728" y="1627143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9"/>
          <p:cNvSpPr/>
          <p:nvPr/>
        </p:nvSpPr>
        <p:spPr>
          <a:xfrm rot="-3340227">
            <a:off x="8623856" y="124432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9"/>
          <p:cNvSpPr/>
          <p:nvPr/>
        </p:nvSpPr>
        <p:spPr>
          <a:xfrm>
            <a:off x="8611919" y="39729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9"/>
          <p:cNvSpPr/>
          <p:nvPr/>
        </p:nvSpPr>
        <p:spPr>
          <a:xfrm>
            <a:off x="8625886" y="494777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9"/>
          <p:cNvSpPr/>
          <p:nvPr/>
        </p:nvSpPr>
        <p:spPr>
          <a:xfrm rot="-317598">
            <a:off x="8634194" y="574561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9071555" y="2232751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9513540" y="4289498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9"/>
          <p:cNvSpPr/>
          <p:nvPr/>
        </p:nvSpPr>
        <p:spPr>
          <a:xfrm>
            <a:off x="9513540" y="3094744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9"/>
          <p:cNvSpPr/>
          <p:nvPr/>
        </p:nvSpPr>
        <p:spPr>
          <a:xfrm rot="-3340227">
            <a:off x="9513540" y="265360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9"/>
          <p:cNvSpPr/>
          <p:nvPr/>
        </p:nvSpPr>
        <p:spPr>
          <a:xfrm>
            <a:off x="9511030" y="179714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9"/>
          <p:cNvSpPr/>
          <p:nvPr/>
        </p:nvSpPr>
        <p:spPr>
          <a:xfrm rot="-317598">
            <a:off x="9073256" y="185936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9"/>
          <p:cNvSpPr/>
          <p:nvPr/>
        </p:nvSpPr>
        <p:spPr>
          <a:xfrm>
            <a:off x="9070746" y="103118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9"/>
          <p:cNvSpPr/>
          <p:nvPr/>
        </p:nvSpPr>
        <p:spPr>
          <a:xfrm>
            <a:off x="9941887" y="1853747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9"/>
          <p:cNvSpPr/>
          <p:nvPr/>
        </p:nvSpPr>
        <p:spPr>
          <a:xfrm rot="-3340227">
            <a:off x="9953015" y="147092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9"/>
          <p:cNvSpPr/>
          <p:nvPr/>
        </p:nvSpPr>
        <p:spPr>
          <a:xfrm>
            <a:off x="9941078" y="62390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9"/>
          <p:cNvSpPr/>
          <p:nvPr/>
        </p:nvSpPr>
        <p:spPr>
          <a:xfrm>
            <a:off x="9074478" y="55386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9"/>
          <p:cNvSpPr/>
          <p:nvPr/>
        </p:nvSpPr>
        <p:spPr>
          <a:xfrm rot="-317598">
            <a:off x="9082786" y="633644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9"/>
          <p:cNvSpPr/>
          <p:nvPr/>
        </p:nvSpPr>
        <p:spPr>
          <a:xfrm>
            <a:off x="9955045" y="517438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9"/>
          <p:cNvSpPr/>
          <p:nvPr/>
        </p:nvSpPr>
        <p:spPr>
          <a:xfrm rot="-317598">
            <a:off x="9963353" y="5972214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9"/>
          <p:cNvSpPr/>
          <p:nvPr/>
        </p:nvSpPr>
        <p:spPr>
          <a:xfrm>
            <a:off x="9488950" y="60239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9"/>
          <p:cNvSpPr/>
          <p:nvPr/>
        </p:nvSpPr>
        <p:spPr>
          <a:xfrm>
            <a:off x="10375974" y="1497975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9"/>
          <p:cNvSpPr/>
          <p:nvPr/>
        </p:nvSpPr>
        <p:spPr>
          <a:xfrm>
            <a:off x="10389132" y="48186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9"/>
          <p:cNvSpPr/>
          <p:nvPr/>
        </p:nvSpPr>
        <p:spPr>
          <a:xfrm>
            <a:off x="1519053" y="173570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9"/>
          <p:cNvSpPr/>
          <p:nvPr/>
        </p:nvSpPr>
        <p:spPr>
          <a:xfrm>
            <a:off x="1961038" y="379245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9"/>
          <p:cNvSpPr/>
          <p:nvPr/>
        </p:nvSpPr>
        <p:spPr>
          <a:xfrm>
            <a:off x="1961038" y="259770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9"/>
          <p:cNvSpPr/>
          <p:nvPr/>
        </p:nvSpPr>
        <p:spPr>
          <a:xfrm rot="-3340227">
            <a:off x="1961038" y="215655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9"/>
          <p:cNvSpPr/>
          <p:nvPr/>
        </p:nvSpPr>
        <p:spPr>
          <a:xfrm>
            <a:off x="1958528" y="130010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9"/>
          <p:cNvSpPr/>
          <p:nvPr/>
        </p:nvSpPr>
        <p:spPr>
          <a:xfrm rot="-317598">
            <a:off x="1520754" y="13623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9"/>
          <p:cNvSpPr/>
          <p:nvPr/>
        </p:nvSpPr>
        <p:spPr>
          <a:xfrm>
            <a:off x="1518244" y="534142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9"/>
          <p:cNvSpPr/>
          <p:nvPr/>
        </p:nvSpPr>
        <p:spPr>
          <a:xfrm>
            <a:off x="2389385" y="1356704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9"/>
          <p:cNvSpPr/>
          <p:nvPr/>
        </p:nvSpPr>
        <p:spPr>
          <a:xfrm rot="-3340227">
            <a:off x="2400513" y="973886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9"/>
          <p:cNvSpPr/>
          <p:nvPr/>
        </p:nvSpPr>
        <p:spPr>
          <a:xfrm>
            <a:off x="1521976" y="504156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9"/>
          <p:cNvSpPr/>
          <p:nvPr/>
        </p:nvSpPr>
        <p:spPr>
          <a:xfrm rot="-317598">
            <a:off x="1530284" y="583939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9"/>
          <p:cNvSpPr/>
          <p:nvPr/>
        </p:nvSpPr>
        <p:spPr>
          <a:xfrm>
            <a:off x="2402543" y="467733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9"/>
          <p:cNvSpPr/>
          <p:nvPr/>
        </p:nvSpPr>
        <p:spPr>
          <a:xfrm rot="-317598">
            <a:off x="2410851" y="54751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9"/>
          <p:cNvSpPr/>
          <p:nvPr/>
        </p:nvSpPr>
        <p:spPr>
          <a:xfrm>
            <a:off x="2839089" y="188810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9"/>
          <p:cNvSpPr/>
          <p:nvPr/>
        </p:nvSpPr>
        <p:spPr>
          <a:xfrm>
            <a:off x="3281074" y="394485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9"/>
          <p:cNvSpPr/>
          <p:nvPr/>
        </p:nvSpPr>
        <p:spPr>
          <a:xfrm>
            <a:off x="3281074" y="275010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9"/>
          <p:cNvSpPr/>
          <p:nvPr/>
        </p:nvSpPr>
        <p:spPr>
          <a:xfrm rot="-3340227">
            <a:off x="3281074" y="230895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9"/>
          <p:cNvSpPr/>
          <p:nvPr/>
        </p:nvSpPr>
        <p:spPr>
          <a:xfrm>
            <a:off x="3278564" y="145250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9"/>
          <p:cNvSpPr/>
          <p:nvPr/>
        </p:nvSpPr>
        <p:spPr>
          <a:xfrm rot="-317598">
            <a:off x="2840790" y="15147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9"/>
          <p:cNvSpPr/>
          <p:nvPr/>
        </p:nvSpPr>
        <p:spPr>
          <a:xfrm>
            <a:off x="2838280" y="686542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9"/>
          <p:cNvSpPr/>
          <p:nvPr/>
        </p:nvSpPr>
        <p:spPr>
          <a:xfrm>
            <a:off x="2842012" y="519396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9"/>
          <p:cNvSpPr/>
          <p:nvPr/>
        </p:nvSpPr>
        <p:spPr>
          <a:xfrm rot="-317598">
            <a:off x="2850320" y="599179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9"/>
          <p:cNvSpPr/>
          <p:nvPr/>
        </p:nvSpPr>
        <p:spPr>
          <a:xfrm>
            <a:off x="1067582" y="2909621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9"/>
          <p:cNvSpPr/>
          <p:nvPr/>
        </p:nvSpPr>
        <p:spPr>
          <a:xfrm>
            <a:off x="1067582" y="1714867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9"/>
          <p:cNvSpPr/>
          <p:nvPr/>
        </p:nvSpPr>
        <p:spPr>
          <a:xfrm>
            <a:off x="10845439" y="4282496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9"/>
          <p:cNvSpPr/>
          <p:nvPr/>
        </p:nvSpPr>
        <p:spPr>
          <a:xfrm>
            <a:off x="10845439" y="308774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9"/>
          <p:cNvSpPr/>
          <p:nvPr/>
        </p:nvSpPr>
        <p:spPr>
          <a:xfrm rot="-3340227">
            <a:off x="10845439" y="264660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9"/>
          <p:cNvSpPr/>
          <p:nvPr/>
        </p:nvSpPr>
        <p:spPr>
          <a:xfrm>
            <a:off x="10842929" y="179014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9"/>
          <p:cNvSpPr/>
          <p:nvPr/>
        </p:nvSpPr>
        <p:spPr>
          <a:xfrm>
            <a:off x="11273786" y="1846745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9"/>
          <p:cNvSpPr/>
          <p:nvPr/>
        </p:nvSpPr>
        <p:spPr>
          <a:xfrm rot="-3340227">
            <a:off x="11284914" y="146392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9"/>
          <p:cNvSpPr/>
          <p:nvPr/>
        </p:nvSpPr>
        <p:spPr>
          <a:xfrm>
            <a:off x="11272977" y="61689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9"/>
          <p:cNvSpPr/>
          <p:nvPr/>
        </p:nvSpPr>
        <p:spPr>
          <a:xfrm>
            <a:off x="11286944" y="516737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9"/>
          <p:cNvSpPr/>
          <p:nvPr/>
        </p:nvSpPr>
        <p:spPr>
          <a:xfrm rot="-317598">
            <a:off x="11295252" y="596521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9"/>
          <p:cNvSpPr/>
          <p:nvPr/>
        </p:nvSpPr>
        <p:spPr>
          <a:xfrm>
            <a:off x="10820849" y="595390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9"/>
          <p:cNvSpPr/>
          <p:nvPr/>
        </p:nvSpPr>
        <p:spPr>
          <a:xfrm>
            <a:off x="11707873" y="1490973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9"/>
          <p:cNvSpPr/>
          <p:nvPr/>
        </p:nvSpPr>
        <p:spPr>
          <a:xfrm>
            <a:off x="11721031" y="481160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9"/>
          <p:cNvSpPr/>
          <p:nvPr/>
        </p:nvSpPr>
        <p:spPr>
          <a:xfrm>
            <a:off x="201454" y="1743489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9"/>
          <p:cNvSpPr/>
          <p:nvPr/>
        </p:nvSpPr>
        <p:spPr>
          <a:xfrm>
            <a:off x="643439" y="3800236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9"/>
          <p:cNvSpPr/>
          <p:nvPr/>
        </p:nvSpPr>
        <p:spPr>
          <a:xfrm>
            <a:off x="643439" y="260548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9"/>
          <p:cNvSpPr/>
          <p:nvPr/>
        </p:nvSpPr>
        <p:spPr>
          <a:xfrm rot="-3340227">
            <a:off x="643439" y="21643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9"/>
          <p:cNvSpPr/>
          <p:nvPr/>
        </p:nvSpPr>
        <p:spPr>
          <a:xfrm>
            <a:off x="640929" y="130788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9"/>
          <p:cNvSpPr/>
          <p:nvPr/>
        </p:nvSpPr>
        <p:spPr>
          <a:xfrm rot="-317598">
            <a:off x="203155" y="1370098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9"/>
          <p:cNvSpPr/>
          <p:nvPr/>
        </p:nvSpPr>
        <p:spPr>
          <a:xfrm>
            <a:off x="200645" y="5419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9"/>
          <p:cNvSpPr/>
          <p:nvPr/>
        </p:nvSpPr>
        <p:spPr>
          <a:xfrm>
            <a:off x="204377" y="504934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9"/>
          <p:cNvSpPr/>
          <p:nvPr/>
        </p:nvSpPr>
        <p:spPr>
          <a:xfrm rot="-317598">
            <a:off x="212685" y="584718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" name="Google Shape;380;p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81" name="Google Shape;381;p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82" name="Google Shape;382;p10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3" name="Google Shape;383;p10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s-ES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s-ES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s-ES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s-ES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s-ES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s-ES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s-ES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384" name="Google Shape;384;p10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385" name="Google Shape;385;p10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Google Shape;386;p10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p10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8" name="Google Shape;388;p10">
              <a:hlinkClick r:id="rId11"/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9" name="Google Shape;389;p10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A3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/>
        </p:nvSpPr>
        <p:spPr>
          <a:xfrm rot="5400000">
            <a:off x="-679350" y="63509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rgbClr val="C6E60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200">
              <a:solidFill>
                <a:srgbClr val="C6E602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0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22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26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maharat_raqmia_sabah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1"/>
          <p:cNvSpPr txBox="1"/>
          <p:nvPr/>
        </p:nvSpPr>
        <p:spPr>
          <a:xfrm>
            <a:off x="3820377" y="1345298"/>
            <a:ext cx="4551246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000" b="1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بسم الله الرحمن الرحيم</a:t>
            </a:r>
            <a:endParaRPr sz="3000" b="1" i="0" u="none" strike="noStrike" cap="none">
              <a:solidFill>
                <a:srgbClr val="9A27F7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F9D16154-5BCB-A944-938F-D87D736E24F3}"/>
              </a:ext>
            </a:extLst>
          </p:cNvPr>
          <p:cNvSpPr txBox="1"/>
          <p:nvPr/>
        </p:nvSpPr>
        <p:spPr>
          <a:xfrm>
            <a:off x="3814182" y="2125856"/>
            <a:ext cx="4252487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000" b="1" dirty="0">
                <a:solidFill>
                  <a:srgbClr val="EF00A5"/>
                </a:solidFill>
              </a:rPr>
              <a:t>اليوم /</a:t>
            </a:r>
            <a:r>
              <a:rPr lang="ar-SA" sz="3000" b="1" dirty="0">
                <a:solidFill>
                  <a:schemeClr val="tx1"/>
                </a:solidFill>
              </a:rPr>
              <a:t>الأحد</a:t>
            </a:r>
            <a:endParaRPr lang="ar-SA" sz="3000" b="1" dirty="0"/>
          </a:p>
          <a:p>
            <a:pPr algn="r"/>
            <a:r>
              <a:rPr lang="ar-SA" sz="3000" b="1" dirty="0">
                <a:solidFill>
                  <a:srgbClr val="EF00A5"/>
                </a:solidFill>
              </a:rPr>
              <a:t>التاريخ/</a:t>
            </a:r>
            <a:r>
              <a:rPr lang="ar-SA" sz="3000" b="1" dirty="0">
                <a:solidFill>
                  <a:schemeClr val="tx1"/>
                </a:solidFill>
              </a:rPr>
              <a:t>١٤٤٥</a:t>
            </a:r>
            <a:r>
              <a:rPr lang="ar-SA" sz="3000" b="1" dirty="0">
                <a:solidFill>
                  <a:srgbClr val="EF00A5"/>
                </a:solidFill>
              </a:rPr>
              <a:t>/</a:t>
            </a:r>
            <a:r>
              <a:rPr lang="ar-SA" sz="3000" b="1" dirty="0">
                <a:solidFill>
                  <a:schemeClr val="tx1"/>
                </a:solidFill>
              </a:rPr>
              <a:t>٣</a:t>
            </a:r>
            <a:r>
              <a:rPr lang="ar-SA" sz="3000" b="1" dirty="0">
                <a:solidFill>
                  <a:srgbClr val="EF00A5"/>
                </a:solidFill>
              </a:rPr>
              <a:t>/</a:t>
            </a:r>
            <a:r>
              <a:rPr lang="ar-SA" sz="3000" b="1" dirty="0">
                <a:solidFill>
                  <a:schemeClr val="tx1"/>
                </a:solidFill>
              </a:rPr>
              <a:t>١٦</a:t>
            </a:r>
            <a:endParaRPr lang="ar-SA" sz="3000" b="1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B38F10B9-6F05-5141-B296-5D207D4291F2}"/>
              </a:ext>
            </a:extLst>
          </p:cNvPr>
          <p:cNvSpPr txBox="1"/>
          <p:nvPr/>
        </p:nvSpPr>
        <p:spPr>
          <a:xfrm>
            <a:off x="4348976" y="3429000"/>
            <a:ext cx="3717693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المادة/</a:t>
            </a:r>
            <a:r>
              <a:rPr lang="ar-SA" sz="3500" b="1"/>
              <a:t> المهارات الرقمية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9202EDB-39D3-0846-BFAC-A28CC7CE933E}"/>
              </a:ext>
            </a:extLst>
          </p:cNvPr>
          <p:cNvSpPr txBox="1"/>
          <p:nvPr/>
        </p:nvSpPr>
        <p:spPr>
          <a:xfrm>
            <a:off x="2323171" y="4462684"/>
            <a:ext cx="534081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>
                <a:solidFill>
                  <a:srgbClr val="95FE44"/>
                </a:solidFill>
              </a:rPr>
              <a:t>أ/</a:t>
            </a:r>
            <a:r>
              <a:rPr lang="ar-SA" sz="4000" b="1"/>
              <a:t> صباح القحطاني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" grpId="0"/>
      <p:bldP spid="2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683177C-C75B-EC91-116E-7936535C6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32" y="278780"/>
            <a:ext cx="11460975" cy="625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97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68A9F08-5967-2EA1-F905-8E21807C8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32" y="278781"/>
            <a:ext cx="11491951" cy="628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76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2517058" y="2949423"/>
            <a:ext cx="7168590" cy="137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600" b="1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إدراج مخطط عمودي </a:t>
            </a:r>
            <a:endParaRPr lang="en-US" sz="5600" b="1" dirty="0">
              <a:solidFill>
                <a:srgbClr val="9A27F7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05307F7-8445-9ABB-18A7-A30F8EE60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635" y="216829"/>
            <a:ext cx="7681950" cy="604203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627A175-D3C1-EB3C-3943-FBCB28F36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415" y="1926683"/>
            <a:ext cx="3668505" cy="300463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im.6DF86936-F281-46DA-BB4A-12324FFF5C1C.MOV">
            <a:hlinkClick r:id="" action="ppaction://media"/>
            <a:extLst>
              <a:ext uri="{FF2B5EF4-FFF2-40B4-BE49-F238E27FC236}">
                <a16:creationId xmlns:a16="http://schemas.microsoft.com/office/drawing/2014/main" id="{8143F386-0EA7-80AF-3DB8-6FDF6951A6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4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3523652" y="2649684"/>
            <a:ext cx="5144696" cy="988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8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إدراج مخطط دائري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800" b="1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مجوف </a:t>
            </a:r>
            <a:endParaRPr lang="ar-SA" sz="5800" b="1" i="0" u="none" strike="noStrike" cap="none" dirty="0">
              <a:solidFill>
                <a:srgbClr val="9A27F7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</p:spTree>
    <p:extLst>
      <p:ext uri="{BB962C8B-B14F-4D97-AF65-F5344CB8AC3E}">
        <p14:creationId xmlns:p14="http://schemas.microsoft.com/office/powerpoint/2010/main" val="377806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D5B36506-967F-3DB9-769B-D0265F0BA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BA189A5-F3DC-34C1-4941-24B19728A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09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93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9CFB75A-F772-0F70-987F-555F41653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757" y="1"/>
            <a:ext cx="9230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51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im.01BB01A9-D3DF-4236-9A4B-AF0C8F1446A4.MOV">
            <a:hlinkClick r:id="" action="ppaction://media"/>
            <a:extLst>
              <a:ext uri="{FF2B5EF4-FFF2-40B4-BE49-F238E27FC236}">
                <a16:creationId xmlns:a16="http://schemas.microsoft.com/office/drawing/2014/main" id="{5A7C7744-5AA4-31EE-BEED-A58B560E17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2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3523652" y="2934874"/>
            <a:ext cx="5144696" cy="988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8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اتجاه الصفحة </a:t>
            </a:r>
          </a:p>
        </p:txBody>
      </p:sp>
    </p:spTree>
    <p:extLst>
      <p:ext uri="{BB962C8B-B14F-4D97-AF65-F5344CB8AC3E}">
        <p14:creationId xmlns:p14="http://schemas.microsoft.com/office/powerpoint/2010/main" val="93652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" name="Google Shape;456;p17"/>
          <p:cNvGrpSpPr/>
          <p:nvPr/>
        </p:nvGrpSpPr>
        <p:grpSpPr>
          <a:xfrm>
            <a:off x="3234813" y="2690249"/>
            <a:ext cx="7993695" cy="1307712"/>
            <a:chOff x="1920" y="132390"/>
            <a:chExt cx="6551360" cy="935908"/>
          </a:xfrm>
        </p:grpSpPr>
        <p:sp>
          <p:nvSpPr>
            <p:cNvPr id="457" name="Google Shape;457;p17"/>
            <p:cNvSpPr/>
            <p:nvPr/>
          </p:nvSpPr>
          <p:spPr>
            <a:xfrm>
              <a:off x="1920" y="132390"/>
              <a:ext cx="2339771" cy="935908"/>
            </a:xfrm>
            <a:prstGeom prst="chevron">
              <a:avLst>
                <a:gd name="adj" fmla="val 50000"/>
              </a:avLst>
            </a:prstGeom>
            <a:solidFill>
              <a:srgbClr val="E83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Imprima"/>
                <a:ea typeface="Imprima"/>
                <a:cs typeface="Imprima"/>
                <a:sym typeface="Imprima"/>
              </a:endParaRPr>
            </a:p>
          </p:txBody>
        </p:sp>
        <p:sp>
          <p:nvSpPr>
            <p:cNvPr id="458" name="Google Shape;458;p17"/>
            <p:cNvSpPr txBox="1"/>
            <p:nvPr/>
          </p:nvSpPr>
          <p:spPr>
            <a:xfrm>
              <a:off x="469874" y="132390"/>
              <a:ext cx="1403863" cy="9359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2000" tIns="64000" rIns="64000" bIns="6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ar-SA" sz="4500" b="0" i="0" u="none" strike="noStrike" cap="none">
                  <a:solidFill>
                    <a:schemeClr val="lt1"/>
                  </a:solidFill>
                  <a:latin typeface="Imprima"/>
                  <a:ea typeface="Imprima"/>
                  <a:cs typeface="Imprima"/>
                  <a:sym typeface="Imprima"/>
                </a:rPr>
                <a:t>الدقيقة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ar-SA" sz="4500">
                  <a:solidFill>
                    <a:schemeClr val="lt1"/>
                  </a:solidFill>
                  <a:latin typeface="Imprima"/>
                  <a:ea typeface="Imprima"/>
                  <a:cs typeface="Imprima"/>
                  <a:sym typeface="Imprima"/>
                </a:rPr>
                <a:t>الواحدة</a:t>
              </a:r>
              <a:endParaRPr sz="4500" b="0" i="0" u="none" strike="noStrike" cap="none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endParaRPr>
            </a:p>
          </p:txBody>
        </p:sp>
        <p:sp>
          <p:nvSpPr>
            <p:cNvPr id="459" name="Google Shape;459;p17"/>
            <p:cNvSpPr/>
            <p:nvPr/>
          </p:nvSpPr>
          <p:spPr>
            <a:xfrm>
              <a:off x="2107715" y="132390"/>
              <a:ext cx="2339771" cy="935908"/>
            </a:xfrm>
            <a:prstGeom prst="chevron">
              <a:avLst>
                <a:gd name="adj" fmla="val 50000"/>
              </a:avLst>
            </a:prstGeom>
            <a:solidFill>
              <a:srgbClr val="15E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Imprima"/>
                <a:ea typeface="Imprima"/>
                <a:cs typeface="Imprima"/>
                <a:sym typeface="Imprima"/>
              </a:endParaRPr>
            </a:p>
          </p:txBody>
        </p:sp>
        <p:sp>
          <p:nvSpPr>
            <p:cNvPr id="460" name="Google Shape;460;p17"/>
            <p:cNvSpPr txBox="1"/>
            <p:nvPr/>
          </p:nvSpPr>
          <p:spPr>
            <a:xfrm>
              <a:off x="2575669" y="132390"/>
              <a:ext cx="1403863" cy="9359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2000" tIns="64000" rIns="64000" bIns="6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ar-SA" sz="4500" b="0" i="0" u="none" strike="noStrike" cap="none">
                  <a:solidFill>
                    <a:schemeClr val="lt1"/>
                  </a:solidFill>
                  <a:latin typeface="Imprima"/>
                  <a:ea typeface="Imprima"/>
                  <a:cs typeface="Imprima"/>
                  <a:sym typeface="Imprima"/>
                </a:rPr>
                <a:t>العصف الذهني</a:t>
              </a:r>
              <a:endParaRPr sz="4500" b="0" i="0" u="none" strike="noStrike" cap="none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endParaRPr>
            </a:p>
          </p:txBody>
        </p:sp>
        <p:sp>
          <p:nvSpPr>
            <p:cNvPr id="461" name="Google Shape;461;p17"/>
            <p:cNvSpPr/>
            <p:nvPr/>
          </p:nvSpPr>
          <p:spPr>
            <a:xfrm>
              <a:off x="4213509" y="132390"/>
              <a:ext cx="2339771" cy="935908"/>
            </a:xfrm>
            <a:prstGeom prst="chevron">
              <a:avLst>
                <a:gd name="adj" fmla="val 50000"/>
              </a:avLst>
            </a:prstGeom>
            <a:solidFill>
              <a:srgbClr val="67FF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Imprima"/>
                <a:ea typeface="Imprima"/>
                <a:cs typeface="Imprima"/>
                <a:sym typeface="Imprima"/>
              </a:endParaRPr>
            </a:p>
          </p:txBody>
        </p:sp>
        <p:sp>
          <p:nvSpPr>
            <p:cNvPr id="462" name="Google Shape;462;p17"/>
            <p:cNvSpPr txBox="1"/>
            <p:nvPr/>
          </p:nvSpPr>
          <p:spPr>
            <a:xfrm>
              <a:off x="4681463" y="132390"/>
              <a:ext cx="1403863" cy="9359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2000" tIns="64000" rIns="64000" bIns="6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ar-SA" sz="4300" b="0" i="0" u="none" strike="noStrike" cap="none" dirty="0">
                  <a:solidFill>
                    <a:schemeClr val="lt1"/>
                  </a:solidFill>
                  <a:latin typeface="Imprima"/>
                  <a:ea typeface="Imprima"/>
                  <a:cs typeface="Imprima"/>
                  <a:sym typeface="Imprima"/>
                </a:rPr>
                <a:t>جدول التعلم </a:t>
              </a:r>
              <a:endParaRPr sz="4300" b="0" i="0" u="none" strike="noStrike" cap="none" dirty="0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endParaRPr>
            </a:p>
          </p:txBody>
        </p:sp>
      </p:grpSp>
      <p:sp>
        <p:nvSpPr>
          <p:cNvPr id="466" name="Google Shape;466;p17"/>
          <p:cNvSpPr txBox="1"/>
          <p:nvPr/>
        </p:nvSpPr>
        <p:spPr>
          <a:xfrm>
            <a:off x="6438153" y="470080"/>
            <a:ext cx="501288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600" b="1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rPr>
              <a:t>الاستراتيجيات </a:t>
            </a:r>
            <a:endParaRPr sz="6600" b="1">
              <a:solidFill>
                <a:schemeClr val="lt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" grpId="0" animBg="1"/>
      <p:bldP spid="458" grpId="0"/>
      <p:bldP spid="459" grpId="0" animBg="1"/>
      <p:bldP spid="460" grpId="0"/>
      <p:bldP spid="461" grpId="0" animBg="1"/>
      <p:bldP spid="462" grpId="0"/>
      <p:bldP spid="46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211B049-86F5-7939-4CBC-A5EE6DEE3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098" y="0"/>
            <a:ext cx="9819268" cy="677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59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m.4BFB06F5-8698-4889-AA00-0A98BEEDE90D.MOV">
            <a:hlinkClick r:id="" action="ppaction://media"/>
            <a:extLst>
              <a:ext uri="{FF2B5EF4-FFF2-40B4-BE49-F238E27FC236}">
                <a16:creationId xmlns:a16="http://schemas.microsoft.com/office/drawing/2014/main" id="{BC3A5C73-078E-07EC-19D5-43269982F9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0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3523652" y="2934874"/>
            <a:ext cx="5144696" cy="988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8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طباعة أوراق عملك </a:t>
            </a:r>
          </a:p>
        </p:txBody>
      </p:sp>
    </p:spTree>
    <p:extLst>
      <p:ext uri="{BB962C8B-B14F-4D97-AF65-F5344CB8AC3E}">
        <p14:creationId xmlns:p14="http://schemas.microsoft.com/office/powerpoint/2010/main" val="418153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6CF5382-FB45-E107-0651-1F32C54FC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91BAF29-97D8-2B9F-8240-901386075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609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1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09FADAB-4C22-557E-C6AE-1E1CCEE72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464" y="0"/>
            <a:ext cx="8549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457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im.EAE9CD20-2909-4333-A0DA-9827AB4993A7.MOV">
            <a:hlinkClick r:id="" action="ppaction://media"/>
            <a:extLst>
              <a:ext uri="{FF2B5EF4-FFF2-40B4-BE49-F238E27FC236}">
                <a16:creationId xmlns:a16="http://schemas.microsoft.com/office/drawing/2014/main" id="{F5CFE1CF-D347-5397-724F-BA1BC1DD28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3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78;p19">
            <a:extLst>
              <a:ext uri="{FF2B5EF4-FFF2-40B4-BE49-F238E27FC236}">
                <a16:creationId xmlns:a16="http://schemas.microsoft.com/office/drawing/2014/main" id="{6946CF2D-6B86-BC4D-9ABE-9539C4DD1C9B}"/>
              </a:ext>
            </a:extLst>
          </p:cNvPr>
          <p:cNvSpPr/>
          <p:nvPr/>
        </p:nvSpPr>
        <p:spPr>
          <a:xfrm>
            <a:off x="8084632" y="139390"/>
            <a:ext cx="3698485" cy="126764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59F0CFA-D1A0-C447-8463-6A6A2E6A2183}"/>
              </a:ext>
            </a:extLst>
          </p:cNvPr>
          <p:cNvSpPr txBox="1"/>
          <p:nvPr/>
        </p:nvSpPr>
        <p:spPr>
          <a:xfrm>
            <a:off x="7155365" y="457742"/>
            <a:ext cx="3438296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rgbClr val="EF00A5"/>
                </a:solidFill>
              </a:rPr>
              <a:t>الواجب</a:t>
            </a:r>
          </a:p>
        </p:txBody>
      </p:sp>
      <p:sp>
        <p:nvSpPr>
          <p:cNvPr id="2" name="Google Shape;478;p19">
            <a:extLst>
              <a:ext uri="{FF2B5EF4-FFF2-40B4-BE49-F238E27FC236}">
                <a16:creationId xmlns:a16="http://schemas.microsoft.com/office/drawing/2014/main" id="{54A8D9B1-CC0B-5C46-8989-7979581E5385}"/>
              </a:ext>
            </a:extLst>
          </p:cNvPr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0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تدريب (١</a:t>
            </a:r>
            <a:r>
              <a:rPr lang="ar-SA" sz="5000" b="1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)</a:t>
            </a:r>
            <a:endParaRPr lang="ar-SA" sz="5000" b="1" i="0" u="none" strike="noStrike" cap="none" dirty="0">
              <a:solidFill>
                <a:srgbClr val="9A27F7"/>
              </a:solidFill>
              <a:latin typeface="Imprima"/>
              <a:ea typeface="Imprima"/>
              <a:cs typeface="Imprima"/>
              <a:sym typeface="Impri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0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صفحة(٩٠)</a:t>
            </a:r>
          </a:p>
        </p:txBody>
      </p:sp>
    </p:spTree>
    <p:extLst>
      <p:ext uri="{BB962C8B-B14F-4D97-AF65-F5344CB8AC3E}">
        <p14:creationId xmlns:p14="http://schemas.microsoft.com/office/powerpoint/2010/main" val="142157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3267980" y="2634763"/>
            <a:ext cx="5222381" cy="273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000" b="1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أستودعتكم الله الذي لاتضيع ودائعه</a:t>
            </a:r>
            <a:endParaRPr lang="ar-SA" sz="5000" b="1" i="0" u="none" strike="noStrike" cap="none" dirty="0">
              <a:solidFill>
                <a:srgbClr val="9A27F7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1ADB02DB-49D1-C343-A717-8FFBEBCA3D57}"/>
              </a:ext>
            </a:extLst>
          </p:cNvPr>
          <p:cNvSpPr txBox="1"/>
          <p:nvPr/>
        </p:nvSpPr>
        <p:spPr>
          <a:xfrm>
            <a:off x="4204655" y="4366942"/>
            <a:ext cx="3349030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rgbClr val="95FE44"/>
                </a:solidFill>
              </a:rPr>
              <a:t>أ/</a:t>
            </a:r>
            <a:r>
              <a:rPr lang="ar-SA" sz="3500" b="1" dirty="0"/>
              <a:t> صباح القحطاني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197082A-6CBC-1A4F-AADB-2FDAE1AD9419}"/>
              </a:ext>
            </a:extLst>
          </p:cNvPr>
          <p:cNvSpPr/>
          <p:nvPr/>
        </p:nvSpPr>
        <p:spPr>
          <a:xfrm>
            <a:off x="2517058" y="5838582"/>
            <a:ext cx="7444698" cy="51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3000" b="1" dirty="0">
                <a:solidFill>
                  <a:srgbClr val="EF00A5"/>
                </a:solidFill>
                <a:hlinkClick r:id="rId3"/>
              </a:rPr>
              <a:t>https://t.me/</a:t>
            </a:r>
            <a:r>
              <a:rPr lang="en-GB" sz="3000" b="1" dirty="0" err="1">
                <a:solidFill>
                  <a:srgbClr val="EF00A5"/>
                </a:solidFill>
                <a:hlinkClick r:id="rId3"/>
              </a:rPr>
              <a:t>maharat_raqmia_sabah</a:t>
            </a:r>
            <a:endParaRPr lang="ar-SA" sz="3000" b="1" dirty="0">
              <a:solidFill>
                <a:srgbClr val="EF00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14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  <p:bldP spid="2" grpId="0"/>
      <p:bldP spid="3" grpId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13"/>
          <p:cNvGrpSpPr/>
          <p:nvPr/>
        </p:nvGrpSpPr>
        <p:grpSpPr>
          <a:xfrm>
            <a:off x="1274917" y="1348183"/>
            <a:ext cx="8127999" cy="5105528"/>
            <a:chOff x="0" y="156569"/>
            <a:chExt cx="8127999" cy="5105528"/>
          </a:xfrm>
        </p:grpSpPr>
        <p:sp>
          <p:nvSpPr>
            <p:cNvPr id="406" name="Google Shape;406;p13"/>
            <p:cNvSpPr/>
            <p:nvPr/>
          </p:nvSpPr>
          <p:spPr>
            <a:xfrm>
              <a:off x="1532940" y="355685"/>
              <a:ext cx="4370425" cy="4370331"/>
            </a:xfrm>
            <a:prstGeom prst="ellipse">
              <a:avLst/>
            </a:prstGeom>
            <a:solidFill>
              <a:srgbClr val="F82D97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3"/>
            <p:cNvSpPr txBox="1"/>
            <p:nvPr/>
          </p:nvSpPr>
          <p:spPr>
            <a:xfrm>
              <a:off x="2172974" y="995705"/>
              <a:ext cx="3090357" cy="3090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Oswald ExtraLight"/>
                <a:buNone/>
              </a:pPr>
              <a:endParaRPr/>
            </a:p>
          </p:txBody>
        </p:sp>
        <p:sp>
          <p:nvSpPr>
            <p:cNvPr id="408" name="Google Shape;408;p13"/>
            <p:cNvSpPr/>
            <p:nvPr/>
          </p:nvSpPr>
          <p:spPr>
            <a:xfrm>
              <a:off x="4026611" y="156569"/>
              <a:ext cx="486054" cy="486046"/>
            </a:xfrm>
            <a:prstGeom prst="ellipse">
              <a:avLst/>
            </a:prstGeom>
            <a:solidFill>
              <a:srgbClr val="E7C5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3"/>
            <p:cNvSpPr/>
            <p:nvPr/>
          </p:nvSpPr>
          <p:spPr>
            <a:xfrm>
              <a:off x="2875686" y="4401305"/>
              <a:ext cx="351942" cy="352281"/>
            </a:xfrm>
            <a:prstGeom prst="ellipse">
              <a:avLst/>
            </a:prstGeom>
            <a:solidFill>
              <a:srgbClr val="9A27F7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3"/>
            <p:cNvSpPr/>
            <p:nvPr/>
          </p:nvSpPr>
          <p:spPr>
            <a:xfrm>
              <a:off x="6184595" y="2129345"/>
              <a:ext cx="351942" cy="352281"/>
            </a:xfrm>
            <a:prstGeom prst="ellipse">
              <a:avLst/>
            </a:prstGeom>
            <a:solidFill>
              <a:srgbClr val="2EF8A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3"/>
            <p:cNvSpPr/>
            <p:nvPr/>
          </p:nvSpPr>
          <p:spPr>
            <a:xfrm>
              <a:off x="4500473" y="4776051"/>
              <a:ext cx="486054" cy="486046"/>
            </a:xfrm>
            <a:prstGeom prst="ellipse">
              <a:avLst/>
            </a:prstGeom>
            <a:solidFill>
              <a:srgbClr val="2B97FA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3"/>
            <p:cNvSpPr/>
            <p:nvPr/>
          </p:nvSpPr>
          <p:spPr>
            <a:xfrm>
              <a:off x="2975660" y="847347"/>
              <a:ext cx="351942" cy="352281"/>
            </a:xfrm>
            <a:prstGeom prst="ellipse">
              <a:avLst/>
            </a:prstGeom>
            <a:solidFill>
              <a:srgbClr val="C6E60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3"/>
            <p:cNvSpPr/>
            <p:nvPr/>
          </p:nvSpPr>
          <p:spPr>
            <a:xfrm>
              <a:off x="1866188" y="2862499"/>
              <a:ext cx="351942" cy="352281"/>
            </a:xfrm>
            <a:prstGeom prst="ellipse">
              <a:avLst/>
            </a:prstGeom>
            <a:solidFill>
              <a:srgbClr val="FF6A6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3"/>
            <p:cNvSpPr/>
            <p:nvPr/>
          </p:nvSpPr>
          <p:spPr>
            <a:xfrm>
              <a:off x="167436" y="1144489"/>
              <a:ext cx="1776780" cy="1776213"/>
            </a:xfrm>
            <a:prstGeom prst="ellipse">
              <a:avLst/>
            </a:prstGeom>
            <a:solidFill>
              <a:srgbClr val="E830C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3"/>
            <p:cNvSpPr txBox="1"/>
            <p:nvPr/>
          </p:nvSpPr>
          <p:spPr>
            <a:xfrm>
              <a:off x="427639" y="1404609"/>
              <a:ext cx="1256374" cy="12559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Oswald ExtraLight"/>
                <a:buNone/>
              </a:pPr>
              <a:endParaRPr/>
            </a:p>
          </p:txBody>
        </p:sp>
        <p:sp>
          <p:nvSpPr>
            <p:cNvPr id="416" name="Google Shape;416;p13"/>
            <p:cNvSpPr/>
            <p:nvPr/>
          </p:nvSpPr>
          <p:spPr>
            <a:xfrm>
              <a:off x="3534867" y="862664"/>
              <a:ext cx="486054" cy="486046"/>
            </a:xfrm>
            <a:prstGeom prst="ellipse">
              <a:avLst/>
            </a:prstGeom>
            <a:solidFill>
              <a:srgbClr val="FF6A6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3"/>
            <p:cNvSpPr/>
            <p:nvPr/>
          </p:nvSpPr>
          <p:spPr>
            <a:xfrm>
              <a:off x="334060" y="3441466"/>
              <a:ext cx="878636" cy="878661"/>
            </a:xfrm>
            <a:prstGeom prst="ellipse">
              <a:avLst/>
            </a:prstGeom>
            <a:solidFill>
              <a:srgbClr val="67FF6B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3"/>
            <p:cNvSpPr/>
            <p:nvPr/>
          </p:nvSpPr>
          <p:spPr>
            <a:xfrm>
              <a:off x="6351219" y="308714"/>
              <a:ext cx="1776780" cy="1776213"/>
            </a:xfrm>
            <a:prstGeom prst="ellipse">
              <a:avLst/>
            </a:prstGeom>
            <a:solidFill>
              <a:srgbClr val="9A27F7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3"/>
            <p:cNvSpPr txBox="1"/>
            <p:nvPr/>
          </p:nvSpPr>
          <p:spPr>
            <a:xfrm>
              <a:off x="6611422" y="568834"/>
              <a:ext cx="1256374" cy="12559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Oswald ExtraLight"/>
                <a:buNone/>
              </a:pPr>
              <a:endParaRPr sz="2600" b="1" dirty="0">
                <a:solidFill>
                  <a:schemeClr val="bg1"/>
                </a:solidFill>
              </a:endParaRPr>
            </a:p>
          </p:txBody>
        </p:sp>
        <p:sp>
          <p:nvSpPr>
            <p:cNvPr id="420" name="Google Shape;420;p13"/>
            <p:cNvSpPr/>
            <p:nvPr/>
          </p:nvSpPr>
          <p:spPr>
            <a:xfrm>
              <a:off x="5558739" y="1535062"/>
              <a:ext cx="486054" cy="486046"/>
            </a:xfrm>
            <a:prstGeom prst="ellipse">
              <a:avLst/>
            </a:prstGeom>
            <a:solidFill>
              <a:srgbClr val="67FF6B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3"/>
            <p:cNvSpPr/>
            <p:nvPr/>
          </p:nvSpPr>
          <p:spPr>
            <a:xfrm>
              <a:off x="0" y="4487078"/>
              <a:ext cx="351942" cy="352281"/>
            </a:xfrm>
            <a:prstGeom prst="ellipse">
              <a:avLst/>
            </a:prstGeom>
            <a:solidFill>
              <a:srgbClr val="C6E60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3"/>
            <p:cNvSpPr/>
            <p:nvPr/>
          </p:nvSpPr>
          <p:spPr>
            <a:xfrm>
              <a:off x="3509670" y="3985715"/>
              <a:ext cx="351942" cy="352281"/>
            </a:xfrm>
            <a:prstGeom prst="ellipse">
              <a:avLst/>
            </a:prstGeom>
            <a:solidFill>
              <a:srgbClr val="15E6CC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BDDEB5B-DE90-D544-A6AA-009238D2381E}"/>
              </a:ext>
            </a:extLst>
          </p:cNvPr>
          <p:cNvSpPr txBox="1"/>
          <p:nvPr/>
        </p:nvSpPr>
        <p:spPr>
          <a:xfrm>
            <a:off x="5141331" y="2756210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9D55BCAA-22D0-2BC6-2809-E64D8746B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33" y="404289"/>
            <a:ext cx="9633414" cy="6049422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17B2A9CD-526C-185E-C4B5-CDEDCF545FEB}"/>
              </a:ext>
            </a:extLst>
          </p:cNvPr>
          <p:cNvSpPr txBox="1"/>
          <p:nvPr/>
        </p:nvSpPr>
        <p:spPr>
          <a:xfrm>
            <a:off x="6295959" y="2115121"/>
            <a:ext cx="3500277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000" b="1" dirty="0"/>
              <a:t>مقدمة إلى النمذجة</a:t>
            </a:r>
          </a:p>
          <a:p>
            <a:pPr algn="r"/>
            <a:r>
              <a:rPr lang="ar-SA" sz="3000" b="1" dirty="0"/>
              <a:t> ثلاثية الابعاد</a:t>
            </a:r>
          </a:p>
          <a:p>
            <a:pPr algn="r"/>
            <a:r>
              <a:rPr lang="ar-SA" sz="3000" b="1" dirty="0"/>
              <a:t>معالجة الاشكال ثلاثية </a:t>
            </a:r>
          </a:p>
          <a:p>
            <a:pPr algn="r"/>
            <a:r>
              <a:rPr lang="ar-SA" sz="3000" b="1" dirty="0"/>
              <a:t>الابعاد</a:t>
            </a:r>
          </a:p>
          <a:p>
            <a:pPr algn="r"/>
            <a:r>
              <a:rPr lang="ar-SA" sz="3000" b="1" dirty="0"/>
              <a:t>تنفيذ العمليات </a:t>
            </a:r>
          </a:p>
          <a:p>
            <a:pPr algn="r"/>
            <a:r>
              <a:rPr lang="ar-SA" sz="3000" b="1" dirty="0"/>
              <a:t>الحسابية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E8E813CC-0C43-A11D-A269-5A8FBBDCAEA5}"/>
              </a:ext>
            </a:extLst>
          </p:cNvPr>
          <p:cNvSpPr txBox="1"/>
          <p:nvPr/>
        </p:nvSpPr>
        <p:spPr>
          <a:xfrm>
            <a:off x="3458845" y="2569858"/>
            <a:ext cx="3316080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500" b="1" dirty="0"/>
              <a:t>المخططات البيانية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1"/>
          <p:cNvSpPr txBox="1"/>
          <p:nvPr/>
        </p:nvSpPr>
        <p:spPr>
          <a:xfrm>
            <a:off x="3820377" y="2151727"/>
            <a:ext cx="4551246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0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الدرس الثاني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5800" b="1" dirty="0">
                <a:solidFill>
                  <a:schemeClr val="tx1"/>
                </a:solidFill>
                <a:latin typeface="Imprima"/>
                <a:ea typeface="Imprima"/>
                <a:cs typeface="Imprima"/>
                <a:sym typeface="Imprima"/>
              </a:rPr>
              <a:t>المخططات البيانية</a:t>
            </a:r>
          </a:p>
        </p:txBody>
      </p:sp>
    </p:spTree>
    <p:extLst>
      <p:ext uri="{BB962C8B-B14F-4D97-AF65-F5344CB8AC3E}">
        <p14:creationId xmlns:p14="http://schemas.microsoft.com/office/powerpoint/2010/main" val="53118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6"/>
          <p:cNvSpPr/>
          <p:nvPr/>
        </p:nvSpPr>
        <p:spPr>
          <a:xfrm>
            <a:off x="3270537" y="1886760"/>
            <a:ext cx="2367363" cy="4524906"/>
          </a:xfrm>
          <a:prstGeom prst="rect">
            <a:avLst/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r>
              <a:rPr lang="ar-SA" sz="3000" b="1" dirty="0">
                <a:solidFill>
                  <a:schemeClr val="bg1"/>
                </a:solidFill>
                <a:latin typeface=".SF Arabic"/>
              </a:rPr>
              <a:t>تغيير اتجاه الصفحة أفقي وعمودي </a:t>
            </a:r>
          </a:p>
          <a:p>
            <a:pPr algn="ctr" rtl="1"/>
            <a:endParaRPr lang="ar-SA" sz="3000" b="1" dirty="0">
              <a:solidFill>
                <a:schemeClr val="bg1"/>
              </a:solidFill>
              <a:effectLst/>
              <a:latin typeface=".SF Arabic"/>
            </a:endParaRPr>
          </a:p>
          <a:p>
            <a:pPr algn="ctr" rtl="1"/>
            <a:r>
              <a:rPr lang="ar-SA" sz="3000" b="1" dirty="0">
                <a:solidFill>
                  <a:schemeClr val="bg1"/>
                </a:solidFill>
                <a:latin typeface=".SF Arabic"/>
              </a:rPr>
              <a:t>معرفة ماهية الهوامش</a:t>
            </a:r>
          </a:p>
          <a:p>
            <a:pPr algn="ctr" rtl="1"/>
            <a:endParaRPr lang="ar-SA" sz="3000" b="1" dirty="0">
              <a:solidFill>
                <a:schemeClr val="bg1"/>
              </a:solidFill>
              <a:effectLst/>
              <a:latin typeface=".SF Arabic"/>
            </a:endParaRPr>
          </a:p>
          <a:p>
            <a:pPr algn="ctr" rtl="1"/>
            <a:r>
              <a:rPr lang="ar-SA" sz="3000" b="1" dirty="0">
                <a:solidFill>
                  <a:schemeClr val="bg1"/>
                </a:solidFill>
                <a:latin typeface=".SF Arabic"/>
              </a:rPr>
              <a:t>ضبط الهوامش في ورقة العمل</a:t>
            </a:r>
            <a:endParaRPr lang="ar-SA" sz="3000" b="1" dirty="0">
              <a:solidFill>
                <a:schemeClr val="bg1"/>
              </a:solidFill>
              <a:effectLst/>
              <a:latin typeface=".SF Arabic"/>
            </a:endParaRPr>
          </a:p>
        </p:txBody>
      </p:sp>
      <p:sp>
        <p:nvSpPr>
          <p:cNvPr id="444" name="Google Shape;444;p16"/>
          <p:cNvSpPr/>
          <p:nvPr/>
        </p:nvSpPr>
        <p:spPr>
          <a:xfrm>
            <a:off x="5611848" y="1886760"/>
            <a:ext cx="2308808" cy="4524906"/>
          </a:xfrm>
          <a:prstGeom prst="rect">
            <a:avLst/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r>
              <a:rPr lang="ar-SA" sz="3000" b="1" dirty="0">
                <a:solidFill>
                  <a:schemeClr val="bg1"/>
                </a:solidFill>
                <a:latin typeface=".SFArabic-Regular"/>
                <a:ea typeface="Imprima"/>
                <a:cs typeface="Imprima"/>
                <a:sym typeface="Imprima"/>
              </a:rPr>
              <a:t>إدراج المخطط العمودي والمخطط الدائري المجوف </a:t>
            </a:r>
          </a:p>
          <a:p>
            <a:pPr algn="ctr" rtl="1"/>
            <a:endParaRPr lang="ar-SA" sz="3000" b="1" dirty="0">
              <a:solidFill>
                <a:schemeClr val="bg1"/>
              </a:solidFill>
              <a:latin typeface=".SFArabic-Regular"/>
              <a:ea typeface="Imprima"/>
              <a:cs typeface="Imprima"/>
              <a:sym typeface="Imprima"/>
            </a:endParaRPr>
          </a:p>
          <a:p>
            <a:pPr algn="ctr" rtl="1"/>
            <a:r>
              <a:rPr lang="ar-SA" sz="3000" b="1" dirty="0">
                <a:solidFill>
                  <a:schemeClr val="bg1"/>
                </a:solidFill>
                <a:latin typeface=".SFArabic-Regular"/>
                <a:ea typeface="Imprima"/>
                <a:cs typeface="Imprima"/>
                <a:sym typeface="Imprima"/>
              </a:rPr>
              <a:t>إضافة تسميات البيانات للمخططات</a:t>
            </a:r>
          </a:p>
        </p:txBody>
      </p:sp>
      <p:sp>
        <p:nvSpPr>
          <p:cNvPr id="446" name="Google Shape;446;p16"/>
          <p:cNvSpPr/>
          <p:nvPr/>
        </p:nvSpPr>
        <p:spPr>
          <a:xfrm>
            <a:off x="7816422" y="1886760"/>
            <a:ext cx="2308807" cy="4524906"/>
          </a:xfrm>
          <a:prstGeom prst="rect">
            <a:avLst/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 rtl="1"/>
            <a:r>
              <a:rPr lang="ar-SA" sz="2600" b="1" dirty="0">
                <a:solidFill>
                  <a:schemeClr val="bg1"/>
                </a:solidFill>
                <a:effectLst/>
                <a:latin typeface=".SF Arabic"/>
              </a:rPr>
              <a:t>معرفة ماهية المخططات البيانية </a:t>
            </a:r>
          </a:p>
          <a:p>
            <a:pPr algn="r" rtl="1"/>
            <a:endParaRPr lang="ar-SA" sz="2600" b="1" dirty="0">
              <a:solidFill>
                <a:schemeClr val="bg1"/>
              </a:solidFill>
              <a:latin typeface=".SF Arabic"/>
            </a:endParaRPr>
          </a:p>
          <a:p>
            <a:pPr algn="r" rtl="1"/>
            <a:r>
              <a:rPr lang="ar-SA" sz="2600" b="1" dirty="0">
                <a:solidFill>
                  <a:schemeClr val="bg1"/>
                </a:solidFill>
                <a:effectLst/>
                <a:latin typeface=".SF Arabic"/>
              </a:rPr>
              <a:t>التمييز بين أنواع المخططات البيانية المختلفة</a:t>
            </a:r>
          </a:p>
        </p:txBody>
      </p:sp>
      <p:sp>
        <p:nvSpPr>
          <p:cNvPr id="448" name="Google Shape;448;p16"/>
          <p:cNvSpPr/>
          <p:nvPr/>
        </p:nvSpPr>
        <p:spPr>
          <a:xfrm>
            <a:off x="5031421" y="2472350"/>
            <a:ext cx="2738907" cy="1349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 b="1" i="0" u="none" strike="noStrike" cap="none" dirty="0">
              <a:solidFill>
                <a:schemeClr val="lt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sp>
        <p:nvSpPr>
          <p:cNvPr id="451" name="Google Shape;451;p16"/>
          <p:cNvSpPr txBox="1"/>
          <p:nvPr/>
        </p:nvSpPr>
        <p:spPr>
          <a:xfrm>
            <a:off x="3844412" y="446334"/>
            <a:ext cx="456216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600" b="1" dirty="0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rPr>
              <a:t>أهداف الدرس </a:t>
            </a:r>
            <a:endParaRPr sz="6600" b="1" dirty="0">
              <a:solidFill>
                <a:schemeClr val="lt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" grpId="0" animBg="1"/>
      <p:bldP spid="444" grpId="0" animBg="1"/>
      <p:bldP spid="446" grpId="0" animBg="1"/>
      <p:bldP spid="448" grpId="0"/>
      <p:bldP spid="4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2"/>
          <p:cNvSpPr txBox="1"/>
          <p:nvPr/>
        </p:nvSpPr>
        <p:spPr>
          <a:xfrm>
            <a:off x="3814914" y="837078"/>
            <a:ext cx="456216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600" b="1" dirty="0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rPr>
              <a:t>الفهم القرائي </a:t>
            </a:r>
            <a:endParaRPr sz="6600" b="1" dirty="0">
              <a:solidFill>
                <a:schemeClr val="lt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31710B6-5650-B2AE-9217-4849555BC8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479" r="3058"/>
          <a:stretch/>
        </p:blipFill>
        <p:spPr>
          <a:xfrm>
            <a:off x="814658" y="1923391"/>
            <a:ext cx="10562683" cy="118648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EA67D42-AA3F-48A0-44A3-AEE17DDCA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282948"/>
            <a:ext cx="12191999" cy="357505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2506352" y="2949423"/>
            <a:ext cx="7168590" cy="137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6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أنواع المخططات البيانية </a:t>
            </a:r>
          </a:p>
        </p:txBody>
      </p:sp>
    </p:spTree>
    <p:extLst>
      <p:ext uri="{BB962C8B-B14F-4D97-AF65-F5344CB8AC3E}">
        <p14:creationId xmlns:p14="http://schemas.microsoft.com/office/powerpoint/2010/main" val="342184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C7228C7-7969-A8B2-74C3-093A9F7CA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74" y="185854"/>
            <a:ext cx="11615852" cy="648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518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CCCF144-212A-C06C-5B16-5467572C0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59" y="402682"/>
            <a:ext cx="11368048" cy="610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89135"/>
      </p:ext>
    </p:extLst>
  </p:cSld>
  <p:clrMapOvr>
    <a:masterClrMapping/>
  </p:clrMapOvr>
</p:sld>
</file>

<file path=ppt/theme/theme1.xml><?xml version="1.0" encoding="utf-8"?>
<a:theme xmlns:a="http://schemas.openxmlformats.org/drawingml/2006/main" name="0056_Neon_Template_SlidesMani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شاشة عريضة</PresentationFormat>
  <Slides>27</Slides>
  <Notes>27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28" baseType="lpstr">
      <vt:lpstr>0056_Neon_Template_SlidesMania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صباح القحطاني</cp:lastModifiedBy>
  <cp:revision>55</cp:revision>
  <dcterms:modified xsi:type="dcterms:W3CDTF">2023-09-30T21:10:05Z</dcterms:modified>
</cp:coreProperties>
</file>