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5" r:id="rId2"/>
    <p:sldId id="303" r:id="rId3"/>
    <p:sldId id="304" r:id="rId4"/>
    <p:sldId id="305" r:id="rId5"/>
    <p:sldId id="306" r:id="rId6"/>
    <p:sldId id="307" r:id="rId7"/>
    <p:sldId id="308" r:id="rId8"/>
    <p:sldId id="309" r:id="rId9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r8Rmzp7fxnRBX8q30J46w==" hashData="YkuuPoKz3n4O9Rmh4YalSz3/Crya0vSztSTJycc4v7DdCMTfIaTB6M0x1qxS9goTaGJXTtTW+dzz+lXEaE+/K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EE"/>
    <a:srgbClr val="8B8E9D"/>
    <a:srgbClr val="F7ECE6"/>
    <a:srgbClr val="D3B99E"/>
    <a:srgbClr val="63A3C6"/>
    <a:srgbClr val="578A9D"/>
    <a:srgbClr val="F6F2F1"/>
    <a:srgbClr val="DCE1DB"/>
    <a:srgbClr val="EFEFED"/>
    <a:srgbClr val="2E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22" autoAdjust="0"/>
    <p:restoredTop sz="94497" autoAdjust="0"/>
  </p:normalViewPr>
  <p:slideViewPr>
    <p:cSldViewPr snapToGrid="0">
      <p:cViewPr>
        <p:scale>
          <a:sx n="50" d="100"/>
          <a:sy n="50" d="100"/>
        </p:scale>
        <p:origin x="10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15367" y="8684580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117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B98A08-FFD7-F310-A57D-55929C822D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6" t="1695" r="10595" b="84552"/>
          <a:stretch/>
        </p:blipFill>
        <p:spPr>
          <a:xfrm>
            <a:off x="12992100" y="0"/>
            <a:ext cx="4061460" cy="133644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76E84D9-4635-5948-4E19-93D02B836A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1695" r="78930" b="84552"/>
          <a:stretch/>
        </p:blipFill>
        <p:spPr>
          <a:xfrm>
            <a:off x="9262853" y="0"/>
            <a:ext cx="937260" cy="133644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9E6382B-CA28-B8FC-EE6D-D41923AC41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6359" r="10731" b="73164"/>
          <a:stretch/>
        </p:blipFill>
        <p:spPr>
          <a:xfrm>
            <a:off x="8786579" y="1691501"/>
            <a:ext cx="8389286" cy="33159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A27B56D-7E5B-66AB-A0B9-811D0B5C7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5" t="27933" r="10903" b="68852"/>
          <a:stretch/>
        </p:blipFill>
        <p:spPr>
          <a:xfrm>
            <a:off x="14686001" y="5467899"/>
            <a:ext cx="2571609" cy="73667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F91B3A4-94D1-A4D9-FD00-61372A50E9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31419" r="10868" b="59208"/>
          <a:stretch/>
        </p:blipFill>
        <p:spPr>
          <a:xfrm>
            <a:off x="8756689" y="6320909"/>
            <a:ext cx="8389286" cy="29682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56AAE3-EE2A-F43B-0A5E-E04E59112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7" t="50335" r="10326" b="40292"/>
          <a:stretch/>
        </p:blipFill>
        <p:spPr>
          <a:xfrm>
            <a:off x="4829143" y="595086"/>
            <a:ext cx="3706872" cy="226916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39F9BB3-7117-DB8E-98A2-53703E4C22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0" t="66444" r="11613" b="23198"/>
          <a:stretch/>
        </p:blipFill>
        <p:spPr>
          <a:xfrm>
            <a:off x="5240018" y="3250129"/>
            <a:ext cx="3179586" cy="16262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CEB9AB-ACD8-F07B-2838-A7B5BF723A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9" t="76709" r="11491" b="8119"/>
          <a:stretch/>
        </p:blipFill>
        <p:spPr>
          <a:xfrm>
            <a:off x="6415320" y="4866437"/>
            <a:ext cx="1901216" cy="178401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217834B-6028-DEE7-8003-92D93FB405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62"/>
          <a:stretch/>
        </p:blipFill>
        <p:spPr>
          <a:xfrm>
            <a:off x="3267095" y="4876426"/>
            <a:ext cx="2824792" cy="469468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BAA3623-061F-3D05-61FA-C8DB36AF5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b="136"/>
          <a:stretch/>
        </p:blipFill>
        <p:spPr>
          <a:xfrm>
            <a:off x="49765" y="5266268"/>
            <a:ext cx="2783987" cy="319820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DD05CA0-3263-BE47-543C-E3AB1B5B7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65496" r="71128" b="27169"/>
          <a:stretch/>
        </p:blipFill>
        <p:spPr>
          <a:xfrm>
            <a:off x="383653" y="3998037"/>
            <a:ext cx="2006878" cy="131725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632EF6D-C002-9EE2-009A-591D91828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097" b="65809" l="25226" r="45934">
                        <a14:foregroundMark x1="45030" y1="61104" x2="42470" y2="63676"/>
                        <a14:foregroundMark x1="42470" y1="63676" x2="39533" y2="63927"/>
                        <a14:foregroundMark x1="33509" y1="62359" x2="25226" y2="61292"/>
                        <a14:foregroundMark x1="25226" y1="61292" x2="30271" y2="60163"/>
                        <a14:foregroundMark x1="29819" y1="59787" x2="28313" y2="61167"/>
                        <a14:foregroundMark x1="28389" y1="59536" x2="38630" y2="59348"/>
                        <a14:foregroundMark x1="38630" y1="59348" x2="42922" y2="59598"/>
                        <a14:foregroundMark x1="42922" y1="59598" x2="28840" y2="60916"/>
                        <a14:foregroundMark x1="43825" y1="60163" x2="35241" y2="60853"/>
                        <a14:foregroundMark x1="45407" y1="60038" x2="41491" y2="59975"/>
                        <a14:foregroundMark x1="44955" y1="59222" x2="40512" y2="59285"/>
                        <a14:foregroundMark x1="45858" y1="59787" x2="37048" y2="61355"/>
                        <a14:foregroundMark x1="44051" y1="60100" x2="42018" y2="61481"/>
                        <a14:foregroundMark x1="36521" y1="59724" x2="27259" y2="59348"/>
                        <a14:foregroundMark x1="27636" y1="59598" x2="26958" y2="60916"/>
                        <a14:foregroundMark x1="27711" y1="59849" x2="36069" y2="59598"/>
                        <a14:foregroundMark x1="36069" y1="59598" x2="36898" y2="59661"/>
                        <a14:foregroundMark x1="41039" y1="62547" x2="33735" y2="62610"/>
                        <a14:foregroundMark x1="39684" y1="62610" x2="27334" y2="62610"/>
                        <a14:foregroundMark x1="26883" y1="62610" x2="25979" y2="61731"/>
                        <a14:foregroundMark x1="30798" y1="62798" x2="43524" y2="62798"/>
                        <a14:foregroundMark x1="43825" y1="62108" x2="35542" y2="61920"/>
                        <a14:foregroundMark x1="43223" y1="61355" x2="36295" y2="61355"/>
                        <a14:foregroundMark x1="42093" y1="59222" x2="31325" y2="59724"/>
                        <a14:foregroundMark x1="45256" y1="59787" x2="45557" y2="61481"/>
                        <a14:foregroundMark x1="45633" y1="60916" x2="43223" y2="62296"/>
                        <a14:foregroundMark x1="44503" y1="62359" x2="45934" y2="61418"/>
                        <a14:foregroundMark x1="45934" y1="61418" x2="44051" y2="62861"/>
                        <a14:foregroundMark x1="45331" y1="62359" x2="44127" y2="63049"/>
                        <a14:foregroundMark x1="45708" y1="62045" x2="45256" y2="62296"/>
                        <a14:foregroundMark x1="37877" y1="64868" x2="36220" y2="62986"/>
                        <a14:foregroundMark x1="41501" y1="65555" x2="38780" y2="65621"/>
                        <a14:foregroundMark x1="40813" y1="65621" x2="38253" y2="64680"/>
                        <a14:foregroundMark x1="43750" y1="65496" x2="41340" y2="65496"/>
                        <a14:foregroundMark x1="44127" y1="65370" x2="43675" y2="65433"/>
                        <a14:foregroundMark x1="43976" y1="65621" x2="43675" y2="65684"/>
                        <a14:foregroundMark x1="43901" y1="65684" x2="43298" y2="65747"/>
                        <a14:foregroundMark x1="43223" y1="65621" x2="40286" y2="65558"/>
                        <a14:foregroundMark x1="37575" y1="64743" x2="36220" y2="62986"/>
                        <a14:foregroundMark x1="36672" y1="63614" x2="36295" y2="63174"/>
                        <a14:foregroundMark x1="36295" y1="63174" x2="36822" y2="64178"/>
                        <a14:foregroundMark x1="37048" y1="64115" x2="37274" y2="64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59044" r="53407" b="33782"/>
          <a:stretch/>
        </p:blipFill>
        <p:spPr>
          <a:xfrm>
            <a:off x="2554834" y="3990939"/>
            <a:ext cx="2474054" cy="150065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58BFB26-BA46-9888-26EE-9C9E21BED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7" t="43094" r="45450" b="43683"/>
          <a:stretch/>
        </p:blipFill>
        <p:spPr>
          <a:xfrm>
            <a:off x="2356645" y="816479"/>
            <a:ext cx="2363514" cy="2433650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3306365-3A73-9AE9-D4C7-AC6635E6AE60}"/>
              </a:ext>
            </a:extLst>
          </p:cNvPr>
          <p:cNvGrpSpPr/>
          <p:nvPr/>
        </p:nvGrpSpPr>
        <p:grpSpPr>
          <a:xfrm>
            <a:off x="49765" y="1961586"/>
            <a:ext cx="2414313" cy="948800"/>
            <a:chOff x="49765" y="1961586"/>
            <a:chExt cx="2414313" cy="948800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15D30721-F053-F5F4-7331-8648ACCD0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3" t="49299" r="68151" b="44154"/>
            <a:stretch/>
          </p:blipFill>
          <p:spPr>
            <a:xfrm>
              <a:off x="49765" y="1961586"/>
              <a:ext cx="2084547" cy="948800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FA26B1B9-8D14-18A1-2CF5-B279579D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2" t="50892" r="60521" b="47636"/>
            <a:stretch/>
          </p:blipFill>
          <p:spPr>
            <a:xfrm>
              <a:off x="2133600" y="2247900"/>
              <a:ext cx="330478" cy="27432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46CA8E3-84A7-D283-26A2-DD76EEA31E73}"/>
              </a:ext>
            </a:extLst>
          </p:cNvPr>
          <p:cNvGrpSpPr/>
          <p:nvPr/>
        </p:nvGrpSpPr>
        <p:grpSpPr>
          <a:xfrm>
            <a:off x="100564" y="922020"/>
            <a:ext cx="2347935" cy="1054806"/>
            <a:chOff x="100564" y="922020"/>
            <a:chExt cx="2347935" cy="1054806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086A6FD-C7DE-B3CE-1A1C-21814E522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2" t="50892" r="60521" b="47636"/>
            <a:stretch/>
          </p:blipFill>
          <p:spPr>
            <a:xfrm>
              <a:off x="2118021" y="1350363"/>
              <a:ext cx="330478" cy="274320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7E7EE153-B255-06CB-7DC1-5FB81B359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8" t="41929" r="68245" b="51524"/>
            <a:stretch/>
          </p:blipFill>
          <p:spPr>
            <a:xfrm>
              <a:off x="100564" y="922020"/>
              <a:ext cx="2029703" cy="1054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A0D931A-9151-0C3B-F24A-C9A2D7F99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9" t="6653" r="10157" b="90210"/>
          <a:stretch/>
        </p:blipFill>
        <p:spPr>
          <a:xfrm>
            <a:off x="12744611" y="129960"/>
            <a:ext cx="4491891" cy="5939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4D74947-6559-0188-8B2B-3F1CB0431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9740" r="9233" b="78820"/>
          <a:stretch/>
        </p:blipFill>
        <p:spPr>
          <a:xfrm>
            <a:off x="8698025" y="752957"/>
            <a:ext cx="8507673" cy="27427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CEC0F76-16E6-6FB3-ADC3-41065431F8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20665" r="50154" b="38147"/>
          <a:stretch/>
        </p:blipFill>
        <p:spPr>
          <a:xfrm>
            <a:off x="8739565" y="3250919"/>
            <a:ext cx="4508718" cy="62974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E9813A1-1E02-A97F-5B37-1243C57274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21" b="34944" l="59714" r="85392">
                        <a14:foregroundMark x1="84488" y1="32309" x2="85241" y2="28356"/>
                        <a14:foregroundMark x1="85241" y1="28356" x2="83133" y2="25721"/>
                        <a14:foregroundMark x1="83133" y1="25721" x2="62048" y2="26035"/>
                        <a14:foregroundMark x1="62048" y1="26035" x2="57229" y2="27353"/>
                        <a14:foregroundMark x1="57229" y1="27353" x2="58358" y2="30866"/>
                        <a14:foregroundMark x1="58358" y1="30866" x2="64533" y2="32622"/>
                        <a14:foregroundMark x1="64533" y1="32622" x2="84864" y2="32183"/>
                        <a14:foregroundMark x1="84714" y1="27164" x2="83810" y2="26098"/>
                        <a14:foregroundMark x1="61596" y1="27039" x2="60919" y2="31619"/>
                        <a14:foregroundMark x1="60768" y1="31179" x2="60316" y2="26851"/>
                        <a14:foregroundMark x1="60090" y1="26412" x2="66943" y2="25847"/>
                        <a14:foregroundMark x1="66943" y1="25847" x2="68901" y2="25972"/>
                        <a14:foregroundMark x1="67620" y1="25910" x2="59864" y2="25910"/>
                        <a14:foregroundMark x1="59789" y1="26161" x2="59714" y2="32497"/>
                        <a14:foregroundMark x1="59714" y1="32560" x2="63253" y2="32622"/>
                        <a14:foregroundMark x1="63780" y1="33061" x2="67620" y2="34379"/>
                        <a14:foregroundMark x1="67696" y1="34755" x2="66491" y2="31619"/>
                        <a14:foregroundMark x1="67922" y1="34881" x2="67696" y2="32371"/>
                        <a14:foregroundMark x1="67922" y1="35006" x2="65211" y2="33689"/>
                        <a14:foregroundMark x1="65211" y1="33689" x2="65211" y2="33689"/>
                        <a14:foregroundMark x1="84789" y1="31807" x2="85392" y2="29235"/>
                        <a14:foregroundMark x1="85090" y1="27917" x2="84262" y2="25972"/>
                        <a14:foregroundMark x1="85015" y1="27541" x2="83961" y2="25721"/>
                        <a14:foregroundMark x1="84940" y1="25972" x2="85392" y2="27290"/>
                        <a14:foregroundMark x1="85392" y1="28545" x2="85166" y2="27353"/>
                        <a14:foregroundMark x1="84940" y1="31744" x2="85241" y2="30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5" t="25766" r="14686" b="65179"/>
          <a:stretch/>
        </p:blipFill>
        <p:spPr>
          <a:xfrm>
            <a:off x="13453142" y="4189572"/>
            <a:ext cx="3689808" cy="18929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4A8A7F2-3A2A-8F70-FC82-7BE46D365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2" t="34627" r="19133" b="40535"/>
          <a:stretch/>
        </p:blipFill>
        <p:spPr>
          <a:xfrm>
            <a:off x="14919574" y="5858325"/>
            <a:ext cx="1568450" cy="241363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797E252-2660-B696-4469-86C9FCF44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3" t="61461" r="9563" b="36288"/>
          <a:stretch/>
        </p:blipFill>
        <p:spPr>
          <a:xfrm>
            <a:off x="6145100" y="196652"/>
            <a:ext cx="2414541" cy="62414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65AD8AC-E6DD-37B0-978C-4BBF53406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63987" r="9459" b="26566"/>
          <a:stretch/>
        </p:blipFill>
        <p:spPr>
          <a:xfrm>
            <a:off x="164141" y="886343"/>
            <a:ext cx="8191238" cy="213469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6E15FA6-167A-FB90-27D9-16EE3A2D7F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t="74391" r="10052" b="20899"/>
          <a:stretch/>
        </p:blipFill>
        <p:spPr>
          <a:xfrm>
            <a:off x="2497442" y="3255204"/>
            <a:ext cx="5766449" cy="89203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BC9B319-E0DD-F800-C2DA-AC63E28D89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5" t="80188" r="18190" b="9768"/>
          <a:stretch/>
        </p:blipFill>
        <p:spPr>
          <a:xfrm>
            <a:off x="4320239" y="5676871"/>
            <a:ext cx="4218530" cy="172931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C6CC54B-67F9-53F7-2E4F-5E810AE46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" b="252"/>
          <a:stretch/>
        </p:blipFill>
        <p:spPr>
          <a:xfrm>
            <a:off x="50512" y="4432987"/>
            <a:ext cx="5379213" cy="370147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6A24689-A0D3-9B7D-C21D-182AB8658C23}"/>
              </a:ext>
            </a:extLst>
          </p:cNvPr>
          <p:cNvSpPr txBox="1"/>
          <p:nvPr/>
        </p:nvSpPr>
        <p:spPr>
          <a:xfrm>
            <a:off x="16559400" y="8774225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118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540EFC6-D05A-3F57-30A4-2B3225C54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1"/>
            <a:ext cx="9448800" cy="97202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7035170-3379-546F-0D87-8C9DD5AA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4114800" y="0"/>
            <a:ext cx="9448800" cy="972026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0DDDA00-4414-F5CE-06FB-C01F3FB3B996}"/>
              </a:ext>
            </a:extLst>
          </p:cNvPr>
          <p:cNvSpPr txBox="1"/>
          <p:nvPr/>
        </p:nvSpPr>
        <p:spPr>
          <a:xfrm>
            <a:off x="261580" y="8648722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119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B72152-5D38-59D8-41DC-4992061F2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1" t="6810" r="9445" b="5532"/>
          <a:stretch/>
        </p:blipFill>
        <p:spPr>
          <a:xfrm>
            <a:off x="10744200" y="37444"/>
            <a:ext cx="4429409" cy="963303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6FD21F-689B-4055-F6E6-386B6143A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 b="29"/>
          <a:stretch/>
        </p:blipFill>
        <p:spPr>
          <a:xfrm>
            <a:off x="2373028" y="87233"/>
            <a:ext cx="4465921" cy="963303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C1F5CD4-DC6D-3D16-D8A3-8A0A9EB144F2}"/>
              </a:ext>
            </a:extLst>
          </p:cNvPr>
          <p:cNvSpPr txBox="1"/>
          <p:nvPr/>
        </p:nvSpPr>
        <p:spPr>
          <a:xfrm>
            <a:off x="16533730" y="8774225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120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53BB8C-40D4-0776-0162-6DB30DA13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0" t="2749" r="9977" b="86547"/>
          <a:stretch/>
        </p:blipFill>
        <p:spPr>
          <a:xfrm>
            <a:off x="14446624" y="0"/>
            <a:ext cx="2574552" cy="10400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A77289C-04DC-B7BC-B1C0-DB6AE89A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9" t="14514" r="10767" b="81581"/>
          <a:stretch/>
        </p:blipFill>
        <p:spPr>
          <a:xfrm>
            <a:off x="15252530" y="1322220"/>
            <a:ext cx="1560855" cy="6721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9B16B37-1C93-46C8-F660-DAC7C419E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19221" r="11062" b="75750"/>
          <a:stretch/>
        </p:blipFill>
        <p:spPr>
          <a:xfrm>
            <a:off x="12504113" y="2276534"/>
            <a:ext cx="3579661" cy="7869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C5274D6-0E2D-8913-3CC4-97DA43AED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6" t="24855" r="10216" b="67284"/>
          <a:stretch/>
        </p:blipFill>
        <p:spPr>
          <a:xfrm>
            <a:off x="9648284" y="3210826"/>
            <a:ext cx="7424979" cy="14885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A56F764-5ADD-F9C5-7EF2-E9CDEDAF1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1" t="33441" r="30339" b="23955"/>
          <a:stretch/>
        </p:blipFill>
        <p:spPr>
          <a:xfrm>
            <a:off x="2015032" y="9411"/>
            <a:ext cx="5250199" cy="666755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2A9B182-C35D-81F3-C349-63685F4A8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/>
        </p:blipFill>
        <p:spPr>
          <a:xfrm>
            <a:off x="7118342" y="6722997"/>
            <a:ext cx="2137389" cy="16618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AE9BC7B-6D4D-C2EE-DD5B-B6B71028B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b="272"/>
          <a:stretch/>
        </p:blipFill>
        <p:spPr>
          <a:xfrm>
            <a:off x="292060" y="6629720"/>
            <a:ext cx="6678746" cy="179034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8D8BEC2-E799-49FF-7B29-8BC318959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2" t="87879" r="30645" b="7060"/>
          <a:stretch/>
        </p:blipFill>
        <p:spPr>
          <a:xfrm>
            <a:off x="3615326" y="8381197"/>
            <a:ext cx="3359462" cy="85950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D3B1619-6F8F-0676-220F-89BDDB8F996B}"/>
              </a:ext>
            </a:extLst>
          </p:cNvPr>
          <p:cNvSpPr txBox="1"/>
          <p:nvPr/>
        </p:nvSpPr>
        <p:spPr>
          <a:xfrm>
            <a:off x="261580" y="8648722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121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7460D12-4966-4C35-C80B-9323B0756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" y="8410657"/>
            <a:ext cx="1962150" cy="12001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5155110-C8B6-252D-20E8-60F42700911D}"/>
              </a:ext>
            </a:extLst>
          </p:cNvPr>
          <p:cNvSpPr txBox="1"/>
          <p:nvPr/>
        </p:nvSpPr>
        <p:spPr>
          <a:xfrm>
            <a:off x="8309273" y="6952914"/>
            <a:ext cx="3949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D94AEB-D3EB-0116-875F-004931178C86}"/>
              </a:ext>
            </a:extLst>
          </p:cNvPr>
          <p:cNvSpPr txBox="1"/>
          <p:nvPr/>
        </p:nvSpPr>
        <p:spPr>
          <a:xfrm>
            <a:off x="8204497" y="7592021"/>
            <a:ext cx="60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85A14B9-7298-6482-E4BA-86C07372278F}"/>
              </a:ext>
            </a:extLst>
          </p:cNvPr>
          <p:cNvSpPr txBox="1"/>
          <p:nvPr/>
        </p:nvSpPr>
        <p:spPr>
          <a:xfrm>
            <a:off x="2540000" y="7370388"/>
            <a:ext cx="41565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FF"/>
                </a:solidFill>
              </a:rPr>
              <a:t>الرقم الثاني أكبر من الرقم الأول</a:t>
            </a:r>
          </a:p>
        </p:txBody>
      </p: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CC0FF40-3155-EA4B-AA8F-6D49B4CB2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1" t="6452" r="9535" b="89286"/>
          <a:stretch/>
        </p:blipFill>
        <p:spPr>
          <a:xfrm>
            <a:off x="15425968" y="241544"/>
            <a:ext cx="1682943" cy="7335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F97C700-522F-6EBE-6079-69C8E8F1F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1" t="11207" r="9829" b="83904"/>
          <a:stretch/>
        </p:blipFill>
        <p:spPr>
          <a:xfrm>
            <a:off x="12250125" y="1104351"/>
            <a:ext cx="4361966" cy="69546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1459003-9040-74D7-0A38-BDFFA421C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17825" r="9771" b="74639"/>
          <a:stretch/>
        </p:blipFill>
        <p:spPr>
          <a:xfrm>
            <a:off x="9276035" y="2014131"/>
            <a:ext cx="7492745" cy="149106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E05F9FE-AF5C-A942-C5F9-D66E7051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26764" r="14108" b="53760"/>
          <a:stretch/>
        </p:blipFill>
        <p:spPr>
          <a:xfrm>
            <a:off x="7984422" y="3553885"/>
            <a:ext cx="8754816" cy="33522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1FE578D-C55B-2197-8646-C7489893D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/>
        </p:blipFill>
        <p:spPr>
          <a:xfrm>
            <a:off x="164141" y="1452081"/>
            <a:ext cx="7236059" cy="637227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5198B8-DB00-22FF-D1F2-FED26D69C29E}"/>
              </a:ext>
            </a:extLst>
          </p:cNvPr>
          <p:cNvSpPr txBox="1"/>
          <p:nvPr/>
        </p:nvSpPr>
        <p:spPr>
          <a:xfrm>
            <a:off x="16533730" y="8774225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122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B1C6214-A6A4-C7EB-DCFB-BF536FA0B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" y="8410657"/>
            <a:ext cx="1962150" cy="12001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A2C0F5E-7497-4146-249A-9DAEC2862955}"/>
              </a:ext>
            </a:extLst>
          </p:cNvPr>
          <p:cNvSpPr txBox="1"/>
          <p:nvPr/>
        </p:nvSpPr>
        <p:spPr>
          <a:xfrm>
            <a:off x="1095052" y="2759665"/>
            <a:ext cx="3949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B31DD13-FCD1-5A01-FD59-ACB3EB5BF4AA}"/>
              </a:ext>
            </a:extLst>
          </p:cNvPr>
          <p:cNvSpPr txBox="1"/>
          <p:nvPr/>
        </p:nvSpPr>
        <p:spPr>
          <a:xfrm>
            <a:off x="1044254" y="4015148"/>
            <a:ext cx="3949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5A6C7A-FC11-8434-1224-BDD516BC474D}"/>
              </a:ext>
            </a:extLst>
          </p:cNvPr>
          <p:cNvSpPr txBox="1"/>
          <p:nvPr/>
        </p:nvSpPr>
        <p:spPr>
          <a:xfrm>
            <a:off x="1007970" y="5285145"/>
            <a:ext cx="3949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1594D2C-179F-6732-CB05-FFFCAF79321D}"/>
              </a:ext>
            </a:extLst>
          </p:cNvPr>
          <p:cNvSpPr txBox="1"/>
          <p:nvPr/>
        </p:nvSpPr>
        <p:spPr>
          <a:xfrm>
            <a:off x="1015228" y="6656740"/>
            <a:ext cx="3949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6DBE5FF-3C90-7BE6-5CEA-546065EA0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7" t="6441" r="9668" b="89258"/>
          <a:stretch/>
        </p:blipFill>
        <p:spPr>
          <a:xfrm>
            <a:off x="15485381" y="98568"/>
            <a:ext cx="1674774" cy="6730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C3BA0A1-262D-C79E-BE61-64258C39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7" t="11243" r="10844" b="84075"/>
          <a:stretch/>
        </p:blipFill>
        <p:spPr>
          <a:xfrm>
            <a:off x="13480273" y="1002028"/>
            <a:ext cx="2679012" cy="8058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D4BFFC3-EE04-0D04-5A22-E9F5DA8E6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3" t="17903" r="11158" b="76625"/>
          <a:stretch/>
        </p:blipFill>
        <p:spPr>
          <a:xfrm>
            <a:off x="13458656" y="1978476"/>
            <a:ext cx="2634613" cy="94176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B482883-2E98-4D18-F3FE-BDC1C4C4F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t="18150" r="34949" b="61485"/>
          <a:stretch/>
        </p:blipFill>
        <p:spPr>
          <a:xfrm>
            <a:off x="11183479" y="3127235"/>
            <a:ext cx="4550355" cy="31862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BCD50B2-615F-5D83-8473-8AE1A596A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t="41276" r="11127" b="53252"/>
          <a:stretch/>
        </p:blipFill>
        <p:spPr>
          <a:xfrm>
            <a:off x="9037908" y="6683025"/>
            <a:ext cx="7997238" cy="8561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F3782A6-9332-C3D1-1369-DD0431086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t="49364" r="30856" b="32371"/>
          <a:stretch/>
        </p:blipFill>
        <p:spPr>
          <a:xfrm>
            <a:off x="702269" y="303710"/>
            <a:ext cx="7414290" cy="41838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FF84995-5FC4-0E53-77F1-7C5A9D345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9" t="70122" r="10748" b="6958"/>
          <a:stretch/>
        </p:blipFill>
        <p:spPr>
          <a:xfrm>
            <a:off x="4506856" y="4814797"/>
            <a:ext cx="3571871" cy="269415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6D40F64-CBC8-4498-428C-B6DB76574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" b="127"/>
          <a:stretch/>
        </p:blipFill>
        <p:spPr>
          <a:xfrm>
            <a:off x="568269" y="4814797"/>
            <a:ext cx="3571871" cy="269415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5432344-CDD7-F85E-6CB2-A59D41276110}"/>
              </a:ext>
            </a:extLst>
          </p:cNvPr>
          <p:cNvSpPr txBox="1"/>
          <p:nvPr/>
        </p:nvSpPr>
        <p:spPr>
          <a:xfrm>
            <a:off x="253839" y="8666651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123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7F0761A-86C5-707B-C30F-6ACEF15D1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" y="8410657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6412</TotalTime>
  <Words>27</Words>
  <Application>Microsoft Office PowerPoint</Application>
  <PresentationFormat>مخصص</PresentationFormat>
  <Paragraphs>15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148</cp:revision>
  <dcterms:created xsi:type="dcterms:W3CDTF">2022-09-03T17:49:26Z</dcterms:created>
  <dcterms:modified xsi:type="dcterms:W3CDTF">2023-09-30T18:35:49Z</dcterms:modified>
</cp:coreProperties>
</file>