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5" r:id="rId2"/>
    <p:sldId id="302" r:id="rId3"/>
    <p:sldId id="303" r:id="rId4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42GJpkcdWAE8T4whSS73w==" hashData="Ec4mP8ZueK1pyy23vU/NYgFMqVUucV+32ttigHN1s4mS3IoqKG8vAkrS7+DfIDqUQDMhJEuS1qsPZsPoSJXXD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ADC"/>
    <a:srgbClr val="F7ECE6"/>
    <a:srgbClr val="D3B99E"/>
    <a:srgbClr val="63A3C6"/>
    <a:srgbClr val="578A9D"/>
    <a:srgbClr val="F6F2F1"/>
    <a:srgbClr val="DCE1DB"/>
    <a:srgbClr val="EFEFED"/>
    <a:srgbClr val="2E8DAD"/>
    <a:srgbClr val="008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56" autoAdjust="0"/>
    <p:restoredTop sz="94497" autoAdjust="0"/>
  </p:normalViewPr>
  <p:slideViewPr>
    <p:cSldViewPr snapToGrid="0">
      <p:cViewPr varScale="1">
        <p:scale>
          <a:sx n="49" d="100"/>
          <a:sy n="49" d="100"/>
        </p:scale>
        <p:origin x="9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5A5BEF-ADE2-24CA-7ADE-1F73128FC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4" t="1736" r="9411" b="84149"/>
          <a:stretch/>
        </p:blipFill>
        <p:spPr>
          <a:xfrm>
            <a:off x="10879188" y="-5735"/>
            <a:ext cx="3406140" cy="13716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438295A-0F31-FBF8-4136-DE98BDA52E11}"/>
              </a:ext>
            </a:extLst>
          </p:cNvPr>
          <p:cNvSpPr txBox="1"/>
          <p:nvPr/>
        </p:nvSpPr>
        <p:spPr>
          <a:xfrm>
            <a:off x="16533730" y="8774225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124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34E268A-FBAA-95C6-AF2D-36148850A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1736" r="77606" b="84149"/>
          <a:stretch/>
        </p:blipFill>
        <p:spPr>
          <a:xfrm>
            <a:off x="3449891" y="95865"/>
            <a:ext cx="948690" cy="13716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3E1E984-79F9-5972-FFD8-1E5869350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4" t="18008" r="10109" b="77048"/>
          <a:stretch/>
        </p:blipFill>
        <p:spPr>
          <a:xfrm>
            <a:off x="7720600" y="1287180"/>
            <a:ext cx="3055432" cy="6394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29AA1B-A650-7304-4898-37AAC43E1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25775" r="9393" b="64659"/>
          <a:stretch/>
        </p:blipFill>
        <p:spPr>
          <a:xfrm>
            <a:off x="4052135" y="1948416"/>
            <a:ext cx="6980614" cy="12370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65E89C1-EFDC-AF52-D5DA-F19502B1A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5" t="38639" r="9733" b="53681"/>
          <a:stretch/>
        </p:blipFill>
        <p:spPr>
          <a:xfrm>
            <a:off x="5752423" y="3372621"/>
            <a:ext cx="5117240" cy="9931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F05269B-BDA1-DA97-FF41-C9E72D6F7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37201" r="72424" b="51737"/>
          <a:stretch/>
        </p:blipFill>
        <p:spPr>
          <a:xfrm>
            <a:off x="3824624" y="3434960"/>
            <a:ext cx="1147915" cy="13005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B159797-2C34-84F6-76DA-EDA0944F8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49829" r="9672" b="42491"/>
          <a:stretch/>
        </p:blipFill>
        <p:spPr>
          <a:xfrm>
            <a:off x="5750804" y="4464069"/>
            <a:ext cx="5117240" cy="99317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C623CE3-2798-73E1-66C5-D321EDF17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52167" r="72343" b="36771"/>
          <a:stretch/>
        </p:blipFill>
        <p:spPr>
          <a:xfrm>
            <a:off x="3824624" y="4794285"/>
            <a:ext cx="1147915" cy="13005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8C1C205-FF48-00D7-0340-04B51B481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3" t="61089" r="9615" b="31231"/>
          <a:stretch/>
        </p:blipFill>
        <p:spPr>
          <a:xfrm>
            <a:off x="5752423" y="5580608"/>
            <a:ext cx="5117240" cy="99317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F57BFF2-09AC-18AE-C079-54B984236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65457" r="72343" b="22124"/>
          <a:stretch/>
        </p:blipFill>
        <p:spPr>
          <a:xfrm>
            <a:off x="3824624" y="6115431"/>
            <a:ext cx="1147915" cy="14600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72D78B1-1D64-521D-3417-ECEBC8DAA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3" t="72421" r="9765" b="19899"/>
          <a:stretch/>
        </p:blipFill>
        <p:spPr>
          <a:xfrm>
            <a:off x="5733373" y="6687622"/>
            <a:ext cx="5117240" cy="99317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FA2C767-6B51-A105-A4BE-FFCE9A8A9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3824624" y="7617884"/>
            <a:ext cx="1147915" cy="135968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BFE0DF7-8CAD-15BB-09BC-0AAE193C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7" t="83726" r="10201" b="6780"/>
          <a:stretch/>
        </p:blipFill>
        <p:spPr>
          <a:xfrm>
            <a:off x="5695273" y="7813819"/>
            <a:ext cx="5117240" cy="1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FB714D1-C63A-0646-3589-654F22BC9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2" t="2532" r="10739" b="86019"/>
          <a:stretch/>
        </p:blipFill>
        <p:spPr>
          <a:xfrm>
            <a:off x="15148559" y="1"/>
            <a:ext cx="1752601" cy="111251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0C90A23-B3CE-6368-6625-D36260FC5566}"/>
              </a:ext>
            </a:extLst>
          </p:cNvPr>
          <p:cNvSpPr txBox="1"/>
          <p:nvPr/>
        </p:nvSpPr>
        <p:spPr>
          <a:xfrm>
            <a:off x="215128" y="862794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8B8E9D"/>
                </a:solidFill>
                <a:latin typeface="Bahnschrift SemiLight" panose="020B0502040204020203" pitchFamily="34" charset="0"/>
                <a:cs typeface="+mj-cs"/>
              </a:rPr>
              <a:t>125</a:t>
            </a:r>
            <a:endParaRPr lang="ar-SA" sz="2000" b="1" dirty="0">
              <a:solidFill>
                <a:srgbClr val="8B8E9D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EF2A54-86B3-5DBE-E339-785507C81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49098" r="8818" b="24735"/>
          <a:stretch/>
        </p:blipFill>
        <p:spPr>
          <a:xfrm>
            <a:off x="164141" y="3099977"/>
            <a:ext cx="8044625" cy="44590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C7BD1C-5254-3079-9ECF-D0AE85214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17021" r="9879" b="52359"/>
          <a:stretch/>
        </p:blipFill>
        <p:spPr>
          <a:xfrm>
            <a:off x="9071174" y="2341166"/>
            <a:ext cx="7910932" cy="521784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25BD820-6FC8-A561-BB4C-7ABC336A8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" y="8410657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6203</TotalTime>
  <Words>10</Words>
  <Application>Microsoft Office PowerPoint</Application>
  <PresentationFormat>مخصص</PresentationFormat>
  <Paragraphs>3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143</cp:revision>
  <dcterms:created xsi:type="dcterms:W3CDTF">2022-09-03T17:49:26Z</dcterms:created>
  <dcterms:modified xsi:type="dcterms:W3CDTF">2023-09-30T18:42:50Z</dcterms:modified>
</cp:coreProperties>
</file>