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330" r:id="rId2"/>
    <p:sldId id="285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22" r:id="rId12"/>
    <p:sldId id="323" r:id="rId13"/>
  </p:sldIdLst>
  <p:sldSz cx="17279938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/IBiTA1H1F9ar9U8KDIR4Q==" hashData="Hwv6GAyEEGTCAVLdLFG49BYzgYVEsXZdj6BfPoliQOSdm58COzbherA2AHlRe1DN6jree4KxfBvWp3j6bKd01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DAA"/>
    <a:srgbClr val="E9EDEE"/>
    <a:srgbClr val="F6F2F1"/>
    <a:srgbClr val="D2DADC"/>
    <a:srgbClr val="BAC8CB"/>
    <a:srgbClr val="36A1C3"/>
    <a:srgbClr val="018DB0"/>
    <a:srgbClr val="F7ECE6"/>
    <a:srgbClr val="D3B99E"/>
    <a:srgbClr val="63A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92" autoAdjust="0"/>
    <p:restoredTop sz="94497" autoAdjust="0"/>
  </p:normalViewPr>
  <p:slideViewPr>
    <p:cSldViewPr snapToGrid="0">
      <p:cViewPr varScale="1">
        <p:scale>
          <a:sx n="57" d="100"/>
          <a:sy n="57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992" y="1590794"/>
            <a:ext cx="12959954" cy="3384092"/>
          </a:xfrm>
        </p:spPr>
        <p:txBody>
          <a:bodyPr anchor="b"/>
          <a:lstStyle>
            <a:lvl1pPr algn="ctr"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92" y="5105389"/>
            <a:ext cx="12959954" cy="2346813"/>
          </a:xfrm>
        </p:spPr>
        <p:txBody>
          <a:bodyPr/>
          <a:lstStyle>
            <a:lvl1pPr marL="0" indent="0" algn="ctr">
              <a:buNone/>
              <a:defRPr sz="3402"/>
            </a:lvl1pPr>
            <a:lvl2pPr marL="647990" indent="0" algn="ctr">
              <a:buNone/>
              <a:defRPr sz="2835"/>
            </a:lvl2pPr>
            <a:lvl3pPr marL="1295979" indent="0" algn="ctr">
              <a:buNone/>
              <a:defRPr sz="2551"/>
            </a:lvl3pPr>
            <a:lvl4pPr marL="1943969" indent="0" algn="ctr">
              <a:buNone/>
              <a:defRPr sz="2268"/>
            </a:lvl4pPr>
            <a:lvl5pPr marL="2591958" indent="0" algn="ctr">
              <a:buNone/>
              <a:defRPr sz="2268"/>
            </a:lvl5pPr>
            <a:lvl6pPr marL="3239948" indent="0" algn="ctr">
              <a:buNone/>
              <a:defRPr sz="2268"/>
            </a:lvl6pPr>
            <a:lvl7pPr marL="3887937" indent="0" algn="ctr">
              <a:buNone/>
              <a:defRPr sz="2268"/>
            </a:lvl7pPr>
            <a:lvl8pPr marL="4535927" indent="0" algn="ctr">
              <a:buNone/>
              <a:defRPr sz="2268"/>
            </a:lvl8pPr>
            <a:lvl9pPr marL="5183916" indent="0" algn="ctr">
              <a:buNone/>
              <a:defRPr sz="2268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410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684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65955" y="517514"/>
            <a:ext cx="3725987" cy="823747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996" y="517514"/>
            <a:ext cx="10961961" cy="823747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87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95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6" y="2423317"/>
            <a:ext cx="14903947" cy="404335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996" y="6504927"/>
            <a:ext cx="14903947" cy="2126307"/>
          </a:xfrm>
        </p:spPr>
        <p:txBody>
          <a:bodyPr/>
          <a:lstStyle>
            <a:lvl1pPr marL="0" indent="0">
              <a:buNone/>
              <a:defRPr sz="3402">
                <a:solidFill>
                  <a:schemeClr val="tx1">
                    <a:tint val="75000"/>
                  </a:schemeClr>
                </a:solidFill>
              </a:defRPr>
            </a:lvl1pPr>
            <a:lvl2pPr marL="64799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5979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3pPr>
            <a:lvl4pPr marL="1943969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59195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23994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388793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453592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18391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4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996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968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116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517514"/>
            <a:ext cx="14903947" cy="187880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247" y="2382815"/>
            <a:ext cx="7310223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247" y="3550596"/>
            <a:ext cx="7310223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969" y="2382815"/>
            <a:ext cx="7346224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969" y="3550596"/>
            <a:ext cx="7346224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42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14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582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224" y="1399539"/>
            <a:ext cx="8747969" cy="6907687"/>
          </a:xfrm>
        </p:spPr>
        <p:txBody>
          <a:bodyPr/>
          <a:lstStyle>
            <a:lvl1pPr>
              <a:defRPr sz="4535"/>
            </a:lvl1pPr>
            <a:lvl2pPr>
              <a:defRPr sz="3968"/>
            </a:lvl2pPr>
            <a:lvl3pPr>
              <a:defRPr sz="3402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051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224" y="1399539"/>
            <a:ext cx="8747969" cy="6907687"/>
          </a:xfrm>
        </p:spPr>
        <p:txBody>
          <a:bodyPr anchor="t"/>
          <a:lstStyle>
            <a:lvl1pPr marL="0" indent="0">
              <a:buNone/>
              <a:defRPr sz="4535"/>
            </a:lvl1pPr>
            <a:lvl2pPr marL="647990" indent="0">
              <a:buNone/>
              <a:defRPr sz="3968"/>
            </a:lvl2pPr>
            <a:lvl3pPr marL="1295979" indent="0">
              <a:buNone/>
              <a:defRPr sz="3402"/>
            </a:lvl3pPr>
            <a:lvl4pPr marL="1943969" indent="0">
              <a:buNone/>
              <a:defRPr sz="2835"/>
            </a:lvl4pPr>
            <a:lvl5pPr marL="2591958" indent="0">
              <a:buNone/>
              <a:defRPr sz="2835"/>
            </a:lvl5pPr>
            <a:lvl6pPr marL="3239948" indent="0">
              <a:buNone/>
              <a:defRPr sz="2835"/>
            </a:lvl6pPr>
            <a:lvl7pPr marL="3887937" indent="0">
              <a:buNone/>
              <a:defRPr sz="2835"/>
            </a:lvl7pPr>
            <a:lvl8pPr marL="4535927" indent="0">
              <a:buNone/>
              <a:defRPr sz="2835"/>
            </a:lvl8pPr>
            <a:lvl9pPr marL="5183916" indent="0">
              <a:buNone/>
              <a:defRPr sz="2835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87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996" y="517514"/>
            <a:ext cx="14903947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96" y="2587570"/>
            <a:ext cx="14903947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799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3980" y="9009244"/>
            <a:ext cx="583197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0395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625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95979" rtl="1" eaLnBrk="1" latinLnBrk="0" hangingPunct="1">
        <a:lnSpc>
          <a:spcPct val="90000"/>
        </a:lnSpc>
        <a:spcBef>
          <a:spcPct val="0"/>
        </a:spcBef>
        <a:buNone/>
        <a:defRPr sz="62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995" indent="-323995" algn="r" defTabSz="1295979" rtl="1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97198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61997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26796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91595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56394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193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5992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7911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799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7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396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195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3994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793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592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3916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Techni456_grou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mailto:alghazee@hotmail.com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1.jp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7.png"/><Relationship Id="rId5" Type="http://schemas.openxmlformats.org/officeDocument/2006/relationships/image" Target="../media/image21.jpg"/><Relationship Id="rId10" Type="http://schemas.openxmlformats.org/officeDocument/2006/relationships/image" Target="../media/image26.png"/><Relationship Id="rId4" Type="http://schemas.openxmlformats.org/officeDocument/2006/relationships/image" Target="../media/image20.jp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90BAC2-CA46-A256-BA13-81B2D8AD8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r="2937"/>
          <a:stretch/>
        </p:blipFill>
        <p:spPr>
          <a:xfrm>
            <a:off x="5017442" y="309834"/>
            <a:ext cx="7206168" cy="9189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ربع نص 7">
            <a:hlinkClick r:id="rId3"/>
            <a:extLst>
              <a:ext uri="{FF2B5EF4-FFF2-40B4-BE49-F238E27FC236}">
                <a16:creationId xmlns:a16="http://schemas.microsoft.com/office/drawing/2014/main" id="{7E6EB160-9ABA-1DBF-252F-C8791921B8BB}"/>
              </a:ext>
            </a:extLst>
          </p:cNvPr>
          <p:cNvSpPr txBox="1"/>
          <p:nvPr/>
        </p:nvSpPr>
        <p:spPr>
          <a:xfrm>
            <a:off x="6504177" y="8953448"/>
            <a:ext cx="3474290" cy="37887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1" anchor="ctr" anchorCtr="0">
            <a:noAutofit/>
          </a:bodyPr>
          <a:lstStyle/>
          <a:p>
            <a:pPr algn="r" rtl="1"/>
            <a:r>
              <a:rPr lang="ar-SA" sz="1600" b="1" dirty="0"/>
              <a:t> إعداد المعلم /غزي بن مساعد الغزي</a:t>
            </a:r>
          </a:p>
        </p:txBody>
      </p:sp>
      <p:pic>
        <p:nvPicPr>
          <p:cNvPr id="10" name="صورة 9">
            <a:hlinkClick r:id="rId3"/>
            <a:extLst>
              <a:ext uri="{FF2B5EF4-FFF2-40B4-BE49-F238E27FC236}">
                <a16:creationId xmlns:a16="http://schemas.microsoft.com/office/drawing/2014/main" id="{588C0DAF-78B8-D104-299A-BCCC486FB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13" y="9038552"/>
            <a:ext cx="264786" cy="226451"/>
          </a:xfrm>
          <a:prstGeom prst="rect">
            <a:avLst/>
          </a:prstGeom>
        </p:spPr>
      </p:pic>
      <p:pic>
        <p:nvPicPr>
          <p:cNvPr id="6" name="صورة 5">
            <a:hlinkClick r:id="rId5"/>
            <a:extLst>
              <a:ext uri="{FF2B5EF4-FFF2-40B4-BE49-F238E27FC236}">
                <a16:creationId xmlns:a16="http://schemas.microsoft.com/office/drawing/2014/main" id="{17C2668E-E549-906E-C55B-F29E0E549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22" y="9031086"/>
            <a:ext cx="347008" cy="2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16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756C725-7E11-577E-9DAE-08B497FCA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97CBA8A-E7BD-71CF-BA1F-8A97448E0107}"/>
              </a:ext>
            </a:extLst>
          </p:cNvPr>
          <p:cNvSpPr txBox="1"/>
          <p:nvPr/>
        </p:nvSpPr>
        <p:spPr>
          <a:xfrm>
            <a:off x="204818" y="8646710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6ADAA"/>
                </a:solidFill>
                <a:latin typeface="Bahnschrift SemiLight" panose="020B0502040204020203" pitchFamily="34" charset="0"/>
                <a:cs typeface="+mj-cs"/>
              </a:rPr>
              <a:t>103</a:t>
            </a:r>
            <a:endParaRPr lang="ar-SA" sz="2000" b="1" dirty="0">
              <a:solidFill>
                <a:srgbClr val="A6ADAA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DFD6FCE-A340-3B82-143F-300B1447FD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9" t="6509" r="10881" b="90759"/>
          <a:stretch/>
        </p:blipFill>
        <p:spPr>
          <a:xfrm>
            <a:off x="12938931" y="145759"/>
            <a:ext cx="4166978" cy="62587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44D50DE-F3A4-48FF-3751-6BDAF3F739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47" t="16500" r="10277" b="16983"/>
          <a:stretch/>
        </p:blipFill>
        <p:spPr>
          <a:xfrm>
            <a:off x="4772149" y="111460"/>
            <a:ext cx="3740660" cy="924313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6020569-6D37-3EBA-14FC-28098F88E2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3" t="17051" r="55412" b="76406"/>
          <a:stretch/>
        </p:blipFill>
        <p:spPr>
          <a:xfrm>
            <a:off x="11535292" y="2428359"/>
            <a:ext cx="4229864" cy="136254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616B95A-F6ED-DAEC-ED8D-BC3DB1D0A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/>
        </p:blipFill>
        <p:spPr>
          <a:xfrm>
            <a:off x="10568873" y="4726882"/>
            <a:ext cx="5568460" cy="441029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162094D-A42A-1CBC-C6E4-124AF0EA6A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8"/>
          <a:stretch/>
        </p:blipFill>
        <p:spPr>
          <a:xfrm>
            <a:off x="485899" y="816987"/>
            <a:ext cx="3698949" cy="423567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34DEF3F-67A5-443E-824D-D1F33A627A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1" t="85440" r="30235" b="5906"/>
          <a:stretch/>
        </p:blipFill>
        <p:spPr>
          <a:xfrm>
            <a:off x="-25341" y="6527433"/>
            <a:ext cx="4769970" cy="1638415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689398F-D7BF-1371-AEEB-7D23DD9488D4}"/>
              </a:ext>
            </a:extLst>
          </p:cNvPr>
          <p:cNvGrpSpPr/>
          <p:nvPr/>
        </p:nvGrpSpPr>
        <p:grpSpPr>
          <a:xfrm>
            <a:off x="8841034" y="889229"/>
            <a:ext cx="8195793" cy="1343024"/>
            <a:chOff x="8847405" y="809642"/>
            <a:chExt cx="8195793" cy="1085752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340DE93B-F977-6A41-0948-0967D0DC3A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47" t="9769" r="10881" b="87740"/>
            <a:stretch/>
          </p:blipFill>
          <p:spPr>
            <a:xfrm>
              <a:off x="8847405" y="809642"/>
              <a:ext cx="8183052" cy="471517"/>
            </a:xfrm>
            <a:prstGeom prst="rect">
              <a:avLst/>
            </a:prstGeom>
          </p:spPr>
        </p:pic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3D4335A8-F230-B02A-9F13-96C198C376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96" t="10034" r="62600" b="87475"/>
            <a:stretch/>
          </p:blipFill>
          <p:spPr>
            <a:xfrm>
              <a:off x="13808525" y="1423877"/>
              <a:ext cx="3234673" cy="471517"/>
            </a:xfrm>
            <a:prstGeom prst="rect">
              <a:avLst/>
            </a:prstGeom>
          </p:spPr>
        </p:pic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B6ECA931-41EB-97C1-4332-86ED34A8F6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4" t="24483" r="72602" b="60310"/>
          <a:stretch/>
        </p:blipFill>
        <p:spPr>
          <a:xfrm>
            <a:off x="9043820" y="3504355"/>
            <a:ext cx="2317380" cy="237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1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>
            <a:extLst>
              <a:ext uri="{FF2B5EF4-FFF2-40B4-BE49-F238E27FC236}">
                <a16:creationId xmlns:a16="http://schemas.microsoft.com/office/drawing/2014/main" id="{C859B96C-B11E-D9D2-5F35-76555B29129B}"/>
              </a:ext>
            </a:extLst>
          </p:cNvPr>
          <p:cNvSpPr txBox="1"/>
          <p:nvPr/>
        </p:nvSpPr>
        <p:spPr>
          <a:xfrm>
            <a:off x="16512746" y="8788421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6ADAA"/>
                </a:solidFill>
                <a:latin typeface="Bahnschrift SemiLight" panose="020B0502040204020203" pitchFamily="34" charset="0"/>
                <a:cs typeface="+mj-cs"/>
              </a:rPr>
              <a:t>104</a:t>
            </a:r>
            <a:endParaRPr lang="ar-SA" sz="2000" b="1" dirty="0">
              <a:solidFill>
                <a:srgbClr val="A6ADAA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59DA1B9-B57D-215B-7B7D-554327E8F1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8" t="2219" r="4352" b="86941"/>
          <a:stretch/>
        </p:blipFill>
        <p:spPr>
          <a:xfrm>
            <a:off x="14556509" y="0"/>
            <a:ext cx="2520975" cy="105330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92BA4B9-5730-4C0D-7FB7-2D2E5BCFDC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2" t="20999" r="10013" b="74165"/>
          <a:stretch/>
        </p:blipFill>
        <p:spPr>
          <a:xfrm>
            <a:off x="12052667" y="1837246"/>
            <a:ext cx="4868793" cy="83545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9B6D9AA-8ADE-244D-B001-AA43179E7E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2" t="26919" r="10118" b="65463"/>
          <a:stretch/>
        </p:blipFill>
        <p:spPr>
          <a:xfrm>
            <a:off x="12154181" y="2842752"/>
            <a:ext cx="4703881" cy="142839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170CF0F-8EFD-4B75-073F-71EFC5D162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23" t="17169" r="9884" b="78985"/>
          <a:stretch/>
        </p:blipFill>
        <p:spPr>
          <a:xfrm>
            <a:off x="15177873" y="1079951"/>
            <a:ext cx="1619662" cy="6621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37A1054-A9B8-0151-E535-79F307C66D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3" t="16867" r="63769" b="65163"/>
          <a:stretch/>
        </p:blipFill>
        <p:spPr>
          <a:xfrm>
            <a:off x="9003836" y="1973500"/>
            <a:ext cx="2817526" cy="232411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D1BAAD2-CE5F-61FE-109D-31D36F0EA3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6" t="45960" r="9919" b="49204"/>
          <a:stretch/>
        </p:blipFill>
        <p:spPr>
          <a:xfrm>
            <a:off x="12052667" y="5787823"/>
            <a:ext cx="4868793" cy="83545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6658299-5BA9-961D-2468-5ABB36363E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9" t="51969" r="9981" b="40413"/>
          <a:stretch/>
        </p:blipFill>
        <p:spPr>
          <a:xfrm>
            <a:off x="12171730" y="6991649"/>
            <a:ext cx="4703881" cy="142839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EABFEC9-FC1A-9289-E662-34D280A29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29" t="41282" r="9978" b="54872"/>
          <a:stretch/>
        </p:blipFill>
        <p:spPr>
          <a:xfrm>
            <a:off x="15177873" y="5030528"/>
            <a:ext cx="1619662" cy="66210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6090F0B-7366-0D4E-FEB2-26724C753A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3" t="41471" r="63069" b="40559"/>
          <a:stretch/>
        </p:blipFill>
        <p:spPr>
          <a:xfrm>
            <a:off x="9003836" y="5924077"/>
            <a:ext cx="2817526" cy="232411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7525A1A-DBBA-0D9D-FBED-709D965CF8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2" t="72812" r="9935" b="22352"/>
          <a:stretch/>
        </p:blipFill>
        <p:spPr>
          <a:xfrm>
            <a:off x="4476549" y="2501804"/>
            <a:ext cx="3311591" cy="83545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A883DCC3-D52D-FE8B-2B9A-32E5E89640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9" t="78530" r="9981" b="12049"/>
          <a:stretch/>
        </p:blipFill>
        <p:spPr>
          <a:xfrm>
            <a:off x="3153961" y="3405287"/>
            <a:ext cx="4703881" cy="176646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88112C46-CD0A-D177-9792-7B2CD846A7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59" t="68394" r="9648" b="27760"/>
          <a:stretch/>
        </p:blipFill>
        <p:spPr>
          <a:xfrm>
            <a:off x="6238180" y="1744509"/>
            <a:ext cx="1619662" cy="662109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E95E031-E625-7D17-9329-0437879A4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" b="165"/>
          <a:stretch/>
        </p:blipFill>
        <p:spPr>
          <a:xfrm>
            <a:off x="54538" y="2587928"/>
            <a:ext cx="2894772" cy="272727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60BCA5FD-4A6F-0DE4-0DB8-6CD4A067C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0" y="8222246"/>
            <a:ext cx="1962150" cy="1200150"/>
          </a:xfrm>
          <a:prstGeom prst="rect">
            <a:avLst/>
          </a:prstGeom>
        </p:spPr>
      </p:pic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318F3C5C-383A-AFED-3332-C711B50DD3D2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76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B314AA85-FCC7-E505-6185-A7179116DD24}"/>
              </a:ext>
            </a:extLst>
          </p:cNvPr>
          <p:cNvSpPr txBox="1"/>
          <p:nvPr/>
        </p:nvSpPr>
        <p:spPr>
          <a:xfrm>
            <a:off x="312992" y="8465276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6ADAA"/>
                </a:solidFill>
                <a:latin typeface="Bahnschrift SemiLight" panose="020B0502040204020203" pitchFamily="34" charset="0"/>
                <a:cs typeface="+mj-cs"/>
              </a:rPr>
              <a:t>105</a:t>
            </a:r>
            <a:endParaRPr lang="ar-SA" sz="2000" b="1" dirty="0">
              <a:solidFill>
                <a:srgbClr val="A6ADAA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4B426F1-944B-79FA-4597-1837F443D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52" t="6898" r="11186" b="89574"/>
          <a:stretch/>
        </p:blipFill>
        <p:spPr>
          <a:xfrm>
            <a:off x="15300281" y="138724"/>
            <a:ext cx="1529094" cy="60746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CCE8132-A36F-2B6F-E47D-9FFB27A083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9" t="11093" r="10775" b="84032"/>
          <a:stretch/>
        </p:blipFill>
        <p:spPr>
          <a:xfrm>
            <a:off x="12430791" y="799816"/>
            <a:ext cx="4515289" cy="69379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1A9A13B-47D7-3B63-7285-694FAAB60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9" t="17103" r="11009" b="73441"/>
          <a:stretch/>
        </p:blipFill>
        <p:spPr>
          <a:xfrm>
            <a:off x="12460493" y="1579367"/>
            <a:ext cx="4468265" cy="148032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AD514B0-8B61-75EE-0785-44A60F7CAF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" b="1307"/>
          <a:stretch/>
        </p:blipFill>
        <p:spPr>
          <a:xfrm>
            <a:off x="8639114" y="3059690"/>
            <a:ext cx="4468264" cy="666057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4BE4A81-F65B-2360-8BC2-BD0AC3B517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0" t="53455" r="11068" b="43017"/>
          <a:stretch/>
        </p:blipFill>
        <p:spPr>
          <a:xfrm>
            <a:off x="6612431" y="284052"/>
            <a:ext cx="1529094" cy="60746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7C7E203-DD2A-BC8C-F820-EE349403F7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5" t="57508" r="10539" b="37618"/>
          <a:stretch/>
        </p:blipFill>
        <p:spPr>
          <a:xfrm>
            <a:off x="3497514" y="1044807"/>
            <a:ext cx="4515289" cy="69379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A97A2F6-1096-9601-525C-FCBA3C4DA3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2" t="63368" r="10726" b="31404"/>
          <a:stretch/>
        </p:blipFill>
        <p:spPr>
          <a:xfrm>
            <a:off x="4633089" y="2046505"/>
            <a:ext cx="3268906" cy="81841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3B04126-8FCB-0AA0-91AE-C8E8BC837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" b="43"/>
          <a:stretch/>
        </p:blipFill>
        <p:spPr>
          <a:xfrm>
            <a:off x="94412" y="2625951"/>
            <a:ext cx="3840066" cy="289282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441B889-FA27-8FCF-58F9-39318DED4F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61" t="71733" r="10926" b="25964"/>
          <a:stretch/>
        </p:blipFill>
        <p:spPr>
          <a:xfrm>
            <a:off x="4165175" y="4482594"/>
            <a:ext cx="4069420" cy="50325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29210271-ACE6-F6ED-B594-C7FEE3D2F2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60" t="74135" r="10927" b="21822"/>
          <a:stretch/>
        </p:blipFill>
        <p:spPr>
          <a:xfrm>
            <a:off x="4165176" y="5097504"/>
            <a:ext cx="4069420" cy="88365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5BEBD09F-80D4-014C-79FF-A5267BB5BD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4" t="34144" r="11221" b="59657"/>
          <a:stretch/>
        </p:blipFill>
        <p:spPr>
          <a:xfrm>
            <a:off x="13131687" y="3842453"/>
            <a:ext cx="3816904" cy="1560908"/>
          </a:xfrm>
          <a:prstGeom prst="rect">
            <a:avLst/>
          </a:prstGeom>
        </p:spPr>
      </p:pic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70697B0F-1B91-54D6-B8C3-73514B805E73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صورة 18">
            <a:extLst>
              <a:ext uri="{FF2B5EF4-FFF2-40B4-BE49-F238E27FC236}">
                <a16:creationId xmlns:a16="http://schemas.microsoft.com/office/drawing/2014/main" id="{4A5C6EEE-2B56-7972-B026-F0256A1F0E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8" y="8243026"/>
            <a:ext cx="1962150" cy="120015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ACEBCAF-CE00-2540-1958-1FB57EA9522B}"/>
              </a:ext>
            </a:extLst>
          </p:cNvPr>
          <p:cNvSpPr txBox="1"/>
          <p:nvPr/>
        </p:nvSpPr>
        <p:spPr>
          <a:xfrm>
            <a:off x="11461372" y="3868623"/>
            <a:ext cx="141577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1- البداية.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0C34790-1048-A61E-6E05-3731D2C27356}"/>
              </a:ext>
            </a:extLst>
          </p:cNvPr>
          <p:cNvSpPr txBox="1"/>
          <p:nvPr/>
        </p:nvSpPr>
        <p:spPr>
          <a:xfrm>
            <a:off x="9548696" y="4376168"/>
            <a:ext cx="3345788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2- سيقول الكائن "مرحبا" </a:t>
            </a:r>
            <a:br>
              <a:rPr lang="ar-SA" sz="2800" b="1" dirty="0">
                <a:solidFill>
                  <a:srgbClr val="FF0000"/>
                </a:solidFill>
              </a:rPr>
            </a:br>
            <a:r>
              <a:rPr lang="ar-SA" sz="2800" b="1" dirty="0">
                <a:solidFill>
                  <a:srgbClr val="FF0000"/>
                </a:solidFill>
              </a:rPr>
              <a:t>لمدة ثانيتين.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44C697A-C874-E40A-AB7F-0A7898F17EFB}"/>
              </a:ext>
            </a:extLst>
          </p:cNvPr>
          <p:cNvSpPr txBox="1"/>
          <p:nvPr/>
        </p:nvSpPr>
        <p:spPr>
          <a:xfrm>
            <a:off x="8723803" y="5370396"/>
            <a:ext cx="4187365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800" b="1" dirty="0">
                <a:solidFill>
                  <a:srgbClr val="FF0000"/>
                </a:solidFill>
              </a:rPr>
              <a:t>3- سيسألك الكائن "هل تريدني </a:t>
            </a:r>
            <a:br>
              <a:rPr lang="ar-SA" sz="2800" b="1" dirty="0">
                <a:solidFill>
                  <a:srgbClr val="FF0000"/>
                </a:solidFill>
              </a:rPr>
            </a:br>
            <a:r>
              <a:rPr lang="ar-SA" sz="2800" b="1" dirty="0">
                <a:solidFill>
                  <a:srgbClr val="FF0000"/>
                </a:solidFill>
              </a:rPr>
              <a:t>أن أتحرك؟" وسوف تخزن الإجابة.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0B4C2D7-E9BF-DA5B-096B-3A3E4375B997}"/>
              </a:ext>
            </a:extLst>
          </p:cNvPr>
          <p:cNvSpPr txBox="1"/>
          <p:nvPr/>
        </p:nvSpPr>
        <p:spPr>
          <a:xfrm>
            <a:off x="9691298" y="6460780"/>
            <a:ext cx="3199914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4- إذا كانت الإجابة "نعم"</a:t>
            </a:r>
            <a:br>
              <a:rPr lang="ar-SA" sz="2800" b="1" dirty="0">
                <a:solidFill>
                  <a:srgbClr val="FF0000"/>
                </a:solidFill>
              </a:rPr>
            </a:br>
            <a:r>
              <a:rPr lang="ar-SA" sz="2800" b="1" dirty="0">
                <a:solidFill>
                  <a:srgbClr val="FF0000"/>
                </a:solidFill>
              </a:rPr>
              <a:t> سيتحرك الكائن خطوتين.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69BB44C-1927-1098-5481-78A025168A5D}"/>
              </a:ext>
            </a:extLst>
          </p:cNvPr>
          <p:cNvSpPr txBox="1"/>
          <p:nvPr/>
        </p:nvSpPr>
        <p:spPr>
          <a:xfrm>
            <a:off x="8990523" y="7497649"/>
            <a:ext cx="3879652" cy="181588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5- أما إذا كان الإجابة أي شيء </a:t>
            </a:r>
            <a:br>
              <a:rPr lang="ar-SA" sz="2800" b="1" dirty="0">
                <a:solidFill>
                  <a:srgbClr val="FF0000"/>
                </a:solidFill>
              </a:rPr>
            </a:br>
            <a:r>
              <a:rPr lang="ar-SA" sz="2800" b="1" dirty="0">
                <a:solidFill>
                  <a:srgbClr val="FF0000"/>
                </a:solidFill>
              </a:rPr>
              <a:t>آخر غير كلمة "نعم" فسيظل </a:t>
            </a:r>
            <a:br>
              <a:rPr lang="ar-SA" sz="2800" b="1" dirty="0">
                <a:solidFill>
                  <a:srgbClr val="FF0000"/>
                </a:solidFill>
              </a:rPr>
            </a:br>
            <a:r>
              <a:rPr lang="ar-SA" sz="2800" b="1" dirty="0">
                <a:solidFill>
                  <a:srgbClr val="FF0000"/>
                </a:solidFill>
              </a:rPr>
              <a:t>الكائن كما هو ولن يتحرك.</a:t>
            </a:r>
            <a:br>
              <a:rPr lang="ar-SA" sz="2800" b="1" dirty="0">
                <a:solidFill>
                  <a:srgbClr val="FF0000"/>
                </a:solidFill>
              </a:rPr>
            </a:b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9933F70-2B96-8BDD-6E61-179AD74C2D87}"/>
              </a:ext>
            </a:extLst>
          </p:cNvPr>
          <p:cNvSpPr txBox="1"/>
          <p:nvPr/>
        </p:nvSpPr>
        <p:spPr>
          <a:xfrm>
            <a:off x="11394719" y="9024817"/>
            <a:ext cx="146065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6- النهاية.</a:t>
            </a:r>
          </a:p>
        </p:txBody>
      </p:sp>
    </p:spTree>
    <p:extLst>
      <p:ext uri="{BB962C8B-B14F-4D97-AF65-F5344CB8AC3E}">
        <p14:creationId xmlns:p14="http://schemas.microsoft.com/office/powerpoint/2010/main" val="122622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8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7EAA996-4203-428F-3E7E-A488BAC06C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" t="714" r="3929" b="714"/>
          <a:stretch/>
        </p:blipFill>
        <p:spPr>
          <a:xfrm>
            <a:off x="4356848" y="3239"/>
            <a:ext cx="8514278" cy="9717024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F1C21F5-F6A8-F913-DEBF-A1E93AC1F112}"/>
              </a:ext>
            </a:extLst>
          </p:cNvPr>
          <p:cNvSpPr/>
          <p:nvPr/>
        </p:nvSpPr>
        <p:spPr>
          <a:xfrm>
            <a:off x="7740650" y="1104735"/>
            <a:ext cx="4500042" cy="1803565"/>
          </a:xfrm>
          <a:prstGeom prst="rect">
            <a:avLst/>
          </a:prstGeom>
          <a:solidFill>
            <a:srgbClr val="018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94BDB9BC-9127-4F69-0EE6-FF39D5EA1D0D}"/>
              </a:ext>
            </a:extLst>
          </p:cNvPr>
          <p:cNvSpPr/>
          <p:nvPr/>
        </p:nvSpPr>
        <p:spPr>
          <a:xfrm>
            <a:off x="9537700" y="7032165"/>
            <a:ext cx="2702992" cy="1635585"/>
          </a:xfrm>
          <a:prstGeom prst="rect">
            <a:avLst/>
          </a:prstGeom>
          <a:solidFill>
            <a:srgbClr val="36A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E41C1028-4192-E3CD-D50C-6D15CE5B13CA}"/>
              </a:ext>
            </a:extLst>
          </p:cNvPr>
          <p:cNvSpPr/>
          <p:nvPr/>
        </p:nvSpPr>
        <p:spPr>
          <a:xfrm>
            <a:off x="5304545" y="3441700"/>
            <a:ext cx="3683848" cy="3053845"/>
          </a:xfrm>
          <a:prstGeom prst="roundRect">
            <a:avLst>
              <a:gd name="adj" fmla="val 3428"/>
            </a:avLst>
          </a:prstGeom>
          <a:solidFill>
            <a:srgbClr val="015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19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D2DDD66-1268-0B55-50B9-BC7DCBE84C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2" t="1764" r="7006" b="84121"/>
          <a:stretch/>
        </p:blipFill>
        <p:spPr>
          <a:xfrm>
            <a:off x="14290871" y="0"/>
            <a:ext cx="2888673" cy="1371601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52BC8B36-9516-0175-D89B-4027BCC3EA98}"/>
              </a:ext>
            </a:extLst>
          </p:cNvPr>
          <p:cNvSpPr txBox="1"/>
          <p:nvPr/>
        </p:nvSpPr>
        <p:spPr>
          <a:xfrm>
            <a:off x="16566872" y="878103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6ADAA"/>
                </a:solidFill>
                <a:latin typeface="Bahnschrift SemiLight" panose="020B0502040204020203" pitchFamily="34" charset="0"/>
                <a:cs typeface="+mj-cs"/>
              </a:rPr>
              <a:t>96</a:t>
            </a:r>
            <a:endParaRPr lang="ar-SA" sz="2000" b="1" dirty="0">
              <a:solidFill>
                <a:srgbClr val="A6ADAA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494F0CB-DF6E-7D10-D062-6489EF11AC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4" t="15970" r="9000" b="59718"/>
          <a:stretch/>
        </p:blipFill>
        <p:spPr>
          <a:xfrm>
            <a:off x="4394279" y="438149"/>
            <a:ext cx="8693022" cy="301574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A9615E7-F4CE-525B-F4F6-A5E261710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2" t="42171" r="9662" b="28614"/>
          <a:stretch/>
        </p:blipFill>
        <p:spPr>
          <a:xfrm>
            <a:off x="4299029" y="3429033"/>
            <a:ext cx="8693022" cy="362383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A3F1264-F0A6-3226-3B24-B1DD18674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" b="127"/>
          <a:stretch/>
        </p:blipFill>
        <p:spPr>
          <a:xfrm>
            <a:off x="4318079" y="6965841"/>
            <a:ext cx="8693022" cy="245655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C46B652-FCFE-A137-D17B-B01B3A681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0" y="8222246"/>
            <a:ext cx="19621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99CF055-3C3E-BBAA-3B66-A953C29EB966}"/>
              </a:ext>
            </a:extLst>
          </p:cNvPr>
          <p:cNvSpPr txBox="1"/>
          <p:nvPr/>
        </p:nvSpPr>
        <p:spPr>
          <a:xfrm>
            <a:off x="338704" y="8684580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6ADAA"/>
                </a:solidFill>
                <a:latin typeface="Bahnschrift SemiLight" panose="020B0502040204020203" pitchFamily="34" charset="0"/>
                <a:cs typeface="+mj-cs"/>
              </a:rPr>
              <a:t>97</a:t>
            </a:r>
            <a:endParaRPr lang="ar-SA" sz="2000" b="1" dirty="0">
              <a:solidFill>
                <a:srgbClr val="A6ADAA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6D1FB52-209A-E922-038A-A13FC7C8C4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7" t="6371" r="10856" b="77618"/>
          <a:stretch/>
        </p:blipFill>
        <p:spPr>
          <a:xfrm>
            <a:off x="4369962" y="266700"/>
            <a:ext cx="8570176" cy="195927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D37BA16-9B2F-6358-B003-E48270D1DF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8" t="28985" r="10856" b="42489"/>
          <a:stretch/>
        </p:blipFill>
        <p:spPr>
          <a:xfrm>
            <a:off x="4369962" y="2254395"/>
            <a:ext cx="8570176" cy="349070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45DA3E5-D470-6D44-4162-B25513A88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" b="85"/>
          <a:stretch/>
        </p:blipFill>
        <p:spPr>
          <a:xfrm>
            <a:off x="4350912" y="5826655"/>
            <a:ext cx="8570176" cy="358667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5F0B47B-38C2-CD69-E27D-0D87A56A7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4" y="8484615"/>
            <a:ext cx="19621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12323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26B90B9-9D65-C190-1C2F-CD0CC5567A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A26E2E0-AEC4-3802-D4AF-D4041EFB5C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1" t="2549" r="10093" b="84142"/>
          <a:stretch/>
        </p:blipFill>
        <p:spPr>
          <a:xfrm>
            <a:off x="12230099" y="77820"/>
            <a:ext cx="4803497" cy="129326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FE3A90F-7B0E-8A02-BDBA-ECE76A886045}"/>
              </a:ext>
            </a:extLst>
          </p:cNvPr>
          <p:cNvSpPr txBox="1"/>
          <p:nvPr/>
        </p:nvSpPr>
        <p:spPr>
          <a:xfrm>
            <a:off x="16566872" y="878103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6ADAA"/>
                </a:solidFill>
                <a:latin typeface="Bahnschrift SemiLight" panose="020B0502040204020203" pitchFamily="34" charset="0"/>
                <a:cs typeface="+mj-cs"/>
              </a:rPr>
              <a:t>98</a:t>
            </a:r>
            <a:endParaRPr lang="ar-SA" sz="2000" b="1" dirty="0">
              <a:solidFill>
                <a:srgbClr val="A6ADAA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941A6A3-C646-982F-5084-032FA87561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5" t="2549" r="78155" b="84142"/>
          <a:stretch/>
        </p:blipFill>
        <p:spPr>
          <a:xfrm>
            <a:off x="9037240" y="38910"/>
            <a:ext cx="916385" cy="129326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5CBD5ED-A4F4-A606-F39A-65D6DEC5B3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6" t="21403" r="10019" b="71736"/>
          <a:stretch/>
        </p:blipFill>
        <p:spPr>
          <a:xfrm>
            <a:off x="8887969" y="2063304"/>
            <a:ext cx="8004850" cy="201015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3C94738-8004-497A-B035-9A3A3873A1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8" t="32310" r="9918" b="64923"/>
          <a:stretch/>
        </p:blipFill>
        <p:spPr>
          <a:xfrm>
            <a:off x="15254009" y="4850774"/>
            <a:ext cx="1861142" cy="69759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0CDDFDD-10A4-BC79-F629-8BE1480C20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3" t="35562" r="9761" b="57578"/>
          <a:stretch/>
        </p:blipFill>
        <p:spPr>
          <a:xfrm>
            <a:off x="8918490" y="5487928"/>
            <a:ext cx="8004850" cy="201015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9270785-CCED-5EB3-A6B6-5559FB1A26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4" t="50364" r="10064" b="31429"/>
          <a:stretch/>
        </p:blipFill>
        <p:spPr>
          <a:xfrm>
            <a:off x="3382432" y="1684497"/>
            <a:ext cx="5047723" cy="214127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667C955-F6C6-F6E9-054E-E6EAB4BD30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5" t="69385" r="20283" b="18707"/>
          <a:stretch/>
        </p:blipFill>
        <p:spPr>
          <a:xfrm>
            <a:off x="3955912" y="3826695"/>
            <a:ext cx="3507308" cy="208159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6950698-BDEA-1780-50E5-0E172B0275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210108" y="1502502"/>
            <a:ext cx="3122645" cy="627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2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858D3135-FBEE-75BC-7220-2663F70FB857}"/>
              </a:ext>
            </a:extLst>
          </p:cNvPr>
          <p:cNvSpPr/>
          <p:nvPr/>
        </p:nvSpPr>
        <p:spPr>
          <a:xfrm>
            <a:off x="8896733" y="373871"/>
            <a:ext cx="8159608" cy="5327905"/>
          </a:xfrm>
          <a:prstGeom prst="rect">
            <a:avLst/>
          </a:prstGeom>
          <a:solidFill>
            <a:srgbClr val="F6F2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37DBE7B-B33C-D648-3CA3-AA1B326762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91D176F-6815-C06C-2D4C-F577BFE8F981}"/>
              </a:ext>
            </a:extLst>
          </p:cNvPr>
          <p:cNvSpPr txBox="1"/>
          <p:nvPr/>
        </p:nvSpPr>
        <p:spPr>
          <a:xfrm>
            <a:off x="187103" y="861286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6ADAA"/>
                </a:solidFill>
                <a:latin typeface="Bahnschrift SemiLight" panose="020B0502040204020203" pitchFamily="34" charset="0"/>
                <a:cs typeface="+mj-cs"/>
              </a:rPr>
              <a:t>99</a:t>
            </a:r>
            <a:endParaRPr lang="ar-SA" sz="2000" b="1" dirty="0">
              <a:solidFill>
                <a:srgbClr val="A6ADAA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29BB509-D36E-DE2C-A425-ED70608663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9" t="8009" r="15001" b="86305"/>
          <a:stretch/>
        </p:blipFill>
        <p:spPr>
          <a:xfrm>
            <a:off x="8877300" y="405852"/>
            <a:ext cx="7953601" cy="144199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0AD4623-0980-8EC9-ACDE-AC6AC5887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" b="118"/>
          <a:stretch/>
        </p:blipFill>
        <p:spPr>
          <a:xfrm>
            <a:off x="11289650" y="2112139"/>
            <a:ext cx="5747258" cy="362161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114DC5F-862C-DEAD-CA23-A0EC50F79B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" b="95"/>
          <a:stretch/>
        </p:blipFill>
        <p:spPr>
          <a:xfrm>
            <a:off x="1151336" y="507851"/>
            <a:ext cx="6741213" cy="443648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189EC56-EF47-7E3A-2154-AF65AFE2D7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/>
        </p:blipFill>
        <p:spPr>
          <a:xfrm>
            <a:off x="2944471" y="5190806"/>
            <a:ext cx="3955294" cy="339000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AE900BC-2803-26DE-98E5-8068BF7ECA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8" t="34395" r="36019" b="32984"/>
          <a:stretch/>
        </p:blipFill>
        <p:spPr>
          <a:xfrm>
            <a:off x="8756264" y="4594393"/>
            <a:ext cx="5886715" cy="472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6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-264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41F0165-1CC0-851B-B98F-E143453F26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4D8129D-324C-4FC9-8CD5-D7879C24DFB3}"/>
              </a:ext>
            </a:extLst>
          </p:cNvPr>
          <p:cNvSpPr txBox="1"/>
          <p:nvPr/>
        </p:nvSpPr>
        <p:spPr>
          <a:xfrm>
            <a:off x="16517865" y="8781038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6ADAA"/>
                </a:solidFill>
                <a:latin typeface="Bahnschrift SemiLight" panose="020B0502040204020203" pitchFamily="34" charset="0"/>
                <a:cs typeface="+mj-cs"/>
              </a:rPr>
              <a:t>100</a:t>
            </a:r>
            <a:endParaRPr lang="ar-SA" sz="2000" b="1" dirty="0">
              <a:solidFill>
                <a:srgbClr val="A6ADAA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B4CA792-29D5-DF33-DF41-E254F6E664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8" t="6582" r="9840" b="89236"/>
          <a:stretch/>
        </p:blipFill>
        <p:spPr>
          <a:xfrm>
            <a:off x="8837076" y="329517"/>
            <a:ext cx="8153575" cy="142217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7FEAEFA-FC69-FEB3-6A5E-3023F8BA40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3" t="12928" r="9246" b="48519"/>
          <a:stretch/>
        </p:blipFill>
        <p:spPr>
          <a:xfrm>
            <a:off x="12905356" y="2238819"/>
            <a:ext cx="4221701" cy="600574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9DD7F42-59B8-B868-0309-896CC4935B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4" t="17437" r="48861" b="53028"/>
          <a:stretch/>
        </p:blipFill>
        <p:spPr>
          <a:xfrm>
            <a:off x="8741528" y="3181774"/>
            <a:ext cx="4055387" cy="460101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100AE8C-9B88-B0CB-191C-811C1DED1B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3" t="55818" r="14630" b="39781"/>
          <a:stretch/>
        </p:blipFill>
        <p:spPr>
          <a:xfrm>
            <a:off x="4398200" y="1216004"/>
            <a:ext cx="3820966" cy="68902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C80EC53-4AC4-4836-10B1-9217C39071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8" t="60228" r="14994" b="33550"/>
          <a:stretch/>
        </p:blipFill>
        <p:spPr>
          <a:xfrm>
            <a:off x="7653900" y="1918224"/>
            <a:ext cx="488094" cy="88554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E8CDCE9-E63C-8A99-AF8C-1272273519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8" t="66503" r="14892" b="23968"/>
          <a:stretch/>
        </p:blipFill>
        <p:spPr>
          <a:xfrm>
            <a:off x="7670794" y="2795457"/>
            <a:ext cx="488094" cy="135620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4B84E89-F04A-62AE-CB0E-182C578028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1" t="76166" r="15030" b="7426"/>
          <a:stretch/>
        </p:blipFill>
        <p:spPr>
          <a:xfrm>
            <a:off x="7653900" y="4156958"/>
            <a:ext cx="488094" cy="233528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5E4C855-36DE-550A-0D27-457DECBE78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9" t="62664" r="20293" b="32935"/>
          <a:stretch/>
        </p:blipFill>
        <p:spPr>
          <a:xfrm>
            <a:off x="321314" y="2286928"/>
            <a:ext cx="7079250" cy="84875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64EE2A5-F8EC-5E93-3D6E-69205DAD8A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0" t="69861" r="20371" b="21005"/>
          <a:stretch/>
        </p:blipFill>
        <p:spPr>
          <a:xfrm>
            <a:off x="312034" y="3273868"/>
            <a:ext cx="7079250" cy="176168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2AA560D-5A4D-564C-9F55-045788AF2D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1" t="79168" r="34557" b="17657"/>
          <a:stretch/>
        </p:blipFill>
        <p:spPr>
          <a:xfrm>
            <a:off x="1985170" y="5023389"/>
            <a:ext cx="4109290" cy="45206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C0D380C-41DD-5A5E-6995-24088D659C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4" t="82465" r="20341" b="6950"/>
          <a:stretch/>
        </p:blipFill>
        <p:spPr>
          <a:xfrm>
            <a:off x="4171447" y="5489704"/>
            <a:ext cx="3229117" cy="194363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40B6129-D7B6-A109-EF4F-9B8CBD826D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" b="221"/>
          <a:stretch/>
        </p:blipFill>
        <p:spPr>
          <a:xfrm>
            <a:off x="164141" y="5427643"/>
            <a:ext cx="3471396" cy="19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9ADE3150-7C57-0DC7-0710-A2976AF180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-1922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7A25B1D-C530-B398-5C81-98F41512BF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359CA68-3236-ACA7-6268-C8D3EBF92984}"/>
              </a:ext>
            </a:extLst>
          </p:cNvPr>
          <p:cNvSpPr txBox="1"/>
          <p:nvPr/>
        </p:nvSpPr>
        <p:spPr>
          <a:xfrm>
            <a:off x="183667" y="8592672"/>
            <a:ext cx="51339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6ADAA"/>
                </a:solidFill>
                <a:latin typeface="Bahnschrift SemiLight" panose="020B0502040204020203" pitchFamily="34" charset="0"/>
                <a:cs typeface="+mj-cs"/>
              </a:rPr>
              <a:t>101</a:t>
            </a:r>
            <a:endParaRPr lang="ar-SA" sz="2000" b="1" dirty="0">
              <a:solidFill>
                <a:srgbClr val="A6ADAA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0ED24D8-DF8D-FFEB-CF31-1690A9C453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2" r="-990"/>
          <a:stretch/>
        </p:blipFill>
        <p:spPr>
          <a:xfrm>
            <a:off x="8678356" y="1"/>
            <a:ext cx="8437441" cy="486013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81CFC2F-C6D1-B2DD-17C1-5B93832CD8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8" t="29758" r="11173" b="67824"/>
          <a:stretch/>
        </p:blipFill>
        <p:spPr>
          <a:xfrm>
            <a:off x="11439189" y="5715566"/>
            <a:ext cx="5630331" cy="45785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7C8AE44-3EF4-08B5-855D-6211A9D5D3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2" t="32597" r="10859" b="64986"/>
          <a:stretch/>
        </p:blipFill>
        <p:spPr>
          <a:xfrm>
            <a:off x="10098193" y="6382728"/>
            <a:ext cx="6812700" cy="66675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4FDE89A-03F7-FA94-2EE8-E444B2B1CD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93" t="42202" r="11286" b="55618"/>
          <a:stretch/>
        </p:blipFill>
        <p:spPr>
          <a:xfrm>
            <a:off x="5105835" y="534343"/>
            <a:ext cx="3259055" cy="5496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AB7A58D-D003-1FB5-0BAE-A23557E3DC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9" t="47126" r="10836" b="28099"/>
          <a:stretch/>
        </p:blipFill>
        <p:spPr>
          <a:xfrm>
            <a:off x="4944534" y="1471043"/>
            <a:ext cx="3518884" cy="445562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2C80684-7333-85A1-8904-DA59C4E990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3" t="40239" r="52878" b="45135"/>
          <a:stretch/>
        </p:blipFill>
        <p:spPr>
          <a:xfrm>
            <a:off x="62543" y="1362258"/>
            <a:ext cx="4399823" cy="227300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3ADEC90-11FC-EE3A-3752-D71B694357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/>
        </p:blipFill>
        <p:spPr>
          <a:xfrm>
            <a:off x="133276" y="3936713"/>
            <a:ext cx="4941602" cy="4295075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FADA4A40-8904-8CAC-998E-E733D97666EA}"/>
              </a:ext>
            </a:extLst>
          </p:cNvPr>
          <p:cNvGrpSpPr/>
          <p:nvPr/>
        </p:nvGrpSpPr>
        <p:grpSpPr>
          <a:xfrm>
            <a:off x="8887437" y="7161951"/>
            <a:ext cx="8015961" cy="1562614"/>
            <a:chOff x="10505440" y="5777532"/>
            <a:chExt cx="6080760" cy="640187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E1BEF9B7-2BC9-220E-E0EB-B49893355D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11" t="35268" r="11056" b="62483"/>
            <a:stretch/>
          </p:blipFill>
          <p:spPr>
            <a:xfrm>
              <a:off x="10505440" y="5777532"/>
              <a:ext cx="6080760" cy="291092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6B03C259-F83D-F295-C0E4-EF52C55FE3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76" t="35684" r="67901" b="62066"/>
            <a:stretch/>
          </p:blipFill>
          <p:spPr>
            <a:xfrm>
              <a:off x="14187805" y="6126627"/>
              <a:ext cx="2373133" cy="291092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632DF0A5-7F48-96D9-8841-710CB78365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55" t="37525" r="11266" b="60425"/>
            <a:stretch/>
          </p:blipFill>
          <p:spPr>
            <a:xfrm>
              <a:off x="11372640" y="6126627"/>
              <a:ext cx="2799398" cy="265264"/>
            </a:xfrm>
            <a:prstGeom prst="rect">
              <a:avLst/>
            </a:prstGeom>
          </p:spPr>
        </p:pic>
      </p:grpSp>
      <p:pic>
        <p:nvPicPr>
          <p:cNvPr id="23" name="صورة 22">
            <a:extLst>
              <a:ext uri="{FF2B5EF4-FFF2-40B4-BE49-F238E27FC236}">
                <a16:creationId xmlns:a16="http://schemas.microsoft.com/office/drawing/2014/main" id="{79E090CC-5B19-F9B2-A0A6-524F4E6223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67608" y="1292201"/>
            <a:ext cx="2936810" cy="2822824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10027C01-9088-4DB9-011F-6AACAC3CDE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878" y="2544357"/>
            <a:ext cx="977183" cy="1493087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5EB291AB-993B-6E5E-6DD5-53812B249A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42569" y="1860802"/>
            <a:ext cx="2138909" cy="2313241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9195EFA3-467A-0B5A-3CE8-55A4317256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21317" y="321100"/>
            <a:ext cx="3392753" cy="575293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75B8788B-F83A-2E26-C2B1-ECF01C5FD9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87500" y="1456395"/>
            <a:ext cx="1488520" cy="1153268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A2B17B00-FD75-BCC3-9945-6DDB797358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986" y="2747556"/>
            <a:ext cx="977183" cy="1493087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CCAD7E4D-A01A-D132-EA53-16BC287EA4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386247" y="1362258"/>
            <a:ext cx="1517151" cy="111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7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12FEE4C-5BB2-68F6-E00E-7F2BE6200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6A03575-225B-3C93-5AFD-28F0FC4BB4E9}"/>
              </a:ext>
            </a:extLst>
          </p:cNvPr>
          <p:cNvSpPr txBox="1"/>
          <p:nvPr/>
        </p:nvSpPr>
        <p:spPr>
          <a:xfrm>
            <a:off x="16535617" y="8813344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6ADAA"/>
                </a:solidFill>
                <a:latin typeface="Bahnschrift SemiLight" panose="020B0502040204020203" pitchFamily="34" charset="0"/>
                <a:cs typeface="+mj-cs"/>
              </a:rPr>
              <a:t>102</a:t>
            </a:r>
            <a:endParaRPr lang="ar-SA" sz="2000" b="1" dirty="0">
              <a:solidFill>
                <a:srgbClr val="A6ADAA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B359321-3872-004A-282C-96AE20ED2E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2" t="6817" r="10051" b="91092"/>
          <a:stretch/>
        </p:blipFill>
        <p:spPr>
          <a:xfrm>
            <a:off x="14284051" y="839151"/>
            <a:ext cx="2826298" cy="57975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7F3A42C-0DF9-5649-C7AB-0C444ED4D8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61" t="18404" r="9560" b="59864"/>
          <a:stretch/>
        </p:blipFill>
        <p:spPr>
          <a:xfrm>
            <a:off x="14647979" y="3864871"/>
            <a:ext cx="2261332" cy="309126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2BEFAE7-C167-195A-9E31-351568E7FB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8" t="18523" r="70203" b="59745"/>
          <a:stretch/>
        </p:blipFill>
        <p:spPr>
          <a:xfrm>
            <a:off x="9249449" y="3877684"/>
            <a:ext cx="2261332" cy="309126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E404CA9-D28F-7FAA-A87F-2080662A18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7" t="18405" r="40004" b="59863"/>
          <a:stretch/>
        </p:blipFill>
        <p:spPr>
          <a:xfrm>
            <a:off x="11944584" y="3864871"/>
            <a:ext cx="2261332" cy="309126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6EE9D34-786D-4DDD-C669-1321FD189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" b="77"/>
          <a:stretch/>
        </p:blipFill>
        <p:spPr>
          <a:xfrm>
            <a:off x="424066" y="2242074"/>
            <a:ext cx="7538498" cy="5602489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9576F0B4-19AE-2291-075F-AABAF9D8CE5E}"/>
              </a:ext>
            </a:extLst>
          </p:cNvPr>
          <p:cNvGrpSpPr/>
          <p:nvPr/>
        </p:nvGrpSpPr>
        <p:grpSpPr>
          <a:xfrm>
            <a:off x="8830455" y="1475956"/>
            <a:ext cx="8396392" cy="1732610"/>
            <a:chOff x="8761757" y="1736304"/>
            <a:chExt cx="8396392" cy="1191951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E32CD1BF-4B55-309E-F2DF-42261A02E5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63" t="9486" r="9913" b="87730"/>
            <a:stretch/>
          </p:blipFill>
          <p:spPr>
            <a:xfrm>
              <a:off x="8761757" y="1736304"/>
              <a:ext cx="8396392" cy="527052"/>
            </a:xfrm>
            <a:prstGeom prst="rect">
              <a:avLst/>
            </a:prstGeom>
          </p:spPr>
        </p:pic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E0174A6A-36F8-5818-2CEF-ED5CB6493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1" t="9757" r="63122" b="87592"/>
            <a:stretch/>
          </p:blipFill>
          <p:spPr>
            <a:xfrm>
              <a:off x="12959953" y="2426300"/>
              <a:ext cx="4061905" cy="501955"/>
            </a:xfrm>
            <a:prstGeom prst="rect">
              <a:avLst/>
            </a:prstGeom>
          </p:spPr>
        </p:pic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BDDF816D-A940-FD63-2549-49CF8C3ACA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74" t="12008" r="9913" b="85341"/>
            <a:stretch/>
          </p:blipFill>
          <p:spPr>
            <a:xfrm>
              <a:off x="9130033" y="2426300"/>
              <a:ext cx="3898618" cy="501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540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6468</TotalTime>
  <Words>84</Words>
  <Application>Microsoft Office PowerPoint</Application>
  <PresentationFormat>مخصص</PresentationFormat>
  <Paragraphs>17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Arial</vt:lpstr>
      <vt:lpstr>Bahnschrift SemiLight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غزي بن الغزي</dc:creator>
  <cp:lastModifiedBy>غزي بن الغزي</cp:lastModifiedBy>
  <cp:revision>154</cp:revision>
  <dcterms:created xsi:type="dcterms:W3CDTF">2022-09-03T17:49:26Z</dcterms:created>
  <dcterms:modified xsi:type="dcterms:W3CDTF">2023-09-30T15:59:48Z</dcterms:modified>
</cp:coreProperties>
</file>