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302" r:id="rId3"/>
    <p:sldId id="303" r:id="rId4"/>
    <p:sldId id="304" r:id="rId5"/>
    <p:sldId id="305" r:id="rId6"/>
    <p:sldId id="306" r:id="rId7"/>
    <p:sldId id="307" r:id="rId8"/>
    <p:sldId id="308" r:id="rId9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EoLBiO+tStrkA6hOsV3ng==" hashData="jx+8mmpB7PcmhSjyFDF7MaSPjnpxKpCNZKZNH7mMtyCGoYEy7x9qpVZMW7wRgQoxRmt64S2AweX0aEUeq5ZMw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FE6"/>
    <a:srgbClr val="B1B1B1"/>
    <a:srgbClr val="F7ECE6"/>
    <a:srgbClr val="D3B99E"/>
    <a:srgbClr val="63A3C6"/>
    <a:srgbClr val="578A9D"/>
    <a:srgbClr val="F6F2F1"/>
    <a:srgbClr val="DCE1DB"/>
    <a:srgbClr val="EFEFED"/>
    <a:srgbClr val="2E8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92" autoAdjust="0"/>
    <p:restoredTop sz="95126" autoAdjust="0"/>
  </p:normalViewPr>
  <p:slideViewPr>
    <p:cSldViewPr snapToGrid="0">
      <p:cViewPr varScale="1">
        <p:scale>
          <a:sx n="49" d="100"/>
          <a:sy n="49" d="100"/>
        </p:scale>
        <p:origin x="10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13/02/45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20.jp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C73DE0F-8C4D-FF8D-E597-E72AEC9FB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78ABF-DE68-C161-0A21-A0621879327B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74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6429B37-85B1-27A1-463E-D33683868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2" t="1677" r="8731" b="84806"/>
          <a:stretch/>
        </p:blipFill>
        <p:spPr>
          <a:xfrm>
            <a:off x="12917978" y="0"/>
            <a:ext cx="4330824" cy="131341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8F928F6-DFE8-DF15-C92F-C54471BA9A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t="1677" r="77630" b="84806"/>
          <a:stretch/>
        </p:blipFill>
        <p:spPr>
          <a:xfrm>
            <a:off x="9251958" y="0"/>
            <a:ext cx="1055824" cy="131341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B2F1C0F-CC7B-E32B-6FC3-63667EFDDE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5" t="16427" r="12188" b="77088"/>
          <a:stretch/>
        </p:blipFill>
        <p:spPr>
          <a:xfrm>
            <a:off x="8934842" y="1744104"/>
            <a:ext cx="8098755" cy="163319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C3EE08D-6B18-7B9D-8F9F-6BD498CDA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17"/>
          <a:stretch/>
        </p:blipFill>
        <p:spPr>
          <a:xfrm>
            <a:off x="15460946" y="5525506"/>
            <a:ext cx="1780765" cy="258186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B88198D-3F09-53CB-C235-691C992592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1" t="24948" r="33783" b="66196"/>
          <a:stretch/>
        </p:blipFill>
        <p:spPr>
          <a:xfrm>
            <a:off x="14071114" y="4097987"/>
            <a:ext cx="2011130" cy="163319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1C3B126-4510-B1E4-952B-3178623E12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5" t="36025" r="37059" b="51650"/>
          <a:stretch/>
        </p:blipFill>
        <p:spPr>
          <a:xfrm>
            <a:off x="13774312" y="6798336"/>
            <a:ext cx="2022367" cy="227277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7B15F44-3F46-D03F-2739-6843B6657D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24512" r="53252" b="72645"/>
          <a:stretch/>
        </p:blipFill>
        <p:spPr>
          <a:xfrm>
            <a:off x="10964662" y="3875926"/>
            <a:ext cx="2891624" cy="78810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6639D16-B4DD-3929-53D0-ED54FAE5B5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 t="27944" r="53241" b="67787"/>
          <a:stretch/>
        </p:blipFill>
        <p:spPr>
          <a:xfrm>
            <a:off x="8851699" y="4708828"/>
            <a:ext cx="4555665" cy="10895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1D4598E-F6AE-2A43-05C8-5908E65239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 t="32503" r="53241" b="58608"/>
          <a:stretch/>
        </p:blipFill>
        <p:spPr>
          <a:xfrm>
            <a:off x="8934842" y="5799458"/>
            <a:ext cx="4555665" cy="226869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F3AEE1E-ED12-2DC5-5A93-EBC24551F1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 t="41584" r="53241" b="53678"/>
          <a:stretch/>
        </p:blipFill>
        <p:spPr>
          <a:xfrm>
            <a:off x="8923774" y="8054774"/>
            <a:ext cx="4555665" cy="120934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B32D893-6B39-137E-BB0E-911C2DDD2C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9" t="73006" r="12116" b="16728"/>
          <a:stretch/>
        </p:blipFill>
        <p:spPr>
          <a:xfrm>
            <a:off x="6479877" y="3619075"/>
            <a:ext cx="2017661" cy="149367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1A01D3D-A09E-E830-6DDE-AFF9471C5E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2" t="73006" r="31908" b="16728"/>
          <a:stretch/>
        </p:blipFill>
        <p:spPr>
          <a:xfrm>
            <a:off x="4445355" y="3789387"/>
            <a:ext cx="1968656" cy="149367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F54335B5-B73D-A736-3AA1-6B25EE877E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7" t="73643" r="50048" b="16728"/>
          <a:stretch/>
        </p:blipFill>
        <p:spPr>
          <a:xfrm>
            <a:off x="2294062" y="3769610"/>
            <a:ext cx="2140537" cy="140095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374B02D-865E-0DA8-0C3A-AB329DE933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9" t="73006" r="69257" b="16728"/>
          <a:stretch/>
        </p:blipFill>
        <p:spPr>
          <a:xfrm>
            <a:off x="221291" y="3697451"/>
            <a:ext cx="2140537" cy="149367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46D6752-8B73-9C63-6937-3F0C68604E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" b="275"/>
          <a:stretch/>
        </p:blipFill>
        <p:spPr>
          <a:xfrm>
            <a:off x="545144" y="6472717"/>
            <a:ext cx="7558492" cy="1515315"/>
          </a:xfrm>
          <a:prstGeom prst="rect">
            <a:avLst/>
          </a:prstGeom>
        </p:spPr>
      </p:pic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CBBAD7FF-DE48-6099-E52F-A255D6D148E7}"/>
              </a:ext>
            </a:extLst>
          </p:cNvPr>
          <p:cNvGrpSpPr/>
          <p:nvPr/>
        </p:nvGrpSpPr>
        <p:grpSpPr>
          <a:xfrm>
            <a:off x="574129" y="1086248"/>
            <a:ext cx="7500522" cy="2715248"/>
            <a:chOff x="1627534" y="2517260"/>
            <a:chExt cx="5635253" cy="1854550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B449F315-494C-EBAD-A801-55EA57C39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2" t="57141" r="16311" b="26174"/>
            <a:stretch/>
          </p:blipFill>
          <p:spPr>
            <a:xfrm>
              <a:off x="1627534" y="2750820"/>
              <a:ext cx="5635253" cy="1620990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EC8C8F33-67A1-E02C-6B33-B873D44ABE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46" t="54749" r="45406" b="36681"/>
            <a:stretch/>
          </p:blipFill>
          <p:spPr>
            <a:xfrm>
              <a:off x="3543299" y="2517260"/>
              <a:ext cx="1363981" cy="832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C6C210A-B024-3EC4-0D53-78BE96D3F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338704" y="868458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75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BD3CFE9-6506-83E5-1A2D-B4A31B9B53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6179" r="10047" b="90346"/>
          <a:stretch/>
        </p:blipFill>
        <p:spPr>
          <a:xfrm>
            <a:off x="13292946" y="12753"/>
            <a:ext cx="3883733" cy="9633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CB8CB64-C876-2669-7C16-1D95996F60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3" t="16948" r="14360" b="67299"/>
          <a:stretch/>
        </p:blipFill>
        <p:spPr>
          <a:xfrm>
            <a:off x="11199634" y="4178029"/>
            <a:ext cx="5471440" cy="268732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55BEE02-71CB-548C-1F3F-5B99C27ECD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3" t="49524" r="15139" b="32793"/>
          <a:stretch/>
        </p:blipFill>
        <p:spPr>
          <a:xfrm>
            <a:off x="2765935" y="1935268"/>
            <a:ext cx="4717266" cy="2705338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DCCB362C-5DFC-485D-A67A-772CB7358A2F}"/>
              </a:ext>
            </a:extLst>
          </p:cNvPr>
          <p:cNvGrpSpPr/>
          <p:nvPr/>
        </p:nvGrpSpPr>
        <p:grpSpPr>
          <a:xfrm>
            <a:off x="129071" y="2803828"/>
            <a:ext cx="8180258" cy="3673555"/>
            <a:chOff x="10506073" y="5233988"/>
            <a:chExt cx="6145949" cy="2759995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428F1FD6-F5DB-5CD7-0F88-A308A7B0C4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1" t="67689" r="13883" b="19737"/>
            <a:stretch/>
          </p:blipFill>
          <p:spPr>
            <a:xfrm>
              <a:off x="10506073" y="6772274"/>
              <a:ext cx="6145949" cy="1221709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9D2CE973-207D-F3B2-5B67-5FEF388EDC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1" t="51857" r="72935" b="19737"/>
            <a:stretch/>
          </p:blipFill>
          <p:spPr>
            <a:xfrm>
              <a:off x="10507657" y="5233988"/>
              <a:ext cx="1365255" cy="2759995"/>
            </a:xfrm>
            <a:prstGeom prst="rect">
              <a:avLst/>
            </a:prstGeom>
          </p:spPr>
        </p:pic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080F4EEC-04CF-67A1-836B-2688286111EE}"/>
              </a:ext>
            </a:extLst>
          </p:cNvPr>
          <p:cNvGrpSpPr/>
          <p:nvPr/>
        </p:nvGrpSpPr>
        <p:grpSpPr>
          <a:xfrm>
            <a:off x="8869432" y="5254585"/>
            <a:ext cx="8171205" cy="3673555"/>
            <a:chOff x="10096499" y="1794196"/>
            <a:chExt cx="6139147" cy="2759995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1CEE2CE9-043B-3F3F-A10D-C3684AA18F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26" t="33084" r="14242" b="52794"/>
            <a:stretch/>
          </p:blipFill>
          <p:spPr>
            <a:xfrm>
              <a:off x="10258425" y="3177642"/>
              <a:ext cx="5977221" cy="1372040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7C07A771-1AE4-59D5-187D-9AB45B936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17" t="18798" r="70064" b="52794"/>
            <a:stretch/>
          </p:blipFill>
          <p:spPr>
            <a:xfrm>
              <a:off x="10096499" y="1794196"/>
              <a:ext cx="1628775" cy="2759995"/>
            </a:xfrm>
            <a:prstGeom prst="rect">
              <a:avLst/>
            </a:prstGeom>
          </p:spPr>
        </p:pic>
      </p:grpSp>
      <p:pic>
        <p:nvPicPr>
          <p:cNvPr id="16" name="صورة 15">
            <a:extLst>
              <a:ext uri="{FF2B5EF4-FFF2-40B4-BE49-F238E27FC236}">
                <a16:creationId xmlns:a16="http://schemas.microsoft.com/office/drawing/2014/main" id="{F37A4FF6-F562-FEBE-5761-0987AF5E7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" b="338"/>
          <a:stretch/>
        </p:blipFill>
        <p:spPr>
          <a:xfrm>
            <a:off x="670777" y="6865352"/>
            <a:ext cx="7498245" cy="1374473"/>
          </a:xfrm>
          <a:prstGeom prst="rect">
            <a:avLst/>
          </a:prstGeom>
        </p:spPr>
      </p:pic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34C91E6-99BC-608B-B4D0-CFC15C4FB31F}"/>
              </a:ext>
            </a:extLst>
          </p:cNvPr>
          <p:cNvGrpSpPr/>
          <p:nvPr/>
        </p:nvGrpSpPr>
        <p:grpSpPr>
          <a:xfrm>
            <a:off x="8861425" y="1003056"/>
            <a:ext cx="7788687" cy="1316565"/>
            <a:chOff x="8861425" y="1222132"/>
            <a:chExt cx="7788687" cy="1065928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41B60FF0-B69A-D7E6-942F-75B11DF5B0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80" t="9717" r="11217" b="87495"/>
            <a:stretch/>
          </p:blipFill>
          <p:spPr>
            <a:xfrm>
              <a:off x="8861425" y="1222132"/>
              <a:ext cx="7731538" cy="638858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11A2014C-019F-2372-3B97-493E0502B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9" t="9717" r="51573" b="87971"/>
            <a:stretch/>
          </p:blipFill>
          <p:spPr>
            <a:xfrm>
              <a:off x="12279004" y="1758126"/>
              <a:ext cx="4371108" cy="529934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5B23DC0-80F9-FF7F-738F-E9486B4DAA69}"/>
              </a:ext>
            </a:extLst>
          </p:cNvPr>
          <p:cNvGrpSpPr/>
          <p:nvPr/>
        </p:nvGrpSpPr>
        <p:grpSpPr>
          <a:xfrm>
            <a:off x="8985250" y="2498861"/>
            <a:ext cx="7826067" cy="1343520"/>
            <a:chOff x="8985250" y="2517909"/>
            <a:chExt cx="7826067" cy="1087752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A00AA4B6-B8BE-8315-0C89-6346E20D0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57" t="12291" r="10046" b="84920"/>
            <a:stretch/>
          </p:blipFill>
          <p:spPr>
            <a:xfrm>
              <a:off x="8985250" y="2517909"/>
              <a:ext cx="7826067" cy="638858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AFAD0174-4943-F88E-FFCF-674E7D60B3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98" t="12291" r="50883" b="85087"/>
            <a:stretch/>
          </p:blipFill>
          <p:spPr>
            <a:xfrm>
              <a:off x="15340654" y="3005222"/>
              <a:ext cx="1320799" cy="600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F5F117A5-FCCE-9FCB-D8B5-D4ECED821B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D25B8BA-7D7D-0392-BDA6-2FE797184E5C}"/>
              </a:ext>
            </a:extLst>
          </p:cNvPr>
          <p:cNvSpPr txBox="1"/>
          <p:nvPr/>
        </p:nvSpPr>
        <p:spPr>
          <a:xfrm>
            <a:off x="16553782" y="8830445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76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CBDDF5F-8036-E450-3619-780DA5F2E9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t="7861" r="37316" b="80205"/>
          <a:stretch/>
        </p:blipFill>
        <p:spPr>
          <a:xfrm>
            <a:off x="8991994" y="298371"/>
            <a:ext cx="5356874" cy="227369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3C8C028-0AAF-10F2-AE58-1D98CE20A9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9" t="9391" r="15276" b="83081"/>
          <a:stretch/>
        </p:blipFill>
        <p:spPr>
          <a:xfrm>
            <a:off x="14350592" y="664906"/>
            <a:ext cx="2815046" cy="132819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EF684BD-30CE-0377-B12E-2938380325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2" t="20070" r="37412" b="67996"/>
          <a:stretch/>
        </p:blipFill>
        <p:spPr>
          <a:xfrm>
            <a:off x="9020896" y="2869535"/>
            <a:ext cx="5327972" cy="227369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A4904BF-B3FF-F4F5-0E47-4AEE3561E1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8" t="21962" r="15747" b="70509"/>
          <a:stretch/>
        </p:blipFill>
        <p:spPr>
          <a:xfrm>
            <a:off x="14326348" y="3312438"/>
            <a:ext cx="2815046" cy="132819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792ADEF-5618-C0AE-B3B6-665A476BC6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4" t="32513" r="36938" b="55553"/>
          <a:stretch/>
        </p:blipFill>
        <p:spPr>
          <a:xfrm>
            <a:off x="8925910" y="5365104"/>
            <a:ext cx="5493323" cy="227369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AC3CC9-D050-46A4-1D8F-5B9433EDDC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6" t="34478" r="15889" b="57897"/>
          <a:stretch/>
        </p:blipFill>
        <p:spPr>
          <a:xfrm>
            <a:off x="14330703" y="5814423"/>
            <a:ext cx="2815046" cy="13450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FF9EAA0-8D9E-25F5-5E77-AC4AB6D862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9" t="44668" r="36923" b="43398"/>
          <a:stretch/>
        </p:blipFill>
        <p:spPr>
          <a:xfrm>
            <a:off x="92102" y="298371"/>
            <a:ext cx="5493323" cy="22736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9459510-4C46-81F4-5C08-068B664AA0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45900" r="14610" b="45086"/>
          <a:stretch/>
        </p:blipFill>
        <p:spPr>
          <a:xfrm>
            <a:off x="5582292" y="639506"/>
            <a:ext cx="2815046" cy="159023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BD5776B-30C8-0615-CAC9-DF7C5B2D1E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56671" r="36853" b="31395"/>
          <a:stretch/>
        </p:blipFill>
        <p:spPr>
          <a:xfrm>
            <a:off x="94883" y="2753503"/>
            <a:ext cx="5515761" cy="227369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E54801D-8AAC-5E3F-3B0E-B43BDE692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2" t="59223" r="14583" b="33567"/>
          <a:stretch/>
        </p:blipFill>
        <p:spPr>
          <a:xfrm>
            <a:off x="5604452" y="3324611"/>
            <a:ext cx="2815046" cy="127174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C457882-00C3-6EFE-0F67-DD53730233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69337" r="36931" b="17889"/>
          <a:stretch/>
        </p:blipFill>
        <p:spPr>
          <a:xfrm>
            <a:off x="115958" y="5226319"/>
            <a:ext cx="5493323" cy="243368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14F8D85-CD0A-F447-DC3C-184DA1C7DC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4" t="71113" r="14601" b="22438"/>
          <a:stretch/>
        </p:blipFill>
        <p:spPr>
          <a:xfrm>
            <a:off x="5596674" y="5675766"/>
            <a:ext cx="2815046" cy="113778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DD54A07-4FA9-DB47-F0D5-22A9138CEC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7" t="78938" r="21216" b="6579"/>
          <a:stretch/>
        </p:blipFill>
        <p:spPr>
          <a:xfrm>
            <a:off x="6042000" y="7638796"/>
            <a:ext cx="2141395" cy="187285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F18ECFB6-CB9C-17AD-EB8F-69788188D1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6" t="82666" r="39414" b="6644"/>
          <a:stretch/>
        </p:blipFill>
        <p:spPr>
          <a:xfrm>
            <a:off x="3059197" y="7819043"/>
            <a:ext cx="2942773" cy="167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B1C3788F-DB59-EC54-112A-33754C7FD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013"/>
            <a:ext cx="1962150" cy="1200150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1D176F-6815-C06C-2D4C-F577BFE8F981}"/>
              </a:ext>
            </a:extLst>
          </p:cNvPr>
          <p:cNvSpPr txBox="1"/>
          <p:nvPr/>
        </p:nvSpPr>
        <p:spPr>
          <a:xfrm>
            <a:off x="187103" y="861286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77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0C7BCEF-F78F-A522-52E6-ADBAA8580E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3" t="3235" r="8398" b="87745"/>
          <a:stretch/>
        </p:blipFill>
        <p:spPr>
          <a:xfrm>
            <a:off x="14533561" y="0"/>
            <a:ext cx="2549945" cy="87653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BC2A997-2502-6FCE-8199-7F751A4651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01" t="12890" r="10457" b="83579"/>
          <a:stretch/>
        </p:blipFill>
        <p:spPr>
          <a:xfrm>
            <a:off x="15335109" y="1524033"/>
            <a:ext cx="1596045" cy="55261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5FA5032-131D-9115-9454-1CC236FF39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9" t="16663" r="10692" b="78240"/>
          <a:stretch/>
        </p:blipFill>
        <p:spPr>
          <a:xfrm>
            <a:off x="13397340" y="2406783"/>
            <a:ext cx="3244894" cy="79768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7AB6D35-055B-B85E-8682-A2FFDC4709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0" t="25487" r="37727" b="66574"/>
          <a:stretch/>
        </p:blipFill>
        <p:spPr>
          <a:xfrm>
            <a:off x="12954148" y="5260713"/>
            <a:ext cx="4131277" cy="184167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38CE342-DD32-29CC-BE12-F3B75715F8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5" t="16447" r="60983" b="66695"/>
          <a:stretch/>
        </p:blipFill>
        <p:spPr>
          <a:xfrm>
            <a:off x="11494622" y="3406367"/>
            <a:ext cx="2205933" cy="218057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57A7703-006B-CC97-735C-FFDE7D0B15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34887" r="9906" b="24413"/>
          <a:stretch/>
        </p:blipFill>
        <p:spPr>
          <a:xfrm>
            <a:off x="194207" y="786923"/>
            <a:ext cx="11045294" cy="7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4D8129D-324C-4FC9-8CD5-D7879C24DFB3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78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DD05A94-C042-126D-B250-719CF4160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7" t="6784" r="10151" b="89673"/>
          <a:stretch/>
        </p:blipFill>
        <p:spPr>
          <a:xfrm>
            <a:off x="15513621" y="273937"/>
            <a:ext cx="1430465" cy="55441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C8F3E2A-C31D-89F7-AC0F-927FE2F44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5" t="10370" r="10150" b="84446"/>
          <a:stretch/>
        </p:blipFill>
        <p:spPr>
          <a:xfrm>
            <a:off x="11711504" y="998753"/>
            <a:ext cx="4756943" cy="73736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A50143E-A0D3-16A9-089A-6287517A6A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9" t="16338" r="25414" b="77452"/>
          <a:stretch/>
        </p:blipFill>
        <p:spPr>
          <a:xfrm>
            <a:off x="10749755" y="1985881"/>
            <a:ext cx="5519625" cy="112697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3BFEB9A-4E08-A6B8-D28D-D1D0F73178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t="5011" r="67639" b="76556"/>
          <a:stretch/>
        </p:blipFill>
        <p:spPr>
          <a:xfrm>
            <a:off x="8638158" y="701355"/>
            <a:ext cx="2205165" cy="216674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3F32ADF-8173-6A05-E183-7AECE6C15E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22995" r="9545" b="42451"/>
          <a:stretch/>
        </p:blipFill>
        <p:spPr>
          <a:xfrm>
            <a:off x="8901597" y="3658774"/>
            <a:ext cx="7898637" cy="49234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FC6B294-1091-60D9-7291-0ED58C6DCB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0" t="57048" r="8607" b="40010"/>
          <a:stretch/>
        </p:blipFill>
        <p:spPr>
          <a:xfrm>
            <a:off x="164115" y="2724150"/>
            <a:ext cx="7979101" cy="67104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0071852-9684-24D8-6BD1-ED53D5A72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/>
        </p:blipFill>
        <p:spPr>
          <a:xfrm>
            <a:off x="81640" y="3649877"/>
            <a:ext cx="8003773" cy="483213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486A92C-1D7B-3D1A-4E3D-347189D4A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013"/>
            <a:ext cx="1962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7F613A99-1F1C-2130-3AB3-5B337910A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013"/>
            <a:ext cx="1962150" cy="120015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359CA68-3236-ACA7-6268-C8D3EBF92984}"/>
              </a:ext>
            </a:extLst>
          </p:cNvPr>
          <p:cNvSpPr txBox="1"/>
          <p:nvPr/>
        </p:nvSpPr>
        <p:spPr>
          <a:xfrm>
            <a:off x="207004" y="8592672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79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924CEDB-2709-1D9B-AF46-A2FDE9505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" t="5669" r="9417" b="89050"/>
          <a:stretch/>
        </p:blipFill>
        <p:spPr>
          <a:xfrm>
            <a:off x="9107477" y="242271"/>
            <a:ext cx="8021574" cy="118658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94DE549-D755-B2FC-D234-49D746522B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2" t="11799" r="10975" b="85561"/>
          <a:stretch/>
        </p:blipFill>
        <p:spPr>
          <a:xfrm>
            <a:off x="13932043" y="2083837"/>
            <a:ext cx="3234162" cy="60501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2ABEB91-1B97-B11A-E0D9-84B48F322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14543" r="10974" b="80816"/>
          <a:stretch/>
        </p:blipFill>
        <p:spPr>
          <a:xfrm>
            <a:off x="9076286" y="2834011"/>
            <a:ext cx="7737285" cy="104300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990B3A6-B81C-9E0A-0F4C-8D75EFCEBC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4" t="19966" r="11012" b="77549"/>
          <a:stretch/>
        </p:blipFill>
        <p:spPr>
          <a:xfrm>
            <a:off x="12158842" y="3966603"/>
            <a:ext cx="4068414" cy="55846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96C0A51-EB5F-E98D-01E0-28C43F945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1" t="22512" r="10686" b="74205"/>
          <a:stretch/>
        </p:blipFill>
        <p:spPr>
          <a:xfrm>
            <a:off x="12398921" y="4489951"/>
            <a:ext cx="3892934" cy="73781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89A08B0-2F3D-4532-242D-C2141F5BE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t="26890" r="10283" b="66805"/>
          <a:stretch/>
        </p:blipFill>
        <p:spPr>
          <a:xfrm>
            <a:off x="9312426" y="5407171"/>
            <a:ext cx="7853779" cy="10430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443C4CC-BF4C-E08B-2630-DE947A47D0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8" t="33554" r="10495" b="63689"/>
          <a:stretch/>
        </p:blipFill>
        <p:spPr>
          <a:xfrm>
            <a:off x="13529555" y="7060548"/>
            <a:ext cx="3636650" cy="57426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02F26D0-E07F-F12D-1605-FEC51C4C37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6" t="36756" r="10494" b="59278"/>
          <a:stretch/>
        </p:blipFill>
        <p:spPr>
          <a:xfrm>
            <a:off x="9191374" y="7707579"/>
            <a:ext cx="7853779" cy="89109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58157AD-C347-0BF9-B08B-6F124C54E1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3" t="41850" r="10494" b="24456"/>
          <a:stretch/>
        </p:blipFill>
        <p:spPr>
          <a:xfrm>
            <a:off x="355865" y="924824"/>
            <a:ext cx="7504327" cy="441838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C459061-AF52-EDA1-0D94-83B146477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" b="173"/>
          <a:stretch/>
        </p:blipFill>
        <p:spPr>
          <a:xfrm>
            <a:off x="355865" y="5709697"/>
            <a:ext cx="7473382" cy="2566014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596BA86-9F10-538A-4CE3-24235F9A59F2}"/>
              </a:ext>
            </a:extLst>
          </p:cNvPr>
          <p:cNvSpPr txBox="1"/>
          <p:nvPr/>
        </p:nvSpPr>
        <p:spPr>
          <a:xfrm>
            <a:off x="12830627" y="5568279"/>
            <a:ext cx="566286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2</a:t>
            </a:r>
            <a:endParaRPr lang="ar-SA" sz="4000" b="1" dirty="0">
              <a:solidFill>
                <a:srgbClr val="0000FF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E91AFC2-A8D3-E4C2-44C0-273537C71372}"/>
              </a:ext>
            </a:extLst>
          </p:cNvPr>
          <p:cNvSpPr txBox="1"/>
          <p:nvPr/>
        </p:nvSpPr>
        <p:spPr>
          <a:xfrm>
            <a:off x="981075" y="7412310"/>
            <a:ext cx="94869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6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6A03575-225B-3C93-5AFD-28F0FC4BB4E9}"/>
              </a:ext>
            </a:extLst>
          </p:cNvPr>
          <p:cNvSpPr txBox="1"/>
          <p:nvPr/>
        </p:nvSpPr>
        <p:spPr>
          <a:xfrm>
            <a:off x="16566695" y="8813344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80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F1FA84B-6BA2-CD74-E1C5-AD36F673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1" t="6363" r="9296" b="90224"/>
          <a:stretch/>
        </p:blipFill>
        <p:spPr>
          <a:xfrm>
            <a:off x="12422530" y="310747"/>
            <a:ext cx="4664378" cy="86028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002C496-3B18-DBF1-1384-46130673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b="43"/>
          <a:stretch/>
        </p:blipFill>
        <p:spPr>
          <a:xfrm>
            <a:off x="193030" y="662477"/>
            <a:ext cx="8125136" cy="781953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14BE610-7F8E-4F6F-7283-27305B9465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" b="83"/>
          <a:stretch/>
        </p:blipFill>
        <p:spPr>
          <a:xfrm>
            <a:off x="10158906" y="4264898"/>
            <a:ext cx="6604000" cy="428819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86C1C69-520C-06A4-D169-F9A75AAD3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" y="8482013"/>
            <a:ext cx="1962150" cy="120015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8287AFEC-53D5-A339-CB10-01BF4728192B}"/>
              </a:ext>
            </a:extLst>
          </p:cNvPr>
          <p:cNvGrpSpPr/>
          <p:nvPr/>
        </p:nvGrpSpPr>
        <p:grpSpPr>
          <a:xfrm>
            <a:off x="8558179" y="1154476"/>
            <a:ext cx="8288716" cy="1185039"/>
            <a:chOff x="8639969" y="1033456"/>
            <a:chExt cx="7535196" cy="979371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A1EEA0FD-FCD9-3B75-7B69-2A0627469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64" t="9578" r="9172" b="87627"/>
            <a:stretch/>
          </p:blipFill>
          <p:spPr>
            <a:xfrm>
              <a:off x="8639969" y="1033456"/>
              <a:ext cx="7535196" cy="529320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92C6B067-8A7F-5CCB-D472-2CD72730A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43" t="11924" r="12054" b="85844"/>
            <a:stretch/>
          </p:blipFill>
          <p:spPr>
            <a:xfrm>
              <a:off x="9267933" y="1560221"/>
              <a:ext cx="1215210" cy="422837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18243598-33CD-81AE-3D7B-A6CFE0381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0" t="9578" r="56640" b="87875"/>
            <a:stretch/>
          </p:blipFill>
          <p:spPr>
            <a:xfrm>
              <a:off x="10446663" y="1530458"/>
              <a:ext cx="5300662" cy="482369"/>
            </a:xfrm>
            <a:prstGeom prst="rect">
              <a:avLst/>
            </a:prstGeom>
          </p:spPr>
        </p:pic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818EBD20-937F-A0E8-A4EC-539DBA80712F}"/>
              </a:ext>
            </a:extLst>
          </p:cNvPr>
          <p:cNvGrpSpPr/>
          <p:nvPr/>
        </p:nvGrpSpPr>
        <p:grpSpPr>
          <a:xfrm>
            <a:off x="10777078" y="3127196"/>
            <a:ext cx="5876701" cy="1046383"/>
            <a:chOff x="646619" y="935272"/>
            <a:chExt cx="6332538" cy="1266123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636CF918-A14B-F418-97F1-E0D3531D90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74" t="69907" r="10110" b="27552"/>
            <a:stretch/>
          </p:blipFill>
          <p:spPr>
            <a:xfrm>
              <a:off x="3553338" y="935272"/>
              <a:ext cx="3425819" cy="640477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BDDB6700-CDD1-9456-2EE8-D4A176376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74" t="72282" r="12582" b="25579"/>
            <a:stretch/>
          </p:blipFill>
          <p:spPr>
            <a:xfrm>
              <a:off x="646619" y="1012828"/>
              <a:ext cx="2906719" cy="539035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59A7F71A-A008-657D-A66C-84BE331F8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82" t="74597" r="12374" b="23264"/>
            <a:stretch/>
          </p:blipFill>
          <p:spPr>
            <a:xfrm>
              <a:off x="3553338" y="1662360"/>
              <a:ext cx="2906719" cy="539035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7CFFE702-B723-7113-3895-C1BB46132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31" t="76714" r="12316" b="21147"/>
            <a:stretch/>
          </p:blipFill>
          <p:spPr>
            <a:xfrm>
              <a:off x="1703187" y="1662360"/>
              <a:ext cx="1858687" cy="539035"/>
            </a:xfrm>
            <a:prstGeom prst="rect">
              <a:avLst/>
            </a:prstGeom>
          </p:spPr>
        </p:pic>
      </p:grpSp>
      <p:pic>
        <p:nvPicPr>
          <p:cNvPr id="20" name="صورة 19">
            <a:extLst>
              <a:ext uri="{FF2B5EF4-FFF2-40B4-BE49-F238E27FC236}">
                <a16:creationId xmlns:a16="http://schemas.microsoft.com/office/drawing/2014/main" id="{71234EF3-F8A7-458F-2216-6A1007691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604" y="1679943"/>
            <a:ext cx="2066373" cy="103013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C842B070-A68D-3C26-6678-F83AABC68B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6596" y="4013502"/>
            <a:ext cx="2066373" cy="104233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40B3FA94-39BB-A2B2-87F9-321EC7A4BC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0978" y="5822668"/>
            <a:ext cx="2041991" cy="956993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8E25367-7938-00DC-AB1E-F0BB34BC79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886" y="7179838"/>
            <a:ext cx="2041991" cy="1030139"/>
          </a:xfrm>
          <a:prstGeom prst="rect">
            <a:avLst/>
          </a:prstGeom>
        </p:spPr>
      </p:pic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D6A74710-5ED8-0C4A-3D45-13A6C6CA29FA}"/>
              </a:ext>
            </a:extLst>
          </p:cNvPr>
          <p:cNvCxnSpPr>
            <a:cxnSpLocks/>
          </p:cNvCxnSpPr>
          <p:nvPr/>
        </p:nvCxnSpPr>
        <p:spPr>
          <a:xfrm flipH="1">
            <a:off x="4040864" y="2211708"/>
            <a:ext cx="1408231" cy="5395592"/>
          </a:xfrm>
          <a:prstGeom prst="straightConnector1">
            <a:avLst/>
          </a:prstGeom>
          <a:ln w="5715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47AE6D46-D5C9-95C4-FB23-CF36EEF39636}"/>
              </a:ext>
            </a:extLst>
          </p:cNvPr>
          <p:cNvCxnSpPr>
            <a:cxnSpLocks/>
          </p:cNvCxnSpPr>
          <p:nvPr/>
        </p:nvCxnSpPr>
        <p:spPr>
          <a:xfrm flipH="1">
            <a:off x="4095750" y="4560157"/>
            <a:ext cx="1353345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4C86D27E-1500-2303-9B5A-8059BB2BEDD8}"/>
              </a:ext>
            </a:extLst>
          </p:cNvPr>
          <p:cNvCxnSpPr>
            <a:cxnSpLocks/>
          </p:cNvCxnSpPr>
          <p:nvPr/>
        </p:nvCxnSpPr>
        <p:spPr>
          <a:xfrm flipH="1" flipV="1">
            <a:off x="4095750" y="2211707"/>
            <a:ext cx="1353345" cy="4089148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id="{15C3F5C8-C6BA-0018-5577-571740967E60}"/>
              </a:ext>
            </a:extLst>
          </p:cNvPr>
          <p:cNvCxnSpPr>
            <a:cxnSpLocks/>
          </p:cNvCxnSpPr>
          <p:nvPr/>
        </p:nvCxnSpPr>
        <p:spPr>
          <a:xfrm flipH="1" flipV="1">
            <a:off x="4095750" y="6300855"/>
            <a:ext cx="1353345" cy="1306445"/>
          </a:xfrm>
          <a:prstGeom prst="straightConnector1">
            <a:avLst/>
          </a:prstGeom>
          <a:ln w="5715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4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6320</TotalTime>
  <Words>17</Words>
  <Application>Microsoft Office PowerPoint</Application>
  <PresentationFormat>مخصص</PresentationFormat>
  <Paragraphs>10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149</cp:revision>
  <dcterms:created xsi:type="dcterms:W3CDTF">2022-09-03T17:49:26Z</dcterms:created>
  <dcterms:modified xsi:type="dcterms:W3CDTF">2023-08-29T18:36:22Z</dcterms:modified>
</cp:coreProperties>
</file>