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65" r:id="rId3"/>
    <p:sldId id="261" r:id="rId4"/>
    <p:sldId id="259" r:id="rId5"/>
    <p:sldId id="257" r:id="rId6"/>
    <p:sldId id="280" r:id="rId7"/>
    <p:sldId id="260" r:id="rId8"/>
    <p:sldId id="281" r:id="rId9"/>
    <p:sldId id="262" r:id="rId10"/>
    <p:sldId id="282" r:id="rId11"/>
    <p:sldId id="283" r:id="rId12"/>
    <p:sldId id="284" r:id="rId13"/>
    <p:sldId id="285" r:id="rId14"/>
    <p:sldId id="297" r:id="rId15"/>
    <p:sldId id="293" r:id="rId16"/>
    <p:sldId id="294" r:id="rId17"/>
    <p:sldId id="295" r:id="rId18"/>
    <p:sldId id="264" r:id="rId19"/>
    <p:sldId id="298" r:id="rId20"/>
    <p:sldId id="299" r:id="rId21"/>
    <p:sldId id="300" r:id="rId22"/>
    <p:sldId id="296" r:id="rId23"/>
    <p:sldId id="301" r:id="rId24"/>
    <p:sldId id="291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unito Light" pitchFamily="2" charset="0"/>
      <p:regular r:id="rId36"/>
      <p:italic r:id="rId37"/>
    </p:embeddedFont>
    <p:embeddedFont>
      <p:font typeface="Overpass Mono" panose="020B0604020202020204" charset="0"/>
      <p:regular r:id="rId38"/>
      <p:bold r:id="rId39"/>
    </p:embeddedFont>
    <p:embeddedFont>
      <p:font typeface="Raleway SemiBold" pitchFamily="2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C90613-02D6-4A20-B43B-4A1E0A7AE6B6}">
  <a:tblStyle styleId="{E8C90613-02D6-4A20-B43B-4A1E0A7AE6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12C676-E934-4ED5-ACD8-CD35FD05A8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87"/>
  </p:normalViewPr>
  <p:slideViewPr>
    <p:cSldViewPr snapToGrid="0">
      <p:cViewPr varScale="1">
        <p:scale>
          <a:sx n="80" d="100"/>
          <a:sy n="8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34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b9fd067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b9fd067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27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64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124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09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476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06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269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b2f66a28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b2f66a28e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b2f66a28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b2f66a28e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54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dec9ae14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8dec9ae14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b2f66a28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b2f66a28e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236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b2f66a28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b2f66a28e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723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722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b872573b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b872573b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27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22dda0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22dda0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00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b872573b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b872573b1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b9fd067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b9fd067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38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4cbd36da_4_3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4cbd36da_4_3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b872573b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b872573b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12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22dda0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22dda0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0" name="Google Shape;10;p2"/>
            <p:cNvSpPr/>
            <p:nvPr/>
          </p:nvSpPr>
          <p:spPr>
            <a:xfrm>
              <a:off x="7858529" y="1731193"/>
              <a:ext cx="1320185" cy="132176"/>
            </a:xfrm>
            <a:custGeom>
              <a:avLst/>
              <a:gdLst/>
              <a:ahLst/>
              <a:cxnLst/>
              <a:rect l="l" t="t" r="r" b="b"/>
              <a:pathLst>
                <a:path w="19277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84360" y="1950550"/>
              <a:ext cx="865993" cy="132176"/>
            </a:xfrm>
            <a:custGeom>
              <a:avLst/>
              <a:gdLst/>
              <a:ahLst/>
              <a:cxnLst/>
              <a:rect l="l" t="t" r="r" b="b"/>
              <a:pathLst>
                <a:path w="1264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55808" y="1950550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45651" y="2169086"/>
              <a:ext cx="733063" cy="132998"/>
            </a:xfrm>
            <a:custGeom>
              <a:avLst/>
              <a:gdLst/>
              <a:ahLst/>
              <a:cxnLst/>
              <a:rect l="l" t="t" r="r" b="b"/>
              <a:pathLst>
                <a:path w="10704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738356" y="2388443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90637" y="2388443"/>
              <a:ext cx="597737" cy="132929"/>
            </a:xfrm>
            <a:custGeom>
              <a:avLst/>
              <a:gdLst/>
              <a:ahLst/>
              <a:cxnLst/>
              <a:rect l="l" t="t" r="r" b="b"/>
              <a:pathLst>
                <a:path w="8728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83208" y="2607801"/>
              <a:ext cx="1495507" cy="132108"/>
            </a:xfrm>
            <a:custGeom>
              <a:avLst/>
              <a:gdLst/>
              <a:ahLst/>
              <a:cxnLst/>
              <a:rect l="l" t="t" r="r" b="b"/>
              <a:pathLst>
                <a:path w="21837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98888" y="2827090"/>
              <a:ext cx="879827" cy="132176"/>
            </a:xfrm>
            <a:custGeom>
              <a:avLst/>
              <a:gdLst/>
              <a:ahLst/>
              <a:cxnLst/>
              <a:rect l="l" t="t" r="r" b="b"/>
              <a:pathLst>
                <a:path w="12847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55808" y="304644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84360" y="2169086"/>
              <a:ext cx="499050" cy="132998"/>
            </a:xfrm>
            <a:custGeom>
              <a:avLst/>
              <a:gdLst/>
              <a:ahLst/>
              <a:cxnLst/>
              <a:rect l="l" t="t" r="r" b="b"/>
              <a:pathLst>
                <a:path w="7287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20017" y="4142344"/>
              <a:ext cx="322975" cy="132176"/>
            </a:xfrm>
            <a:custGeom>
              <a:avLst/>
              <a:gdLst/>
              <a:ahLst/>
              <a:cxnLst/>
              <a:rect l="l" t="t" r="r" b="b"/>
              <a:pathLst>
                <a:path w="4716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21789" y="4142344"/>
              <a:ext cx="322153" cy="132176"/>
            </a:xfrm>
            <a:custGeom>
              <a:avLst/>
              <a:gdLst/>
              <a:ahLst/>
              <a:cxnLst/>
              <a:rect l="l" t="t" r="r" b="b"/>
              <a:pathLst>
                <a:path w="4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152056" y="3264983"/>
              <a:ext cx="1026659" cy="132998"/>
            </a:xfrm>
            <a:custGeom>
              <a:avLst/>
              <a:gdLst/>
              <a:ahLst/>
              <a:cxnLst/>
              <a:rect l="l" t="t" r="r" b="b"/>
              <a:pathLst>
                <a:path w="14991" h="1942" extrusionOk="0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4360" y="3484340"/>
              <a:ext cx="807301" cy="132929"/>
            </a:xfrm>
            <a:custGeom>
              <a:avLst/>
              <a:gdLst/>
              <a:ahLst/>
              <a:cxnLst/>
              <a:rect l="l" t="t" r="r" b="b"/>
              <a:pathLst>
                <a:path w="11788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38356" y="3484340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1945" y="3046447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45651" y="3703698"/>
              <a:ext cx="733063" cy="132108"/>
            </a:xfrm>
            <a:custGeom>
              <a:avLst/>
              <a:gdLst/>
              <a:ahLst/>
              <a:cxnLst/>
              <a:rect l="l" t="t" r="r" b="b"/>
              <a:pathLst>
                <a:path w="10704" h="1929" extrusionOk="0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5808" y="392298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637" y="3703698"/>
              <a:ext cx="322975" cy="132108"/>
            </a:xfrm>
            <a:custGeom>
              <a:avLst/>
              <a:gdLst/>
              <a:ahLst/>
              <a:cxnLst/>
              <a:rect l="l" t="t" r="r" b="b"/>
              <a:pathLst>
                <a:path w="4716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45651" y="4142344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58529" y="3922987"/>
              <a:ext cx="862774" cy="132176"/>
            </a:xfrm>
            <a:custGeom>
              <a:avLst/>
              <a:gdLst/>
              <a:ahLst/>
              <a:cxnLst/>
              <a:rect l="l" t="t" r="r" b="b"/>
              <a:pathLst>
                <a:path w="12598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83208" y="4361702"/>
              <a:ext cx="1495507" cy="132176"/>
            </a:xfrm>
            <a:custGeom>
              <a:avLst/>
              <a:gdLst/>
              <a:ahLst/>
              <a:cxnLst/>
              <a:rect l="l" t="t" r="r" b="b"/>
              <a:pathLst>
                <a:path w="21837" h="1930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67736" y="4580237"/>
              <a:ext cx="410978" cy="132929"/>
            </a:xfrm>
            <a:custGeom>
              <a:avLst/>
              <a:gdLst/>
              <a:ahLst/>
              <a:cxnLst/>
              <a:rect l="l" t="t" r="r" b="b"/>
              <a:pathLst>
                <a:path w="6001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14494" y="4580237"/>
              <a:ext cx="773880" cy="132929"/>
            </a:xfrm>
            <a:custGeom>
              <a:avLst/>
              <a:gdLst/>
              <a:ahLst/>
              <a:cxnLst/>
              <a:rect l="l" t="t" r="r" b="b"/>
              <a:pathLst>
                <a:path w="1130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97009" y="4799526"/>
              <a:ext cx="833394" cy="132998"/>
            </a:xfrm>
            <a:custGeom>
              <a:avLst/>
              <a:gdLst/>
              <a:ahLst/>
              <a:cxnLst/>
              <a:rect l="l" t="t" r="r" b="b"/>
              <a:pathLst>
                <a:path w="12169" h="1942" extrusionOk="0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2851" y="4799526"/>
              <a:ext cx="795864" cy="132998"/>
            </a:xfrm>
            <a:custGeom>
              <a:avLst/>
              <a:gdLst/>
              <a:ahLst/>
              <a:cxnLst/>
              <a:rect l="l" t="t" r="r" b="b"/>
              <a:pathLst>
                <a:path w="11621" h="1942" extrusionOk="0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4053" y="5018884"/>
              <a:ext cx="1114662" cy="132176"/>
            </a:xfrm>
            <a:custGeom>
              <a:avLst/>
              <a:gdLst/>
              <a:ahLst/>
              <a:cxnLst/>
              <a:rect l="l" t="t" r="r" b="b"/>
              <a:pathLst>
                <a:path w="16276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962382" y="0"/>
            <a:ext cx="2721868" cy="387420"/>
          </a:xfrm>
          <a:custGeom>
            <a:avLst/>
            <a:gdLst/>
            <a:ahLst/>
            <a:cxnLst/>
            <a:rect l="l" t="t" r="r" b="b"/>
            <a:pathLst>
              <a:path w="39744" h="5657" extrusionOk="0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73813" y="0"/>
            <a:ext cx="664647" cy="387420"/>
          </a:xfrm>
          <a:custGeom>
            <a:avLst/>
            <a:gdLst/>
            <a:ahLst/>
            <a:cxnLst/>
            <a:rect l="l" t="t" r="r" b="b"/>
            <a:pathLst>
              <a:path w="9705" h="5657" extrusionOk="0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049134" y="938616"/>
            <a:ext cx="212098" cy="385776"/>
          </a:xfrm>
          <a:custGeom>
            <a:avLst/>
            <a:gdLst/>
            <a:ahLst/>
            <a:cxnLst/>
            <a:rect l="l" t="t" r="r" b="b"/>
            <a:pathLst>
              <a:path w="3097" h="5633" extrusionOk="0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73813" y="1008745"/>
            <a:ext cx="167240" cy="245519"/>
          </a:xfrm>
          <a:custGeom>
            <a:avLst/>
            <a:gdLst/>
            <a:ahLst/>
            <a:cxnLst/>
            <a:rect l="l" t="t" r="r" b="b"/>
            <a:pathLst>
              <a:path w="2442" h="3585" extrusionOk="0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268492" y="1008745"/>
            <a:ext cx="168062" cy="245519"/>
          </a:xfrm>
          <a:custGeom>
            <a:avLst/>
            <a:gdLst/>
            <a:ahLst/>
            <a:cxnLst/>
            <a:rect l="l" t="t" r="r" b="b"/>
            <a:pathLst>
              <a:path w="2454" h="3585" extrusionOk="0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516020" y="4983597"/>
            <a:ext cx="1054395" cy="159912"/>
          </a:xfrm>
          <a:custGeom>
            <a:avLst/>
            <a:gdLst/>
            <a:ahLst/>
            <a:cxnLst/>
            <a:rect l="l" t="t" r="r" b="b"/>
            <a:pathLst>
              <a:path w="15396" h="2335" extrusionOk="0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160341" y="4983597"/>
            <a:ext cx="2152689" cy="159912"/>
          </a:xfrm>
          <a:custGeom>
            <a:avLst/>
            <a:gdLst/>
            <a:ahLst/>
            <a:cxnLst/>
            <a:rect l="l" t="t" r="r" b="b"/>
            <a:pathLst>
              <a:path w="31433" h="2335" extrusionOk="0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805333" y="4452017"/>
            <a:ext cx="3750923" cy="160666"/>
          </a:xfrm>
          <a:custGeom>
            <a:avLst/>
            <a:gdLst/>
            <a:ahLst/>
            <a:cxnLst/>
            <a:rect l="l" t="t" r="r" b="b"/>
            <a:pathLst>
              <a:path w="54770" h="2346" extrusionOk="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0" y="4452017"/>
            <a:ext cx="1490645" cy="160666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96093" y="4717807"/>
            <a:ext cx="3218453" cy="160734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4717807"/>
            <a:ext cx="364546" cy="160734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0" y="4983597"/>
            <a:ext cx="828532" cy="159912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9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3268775"/>
            <a:ext cx="667651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7960123" y="323033"/>
            <a:ext cx="1183740" cy="355315"/>
          </a:xfrm>
          <a:custGeom>
            <a:avLst/>
            <a:gdLst/>
            <a:ahLst/>
            <a:cxnLst/>
            <a:rect l="l" t="t" r="r" b="b"/>
            <a:pathLst>
              <a:path w="9205" h="2763" extrusionOk="0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173125" y="912516"/>
            <a:ext cx="1970757" cy="355315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173125" y="2089940"/>
            <a:ext cx="1970757" cy="356858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0" y="2089940"/>
            <a:ext cx="552969" cy="356858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773245" y="1500456"/>
            <a:ext cx="370618" cy="356858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8039723" y="3268778"/>
            <a:ext cx="1104138" cy="355443"/>
          </a:xfrm>
          <a:custGeom>
            <a:avLst/>
            <a:gdLst/>
            <a:ahLst/>
            <a:cxnLst/>
            <a:rect l="l" t="t" r="r" b="b"/>
            <a:pathLst>
              <a:path w="8586" h="2764" extrusionOk="0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7555951" y="3858262"/>
            <a:ext cx="1587922" cy="355315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0" y="4446202"/>
            <a:ext cx="1183740" cy="356858"/>
          </a:xfrm>
          <a:custGeom>
            <a:avLst/>
            <a:gdLst/>
            <a:ahLst/>
            <a:cxnLst/>
            <a:rect l="l" t="t" r="r" b="b"/>
            <a:pathLst>
              <a:path w="9205" h="2775" extrusionOk="0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0" y="3858262"/>
            <a:ext cx="1970757" cy="355315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2325759" y="3858262"/>
            <a:ext cx="866747" cy="355315"/>
          </a:xfrm>
          <a:custGeom>
            <a:avLst/>
            <a:gdLst/>
            <a:ahLst/>
            <a:cxnLst/>
            <a:rect l="l" t="t" r="r" b="b"/>
            <a:pathLst>
              <a:path w="6740" h="2763" extrusionOk="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0" y="2679300"/>
            <a:ext cx="1485912" cy="355450"/>
          </a:xfrm>
          <a:custGeom>
            <a:avLst/>
            <a:gdLst/>
            <a:ahLst/>
            <a:cxnLst/>
            <a:rect l="l" t="t" r="r" b="b"/>
            <a:pathLst>
              <a:path w="15325" h="2764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896262" y="3268778"/>
            <a:ext cx="370618" cy="355443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0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359324" y="912525"/>
            <a:ext cx="1228595" cy="355301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395565" y="323033"/>
            <a:ext cx="2171240" cy="355315"/>
          </a:xfrm>
          <a:custGeom>
            <a:avLst/>
            <a:gdLst/>
            <a:ahLst/>
            <a:cxnLst/>
            <a:rect l="l" t="t" r="r" b="b"/>
            <a:pathLst>
              <a:path w="16884" h="2763" extrusionOk="0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5729396" y="3858262"/>
            <a:ext cx="1600139" cy="355315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1577072" y="4446200"/>
            <a:ext cx="3118770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 idx="2" hasCustomPrompt="1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sz="125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0" y="1515825"/>
            <a:ext cx="2943127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principal">
  <p:cSld name="MAIN_POINT_1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 flipH="1">
            <a:off x="27" y="323033"/>
            <a:ext cx="1183740" cy="355315"/>
          </a:xfrm>
          <a:custGeom>
            <a:avLst/>
            <a:gdLst/>
            <a:ahLst/>
            <a:cxnLst/>
            <a:rect l="l" t="t" r="r" b="b"/>
            <a:pathLst>
              <a:path w="9205" h="2763" extrusionOk="0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flipH="1">
            <a:off x="3" y="912525"/>
            <a:ext cx="3076570" cy="355301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-4" y="2089950"/>
            <a:ext cx="1766704" cy="356851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 flipH="1">
            <a:off x="6715125" y="2089950"/>
            <a:ext cx="2071751" cy="356851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 flipH="1">
            <a:off x="1229469" y="1500450"/>
            <a:ext cx="1104154" cy="356872"/>
          </a:xfrm>
          <a:custGeom>
            <a:avLst/>
            <a:gdLst/>
            <a:ahLst/>
            <a:cxnLst/>
            <a:rect l="l" t="t" r="r" b="b"/>
            <a:pathLst>
              <a:path w="18027" h="2775" extrusionOk="0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 flipH="1">
            <a:off x="66" y="2679300"/>
            <a:ext cx="2247805" cy="355450"/>
          </a:xfrm>
          <a:custGeom>
            <a:avLst/>
            <a:gdLst/>
            <a:ahLst/>
            <a:cxnLst/>
            <a:rect l="l" t="t" r="r" b="b"/>
            <a:pathLst>
              <a:path w="12872" h="2764" extrusionOk="0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 flipH="1">
            <a:off x="23" y="1500450"/>
            <a:ext cx="1038298" cy="356872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 flipH="1">
            <a:off x="29" y="3268778"/>
            <a:ext cx="1104138" cy="355443"/>
          </a:xfrm>
          <a:custGeom>
            <a:avLst/>
            <a:gdLst/>
            <a:ahLst/>
            <a:cxnLst/>
            <a:rect l="l" t="t" r="r" b="b"/>
            <a:pathLst>
              <a:path w="8586" h="2764" extrusionOk="0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 flipH="1">
            <a:off x="1299941" y="3268775"/>
            <a:ext cx="490759" cy="355450"/>
          </a:xfrm>
          <a:custGeom>
            <a:avLst/>
            <a:gdLst/>
            <a:ahLst/>
            <a:cxnLst/>
            <a:rect l="l" t="t" r="r" b="b"/>
            <a:pathLst>
              <a:path w="18396" h="2764" extrusionOk="0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 flipH="1">
            <a:off x="13" y="3858250"/>
            <a:ext cx="1457311" cy="355322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 flipH="1">
            <a:off x="7377202" y="3858250"/>
            <a:ext cx="1766704" cy="355322"/>
          </a:xfrm>
          <a:custGeom>
            <a:avLst/>
            <a:gdLst/>
            <a:ahLst/>
            <a:cxnLst/>
            <a:rect l="l" t="t" r="r" b="b"/>
            <a:pathLst>
              <a:path w="15325" h="2763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 flipH="1">
            <a:off x="7488607" y="2679300"/>
            <a:ext cx="1655292" cy="355450"/>
          </a:xfrm>
          <a:custGeom>
            <a:avLst/>
            <a:gdLst/>
            <a:ahLst/>
            <a:cxnLst/>
            <a:rect l="l" t="t" r="r" b="b"/>
            <a:pathLst>
              <a:path w="15325" h="2764" extrusionOk="0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 flipH="1">
            <a:off x="8105584" y="3268775"/>
            <a:ext cx="1038298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 flipH="1">
            <a:off x="8039752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 flipH="1">
            <a:off x="5478250" y="1500456"/>
            <a:ext cx="2365680" cy="356858"/>
          </a:xfrm>
          <a:custGeom>
            <a:avLst/>
            <a:gdLst/>
            <a:ahLst/>
            <a:cxnLst/>
            <a:rect l="l" t="t" r="r" b="b"/>
            <a:pathLst>
              <a:path w="18396" h="2775" extrusionOk="0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 flipH="1">
            <a:off x="6896105" y="912525"/>
            <a:ext cx="2247799" cy="355301"/>
          </a:xfrm>
          <a:custGeom>
            <a:avLst/>
            <a:gdLst/>
            <a:ahLst/>
            <a:cxnLst/>
            <a:rect l="l" t="t" r="r" b="b"/>
            <a:pathLst>
              <a:path w="12348" h="2763" extrusionOk="0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 flipH="1">
            <a:off x="3895732" y="323025"/>
            <a:ext cx="4819643" cy="355322"/>
          </a:xfrm>
          <a:custGeom>
            <a:avLst/>
            <a:gdLst/>
            <a:ahLst/>
            <a:cxnLst/>
            <a:rect l="l" t="t" r="r" b="b"/>
            <a:pathLst>
              <a:path w="18087" h="2763" extrusionOk="0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 flipH="1">
            <a:off x="2611243" y="4446200"/>
            <a:ext cx="6532757" cy="356851"/>
          </a:xfrm>
          <a:custGeom>
            <a:avLst/>
            <a:gdLst/>
            <a:ahLst/>
            <a:cxnLst/>
            <a:rect l="l" t="t" r="r" b="b"/>
            <a:pathLst>
              <a:path w="16884" h="2775" extrusionOk="0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2094068" y="1123143"/>
            <a:ext cx="4955589" cy="3012341"/>
          </a:xfrm>
          <a:custGeom>
            <a:avLst/>
            <a:gdLst/>
            <a:ahLst/>
            <a:cxnLst/>
            <a:rect l="l" t="t" r="r" b="b"/>
            <a:pathLst>
              <a:path w="151663" h="92191" extrusionOk="0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4277738" y="1545725"/>
            <a:ext cx="191018" cy="298421"/>
          </a:xfrm>
          <a:custGeom>
            <a:avLst/>
            <a:gdLst/>
            <a:ahLst/>
            <a:cxnLst/>
            <a:rect l="l" t="t" r="r" b="b"/>
            <a:pathLst>
              <a:path w="5846" h="9133" extrusionOk="0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4674543" y="1545725"/>
            <a:ext cx="191443" cy="298421"/>
          </a:xfrm>
          <a:custGeom>
            <a:avLst/>
            <a:gdLst/>
            <a:ahLst/>
            <a:cxnLst/>
            <a:rect l="l" t="t" r="r" b="b"/>
            <a:pathLst>
              <a:path w="5859" h="9133" extrusionOk="0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4508031" y="1516154"/>
            <a:ext cx="127236" cy="357955"/>
          </a:xfrm>
          <a:custGeom>
            <a:avLst/>
            <a:gdLst/>
            <a:ahLst/>
            <a:cxnLst/>
            <a:rect l="l" t="t" r="r" b="b"/>
            <a:pathLst>
              <a:path w="3894" h="10955" extrusionOk="0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1647812" y="3858250"/>
            <a:ext cx="1766688" cy="355322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67517" y="3268775"/>
            <a:ext cx="1246883" cy="355450"/>
          </a:xfrm>
          <a:custGeom>
            <a:avLst/>
            <a:gdLst/>
            <a:ahLst/>
            <a:cxnLst/>
            <a:rect l="l" t="t" r="r" b="b"/>
            <a:pathLst>
              <a:path w="18027" h="2764" extrusionOk="0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5729417" y="912525"/>
            <a:ext cx="985703" cy="355301"/>
          </a:xfrm>
          <a:custGeom>
            <a:avLst/>
            <a:gdLst/>
            <a:ahLst/>
            <a:cxnLst/>
            <a:rect l="l" t="t" r="r" b="b"/>
            <a:pathLst>
              <a:path w="12443" h="2763" extrusionOk="0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/>
          <p:nvPr/>
        </p:nvSpPr>
        <p:spPr>
          <a:xfrm>
            <a:off x="0" y="1584850"/>
            <a:ext cx="4361919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6076300" y="1584850"/>
            <a:ext cx="1243658" cy="241393"/>
          </a:xfrm>
          <a:custGeom>
            <a:avLst/>
            <a:gdLst/>
            <a:ahLst/>
            <a:cxnLst/>
            <a:rect l="l" t="t" r="r" b="b"/>
            <a:pathLst>
              <a:path w="19503" h="5847" extrusionOk="0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2172024" y="3002644"/>
            <a:ext cx="1243656" cy="240911"/>
          </a:xfrm>
          <a:custGeom>
            <a:avLst/>
            <a:gdLst/>
            <a:ahLst/>
            <a:cxnLst/>
            <a:rect l="l" t="t" r="r" b="b"/>
            <a:pathLst>
              <a:path w="30184" h="5847" extrusionOk="0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4667250" y="3002650"/>
            <a:ext cx="4476882" cy="240896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4552950" y="1584850"/>
            <a:ext cx="1342466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1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ctrTitle" idx="2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subTitle" idx="3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ctrTitle" idx="4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 idx="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ctrTitle" idx="6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7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ctrTitle" idx="8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9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0" y="2156637"/>
            <a:ext cx="2107897" cy="128764"/>
          </a:xfrm>
          <a:custGeom>
            <a:avLst/>
            <a:gdLst/>
            <a:ahLst/>
            <a:cxnLst/>
            <a:rect l="l" t="t" r="r" b="b"/>
            <a:pathLst>
              <a:path w="135840" h="8298" extrusionOk="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2107970" y="2156637"/>
            <a:ext cx="1115538" cy="128764"/>
          </a:xfrm>
          <a:custGeom>
            <a:avLst/>
            <a:gdLst/>
            <a:ahLst/>
            <a:cxnLst/>
            <a:rect l="l" t="t" r="r" b="b"/>
            <a:pathLst>
              <a:path w="71889" h="8298" extrusionOk="0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430892" y="2369856"/>
            <a:ext cx="1645026" cy="128764"/>
          </a:xfrm>
          <a:custGeom>
            <a:avLst/>
            <a:gdLst/>
            <a:ahLst/>
            <a:cxnLst/>
            <a:rect l="l" t="t" r="r" b="b"/>
            <a:pathLst>
              <a:path w="106011" h="8298" extrusionOk="0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1597826" y="2369856"/>
            <a:ext cx="478141" cy="128764"/>
          </a:xfrm>
          <a:custGeom>
            <a:avLst/>
            <a:gdLst/>
            <a:ahLst/>
            <a:cxnLst/>
            <a:rect l="l" t="t" r="r" b="b"/>
            <a:pathLst>
              <a:path w="30813" h="8298" extrusionOk="0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2665754" y="2369856"/>
            <a:ext cx="557777" cy="128764"/>
          </a:xfrm>
          <a:custGeom>
            <a:avLst/>
            <a:gdLst/>
            <a:ahLst/>
            <a:cxnLst/>
            <a:rect l="l" t="t" r="r" b="b"/>
            <a:pathLst>
              <a:path w="35945" h="8298" extrusionOk="0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0" y="3222713"/>
            <a:ext cx="1472750" cy="128392"/>
          </a:xfrm>
          <a:custGeom>
            <a:avLst/>
            <a:gdLst/>
            <a:ahLst/>
            <a:cxnLst/>
            <a:rect l="l" t="t" r="r" b="b"/>
            <a:pathLst>
              <a:path w="94909" h="8274" extrusionOk="0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2202118" y="2369856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2406772" y="2369856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2061089" y="2796292"/>
            <a:ext cx="128764" cy="128749"/>
          </a:xfrm>
          <a:custGeom>
            <a:avLst/>
            <a:gdLst/>
            <a:ahLst/>
            <a:cxnLst/>
            <a:rect l="l" t="t" r="r" b="b"/>
            <a:pathLst>
              <a:path w="8298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/>
          <p:nvPr/>
        </p:nvSpPr>
        <p:spPr>
          <a:xfrm>
            <a:off x="1856436" y="2796292"/>
            <a:ext cx="128376" cy="128749"/>
          </a:xfrm>
          <a:custGeom>
            <a:avLst/>
            <a:gdLst/>
            <a:ahLst/>
            <a:cxnLst/>
            <a:rect l="l" t="t" r="r" b="b"/>
            <a:pathLst>
              <a:path w="8273" h="8297" extrusionOk="0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641505" y="2796292"/>
            <a:ext cx="128764" cy="128749"/>
          </a:xfrm>
          <a:custGeom>
            <a:avLst/>
            <a:gdLst/>
            <a:ahLst/>
            <a:cxnLst/>
            <a:rect l="l" t="t" r="r" b="b"/>
            <a:pathLst>
              <a:path w="8298" h="8297" extrusionOk="0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/>
          <p:cNvSpPr/>
          <p:nvPr/>
        </p:nvSpPr>
        <p:spPr>
          <a:xfrm>
            <a:off x="3094800" y="2583074"/>
            <a:ext cx="128749" cy="12876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191634" y="2369856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1339573" y="3009138"/>
            <a:ext cx="1644653" cy="128749"/>
          </a:xfrm>
          <a:custGeom>
            <a:avLst/>
            <a:gdLst/>
            <a:ahLst/>
            <a:cxnLst/>
            <a:rect l="l" t="t" r="r" b="b"/>
            <a:pathLst>
              <a:path w="105987" h="8297" extrusionOk="0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1339573" y="3009138"/>
            <a:ext cx="478156" cy="128749"/>
          </a:xfrm>
          <a:custGeom>
            <a:avLst/>
            <a:gdLst/>
            <a:ahLst/>
            <a:cxnLst/>
            <a:rect l="l" t="t" r="r" b="b"/>
            <a:pathLst>
              <a:path w="30814" h="8297" extrusionOk="0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0" y="3009510"/>
            <a:ext cx="749775" cy="128376"/>
          </a:xfrm>
          <a:custGeom>
            <a:avLst/>
            <a:gdLst/>
            <a:ahLst/>
            <a:cxnLst/>
            <a:rect l="l" t="t" r="r" b="b"/>
            <a:pathLst>
              <a:path w="48318" h="8273" extrusionOk="0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1084687" y="3009138"/>
            <a:ext cx="128764" cy="128749"/>
          </a:xfrm>
          <a:custGeom>
            <a:avLst/>
            <a:gdLst/>
            <a:ahLst/>
            <a:cxnLst/>
            <a:rect l="l" t="t" r="r" b="b"/>
            <a:pathLst>
              <a:path w="8298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879662" y="3009138"/>
            <a:ext cx="128749" cy="128749"/>
          </a:xfrm>
          <a:custGeom>
            <a:avLst/>
            <a:gdLst/>
            <a:ahLst/>
            <a:cxnLst/>
            <a:rect l="l" t="t" r="r" b="b"/>
            <a:pathLst>
              <a:path w="8297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533979" y="3435558"/>
            <a:ext cx="128749" cy="12876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338622" y="3435558"/>
            <a:ext cx="128749" cy="12876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142891" y="3435558"/>
            <a:ext cx="128764" cy="12876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3094800" y="3009138"/>
            <a:ext cx="128749" cy="128749"/>
          </a:xfrm>
          <a:custGeom>
            <a:avLst/>
            <a:gdLst/>
            <a:ahLst/>
            <a:cxnLst/>
            <a:rect l="l" t="t" r="r" b="b"/>
            <a:pathLst>
              <a:path w="8297" h="8297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1676332" y="2583074"/>
            <a:ext cx="1314984" cy="128764"/>
          </a:xfrm>
          <a:custGeom>
            <a:avLst/>
            <a:gdLst/>
            <a:ahLst/>
            <a:cxnLst/>
            <a:rect l="l" t="t" r="r" b="b"/>
            <a:pathLst>
              <a:path w="84742" h="8298" extrusionOk="0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2267232" y="2796292"/>
            <a:ext cx="956281" cy="128749"/>
          </a:xfrm>
          <a:custGeom>
            <a:avLst/>
            <a:gdLst/>
            <a:ahLst/>
            <a:cxnLst/>
            <a:rect l="l" t="t" r="r" b="b"/>
            <a:pathLst>
              <a:path w="61626" h="8297" extrusionOk="0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641505" y="2796292"/>
            <a:ext cx="896384" cy="128749"/>
          </a:xfrm>
          <a:custGeom>
            <a:avLst/>
            <a:gdLst/>
            <a:ahLst/>
            <a:cxnLst/>
            <a:rect l="l" t="t" r="r" b="b"/>
            <a:pathLst>
              <a:path w="57766" h="8297" extrusionOk="0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0" y="2796292"/>
            <a:ext cx="449495" cy="128749"/>
          </a:xfrm>
          <a:custGeom>
            <a:avLst/>
            <a:gdLst/>
            <a:ahLst/>
            <a:cxnLst/>
            <a:rect l="l" t="t" r="r" b="b"/>
            <a:pathLst>
              <a:path w="28967" h="8297" extrusionOk="0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1676332" y="3222340"/>
            <a:ext cx="1547157" cy="128764"/>
          </a:xfrm>
          <a:custGeom>
            <a:avLst/>
            <a:gdLst/>
            <a:ahLst/>
            <a:cxnLst/>
            <a:rect l="l" t="t" r="r" b="b"/>
            <a:pathLst>
              <a:path w="99704" h="8298" extrusionOk="0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2522506" y="3435558"/>
            <a:ext cx="701019" cy="128764"/>
          </a:xfrm>
          <a:custGeom>
            <a:avLst/>
            <a:gdLst/>
            <a:ahLst/>
            <a:cxnLst/>
            <a:rect l="l" t="t" r="r" b="b"/>
            <a:pathLst>
              <a:path w="45176" h="8298" extrusionOk="0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0" y="2583074"/>
            <a:ext cx="1277773" cy="128764"/>
          </a:xfrm>
          <a:custGeom>
            <a:avLst/>
            <a:gdLst/>
            <a:ahLst/>
            <a:cxnLst/>
            <a:rect l="l" t="t" r="r" b="b"/>
            <a:pathLst>
              <a:path w="82344" h="8298" extrusionOk="0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812313" y="3435558"/>
            <a:ext cx="1562783" cy="128764"/>
          </a:xfrm>
          <a:custGeom>
            <a:avLst/>
            <a:gdLst/>
            <a:ahLst/>
            <a:cxnLst/>
            <a:rect l="l" t="t" r="r" b="b"/>
            <a:pathLst>
              <a:path w="100711" h="8298" extrusionOk="0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3223538" y="1474200"/>
            <a:ext cx="1086520" cy="2772465"/>
          </a:xfrm>
          <a:custGeom>
            <a:avLst/>
            <a:gdLst/>
            <a:ahLst/>
            <a:cxnLst/>
            <a:rect l="l" t="t" r="r" b="b"/>
            <a:pathLst>
              <a:path w="70019" h="178667" extrusionOk="0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USTOM_10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subTitle" idx="1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15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subTitle" idx="1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title" hasCustomPrompt="1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24"/>
          <p:cNvSpPr txBox="1">
            <a:spLocks noGrp="1"/>
          </p:cNvSpPr>
          <p:nvPr>
            <p:ph type="subTitle" idx="2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title" idx="3" hasCustomPrompt="1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15" name="Google Shape;315;p24"/>
          <p:cNvSpPr txBox="1">
            <a:spLocks noGrp="1"/>
          </p:cNvSpPr>
          <p:nvPr>
            <p:ph type="subTitle" idx="4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title" idx="5" hasCustomPrompt="1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sz="25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24"/>
          <p:cNvSpPr/>
          <p:nvPr/>
        </p:nvSpPr>
        <p:spPr>
          <a:xfrm>
            <a:off x="7377200" y="2089950"/>
            <a:ext cx="1766704" cy="356851"/>
          </a:xfrm>
          <a:custGeom>
            <a:avLst/>
            <a:gdLst/>
            <a:ahLst/>
            <a:cxnLst/>
            <a:rect l="l" t="t" r="r" b="b"/>
            <a:pathLst>
              <a:path w="15325" h="2775" extrusionOk="0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357025" y="2089950"/>
            <a:ext cx="2071751" cy="356851"/>
          </a:xfrm>
          <a:custGeom>
            <a:avLst/>
            <a:gdLst/>
            <a:ahLst/>
            <a:cxnLst/>
            <a:rect l="l" t="t" r="r" b="b"/>
            <a:pathLst>
              <a:path w="4300" h="2775" extrusionOk="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6810278" y="1500450"/>
            <a:ext cx="1104154" cy="356872"/>
          </a:xfrm>
          <a:custGeom>
            <a:avLst/>
            <a:gdLst/>
            <a:ahLst/>
            <a:cxnLst/>
            <a:rect l="l" t="t" r="r" b="b"/>
            <a:pathLst>
              <a:path w="18027" h="2775" extrusionOk="0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6896029" y="2679300"/>
            <a:ext cx="2247805" cy="355450"/>
          </a:xfrm>
          <a:custGeom>
            <a:avLst/>
            <a:gdLst/>
            <a:ahLst/>
            <a:cxnLst/>
            <a:rect l="l" t="t" r="r" b="b"/>
            <a:pathLst>
              <a:path w="12872" h="2764" extrusionOk="0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8105579" y="1500450"/>
            <a:ext cx="1038298" cy="356872"/>
          </a:xfrm>
          <a:custGeom>
            <a:avLst/>
            <a:gdLst/>
            <a:ahLst/>
            <a:cxnLst/>
            <a:rect l="l" t="t" r="r" b="b"/>
            <a:pathLst>
              <a:path w="2882" h="2775" extrusionOk="0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6739789" y="3268775"/>
            <a:ext cx="1104128" cy="355450"/>
          </a:xfrm>
          <a:custGeom>
            <a:avLst/>
            <a:gdLst/>
            <a:ahLst/>
            <a:cxnLst/>
            <a:rect l="l" t="t" r="r" b="b"/>
            <a:pathLst>
              <a:path w="18396" h="2764" extrusionOk="0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18" y="3268775"/>
            <a:ext cx="1038298" cy="355450"/>
          </a:xfrm>
          <a:custGeom>
            <a:avLst/>
            <a:gdLst/>
            <a:ahLst/>
            <a:cxnLst/>
            <a:rect l="l" t="t" r="r" b="b"/>
            <a:pathLst>
              <a:path w="2882" h="2764" extrusionOk="0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10" y="1500456"/>
            <a:ext cx="1104138" cy="356858"/>
          </a:xfrm>
          <a:custGeom>
            <a:avLst/>
            <a:gdLst/>
            <a:ahLst/>
            <a:cxnLst/>
            <a:rect l="l" t="t" r="r" b="b"/>
            <a:pathLst>
              <a:path w="8586" h="2775" extrusionOk="0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/>
          <p:nvPr/>
        </p:nvSpPr>
        <p:spPr>
          <a:xfrm>
            <a:off x="1299972" y="1500450"/>
            <a:ext cx="490621" cy="356872"/>
          </a:xfrm>
          <a:custGeom>
            <a:avLst/>
            <a:gdLst/>
            <a:ahLst/>
            <a:cxnLst/>
            <a:rect l="l" t="t" r="r" b="b"/>
            <a:pathLst>
              <a:path w="18396" h="2775" extrusionOk="0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sz="2800" b="1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9" r:id="rId5"/>
    <p:sldLayoutId id="2147483661" r:id="rId6"/>
    <p:sldLayoutId id="2147483665" r:id="rId7"/>
    <p:sldLayoutId id="2147483667" r:id="rId8"/>
    <p:sldLayoutId id="2147483670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>
            <a:spLocks noGrp="1"/>
          </p:cNvSpPr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Akhbar MT" pitchFamily="2" charset="-78"/>
              </a:rPr>
              <a:t>الوحدة الثالثة</a:t>
            </a:r>
            <a:br>
              <a:rPr lang="ar-SA" dirty="0">
                <a:cs typeface="Akhbar MT" pitchFamily="2" charset="-78"/>
              </a:rPr>
            </a:br>
            <a:r>
              <a:rPr lang="ar-SA" dirty="0">
                <a:cs typeface="Akhbar MT" pitchFamily="2" charset="-78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rtl="1"/>
            <a:r>
              <a:rPr lang="ar-SA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الدرس الثاني</a:t>
            </a:r>
            <a:br>
              <a:rPr lang="en-US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الرسم بواسطة سكراتش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Scratch)</a:t>
            </a:r>
            <a:endParaRPr lang="ar-S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95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2341475" y="244069"/>
            <a:ext cx="6535025" cy="4899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r" rtl="1">
              <a:buNone/>
            </a:pPr>
            <a:r>
              <a:rPr lang="ar-SA" sz="2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الأهداف التعليمية ومخرجات التعلم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تعديل لون وحجم القلم في برنامج سكراتش.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إضافة القلم في سكراتش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مسح منصة سكراتش.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إنشاء رسومات ثنائية الابعاد باستخدام لبنات سكراتش.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إنشاء مقطع برمجي يطبع الكائن على المنصة.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تعديل لون وحجم القلم في سكراتش.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رسم الأشكال بواسطة القلم في سكراتش.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استخدام لبنة (اطبع) في سكراتش.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تكرار الكائن.</a:t>
            </a:r>
          </a:p>
          <a:p>
            <a:pPr algn="r" rtl="1"/>
            <a:r>
              <a:rPr lang="ar-SA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إضافة مؤثر صوتي للكائن.</a:t>
            </a:r>
          </a:p>
        </p:txBody>
      </p:sp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اهداف الدرس </a:t>
            </a:r>
            <a:endParaRPr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0" y="1716622"/>
            <a:ext cx="1619286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00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810055" y="61954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إضافة القلم في سكراتش</a:t>
            </a:r>
            <a:b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1"/>
          </p:nvPr>
        </p:nvSpPr>
        <p:spPr>
          <a:xfrm flipH="1">
            <a:off x="295250" y="2277424"/>
            <a:ext cx="4921132" cy="1892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 algn="just" rtl="1">
              <a:buFont typeface="Arial" panose="020B0604020202020204" pitchFamily="34" charset="0"/>
              <a:buChar char="•"/>
            </a:pPr>
            <a:r>
              <a:rPr lang="ar-SA" sz="28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يمكنك في سكراتش استخدام الكائن للرسم. </a:t>
            </a:r>
          </a:p>
          <a:p>
            <a:pPr marL="571500" indent="-457200" algn="just" rtl="1">
              <a:buFont typeface="Arial" panose="020B0604020202020204" pitchFamily="34" charset="0"/>
              <a:buChar char="•"/>
            </a:pPr>
            <a:r>
              <a:rPr lang="ar-SA" sz="28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ستجعل الكائن الآن يرسم شكل أثناء حركته. </a:t>
            </a:r>
          </a:p>
          <a:p>
            <a:pPr marL="571500" indent="-457200" algn="just" rtl="1">
              <a:buFont typeface="Arial" panose="020B0604020202020204" pitchFamily="34" charset="0"/>
              <a:buChar char="•"/>
            </a:pPr>
            <a:r>
              <a:rPr lang="ar-SA" sz="28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لبدء الرسم في سكراتش يجب عليك إضافة مُلحق القلم.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14B3DC4-00EB-32C2-4D3E-A773DAD9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44" y="0"/>
            <a:ext cx="2851956" cy="51435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8ED1D51-8BB0-CAE1-6982-451C2F42C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151" y="796276"/>
            <a:ext cx="4044462" cy="1481150"/>
          </a:xfrm>
          <a:prstGeom prst="rect">
            <a:avLst/>
          </a:prstGeom>
        </p:spPr>
      </p:pic>
      <p:cxnSp>
        <p:nvCxnSpPr>
          <p:cNvPr id="11" name="رابط منحني 10">
            <a:extLst>
              <a:ext uri="{FF2B5EF4-FFF2-40B4-BE49-F238E27FC236}">
                <a16:creationId xmlns:a16="http://schemas.microsoft.com/office/drawing/2014/main" id="{770F60BF-D92C-FFA1-F3E6-FE8166A04E48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5617715" y="1876093"/>
            <a:ext cx="2700704" cy="3503370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>
            <a:spLocks noGrp="1"/>
          </p:cNvSpPr>
          <p:nvPr>
            <p:ph type="subTitle" idx="1"/>
          </p:nvPr>
        </p:nvSpPr>
        <p:spPr>
          <a:xfrm flipH="1">
            <a:off x="364043" y="217407"/>
            <a:ext cx="6087890" cy="80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rtl="1"/>
            <a:r>
              <a:rPr lang="ar-SA" sz="2800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أداة القلم </a:t>
            </a:r>
            <a:r>
              <a:rPr lang="ar-SA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عند استخدام أداة القلم، يترك الكائن أثرًا عند انتقاله من مكان إلى آخر عبر المنصة.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49CA716-219A-4D05-825B-FA5EAEBC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34" y="0"/>
            <a:ext cx="2692066" cy="51435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61A93E5-4669-6815-E1B1-82D498FB5ACB}"/>
              </a:ext>
            </a:extLst>
          </p:cNvPr>
          <p:cNvSpPr/>
          <p:nvPr/>
        </p:nvSpPr>
        <p:spPr>
          <a:xfrm>
            <a:off x="520691" y="1126905"/>
            <a:ext cx="5931242" cy="2746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sp>
        <p:nvSpPr>
          <p:cNvPr id="8" name="Google Shape;369;p31">
            <a:extLst>
              <a:ext uri="{FF2B5EF4-FFF2-40B4-BE49-F238E27FC236}">
                <a16:creationId xmlns:a16="http://schemas.microsoft.com/office/drawing/2014/main" id="{E0C9B9FA-9E2B-34CF-6736-5ABFFA62C352}"/>
              </a:ext>
            </a:extLst>
          </p:cNvPr>
          <p:cNvSpPr txBox="1">
            <a:spLocks/>
          </p:cNvSpPr>
          <p:nvPr/>
        </p:nvSpPr>
        <p:spPr>
          <a:xfrm flipH="1">
            <a:off x="520691" y="1437677"/>
            <a:ext cx="405130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just" rtl="1"/>
            <a:r>
              <a:rPr lang="ar-SA" sz="2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ترفع اللبنة القلم وتجعل الكائن يتوقف عن الرسم.</a:t>
            </a:r>
          </a:p>
        </p:txBody>
      </p:sp>
      <p:sp>
        <p:nvSpPr>
          <p:cNvPr id="9" name="Google Shape;369;p31">
            <a:extLst>
              <a:ext uri="{FF2B5EF4-FFF2-40B4-BE49-F238E27FC236}">
                <a16:creationId xmlns:a16="http://schemas.microsoft.com/office/drawing/2014/main" id="{E3A59CDD-79FE-4378-9E2B-875107ECF297}"/>
              </a:ext>
            </a:extLst>
          </p:cNvPr>
          <p:cNvSpPr txBox="1">
            <a:spLocks/>
          </p:cNvSpPr>
          <p:nvPr/>
        </p:nvSpPr>
        <p:spPr>
          <a:xfrm flipH="1">
            <a:off x="520691" y="3051077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2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تجعل اللبنة الكائن يترك أثراً عند تحركه إلى المنصة.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2FB6CA1-09A5-A9C7-6D83-902114FD5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876" y="1262381"/>
            <a:ext cx="2150057" cy="12377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C9DE7EC-2A20-2EA8-0C75-9EBC6F40C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876" y="2753083"/>
            <a:ext cx="2265295" cy="14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61A93E5-4669-6815-E1B1-82D498FB5ACB}"/>
              </a:ext>
            </a:extLst>
          </p:cNvPr>
          <p:cNvSpPr/>
          <p:nvPr/>
        </p:nvSpPr>
        <p:spPr>
          <a:xfrm>
            <a:off x="4007224" y="1180693"/>
            <a:ext cx="2702669" cy="2746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7E7B3F1-252F-56CB-8977-1DE050DB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46" y="-71607"/>
            <a:ext cx="2178154" cy="5143500"/>
          </a:xfrm>
          <a:prstGeom prst="rect">
            <a:avLst/>
          </a:prstGeom>
        </p:spPr>
      </p:pic>
      <p:sp>
        <p:nvSpPr>
          <p:cNvPr id="8" name="Google Shape;340;p28">
            <a:extLst>
              <a:ext uri="{FF2B5EF4-FFF2-40B4-BE49-F238E27FC236}">
                <a16:creationId xmlns:a16="http://schemas.microsoft.com/office/drawing/2014/main" id="{6012E980-D4B9-50AC-D398-56E90581D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55" y="61954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إضافة القلم في سكراتش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3672ABF-60F7-50A4-A6CB-ABEB8D34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45" y="2050149"/>
            <a:ext cx="3240983" cy="3014910"/>
          </a:xfrm>
          <a:prstGeom prst="rect">
            <a:avLst/>
          </a:prstGeom>
        </p:spPr>
      </p:pic>
      <p:sp>
        <p:nvSpPr>
          <p:cNvPr id="14" name="Google Shape;341;p28">
            <a:extLst>
              <a:ext uri="{FF2B5EF4-FFF2-40B4-BE49-F238E27FC236}">
                <a16:creationId xmlns:a16="http://schemas.microsoft.com/office/drawing/2014/main" id="{8F3A545E-83D1-0731-C3F6-F6A21F457F30}"/>
              </a:ext>
            </a:extLst>
          </p:cNvPr>
          <p:cNvSpPr txBox="1">
            <a:spLocks/>
          </p:cNvSpPr>
          <p:nvPr/>
        </p:nvSpPr>
        <p:spPr>
          <a:xfrm flipH="1">
            <a:off x="2212763" y="1219623"/>
            <a:ext cx="4921132" cy="189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571500" indent="-457200" algn="just" rtl="1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 استخدام اللبنات بهذه الطريقة تجعل الكائن يرسم خط متقطعاً</a:t>
            </a:r>
          </a:p>
        </p:txBody>
      </p:sp>
    </p:spTree>
    <p:extLst>
      <p:ext uri="{BB962C8B-B14F-4D97-AF65-F5344CB8AC3E}">
        <p14:creationId xmlns:p14="http://schemas.microsoft.com/office/powerpoint/2010/main" val="239299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61A93E5-4669-6815-E1B1-82D498FB5ACB}"/>
              </a:ext>
            </a:extLst>
          </p:cNvPr>
          <p:cNvSpPr/>
          <p:nvPr/>
        </p:nvSpPr>
        <p:spPr>
          <a:xfrm>
            <a:off x="90152" y="1126905"/>
            <a:ext cx="6619741" cy="2746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DE92381-AD8F-E922-AC8C-404835C8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348" y="242048"/>
            <a:ext cx="3763546" cy="1906212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8C1E74-485F-997E-F0F2-E6201454F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4"/>
          <a:stretch/>
        </p:blipFill>
        <p:spPr>
          <a:xfrm>
            <a:off x="90152" y="1974036"/>
            <a:ext cx="6879362" cy="11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9B609EB-EB4B-6C24-D315-87080B45D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825" y="1131047"/>
            <a:ext cx="4908176" cy="2907740"/>
          </a:xfrm>
          <a:prstGeom prst="rect">
            <a:avLst/>
          </a:prstGeom>
        </p:spPr>
      </p:pic>
      <p:sp>
        <p:nvSpPr>
          <p:cNvPr id="9" name="Google Shape;369;p31">
            <a:extLst>
              <a:ext uri="{FF2B5EF4-FFF2-40B4-BE49-F238E27FC236}">
                <a16:creationId xmlns:a16="http://schemas.microsoft.com/office/drawing/2014/main" id="{2E1DD25A-940C-4EEA-A048-A7D37838CC82}"/>
              </a:ext>
            </a:extLst>
          </p:cNvPr>
          <p:cNvSpPr txBox="1">
            <a:spLocks/>
          </p:cNvSpPr>
          <p:nvPr/>
        </p:nvSpPr>
        <p:spPr>
          <a:xfrm flipH="1">
            <a:off x="4572000" y="106172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إضافة الألوان إلى رسوماتك</a:t>
            </a:r>
            <a:endParaRPr lang="ar-SA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94085CA-5E08-2D07-ACCF-59E1E31B2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412" y="36513"/>
            <a:ext cx="4205498" cy="369230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70C671FC-39AE-967A-7F23-279826D884D1}"/>
              </a:ext>
            </a:extLst>
          </p:cNvPr>
          <p:cNvSpPr/>
          <p:nvPr/>
        </p:nvSpPr>
        <p:spPr>
          <a:xfrm>
            <a:off x="2111188" y="3690647"/>
            <a:ext cx="7032812" cy="1452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1457FFC-0191-110C-7FBF-2DBE4D9BD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974" y="3557892"/>
            <a:ext cx="4020671" cy="1121233"/>
          </a:xfrm>
          <a:prstGeom prst="rect">
            <a:avLst/>
          </a:prstGeom>
        </p:spPr>
      </p:pic>
      <p:sp>
        <p:nvSpPr>
          <p:cNvPr id="15" name="Google Shape;369;p31">
            <a:extLst>
              <a:ext uri="{FF2B5EF4-FFF2-40B4-BE49-F238E27FC236}">
                <a16:creationId xmlns:a16="http://schemas.microsoft.com/office/drawing/2014/main" id="{E38D5FCC-8348-04A4-B9C1-C15DD5D96194}"/>
              </a:ext>
            </a:extLst>
          </p:cNvPr>
          <p:cNvSpPr txBox="1">
            <a:spLocks/>
          </p:cNvSpPr>
          <p:nvPr/>
        </p:nvSpPr>
        <p:spPr>
          <a:xfrm flipH="1">
            <a:off x="3986697" y="3945188"/>
            <a:ext cx="509027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يمكنك تغيير لون القلم من خلال هاتين اللبنتين.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8077F6F8-4A50-1D31-DEC8-90C642BBC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450" y="1746982"/>
            <a:ext cx="2245764" cy="1269345"/>
          </a:xfrm>
          <a:prstGeom prst="rect">
            <a:avLst/>
          </a:prstGeom>
        </p:spPr>
      </p:pic>
      <p:pic>
        <p:nvPicPr>
          <p:cNvPr id="24" name="رسم 23" descr="شارة 1 مع تعبئة خالصة">
            <a:extLst>
              <a:ext uri="{FF2B5EF4-FFF2-40B4-BE49-F238E27FC236}">
                <a16:creationId xmlns:a16="http://schemas.microsoft.com/office/drawing/2014/main" id="{BD254DCF-6057-EED2-F4EA-61DCC2F52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1187" y="1131047"/>
            <a:ext cx="914400" cy="914400"/>
          </a:xfrm>
          <a:prstGeom prst="rect">
            <a:avLst/>
          </a:prstGeom>
        </p:spPr>
      </p:pic>
      <p:pic>
        <p:nvPicPr>
          <p:cNvPr id="25" name="رسم 24" descr="شارة مع تعبئة خالصة">
            <a:extLst>
              <a:ext uri="{FF2B5EF4-FFF2-40B4-BE49-F238E27FC236}">
                <a16:creationId xmlns:a16="http://schemas.microsoft.com/office/drawing/2014/main" id="{000334DA-78B9-9F7F-6AE3-4DA2F3057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1187" y="2851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61A93E5-4669-6815-E1B1-82D498FB5ACB}"/>
              </a:ext>
            </a:extLst>
          </p:cNvPr>
          <p:cNvSpPr/>
          <p:nvPr/>
        </p:nvSpPr>
        <p:spPr>
          <a:xfrm>
            <a:off x="3267635" y="1382399"/>
            <a:ext cx="3079188" cy="199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sp>
        <p:nvSpPr>
          <p:cNvPr id="2" name="Google Shape;369;p31">
            <a:extLst>
              <a:ext uri="{FF2B5EF4-FFF2-40B4-BE49-F238E27FC236}">
                <a16:creationId xmlns:a16="http://schemas.microsoft.com/office/drawing/2014/main" id="{F05A468C-08E5-3E19-1B8E-C852028E4CB1}"/>
              </a:ext>
            </a:extLst>
          </p:cNvPr>
          <p:cNvSpPr txBox="1">
            <a:spLocks/>
          </p:cNvSpPr>
          <p:nvPr/>
        </p:nvSpPr>
        <p:spPr>
          <a:xfrm flipH="1">
            <a:off x="2950438" y="106432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لبنة حجم القلم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827967-E5B1-CAA4-E16F-3AC7B875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8" y="-49866"/>
            <a:ext cx="3193676" cy="11210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7AE315-9C29-5DA1-5670-275A3018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29" y="0"/>
            <a:ext cx="4476956" cy="5143500"/>
          </a:xfrm>
          <a:prstGeom prst="rect">
            <a:avLst/>
          </a:prstGeom>
        </p:spPr>
      </p:pic>
      <p:sp>
        <p:nvSpPr>
          <p:cNvPr id="6" name="Google Shape;369;p31">
            <a:extLst>
              <a:ext uri="{FF2B5EF4-FFF2-40B4-BE49-F238E27FC236}">
                <a16:creationId xmlns:a16="http://schemas.microsoft.com/office/drawing/2014/main" id="{E17F4124-9C3C-694F-7E0D-AE31C31B8700}"/>
              </a:ext>
            </a:extLst>
          </p:cNvPr>
          <p:cNvSpPr txBox="1">
            <a:spLocks/>
          </p:cNvSpPr>
          <p:nvPr/>
        </p:nvSpPr>
        <p:spPr>
          <a:xfrm flipH="1">
            <a:off x="2218763" y="1763250"/>
            <a:ext cx="4652683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just" rtl="1"/>
            <a:r>
              <a:rPr lang="ar-SA" sz="2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يمكن تغيير حجم القلم بواسطة هذه اللبنة وتكون قيمتها الصغرى 1 وكلما زادت هذه القيمة اصبح القم اعرض.</a:t>
            </a:r>
          </a:p>
        </p:txBody>
      </p:sp>
      <p:pic>
        <p:nvPicPr>
          <p:cNvPr id="9" name="صورة 8" descr="صورة تحتوي على نص, قصاصة فن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81A07055-F78D-0B0C-DAA1-7A17AF3D9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710" y="2638425"/>
            <a:ext cx="1847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2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5"/>
          <p:cNvGrpSpPr/>
          <p:nvPr/>
        </p:nvGrpSpPr>
        <p:grpSpPr>
          <a:xfrm>
            <a:off x="6739789" y="2872050"/>
            <a:ext cx="2404115" cy="2123775"/>
            <a:chOff x="6739789" y="1500450"/>
            <a:chExt cx="2404115" cy="2123775"/>
          </a:xfrm>
        </p:grpSpPr>
        <p:sp>
          <p:nvSpPr>
            <p:cNvPr id="438" name="Google Shape;438;p35"/>
            <p:cNvSpPr/>
            <p:nvPr/>
          </p:nvSpPr>
          <p:spPr>
            <a:xfrm>
              <a:off x="7377200" y="2089950"/>
              <a:ext cx="1766704" cy="356851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15324" y="2774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rgbClr val="FFFFF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6810278" y="1500450"/>
              <a:ext cx="1104154" cy="356872"/>
            </a:xfrm>
            <a:custGeom>
              <a:avLst/>
              <a:gdLst/>
              <a:ahLst/>
              <a:cxnLst/>
              <a:rect l="l" t="t" r="r" b="b"/>
              <a:pathLst>
                <a:path w="18027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026" y="2774"/>
                  </a:lnTo>
                  <a:lnTo>
                    <a:pt x="1802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6896029" y="2679300"/>
              <a:ext cx="2247805" cy="355450"/>
            </a:xfrm>
            <a:custGeom>
              <a:avLst/>
              <a:gdLst/>
              <a:ahLst/>
              <a:cxnLst/>
              <a:rect l="l" t="t" r="r" b="b"/>
              <a:pathLst>
                <a:path w="12872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2871" y="2763"/>
                  </a:lnTo>
                  <a:lnTo>
                    <a:pt x="1287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105579" y="1500450"/>
              <a:ext cx="1038298" cy="356872"/>
            </a:xfrm>
            <a:custGeom>
              <a:avLst/>
              <a:gdLst/>
              <a:ahLst/>
              <a:cxnLst/>
              <a:rect l="l" t="t" r="r" b="b"/>
              <a:pathLst>
                <a:path w="2882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2882" y="27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6739789" y="3268775"/>
              <a:ext cx="1104128" cy="355450"/>
            </a:xfrm>
            <a:custGeom>
              <a:avLst/>
              <a:gdLst/>
              <a:ahLst/>
              <a:cxnLst/>
              <a:rect l="l" t="t" r="r" b="b"/>
              <a:pathLst>
                <a:path w="18396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8396" y="2763"/>
                  </a:lnTo>
                  <a:lnTo>
                    <a:pt x="1839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5"/>
          <p:cNvGrpSpPr/>
          <p:nvPr/>
        </p:nvGrpSpPr>
        <p:grpSpPr>
          <a:xfrm>
            <a:off x="10" y="128850"/>
            <a:ext cx="2428766" cy="2123775"/>
            <a:chOff x="10" y="1500450"/>
            <a:chExt cx="2428766" cy="2123775"/>
          </a:xfrm>
        </p:grpSpPr>
        <p:sp>
          <p:nvSpPr>
            <p:cNvPr id="444" name="Google Shape;444;p35"/>
            <p:cNvSpPr/>
            <p:nvPr/>
          </p:nvSpPr>
          <p:spPr>
            <a:xfrm>
              <a:off x="357025" y="2089950"/>
              <a:ext cx="2071751" cy="356851"/>
            </a:xfrm>
            <a:custGeom>
              <a:avLst/>
              <a:gdLst/>
              <a:ahLst/>
              <a:cxnLst/>
              <a:rect l="l" t="t" r="r" b="b"/>
              <a:pathLst>
                <a:path w="4300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4299" y="2774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8" y="3268775"/>
              <a:ext cx="1038298" cy="355450"/>
            </a:xfrm>
            <a:custGeom>
              <a:avLst/>
              <a:gdLst/>
              <a:ahLst/>
              <a:cxnLst/>
              <a:rect l="l" t="t" r="r" b="b"/>
              <a:pathLst>
                <a:path w="2882" h="2764" extrusionOk="0">
                  <a:moveTo>
                    <a:pt x="0" y="1"/>
                  </a:moveTo>
                  <a:lnTo>
                    <a:pt x="0" y="2763"/>
                  </a:lnTo>
                  <a:lnTo>
                    <a:pt x="2881" y="2763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0" y="1500456"/>
              <a:ext cx="1104138" cy="356858"/>
            </a:xfrm>
            <a:custGeom>
              <a:avLst/>
              <a:gdLst/>
              <a:ahLst/>
              <a:cxnLst/>
              <a:rect l="l" t="t" r="r" b="b"/>
              <a:pathLst>
                <a:path w="8586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8585" y="2774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1299972" y="1500450"/>
              <a:ext cx="490621" cy="356872"/>
            </a:xfrm>
            <a:custGeom>
              <a:avLst/>
              <a:gdLst/>
              <a:ahLst/>
              <a:cxnLst/>
              <a:rect l="l" t="t" r="r" b="b"/>
              <a:pathLst>
                <a:path w="18396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396" y="2774"/>
                  </a:lnTo>
                  <a:lnTo>
                    <a:pt x="1839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E3AAC38-81C5-2B36-9237-19C5A65C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85" y="-192945"/>
            <a:ext cx="4327563" cy="5143500"/>
          </a:xfrm>
          <a:prstGeom prst="rect">
            <a:avLst/>
          </a:prstGeom>
        </p:spPr>
      </p:pic>
      <p:sp>
        <p:nvSpPr>
          <p:cNvPr id="3" name="Google Shape;369;p31">
            <a:extLst>
              <a:ext uri="{FF2B5EF4-FFF2-40B4-BE49-F238E27FC236}">
                <a16:creationId xmlns:a16="http://schemas.microsoft.com/office/drawing/2014/main" id="{6C2B401E-DC79-DAAC-FE7D-516DFD97227F}"/>
              </a:ext>
            </a:extLst>
          </p:cNvPr>
          <p:cNvSpPr txBox="1">
            <a:spLocks/>
          </p:cNvSpPr>
          <p:nvPr/>
        </p:nvSpPr>
        <p:spPr>
          <a:xfrm flipH="1">
            <a:off x="2950438" y="106432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لبنة حجم القلم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09466C2-88E3-15CB-A066-EB6F766D6067}"/>
              </a:ext>
            </a:extLst>
          </p:cNvPr>
          <p:cNvSpPr/>
          <p:nvPr/>
        </p:nvSpPr>
        <p:spPr>
          <a:xfrm>
            <a:off x="0" y="993084"/>
            <a:ext cx="5115485" cy="356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955EA97-98C8-C49A-F7DA-92932590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74" y="2192295"/>
            <a:ext cx="4680371" cy="2321855"/>
          </a:xfrm>
          <a:prstGeom prst="rect">
            <a:avLst/>
          </a:prstGeom>
        </p:spPr>
      </p:pic>
      <p:sp>
        <p:nvSpPr>
          <p:cNvPr id="10" name="Google Shape;369;p31">
            <a:extLst>
              <a:ext uri="{FF2B5EF4-FFF2-40B4-BE49-F238E27FC236}">
                <a16:creationId xmlns:a16="http://schemas.microsoft.com/office/drawing/2014/main" id="{DC338B32-7E92-E6E6-6001-48FCF729EC63}"/>
              </a:ext>
            </a:extLst>
          </p:cNvPr>
          <p:cNvSpPr txBox="1">
            <a:spLocks/>
          </p:cNvSpPr>
          <p:nvPr/>
        </p:nvSpPr>
        <p:spPr>
          <a:xfrm flipH="1">
            <a:off x="183455" y="1383795"/>
            <a:ext cx="4814617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800" b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يمكنك تغيير حجم القلم أثناء عمل البرنامج.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5"/>
          <p:cNvGrpSpPr/>
          <p:nvPr/>
        </p:nvGrpSpPr>
        <p:grpSpPr>
          <a:xfrm>
            <a:off x="6739789" y="2872050"/>
            <a:ext cx="2404115" cy="2123775"/>
            <a:chOff x="6739789" y="1500450"/>
            <a:chExt cx="2404115" cy="2123775"/>
          </a:xfrm>
        </p:grpSpPr>
        <p:sp>
          <p:nvSpPr>
            <p:cNvPr id="438" name="Google Shape;438;p35"/>
            <p:cNvSpPr/>
            <p:nvPr/>
          </p:nvSpPr>
          <p:spPr>
            <a:xfrm>
              <a:off x="7377200" y="2089950"/>
              <a:ext cx="1766704" cy="356851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15324" y="2774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rgbClr val="FFFFF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6810278" y="1500450"/>
              <a:ext cx="1104154" cy="356872"/>
            </a:xfrm>
            <a:custGeom>
              <a:avLst/>
              <a:gdLst/>
              <a:ahLst/>
              <a:cxnLst/>
              <a:rect l="l" t="t" r="r" b="b"/>
              <a:pathLst>
                <a:path w="18027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026" y="2774"/>
                  </a:lnTo>
                  <a:lnTo>
                    <a:pt x="1802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6896029" y="2679300"/>
              <a:ext cx="2247805" cy="355450"/>
            </a:xfrm>
            <a:custGeom>
              <a:avLst/>
              <a:gdLst/>
              <a:ahLst/>
              <a:cxnLst/>
              <a:rect l="l" t="t" r="r" b="b"/>
              <a:pathLst>
                <a:path w="12872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2871" y="2763"/>
                  </a:lnTo>
                  <a:lnTo>
                    <a:pt x="1287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105579" y="1500450"/>
              <a:ext cx="1038298" cy="356872"/>
            </a:xfrm>
            <a:custGeom>
              <a:avLst/>
              <a:gdLst/>
              <a:ahLst/>
              <a:cxnLst/>
              <a:rect l="l" t="t" r="r" b="b"/>
              <a:pathLst>
                <a:path w="2882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2882" y="27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6739789" y="3268775"/>
              <a:ext cx="1104128" cy="355450"/>
            </a:xfrm>
            <a:custGeom>
              <a:avLst/>
              <a:gdLst/>
              <a:ahLst/>
              <a:cxnLst/>
              <a:rect l="l" t="t" r="r" b="b"/>
              <a:pathLst>
                <a:path w="18396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8396" y="2763"/>
                  </a:lnTo>
                  <a:lnTo>
                    <a:pt x="1839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5"/>
          <p:cNvGrpSpPr/>
          <p:nvPr/>
        </p:nvGrpSpPr>
        <p:grpSpPr>
          <a:xfrm>
            <a:off x="10" y="128850"/>
            <a:ext cx="2428766" cy="2123775"/>
            <a:chOff x="10" y="1500450"/>
            <a:chExt cx="2428766" cy="2123775"/>
          </a:xfrm>
        </p:grpSpPr>
        <p:sp>
          <p:nvSpPr>
            <p:cNvPr id="444" name="Google Shape;444;p35"/>
            <p:cNvSpPr/>
            <p:nvPr/>
          </p:nvSpPr>
          <p:spPr>
            <a:xfrm>
              <a:off x="357025" y="2089950"/>
              <a:ext cx="2071751" cy="356851"/>
            </a:xfrm>
            <a:custGeom>
              <a:avLst/>
              <a:gdLst/>
              <a:ahLst/>
              <a:cxnLst/>
              <a:rect l="l" t="t" r="r" b="b"/>
              <a:pathLst>
                <a:path w="4300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4299" y="2774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8" y="3268775"/>
              <a:ext cx="1038298" cy="355450"/>
            </a:xfrm>
            <a:custGeom>
              <a:avLst/>
              <a:gdLst/>
              <a:ahLst/>
              <a:cxnLst/>
              <a:rect l="l" t="t" r="r" b="b"/>
              <a:pathLst>
                <a:path w="2882" h="2764" extrusionOk="0">
                  <a:moveTo>
                    <a:pt x="0" y="1"/>
                  </a:moveTo>
                  <a:lnTo>
                    <a:pt x="0" y="2763"/>
                  </a:lnTo>
                  <a:lnTo>
                    <a:pt x="2881" y="2763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0" y="1500456"/>
              <a:ext cx="1104138" cy="356858"/>
            </a:xfrm>
            <a:custGeom>
              <a:avLst/>
              <a:gdLst/>
              <a:ahLst/>
              <a:cxnLst/>
              <a:rect l="l" t="t" r="r" b="b"/>
              <a:pathLst>
                <a:path w="8586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8585" y="2774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1299972" y="1500450"/>
              <a:ext cx="490621" cy="356872"/>
            </a:xfrm>
            <a:custGeom>
              <a:avLst/>
              <a:gdLst/>
              <a:ahLst/>
              <a:cxnLst/>
              <a:rect l="l" t="t" r="r" b="b"/>
              <a:pathLst>
                <a:path w="18396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396" y="2774"/>
                  </a:lnTo>
                  <a:lnTo>
                    <a:pt x="1839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369;p31">
            <a:extLst>
              <a:ext uri="{FF2B5EF4-FFF2-40B4-BE49-F238E27FC236}">
                <a16:creationId xmlns:a16="http://schemas.microsoft.com/office/drawing/2014/main" id="{6C2B401E-DC79-DAAC-FE7D-516DFD97227F}"/>
              </a:ext>
            </a:extLst>
          </p:cNvPr>
          <p:cNvSpPr txBox="1">
            <a:spLocks/>
          </p:cNvSpPr>
          <p:nvPr/>
        </p:nvSpPr>
        <p:spPr>
          <a:xfrm flipH="1">
            <a:off x="2950438" y="106432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رسم الأشكال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6EA625-FBA9-5E83-38E6-380F7731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67" y="0"/>
            <a:ext cx="1668719" cy="51435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E58E94C-16FD-DB4F-469E-91FA88023643}"/>
              </a:ext>
            </a:extLst>
          </p:cNvPr>
          <p:cNvSpPr/>
          <p:nvPr/>
        </p:nvSpPr>
        <p:spPr>
          <a:xfrm>
            <a:off x="0" y="993084"/>
            <a:ext cx="5115485" cy="356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40E90CF-C730-B55C-1D18-9ED7CEA4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" y="2250946"/>
            <a:ext cx="2683377" cy="2252624"/>
          </a:xfrm>
          <a:prstGeom prst="rect">
            <a:avLst/>
          </a:prstGeom>
        </p:spPr>
      </p:pic>
      <p:sp>
        <p:nvSpPr>
          <p:cNvPr id="11" name="Google Shape;369;p31">
            <a:extLst>
              <a:ext uri="{FF2B5EF4-FFF2-40B4-BE49-F238E27FC236}">
                <a16:creationId xmlns:a16="http://schemas.microsoft.com/office/drawing/2014/main" id="{DFE3139B-FC41-D882-6C46-B891E1DEEDFC}"/>
              </a:ext>
            </a:extLst>
          </p:cNvPr>
          <p:cNvSpPr txBox="1">
            <a:spLocks/>
          </p:cNvSpPr>
          <p:nvPr/>
        </p:nvSpPr>
        <p:spPr>
          <a:xfrm flipH="1">
            <a:off x="-1" y="1280987"/>
            <a:ext cx="5115486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800" b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يمكنك في سكراتش رسم أي شكل تريده.</a:t>
            </a:r>
            <a:endParaRPr lang="ar-SA" sz="28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800" b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أنشئ البرنامج التالي ثم شغّله.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700D7B-ECE5-4BB7-161C-DA7289CC8659}"/>
              </a:ext>
            </a:extLst>
          </p:cNvPr>
          <p:cNvSpPr txBox="1"/>
          <p:nvPr/>
        </p:nvSpPr>
        <p:spPr>
          <a:xfrm>
            <a:off x="3580281" y="2999885"/>
            <a:ext cx="991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المربع</a:t>
            </a:r>
            <a:endParaRPr lang="ar-SA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>
            <a:spLocks noGrp="1"/>
          </p:cNvSpPr>
          <p:nvPr>
            <p:ph type="title"/>
          </p:nvPr>
        </p:nvSpPr>
        <p:spPr>
          <a:xfrm>
            <a:off x="3423900" y="1517406"/>
            <a:ext cx="229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Akhbar MT" pitchFamily="2" charset="-78"/>
              </a:rPr>
              <a:t>الدرس الأول </a:t>
            </a:r>
            <a:endParaRPr dirty="0">
              <a:cs typeface="Akhbar MT" pitchFamily="2" charset="-78"/>
            </a:endParaRPr>
          </a:p>
        </p:txBody>
      </p:sp>
      <p:sp>
        <p:nvSpPr>
          <p:cNvPr id="455" name="Google Shape;455;p36"/>
          <p:cNvSpPr txBox="1">
            <a:spLocks noGrp="1"/>
          </p:cNvSpPr>
          <p:nvPr>
            <p:ph type="title" idx="3"/>
          </p:nvPr>
        </p:nvSpPr>
        <p:spPr>
          <a:xfrm>
            <a:off x="3423750" y="2194596"/>
            <a:ext cx="229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Akhbar MT" pitchFamily="2" charset="-78"/>
              </a:rPr>
              <a:t>الدرس الثاني</a:t>
            </a:r>
            <a:endParaRPr u="sng" dirty="0">
              <a:cs typeface="Akhbar MT" pitchFamily="2" charset="-78"/>
            </a:endParaRPr>
          </a:p>
        </p:txBody>
      </p:sp>
      <p:sp>
        <p:nvSpPr>
          <p:cNvPr id="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D4BB573A-D763-3260-9E38-F880ADCECE4A}"/>
              </a:ext>
            </a:extLst>
          </p:cNvPr>
          <p:cNvSpPr/>
          <p:nvPr/>
        </p:nvSpPr>
        <p:spPr>
          <a:xfrm>
            <a:off x="3423750" y="2194596"/>
            <a:ext cx="22965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sp>
        <p:nvSpPr>
          <p:cNvPr id="4" name="مستطيل 3">
            <a:hlinkClick r:id="rId4" action="ppaction://hlinksldjump"/>
            <a:extLst>
              <a:ext uri="{FF2B5EF4-FFF2-40B4-BE49-F238E27FC236}">
                <a16:creationId xmlns:a16="http://schemas.microsoft.com/office/drawing/2014/main" id="{3A095931-7270-EDFD-4DB4-1AA4AECABC09}"/>
              </a:ext>
            </a:extLst>
          </p:cNvPr>
          <p:cNvSpPr/>
          <p:nvPr/>
        </p:nvSpPr>
        <p:spPr>
          <a:xfrm>
            <a:off x="3423750" y="1517406"/>
            <a:ext cx="22965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5"/>
          <p:cNvGrpSpPr/>
          <p:nvPr/>
        </p:nvGrpSpPr>
        <p:grpSpPr>
          <a:xfrm>
            <a:off x="6739789" y="2872050"/>
            <a:ext cx="2404115" cy="2123775"/>
            <a:chOff x="6739789" y="1500450"/>
            <a:chExt cx="2404115" cy="2123775"/>
          </a:xfrm>
        </p:grpSpPr>
        <p:sp>
          <p:nvSpPr>
            <p:cNvPr id="438" name="Google Shape;438;p35"/>
            <p:cNvSpPr/>
            <p:nvPr/>
          </p:nvSpPr>
          <p:spPr>
            <a:xfrm>
              <a:off x="7377200" y="2089950"/>
              <a:ext cx="1766704" cy="356851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15324" y="2774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rgbClr val="FFFFF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6810278" y="1500450"/>
              <a:ext cx="1104154" cy="356872"/>
            </a:xfrm>
            <a:custGeom>
              <a:avLst/>
              <a:gdLst/>
              <a:ahLst/>
              <a:cxnLst/>
              <a:rect l="l" t="t" r="r" b="b"/>
              <a:pathLst>
                <a:path w="18027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026" y="2774"/>
                  </a:lnTo>
                  <a:lnTo>
                    <a:pt x="1802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6896029" y="2679300"/>
              <a:ext cx="2247805" cy="355450"/>
            </a:xfrm>
            <a:custGeom>
              <a:avLst/>
              <a:gdLst/>
              <a:ahLst/>
              <a:cxnLst/>
              <a:rect l="l" t="t" r="r" b="b"/>
              <a:pathLst>
                <a:path w="12872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2871" y="2763"/>
                  </a:lnTo>
                  <a:lnTo>
                    <a:pt x="1287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105579" y="1500450"/>
              <a:ext cx="1038298" cy="356872"/>
            </a:xfrm>
            <a:custGeom>
              <a:avLst/>
              <a:gdLst/>
              <a:ahLst/>
              <a:cxnLst/>
              <a:rect l="l" t="t" r="r" b="b"/>
              <a:pathLst>
                <a:path w="2882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2882" y="27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6739789" y="3268775"/>
              <a:ext cx="1104128" cy="355450"/>
            </a:xfrm>
            <a:custGeom>
              <a:avLst/>
              <a:gdLst/>
              <a:ahLst/>
              <a:cxnLst/>
              <a:rect l="l" t="t" r="r" b="b"/>
              <a:pathLst>
                <a:path w="18396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8396" y="2763"/>
                  </a:lnTo>
                  <a:lnTo>
                    <a:pt x="1839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5"/>
          <p:cNvGrpSpPr/>
          <p:nvPr/>
        </p:nvGrpSpPr>
        <p:grpSpPr>
          <a:xfrm>
            <a:off x="10" y="128850"/>
            <a:ext cx="2428766" cy="2123775"/>
            <a:chOff x="10" y="1500450"/>
            <a:chExt cx="2428766" cy="2123775"/>
          </a:xfrm>
        </p:grpSpPr>
        <p:sp>
          <p:nvSpPr>
            <p:cNvPr id="444" name="Google Shape;444;p35"/>
            <p:cNvSpPr/>
            <p:nvPr/>
          </p:nvSpPr>
          <p:spPr>
            <a:xfrm>
              <a:off x="357025" y="2089950"/>
              <a:ext cx="2071751" cy="356851"/>
            </a:xfrm>
            <a:custGeom>
              <a:avLst/>
              <a:gdLst/>
              <a:ahLst/>
              <a:cxnLst/>
              <a:rect l="l" t="t" r="r" b="b"/>
              <a:pathLst>
                <a:path w="4300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4299" y="2774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8" y="3268775"/>
              <a:ext cx="1038298" cy="355450"/>
            </a:xfrm>
            <a:custGeom>
              <a:avLst/>
              <a:gdLst/>
              <a:ahLst/>
              <a:cxnLst/>
              <a:rect l="l" t="t" r="r" b="b"/>
              <a:pathLst>
                <a:path w="2882" h="2764" extrusionOk="0">
                  <a:moveTo>
                    <a:pt x="0" y="1"/>
                  </a:moveTo>
                  <a:lnTo>
                    <a:pt x="0" y="2763"/>
                  </a:lnTo>
                  <a:lnTo>
                    <a:pt x="2881" y="2763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0" y="1500456"/>
              <a:ext cx="1104138" cy="356858"/>
            </a:xfrm>
            <a:custGeom>
              <a:avLst/>
              <a:gdLst/>
              <a:ahLst/>
              <a:cxnLst/>
              <a:rect l="l" t="t" r="r" b="b"/>
              <a:pathLst>
                <a:path w="8586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8585" y="2774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1299972" y="1500450"/>
              <a:ext cx="490621" cy="356872"/>
            </a:xfrm>
            <a:custGeom>
              <a:avLst/>
              <a:gdLst/>
              <a:ahLst/>
              <a:cxnLst/>
              <a:rect l="l" t="t" r="r" b="b"/>
              <a:pathLst>
                <a:path w="18396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396" y="2774"/>
                  </a:lnTo>
                  <a:lnTo>
                    <a:pt x="1839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369;p31">
            <a:extLst>
              <a:ext uri="{FF2B5EF4-FFF2-40B4-BE49-F238E27FC236}">
                <a16:creationId xmlns:a16="http://schemas.microsoft.com/office/drawing/2014/main" id="{6C2B401E-DC79-DAAC-FE7D-516DFD97227F}"/>
              </a:ext>
            </a:extLst>
          </p:cNvPr>
          <p:cNvSpPr txBox="1">
            <a:spLocks/>
          </p:cNvSpPr>
          <p:nvPr/>
        </p:nvSpPr>
        <p:spPr>
          <a:xfrm flipH="1">
            <a:off x="2950438" y="106432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رسم الأشكال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E58E94C-16FD-DB4F-469E-91FA88023643}"/>
              </a:ext>
            </a:extLst>
          </p:cNvPr>
          <p:cNvSpPr/>
          <p:nvPr/>
        </p:nvSpPr>
        <p:spPr>
          <a:xfrm>
            <a:off x="0" y="993084"/>
            <a:ext cx="5115485" cy="356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369;p31">
            <a:extLst>
              <a:ext uri="{FF2B5EF4-FFF2-40B4-BE49-F238E27FC236}">
                <a16:creationId xmlns:a16="http://schemas.microsoft.com/office/drawing/2014/main" id="{DFE3139B-FC41-D882-6C46-B891E1DEEDFC}"/>
              </a:ext>
            </a:extLst>
          </p:cNvPr>
          <p:cNvSpPr txBox="1">
            <a:spLocks/>
          </p:cNvSpPr>
          <p:nvPr/>
        </p:nvSpPr>
        <p:spPr>
          <a:xfrm flipH="1">
            <a:off x="-1" y="1280987"/>
            <a:ext cx="5115486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800" b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شكل المثلث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9CB7890-1322-0769-D087-2B2C17FA0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84" y="19103"/>
            <a:ext cx="3206250" cy="5143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E12B5D-98B0-ACB8-861A-34827E522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59" y="1983050"/>
            <a:ext cx="2795370" cy="25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5"/>
          <p:cNvGrpSpPr/>
          <p:nvPr/>
        </p:nvGrpSpPr>
        <p:grpSpPr>
          <a:xfrm>
            <a:off x="6739789" y="2872050"/>
            <a:ext cx="2404115" cy="2123775"/>
            <a:chOff x="6739789" y="1500450"/>
            <a:chExt cx="2404115" cy="2123775"/>
          </a:xfrm>
        </p:grpSpPr>
        <p:sp>
          <p:nvSpPr>
            <p:cNvPr id="438" name="Google Shape;438;p35"/>
            <p:cNvSpPr/>
            <p:nvPr/>
          </p:nvSpPr>
          <p:spPr>
            <a:xfrm>
              <a:off x="7377200" y="2089950"/>
              <a:ext cx="1766704" cy="356851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15324" y="2774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rgbClr val="FFFFF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6810278" y="1500450"/>
              <a:ext cx="1104154" cy="356872"/>
            </a:xfrm>
            <a:custGeom>
              <a:avLst/>
              <a:gdLst/>
              <a:ahLst/>
              <a:cxnLst/>
              <a:rect l="l" t="t" r="r" b="b"/>
              <a:pathLst>
                <a:path w="18027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026" y="2774"/>
                  </a:lnTo>
                  <a:lnTo>
                    <a:pt x="1802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6896029" y="2679300"/>
              <a:ext cx="2247805" cy="355450"/>
            </a:xfrm>
            <a:custGeom>
              <a:avLst/>
              <a:gdLst/>
              <a:ahLst/>
              <a:cxnLst/>
              <a:rect l="l" t="t" r="r" b="b"/>
              <a:pathLst>
                <a:path w="12872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2871" y="2763"/>
                  </a:lnTo>
                  <a:lnTo>
                    <a:pt x="1287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105579" y="1500450"/>
              <a:ext cx="1038298" cy="356872"/>
            </a:xfrm>
            <a:custGeom>
              <a:avLst/>
              <a:gdLst/>
              <a:ahLst/>
              <a:cxnLst/>
              <a:rect l="l" t="t" r="r" b="b"/>
              <a:pathLst>
                <a:path w="2882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2882" y="27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6739789" y="3268775"/>
              <a:ext cx="1104128" cy="355450"/>
            </a:xfrm>
            <a:custGeom>
              <a:avLst/>
              <a:gdLst/>
              <a:ahLst/>
              <a:cxnLst/>
              <a:rect l="l" t="t" r="r" b="b"/>
              <a:pathLst>
                <a:path w="18396" h="2764" extrusionOk="0">
                  <a:moveTo>
                    <a:pt x="1" y="1"/>
                  </a:moveTo>
                  <a:lnTo>
                    <a:pt x="1" y="2763"/>
                  </a:lnTo>
                  <a:lnTo>
                    <a:pt x="18396" y="2763"/>
                  </a:lnTo>
                  <a:lnTo>
                    <a:pt x="1839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5"/>
          <p:cNvGrpSpPr/>
          <p:nvPr/>
        </p:nvGrpSpPr>
        <p:grpSpPr>
          <a:xfrm>
            <a:off x="10" y="128850"/>
            <a:ext cx="2428766" cy="2123775"/>
            <a:chOff x="10" y="1500450"/>
            <a:chExt cx="2428766" cy="2123775"/>
          </a:xfrm>
        </p:grpSpPr>
        <p:sp>
          <p:nvSpPr>
            <p:cNvPr id="444" name="Google Shape;444;p35"/>
            <p:cNvSpPr/>
            <p:nvPr/>
          </p:nvSpPr>
          <p:spPr>
            <a:xfrm>
              <a:off x="357025" y="2089950"/>
              <a:ext cx="2071751" cy="356851"/>
            </a:xfrm>
            <a:custGeom>
              <a:avLst/>
              <a:gdLst/>
              <a:ahLst/>
              <a:cxnLst/>
              <a:rect l="l" t="t" r="r" b="b"/>
              <a:pathLst>
                <a:path w="4300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4299" y="2774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8" y="3268775"/>
              <a:ext cx="1038298" cy="355450"/>
            </a:xfrm>
            <a:custGeom>
              <a:avLst/>
              <a:gdLst/>
              <a:ahLst/>
              <a:cxnLst/>
              <a:rect l="l" t="t" r="r" b="b"/>
              <a:pathLst>
                <a:path w="2882" h="2764" extrusionOk="0">
                  <a:moveTo>
                    <a:pt x="0" y="1"/>
                  </a:moveTo>
                  <a:lnTo>
                    <a:pt x="0" y="2763"/>
                  </a:lnTo>
                  <a:lnTo>
                    <a:pt x="2881" y="2763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0" y="1500456"/>
              <a:ext cx="1104138" cy="356858"/>
            </a:xfrm>
            <a:custGeom>
              <a:avLst/>
              <a:gdLst/>
              <a:ahLst/>
              <a:cxnLst/>
              <a:rect l="l" t="t" r="r" b="b"/>
              <a:pathLst>
                <a:path w="8586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8585" y="2774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1299972" y="1500450"/>
              <a:ext cx="490621" cy="356872"/>
            </a:xfrm>
            <a:custGeom>
              <a:avLst/>
              <a:gdLst/>
              <a:ahLst/>
              <a:cxnLst/>
              <a:rect l="l" t="t" r="r" b="b"/>
              <a:pathLst>
                <a:path w="18396" h="2775" extrusionOk="0">
                  <a:moveTo>
                    <a:pt x="0" y="0"/>
                  </a:moveTo>
                  <a:lnTo>
                    <a:pt x="0" y="2774"/>
                  </a:lnTo>
                  <a:lnTo>
                    <a:pt x="18396" y="2774"/>
                  </a:lnTo>
                  <a:lnTo>
                    <a:pt x="1839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369;p31">
            <a:extLst>
              <a:ext uri="{FF2B5EF4-FFF2-40B4-BE49-F238E27FC236}">
                <a16:creationId xmlns:a16="http://schemas.microsoft.com/office/drawing/2014/main" id="{6C2B401E-DC79-DAAC-FE7D-516DFD97227F}"/>
              </a:ext>
            </a:extLst>
          </p:cNvPr>
          <p:cNvSpPr txBox="1">
            <a:spLocks/>
          </p:cNvSpPr>
          <p:nvPr/>
        </p:nvSpPr>
        <p:spPr>
          <a:xfrm flipH="1">
            <a:off x="2950438" y="106432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رسم الأشكال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E58E94C-16FD-DB4F-469E-91FA88023643}"/>
              </a:ext>
            </a:extLst>
          </p:cNvPr>
          <p:cNvSpPr/>
          <p:nvPr/>
        </p:nvSpPr>
        <p:spPr>
          <a:xfrm>
            <a:off x="0" y="993084"/>
            <a:ext cx="5115485" cy="356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369;p31">
            <a:extLst>
              <a:ext uri="{FF2B5EF4-FFF2-40B4-BE49-F238E27FC236}">
                <a16:creationId xmlns:a16="http://schemas.microsoft.com/office/drawing/2014/main" id="{DFE3139B-FC41-D882-6C46-B891E1DEEDFC}"/>
              </a:ext>
            </a:extLst>
          </p:cNvPr>
          <p:cNvSpPr txBox="1">
            <a:spLocks/>
          </p:cNvSpPr>
          <p:nvPr/>
        </p:nvSpPr>
        <p:spPr>
          <a:xfrm flipH="1">
            <a:off x="-1" y="1280987"/>
            <a:ext cx="5115486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800" b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الدائرة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F9212DD-BC48-2B1C-2973-EDC9602E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93" y="0"/>
            <a:ext cx="3274507" cy="5143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63764B-663B-6B63-CD03-BAEA734F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4" y="981265"/>
            <a:ext cx="3153316" cy="35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61A93E5-4669-6815-E1B1-82D498FB5ACB}"/>
              </a:ext>
            </a:extLst>
          </p:cNvPr>
          <p:cNvSpPr/>
          <p:nvPr/>
        </p:nvSpPr>
        <p:spPr>
          <a:xfrm>
            <a:off x="3254188" y="1342058"/>
            <a:ext cx="3079188" cy="199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sp>
        <p:nvSpPr>
          <p:cNvPr id="2" name="Google Shape;369;p31">
            <a:extLst>
              <a:ext uri="{FF2B5EF4-FFF2-40B4-BE49-F238E27FC236}">
                <a16:creationId xmlns:a16="http://schemas.microsoft.com/office/drawing/2014/main" id="{5C469E93-3C98-4AA8-B2FB-A97E2833A9E0}"/>
              </a:ext>
            </a:extLst>
          </p:cNvPr>
          <p:cNvSpPr txBox="1">
            <a:spLocks/>
          </p:cNvSpPr>
          <p:nvPr/>
        </p:nvSpPr>
        <p:spPr>
          <a:xfrm flipH="1">
            <a:off x="2871115" y="163020"/>
            <a:ext cx="409526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/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لبنة اطبع</a:t>
            </a:r>
            <a:endParaRPr lang="ar-SA" sz="4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369;p31">
            <a:extLst>
              <a:ext uri="{FF2B5EF4-FFF2-40B4-BE49-F238E27FC236}">
                <a16:creationId xmlns:a16="http://schemas.microsoft.com/office/drawing/2014/main" id="{CE513B66-E80C-8BFC-8180-76B5C5FD5AF9}"/>
              </a:ext>
            </a:extLst>
          </p:cNvPr>
          <p:cNvSpPr txBox="1">
            <a:spLocks/>
          </p:cNvSpPr>
          <p:nvPr/>
        </p:nvSpPr>
        <p:spPr>
          <a:xfrm flipH="1">
            <a:off x="2430173" y="1342058"/>
            <a:ext cx="4051309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sz="16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just" rtl="1"/>
            <a:r>
              <a:rPr lang="ar-SA" sz="2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 استخدام هذه اللبنة ينشئ الكائن نسخة مشابهة.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4CC297-FF2B-75CF-CB16-B3E57F92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96" y="163020"/>
            <a:ext cx="2996604" cy="51435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0DB8B0-3F38-037E-D2BC-7072B3A0D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126" y="60331"/>
            <a:ext cx="1559815" cy="10964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D018B2-761B-1DC1-F3DB-0B509D51C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958" y="2602617"/>
            <a:ext cx="2599647" cy="1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>
            <a:spLocks noGrp="1"/>
          </p:cNvSpPr>
          <p:nvPr>
            <p:ph type="title" idx="5"/>
          </p:nvPr>
        </p:nvSpPr>
        <p:spPr>
          <a:xfrm>
            <a:off x="6593431" y="282208"/>
            <a:ext cx="2161885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تعرفنا على: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B8DD8E2-F993-14DB-FD88-17F5267F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88" y="1172432"/>
            <a:ext cx="3129267" cy="219969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36EE0A7-E2AA-5E96-62DA-6C5436593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" y="751127"/>
            <a:ext cx="3675074" cy="12900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EEFB9B8-C40E-01BA-ED8B-472272E9A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938" y="1849751"/>
            <a:ext cx="3890285" cy="34155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A1092E9-520B-71C9-A48E-4C37B0EC4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499" y="3927847"/>
            <a:ext cx="2296936" cy="11633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694921-1225-486A-1667-04FBF369E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230" y="3775777"/>
            <a:ext cx="2161885" cy="13677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3A727D5-C591-2ED3-FED3-D1F041716C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115" y="3846659"/>
            <a:ext cx="2161885" cy="12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>
            <a:spLocks noGrp="1"/>
          </p:cNvSpPr>
          <p:nvPr>
            <p:ph type="body" idx="1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Akhbar MT" pitchFamily="2" charset="-78"/>
              </a:rPr>
              <a:t>شكرا للمتابعة.. </a:t>
            </a:r>
            <a:endParaRPr lang="ar-SA" sz="6000" b="1" dirty="0">
              <a:cs typeface="Akhbar MT" pitchFamily="2" charset="-78"/>
              <a:sym typeface="Overpass Mono"/>
            </a:endParaRPr>
          </a:p>
        </p:txBody>
      </p:sp>
      <p:sp>
        <p:nvSpPr>
          <p:cNvPr id="381" name="Google Shape;381;p33"/>
          <p:cNvSpPr txBox="1">
            <a:spLocks noGrp="1"/>
          </p:cNvSpPr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انتهى الدرس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AF26C5-85D3-D030-7525-355D4D6A051E}"/>
              </a:ext>
            </a:extLst>
          </p:cNvPr>
          <p:cNvSpPr/>
          <p:nvPr/>
        </p:nvSpPr>
        <p:spPr>
          <a:xfrm>
            <a:off x="144163" y="4558725"/>
            <a:ext cx="716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/>
                <a:solidFill>
                  <a:schemeClr val="bg1"/>
                </a:solidFill>
                <a:effectLst/>
              </a:rPr>
              <a:t>عودة </a:t>
            </a:r>
            <a:br>
              <a:rPr lang="ar-SA" sz="1600" b="1" cap="none" spc="0" dirty="0">
                <a:ln/>
                <a:solidFill>
                  <a:schemeClr val="bg1"/>
                </a:solidFill>
                <a:effectLst/>
              </a:rPr>
            </a:br>
            <a:r>
              <a:rPr lang="ar-SA" sz="1600" b="1" cap="none" spc="0" dirty="0">
                <a:ln/>
                <a:solidFill>
                  <a:schemeClr val="bg1"/>
                </a:solidFill>
                <a:effectLst/>
              </a:rPr>
              <a:t>للدروس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81F6D58D-3B30-E305-802A-44A1E5581FCF}"/>
              </a:ext>
            </a:extLst>
          </p:cNvPr>
          <p:cNvSpPr/>
          <p:nvPr/>
        </p:nvSpPr>
        <p:spPr>
          <a:xfrm>
            <a:off x="0" y="4442298"/>
            <a:ext cx="1076528" cy="701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30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>
            <a:spLocks noGrp="1"/>
          </p:cNvSpPr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الدرس الأول</a:t>
            </a:r>
            <a:br>
              <a:rPr lang="en-US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التكرارات في سكراتش 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Scratch)</a:t>
            </a:r>
            <a:endParaRPr lang="ar-S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2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2904565" y="449146"/>
            <a:ext cx="6010590" cy="3357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ar-SA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الأهداف التعليمية ومخرجات التعلم</a:t>
            </a:r>
          </a:p>
          <a:p>
            <a:pPr marL="469900" indent="-342900" algn="r" rtl="1">
              <a:buFont typeface="+mj-lt"/>
              <a:buAutoNum type="arabicPeriod"/>
            </a:pPr>
            <a:r>
              <a:rPr lang="ar-SA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إنشاء مقطع برمجي باستخدام أوامر التكرارات.</a:t>
            </a:r>
          </a:p>
          <a:p>
            <a:pPr marL="469900" indent="-342900" algn="r" rtl="1">
              <a:buFont typeface="+mj-lt"/>
              <a:buAutoNum type="arabicPeriod"/>
            </a:pPr>
            <a:r>
              <a:rPr lang="ar-SA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إنشاء قصة قصيرة من خلال جمع اللبنات في سكراتش.</a:t>
            </a:r>
          </a:p>
          <a:p>
            <a:pPr marL="469900" indent="-342900" algn="r" rtl="1">
              <a:buFont typeface="+mj-lt"/>
              <a:buAutoNum type="arabicPeriod"/>
            </a:pPr>
            <a:r>
              <a:rPr lang="ar-SA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ايقاف البرنامج مؤقتا لفترة محدودة في سكراتش باستخدام لبِنة انتظر.</a:t>
            </a:r>
          </a:p>
          <a:p>
            <a:pPr marL="469900" indent="-342900" algn="r" rtl="1">
              <a:buFont typeface="+mj-lt"/>
              <a:buAutoNum type="arabicPeriod"/>
            </a:pPr>
            <a:r>
              <a:rPr lang="ar-SA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التحكم في تدفق مقطع برمجي باستخدام لبنة (انتظر).</a:t>
            </a:r>
          </a:p>
        </p:txBody>
      </p:sp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228845" y="818702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اهداف الدرس 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-80928" y="1716622"/>
            <a:ext cx="1619286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3665913" y="677701"/>
            <a:ext cx="2452254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cs typeface="Akhbar MT" pitchFamily="2" charset="-78"/>
              </a:rPr>
              <a:t>لبنة كرر</a:t>
            </a:r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1"/>
          </p:nvPr>
        </p:nvSpPr>
        <p:spPr>
          <a:xfrm flipH="1">
            <a:off x="482181" y="2238375"/>
            <a:ext cx="5419855" cy="1892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1">
              <a:buFont typeface="Arial" panose="020B0604020202020204" pitchFamily="34" charset="0"/>
              <a:buChar char="•"/>
            </a:pPr>
            <a:r>
              <a:rPr lang="ar-SA" sz="24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يُستخدم هذا النوع من التكرارات عندما تريد تنفيذ مجموعة من الأوامر</a:t>
            </a: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لعدد معين من المرات.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4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يكون عدد التكرارات معروفاً من بداية البرمجة، القيمة الافتراضية للبنة يكون عدد التكرارات معروف كرّر هي " 10 ". ويمكن العثور على لبنة كرّر في فئة لبنات التحكم.</a:t>
            </a:r>
            <a:endParaRPr lang="ar-SA" sz="2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buFont typeface="Arial" panose="020B0604020202020204" pitchFamily="34" charset="0"/>
              <a:buChar char="•"/>
            </a:pPr>
            <a:endParaRPr lang="ar-SA" sz="2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BA8D34B-3086-00E4-6B3C-E67E42B9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91" y="0"/>
            <a:ext cx="2776409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979E084-57E2-E747-9324-2A4B83BCF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29" y="369743"/>
            <a:ext cx="2529587" cy="1817587"/>
          </a:xfrm>
          <a:prstGeom prst="rect">
            <a:avLst/>
          </a:prstGeom>
        </p:spPr>
      </p:pic>
      <p:cxnSp>
        <p:nvCxnSpPr>
          <p:cNvPr id="10" name="رابط منحني 9">
            <a:extLst>
              <a:ext uri="{FF2B5EF4-FFF2-40B4-BE49-F238E27FC236}">
                <a16:creationId xmlns:a16="http://schemas.microsoft.com/office/drawing/2014/main" id="{F9873A59-AC9B-4D90-C175-D7C383741D60}"/>
              </a:ext>
            </a:extLst>
          </p:cNvPr>
          <p:cNvCxnSpPr>
            <a:cxnSpLocks/>
          </p:cNvCxnSpPr>
          <p:nvPr/>
        </p:nvCxnSpPr>
        <p:spPr>
          <a:xfrm>
            <a:off x="4049606" y="1397746"/>
            <a:ext cx="3367865" cy="1329421"/>
          </a:xfrm>
          <a:prstGeom prst="curvedConnector3">
            <a:avLst>
              <a:gd name="adj1" fmla="val 54525"/>
            </a:avLst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2109323" y="118756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cs typeface="Akhbar MT" pitchFamily="2" charset="-78"/>
              </a:rPr>
              <a:t>لبنة انتظر () ثانية</a:t>
            </a:r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1"/>
          </p:nvPr>
        </p:nvSpPr>
        <p:spPr>
          <a:xfrm flipH="1">
            <a:off x="83127" y="1894938"/>
            <a:ext cx="4921132" cy="1892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1"/>
            <a:r>
              <a:rPr lang="ar-SA" sz="2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لبنة انتظر () ثانية </a:t>
            </a:r>
            <a:r>
              <a:rPr lang="ar-SA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البرنامج عن العمل لمدة محددة من توقف ل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الثواني.</a:t>
            </a:r>
            <a:endParaRPr lang="ar-SA" sz="2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r>
              <a:rPr lang="ar-SA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يمكنك العثور على </a:t>
            </a:r>
            <a:r>
              <a:rPr lang="ar-SA" sz="2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لبنة انتظر () ثانية </a:t>
            </a:r>
            <a:r>
              <a:rPr lang="ar-SA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في فئة لبنات التحكم.</a:t>
            </a:r>
            <a:endParaRPr lang="ar-SA" sz="2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CF7A94-A88B-D0F8-A335-E3898A4A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82" y="167488"/>
            <a:ext cx="2344189" cy="11881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668C195-AEB5-21E7-6A7C-7373A13A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501" y="169583"/>
            <a:ext cx="4221660" cy="4061596"/>
          </a:xfrm>
          <a:prstGeom prst="rect">
            <a:avLst/>
          </a:prstGeom>
        </p:spPr>
      </p:pic>
      <p:cxnSp>
        <p:nvCxnSpPr>
          <p:cNvPr id="7" name="رابط منحني 6">
            <a:extLst>
              <a:ext uri="{FF2B5EF4-FFF2-40B4-BE49-F238E27FC236}">
                <a16:creationId xmlns:a16="http://schemas.microsoft.com/office/drawing/2014/main" id="{81F9C64F-5B1D-ABCF-35FA-7D134337917C}"/>
              </a:ext>
            </a:extLst>
          </p:cNvPr>
          <p:cNvCxnSpPr>
            <a:cxnSpLocks/>
          </p:cNvCxnSpPr>
          <p:nvPr/>
        </p:nvCxnSpPr>
        <p:spPr>
          <a:xfrm>
            <a:off x="4006785" y="836488"/>
            <a:ext cx="2643397" cy="2380537"/>
          </a:xfrm>
          <a:prstGeom prst="curvedConnector3">
            <a:avLst>
              <a:gd name="adj1" fmla="val 50000"/>
            </a:avLst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4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 txBox="1">
            <a:spLocks noGrp="1"/>
          </p:cNvSpPr>
          <p:nvPr>
            <p:ph type="title"/>
          </p:nvPr>
        </p:nvSpPr>
        <p:spPr>
          <a:xfrm>
            <a:off x="2521800" y="4222711"/>
            <a:ext cx="4100400" cy="40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Akhbar MT" pitchFamily="2" charset="-78"/>
              </a:rPr>
              <a:t>محتوى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31"/>
          <p:cNvSpPr txBox="1">
            <a:spLocks noGrp="1"/>
          </p:cNvSpPr>
          <p:nvPr>
            <p:ph type="subTitle" idx="1"/>
          </p:nvPr>
        </p:nvSpPr>
        <p:spPr>
          <a:xfrm flipH="1">
            <a:off x="364045" y="113639"/>
            <a:ext cx="8584011" cy="80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ar-SA" sz="2800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جمع اللبنات: </a:t>
            </a:r>
            <a:r>
              <a:rPr lang="ar-SA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ستتعلم كيفية جمع اللبنات التي تعلمتها حتى الآن من أجل إنشاء قصة صغيرة.</a:t>
            </a:r>
            <a:endParaRPr lang="ar-SA" sz="2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DE232B-983E-24F4-E225-038F51F5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8" y="1090826"/>
            <a:ext cx="7194325" cy="40526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>
            <a:spLocks noGrp="1"/>
          </p:cNvSpPr>
          <p:nvPr>
            <p:ph type="title" idx="5"/>
          </p:nvPr>
        </p:nvSpPr>
        <p:spPr>
          <a:xfrm>
            <a:off x="6405172" y="627842"/>
            <a:ext cx="2161885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تعرفنا على: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" name="Google Shape;351;p29"/>
          <p:cNvSpPr txBox="1">
            <a:spLocks noGrp="1"/>
          </p:cNvSpPr>
          <p:nvPr>
            <p:ph type="subTitle" idx="3"/>
          </p:nvPr>
        </p:nvSpPr>
        <p:spPr>
          <a:xfrm flipH="1">
            <a:off x="1241039" y="1617359"/>
            <a:ext cx="587815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لبنة كرر                             ولبنة انتظر () ثانية</a:t>
            </a:r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  <a:sym typeface="Overpass Mon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Calibri" panose="020F0502020204030204" pitchFamily="34" charset="0"/>
              <a:cs typeface="Calibri" panose="020F0502020204030204" pitchFamily="34" charset="0"/>
              <a:sym typeface="Overpass Mono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C3025DD-B496-A155-146D-8F3C2731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9" y="2339818"/>
            <a:ext cx="3638072" cy="184395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38EB3C4-6726-8C7F-BD3D-6F76D979D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12" y="2339818"/>
            <a:ext cx="2929254" cy="21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>
            <a:spLocks noGrp="1"/>
          </p:cNvSpPr>
          <p:nvPr>
            <p:ph type="body" idx="1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Akhbar MT" pitchFamily="2" charset="-78"/>
              </a:rPr>
              <a:t>شكرا للمتابعة.. </a:t>
            </a:r>
            <a:endParaRPr lang="ar-SA" sz="6000" b="1" dirty="0">
              <a:cs typeface="Akhbar MT" pitchFamily="2" charset="-78"/>
              <a:sym typeface="Overpass Mono"/>
            </a:endParaRPr>
          </a:p>
        </p:txBody>
      </p:sp>
      <p:sp>
        <p:nvSpPr>
          <p:cNvPr id="381" name="Google Shape;381;p33"/>
          <p:cNvSpPr txBox="1">
            <a:spLocks noGrp="1"/>
          </p:cNvSpPr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انتهى الدرس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AF26C5-85D3-D030-7525-355D4D6A051E}"/>
              </a:ext>
            </a:extLst>
          </p:cNvPr>
          <p:cNvSpPr/>
          <p:nvPr/>
        </p:nvSpPr>
        <p:spPr>
          <a:xfrm>
            <a:off x="144163" y="4558725"/>
            <a:ext cx="716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/>
                <a:solidFill>
                  <a:schemeClr val="bg1"/>
                </a:solidFill>
                <a:effectLst/>
              </a:rPr>
              <a:t>عودة </a:t>
            </a:r>
            <a:br>
              <a:rPr lang="ar-SA" sz="1600" b="1" cap="none" spc="0" dirty="0">
                <a:ln/>
                <a:solidFill>
                  <a:schemeClr val="bg1"/>
                </a:solidFill>
                <a:effectLst/>
              </a:rPr>
            </a:br>
            <a:r>
              <a:rPr lang="ar-SA" sz="1600" b="1" cap="none" spc="0" dirty="0">
                <a:ln/>
                <a:solidFill>
                  <a:schemeClr val="bg1"/>
                </a:solidFill>
                <a:effectLst/>
              </a:rPr>
              <a:t>للدروس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81F6D58D-3B30-E305-802A-44A1E5581FCF}"/>
              </a:ext>
            </a:extLst>
          </p:cNvPr>
          <p:cNvSpPr/>
          <p:nvPr/>
        </p:nvSpPr>
        <p:spPr>
          <a:xfrm>
            <a:off x="0" y="4442298"/>
            <a:ext cx="1076528" cy="701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428</Words>
  <Application>Microsoft Office PowerPoint</Application>
  <PresentationFormat>عرض على الشاشة (16:9)</PresentationFormat>
  <Paragraphs>67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Calibri</vt:lpstr>
      <vt:lpstr>Anaheim</vt:lpstr>
      <vt:lpstr>Overpass Mono</vt:lpstr>
      <vt:lpstr>Arial</vt:lpstr>
      <vt:lpstr>Roboto Condensed Light</vt:lpstr>
      <vt:lpstr>Roboto</vt:lpstr>
      <vt:lpstr>Nunito Light</vt:lpstr>
      <vt:lpstr>Raleway SemiBold</vt:lpstr>
      <vt:lpstr>Barlow</vt:lpstr>
      <vt:lpstr>Programming Lesson by Slidesgo</vt:lpstr>
      <vt:lpstr>الوحدة الثالثة  </vt:lpstr>
      <vt:lpstr>الدرس الأول </vt:lpstr>
      <vt:lpstr>الدرس الأول التكرارات في سكراتش (Scratch)</vt:lpstr>
      <vt:lpstr>اهداف الدرس </vt:lpstr>
      <vt:lpstr>لبنة كرر</vt:lpstr>
      <vt:lpstr>لبنة انتظر () ثانية</vt:lpstr>
      <vt:lpstr>محتوى  </vt:lpstr>
      <vt:lpstr>تعرفنا على:</vt:lpstr>
      <vt:lpstr>انتهى الدرس</vt:lpstr>
      <vt:lpstr>الدرس الثاني الرسم بواسطة سكراتش(Scratch)</vt:lpstr>
      <vt:lpstr>اهداف الدرس </vt:lpstr>
      <vt:lpstr>إضافة القلم في سكراتش </vt:lpstr>
      <vt:lpstr>عرض تقديمي في PowerPoint</vt:lpstr>
      <vt:lpstr>إضافة القلم في سكراتش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تعرفنا على:</vt:lpstr>
      <vt:lpstr>انتهى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الثالثة </dc:title>
  <cp:lastModifiedBy>manal ali</cp:lastModifiedBy>
  <cp:revision>3</cp:revision>
  <dcterms:modified xsi:type="dcterms:W3CDTF">2023-11-15T00:34:29Z</dcterms:modified>
</cp:coreProperties>
</file>