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53"/>
  </p:notesMasterIdLst>
  <p:sldIdLst>
    <p:sldId id="256" r:id="rId2"/>
    <p:sldId id="319" r:id="rId3"/>
    <p:sldId id="261" r:id="rId4"/>
    <p:sldId id="320" r:id="rId5"/>
    <p:sldId id="262" r:id="rId6"/>
    <p:sldId id="321" r:id="rId7"/>
    <p:sldId id="322" r:id="rId8"/>
    <p:sldId id="260" r:id="rId9"/>
    <p:sldId id="323" r:id="rId10"/>
    <p:sldId id="324" r:id="rId11"/>
    <p:sldId id="257" r:id="rId12"/>
    <p:sldId id="325" r:id="rId13"/>
    <p:sldId id="266" r:id="rId14"/>
    <p:sldId id="326" r:id="rId15"/>
    <p:sldId id="327" r:id="rId16"/>
    <p:sldId id="331" r:id="rId17"/>
    <p:sldId id="328" r:id="rId18"/>
    <p:sldId id="329" r:id="rId19"/>
    <p:sldId id="281" r:id="rId20"/>
    <p:sldId id="330" r:id="rId21"/>
    <p:sldId id="332" r:id="rId22"/>
    <p:sldId id="333" r:id="rId23"/>
    <p:sldId id="334" r:id="rId24"/>
    <p:sldId id="335" r:id="rId25"/>
    <p:sldId id="270" r:id="rId26"/>
    <p:sldId id="313" r:id="rId27"/>
    <p:sldId id="337" r:id="rId28"/>
    <p:sldId id="338" r:id="rId29"/>
    <p:sldId id="279" r:id="rId30"/>
    <p:sldId id="340" r:id="rId31"/>
    <p:sldId id="341" r:id="rId32"/>
    <p:sldId id="342" r:id="rId33"/>
    <p:sldId id="344" r:id="rId34"/>
    <p:sldId id="345" r:id="rId35"/>
    <p:sldId id="346" r:id="rId36"/>
    <p:sldId id="343" r:id="rId37"/>
    <p:sldId id="347" r:id="rId38"/>
    <p:sldId id="348" r:id="rId39"/>
    <p:sldId id="269" r:id="rId40"/>
    <p:sldId id="349" r:id="rId41"/>
    <p:sldId id="272" r:id="rId42"/>
    <p:sldId id="350" r:id="rId43"/>
    <p:sldId id="310" r:id="rId44"/>
    <p:sldId id="351" r:id="rId45"/>
    <p:sldId id="274" r:id="rId46"/>
    <p:sldId id="352" r:id="rId47"/>
    <p:sldId id="353" r:id="rId48"/>
    <p:sldId id="354" r:id="rId49"/>
    <p:sldId id="357" r:id="rId50"/>
    <p:sldId id="355" r:id="rId51"/>
    <p:sldId id="356" r:id="rId5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4"/>
      <p:bold r:id="rId55"/>
    </p:embeddedFont>
    <p:embeddedFont>
      <p:font typeface="Darker Grotesque" panose="020B0604020202020204" charset="0"/>
      <p:regular r:id="rId56"/>
      <p:bold r:id="rId57"/>
    </p:embeddedFont>
    <p:embeddedFont>
      <p:font typeface="Darker Grotesque Medium" panose="020B0604020202020204" charset="0"/>
      <p:regular r:id="rId58"/>
      <p:bold r:id="rId59"/>
    </p:embeddedFont>
    <p:embeddedFont>
      <p:font typeface="Montserrat" panose="00000500000000000000" pitchFamily="2" charset="0"/>
      <p:regular r:id="rId60"/>
      <p:bold r:id="rId61"/>
      <p:italic r:id="rId62"/>
      <p:boldItalic r:id="rId63"/>
    </p:embeddedFont>
    <p:embeddedFont>
      <p:font typeface="Open Sans" panose="020B0606030504020204" pitchFamily="34" charset="0"/>
      <p:regular r:id="rId64"/>
      <p:bold r:id="rId65"/>
      <p:italic r:id="rId66"/>
      <p:boldItalic r:id="rId67"/>
    </p:embeddedFont>
    <p:embeddedFont>
      <p:font typeface="Roboto Condensed Light" panose="02000000000000000000" pitchFamily="2" charset="0"/>
      <p:regular r:id="rId68"/>
      <p: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3A"/>
    <a:srgbClr val="5352EE"/>
    <a:srgbClr val="5555EE"/>
    <a:srgbClr val="D2D6FF"/>
    <a:srgbClr val="D9DEE5"/>
    <a:srgbClr val="F0F3F5"/>
    <a:srgbClr val="2CA498"/>
    <a:srgbClr val="747DF2"/>
    <a:srgbClr val="6569EF"/>
    <a:srgbClr val="757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5F4E94-70E8-4A4A-84FD-4538A4A1AC8B}">
  <a:tblStyle styleId="{665F4E94-70E8-4A4A-84FD-4538A4A1AC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dd75e4c70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dd75e4c70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169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224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928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431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28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756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118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dd75e4c70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dd75e4c70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20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620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77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57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32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509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dcc589ca3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dcc589ca3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dcc589ca3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dcc589ca3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779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dcc589ca3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dcc589ca3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686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588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dcc589ca3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dcc589ca3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13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dcc589ca3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dcc589ca3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987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57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992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576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3522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748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315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xl_extra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xl_extra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xl_extr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xl_extr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2311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xl_extra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xl_extra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885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3123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5373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d953a0dbdd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d953a0dbdd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d953a0dbdd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d953a0dbdd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2031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7507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2472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94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047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02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104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823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92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00" y="1701713"/>
            <a:ext cx="38907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00" y="3546625"/>
            <a:ext cx="3890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14" name="Google Shape;14;p2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 flipH="1">
            <a:off x="4159199" y="4539099"/>
            <a:ext cx="825589" cy="93999"/>
            <a:chOff x="5718423" y="809024"/>
            <a:chExt cx="830071" cy="94500"/>
          </a:xfrm>
        </p:grpSpPr>
        <p:sp>
          <p:nvSpPr>
            <p:cNvPr id="19" name="Google Shape;19;p2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24" name="Google Shape;24;p2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5277495" y="3445970"/>
            <a:ext cx="2994600" cy="2541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subTitle" idx="1"/>
          </p:nvPr>
        </p:nvSpPr>
        <p:spPr>
          <a:xfrm>
            <a:off x="1833445" y="1819588"/>
            <a:ext cx="5502000" cy="147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11" name="Google Shape;211;p15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212" name="Google Shape;212;p15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5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218" name="Google Shape;218;p15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 txBox="1">
            <a:spLocks noGrp="1"/>
          </p:cNvSpPr>
          <p:nvPr>
            <p:ph type="title"/>
          </p:nvPr>
        </p:nvSpPr>
        <p:spPr>
          <a:xfrm>
            <a:off x="5194800" y="1642350"/>
            <a:ext cx="3228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subTitle" idx="1"/>
          </p:nvPr>
        </p:nvSpPr>
        <p:spPr>
          <a:xfrm>
            <a:off x="5194900" y="2215050"/>
            <a:ext cx="3228000" cy="108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8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18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256" name="Google Shape;256;p18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8"/>
          <p:cNvGrpSpPr/>
          <p:nvPr/>
        </p:nvGrpSpPr>
        <p:grpSpPr>
          <a:xfrm flipH="1">
            <a:off x="7597199" y="4539099"/>
            <a:ext cx="825589" cy="93999"/>
            <a:chOff x="5718423" y="809024"/>
            <a:chExt cx="830071" cy="94500"/>
          </a:xfrm>
        </p:grpSpPr>
        <p:sp>
          <p:nvSpPr>
            <p:cNvPr id="260" name="Google Shape;260;p18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subTitle" idx="1"/>
          </p:nvPr>
        </p:nvSpPr>
        <p:spPr>
          <a:xfrm>
            <a:off x="6240302" y="3209425"/>
            <a:ext cx="21222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accent6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subTitle" idx="2"/>
          </p:nvPr>
        </p:nvSpPr>
        <p:spPr>
          <a:xfrm>
            <a:off x="774689" y="3209425"/>
            <a:ext cx="21222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accent6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6" name="Google Shape;29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1F0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1"/>
          <p:cNvSpPr txBox="1">
            <a:spLocks noGrp="1"/>
          </p:cNvSpPr>
          <p:nvPr>
            <p:ph type="title" idx="3"/>
          </p:nvPr>
        </p:nvSpPr>
        <p:spPr>
          <a:xfrm>
            <a:off x="1020650" y="2906850"/>
            <a:ext cx="1662000" cy="196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1"/>
          <p:cNvSpPr txBox="1">
            <a:spLocks noGrp="1"/>
          </p:cNvSpPr>
          <p:nvPr>
            <p:ph type="title" idx="4"/>
          </p:nvPr>
        </p:nvSpPr>
        <p:spPr>
          <a:xfrm>
            <a:off x="6470401" y="2906850"/>
            <a:ext cx="1662000" cy="196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21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301" name="Google Shape;301;p21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21"/>
          <p:cNvGrpSpPr/>
          <p:nvPr/>
        </p:nvGrpSpPr>
        <p:grpSpPr>
          <a:xfrm flipH="1">
            <a:off x="4166374" y="4536144"/>
            <a:ext cx="825589" cy="93999"/>
            <a:chOff x="5718423" y="809024"/>
            <a:chExt cx="830071" cy="94500"/>
          </a:xfrm>
        </p:grpSpPr>
        <p:sp>
          <p:nvSpPr>
            <p:cNvPr id="305" name="Google Shape;305;p2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2"/>
          </p:nvPr>
        </p:nvSpPr>
        <p:spPr>
          <a:xfrm>
            <a:off x="1055550" y="3275500"/>
            <a:ext cx="1909500" cy="1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7" name="Google Shape;337;p24"/>
          <p:cNvSpPr txBox="1">
            <a:spLocks noGrp="1"/>
          </p:cNvSpPr>
          <p:nvPr>
            <p:ph type="subTitle" idx="1"/>
          </p:nvPr>
        </p:nvSpPr>
        <p:spPr>
          <a:xfrm>
            <a:off x="937700" y="3568805"/>
            <a:ext cx="2175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title" idx="3"/>
          </p:nvPr>
        </p:nvSpPr>
        <p:spPr>
          <a:xfrm>
            <a:off x="3617306" y="1801975"/>
            <a:ext cx="1909500" cy="1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9" name="Google Shape;339;p24"/>
          <p:cNvSpPr txBox="1">
            <a:spLocks noGrp="1"/>
          </p:cNvSpPr>
          <p:nvPr>
            <p:ph type="subTitle" idx="4"/>
          </p:nvPr>
        </p:nvSpPr>
        <p:spPr>
          <a:xfrm>
            <a:off x="3484425" y="2101056"/>
            <a:ext cx="2175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title" idx="5"/>
          </p:nvPr>
        </p:nvSpPr>
        <p:spPr>
          <a:xfrm>
            <a:off x="6179093" y="3275500"/>
            <a:ext cx="1909500" cy="1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subTitle" idx="6"/>
          </p:nvPr>
        </p:nvSpPr>
        <p:spPr>
          <a:xfrm>
            <a:off x="6031150" y="3568805"/>
            <a:ext cx="2175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4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4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344" name="Google Shape;344;p24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24"/>
          <p:cNvGrpSpPr/>
          <p:nvPr/>
        </p:nvGrpSpPr>
        <p:grpSpPr>
          <a:xfrm flipH="1">
            <a:off x="4166374" y="4536144"/>
            <a:ext cx="825589" cy="93999"/>
            <a:chOff x="5718423" y="809024"/>
            <a:chExt cx="830071" cy="94500"/>
          </a:xfrm>
        </p:grpSpPr>
        <p:sp>
          <p:nvSpPr>
            <p:cNvPr id="348" name="Google Shape;348;p24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5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5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35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527" name="Google Shape;527;p35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5"/>
          <p:cNvGrpSpPr/>
          <p:nvPr/>
        </p:nvGrpSpPr>
        <p:grpSpPr>
          <a:xfrm rot="-5400000" flipH="1">
            <a:off x="8191799" y="4126299"/>
            <a:ext cx="825589" cy="93999"/>
            <a:chOff x="5718423" y="809024"/>
            <a:chExt cx="830071" cy="94500"/>
          </a:xfrm>
        </p:grpSpPr>
        <p:sp>
          <p:nvSpPr>
            <p:cNvPr id="531" name="Google Shape;531;p35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6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6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Google Shape;538;p36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539" name="Google Shape;539;p36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36"/>
          <p:cNvGrpSpPr/>
          <p:nvPr/>
        </p:nvGrpSpPr>
        <p:grpSpPr>
          <a:xfrm rot="-5400000" flipH="1">
            <a:off x="8191799" y="4126299"/>
            <a:ext cx="825589" cy="93999"/>
            <a:chOff x="5718423" y="809024"/>
            <a:chExt cx="830071" cy="94500"/>
          </a:xfrm>
        </p:grpSpPr>
        <p:sp>
          <p:nvSpPr>
            <p:cNvPr id="543" name="Google Shape;543;p36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7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7"/>
          <p:cNvSpPr/>
          <p:nvPr/>
        </p:nvSpPr>
        <p:spPr>
          <a:xfrm flipH="1">
            <a:off x="7839315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" name="Google Shape;550;p37"/>
          <p:cNvGrpSpPr/>
          <p:nvPr/>
        </p:nvGrpSpPr>
        <p:grpSpPr>
          <a:xfrm rot="10800000">
            <a:off x="8217944" y="419474"/>
            <a:ext cx="429322" cy="93999"/>
            <a:chOff x="5795037" y="809024"/>
            <a:chExt cx="431653" cy="94500"/>
          </a:xfrm>
        </p:grpSpPr>
        <p:sp>
          <p:nvSpPr>
            <p:cNvPr id="551" name="Google Shape;551;p37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7"/>
          <p:cNvSpPr/>
          <p:nvPr/>
        </p:nvSpPr>
        <p:spPr>
          <a:xfrm>
            <a:off x="429430" y="4440000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37"/>
          <p:cNvGrpSpPr/>
          <p:nvPr/>
        </p:nvGrpSpPr>
        <p:grpSpPr>
          <a:xfrm rot="10800000" flipH="1">
            <a:off x="494779" y="4466049"/>
            <a:ext cx="429322" cy="93999"/>
            <a:chOff x="5795037" y="809024"/>
            <a:chExt cx="431653" cy="94500"/>
          </a:xfrm>
        </p:grpSpPr>
        <p:sp>
          <p:nvSpPr>
            <p:cNvPr id="556" name="Google Shape;556;p37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8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" name="Google Shape;561;p38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562" name="Google Shape;562;p38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8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38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568" name="Google Shape;568;p38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405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85425"/>
            <a:ext cx="1477500" cy="4026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720000" y="3441967"/>
            <a:ext cx="4053900" cy="1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34" name="Google Shape;34;p3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3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38" name="Google Shape;38;p3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539400" y="1094350"/>
            <a:ext cx="8065200" cy="3491700"/>
          </a:xfrm>
          <a:prstGeom prst="roundRect">
            <a:avLst>
              <a:gd name="adj" fmla="val 2775"/>
            </a:avLst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663300" y="1229325"/>
            <a:ext cx="1990200" cy="146100"/>
            <a:chOff x="663300" y="1229325"/>
            <a:chExt cx="1990200" cy="146100"/>
          </a:xfrm>
        </p:grpSpPr>
        <p:sp>
          <p:nvSpPr>
            <p:cNvPr id="46" name="Google Shape;46;p4"/>
            <p:cNvSpPr/>
            <p:nvPr/>
          </p:nvSpPr>
          <p:spPr>
            <a:xfrm>
              <a:off x="663300" y="1229325"/>
              <a:ext cx="1990200" cy="14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4"/>
            <p:cNvGrpSpPr/>
            <p:nvPr/>
          </p:nvGrpSpPr>
          <p:grpSpPr>
            <a:xfrm rot="10800000" flipH="1">
              <a:off x="728649" y="1255372"/>
              <a:ext cx="429322" cy="93999"/>
              <a:chOff x="5795037" y="809024"/>
              <a:chExt cx="431653" cy="94500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20000" y="1444275"/>
            <a:ext cx="7704000" cy="30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433200" y="393425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75" name="Google Shape;75;p6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6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79" name="Google Shape;79;p6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720000" y="996898"/>
            <a:ext cx="38520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720000" y="1755800"/>
            <a:ext cx="37053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7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89" name="Google Shape;89;p7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7"/>
          <p:cNvSpPr/>
          <p:nvPr/>
        </p:nvSpPr>
        <p:spPr>
          <a:xfrm flipH="1">
            <a:off x="7851885" y="4440000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 rot="10800000">
            <a:off x="8230513" y="4466049"/>
            <a:ext cx="429322" cy="93999"/>
            <a:chOff x="5795037" y="809024"/>
            <a:chExt cx="431653" cy="94500"/>
          </a:xfrm>
        </p:grpSpPr>
        <p:sp>
          <p:nvSpPr>
            <p:cNvPr id="94" name="Google Shape;94;p7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98" name="Google Shape;98;p7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"/>
          </p:nvPr>
        </p:nvSpPr>
        <p:spPr>
          <a:xfrm>
            <a:off x="5112600" y="2107125"/>
            <a:ext cx="3311400" cy="12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5011800" y="1359000"/>
            <a:ext cx="34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122" name="Google Shape;122;p9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9"/>
          <p:cNvSpPr/>
          <p:nvPr/>
        </p:nvSpPr>
        <p:spPr>
          <a:xfrm flipH="1">
            <a:off x="7851885" y="4440000"/>
            <a:ext cx="8733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9"/>
          <p:cNvGrpSpPr/>
          <p:nvPr/>
        </p:nvGrpSpPr>
        <p:grpSpPr>
          <a:xfrm rot="10800000">
            <a:off x="8230513" y="4466049"/>
            <a:ext cx="429322" cy="93999"/>
            <a:chOff x="5795037" y="809024"/>
            <a:chExt cx="431653" cy="94500"/>
          </a:xfrm>
        </p:grpSpPr>
        <p:sp>
          <p:nvSpPr>
            <p:cNvPr id="127" name="Google Shape;127;p9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9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131" name="Google Shape;131;p9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title" hasCustomPrompt="1"/>
          </p:nvPr>
        </p:nvSpPr>
        <p:spPr>
          <a:xfrm>
            <a:off x="1770313" y="2099725"/>
            <a:ext cx="5813700" cy="99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1"/>
          <p:cNvSpPr txBox="1">
            <a:spLocks noGrp="1"/>
          </p:cNvSpPr>
          <p:nvPr>
            <p:ph type="subTitle" idx="1"/>
          </p:nvPr>
        </p:nvSpPr>
        <p:spPr>
          <a:xfrm>
            <a:off x="2375088" y="3468075"/>
            <a:ext cx="4944600" cy="197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1" name="Google Shape;141;p11"/>
          <p:cNvGrpSpPr/>
          <p:nvPr/>
        </p:nvGrpSpPr>
        <p:grpSpPr>
          <a:xfrm rot="-5400000" flipH="1">
            <a:off x="8191799" y="905324"/>
            <a:ext cx="825589" cy="93999"/>
            <a:chOff x="5718423" y="809024"/>
            <a:chExt cx="830071" cy="94500"/>
          </a:xfrm>
        </p:grpSpPr>
        <p:sp>
          <p:nvSpPr>
            <p:cNvPr id="142" name="Google Shape;142;p1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11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148" name="Google Shape;148;p11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 flipH="1">
            <a:off x="4158122" y="4535409"/>
            <a:ext cx="825589" cy="93999"/>
            <a:chOff x="5718423" y="809024"/>
            <a:chExt cx="830071" cy="94500"/>
          </a:xfrm>
        </p:grpSpPr>
        <p:sp>
          <p:nvSpPr>
            <p:cNvPr id="152" name="Google Shape;152;p1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/>
          <p:nvPr/>
        </p:nvSpPr>
        <p:spPr>
          <a:xfrm>
            <a:off x="284400" y="284400"/>
            <a:ext cx="8575200" cy="4574700"/>
          </a:xfrm>
          <a:prstGeom prst="roundRect">
            <a:avLst>
              <a:gd name="adj" fmla="val 5555"/>
            </a:avLst>
          </a:prstGeom>
          <a:gradFill>
            <a:gsLst>
              <a:gs pos="0">
                <a:srgbClr val="5352EE"/>
              </a:gs>
              <a:gs pos="100000">
                <a:srgbClr val="7882F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720000" y="1578350"/>
            <a:ext cx="33249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720000" y="2715950"/>
            <a:ext cx="30915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433200" y="393425"/>
            <a:ext cx="2763900" cy="146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14"/>
          <p:cNvGrpSpPr/>
          <p:nvPr/>
        </p:nvGrpSpPr>
        <p:grpSpPr>
          <a:xfrm rot="10800000" flipH="1">
            <a:off x="498549" y="419474"/>
            <a:ext cx="429322" cy="93999"/>
            <a:chOff x="5795037" y="809024"/>
            <a:chExt cx="431653" cy="94500"/>
          </a:xfrm>
        </p:grpSpPr>
        <p:sp>
          <p:nvSpPr>
            <p:cNvPr id="199" name="Google Shape;199;p14"/>
            <p:cNvSpPr/>
            <p:nvPr/>
          </p:nvSpPr>
          <p:spPr>
            <a:xfrm>
              <a:off x="5795037" y="809024"/>
              <a:ext cx="94500" cy="94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6132190" y="809024"/>
              <a:ext cx="94500" cy="9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14"/>
          <p:cNvGrpSpPr/>
          <p:nvPr/>
        </p:nvGrpSpPr>
        <p:grpSpPr>
          <a:xfrm rot="-5400000" flipH="1">
            <a:off x="131141" y="4126299"/>
            <a:ext cx="825589" cy="93999"/>
            <a:chOff x="5718423" y="809024"/>
            <a:chExt cx="830071" cy="94500"/>
          </a:xfrm>
        </p:grpSpPr>
        <p:sp>
          <p:nvSpPr>
            <p:cNvPr id="203" name="Google Shape;203;p14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2D6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●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arker Grotesque"/>
              <a:buChar char="○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arker Grotesque"/>
              <a:buChar char="■"/>
              <a:defRPr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0" r:id="rId9"/>
    <p:sldLayoutId id="2147483661" r:id="rId10"/>
    <p:sldLayoutId id="2147483664" r:id="rId11"/>
    <p:sldLayoutId id="2147483667" r:id="rId12"/>
    <p:sldLayoutId id="2147483670" r:id="rId13"/>
    <p:sldLayoutId id="2147483681" r:id="rId14"/>
    <p:sldLayoutId id="2147483682" r:id="rId15"/>
    <p:sldLayoutId id="2147483683" r:id="rId16"/>
    <p:sldLayoutId id="214748368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tmp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tmp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37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tmp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tmp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tmp"/><Relationship Id="rId3" Type="http://schemas.openxmlformats.org/officeDocument/2006/relationships/image" Target="../media/image47.jpg"/><Relationship Id="rId7" Type="http://schemas.openxmlformats.org/officeDocument/2006/relationships/image" Target="../media/image54.tm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tmp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1.wdp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6FF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1"/>
          <p:cNvSpPr/>
          <p:nvPr/>
        </p:nvSpPr>
        <p:spPr>
          <a:xfrm>
            <a:off x="637700" y="1499350"/>
            <a:ext cx="3813000" cy="639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1"/>
          <p:cNvSpPr txBox="1">
            <a:spLocks noGrp="1"/>
          </p:cNvSpPr>
          <p:nvPr>
            <p:ph type="ctrTitle"/>
          </p:nvPr>
        </p:nvSpPr>
        <p:spPr>
          <a:xfrm>
            <a:off x="363202" y="1302700"/>
            <a:ext cx="4925735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ا</a:t>
            </a:r>
            <a:r>
              <a:rPr lang="ar-SA" sz="3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لوحدة الأولى </a:t>
            </a:r>
            <a:br>
              <a:rPr lang="ar-SA" sz="3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ar-SA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ar-SA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أدوات البحث  والاتصال ومشاركة الملفات</a:t>
            </a:r>
            <a:endParaRPr lang="en-US" sz="4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2" name="Google Shape;582;p41"/>
          <p:cNvGrpSpPr/>
          <p:nvPr/>
        </p:nvGrpSpPr>
        <p:grpSpPr>
          <a:xfrm flipH="1">
            <a:off x="725449" y="1167312"/>
            <a:ext cx="825589" cy="93999"/>
            <a:chOff x="5718423" y="809024"/>
            <a:chExt cx="830071" cy="94500"/>
          </a:xfrm>
        </p:grpSpPr>
        <p:sp>
          <p:nvSpPr>
            <p:cNvPr id="583" name="Google Shape;583;p4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41"/>
          <p:cNvGrpSpPr/>
          <p:nvPr/>
        </p:nvGrpSpPr>
        <p:grpSpPr>
          <a:xfrm>
            <a:off x="5029270" y="1457228"/>
            <a:ext cx="3384497" cy="2229043"/>
            <a:chOff x="5029270" y="1457228"/>
            <a:chExt cx="3384497" cy="2229043"/>
          </a:xfrm>
        </p:grpSpPr>
        <p:sp>
          <p:nvSpPr>
            <p:cNvPr id="588" name="Google Shape;588;p41"/>
            <p:cNvSpPr/>
            <p:nvPr/>
          </p:nvSpPr>
          <p:spPr>
            <a:xfrm>
              <a:off x="6320045" y="1469966"/>
              <a:ext cx="595034" cy="126373"/>
            </a:xfrm>
            <a:custGeom>
              <a:avLst/>
              <a:gdLst/>
              <a:ahLst/>
              <a:cxnLst/>
              <a:rect l="l" t="t" r="r" b="b"/>
              <a:pathLst>
                <a:path w="48955" h="10397" extrusionOk="0">
                  <a:moveTo>
                    <a:pt x="3111" y="0"/>
                  </a:moveTo>
                  <a:cubicBezTo>
                    <a:pt x="1387" y="0"/>
                    <a:pt x="1" y="1386"/>
                    <a:pt x="1" y="3110"/>
                  </a:cubicBezTo>
                  <a:lnTo>
                    <a:pt x="1" y="7302"/>
                  </a:lnTo>
                  <a:cubicBezTo>
                    <a:pt x="1" y="9010"/>
                    <a:pt x="1387" y="10397"/>
                    <a:pt x="3111" y="10397"/>
                  </a:cubicBezTo>
                  <a:lnTo>
                    <a:pt x="45844" y="10397"/>
                  </a:lnTo>
                  <a:cubicBezTo>
                    <a:pt x="47568" y="10397"/>
                    <a:pt x="48954" y="9010"/>
                    <a:pt x="48954" y="7302"/>
                  </a:cubicBezTo>
                  <a:lnTo>
                    <a:pt x="48954" y="3110"/>
                  </a:lnTo>
                  <a:cubicBezTo>
                    <a:pt x="48954" y="1386"/>
                    <a:pt x="47568" y="0"/>
                    <a:pt x="4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5452793" y="1926498"/>
              <a:ext cx="2708802" cy="1327284"/>
            </a:xfrm>
            <a:custGeom>
              <a:avLst/>
              <a:gdLst/>
              <a:ahLst/>
              <a:cxnLst/>
              <a:rect l="l" t="t" r="r" b="b"/>
              <a:pathLst>
                <a:path w="222860" h="109199" extrusionOk="0">
                  <a:moveTo>
                    <a:pt x="10853" y="0"/>
                  </a:moveTo>
                  <a:cubicBezTo>
                    <a:pt x="4869" y="0"/>
                    <a:pt x="1" y="4852"/>
                    <a:pt x="1" y="10836"/>
                  </a:cubicBezTo>
                  <a:lnTo>
                    <a:pt x="1" y="98364"/>
                  </a:lnTo>
                  <a:cubicBezTo>
                    <a:pt x="1" y="104348"/>
                    <a:pt x="4869" y="109199"/>
                    <a:pt x="10853" y="109199"/>
                  </a:cubicBezTo>
                  <a:lnTo>
                    <a:pt x="212025" y="109199"/>
                  </a:lnTo>
                  <a:cubicBezTo>
                    <a:pt x="218009" y="109199"/>
                    <a:pt x="222859" y="104348"/>
                    <a:pt x="222859" y="98364"/>
                  </a:cubicBezTo>
                  <a:lnTo>
                    <a:pt x="222859" y="10836"/>
                  </a:lnTo>
                  <a:cubicBezTo>
                    <a:pt x="222859" y="4852"/>
                    <a:pt x="218009" y="0"/>
                    <a:pt x="212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5476434" y="1941497"/>
              <a:ext cx="2661544" cy="1297298"/>
            </a:xfrm>
            <a:custGeom>
              <a:avLst/>
              <a:gdLst/>
              <a:ahLst/>
              <a:cxnLst/>
              <a:rect l="l" t="t" r="r" b="b"/>
              <a:pathLst>
                <a:path w="218972" h="106732" extrusionOk="0">
                  <a:moveTo>
                    <a:pt x="10853" y="1"/>
                  </a:moveTo>
                  <a:cubicBezTo>
                    <a:pt x="4851" y="1"/>
                    <a:pt x="0" y="4852"/>
                    <a:pt x="0" y="10853"/>
                  </a:cubicBezTo>
                  <a:lnTo>
                    <a:pt x="0" y="48109"/>
                  </a:lnTo>
                  <a:cubicBezTo>
                    <a:pt x="0" y="49664"/>
                    <a:pt x="981" y="51033"/>
                    <a:pt x="2451" y="51540"/>
                  </a:cubicBezTo>
                  <a:cubicBezTo>
                    <a:pt x="3228" y="51810"/>
                    <a:pt x="3753" y="52554"/>
                    <a:pt x="3753" y="53365"/>
                  </a:cubicBezTo>
                  <a:cubicBezTo>
                    <a:pt x="3753" y="54194"/>
                    <a:pt x="3228" y="54921"/>
                    <a:pt x="2451" y="55191"/>
                  </a:cubicBezTo>
                  <a:cubicBezTo>
                    <a:pt x="981" y="55698"/>
                    <a:pt x="0" y="57084"/>
                    <a:pt x="0" y="58623"/>
                  </a:cubicBezTo>
                  <a:lnTo>
                    <a:pt x="0" y="95895"/>
                  </a:lnTo>
                  <a:cubicBezTo>
                    <a:pt x="0" y="101879"/>
                    <a:pt x="4851" y="106731"/>
                    <a:pt x="10853" y="106731"/>
                  </a:cubicBezTo>
                  <a:lnTo>
                    <a:pt x="208135" y="106731"/>
                  </a:lnTo>
                  <a:cubicBezTo>
                    <a:pt x="214119" y="106731"/>
                    <a:pt x="218971" y="101879"/>
                    <a:pt x="218971" y="95895"/>
                  </a:cubicBezTo>
                  <a:lnTo>
                    <a:pt x="218971" y="10853"/>
                  </a:lnTo>
                  <a:cubicBezTo>
                    <a:pt x="218971" y="4852"/>
                    <a:pt x="214119" y="1"/>
                    <a:pt x="208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5476434" y="1941497"/>
              <a:ext cx="1724646" cy="1297298"/>
            </a:xfrm>
            <a:custGeom>
              <a:avLst/>
              <a:gdLst/>
              <a:ahLst/>
              <a:cxnLst/>
              <a:rect l="l" t="t" r="r" b="b"/>
              <a:pathLst>
                <a:path w="141891" h="106732" extrusionOk="0">
                  <a:moveTo>
                    <a:pt x="10853" y="1"/>
                  </a:moveTo>
                  <a:cubicBezTo>
                    <a:pt x="4851" y="1"/>
                    <a:pt x="0" y="4852"/>
                    <a:pt x="0" y="10853"/>
                  </a:cubicBezTo>
                  <a:lnTo>
                    <a:pt x="0" y="48109"/>
                  </a:lnTo>
                  <a:cubicBezTo>
                    <a:pt x="0" y="49664"/>
                    <a:pt x="981" y="51033"/>
                    <a:pt x="2451" y="51540"/>
                  </a:cubicBezTo>
                  <a:cubicBezTo>
                    <a:pt x="3228" y="51810"/>
                    <a:pt x="3753" y="52554"/>
                    <a:pt x="3753" y="53365"/>
                  </a:cubicBezTo>
                  <a:cubicBezTo>
                    <a:pt x="3753" y="54194"/>
                    <a:pt x="3228" y="54921"/>
                    <a:pt x="2451" y="55191"/>
                  </a:cubicBezTo>
                  <a:cubicBezTo>
                    <a:pt x="981" y="55698"/>
                    <a:pt x="0" y="57084"/>
                    <a:pt x="0" y="58623"/>
                  </a:cubicBezTo>
                  <a:lnTo>
                    <a:pt x="0" y="95895"/>
                  </a:lnTo>
                  <a:cubicBezTo>
                    <a:pt x="0" y="101879"/>
                    <a:pt x="4851" y="106731"/>
                    <a:pt x="10853" y="106731"/>
                  </a:cubicBezTo>
                  <a:lnTo>
                    <a:pt x="141890" y="106731"/>
                  </a:lnTo>
                  <a:lnTo>
                    <a:pt x="141890" y="1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7275637" y="2153536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1"/>
                  </a:moveTo>
                  <a:cubicBezTo>
                    <a:pt x="1387" y="1"/>
                    <a:pt x="1" y="1387"/>
                    <a:pt x="1" y="3093"/>
                  </a:cubicBezTo>
                  <a:lnTo>
                    <a:pt x="1" y="20741"/>
                  </a:lnTo>
                  <a:cubicBezTo>
                    <a:pt x="1" y="22449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9"/>
                    <a:pt x="32253" y="20741"/>
                  </a:cubicBezTo>
                  <a:lnTo>
                    <a:pt x="32253" y="3093"/>
                  </a:lnTo>
                  <a:cubicBezTo>
                    <a:pt x="32253" y="1387"/>
                    <a:pt x="30867" y="1"/>
                    <a:pt x="29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7748407" y="2184761"/>
              <a:ext cx="292783" cy="37607"/>
            </a:xfrm>
            <a:custGeom>
              <a:avLst/>
              <a:gdLst/>
              <a:ahLst/>
              <a:cxnLst/>
              <a:rect l="l" t="t" r="r" b="b"/>
              <a:pathLst>
                <a:path w="24088" h="3094" extrusionOk="0">
                  <a:moveTo>
                    <a:pt x="1556" y="1"/>
                  </a:moveTo>
                  <a:cubicBezTo>
                    <a:pt x="693" y="1"/>
                    <a:pt x="1" y="693"/>
                    <a:pt x="1" y="1539"/>
                  </a:cubicBezTo>
                  <a:cubicBezTo>
                    <a:pt x="1" y="2401"/>
                    <a:pt x="693" y="3094"/>
                    <a:pt x="1556" y="3094"/>
                  </a:cubicBezTo>
                  <a:lnTo>
                    <a:pt x="22533" y="3094"/>
                  </a:lnTo>
                  <a:cubicBezTo>
                    <a:pt x="23395" y="3094"/>
                    <a:pt x="24088" y="2401"/>
                    <a:pt x="24088" y="1539"/>
                  </a:cubicBezTo>
                  <a:cubicBezTo>
                    <a:pt x="24088" y="693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7748407" y="2279690"/>
              <a:ext cx="292783" cy="37607"/>
            </a:xfrm>
            <a:custGeom>
              <a:avLst/>
              <a:gdLst/>
              <a:ahLst/>
              <a:cxnLst/>
              <a:rect l="l" t="t" r="r" b="b"/>
              <a:pathLst>
                <a:path w="24088" h="3094" extrusionOk="0">
                  <a:moveTo>
                    <a:pt x="1556" y="0"/>
                  </a:moveTo>
                  <a:cubicBezTo>
                    <a:pt x="693" y="0"/>
                    <a:pt x="1" y="693"/>
                    <a:pt x="1" y="1538"/>
                  </a:cubicBezTo>
                  <a:cubicBezTo>
                    <a:pt x="1" y="2401"/>
                    <a:pt x="693" y="3093"/>
                    <a:pt x="1556" y="3093"/>
                  </a:cubicBezTo>
                  <a:lnTo>
                    <a:pt x="22533" y="3093"/>
                  </a:lnTo>
                  <a:cubicBezTo>
                    <a:pt x="23395" y="3093"/>
                    <a:pt x="24088" y="2401"/>
                    <a:pt x="24088" y="1538"/>
                  </a:cubicBezTo>
                  <a:cubicBezTo>
                    <a:pt x="24088" y="693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7748407" y="2374618"/>
              <a:ext cx="169097" cy="37595"/>
            </a:xfrm>
            <a:custGeom>
              <a:avLst/>
              <a:gdLst/>
              <a:ahLst/>
              <a:cxnLst/>
              <a:rect l="l" t="t" r="r" b="b"/>
              <a:pathLst>
                <a:path w="13912" h="3093" extrusionOk="0">
                  <a:moveTo>
                    <a:pt x="1556" y="0"/>
                  </a:moveTo>
                  <a:cubicBezTo>
                    <a:pt x="693" y="0"/>
                    <a:pt x="1" y="692"/>
                    <a:pt x="1" y="1538"/>
                  </a:cubicBezTo>
                  <a:cubicBezTo>
                    <a:pt x="1" y="2400"/>
                    <a:pt x="693" y="3093"/>
                    <a:pt x="1556" y="3093"/>
                  </a:cubicBezTo>
                  <a:lnTo>
                    <a:pt x="12357" y="3093"/>
                  </a:lnTo>
                  <a:cubicBezTo>
                    <a:pt x="13219" y="3093"/>
                    <a:pt x="13912" y="2400"/>
                    <a:pt x="13912" y="1538"/>
                  </a:cubicBezTo>
                  <a:cubicBezTo>
                    <a:pt x="13912" y="692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7275637" y="2514738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0"/>
                  </a:moveTo>
                  <a:cubicBezTo>
                    <a:pt x="1387" y="0"/>
                    <a:pt x="1" y="1387"/>
                    <a:pt x="1" y="3093"/>
                  </a:cubicBezTo>
                  <a:lnTo>
                    <a:pt x="1" y="20741"/>
                  </a:lnTo>
                  <a:cubicBezTo>
                    <a:pt x="1" y="22449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9"/>
                    <a:pt x="32253" y="20741"/>
                  </a:cubicBezTo>
                  <a:lnTo>
                    <a:pt x="32253" y="3093"/>
                  </a:lnTo>
                  <a:cubicBezTo>
                    <a:pt x="32253" y="1387"/>
                    <a:pt x="30867" y="0"/>
                    <a:pt x="29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7748407" y="2545757"/>
              <a:ext cx="292783" cy="37813"/>
            </a:xfrm>
            <a:custGeom>
              <a:avLst/>
              <a:gdLst/>
              <a:ahLst/>
              <a:cxnLst/>
              <a:rect l="l" t="t" r="r" b="b"/>
              <a:pathLst>
                <a:path w="24088" h="3111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18"/>
                    <a:pt x="693" y="3110"/>
                    <a:pt x="1556" y="3110"/>
                  </a:cubicBezTo>
                  <a:lnTo>
                    <a:pt x="22533" y="3110"/>
                  </a:lnTo>
                  <a:cubicBezTo>
                    <a:pt x="23395" y="3110"/>
                    <a:pt x="24088" y="2418"/>
                    <a:pt x="24088" y="1555"/>
                  </a:cubicBezTo>
                  <a:cubicBezTo>
                    <a:pt x="24088" y="694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7748407" y="2640673"/>
              <a:ext cx="292783" cy="37825"/>
            </a:xfrm>
            <a:custGeom>
              <a:avLst/>
              <a:gdLst/>
              <a:ahLst/>
              <a:cxnLst/>
              <a:rect l="l" t="t" r="r" b="b"/>
              <a:pathLst>
                <a:path w="24088" h="3112" extrusionOk="0">
                  <a:moveTo>
                    <a:pt x="1556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19"/>
                    <a:pt x="693" y="3111"/>
                    <a:pt x="1556" y="3111"/>
                  </a:cubicBezTo>
                  <a:lnTo>
                    <a:pt x="22533" y="3111"/>
                  </a:lnTo>
                  <a:cubicBezTo>
                    <a:pt x="23395" y="3111"/>
                    <a:pt x="24088" y="2419"/>
                    <a:pt x="24088" y="1556"/>
                  </a:cubicBezTo>
                  <a:cubicBezTo>
                    <a:pt x="24088" y="694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7748407" y="2735601"/>
              <a:ext cx="169097" cy="37813"/>
            </a:xfrm>
            <a:custGeom>
              <a:avLst/>
              <a:gdLst/>
              <a:ahLst/>
              <a:cxnLst/>
              <a:rect l="l" t="t" r="r" b="b"/>
              <a:pathLst>
                <a:path w="13912" h="3111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18"/>
                    <a:pt x="693" y="3111"/>
                    <a:pt x="1556" y="3111"/>
                  </a:cubicBezTo>
                  <a:lnTo>
                    <a:pt x="12357" y="3111"/>
                  </a:lnTo>
                  <a:cubicBezTo>
                    <a:pt x="13219" y="3111"/>
                    <a:pt x="13912" y="2418"/>
                    <a:pt x="13912" y="1555"/>
                  </a:cubicBezTo>
                  <a:cubicBezTo>
                    <a:pt x="13912" y="694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7275637" y="2875940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0"/>
                  </a:moveTo>
                  <a:cubicBezTo>
                    <a:pt x="1387" y="0"/>
                    <a:pt x="1" y="1386"/>
                    <a:pt x="1" y="3093"/>
                  </a:cubicBezTo>
                  <a:lnTo>
                    <a:pt x="1" y="20740"/>
                  </a:lnTo>
                  <a:cubicBezTo>
                    <a:pt x="1" y="22448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8"/>
                    <a:pt x="32253" y="20740"/>
                  </a:cubicBezTo>
                  <a:lnTo>
                    <a:pt x="32253" y="3093"/>
                  </a:lnTo>
                  <a:cubicBezTo>
                    <a:pt x="32253" y="1386"/>
                    <a:pt x="30867" y="0"/>
                    <a:pt x="29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7748407" y="2906959"/>
              <a:ext cx="292783" cy="37619"/>
            </a:xfrm>
            <a:custGeom>
              <a:avLst/>
              <a:gdLst/>
              <a:ahLst/>
              <a:cxnLst/>
              <a:rect l="l" t="t" r="r" b="b"/>
              <a:pathLst>
                <a:path w="24088" h="3095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00"/>
                    <a:pt x="693" y="3094"/>
                    <a:pt x="1556" y="3094"/>
                  </a:cubicBezTo>
                  <a:lnTo>
                    <a:pt x="22533" y="3094"/>
                  </a:lnTo>
                  <a:cubicBezTo>
                    <a:pt x="23395" y="3094"/>
                    <a:pt x="24088" y="2400"/>
                    <a:pt x="24088" y="1555"/>
                  </a:cubicBezTo>
                  <a:cubicBezTo>
                    <a:pt x="24088" y="694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7748407" y="3001875"/>
              <a:ext cx="292783" cy="37619"/>
            </a:xfrm>
            <a:custGeom>
              <a:avLst/>
              <a:gdLst/>
              <a:ahLst/>
              <a:cxnLst/>
              <a:rect l="l" t="t" r="r" b="b"/>
              <a:pathLst>
                <a:path w="24088" h="3095" extrusionOk="0">
                  <a:moveTo>
                    <a:pt x="1556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01"/>
                    <a:pt x="693" y="3095"/>
                    <a:pt x="1556" y="3095"/>
                  </a:cubicBezTo>
                  <a:lnTo>
                    <a:pt x="22533" y="3095"/>
                  </a:lnTo>
                  <a:cubicBezTo>
                    <a:pt x="23395" y="3095"/>
                    <a:pt x="24088" y="2401"/>
                    <a:pt x="24088" y="1556"/>
                  </a:cubicBezTo>
                  <a:cubicBezTo>
                    <a:pt x="24088" y="694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7748407" y="3096803"/>
              <a:ext cx="169097" cy="37619"/>
            </a:xfrm>
            <a:custGeom>
              <a:avLst/>
              <a:gdLst/>
              <a:ahLst/>
              <a:cxnLst/>
              <a:rect l="l" t="t" r="r" b="b"/>
              <a:pathLst>
                <a:path w="13912" h="3095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00"/>
                    <a:pt x="693" y="3094"/>
                    <a:pt x="1556" y="3094"/>
                  </a:cubicBezTo>
                  <a:lnTo>
                    <a:pt x="12357" y="3094"/>
                  </a:lnTo>
                  <a:cubicBezTo>
                    <a:pt x="13219" y="3094"/>
                    <a:pt x="13912" y="2400"/>
                    <a:pt x="13912" y="1555"/>
                  </a:cubicBezTo>
                  <a:cubicBezTo>
                    <a:pt x="13912" y="694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5920835" y="3483481"/>
              <a:ext cx="99863" cy="100070"/>
            </a:xfrm>
            <a:custGeom>
              <a:avLst/>
              <a:gdLst/>
              <a:ahLst/>
              <a:cxnLst/>
              <a:rect l="l" t="t" r="r" b="b"/>
              <a:pathLst>
                <a:path w="8216" h="8233" extrusionOk="0">
                  <a:moveTo>
                    <a:pt x="4109" y="0"/>
                  </a:moveTo>
                  <a:cubicBezTo>
                    <a:pt x="1844" y="0"/>
                    <a:pt x="0" y="1843"/>
                    <a:pt x="0" y="4108"/>
                  </a:cubicBezTo>
                  <a:cubicBezTo>
                    <a:pt x="0" y="6373"/>
                    <a:pt x="1844" y="8233"/>
                    <a:pt x="4109" y="8233"/>
                  </a:cubicBezTo>
                  <a:cubicBezTo>
                    <a:pt x="6374" y="8233"/>
                    <a:pt x="8216" y="6373"/>
                    <a:pt x="8216" y="4108"/>
                  </a:cubicBezTo>
                  <a:cubicBezTo>
                    <a:pt x="8216" y="1843"/>
                    <a:pt x="6374" y="0"/>
                    <a:pt x="4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6613861" y="1706048"/>
              <a:ext cx="1714363" cy="373126"/>
            </a:xfrm>
            <a:custGeom>
              <a:avLst/>
              <a:gdLst/>
              <a:ahLst/>
              <a:cxnLst/>
              <a:rect l="l" t="t" r="r" b="b"/>
              <a:pathLst>
                <a:path w="141045" h="30698" extrusionOk="0">
                  <a:moveTo>
                    <a:pt x="2924" y="0"/>
                  </a:moveTo>
                  <a:cubicBezTo>
                    <a:pt x="1386" y="0"/>
                    <a:pt x="0" y="1386"/>
                    <a:pt x="0" y="3093"/>
                  </a:cubicBezTo>
                  <a:lnTo>
                    <a:pt x="0" y="27603"/>
                  </a:lnTo>
                  <a:cubicBezTo>
                    <a:pt x="0" y="29311"/>
                    <a:pt x="1386" y="30697"/>
                    <a:pt x="3093" y="30697"/>
                  </a:cubicBezTo>
                  <a:lnTo>
                    <a:pt x="137951" y="30697"/>
                  </a:lnTo>
                  <a:cubicBezTo>
                    <a:pt x="139659" y="30697"/>
                    <a:pt x="141045" y="29311"/>
                    <a:pt x="141045" y="27603"/>
                  </a:cubicBezTo>
                  <a:lnTo>
                    <a:pt x="141045" y="3093"/>
                  </a:lnTo>
                  <a:cubicBezTo>
                    <a:pt x="141045" y="1386"/>
                    <a:pt x="139659" y="0"/>
                    <a:pt x="137782" y="0"/>
                  </a:cubicBezTo>
                  <a:close/>
                </a:path>
              </a:pathLst>
            </a:custGeom>
            <a:solidFill>
              <a:srgbClr val="A97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6617556" y="1709743"/>
              <a:ext cx="1706973" cy="365736"/>
            </a:xfrm>
            <a:custGeom>
              <a:avLst/>
              <a:gdLst/>
              <a:ahLst/>
              <a:cxnLst/>
              <a:rect l="l" t="t" r="r" b="b"/>
              <a:pathLst>
                <a:path w="140437" h="30090" extrusionOk="0">
                  <a:moveTo>
                    <a:pt x="2789" y="0"/>
                  </a:moveTo>
                  <a:cubicBezTo>
                    <a:pt x="1251" y="0"/>
                    <a:pt x="1" y="1251"/>
                    <a:pt x="1" y="2789"/>
                  </a:cubicBezTo>
                  <a:lnTo>
                    <a:pt x="1" y="27299"/>
                  </a:lnTo>
                  <a:cubicBezTo>
                    <a:pt x="1" y="28838"/>
                    <a:pt x="1251" y="30089"/>
                    <a:pt x="2789" y="30089"/>
                  </a:cubicBezTo>
                  <a:lnTo>
                    <a:pt x="137647" y="30089"/>
                  </a:lnTo>
                  <a:cubicBezTo>
                    <a:pt x="139186" y="30089"/>
                    <a:pt x="140437" y="28838"/>
                    <a:pt x="140437" y="27299"/>
                  </a:cubicBezTo>
                  <a:lnTo>
                    <a:pt x="140437" y="2789"/>
                  </a:lnTo>
                  <a:cubicBezTo>
                    <a:pt x="140437" y="1251"/>
                    <a:pt x="139186" y="0"/>
                    <a:pt x="137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6703441" y="1776095"/>
              <a:ext cx="233006" cy="233006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4" y="1"/>
                  </a:moveTo>
                  <a:cubicBezTo>
                    <a:pt x="4294" y="1"/>
                    <a:pt x="0" y="4294"/>
                    <a:pt x="0" y="9586"/>
                  </a:cubicBezTo>
                  <a:cubicBezTo>
                    <a:pt x="0" y="14876"/>
                    <a:pt x="4294" y="19170"/>
                    <a:pt x="9584" y="19170"/>
                  </a:cubicBezTo>
                  <a:cubicBezTo>
                    <a:pt x="14876" y="19170"/>
                    <a:pt x="19169" y="14876"/>
                    <a:pt x="19169" y="9586"/>
                  </a:cubicBezTo>
                  <a:cubicBezTo>
                    <a:pt x="19169" y="4294"/>
                    <a:pt x="14876" y="1"/>
                    <a:pt x="9584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7036480" y="1829515"/>
              <a:ext cx="674952" cy="37619"/>
            </a:xfrm>
            <a:custGeom>
              <a:avLst/>
              <a:gdLst/>
              <a:ahLst/>
              <a:cxnLst/>
              <a:rect l="l" t="t" r="r" b="b"/>
              <a:pathLst>
                <a:path w="55530" h="3095" extrusionOk="0">
                  <a:moveTo>
                    <a:pt x="1556" y="1"/>
                  </a:moveTo>
                  <a:cubicBezTo>
                    <a:pt x="694" y="1"/>
                    <a:pt x="1" y="694"/>
                    <a:pt x="1" y="1540"/>
                  </a:cubicBezTo>
                  <a:cubicBezTo>
                    <a:pt x="1" y="2401"/>
                    <a:pt x="694" y="3095"/>
                    <a:pt x="1556" y="3095"/>
                  </a:cubicBezTo>
                  <a:lnTo>
                    <a:pt x="53975" y="3095"/>
                  </a:lnTo>
                  <a:cubicBezTo>
                    <a:pt x="54836" y="3095"/>
                    <a:pt x="55530" y="2401"/>
                    <a:pt x="55530" y="1540"/>
                  </a:cubicBezTo>
                  <a:cubicBezTo>
                    <a:pt x="55530" y="694"/>
                    <a:pt x="54836" y="1"/>
                    <a:pt x="53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7759285" y="1829515"/>
              <a:ext cx="477304" cy="37619"/>
            </a:xfrm>
            <a:custGeom>
              <a:avLst/>
              <a:gdLst/>
              <a:ahLst/>
              <a:cxnLst/>
              <a:rect l="l" t="t" r="r" b="b"/>
              <a:pathLst>
                <a:path w="39269" h="3095" extrusionOk="0">
                  <a:moveTo>
                    <a:pt x="1540" y="1"/>
                  </a:moveTo>
                  <a:cubicBezTo>
                    <a:pt x="695" y="1"/>
                    <a:pt x="1" y="694"/>
                    <a:pt x="1" y="1540"/>
                  </a:cubicBezTo>
                  <a:cubicBezTo>
                    <a:pt x="1" y="2401"/>
                    <a:pt x="695" y="3095"/>
                    <a:pt x="1540" y="3095"/>
                  </a:cubicBezTo>
                  <a:lnTo>
                    <a:pt x="37714" y="3095"/>
                  </a:lnTo>
                  <a:cubicBezTo>
                    <a:pt x="38575" y="3095"/>
                    <a:pt x="39269" y="2401"/>
                    <a:pt x="39269" y="1540"/>
                  </a:cubicBezTo>
                  <a:cubicBezTo>
                    <a:pt x="39269" y="694"/>
                    <a:pt x="38575" y="1"/>
                    <a:pt x="37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7036480" y="1924444"/>
              <a:ext cx="265058" cy="37619"/>
            </a:xfrm>
            <a:custGeom>
              <a:avLst/>
              <a:gdLst/>
              <a:ahLst/>
              <a:cxnLst/>
              <a:rect l="l" t="t" r="r" b="b"/>
              <a:pathLst>
                <a:path w="21807" h="3095" extrusionOk="0">
                  <a:moveTo>
                    <a:pt x="1556" y="0"/>
                  </a:moveTo>
                  <a:cubicBezTo>
                    <a:pt x="694" y="0"/>
                    <a:pt x="1" y="694"/>
                    <a:pt x="1" y="1539"/>
                  </a:cubicBezTo>
                  <a:cubicBezTo>
                    <a:pt x="1" y="2401"/>
                    <a:pt x="694" y="3094"/>
                    <a:pt x="1556" y="3094"/>
                  </a:cubicBezTo>
                  <a:lnTo>
                    <a:pt x="20269" y="3094"/>
                  </a:lnTo>
                  <a:cubicBezTo>
                    <a:pt x="21114" y="3094"/>
                    <a:pt x="21806" y="2401"/>
                    <a:pt x="21806" y="1539"/>
                  </a:cubicBezTo>
                  <a:cubicBezTo>
                    <a:pt x="21806" y="694"/>
                    <a:pt x="21114" y="0"/>
                    <a:pt x="20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5673267" y="1457228"/>
              <a:ext cx="459825" cy="389778"/>
            </a:xfrm>
            <a:custGeom>
              <a:avLst/>
              <a:gdLst/>
              <a:ahLst/>
              <a:cxnLst/>
              <a:rect l="l" t="t" r="r" b="b"/>
              <a:pathLst>
                <a:path w="37831" h="32068" extrusionOk="0">
                  <a:moveTo>
                    <a:pt x="4445" y="0"/>
                  </a:moveTo>
                  <a:cubicBezTo>
                    <a:pt x="1995" y="0"/>
                    <a:pt x="0" y="1995"/>
                    <a:pt x="0" y="4446"/>
                  </a:cubicBezTo>
                  <a:lnTo>
                    <a:pt x="0" y="23868"/>
                  </a:lnTo>
                  <a:cubicBezTo>
                    <a:pt x="0" y="26320"/>
                    <a:pt x="1995" y="28314"/>
                    <a:pt x="4445" y="28314"/>
                  </a:cubicBezTo>
                  <a:lnTo>
                    <a:pt x="15162" y="28314"/>
                  </a:lnTo>
                  <a:lnTo>
                    <a:pt x="18915" y="32067"/>
                  </a:lnTo>
                  <a:lnTo>
                    <a:pt x="22667" y="28314"/>
                  </a:lnTo>
                  <a:lnTo>
                    <a:pt x="33384" y="28314"/>
                  </a:lnTo>
                  <a:cubicBezTo>
                    <a:pt x="35836" y="28314"/>
                    <a:pt x="37831" y="26320"/>
                    <a:pt x="37831" y="23868"/>
                  </a:cubicBezTo>
                  <a:lnTo>
                    <a:pt x="37831" y="4446"/>
                  </a:lnTo>
                  <a:cubicBezTo>
                    <a:pt x="37831" y="1995"/>
                    <a:pt x="35836" y="0"/>
                    <a:pt x="33384" y="0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5817909" y="1559948"/>
              <a:ext cx="170543" cy="138710"/>
            </a:xfrm>
            <a:custGeom>
              <a:avLst/>
              <a:gdLst/>
              <a:ahLst/>
              <a:cxnLst/>
              <a:rect l="l" t="t" r="r" b="b"/>
              <a:pathLst>
                <a:path w="14031" h="11412" extrusionOk="0">
                  <a:moveTo>
                    <a:pt x="3685" y="1"/>
                  </a:moveTo>
                  <a:cubicBezTo>
                    <a:pt x="1657" y="1"/>
                    <a:pt x="0" y="1641"/>
                    <a:pt x="0" y="3686"/>
                  </a:cubicBezTo>
                  <a:cubicBezTo>
                    <a:pt x="0" y="4565"/>
                    <a:pt x="0" y="6881"/>
                    <a:pt x="5004" y="10109"/>
                  </a:cubicBezTo>
                  <a:lnTo>
                    <a:pt x="7015" y="11412"/>
                  </a:lnTo>
                  <a:lnTo>
                    <a:pt x="9027" y="10109"/>
                  </a:lnTo>
                  <a:cubicBezTo>
                    <a:pt x="14030" y="6881"/>
                    <a:pt x="14030" y="4565"/>
                    <a:pt x="14030" y="3686"/>
                  </a:cubicBezTo>
                  <a:cubicBezTo>
                    <a:pt x="14030" y="1641"/>
                    <a:pt x="12390" y="1"/>
                    <a:pt x="10345" y="1"/>
                  </a:cubicBezTo>
                  <a:cubicBezTo>
                    <a:pt x="8874" y="1"/>
                    <a:pt x="7623" y="846"/>
                    <a:pt x="7015" y="2081"/>
                  </a:cubicBezTo>
                  <a:cubicBezTo>
                    <a:pt x="6424" y="846"/>
                    <a:pt x="5155" y="1"/>
                    <a:pt x="3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5300175" y="2956587"/>
              <a:ext cx="436622" cy="284980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5374951" y="3039798"/>
              <a:ext cx="287058" cy="60822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7782513" y="1481684"/>
              <a:ext cx="269993" cy="269981"/>
            </a:xfrm>
            <a:custGeom>
              <a:avLst/>
              <a:gdLst/>
              <a:ahLst/>
              <a:cxnLst/>
              <a:rect l="l" t="t" r="r" b="b"/>
              <a:pathLst>
                <a:path w="22213" h="22212" extrusionOk="0">
                  <a:moveTo>
                    <a:pt x="11106" y="0"/>
                  </a:moveTo>
                  <a:cubicBezTo>
                    <a:pt x="4987" y="0"/>
                    <a:pt x="1" y="4986"/>
                    <a:pt x="1" y="11105"/>
                  </a:cubicBezTo>
                  <a:cubicBezTo>
                    <a:pt x="1" y="17242"/>
                    <a:pt x="4987" y="22212"/>
                    <a:pt x="11106" y="22212"/>
                  </a:cubicBezTo>
                  <a:cubicBezTo>
                    <a:pt x="17225" y="22212"/>
                    <a:pt x="22212" y="17242"/>
                    <a:pt x="22212" y="11105"/>
                  </a:cubicBezTo>
                  <a:cubicBezTo>
                    <a:pt x="22212" y="4986"/>
                    <a:pt x="17225" y="0"/>
                    <a:pt x="11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7870039" y="1520494"/>
              <a:ext cx="97189" cy="96192"/>
            </a:xfrm>
            <a:custGeom>
              <a:avLst/>
              <a:gdLst/>
              <a:ahLst/>
              <a:cxnLst/>
              <a:rect l="l" t="t" r="r" b="b"/>
              <a:pathLst>
                <a:path w="7996" h="7914" extrusionOk="0">
                  <a:moveTo>
                    <a:pt x="4011" y="1"/>
                  </a:moveTo>
                  <a:cubicBezTo>
                    <a:pt x="1859" y="1"/>
                    <a:pt x="84" y="1730"/>
                    <a:pt x="51" y="3889"/>
                  </a:cubicBezTo>
                  <a:cubicBezTo>
                    <a:pt x="1" y="6070"/>
                    <a:pt x="1741" y="7879"/>
                    <a:pt x="3922" y="7912"/>
                  </a:cubicBezTo>
                  <a:cubicBezTo>
                    <a:pt x="3954" y="7913"/>
                    <a:pt x="3986" y="7913"/>
                    <a:pt x="4017" y="7913"/>
                  </a:cubicBezTo>
                  <a:cubicBezTo>
                    <a:pt x="6171" y="7913"/>
                    <a:pt x="7912" y="6191"/>
                    <a:pt x="7962" y="4042"/>
                  </a:cubicBezTo>
                  <a:cubicBezTo>
                    <a:pt x="7995" y="1861"/>
                    <a:pt x="6255" y="53"/>
                    <a:pt x="4074" y="1"/>
                  </a:cubicBezTo>
                  <a:cubicBezTo>
                    <a:pt x="4053" y="1"/>
                    <a:pt x="4032" y="1"/>
                    <a:pt x="4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7823803" y="1637592"/>
              <a:ext cx="184727" cy="105673"/>
            </a:xfrm>
            <a:custGeom>
              <a:avLst/>
              <a:gdLst/>
              <a:ahLst/>
              <a:cxnLst/>
              <a:rect l="l" t="t" r="r" b="b"/>
              <a:pathLst>
                <a:path w="15198" h="8694" extrusionOk="0">
                  <a:moveTo>
                    <a:pt x="7551" y="1"/>
                  </a:moveTo>
                  <a:cubicBezTo>
                    <a:pt x="4102" y="1"/>
                    <a:pt x="1150" y="2179"/>
                    <a:pt x="1" y="5243"/>
                  </a:cubicBezTo>
                  <a:cubicBezTo>
                    <a:pt x="1860" y="7305"/>
                    <a:pt x="4531" y="8641"/>
                    <a:pt x="7540" y="8691"/>
                  </a:cubicBezTo>
                  <a:cubicBezTo>
                    <a:pt x="7618" y="8693"/>
                    <a:pt x="7697" y="8694"/>
                    <a:pt x="7775" y="8694"/>
                  </a:cubicBezTo>
                  <a:cubicBezTo>
                    <a:pt x="10690" y="8694"/>
                    <a:pt x="13321" y="7473"/>
                    <a:pt x="15198" y="5531"/>
                  </a:cubicBezTo>
                  <a:cubicBezTo>
                    <a:pt x="14150" y="2369"/>
                    <a:pt x="11208" y="54"/>
                    <a:pt x="7709" y="3"/>
                  </a:cubicBezTo>
                  <a:cubicBezTo>
                    <a:pt x="7656" y="2"/>
                    <a:pt x="7603" y="1"/>
                    <a:pt x="7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8" name="Google Shape;618;p41"/>
            <p:cNvGrpSpPr/>
            <p:nvPr/>
          </p:nvGrpSpPr>
          <p:grpSpPr>
            <a:xfrm>
              <a:off x="5306560" y="1715806"/>
              <a:ext cx="454888" cy="454888"/>
              <a:chOff x="5289166" y="402821"/>
              <a:chExt cx="801000" cy="801000"/>
            </a:xfrm>
          </p:grpSpPr>
          <p:sp>
            <p:nvSpPr>
              <p:cNvPr id="619" name="Google Shape;619;p41"/>
              <p:cNvSpPr/>
              <p:nvPr/>
            </p:nvSpPr>
            <p:spPr>
              <a:xfrm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1"/>
              <p:cNvSpPr/>
              <p:nvPr/>
            </p:nvSpPr>
            <p:spPr>
              <a:xfrm rot="10800000" flipH="1"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41"/>
            <p:cNvSpPr/>
            <p:nvPr/>
          </p:nvSpPr>
          <p:spPr>
            <a:xfrm>
              <a:off x="8072364" y="2213821"/>
              <a:ext cx="292491" cy="2924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41"/>
            <p:cNvGrpSpPr/>
            <p:nvPr/>
          </p:nvGrpSpPr>
          <p:grpSpPr>
            <a:xfrm>
              <a:off x="6387030" y="2729646"/>
              <a:ext cx="995046" cy="816206"/>
              <a:chOff x="6710430" y="2844909"/>
              <a:chExt cx="995046" cy="816206"/>
            </a:xfrm>
          </p:grpSpPr>
          <p:sp>
            <p:nvSpPr>
              <p:cNvPr id="623" name="Google Shape;623;p41"/>
              <p:cNvSpPr/>
              <p:nvPr/>
            </p:nvSpPr>
            <p:spPr>
              <a:xfrm>
                <a:off x="6710430" y="2844909"/>
                <a:ext cx="995046" cy="655225"/>
              </a:xfrm>
              <a:custGeom>
                <a:avLst/>
                <a:gdLst/>
                <a:ahLst/>
                <a:cxnLst/>
                <a:rect l="l" t="t" r="r" b="b"/>
                <a:pathLst>
                  <a:path w="81865" h="53907" extrusionOk="0">
                    <a:moveTo>
                      <a:pt x="3110" y="0"/>
                    </a:moveTo>
                    <a:cubicBezTo>
                      <a:pt x="1386" y="0"/>
                      <a:pt x="0" y="1386"/>
                      <a:pt x="0" y="3094"/>
                    </a:cubicBezTo>
                    <a:lnTo>
                      <a:pt x="0" y="50813"/>
                    </a:lnTo>
                    <a:cubicBezTo>
                      <a:pt x="0" y="52521"/>
                      <a:pt x="1386" y="53907"/>
                      <a:pt x="3110" y="53907"/>
                    </a:cubicBezTo>
                    <a:lnTo>
                      <a:pt x="78771" y="53907"/>
                    </a:lnTo>
                    <a:cubicBezTo>
                      <a:pt x="80478" y="53907"/>
                      <a:pt x="81864" y="52521"/>
                      <a:pt x="81864" y="50813"/>
                    </a:cubicBezTo>
                    <a:lnTo>
                      <a:pt x="81864" y="3094"/>
                    </a:lnTo>
                    <a:cubicBezTo>
                      <a:pt x="81864" y="1386"/>
                      <a:pt x="80478" y="0"/>
                      <a:pt x="787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1"/>
              <p:cNvSpPr/>
              <p:nvPr/>
            </p:nvSpPr>
            <p:spPr>
              <a:xfrm>
                <a:off x="6748231" y="2882515"/>
                <a:ext cx="919672" cy="580024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47719" extrusionOk="0">
                    <a:moveTo>
                      <a:pt x="0" y="0"/>
                    </a:moveTo>
                    <a:lnTo>
                      <a:pt x="0" y="47719"/>
                    </a:lnTo>
                    <a:lnTo>
                      <a:pt x="75661" y="47719"/>
                    </a:lnTo>
                    <a:lnTo>
                      <a:pt x="75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1"/>
              <p:cNvSpPr/>
              <p:nvPr/>
            </p:nvSpPr>
            <p:spPr>
              <a:xfrm>
                <a:off x="6748231" y="3005570"/>
                <a:ext cx="919672" cy="456967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37595" extrusionOk="0">
                    <a:moveTo>
                      <a:pt x="23395" y="1"/>
                    </a:moveTo>
                    <a:lnTo>
                      <a:pt x="0" y="33200"/>
                    </a:lnTo>
                    <a:lnTo>
                      <a:pt x="0" y="37595"/>
                    </a:lnTo>
                    <a:lnTo>
                      <a:pt x="75661" y="37595"/>
                    </a:lnTo>
                    <a:lnTo>
                      <a:pt x="57946" y="12442"/>
                    </a:lnTo>
                    <a:lnTo>
                      <a:pt x="49089" y="25018"/>
                    </a:lnTo>
                    <a:lnTo>
                      <a:pt x="45048" y="30749"/>
                    </a:lnTo>
                    <a:lnTo>
                      <a:pt x="36630" y="18798"/>
                    </a:lnTo>
                    <a:lnTo>
                      <a:pt x="23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1"/>
              <p:cNvSpPr/>
              <p:nvPr/>
            </p:nvSpPr>
            <p:spPr>
              <a:xfrm>
                <a:off x="7225498" y="2979486"/>
                <a:ext cx="140560" cy="140548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11563" extrusionOk="0">
                    <a:moveTo>
                      <a:pt x="5782" y="1"/>
                    </a:moveTo>
                    <a:cubicBezTo>
                      <a:pt x="2588" y="1"/>
                      <a:pt x="1" y="2586"/>
                      <a:pt x="1" y="5782"/>
                    </a:cubicBezTo>
                    <a:cubicBezTo>
                      <a:pt x="1" y="8976"/>
                      <a:pt x="2588" y="11563"/>
                      <a:pt x="5782" y="11563"/>
                    </a:cubicBezTo>
                    <a:cubicBezTo>
                      <a:pt x="8978" y="11563"/>
                      <a:pt x="11563" y="8976"/>
                      <a:pt x="11563" y="5782"/>
                    </a:cubicBezTo>
                    <a:cubicBezTo>
                      <a:pt x="11563" y="2586"/>
                      <a:pt x="8978" y="1"/>
                      <a:pt x="5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7321087" y="3433715"/>
                <a:ext cx="227400" cy="2274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41"/>
            <p:cNvSpPr/>
            <p:nvPr/>
          </p:nvSpPr>
          <p:spPr>
            <a:xfrm>
              <a:off x="6878913" y="3637361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8364857" y="2484292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7170539" y="1473072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5226503" y="2396433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5029270" y="2748958"/>
              <a:ext cx="270900" cy="27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5"/>
          <p:cNvSpPr/>
          <p:nvPr/>
        </p:nvSpPr>
        <p:spPr>
          <a:xfrm>
            <a:off x="8200486" y="3270650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5"/>
          <p:cNvSpPr/>
          <p:nvPr/>
        </p:nvSpPr>
        <p:spPr>
          <a:xfrm flipH="1">
            <a:off x="-471757" y="2382379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5"/>
          <p:cNvSpPr/>
          <p:nvPr/>
        </p:nvSpPr>
        <p:spPr>
          <a:xfrm>
            <a:off x="7583488" y="1997113"/>
            <a:ext cx="60951" cy="52551"/>
          </a:xfrm>
          <a:custGeom>
            <a:avLst/>
            <a:gdLst/>
            <a:ahLst/>
            <a:cxnLst/>
            <a:rect l="l" t="t" r="r" b="b"/>
            <a:pathLst>
              <a:path w="1987" h="1713" extrusionOk="0">
                <a:moveTo>
                  <a:pt x="1142" y="1"/>
                </a:moveTo>
                <a:cubicBezTo>
                  <a:pt x="572" y="1"/>
                  <a:pt x="1" y="298"/>
                  <a:pt x="1" y="868"/>
                </a:cubicBezTo>
                <a:cubicBezTo>
                  <a:pt x="1" y="1439"/>
                  <a:pt x="572" y="1713"/>
                  <a:pt x="1142" y="1713"/>
                </a:cubicBezTo>
                <a:cubicBezTo>
                  <a:pt x="1416" y="1713"/>
                  <a:pt x="1987" y="1439"/>
                  <a:pt x="1987" y="868"/>
                </a:cubicBezTo>
                <a:cubicBezTo>
                  <a:pt x="1987" y="298"/>
                  <a:pt x="1416" y="1"/>
                  <a:pt x="11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  <a:reflection stA="6000" endPos="54000" dist="3810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5"/>
          <p:cNvSpPr/>
          <p:nvPr/>
        </p:nvSpPr>
        <p:spPr>
          <a:xfrm>
            <a:off x="5412923" y="4280641"/>
            <a:ext cx="33090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5"/>
          <p:cNvSpPr/>
          <p:nvPr/>
        </p:nvSpPr>
        <p:spPr>
          <a:xfrm>
            <a:off x="8348009" y="4409335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57163" dist="85725" dir="5400000" algn="bl" rotWithShape="0">
              <a:schemeClr val="dk1">
                <a:alpha val="38000"/>
              </a:schemeClr>
            </a:outerShdw>
            <a:reflection stA="24000" endPos="30000" dist="1524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5"/>
          <p:cNvSpPr/>
          <p:nvPr/>
        </p:nvSpPr>
        <p:spPr>
          <a:xfrm>
            <a:off x="618690" y="2979599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5"/>
          <p:cNvSpPr/>
          <p:nvPr/>
        </p:nvSpPr>
        <p:spPr>
          <a:xfrm>
            <a:off x="824473" y="3270650"/>
            <a:ext cx="60900" cy="60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5"/>
          <p:cNvSpPr/>
          <p:nvPr/>
        </p:nvSpPr>
        <p:spPr>
          <a:xfrm>
            <a:off x="8272090" y="2034524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923CEDA-8780-622B-1913-A3FDB9A82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55" b="89967" l="3949" r="96632">
                        <a14:foregroundMark x1="87573" y1="19732" x2="44019" y2="25753"/>
                        <a14:foregroundMark x1="66783" y1="17391" x2="4181" y2="14381"/>
                        <a14:foregroundMark x1="4181" y1="14381" x2="4181" y2="14381"/>
                        <a14:foregroundMark x1="5923" y1="30100" x2="24158" y2="28094"/>
                        <a14:foregroundMark x1="15215" y1="45485" x2="25436" y2="37793"/>
                        <a14:foregroundMark x1="25436" y1="37793" x2="25436" y2="36455"/>
                        <a14:foregroundMark x1="23926" y1="56856" x2="68525" y2="67559"/>
                        <a14:foregroundMark x1="86643" y1="23411" x2="95935" y2="18729"/>
                        <a14:foregroundMark x1="95935" y1="18729" x2="96632" y2="18729"/>
                        <a14:foregroundMark x1="96167" y1="17726" x2="95935" y2="46154"/>
                        <a14:foregroundMark x1="95935" y1="46154" x2="95819" y2="46488"/>
                        <a14:foregroundMark x1="62485" y1="66555" x2="19628" y2="66555"/>
                        <a14:foregroundMark x1="23577" y1="6355" x2="23345" y2="8361"/>
                        <a14:backgroundMark x1="23345" y1="8696" x2="23577" y2="5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8960" y="336589"/>
            <a:ext cx="4783283" cy="166109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EE0C926-B058-74C3-4203-6EB8A5670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40" y="595020"/>
            <a:ext cx="3284519" cy="2362718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2140C3D-1E26-BB64-3F17-85FEE86AC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66" b="89974" l="4909" r="97195">
                        <a14:foregroundMark x1="88640" y1="18206" x2="18654" y2="35092"/>
                        <a14:foregroundMark x1="66199" y1="15567" x2="5330" y2="16887"/>
                        <a14:foregroundMark x1="5189" y1="16887" x2="5189" y2="81003"/>
                        <a14:foregroundMark x1="5189" y1="81003" x2="72791" y2="81003"/>
                        <a14:foregroundMark x1="72791" y1="81003" x2="85554" y2="79947"/>
                        <a14:foregroundMark x1="86396" y1="79156" x2="91445" y2="31398"/>
                        <a14:foregroundMark x1="92146" y1="27441" x2="92987" y2="80211"/>
                        <a14:foregroundMark x1="91445" y1="80475" x2="32539" y2="50132"/>
                        <a14:foregroundMark x1="75596" y1="60950" x2="30715" y2="70449"/>
                        <a14:foregroundMark x1="69705" y1="71504" x2="37027" y2="76253"/>
                        <a14:foregroundMark x1="67461" y1="69921" x2="40393" y2="67810"/>
                        <a14:foregroundMark x1="69846" y1="75198" x2="16690" y2="75726"/>
                        <a14:foregroundMark x1="68583" y1="85224" x2="35484" y2="87335"/>
                        <a14:foregroundMark x1="61290" y1="34037" x2="92006" y2="34828"/>
                        <a14:foregroundMark x1="95372" y1="14776" x2="96841" y2="47349"/>
                        <a14:foregroundMark x1="96955" y1="61953" x2="94250" y2="87863"/>
                        <a14:foregroundMark x1="95933" y1="26649" x2="46283" y2="39050"/>
                        <a14:foregroundMark x1="46283" y1="39050" x2="34642" y2="39314"/>
                        <a14:foregroundMark x1="80926" y1="37731" x2="54979" y2="46174"/>
                        <a14:foregroundMark x1="76438" y1="36412" x2="8976" y2="26385"/>
                        <a14:foregroundMark x1="40813" y1="22427" x2="17532" y2="22955"/>
                        <a14:foregroundMark x1="50070" y1="11082" x2="50210" y2="3166"/>
                        <a14:backgroundMark x1="97896" y1="47493" x2="97335" y2="620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820" y="2999517"/>
            <a:ext cx="3499757" cy="186032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7160302-1A22-E3D6-AC53-B877D4C36A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9855" y="2170803"/>
            <a:ext cx="4615571" cy="12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1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تخصيص البحث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8" name="Google Shape;638;p42"/>
          <p:cNvSpPr txBox="1">
            <a:spLocks noGrp="1"/>
          </p:cNvSpPr>
          <p:nvPr>
            <p:ph type="body" idx="1"/>
          </p:nvPr>
        </p:nvSpPr>
        <p:spPr>
          <a:xfrm>
            <a:off x="720000" y="1444275"/>
            <a:ext cx="7704000" cy="1664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لتخصيص البحث وللحصول على نتائج بحث أفضل، يوصى بكتابة أكثر من كلمة واحدة للبحث، فعلى سبيل المثال اكتب عبارة البحث (مشروع الرياض ارت )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بدلا من كتابة كلمة بحث واحدة مثلا ( مشروع الرياض )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كنت تريد البحث  عن صفحات يوجد  بها عبارات معينة،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فضع </a:t>
            </a: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العبارة داخل علامات تنصيص  </a:t>
            </a:r>
            <a:r>
              <a:rPr lang="ar-SA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  "  </a:t>
            </a:r>
            <a:r>
              <a:rPr lang="ar-SA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E47FD82-C99E-FC84-AB7C-D0B692DFD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831" y="2844954"/>
            <a:ext cx="4265709" cy="16802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2"/>
          <p:cNvSpPr txBox="1">
            <a:spLocks noGrp="1"/>
          </p:cNvSpPr>
          <p:nvPr>
            <p:ph type="body" idx="1"/>
          </p:nvPr>
        </p:nvSpPr>
        <p:spPr>
          <a:xfrm>
            <a:off x="3634740" y="1960387"/>
            <a:ext cx="3128100" cy="1664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buNone/>
            </a:pPr>
            <a:r>
              <a:rPr lang="ar-SA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 كل ما يتم تقديمه على الإنترنت صحيح لذا عليك أن تفكر دائمًا في مدى صحة المعلومات والأخبار المعلومات، إضافة إلى سؤال من تثق بهم.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 descr="صورة تحتوي على لعبة&#10;&#10;تم إنشاء الوصف تلقائياً">
            <a:extLst>
              <a:ext uri="{FF2B5EF4-FFF2-40B4-BE49-F238E27FC236}">
                <a16:creationId xmlns:a16="http://schemas.microsoft.com/office/drawing/2014/main" id="{BEFAC7C0-AFA9-AB98-F0E2-AB23EE037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8712" y="1678548"/>
            <a:ext cx="1987468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1"/>
          <p:cNvSpPr txBox="1">
            <a:spLocks noGrp="1"/>
          </p:cNvSpPr>
          <p:nvPr>
            <p:ph type="title"/>
          </p:nvPr>
        </p:nvSpPr>
        <p:spPr>
          <a:xfrm>
            <a:off x="5011800" y="1359000"/>
            <a:ext cx="34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المفضلة </a:t>
            </a:r>
          </a:p>
        </p:txBody>
      </p:sp>
      <p:sp>
        <p:nvSpPr>
          <p:cNvPr id="846" name="Google Shape;846;p51"/>
          <p:cNvSpPr txBox="1">
            <a:spLocks noGrp="1"/>
          </p:cNvSpPr>
          <p:nvPr>
            <p:ph type="subTitle" idx="1"/>
          </p:nvPr>
        </p:nvSpPr>
        <p:spPr>
          <a:xfrm>
            <a:off x="4648529" y="2080260"/>
            <a:ext cx="3775471" cy="15775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لإضافة موقع إلكتروني إلى قائمة المفضلة : </a:t>
            </a: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endParaRPr lang="ar-S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انتقل إلى الموقع الإلكتروني المطلوب مثل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www.ien.edu.sa 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اضغط على إضافة هذه الصفحة إلى قوائم المفضلة</a:t>
            </a:r>
          </a:p>
          <a:p>
            <a:pPr marL="0" indent="0"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Add this page to Favorite</a:t>
            </a: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ستظهر قائمة تمت إضافة المفضلة</a:t>
            </a: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اكتب اسم للموقع الإلكتروني، ثم اضغط على تم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47" name="Google Shape;847;p51"/>
          <p:cNvGrpSpPr/>
          <p:nvPr/>
        </p:nvGrpSpPr>
        <p:grpSpPr>
          <a:xfrm>
            <a:off x="-320040" y="3258489"/>
            <a:ext cx="2880902" cy="1885011"/>
            <a:chOff x="775177" y="1521287"/>
            <a:chExt cx="3720296" cy="2748442"/>
          </a:xfrm>
        </p:grpSpPr>
        <p:sp>
          <p:nvSpPr>
            <p:cNvPr id="848" name="Google Shape;848;p51"/>
            <p:cNvSpPr/>
            <p:nvPr/>
          </p:nvSpPr>
          <p:spPr>
            <a:xfrm>
              <a:off x="1883717" y="3683356"/>
              <a:ext cx="572738" cy="572738"/>
            </a:xfrm>
            <a:custGeom>
              <a:avLst/>
              <a:gdLst/>
              <a:ahLst/>
              <a:cxnLst/>
              <a:rect l="l" t="t" r="r" b="b"/>
              <a:pathLst>
                <a:path w="53179" h="53179" extrusionOk="0">
                  <a:moveTo>
                    <a:pt x="26589" y="0"/>
                  </a:moveTo>
                  <a:cubicBezTo>
                    <a:pt x="11935" y="0"/>
                    <a:pt x="0" y="11934"/>
                    <a:pt x="0" y="26589"/>
                  </a:cubicBezTo>
                  <a:cubicBezTo>
                    <a:pt x="0" y="41243"/>
                    <a:pt x="11935" y="53178"/>
                    <a:pt x="26589" y="53178"/>
                  </a:cubicBezTo>
                  <a:cubicBezTo>
                    <a:pt x="41260" y="53178"/>
                    <a:pt x="53178" y="41243"/>
                    <a:pt x="53178" y="26589"/>
                  </a:cubicBezTo>
                  <a:cubicBezTo>
                    <a:pt x="53178" y="11934"/>
                    <a:pt x="41260" y="0"/>
                    <a:pt x="26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1396417" y="1521287"/>
              <a:ext cx="3099056" cy="1997739"/>
            </a:xfrm>
            <a:custGeom>
              <a:avLst/>
              <a:gdLst/>
              <a:ahLst/>
              <a:cxnLst/>
              <a:rect l="l" t="t" r="r" b="b"/>
              <a:pathLst>
                <a:path w="208165" h="134189" extrusionOk="0">
                  <a:moveTo>
                    <a:pt x="4416" y="1"/>
                  </a:moveTo>
                  <a:cubicBezTo>
                    <a:pt x="1982" y="1"/>
                    <a:pt x="1" y="1964"/>
                    <a:pt x="1" y="4399"/>
                  </a:cubicBezTo>
                  <a:lnTo>
                    <a:pt x="1" y="129790"/>
                  </a:lnTo>
                  <a:cubicBezTo>
                    <a:pt x="1" y="132224"/>
                    <a:pt x="1982" y="134188"/>
                    <a:pt x="4416" y="134188"/>
                  </a:cubicBezTo>
                  <a:lnTo>
                    <a:pt x="203766" y="134188"/>
                  </a:lnTo>
                  <a:cubicBezTo>
                    <a:pt x="206200" y="134188"/>
                    <a:pt x="208164" y="132224"/>
                    <a:pt x="208164" y="129790"/>
                  </a:cubicBezTo>
                  <a:lnTo>
                    <a:pt x="208164" y="4399"/>
                  </a:lnTo>
                  <a:cubicBezTo>
                    <a:pt x="208164" y="1964"/>
                    <a:pt x="206200" y="1"/>
                    <a:pt x="203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1553868" y="1979852"/>
              <a:ext cx="998371" cy="1381977"/>
            </a:xfrm>
            <a:custGeom>
              <a:avLst/>
              <a:gdLst/>
              <a:ahLst/>
              <a:cxnLst/>
              <a:rect l="l" t="t" r="r" b="b"/>
              <a:pathLst>
                <a:path w="67061" h="92828" extrusionOk="0">
                  <a:moveTo>
                    <a:pt x="1746" y="1"/>
                  </a:moveTo>
                  <a:cubicBezTo>
                    <a:pt x="790" y="1"/>
                    <a:pt x="0" y="790"/>
                    <a:pt x="0" y="1764"/>
                  </a:cubicBezTo>
                  <a:lnTo>
                    <a:pt x="0" y="91065"/>
                  </a:lnTo>
                  <a:cubicBezTo>
                    <a:pt x="0" y="92039"/>
                    <a:pt x="790" y="92827"/>
                    <a:pt x="1746" y="92827"/>
                  </a:cubicBezTo>
                  <a:lnTo>
                    <a:pt x="65315" y="92827"/>
                  </a:lnTo>
                  <a:cubicBezTo>
                    <a:pt x="66271" y="92827"/>
                    <a:pt x="67061" y="92039"/>
                    <a:pt x="67061" y="91065"/>
                  </a:cubicBezTo>
                  <a:lnTo>
                    <a:pt x="67061" y="1764"/>
                  </a:lnTo>
                  <a:cubicBezTo>
                    <a:pt x="67061" y="790"/>
                    <a:pt x="66271" y="1"/>
                    <a:pt x="65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1566850" y="1993102"/>
              <a:ext cx="972392" cy="1355730"/>
            </a:xfrm>
            <a:custGeom>
              <a:avLst/>
              <a:gdLst/>
              <a:ahLst/>
              <a:cxnLst/>
              <a:rect l="l" t="t" r="r" b="b"/>
              <a:pathLst>
                <a:path w="65316" h="91065" extrusionOk="0">
                  <a:moveTo>
                    <a:pt x="874" y="1"/>
                  </a:moveTo>
                  <a:cubicBezTo>
                    <a:pt x="404" y="1"/>
                    <a:pt x="1" y="386"/>
                    <a:pt x="1" y="874"/>
                  </a:cubicBezTo>
                  <a:lnTo>
                    <a:pt x="1" y="90175"/>
                  </a:lnTo>
                  <a:cubicBezTo>
                    <a:pt x="1" y="90662"/>
                    <a:pt x="404" y="91064"/>
                    <a:pt x="874" y="91064"/>
                  </a:cubicBezTo>
                  <a:lnTo>
                    <a:pt x="64443" y="91064"/>
                  </a:lnTo>
                  <a:cubicBezTo>
                    <a:pt x="64913" y="91064"/>
                    <a:pt x="65316" y="90662"/>
                    <a:pt x="65316" y="90175"/>
                  </a:cubicBezTo>
                  <a:lnTo>
                    <a:pt x="65316" y="874"/>
                  </a:lnTo>
                  <a:cubicBezTo>
                    <a:pt x="65316" y="386"/>
                    <a:pt x="64913" y="1"/>
                    <a:pt x="64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1566850" y="2519643"/>
              <a:ext cx="972392" cy="829189"/>
            </a:xfrm>
            <a:custGeom>
              <a:avLst/>
              <a:gdLst/>
              <a:ahLst/>
              <a:cxnLst/>
              <a:rect l="l" t="t" r="r" b="b"/>
              <a:pathLst>
                <a:path w="65316" h="55697" extrusionOk="0">
                  <a:moveTo>
                    <a:pt x="18013" y="0"/>
                  </a:moveTo>
                  <a:lnTo>
                    <a:pt x="1" y="26842"/>
                  </a:lnTo>
                  <a:lnTo>
                    <a:pt x="1" y="54807"/>
                  </a:lnTo>
                  <a:cubicBezTo>
                    <a:pt x="1" y="55294"/>
                    <a:pt x="404" y="55696"/>
                    <a:pt x="874" y="55696"/>
                  </a:cubicBezTo>
                  <a:lnTo>
                    <a:pt x="64443" y="55696"/>
                  </a:lnTo>
                  <a:cubicBezTo>
                    <a:pt x="64913" y="55696"/>
                    <a:pt x="65316" y="55294"/>
                    <a:pt x="65316" y="54807"/>
                  </a:cubicBezTo>
                  <a:lnTo>
                    <a:pt x="65316" y="37014"/>
                  </a:lnTo>
                  <a:lnTo>
                    <a:pt x="55378" y="22192"/>
                  </a:lnTo>
                  <a:lnTo>
                    <a:pt x="44148" y="38961"/>
                  </a:lnTo>
                  <a:lnTo>
                    <a:pt x="43174" y="37518"/>
                  </a:lnTo>
                  <a:lnTo>
                    <a:pt x="180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1553868" y="1713723"/>
              <a:ext cx="2797406" cy="132454"/>
            </a:xfrm>
            <a:custGeom>
              <a:avLst/>
              <a:gdLst/>
              <a:ahLst/>
              <a:cxnLst/>
              <a:rect l="l" t="t" r="r" b="b"/>
              <a:pathLst>
                <a:path w="187903" h="8897" extrusionOk="0">
                  <a:moveTo>
                    <a:pt x="1746" y="0"/>
                  </a:moveTo>
                  <a:cubicBezTo>
                    <a:pt x="790" y="0"/>
                    <a:pt x="0" y="788"/>
                    <a:pt x="0" y="1762"/>
                  </a:cubicBezTo>
                  <a:lnTo>
                    <a:pt x="0" y="7134"/>
                  </a:lnTo>
                  <a:cubicBezTo>
                    <a:pt x="0" y="8107"/>
                    <a:pt x="790" y="8897"/>
                    <a:pt x="1746" y="8897"/>
                  </a:cubicBezTo>
                  <a:lnTo>
                    <a:pt x="186140" y="8897"/>
                  </a:lnTo>
                  <a:cubicBezTo>
                    <a:pt x="187114" y="8897"/>
                    <a:pt x="187902" y="8107"/>
                    <a:pt x="187902" y="7134"/>
                  </a:cubicBezTo>
                  <a:lnTo>
                    <a:pt x="187902" y="1762"/>
                  </a:lnTo>
                  <a:cubicBezTo>
                    <a:pt x="187902" y="788"/>
                    <a:pt x="187114" y="0"/>
                    <a:pt x="186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1635823" y="1760202"/>
              <a:ext cx="1064352" cy="39497"/>
            </a:xfrm>
            <a:custGeom>
              <a:avLst/>
              <a:gdLst/>
              <a:ahLst/>
              <a:cxnLst/>
              <a:rect l="l" t="t" r="r" b="b"/>
              <a:pathLst>
                <a:path w="71493" h="2653" extrusionOk="0">
                  <a:moveTo>
                    <a:pt x="1310" y="0"/>
                  </a:moveTo>
                  <a:cubicBezTo>
                    <a:pt x="589" y="0"/>
                    <a:pt x="1" y="605"/>
                    <a:pt x="1" y="1326"/>
                  </a:cubicBezTo>
                  <a:cubicBezTo>
                    <a:pt x="1" y="2064"/>
                    <a:pt x="589" y="2653"/>
                    <a:pt x="1310" y="2653"/>
                  </a:cubicBezTo>
                  <a:lnTo>
                    <a:pt x="70184" y="2653"/>
                  </a:lnTo>
                  <a:cubicBezTo>
                    <a:pt x="70905" y="2653"/>
                    <a:pt x="71493" y="2064"/>
                    <a:pt x="71493" y="1326"/>
                  </a:cubicBezTo>
                  <a:cubicBezTo>
                    <a:pt x="71493" y="605"/>
                    <a:pt x="70905" y="0"/>
                    <a:pt x="70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2809360" y="1760202"/>
              <a:ext cx="458595" cy="39497"/>
            </a:xfrm>
            <a:custGeom>
              <a:avLst/>
              <a:gdLst/>
              <a:ahLst/>
              <a:cxnLst/>
              <a:rect l="l" t="t" r="r" b="b"/>
              <a:pathLst>
                <a:path w="30804" h="2653" extrusionOk="0">
                  <a:moveTo>
                    <a:pt x="1327" y="0"/>
                  </a:moveTo>
                  <a:cubicBezTo>
                    <a:pt x="605" y="0"/>
                    <a:pt x="1" y="605"/>
                    <a:pt x="1" y="1326"/>
                  </a:cubicBezTo>
                  <a:cubicBezTo>
                    <a:pt x="1" y="2064"/>
                    <a:pt x="605" y="2653"/>
                    <a:pt x="1327" y="2653"/>
                  </a:cubicBezTo>
                  <a:lnTo>
                    <a:pt x="29477" y="2653"/>
                  </a:lnTo>
                  <a:cubicBezTo>
                    <a:pt x="30215" y="2653"/>
                    <a:pt x="30804" y="2064"/>
                    <a:pt x="30804" y="1326"/>
                  </a:cubicBezTo>
                  <a:cubicBezTo>
                    <a:pt x="30804" y="605"/>
                    <a:pt x="30215" y="0"/>
                    <a:pt x="29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775177" y="1606057"/>
              <a:ext cx="412845" cy="137159"/>
            </a:xfrm>
            <a:custGeom>
              <a:avLst/>
              <a:gdLst/>
              <a:ahLst/>
              <a:cxnLst/>
              <a:rect l="l" t="t" r="r" b="b"/>
              <a:pathLst>
                <a:path w="27731" h="9213" extrusionOk="0">
                  <a:moveTo>
                    <a:pt x="17852" y="0"/>
                  </a:moveTo>
                  <a:cubicBezTo>
                    <a:pt x="15721" y="0"/>
                    <a:pt x="13587" y="678"/>
                    <a:pt x="12086" y="1877"/>
                  </a:cubicBezTo>
                  <a:cubicBezTo>
                    <a:pt x="10727" y="2951"/>
                    <a:pt x="9367" y="4764"/>
                    <a:pt x="8880" y="6644"/>
                  </a:cubicBezTo>
                  <a:cubicBezTo>
                    <a:pt x="7885" y="5842"/>
                    <a:pt x="6591" y="5407"/>
                    <a:pt x="5303" y="5407"/>
                  </a:cubicBezTo>
                  <a:cubicBezTo>
                    <a:pt x="4787" y="5407"/>
                    <a:pt x="4272" y="5477"/>
                    <a:pt x="3778" y="5621"/>
                  </a:cubicBezTo>
                  <a:cubicBezTo>
                    <a:pt x="2048" y="6124"/>
                    <a:pt x="588" y="7501"/>
                    <a:pt x="0" y="9213"/>
                  </a:cubicBezTo>
                  <a:lnTo>
                    <a:pt x="27730" y="9112"/>
                  </a:lnTo>
                  <a:cubicBezTo>
                    <a:pt x="27244" y="5688"/>
                    <a:pt x="25213" y="2884"/>
                    <a:pt x="22225" y="1122"/>
                  </a:cubicBezTo>
                  <a:cubicBezTo>
                    <a:pt x="20929" y="354"/>
                    <a:pt x="19391" y="0"/>
                    <a:pt x="17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956864" y="1610434"/>
              <a:ext cx="214663" cy="117835"/>
            </a:xfrm>
            <a:custGeom>
              <a:avLst/>
              <a:gdLst/>
              <a:ahLst/>
              <a:cxnLst/>
              <a:rect l="l" t="t" r="r" b="b"/>
              <a:pathLst>
                <a:path w="14419" h="7915" extrusionOk="0">
                  <a:moveTo>
                    <a:pt x="5350" y="1"/>
                  </a:moveTo>
                  <a:cubicBezTo>
                    <a:pt x="4889" y="1"/>
                    <a:pt x="4425" y="35"/>
                    <a:pt x="3962" y="106"/>
                  </a:cubicBezTo>
                  <a:cubicBezTo>
                    <a:pt x="2836" y="291"/>
                    <a:pt x="1728" y="761"/>
                    <a:pt x="990" y="1634"/>
                  </a:cubicBezTo>
                  <a:cubicBezTo>
                    <a:pt x="269" y="2507"/>
                    <a:pt x="0" y="3816"/>
                    <a:pt x="553" y="4806"/>
                  </a:cubicBezTo>
                  <a:cubicBezTo>
                    <a:pt x="990" y="5611"/>
                    <a:pt x="1847" y="6081"/>
                    <a:pt x="2686" y="6451"/>
                  </a:cubicBezTo>
                  <a:cubicBezTo>
                    <a:pt x="4897" y="7410"/>
                    <a:pt x="7319" y="7915"/>
                    <a:pt x="9743" y="7915"/>
                  </a:cubicBezTo>
                  <a:cubicBezTo>
                    <a:pt x="10374" y="7915"/>
                    <a:pt x="11005" y="7880"/>
                    <a:pt x="11632" y="7811"/>
                  </a:cubicBezTo>
                  <a:cubicBezTo>
                    <a:pt x="12153" y="7744"/>
                    <a:pt x="12690" y="7659"/>
                    <a:pt x="13160" y="7424"/>
                  </a:cubicBezTo>
                  <a:cubicBezTo>
                    <a:pt x="13646" y="7207"/>
                    <a:pt x="14067" y="6804"/>
                    <a:pt x="14201" y="6300"/>
                  </a:cubicBezTo>
                  <a:cubicBezTo>
                    <a:pt x="14419" y="5511"/>
                    <a:pt x="13982" y="4705"/>
                    <a:pt x="13479" y="4085"/>
                  </a:cubicBezTo>
                  <a:cubicBezTo>
                    <a:pt x="11532" y="1596"/>
                    <a:pt x="8499" y="1"/>
                    <a:pt x="5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813661" y="1689516"/>
              <a:ext cx="66741" cy="38574"/>
            </a:xfrm>
            <a:custGeom>
              <a:avLst/>
              <a:gdLst/>
              <a:ahLst/>
              <a:cxnLst/>
              <a:rect l="l" t="t" r="r" b="b"/>
              <a:pathLst>
                <a:path w="4483" h="2591" extrusionOk="0">
                  <a:moveTo>
                    <a:pt x="2237" y="1"/>
                  </a:moveTo>
                  <a:cubicBezTo>
                    <a:pt x="1529" y="1"/>
                    <a:pt x="520" y="85"/>
                    <a:pt x="219" y="518"/>
                  </a:cubicBezTo>
                  <a:cubicBezTo>
                    <a:pt x="0" y="854"/>
                    <a:pt x="17" y="1307"/>
                    <a:pt x="219" y="1660"/>
                  </a:cubicBezTo>
                  <a:cubicBezTo>
                    <a:pt x="420" y="2012"/>
                    <a:pt x="772" y="2247"/>
                    <a:pt x="1159" y="2381"/>
                  </a:cubicBezTo>
                  <a:cubicBezTo>
                    <a:pt x="1528" y="2533"/>
                    <a:pt x="1931" y="2566"/>
                    <a:pt x="2334" y="2582"/>
                  </a:cubicBezTo>
                  <a:cubicBezTo>
                    <a:pt x="2441" y="2587"/>
                    <a:pt x="2549" y="2591"/>
                    <a:pt x="2658" y="2591"/>
                  </a:cubicBezTo>
                  <a:cubicBezTo>
                    <a:pt x="2940" y="2591"/>
                    <a:pt x="3225" y="2567"/>
                    <a:pt x="3492" y="2482"/>
                  </a:cubicBezTo>
                  <a:cubicBezTo>
                    <a:pt x="3861" y="2365"/>
                    <a:pt x="4197" y="2112"/>
                    <a:pt x="4331" y="1743"/>
                  </a:cubicBezTo>
                  <a:cubicBezTo>
                    <a:pt x="4483" y="1324"/>
                    <a:pt x="4315" y="820"/>
                    <a:pt x="3979" y="501"/>
                  </a:cubicBezTo>
                  <a:cubicBezTo>
                    <a:pt x="3659" y="183"/>
                    <a:pt x="3189" y="48"/>
                    <a:pt x="2737" y="15"/>
                  </a:cubicBezTo>
                  <a:cubicBezTo>
                    <a:pt x="2608" y="7"/>
                    <a:pt x="2434" y="1"/>
                    <a:pt x="2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1553868" y="1593507"/>
              <a:ext cx="48250" cy="48489"/>
            </a:xfrm>
            <a:custGeom>
              <a:avLst/>
              <a:gdLst/>
              <a:ahLst/>
              <a:cxnLst/>
              <a:rect l="l" t="t" r="r" b="b"/>
              <a:pathLst>
                <a:path w="3241" h="3257" extrusionOk="0">
                  <a:moveTo>
                    <a:pt x="1612" y="0"/>
                  </a:moveTo>
                  <a:cubicBezTo>
                    <a:pt x="723" y="0"/>
                    <a:pt x="0" y="739"/>
                    <a:pt x="0" y="1629"/>
                  </a:cubicBezTo>
                  <a:cubicBezTo>
                    <a:pt x="0" y="2518"/>
                    <a:pt x="723" y="3257"/>
                    <a:pt x="1612" y="3257"/>
                  </a:cubicBezTo>
                  <a:cubicBezTo>
                    <a:pt x="2518" y="3257"/>
                    <a:pt x="3240" y="2518"/>
                    <a:pt x="3240" y="1629"/>
                  </a:cubicBezTo>
                  <a:cubicBezTo>
                    <a:pt x="3240" y="739"/>
                    <a:pt x="2518" y="0"/>
                    <a:pt x="1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1650324" y="1593507"/>
              <a:ext cx="48489" cy="48489"/>
            </a:xfrm>
            <a:custGeom>
              <a:avLst/>
              <a:gdLst/>
              <a:ahLst/>
              <a:cxnLst/>
              <a:rect l="l" t="t" r="r" b="b"/>
              <a:pathLst>
                <a:path w="3257" h="3257" extrusionOk="0">
                  <a:moveTo>
                    <a:pt x="1629" y="0"/>
                  </a:moveTo>
                  <a:cubicBezTo>
                    <a:pt x="723" y="0"/>
                    <a:pt x="0" y="739"/>
                    <a:pt x="0" y="1629"/>
                  </a:cubicBezTo>
                  <a:cubicBezTo>
                    <a:pt x="0" y="2518"/>
                    <a:pt x="723" y="3257"/>
                    <a:pt x="1629" y="3257"/>
                  </a:cubicBezTo>
                  <a:cubicBezTo>
                    <a:pt x="2518" y="3257"/>
                    <a:pt x="3257" y="2518"/>
                    <a:pt x="3257" y="1629"/>
                  </a:cubicBezTo>
                  <a:cubicBezTo>
                    <a:pt x="3257" y="739"/>
                    <a:pt x="2518" y="0"/>
                    <a:pt x="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1746780" y="1593507"/>
              <a:ext cx="48503" cy="48489"/>
            </a:xfrm>
            <a:custGeom>
              <a:avLst/>
              <a:gdLst/>
              <a:ahLst/>
              <a:cxnLst/>
              <a:rect l="l" t="t" r="r" b="b"/>
              <a:pathLst>
                <a:path w="3258" h="3257" extrusionOk="0">
                  <a:moveTo>
                    <a:pt x="1630" y="0"/>
                  </a:moveTo>
                  <a:cubicBezTo>
                    <a:pt x="739" y="0"/>
                    <a:pt x="1" y="739"/>
                    <a:pt x="1" y="1629"/>
                  </a:cubicBezTo>
                  <a:cubicBezTo>
                    <a:pt x="1" y="2518"/>
                    <a:pt x="739" y="3257"/>
                    <a:pt x="1630" y="3257"/>
                  </a:cubicBezTo>
                  <a:cubicBezTo>
                    <a:pt x="2536" y="3257"/>
                    <a:pt x="3257" y="2518"/>
                    <a:pt x="3257" y="1629"/>
                  </a:cubicBezTo>
                  <a:cubicBezTo>
                    <a:pt x="3257" y="739"/>
                    <a:pt x="2536" y="0"/>
                    <a:pt x="1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2583350" y="1979850"/>
              <a:ext cx="1767899" cy="1355736"/>
            </a:xfrm>
            <a:custGeom>
              <a:avLst/>
              <a:gdLst/>
              <a:ahLst/>
              <a:cxnLst/>
              <a:rect l="l" t="t" r="r" b="b"/>
              <a:pathLst>
                <a:path w="72617" h="51316" extrusionOk="0">
                  <a:moveTo>
                    <a:pt x="2351" y="0"/>
                  </a:moveTo>
                  <a:cubicBezTo>
                    <a:pt x="1042" y="0"/>
                    <a:pt x="1" y="1058"/>
                    <a:pt x="1" y="2350"/>
                  </a:cubicBezTo>
                  <a:lnTo>
                    <a:pt x="1" y="48966"/>
                  </a:lnTo>
                  <a:cubicBezTo>
                    <a:pt x="1" y="50257"/>
                    <a:pt x="1042" y="51316"/>
                    <a:pt x="2351" y="51316"/>
                  </a:cubicBezTo>
                  <a:lnTo>
                    <a:pt x="70267" y="51316"/>
                  </a:lnTo>
                  <a:cubicBezTo>
                    <a:pt x="71576" y="51316"/>
                    <a:pt x="72617" y="50257"/>
                    <a:pt x="72617" y="48966"/>
                  </a:cubicBezTo>
                  <a:lnTo>
                    <a:pt x="72617" y="2350"/>
                  </a:lnTo>
                  <a:cubicBezTo>
                    <a:pt x="72617" y="1058"/>
                    <a:pt x="71576" y="0"/>
                    <a:pt x="70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2898043" y="2191382"/>
              <a:ext cx="1138543" cy="877023"/>
            </a:xfrm>
            <a:custGeom>
              <a:avLst/>
              <a:gdLst/>
              <a:ahLst/>
              <a:cxnLst/>
              <a:rect l="l" t="t" r="r" b="b"/>
              <a:pathLst>
                <a:path w="46766" h="36024" extrusionOk="0">
                  <a:moveTo>
                    <a:pt x="2870" y="0"/>
                  </a:moveTo>
                  <a:cubicBezTo>
                    <a:pt x="1292" y="0"/>
                    <a:pt x="0" y="1276"/>
                    <a:pt x="0" y="2872"/>
                  </a:cubicBezTo>
                  <a:lnTo>
                    <a:pt x="0" y="33136"/>
                  </a:lnTo>
                  <a:cubicBezTo>
                    <a:pt x="0" y="34731"/>
                    <a:pt x="1292" y="36023"/>
                    <a:pt x="2870" y="36023"/>
                  </a:cubicBezTo>
                  <a:cubicBezTo>
                    <a:pt x="4465" y="36023"/>
                    <a:pt x="5741" y="34731"/>
                    <a:pt x="5741" y="33136"/>
                  </a:cubicBezTo>
                  <a:lnTo>
                    <a:pt x="5741" y="2872"/>
                  </a:lnTo>
                  <a:cubicBezTo>
                    <a:pt x="5741" y="1276"/>
                    <a:pt x="4465" y="0"/>
                    <a:pt x="2870" y="0"/>
                  </a:cubicBezTo>
                  <a:close/>
                  <a:moveTo>
                    <a:pt x="16551" y="0"/>
                  </a:moveTo>
                  <a:cubicBezTo>
                    <a:pt x="14956" y="0"/>
                    <a:pt x="13680" y="1276"/>
                    <a:pt x="13680" y="2872"/>
                  </a:cubicBezTo>
                  <a:lnTo>
                    <a:pt x="13680" y="33136"/>
                  </a:lnTo>
                  <a:cubicBezTo>
                    <a:pt x="13680" y="34731"/>
                    <a:pt x="14956" y="36023"/>
                    <a:pt x="16551" y="36023"/>
                  </a:cubicBezTo>
                  <a:cubicBezTo>
                    <a:pt x="18129" y="36023"/>
                    <a:pt x="19421" y="34731"/>
                    <a:pt x="19421" y="33136"/>
                  </a:cubicBezTo>
                  <a:lnTo>
                    <a:pt x="19421" y="2872"/>
                  </a:lnTo>
                  <a:cubicBezTo>
                    <a:pt x="19421" y="1276"/>
                    <a:pt x="18129" y="0"/>
                    <a:pt x="16551" y="0"/>
                  </a:cubicBezTo>
                  <a:close/>
                  <a:moveTo>
                    <a:pt x="30215" y="0"/>
                  </a:moveTo>
                  <a:cubicBezTo>
                    <a:pt x="28637" y="0"/>
                    <a:pt x="27344" y="1276"/>
                    <a:pt x="27344" y="2872"/>
                  </a:cubicBezTo>
                  <a:lnTo>
                    <a:pt x="27344" y="33136"/>
                  </a:lnTo>
                  <a:cubicBezTo>
                    <a:pt x="27344" y="34731"/>
                    <a:pt x="28637" y="36023"/>
                    <a:pt x="30215" y="36023"/>
                  </a:cubicBezTo>
                  <a:cubicBezTo>
                    <a:pt x="31809" y="36023"/>
                    <a:pt x="33085" y="34731"/>
                    <a:pt x="33085" y="33136"/>
                  </a:cubicBezTo>
                  <a:lnTo>
                    <a:pt x="33085" y="2872"/>
                  </a:lnTo>
                  <a:cubicBezTo>
                    <a:pt x="33085" y="1276"/>
                    <a:pt x="31809" y="0"/>
                    <a:pt x="30215" y="0"/>
                  </a:cubicBezTo>
                  <a:close/>
                  <a:moveTo>
                    <a:pt x="43895" y="0"/>
                  </a:moveTo>
                  <a:cubicBezTo>
                    <a:pt x="42317" y="0"/>
                    <a:pt x="41025" y="1276"/>
                    <a:pt x="41025" y="2872"/>
                  </a:cubicBezTo>
                  <a:lnTo>
                    <a:pt x="41025" y="33136"/>
                  </a:lnTo>
                  <a:cubicBezTo>
                    <a:pt x="41025" y="34731"/>
                    <a:pt x="42317" y="36023"/>
                    <a:pt x="43895" y="36023"/>
                  </a:cubicBezTo>
                  <a:cubicBezTo>
                    <a:pt x="45473" y="36023"/>
                    <a:pt x="46766" y="34731"/>
                    <a:pt x="46766" y="33136"/>
                  </a:cubicBezTo>
                  <a:lnTo>
                    <a:pt x="46766" y="2872"/>
                  </a:lnTo>
                  <a:cubicBezTo>
                    <a:pt x="46766" y="1276"/>
                    <a:pt x="45473" y="0"/>
                    <a:pt x="438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2898043" y="2398972"/>
              <a:ext cx="1138543" cy="669429"/>
            </a:xfrm>
            <a:custGeom>
              <a:avLst/>
              <a:gdLst/>
              <a:ahLst/>
              <a:cxnLst/>
              <a:rect l="l" t="t" r="r" b="b"/>
              <a:pathLst>
                <a:path w="46766" h="27497" extrusionOk="0">
                  <a:moveTo>
                    <a:pt x="0" y="12456"/>
                  </a:moveTo>
                  <a:lnTo>
                    <a:pt x="0" y="24609"/>
                  </a:lnTo>
                  <a:cubicBezTo>
                    <a:pt x="0" y="26204"/>
                    <a:pt x="1292" y="27496"/>
                    <a:pt x="2870" y="27496"/>
                  </a:cubicBezTo>
                  <a:cubicBezTo>
                    <a:pt x="4465" y="27496"/>
                    <a:pt x="5741" y="26204"/>
                    <a:pt x="5741" y="24609"/>
                  </a:cubicBezTo>
                  <a:lnTo>
                    <a:pt x="5741" y="12456"/>
                  </a:lnTo>
                  <a:close/>
                  <a:moveTo>
                    <a:pt x="13680" y="5994"/>
                  </a:moveTo>
                  <a:lnTo>
                    <a:pt x="13680" y="24609"/>
                  </a:lnTo>
                  <a:cubicBezTo>
                    <a:pt x="13680" y="26204"/>
                    <a:pt x="14956" y="27496"/>
                    <a:pt x="16551" y="27496"/>
                  </a:cubicBezTo>
                  <a:cubicBezTo>
                    <a:pt x="18129" y="27496"/>
                    <a:pt x="19421" y="26204"/>
                    <a:pt x="19421" y="24609"/>
                  </a:cubicBezTo>
                  <a:lnTo>
                    <a:pt x="19421" y="5994"/>
                  </a:lnTo>
                  <a:close/>
                  <a:moveTo>
                    <a:pt x="27344" y="17760"/>
                  </a:moveTo>
                  <a:lnTo>
                    <a:pt x="27344" y="24609"/>
                  </a:lnTo>
                  <a:cubicBezTo>
                    <a:pt x="27344" y="26204"/>
                    <a:pt x="28637" y="27496"/>
                    <a:pt x="30215" y="27496"/>
                  </a:cubicBezTo>
                  <a:cubicBezTo>
                    <a:pt x="31809" y="27496"/>
                    <a:pt x="33085" y="26204"/>
                    <a:pt x="33085" y="24609"/>
                  </a:cubicBezTo>
                  <a:lnTo>
                    <a:pt x="33085" y="17760"/>
                  </a:lnTo>
                  <a:close/>
                  <a:moveTo>
                    <a:pt x="41025" y="1"/>
                  </a:moveTo>
                  <a:lnTo>
                    <a:pt x="41025" y="24609"/>
                  </a:lnTo>
                  <a:cubicBezTo>
                    <a:pt x="41025" y="26204"/>
                    <a:pt x="42317" y="27496"/>
                    <a:pt x="43895" y="27496"/>
                  </a:cubicBezTo>
                  <a:cubicBezTo>
                    <a:pt x="45473" y="27496"/>
                    <a:pt x="46766" y="26204"/>
                    <a:pt x="46766" y="24609"/>
                  </a:cubicBezTo>
                  <a:lnTo>
                    <a:pt x="467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1206259" y="2848776"/>
              <a:ext cx="791702" cy="791702"/>
            </a:xfrm>
            <a:custGeom>
              <a:avLst/>
              <a:gdLst/>
              <a:ahLst/>
              <a:cxnLst/>
              <a:rect l="l" t="t" r="r" b="b"/>
              <a:pathLst>
                <a:path w="53179" h="53179" extrusionOk="0">
                  <a:moveTo>
                    <a:pt x="26589" y="0"/>
                  </a:moveTo>
                  <a:cubicBezTo>
                    <a:pt x="11935" y="0"/>
                    <a:pt x="0" y="11934"/>
                    <a:pt x="0" y="26589"/>
                  </a:cubicBezTo>
                  <a:cubicBezTo>
                    <a:pt x="0" y="41243"/>
                    <a:pt x="11935" y="53178"/>
                    <a:pt x="26589" y="53178"/>
                  </a:cubicBezTo>
                  <a:cubicBezTo>
                    <a:pt x="41260" y="53178"/>
                    <a:pt x="53178" y="41243"/>
                    <a:pt x="53178" y="26589"/>
                  </a:cubicBezTo>
                  <a:cubicBezTo>
                    <a:pt x="53178" y="11934"/>
                    <a:pt x="41260" y="0"/>
                    <a:pt x="26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1493380" y="3048700"/>
              <a:ext cx="189950" cy="871901"/>
            </a:xfrm>
            <a:custGeom>
              <a:avLst/>
              <a:gdLst/>
              <a:ahLst/>
              <a:cxnLst/>
              <a:rect l="l" t="t" r="r" b="b"/>
              <a:pathLst>
                <a:path w="12759" h="58566" extrusionOk="0">
                  <a:moveTo>
                    <a:pt x="7303" y="0"/>
                  </a:moveTo>
                  <a:cubicBezTo>
                    <a:pt x="6816" y="0"/>
                    <a:pt x="6431" y="386"/>
                    <a:pt x="6431" y="873"/>
                  </a:cubicBezTo>
                  <a:lnTo>
                    <a:pt x="6431" y="24457"/>
                  </a:lnTo>
                  <a:lnTo>
                    <a:pt x="1596" y="19622"/>
                  </a:lnTo>
                  <a:cubicBezTo>
                    <a:pt x="1420" y="19454"/>
                    <a:pt x="1193" y="19370"/>
                    <a:pt x="969" y="19370"/>
                  </a:cubicBezTo>
                  <a:cubicBezTo>
                    <a:pt x="744" y="19370"/>
                    <a:pt x="522" y="19454"/>
                    <a:pt x="354" y="19622"/>
                  </a:cubicBezTo>
                  <a:cubicBezTo>
                    <a:pt x="1" y="19975"/>
                    <a:pt x="1" y="20529"/>
                    <a:pt x="354" y="20864"/>
                  </a:cubicBezTo>
                  <a:lnTo>
                    <a:pt x="6431" y="26941"/>
                  </a:lnTo>
                  <a:lnTo>
                    <a:pt x="6431" y="57677"/>
                  </a:lnTo>
                  <a:cubicBezTo>
                    <a:pt x="6431" y="58163"/>
                    <a:pt x="6816" y="58566"/>
                    <a:pt x="7303" y="58566"/>
                  </a:cubicBezTo>
                  <a:cubicBezTo>
                    <a:pt x="7790" y="58566"/>
                    <a:pt x="8192" y="58163"/>
                    <a:pt x="8192" y="57677"/>
                  </a:cubicBezTo>
                  <a:lnTo>
                    <a:pt x="8192" y="15343"/>
                  </a:lnTo>
                  <a:lnTo>
                    <a:pt x="12406" y="11129"/>
                  </a:lnTo>
                  <a:cubicBezTo>
                    <a:pt x="12758" y="10777"/>
                    <a:pt x="12758" y="10222"/>
                    <a:pt x="12406" y="9870"/>
                  </a:cubicBezTo>
                  <a:cubicBezTo>
                    <a:pt x="12238" y="9702"/>
                    <a:pt x="12016" y="9618"/>
                    <a:pt x="11791" y="9618"/>
                  </a:cubicBezTo>
                  <a:cubicBezTo>
                    <a:pt x="11567" y="9618"/>
                    <a:pt x="11340" y="9702"/>
                    <a:pt x="11164" y="9870"/>
                  </a:cubicBezTo>
                  <a:lnTo>
                    <a:pt x="8192" y="12858"/>
                  </a:lnTo>
                  <a:lnTo>
                    <a:pt x="8192" y="873"/>
                  </a:lnTo>
                  <a:cubicBezTo>
                    <a:pt x="8192" y="386"/>
                    <a:pt x="7790" y="0"/>
                    <a:pt x="73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1454896" y="3851375"/>
              <a:ext cx="290902" cy="418354"/>
            </a:xfrm>
            <a:custGeom>
              <a:avLst/>
              <a:gdLst/>
              <a:ahLst/>
              <a:cxnLst/>
              <a:rect l="l" t="t" r="r" b="b"/>
              <a:pathLst>
                <a:path w="19540" h="28101" extrusionOk="0">
                  <a:moveTo>
                    <a:pt x="1" y="1"/>
                  </a:moveTo>
                  <a:lnTo>
                    <a:pt x="1" y="28101"/>
                  </a:lnTo>
                  <a:lnTo>
                    <a:pt x="19540" y="28101"/>
                  </a:lnTo>
                  <a:lnTo>
                    <a:pt x="19540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2623388" y="3878455"/>
              <a:ext cx="412845" cy="137114"/>
            </a:xfrm>
            <a:custGeom>
              <a:avLst/>
              <a:gdLst/>
              <a:ahLst/>
              <a:cxnLst/>
              <a:rect l="l" t="t" r="r" b="b"/>
              <a:pathLst>
                <a:path w="27731" h="9210" extrusionOk="0">
                  <a:moveTo>
                    <a:pt x="17841" y="1"/>
                  </a:moveTo>
                  <a:cubicBezTo>
                    <a:pt x="15714" y="1"/>
                    <a:pt x="13590" y="679"/>
                    <a:pt x="12102" y="1875"/>
                  </a:cubicBezTo>
                  <a:cubicBezTo>
                    <a:pt x="10743" y="2965"/>
                    <a:pt x="9367" y="4762"/>
                    <a:pt x="8897" y="6658"/>
                  </a:cubicBezTo>
                  <a:cubicBezTo>
                    <a:pt x="7888" y="5841"/>
                    <a:pt x="6594" y="5411"/>
                    <a:pt x="5301" y="5411"/>
                  </a:cubicBezTo>
                  <a:cubicBezTo>
                    <a:pt x="4787" y="5411"/>
                    <a:pt x="4273" y="5479"/>
                    <a:pt x="3777" y="5617"/>
                  </a:cubicBezTo>
                  <a:cubicBezTo>
                    <a:pt x="2048" y="6121"/>
                    <a:pt x="587" y="7497"/>
                    <a:pt x="0" y="9210"/>
                  </a:cubicBezTo>
                  <a:lnTo>
                    <a:pt x="27731" y="9126"/>
                  </a:lnTo>
                  <a:cubicBezTo>
                    <a:pt x="27243" y="5684"/>
                    <a:pt x="25213" y="2898"/>
                    <a:pt x="22241" y="1136"/>
                  </a:cubicBezTo>
                  <a:cubicBezTo>
                    <a:pt x="20934" y="359"/>
                    <a:pt x="19387" y="1"/>
                    <a:pt x="178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2805313" y="3882951"/>
              <a:ext cx="214678" cy="117701"/>
            </a:xfrm>
            <a:custGeom>
              <a:avLst/>
              <a:gdLst/>
              <a:ahLst/>
              <a:cxnLst/>
              <a:rect l="l" t="t" r="r" b="b"/>
              <a:pathLst>
                <a:path w="14420" h="7906" extrusionOk="0">
                  <a:moveTo>
                    <a:pt x="5379" y="1"/>
                  </a:moveTo>
                  <a:cubicBezTo>
                    <a:pt x="4908" y="1"/>
                    <a:pt x="4435" y="37"/>
                    <a:pt x="3962" y="112"/>
                  </a:cubicBezTo>
                  <a:cubicBezTo>
                    <a:pt x="2837" y="280"/>
                    <a:pt x="1713" y="750"/>
                    <a:pt x="974" y="1622"/>
                  </a:cubicBezTo>
                  <a:cubicBezTo>
                    <a:pt x="252" y="2495"/>
                    <a:pt x="1" y="3805"/>
                    <a:pt x="538" y="4812"/>
                  </a:cubicBezTo>
                  <a:cubicBezTo>
                    <a:pt x="990" y="5601"/>
                    <a:pt x="1830" y="6071"/>
                    <a:pt x="2669" y="6441"/>
                  </a:cubicBezTo>
                  <a:cubicBezTo>
                    <a:pt x="4885" y="7409"/>
                    <a:pt x="7289" y="7905"/>
                    <a:pt x="9699" y="7905"/>
                  </a:cubicBezTo>
                  <a:cubicBezTo>
                    <a:pt x="10339" y="7905"/>
                    <a:pt x="10979" y="7870"/>
                    <a:pt x="11617" y="7800"/>
                  </a:cubicBezTo>
                  <a:cubicBezTo>
                    <a:pt x="12136" y="7750"/>
                    <a:pt x="12673" y="7649"/>
                    <a:pt x="13161" y="7430"/>
                  </a:cubicBezTo>
                  <a:cubicBezTo>
                    <a:pt x="13631" y="7195"/>
                    <a:pt x="14050" y="6793"/>
                    <a:pt x="14202" y="6289"/>
                  </a:cubicBezTo>
                  <a:cubicBezTo>
                    <a:pt x="14419" y="5517"/>
                    <a:pt x="13967" y="4711"/>
                    <a:pt x="13479" y="4073"/>
                  </a:cubicBezTo>
                  <a:cubicBezTo>
                    <a:pt x="11524" y="1593"/>
                    <a:pt x="8505" y="1"/>
                    <a:pt x="5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7000"/>
                </a:schemeClr>
              </a:outerShdw>
              <a:reflection stA="7000" endPos="54000" dist="1905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Arbeiten + Lernen - Habila">
            <a:extLst>
              <a:ext uri="{FF2B5EF4-FFF2-40B4-BE49-F238E27FC236}">
                <a16:creationId xmlns:a16="http://schemas.microsoft.com/office/drawing/2014/main" id="{D2894A67-DAA8-2E14-7B44-78CA1DAE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84" y="979370"/>
            <a:ext cx="1083833" cy="10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CC7A1DD-E6DD-4BA4-6277-D572960F50BB}"/>
              </a:ext>
            </a:extLst>
          </p:cNvPr>
          <p:cNvGrpSpPr/>
          <p:nvPr/>
        </p:nvGrpSpPr>
        <p:grpSpPr>
          <a:xfrm>
            <a:off x="1385029" y="1044880"/>
            <a:ext cx="3453333" cy="3182677"/>
            <a:chOff x="2094027" y="1125493"/>
            <a:chExt cx="2974588" cy="256068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6CF559F-AEE3-B4A1-ADD0-C185A5D05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4567" y="1125493"/>
              <a:ext cx="2974048" cy="2560687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8924F9ED-8B38-F899-999D-757D56168F1E}"/>
                </a:ext>
              </a:extLst>
            </p:cNvPr>
            <p:cNvSpPr/>
            <p:nvPr/>
          </p:nvSpPr>
          <p:spPr>
            <a:xfrm>
              <a:off x="2094027" y="2736130"/>
              <a:ext cx="347008" cy="155271"/>
            </a:xfrm>
            <a:prstGeom prst="rect">
              <a:avLst/>
            </a:prstGeom>
            <a:solidFill>
              <a:srgbClr val="F0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4BB6595D-864A-18E0-D741-716D39F875EE}"/>
                </a:ext>
              </a:extLst>
            </p:cNvPr>
            <p:cNvSpPr/>
            <p:nvPr/>
          </p:nvSpPr>
          <p:spPr>
            <a:xfrm>
              <a:off x="2094567" y="2876392"/>
              <a:ext cx="347008" cy="654208"/>
            </a:xfrm>
            <a:prstGeom prst="rect">
              <a:avLst/>
            </a:prstGeom>
            <a:solidFill>
              <a:srgbClr val="2C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046C9DB3-5901-29DB-AE21-D3B2D04AA320}"/>
                </a:ext>
              </a:extLst>
            </p:cNvPr>
            <p:cNvSpPr/>
            <p:nvPr/>
          </p:nvSpPr>
          <p:spPr>
            <a:xfrm>
              <a:off x="2094027" y="3530911"/>
              <a:ext cx="347008" cy="126940"/>
            </a:xfrm>
            <a:prstGeom prst="rect">
              <a:avLst/>
            </a:prstGeom>
            <a:solidFill>
              <a:srgbClr val="D9DE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1"/>
          <p:cNvSpPr txBox="1">
            <a:spLocks noGrp="1"/>
          </p:cNvSpPr>
          <p:nvPr>
            <p:ph type="title"/>
          </p:nvPr>
        </p:nvSpPr>
        <p:spPr>
          <a:xfrm>
            <a:off x="527793" y="747856"/>
            <a:ext cx="670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استخدامات أخرى لمحرك البحث</a:t>
            </a:r>
          </a:p>
        </p:txBody>
      </p:sp>
      <p:sp>
        <p:nvSpPr>
          <p:cNvPr id="846" name="Google Shape;846;p51"/>
          <p:cNvSpPr txBox="1">
            <a:spLocks noGrp="1"/>
          </p:cNvSpPr>
          <p:nvPr>
            <p:ph type="subTitle" idx="1"/>
          </p:nvPr>
        </p:nvSpPr>
        <p:spPr>
          <a:xfrm>
            <a:off x="4960321" y="1211579"/>
            <a:ext cx="3463680" cy="34170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لترجمة كلمة أو عبارة أو نص:</a:t>
            </a: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افتح متصفح المواقع الإلكترونية، على سبيل المثال، مايكروسوفت </a:t>
            </a:r>
            <a:r>
              <a:rPr lang="ar-S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إيدج</a:t>
            </a:r>
            <a:endParaRPr lang="ar-S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وفي مربـع البحث عن عنوان الموقع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www.bing.com/translator</a:t>
            </a:r>
            <a:endParaRPr lang="ar-S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rtl="1"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في قائمة الترجمة من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Translate from</a:t>
            </a: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 اضغط على اللغة التي تريد  الترجمة منها. </a:t>
            </a:r>
          </a:p>
          <a:p>
            <a:pPr marL="171450" lvl="0" indent="-171450" rtl="1"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 في قائمة الترجمة إلى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Translate</a:t>
            </a: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اضغط على اللغة التي تريد الترجمة </a:t>
            </a: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إليها. </a:t>
            </a: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في مربـع النص اكتب و الصق النص او العنوان </a:t>
            </a:r>
            <a:r>
              <a:rPr lang="en-AE" sz="1200" dirty="0"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 الذي تريد ترجمته </a:t>
            </a: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سيترجم النص تلقائي الى اللغة التي اخترتها </a:t>
            </a: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84F3DA9-9208-B450-43C1-2D6F6FA65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" y="1767841"/>
            <a:ext cx="3653454" cy="257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0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1"/>
          <p:cNvSpPr txBox="1">
            <a:spLocks noGrp="1"/>
          </p:cNvSpPr>
          <p:nvPr>
            <p:ph type="title"/>
          </p:nvPr>
        </p:nvSpPr>
        <p:spPr>
          <a:xfrm>
            <a:off x="527793" y="684729"/>
            <a:ext cx="670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استخدامات أخرى لمحرك البحث</a:t>
            </a:r>
          </a:p>
        </p:txBody>
      </p:sp>
      <p:sp>
        <p:nvSpPr>
          <p:cNvPr id="846" name="Google Shape;846;p51"/>
          <p:cNvSpPr txBox="1">
            <a:spLocks noGrp="1"/>
          </p:cNvSpPr>
          <p:nvPr>
            <p:ph type="subTitle" idx="1"/>
          </p:nvPr>
        </p:nvSpPr>
        <p:spPr>
          <a:xfrm>
            <a:off x="4960321" y="1211579"/>
            <a:ext cx="3463680" cy="34170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dirty="0">
                <a:latin typeface="Calibri" panose="020F0502020204030204" pitchFamily="34" charset="0"/>
                <a:cs typeface="Calibri" panose="020F0502020204030204" pitchFamily="34" charset="0"/>
              </a:rPr>
              <a:t>لحساب المعادلات الرياضية:</a:t>
            </a: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ar-S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افتح متصفح المواقع الإلكترونية، على سبيل المثال، مايكروسوفت </a:t>
            </a:r>
            <a:r>
              <a:rPr lang="ar-S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إيدج</a:t>
            </a:r>
            <a:endParaRPr lang="ar-S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مربـع البحث عن عنوان الموقع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www.bing.com</a:t>
            </a:r>
            <a:endParaRPr lang="ar-S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في مربـع البحث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اكتب المعادلة الرياضية التي تريد حلها</a:t>
            </a:r>
          </a:p>
          <a:p>
            <a:pPr marL="171450" lvl="0" indent="-171450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اضغط على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Enter </a:t>
            </a:r>
            <a:r>
              <a:rPr lang="ar-SA" sz="1200" dirty="0">
                <a:latin typeface="Calibri" panose="020F0502020204030204" pitchFamily="34" charset="0"/>
                <a:cs typeface="Calibri" panose="020F0502020204030204" pitchFamily="34" charset="0"/>
              </a:rPr>
              <a:t>لرؤية حل المعادلة الخاصة بك.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A4F6502-DF00-8A61-F85C-09CCA3788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35" y="1364110"/>
            <a:ext cx="3511106" cy="161048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13F5CB6-8C4E-AF3C-59C6-419D1BB81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93" y="2682933"/>
            <a:ext cx="2244375" cy="20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4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لنطبق معًا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2308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D688BF9-DADA-F2E0-CA51-AB8139AEB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49" y="744392"/>
            <a:ext cx="6348991" cy="3791860"/>
          </a:xfrm>
          <a:prstGeom prst="rect">
            <a:avLst/>
          </a:prstGeom>
        </p:spPr>
      </p:pic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EE1160A0-5B6E-4A9B-D40B-AF9A747C0A43}"/>
              </a:ext>
            </a:extLst>
          </p:cNvPr>
          <p:cNvCxnSpPr/>
          <p:nvPr/>
        </p:nvCxnSpPr>
        <p:spPr>
          <a:xfrm flipH="1">
            <a:off x="3817620" y="2049780"/>
            <a:ext cx="1501140" cy="13106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0FB5EC19-12E3-8F15-B86C-8D78D1C33319}"/>
              </a:ext>
            </a:extLst>
          </p:cNvPr>
          <p:cNvCxnSpPr>
            <a:cxnSpLocks/>
          </p:cNvCxnSpPr>
          <p:nvPr/>
        </p:nvCxnSpPr>
        <p:spPr>
          <a:xfrm flipH="1">
            <a:off x="3870960" y="2781300"/>
            <a:ext cx="1447800" cy="0"/>
          </a:xfrm>
          <a:prstGeom prst="straightConnector1">
            <a:avLst/>
          </a:prstGeom>
          <a:ln w="19050">
            <a:solidFill>
              <a:schemeClr val="accent2">
                <a:lumMod val="2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26FD86F7-415F-14A6-B8A8-6FF2D32F9960}"/>
              </a:ext>
            </a:extLst>
          </p:cNvPr>
          <p:cNvCxnSpPr>
            <a:cxnSpLocks/>
          </p:cNvCxnSpPr>
          <p:nvPr/>
        </p:nvCxnSpPr>
        <p:spPr>
          <a:xfrm flipH="1">
            <a:off x="3870960" y="3512820"/>
            <a:ext cx="1447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A08FB525-3655-5F17-4FAB-6966BDD64E42}"/>
              </a:ext>
            </a:extLst>
          </p:cNvPr>
          <p:cNvCxnSpPr>
            <a:cxnSpLocks/>
          </p:cNvCxnSpPr>
          <p:nvPr/>
        </p:nvCxnSpPr>
        <p:spPr>
          <a:xfrm flipH="1" flipV="1">
            <a:off x="3817620" y="2918460"/>
            <a:ext cx="1501140" cy="1021080"/>
          </a:xfrm>
          <a:prstGeom prst="straightConnector1">
            <a:avLst/>
          </a:prstGeom>
          <a:ln w="19050">
            <a:solidFill>
              <a:schemeClr val="accent2">
                <a:lumMod val="2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8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5;p51">
            <a:extLst>
              <a:ext uri="{FF2B5EF4-FFF2-40B4-BE49-F238E27FC236}">
                <a16:creationId xmlns:a16="http://schemas.microsoft.com/office/drawing/2014/main" id="{BDE4E8EE-84F0-8CD3-FD28-4DBA55270B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793" y="684729"/>
            <a:ext cx="670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الواجب : 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0CAB92B-6936-9917-7EFA-C67238BA5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317" y="1618648"/>
            <a:ext cx="5563164" cy="295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6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نهاية الدرس </a:t>
            </a:r>
            <a:b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800" b="0" dirty="0">
                <a:latin typeface="Calibri" panose="020F0502020204030204" pitchFamily="34" charset="0"/>
                <a:cs typeface="Calibri" panose="020F0502020204030204" pitchFamily="34" charset="0"/>
              </a:rPr>
              <a:t>ماذا تعلمنا اليوم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1"/>
          <p:cNvSpPr/>
          <p:nvPr/>
        </p:nvSpPr>
        <p:spPr>
          <a:xfrm>
            <a:off x="637700" y="1499350"/>
            <a:ext cx="3813000" cy="639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1"/>
          <p:cNvSpPr txBox="1">
            <a:spLocks noGrp="1"/>
          </p:cNvSpPr>
          <p:nvPr>
            <p:ph type="ctrTitle"/>
          </p:nvPr>
        </p:nvSpPr>
        <p:spPr>
          <a:xfrm>
            <a:off x="1138596" y="1548743"/>
            <a:ext cx="2519842" cy="5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/>
            <a:r>
              <a:rPr lang="ar-SA" sz="35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الدرس الأول </a:t>
            </a:r>
            <a:endParaRPr lang="en-US" sz="350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582" name="Google Shape;582;p41"/>
          <p:cNvGrpSpPr/>
          <p:nvPr/>
        </p:nvGrpSpPr>
        <p:grpSpPr>
          <a:xfrm flipH="1">
            <a:off x="725449" y="1167312"/>
            <a:ext cx="825589" cy="93999"/>
            <a:chOff x="5718423" y="809024"/>
            <a:chExt cx="830071" cy="94500"/>
          </a:xfrm>
        </p:grpSpPr>
        <p:sp>
          <p:nvSpPr>
            <p:cNvPr id="583" name="Google Shape;583;p41"/>
            <p:cNvSpPr/>
            <p:nvPr/>
          </p:nvSpPr>
          <p:spPr>
            <a:xfrm>
              <a:off x="5718423" y="809024"/>
              <a:ext cx="94500" cy="94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5963614" y="809024"/>
              <a:ext cx="94500" cy="94500"/>
            </a:xfrm>
            <a:prstGeom prst="ellipse">
              <a:avLst/>
            </a:prstGeom>
            <a:solidFill>
              <a:srgbClr val="F1F0FF">
                <a:alpha val="8973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6208804" y="809024"/>
              <a:ext cx="94500" cy="94500"/>
            </a:xfrm>
            <a:prstGeom prst="ellipse">
              <a:avLst/>
            </a:prstGeom>
            <a:solidFill>
              <a:srgbClr val="F1F0FF">
                <a:alpha val="665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6453994" y="809024"/>
              <a:ext cx="94500" cy="94500"/>
            </a:xfrm>
            <a:prstGeom prst="ellipse">
              <a:avLst/>
            </a:prstGeom>
            <a:solidFill>
              <a:srgbClr val="F1F0FF">
                <a:alpha val="5402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41"/>
          <p:cNvGrpSpPr/>
          <p:nvPr/>
        </p:nvGrpSpPr>
        <p:grpSpPr>
          <a:xfrm>
            <a:off x="5029270" y="1457228"/>
            <a:ext cx="3384497" cy="2229043"/>
            <a:chOff x="5029270" y="1457228"/>
            <a:chExt cx="3384497" cy="2229043"/>
          </a:xfrm>
        </p:grpSpPr>
        <p:sp>
          <p:nvSpPr>
            <p:cNvPr id="588" name="Google Shape;588;p41"/>
            <p:cNvSpPr/>
            <p:nvPr/>
          </p:nvSpPr>
          <p:spPr>
            <a:xfrm>
              <a:off x="6320045" y="1469966"/>
              <a:ext cx="595034" cy="126373"/>
            </a:xfrm>
            <a:custGeom>
              <a:avLst/>
              <a:gdLst/>
              <a:ahLst/>
              <a:cxnLst/>
              <a:rect l="l" t="t" r="r" b="b"/>
              <a:pathLst>
                <a:path w="48955" h="10397" extrusionOk="0">
                  <a:moveTo>
                    <a:pt x="3111" y="0"/>
                  </a:moveTo>
                  <a:cubicBezTo>
                    <a:pt x="1387" y="0"/>
                    <a:pt x="1" y="1386"/>
                    <a:pt x="1" y="3110"/>
                  </a:cubicBezTo>
                  <a:lnTo>
                    <a:pt x="1" y="7302"/>
                  </a:lnTo>
                  <a:cubicBezTo>
                    <a:pt x="1" y="9010"/>
                    <a:pt x="1387" y="10397"/>
                    <a:pt x="3111" y="10397"/>
                  </a:cubicBezTo>
                  <a:lnTo>
                    <a:pt x="45844" y="10397"/>
                  </a:lnTo>
                  <a:cubicBezTo>
                    <a:pt x="47568" y="10397"/>
                    <a:pt x="48954" y="9010"/>
                    <a:pt x="48954" y="7302"/>
                  </a:cubicBezTo>
                  <a:lnTo>
                    <a:pt x="48954" y="3110"/>
                  </a:lnTo>
                  <a:cubicBezTo>
                    <a:pt x="48954" y="1386"/>
                    <a:pt x="47568" y="0"/>
                    <a:pt x="4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5452793" y="1926498"/>
              <a:ext cx="2708802" cy="1327284"/>
            </a:xfrm>
            <a:custGeom>
              <a:avLst/>
              <a:gdLst/>
              <a:ahLst/>
              <a:cxnLst/>
              <a:rect l="l" t="t" r="r" b="b"/>
              <a:pathLst>
                <a:path w="222860" h="109199" extrusionOk="0">
                  <a:moveTo>
                    <a:pt x="10853" y="0"/>
                  </a:moveTo>
                  <a:cubicBezTo>
                    <a:pt x="4869" y="0"/>
                    <a:pt x="1" y="4852"/>
                    <a:pt x="1" y="10836"/>
                  </a:cubicBezTo>
                  <a:lnTo>
                    <a:pt x="1" y="98364"/>
                  </a:lnTo>
                  <a:cubicBezTo>
                    <a:pt x="1" y="104348"/>
                    <a:pt x="4869" y="109199"/>
                    <a:pt x="10853" y="109199"/>
                  </a:cubicBezTo>
                  <a:lnTo>
                    <a:pt x="212025" y="109199"/>
                  </a:lnTo>
                  <a:cubicBezTo>
                    <a:pt x="218009" y="109199"/>
                    <a:pt x="222859" y="104348"/>
                    <a:pt x="222859" y="98364"/>
                  </a:cubicBezTo>
                  <a:lnTo>
                    <a:pt x="222859" y="10836"/>
                  </a:lnTo>
                  <a:cubicBezTo>
                    <a:pt x="222859" y="4852"/>
                    <a:pt x="218009" y="0"/>
                    <a:pt x="212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5476434" y="1941497"/>
              <a:ext cx="2661544" cy="1297298"/>
            </a:xfrm>
            <a:custGeom>
              <a:avLst/>
              <a:gdLst/>
              <a:ahLst/>
              <a:cxnLst/>
              <a:rect l="l" t="t" r="r" b="b"/>
              <a:pathLst>
                <a:path w="218972" h="106732" extrusionOk="0">
                  <a:moveTo>
                    <a:pt x="10853" y="1"/>
                  </a:moveTo>
                  <a:cubicBezTo>
                    <a:pt x="4851" y="1"/>
                    <a:pt x="0" y="4852"/>
                    <a:pt x="0" y="10853"/>
                  </a:cubicBezTo>
                  <a:lnTo>
                    <a:pt x="0" y="48109"/>
                  </a:lnTo>
                  <a:cubicBezTo>
                    <a:pt x="0" y="49664"/>
                    <a:pt x="981" y="51033"/>
                    <a:pt x="2451" y="51540"/>
                  </a:cubicBezTo>
                  <a:cubicBezTo>
                    <a:pt x="3228" y="51810"/>
                    <a:pt x="3753" y="52554"/>
                    <a:pt x="3753" y="53365"/>
                  </a:cubicBezTo>
                  <a:cubicBezTo>
                    <a:pt x="3753" y="54194"/>
                    <a:pt x="3228" y="54921"/>
                    <a:pt x="2451" y="55191"/>
                  </a:cubicBezTo>
                  <a:cubicBezTo>
                    <a:pt x="981" y="55698"/>
                    <a:pt x="0" y="57084"/>
                    <a:pt x="0" y="58623"/>
                  </a:cubicBezTo>
                  <a:lnTo>
                    <a:pt x="0" y="95895"/>
                  </a:lnTo>
                  <a:cubicBezTo>
                    <a:pt x="0" y="101879"/>
                    <a:pt x="4851" y="106731"/>
                    <a:pt x="10853" y="106731"/>
                  </a:cubicBezTo>
                  <a:lnTo>
                    <a:pt x="208135" y="106731"/>
                  </a:lnTo>
                  <a:cubicBezTo>
                    <a:pt x="214119" y="106731"/>
                    <a:pt x="218971" y="101879"/>
                    <a:pt x="218971" y="95895"/>
                  </a:cubicBezTo>
                  <a:lnTo>
                    <a:pt x="218971" y="10853"/>
                  </a:lnTo>
                  <a:cubicBezTo>
                    <a:pt x="218971" y="4852"/>
                    <a:pt x="214119" y="1"/>
                    <a:pt x="208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5476434" y="1941497"/>
              <a:ext cx="1724646" cy="1297298"/>
            </a:xfrm>
            <a:custGeom>
              <a:avLst/>
              <a:gdLst/>
              <a:ahLst/>
              <a:cxnLst/>
              <a:rect l="l" t="t" r="r" b="b"/>
              <a:pathLst>
                <a:path w="141891" h="106732" extrusionOk="0">
                  <a:moveTo>
                    <a:pt x="10853" y="1"/>
                  </a:moveTo>
                  <a:cubicBezTo>
                    <a:pt x="4851" y="1"/>
                    <a:pt x="0" y="4852"/>
                    <a:pt x="0" y="10853"/>
                  </a:cubicBezTo>
                  <a:lnTo>
                    <a:pt x="0" y="48109"/>
                  </a:lnTo>
                  <a:cubicBezTo>
                    <a:pt x="0" y="49664"/>
                    <a:pt x="981" y="51033"/>
                    <a:pt x="2451" y="51540"/>
                  </a:cubicBezTo>
                  <a:cubicBezTo>
                    <a:pt x="3228" y="51810"/>
                    <a:pt x="3753" y="52554"/>
                    <a:pt x="3753" y="53365"/>
                  </a:cubicBezTo>
                  <a:cubicBezTo>
                    <a:pt x="3753" y="54194"/>
                    <a:pt x="3228" y="54921"/>
                    <a:pt x="2451" y="55191"/>
                  </a:cubicBezTo>
                  <a:cubicBezTo>
                    <a:pt x="981" y="55698"/>
                    <a:pt x="0" y="57084"/>
                    <a:pt x="0" y="58623"/>
                  </a:cubicBezTo>
                  <a:lnTo>
                    <a:pt x="0" y="95895"/>
                  </a:lnTo>
                  <a:cubicBezTo>
                    <a:pt x="0" y="101879"/>
                    <a:pt x="4851" y="106731"/>
                    <a:pt x="10853" y="106731"/>
                  </a:cubicBezTo>
                  <a:lnTo>
                    <a:pt x="141890" y="106731"/>
                  </a:lnTo>
                  <a:lnTo>
                    <a:pt x="141890" y="1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7275637" y="2153536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1"/>
                  </a:moveTo>
                  <a:cubicBezTo>
                    <a:pt x="1387" y="1"/>
                    <a:pt x="1" y="1387"/>
                    <a:pt x="1" y="3093"/>
                  </a:cubicBezTo>
                  <a:lnTo>
                    <a:pt x="1" y="20741"/>
                  </a:lnTo>
                  <a:cubicBezTo>
                    <a:pt x="1" y="22449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9"/>
                    <a:pt x="32253" y="20741"/>
                  </a:cubicBezTo>
                  <a:lnTo>
                    <a:pt x="32253" y="3093"/>
                  </a:lnTo>
                  <a:cubicBezTo>
                    <a:pt x="32253" y="1387"/>
                    <a:pt x="30867" y="1"/>
                    <a:pt x="29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7748407" y="2184761"/>
              <a:ext cx="292783" cy="37607"/>
            </a:xfrm>
            <a:custGeom>
              <a:avLst/>
              <a:gdLst/>
              <a:ahLst/>
              <a:cxnLst/>
              <a:rect l="l" t="t" r="r" b="b"/>
              <a:pathLst>
                <a:path w="24088" h="3094" extrusionOk="0">
                  <a:moveTo>
                    <a:pt x="1556" y="1"/>
                  </a:moveTo>
                  <a:cubicBezTo>
                    <a:pt x="693" y="1"/>
                    <a:pt x="1" y="693"/>
                    <a:pt x="1" y="1539"/>
                  </a:cubicBezTo>
                  <a:cubicBezTo>
                    <a:pt x="1" y="2401"/>
                    <a:pt x="693" y="3094"/>
                    <a:pt x="1556" y="3094"/>
                  </a:cubicBezTo>
                  <a:lnTo>
                    <a:pt x="22533" y="3094"/>
                  </a:lnTo>
                  <a:cubicBezTo>
                    <a:pt x="23395" y="3094"/>
                    <a:pt x="24088" y="2401"/>
                    <a:pt x="24088" y="1539"/>
                  </a:cubicBezTo>
                  <a:cubicBezTo>
                    <a:pt x="24088" y="693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7748407" y="2279690"/>
              <a:ext cx="292783" cy="37607"/>
            </a:xfrm>
            <a:custGeom>
              <a:avLst/>
              <a:gdLst/>
              <a:ahLst/>
              <a:cxnLst/>
              <a:rect l="l" t="t" r="r" b="b"/>
              <a:pathLst>
                <a:path w="24088" h="3094" extrusionOk="0">
                  <a:moveTo>
                    <a:pt x="1556" y="0"/>
                  </a:moveTo>
                  <a:cubicBezTo>
                    <a:pt x="693" y="0"/>
                    <a:pt x="1" y="693"/>
                    <a:pt x="1" y="1538"/>
                  </a:cubicBezTo>
                  <a:cubicBezTo>
                    <a:pt x="1" y="2401"/>
                    <a:pt x="693" y="3093"/>
                    <a:pt x="1556" y="3093"/>
                  </a:cubicBezTo>
                  <a:lnTo>
                    <a:pt x="22533" y="3093"/>
                  </a:lnTo>
                  <a:cubicBezTo>
                    <a:pt x="23395" y="3093"/>
                    <a:pt x="24088" y="2401"/>
                    <a:pt x="24088" y="1538"/>
                  </a:cubicBezTo>
                  <a:cubicBezTo>
                    <a:pt x="24088" y="693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7748407" y="2374618"/>
              <a:ext cx="169097" cy="37595"/>
            </a:xfrm>
            <a:custGeom>
              <a:avLst/>
              <a:gdLst/>
              <a:ahLst/>
              <a:cxnLst/>
              <a:rect l="l" t="t" r="r" b="b"/>
              <a:pathLst>
                <a:path w="13912" h="3093" extrusionOk="0">
                  <a:moveTo>
                    <a:pt x="1556" y="0"/>
                  </a:moveTo>
                  <a:cubicBezTo>
                    <a:pt x="693" y="0"/>
                    <a:pt x="1" y="692"/>
                    <a:pt x="1" y="1538"/>
                  </a:cubicBezTo>
                  <a:cubicBezTo>
                    <a:pt x="1" y="2400"/>
                    <a:pt x="693" y="3093"/>
                    <a:pt x="1556" y="3093"/>
                  </a:cubicBezTo>
                  <a:lnTo>
                    <a:pt x="12357" y="3093"/>
                  </a:lnTo>
                  <a:cubicBezTo>
                    <a:pt x="13219" y="3093"/>
                    <a:pt x="13912" y="2400"/>
                    <a:pt x="13912" y="1538"/>
                  </a:cubicBezTo>
                  <a:cubicBezTo>
                    <a:pt x="13912" y="692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7275637" y="2514738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0"/>
                  </a:moveTo>
                  <a:cubicBezTo>
                    <a:pt x="1387" y="0"/>
                    <a:pt x="1" y="1387"/>
                    <a:pt x="1" y="3093"/>
                  </a:cubicBezTo>
                  <a:lnTo>
                    <a:pt x="1" y="20741"/>
                  </a:lnTo>
                  <a:cubicBezTo>
                    <a:pt x="1" y="22449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9"/>
                    <a:pt x="32253" y="20741"/>
                  </a:cubicBezTo>
                  <a:lnTo>
                    <a:pt x="32253" y="3093"/>
                  </a:lnTo>
                  <a:cubicBezTo>
                    <a:pt x="32253" y="1387"/>
                    <a:pt x="30867" y="0"/>
                    <a:pt x="29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7748407" y="2545757"/>
              <a:ext cx="292783" cy="37813"/>
            </a:xfrm>
            <a:custGeom>
              <a:avLst/>
              <a:gdLst/>
              <a:ahLst/>
              <a:cxnLst/>
              <a:rect l="l" t="t" r="r" b="b"/>
              <a:pathLst>
                <a:path w="24088" h="3111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18"/>
                    <a:pt x="693" y="3110"/>
                    <a:pt x="1556" y="3110"/>
                  </a:cubicBezTo>
                  <a:lnTo>
                    <a:pt x="22533" y="3110"/>
                  </a:lnTo>
                  <a:cubicBezTo>
                    <a:pt x="23395" y="3110"/>
                    <a:pt x="24088" y="2418"/>
                    <a:pt x="24088" y="1555"/>
                  </a:cubicBezTo>
                  <a:cubicBezTo>
                    <a:pt x="24088" y="694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7748407" y="2640673"/>
              <a:ext cx="292783" cy="37825"/>
            </a:xfrm>
            <a:custGeom>
              <a:avLst/>
              <a:gdLst/>
              <a:ahLst/>
              <a:cxnLst/>
              <a:rect l="l" t="t" r="r" b="b"/>
              <a:pathLst>
                <a:path w="24088" h="3112" extrusionOk="0">
                  <a:moveTo>
                    <a:pt x="1556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19"/>
                    <a:pt x="693" y="3111"/>
                    <a:pt x="1556" y="3111"/>
                  </a:cubicBezTo>
                  <a:lnTo>
                    <a:pt x="22533" y="3111"/>
                  </a:lnTo>
                  <a:cubicBezTo>
                    <a:pt x="23395" y="3111"/>
                    <a:pt x="24088" y="2419"/>
                    <a:pt x="24088" y="1556"/>
                  </a:cubicBezTo>
                  <a:cubicBezTo>
                    <a:pt x="24088" y="694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7748407" y="2735601"/>
              <a:ext cx="169097" cy="37813"/>
            </a:xfrm>
            <a:custGeom>
              <a:avLst/>
              <a:gdLst/>
              <a:ahLst/>
              <a:cxnLst/>
              <a:rect l="l" t="t" r="r" b="b"/>
              <a:pathLst>
                <a:path w="13912" h="3111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18"/>
                    <a:pt x="693" y="3111"/>
                    <a:pt x="1556" y="3111"/>
                  </a:cubicBezTo>
                  <a:lnTo>
                    <a:pt x="12357" y="3111"/>
                  </a:lnTo>
                  <a:cubicBezTo>
                    <a:pt x="13219" y="3111"/>
                    <a:pt x="13912" y="2418"/>
                    <a:pt x="13912" y="1555"/>
                  </a:cubicBezTo>
                  <a:cubicBezTo>
                    <a:pt x="13912" y="694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7275637" y="2875940"/>
              <a:ext cx="392026" cy="289708"/>
            </a:xfrm>
            <a:custGeom>
              <a:avLst/>
              <a:gdLst/>
              <a:ahLst/>
              <a:cxnLst/>
              <a:rect l="l" t="t" r="r" b="b"/>
              <a:pathLst>
                <a:path w="32253" h="23835" extrusionOk="0">
                  <a:moveTo>
                    <a:pt x="3095" y="0"/>
                  </a:moveTo>
                  <a:cubicBezTo>
                    <a:pt x="1387" y="0"/>
                    <a:pt x="1" y="1386"/>
                    <a:pt x="1" y="3093"/>
                  </a:cubicBezTo>
                  <a:lnTo>
                    <a:pt x="1" y="20740"/>
                  </a:lnTo>
                  <a:cubicBezTo>
                    <a:pt x="1" y="22448"/>
                    <a:pt x="1387" y="23835"/>
                    <a:pt x="3095" y="23835"/>
                  </a:cubicBezTo>
                  <a:lnTo>
                    <a:pt x="29160" y="23835"/>
                  </a:lnTo>
                  <a:cubicBezTo>
                    <a:pt x="30867" y="23835"/>
                    <a:pt x="32253" y="22448"/>
                    <a:pt x="32253" y="20740"/>
                  </a:cubicBezTo>
                  <a:lnTo>
                    <a:pt x="32253" y="3093"/>
                  </a:lnTo>
                  <a:cubicBezTo>
                    <a:pt x="32253" y="1386"/>
                    <a:pt x="30867" y="0"/>
                    <a:pt x="29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7748407" y="2906959"/>
              <a:ext cx="292783" cy="37619"/>
            </a:xfrm>
            <a:custGeom>
              <a:avLst/>
              <a:gdLst/>
              <a:ahLst/>
              <a:cxnLst/>
              <a:rect l="l" t="t" r="r" b="b"/>
              <a:pathLst>
                <a:path w="24088" h="3095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00"/>
                    <a:pt x="693" y="3094"/>
                    <a:pt x="1556" y="3094"/>
                  </a:cubicBezTo>
                  <a:lnTo>
                    <a:pt x="22533" y="3094"/>
                  </a:lnTo>
                  <a:cubicBezTo>
                    <a:pt x="23395" y="3094"/>
                    <a:pt x="24088" y="2400"/>
                    <a:pt x="24088" y="1555"/>
                  </a:cubicBezTo>
                  <a:cubicBezTo>
                    <a:pt x="24088" y="694"/>
                    <a:pt x="23395" y="0"/>
                    <a:pt x="2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7748407" y="3001875"/>
              <a:ext cx="292783" cy="37619"/>
            </a:xfrm>
            <a:custGeom>
              <a:avLst/>
              <a:gdLst/>
              <a:ahLst/>
              <a:cxnLst/>
              <a:rect l="l" t="t" r="r" b="b"/>
              <a:pathLst>
                <a:path w="24088" h="3095" extrusionOk="0">
                  <a:moveTo>
                    <a:pt x="1556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01"/>
                    <a:pt x="693" y="3095"/>
                    <a:pt x="1556" y="3095"/>
                  </a:cubicBezTo>
                  <a:lnTo>
                    <a:pt x="22533" y="3095"/>
                  </a:lnTo>
                  <a:cubicBezTo>
                    <a:pt x="23395" y="3095"/>
                    <a:pt x="24088" y="2401"/>
                    <a:pt x="24088" y="1556"/>
                  </a:cubicBezTo>
                  <a:cubicBezTo>
                    <a:pt x="24088" y="694"/>
                    <a:pt x="23395" y="1"/>
                    <a:pt x="22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7748407" y="3096803"/>
              <a:ext cx="169097" cy="37619"/>
            </a:xfrm>
            <a:custGeom>
              <a:avLst/>
              <a:gdLst/>
              <a:ahLst/>
              <a:cxnLst/>
              <a:rect l="l" t="t" r="r" b="b"/>
              <a:pathLst>
                <a:path w="13912" h="3095" extrusionOk="0">
                  <a:moveTo>
                    <a:pt x="1556" y="0"/>
                  </a:moveTo>
                  <a:cubicBezTo>
                    <a:pt x="693" y="0"/>
                    <a:pt x="1" y="694"/>
                    <a:pt x="1" y="1555"/>
                  </a:cubicBezTo>
                  <a:cubicBezTo>
                    <a:pt x="1" y="2400"/>
                    <a:pt x="693" y="3094"/>
                    <a:pt x="1556" y="3094"/>
                  </a:cubicBezTo>
                  <a:lnTo>
                    <a:pt x="12357" y="3094"/>
                  </a:lnTo>
                  <a:cubicBezTo>
                    <a:pt x="13219" y="3094"/>
                    <a:pt x="13912" y="2400"/>
                    <a:pt x="13912" y="1555"/>
                  </a:cubicBezTo>
                  <a:cubicBezTo>
                    <a:pt x="13912" y="694"/>
                    <a:pt x="13219" y="0"/>
                    <a:pt x="12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5920835" y="3483481"/>
              <a:ext cx="99863" cy="100070"/>
            </a:xfrm>
            <a:custGeom>
              <a:avLst/>
              <a:gdLst/>
              <a:ahLst/>
              <a:cxnLst/>
              <a:rect l="l" t="t" r="r" b="b"/>
              <a:pathLst>
                <a:path w="8216" h="8233" extrusionOk="0">
                  <a:moveTo>
                    <a:pt x="4109" y="0"/>
                  </a:moveTo>
                  <a:cubicBezTo>
                    <a:pt x="1844" y="0"/>
                    <a:pt x="0" y="1843"/>
                    <a:pt x="0" y="4108"/>
                  </a:cubicBezTo>
                  <a:cubicBezTo>
                    <a:pt x="0" y="6373"/>
                    <a:pt x="1844" y="8233"/>
                    <a:pt x="4109" y="8233"/>
                  </a:cubicBezTo>
                  <a:cubicBezTo>
                    <a:pt x="6374" y="8233"/>
                    <a:pt x="8216" y="6373"/>
                    <a:pt x="8216" y="4108"/>
                  </a:cubicBezTo>
                  <a:cubicBezTo>
                    <a:pt x="8216" y="1843"/>
                    <a:pt x="6374" y="0"/>
                    <a:pt x="4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6613861" y="1706048"/>
              <a:ext cx="1714363" cy="373126"/>
            </a:xfrm>
            <a:custGeom>
              <a:avLst/>
              <a:gdLst/>
              <a:ahLst/>
              <a:cxnLst/>
              <a:rect l="l" t="t" r="r" b="b"/>
              <a:pathLst>
                <a:path w="141045" h="30698" extrusionOk="0">
                  <a:moveTo>
                    <a:pt x="2924" y="0"/>
                  </a:moveTo>
                  <a:cubicBezTo>
                    <a:pt x="1386" y="0"/>
                    <a:pt x="0" y="1386"/>
                    <a:pt x="0" y="3093"/>
                  </a:cubicBezTo>
                  <a:lnTo>
                    <a:pt x="0" y="27603"/>
                  </a:lnTo>
                  <a:cubicBezTo>
                    <a:pt x="0" y="29311"/>
                    <a:pt x="1386" y="30697"/>
                    <a:pt x="3093" y="30697"/>
                  </a:cubicBezTo>
                  <a:lnTo>
                    <a:pt x="137951" y="30697"/>
                  </a:lnTo>
                  <a:cubicBezTo>
                    <a:pt x="139659" y="30697"/>
                    <a:pt x="141045" y="29311"/>
                    <a:pt x="141045" y="27603"/>
                  </a:cubicBezTo>
                  <a:lnTo>
                    <a:pt x="141045" y="3093"/>
                  </a:lnTo>
                  <a:cubicBezTo>
                    <a:pt x="141045" y="1386"/>
                    <a:pt x="139659" y="0"/>
                    <a:pt x="137782" y="0"/>
                  </a:cubicBezTo>
                  <a:close/>
                </a:path>
              </a:pathLst>
            </a:custGeom>
            <a:solidFill>
              <a:srgbClr val="A97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6617556" y="1709743"/>
              <a:ext cx="1706973" cy="365736"/>
            </a:xfrm>
            <a:custGeom>
              <a:avLst/>
              <a:gdLst/>
              <a:ahLst/>
              <a:cxnLst/>
              <a:rect l="l" t="t" r="r" b="b"/>
              <a:pathLst>
                <a:path w="140437" h="30090" extrusionOk="0">
                  <a:moveTo>
                    <a:pt x="2789" y="0"/>
                  </a:moveTo>
                  <a:cubicBezTo>
                    <a:pt x="1251" y="0"/>
                    <a:pt x="1" y="1251"/>
                    <a:pt x="1" y="2789"/>
                  </a:cubicBezTo>
                  <a:lnTo>
                    <a:pt x="1" y="27299"/>
                  </a:lnTo>
                  <a:cubicBezTo>
                    <a:pt x="1" y="28838"/>
                    <a:pt x="1251" y="30089"/>
                    <a:pt x="2789" y="30089"/>
                  </a:cubicBezTo>
                  <a:lnTo>
                    <a:pt x="137647" y="30089"/>
                  </a:lnTo>
                  <a:cubicBezTo>
                    <a:pt x="139186" y="30089"/>
                    <a:pt x="140437" y="28838"/>
                    <a:pt x="140437" y="27299"/>
                  </a:cubicBezTo>
                  <a:lnTo>
                    <a:pt x="140437" y="2789"/>
                  </a:lnTo>
                  <a:cubicBezTo>
                    <a:pt x="140437" y="1251"/>
                    <a:pt x="139186" y="0"/>
                    <a:pt x="137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6703441" y="1776095"/>
              <a:ext cx="233006" cy="233006"/>
            </a:xfrm>
            <a:custGeom>
              <a:avLst/>
              <a:gdLst/>
              <a:ahLst/>
              <a:cxnLst/>
              <a:rect l="l" t="t" r="r" b="b"/>
              <a:pathLst>
                <a:path w="19170" h="19170" extrusionOk="0">
                  <a:moveTo>
                    <a:pt x="9584" y="1"/>
                  </a:moveTo>
                  <a:cubicBezTo>
                    <a:pt x="4294" y="1"/>
                    <a:pt x="0" y="4294"/>
                    <a:pt x="0" y="9586"/>
                  </a:cubicBezTo>
                  <a:cubicBezTo>
                    <a:pt x="0" y="14876"/>
                    <a:pt x="4294" y="19170"/>
                    <a:pt x="9584" y="19170"/>
                  </a:cubicBezTo>
                  <a:cubicBezTo>
                    <a:pt x="14876" y="19170"/>
                    <a:pt x="19169" y="14876"/>
                    <a:pt x="19169" y="9586"/>
                  </a:cubicBezTo>
                  <a:cubicBezTo>
                    <a:pt x="19169" y="4294"/>
                    <a:pt x="14876" y="1"/>
                    <a:pt x="9584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7036480" y="1829515"/>
              <a:ext cx="674952" cy="37619"/>
            </a:xfrm>
            <a:custGeom>
              <a:avLst/>
              <a:gdLst/>
              <a:ahLst/>
              <a:cxnLst/>
              <a:rect l="l" t="t" r="r" b="b"/>
              <a:pathLst>
                <a:path w="55530" h="3095" extrusionOk="0">
                  <a:moveTo>
                    <a:pt x="1556" y="1"/>
                  </a:moveTo>
                  <a:cubicBezTo>
                    <a:pt x="694" y="1"/>
                    <a:pt x="1" y="694"/>
                    <a:pt x="1" y="1540"/>
                  </a:cubicBezTo>
                  <a:cubicBezTo>
                    <a:pt x="1" y="2401"/>
                    <a:pt x="694" y="3095"/>
                    <a:pt x="1556" y="3095"/>
                  </a:cubicBezTo>
                  <a:lnTo>
                    <a:pt x="53975" y="3095"/>
                  </a:lnTo>
                  <a:cubicBezTo>
                    <a:pt x="54836" y="3095"/>
                    <a:pt x="55530" y="2401"/>
                    <a:pt x="55530" y="1540"/>
                  </a:cubicBezTo>
                  <a:cubicBezTo>
                    <a:pt x="55530" y="694"/>
                    <a:pt x="54836" y="1"/>
                    <a:pt x="53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7759285" y="1829515"/>
              <a:ext cx="477304" cy="37619"/>
            </a:xfrm>
            <a:custGeom>
              <a:avLst/>
              <a:gdLst/>
              <a:ahLst/>
              <a:cxnLst/>
              <a:rect l="l" t="t" r="r" b="b"/>
              <a:pathLst>
                <a:path w="39269" h="3095" extrusionOk="0">
                  <a:moveTo>
                    <a:pt x="1540" y="1"/>
                  </a:moveTo>
                  <a:cubicBezTo>
                    <a:pt x="695" y="1"/>
                    <a:pt x="1" y="694"/>
                    <a:pt x="1" y="1540"/>
                  </a:cubicBezTo>
                  <a:cubicBezTo>
                    <a:pt x="1" y="2401"/>
                    <a:pt x="695" y="3095"/>
                    <a:pt x="1540" y="3095"/>
                  </a:cubicBezTo>
                  <a:lnTo>
                    <a:pt x="37714" y="3095"/>
                  </a:lnTo>
                  <a:cubicBezTo>
                    <a:pt x="38575" y="3095"/>
                    <a:pt x="39269" y="2401"/>
                    <a:pt x="39269" y="1540"/>
                  </a:cubicBezTo>
                  <a:cubicBezTo>
                    <a:pt x="39269" y="694"/>
                    <a:pt x="38575" y="1"/>
                    <a:pt x="37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7036480" y="1924444"/>
              <a:ext cx="265058" cy="37619"/>
            </a:xfrm>
            <a:custGeom>
              <a:avLst/>
              <a:gdLst/>
              <a:ahLst/>
              <a:cxnLst/>
              <a:rect l="l" t="t" r="r" b="b"/>
              <a:pathLst>
                <a:path w="21807" h="3095" extrusionOk="0">
                  <a:moveTo>
                    <a:pt x="1556" y="0"/>
                  </a:moveTo>
                  <a:cubicBezTo>
                    <a:pt x="694" y="0"/>
                    <a:pt x="1" y="694"/>
                    <a:pt x="1" y="1539"/>
                  </a:cubicBezTo>
                  <a:cubicBezTo>
                    <a:pt x="1" y="2401"/>
                    <a:pt x="694" y="3094"/>
                    <a:pt x="1556" y="3094"/>
                  </a:cubicBezTo>
                  <a:lnTo>
                    <a:pt x="20269" y="3094"/>
                  </a:lnTo>
                  <a:cubicBezTo>
                    <a:pt x="21114" y="3094"/>
                    <a:pt x="21806" y="2401"/>
                    <a:pt x="21806" y="1539"/>
                  </a:cubicBezTo>
                  <a:cubicBezTo>
                    <a:pt x="21806" y="694"/>
                    <a:pt x="21114" y="0"/>
                    <a:pt x="20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5673267" y="1457228"/>
              <a:ext cx="459825" cy="389778"/>
            </a:xfrm>
            <a:custGeom>
              <a:avLst/>
              <a:gdLst/>
              <a:ahLst/>
              <a:cxnLst/>
              <a:rect l="l" t="t" r="r" b="b"/>
              <a:pathLst>
                <a:path w="37831" h="32068" extrusionOk="0">
                  <a:moveTo>
                    <a:pt x="4445" y="0"/>
                  </a:moveTo>
                  <a:cubicBezTo>
                    <a:pt x="1995" y="0"/>
                    <a:pt x="0" y="1995"/>
                    <a:pt x="0" y="4446"/>
                  </a:cubicBezTo>
                  <a:lnTo>
                    <a:pt x="0" y="23868"/>
                  </a:lnTo>
                  <a:cubicBezTo>
                    <a:pt x="0" y="26320"/>
                    <a:pt x="1995" y="28314"/>
                    <a:pt x="4445" y="28314"/>
                  </a:cubicBezTo>
                  <a:lnTo>
                    <a:pt x="15162" y="28314"/>
                  </a:lnTo>
                  <a:lnTo>
                    <a:pt x="18915" y="32067"/>
                  </a:lnTo>
                  <a:lnTo>
                    <a:pt x="22667" y="28314"/>
                  </a:lnTo>
                  <a:lnTo>
                    <a:pt x="33384" y="28314"/>
                  </a:lnTo>
                  <a:cubicBezTo>
                    <a:pt x="35836" y="28314"/>
                    <a:pt x="37831" y="26320"/>
                    <a:pt x="37831" y="23868"/>
                  </a:cubicBezTo>
                  <a:lnTo>
                    <a:pt x="37831" y="4446"/>
                  </a:lnTo>
                  <a:cubicBezTo>
                    <a:pt x="37831" y="1995"/>
                    <a:pt x="35836" y="0"/>
                    <a:pt x="33384" y="0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5817909" y="1559948"/>
              <a:ext cx="170543" cy="138710"/>
            </a:xfrm>
            <a:custGeom>
              <a:avLst/>
              <a:gdLst/>
              <a:ahLst/>
              <a:cxnLst/>
              <a:rect l="l" t="t" r="r" b="b"/>
              <a:pathLst>
                <a:path w="14031" h="11412" extrusionOk="0">
                  <a:moveTo>
                    <a:pt x="3685" y="1"/>
                  </a:moveTo>
                  <a:cubicBezTo>
                    <a:pt x="1657" y="1"/>
                    <a:pt x="0" y="1641"/>
                    <a:pt x="0" y="3686"/>
                  </a:cubicBezTo>
                  <a:cubicBezTo>
                    <a:pt x="0" y="4565"/>
                    <a:pt x="0" y="6881"/>
                    <a:pt x="5004" y="10109"/>
                  </a:cubicBezTo>
                  <a:lnTo>
                    <a:pt x="7015" y="11412"/>
                  </a:lnTo>
                  <a:lnTo>
                    <a:pt x="9027" y="10109"/>
                  </a:lnTo>
                  <a:cubicBezTo>
                    <a:pt x="14030" y="6881"/>
                    <a:pt x="14030" y="4565"/>
                    <a:pt x="14030" y="3686"/>
                  </a:cubicBezTo>
                  <a:cubicBezTo>
                    <a:pt x="14030" y="1641"/>
                    <a:pt x="12390" y="1"/>
                    <a:pt x="10345" y="1"/>
                  </a:cubicBezTo>
                  <a:cubicBezTo>
                    <a:pt x="8874" y="1"/>
                    <a:pt x="7623" y="846"/>
                    <a:pt x="7015" y="2081"/>
                  </a:cubicBezTo>
                  <a:cubicBezTo>
                    <a:pt x="6424" y="846"/>
                    <a:pt x="5155" y="1"/>
                    <a:pt x="3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5300175" y="2956587"/>
              <a:ext cx="436622" cy="284980"/>
            </a:xfrm>
            <a:custGeom>
              <a:avLst/>
              <a:gdLst/>
              <a:ahLst/>
              <a:cxnLst/>
              <a:rect l="l" t="t" r="r" b="b"/>
              <a:pathLst>
                <a:path w="35922" h="23446" extrusionOk="0">
                  <a:moveTo>
                    <a:pt x="3448" y="1"/>
                  </a:moveTo>
                  <a:cubicBezTo>
                    <a:pt x="1555" y="1"/>
                    <a:pt x="0" y="1538"/>
                    <a:pt x="0" y="3432"/>
                  </a:cubicBezTo>
                  <a:lnTo>
                    <a:pt x="0" y="15552"/>
                  </a:lnTo>
                  <a:cubicBezTo>
                    <a:pt x="0" y="17446"/>
                    <a:pt x="1555" y="18983"/>
                    <a:pt x="3448" y="18983"/>
                  </a:cubicBezTo>
                  <a:lnTo>
                    <a:pt x="24950" y="18983"/>
                  </a:lnTo>
                  <a:lnTo>
                    <a:pt x="29074" y="23446"/>
                  </a:lnTo>
                  <a:lnTo>
                    <a:pt x="29074" y="18983"/>
                  </a:lnTo>
                  <a:lnTo>
                    <a:pt x="32473" y="18983"/>
                  </a:lnTo>
                  <a:cubicBezTo>
                    <a:pt x="34382" y="18983"/>
                    <a:pt x="35921" y="17446"/>
                    <a:pt x="35921" y="15552"/>
                  </a:cubicBezTo>
                  <a:lnTo>
                    <a:pt x="35921" y="3432"/>
                  </a:lnTo>
                  <a:cubicBezTo>
                    <a:pt x="35921" y="1538"/>
                    <a:pt x="34382" y="1"/>
                    <a:pt x="32473" y="1"/>
                  </a:cubicBez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5374951" y="3039798"/>
              <a:ext cx="287058" cy="60822"/>
            </a:xfrm>
            <a:custGeom>
              <a:avLst/>
              <a:gdLst/>
              <a:ahLst/>
              <a:cxnLst/>
              <a:rect l="l" t="t" r="r" b="b"/>
              <a:pathLst>
                <a:path w="23617" h="5004" extrusionOk="0">
                  <a:moveTo>
                    <a:pt x="2503" y="0"/>
                  </a:moveTo>
                  <a:cubicBezTo>
                    <a:pt x="1117" y="0"/>
                    <a:pt x="1" y="1116"/>
                    <a:pt x="1" y="2502"/>
                  </a:cubicBezTo>
                  <a:cubicBezTo>
                    <a:pt x="1" y="3888"/>
                    <a:pt x="1117" y="5004"/>
                    <a:pt x="2503" y="5004"/>
                  </a:cubicBezTo>
                  <a:cubicBezTo>
                    <a:pt x="3873" y="5004"/>
                    <a:pt x="4988" y="3888"/>
                    <a:pt x="4988" y="2502"/>
                  </a:cubicBezTo>
                  <a:cubicBezTo>
                    <a:pt x="4988" y="1116"/>
                    <a:pt x="3873" y="0"/>
                    <a:pt x="2503" y="0"/>
                  </a:cubicBezTo>
                  <a:close/>
                  <a:moveTo>
                    <a:pt x="11817" y="0"/>
                  </a:moveTo>
                  <a:cubicBezTo>
                    <a:pt x="10431" y="0"/>
                    <a:pt x="9316" y="1116"/>
                    <a:pt x="9316" y="2502"/>
                  </a:cubicBezTo>
                  <a:cubicBezTo>
                    <a:pt x="9316" y="3888"/>
                    <a:pt x="10431" y="5004"/>
                    <a:pt x="11817" y="5004"/>
                  </a:cubicBezTo>
                  <a:cubicBezTo>
                    <a:pt x="13186" y="5004"/>
                    <a:pt x="14301" y="3888"/>
                    <a:pt x="14301" y="2502"/>
                  </a:cubicBezTo>
                  <a:cubicBezTo>
                    <a:pt x="14301" y="1116"/>
                    <a:pt x="13186" y="0"/>
                    <a:pt x="11817" y="0"/>
                  </a:cubicBezTo>
                  <a:close/>
                  <a:moveTo>
                    <a:pt x="21131" y="0"/>
                  </a:moveTo>
                  <a:cubicBezTo>
                    <a:pt x="19744" y="0"/>
                    <a:pt x="18629" y="1116"/>
                    <a:pt x="18629" y="2502"/>
                  </a:cubicBezTo>
                  <a:cubicBezTo>
                    <a:pt x="18629" y="3888"/>
                    <a:pt x="19744" y="5004"/>
                    <a:pt x="21131" y="5004"/>
                  </a:cubicBezTo>
                  <a:cubicBezTo>
                    <a:pt x="22500" y="5004"/>
                    <a:pt x="23616" y="3888"/>
                    <a:pt x="23616" y="2502"/>
                  </a:cubicBezTo>
                  <a:cubicBezTo>
                    <a:pt x="23616" y="1116"/>
                    <a:pt x="22500" y="0"/>
                    <a:pt x="2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7782513" y="1481684"/>
              <a:ext cx="269993" cy="269981"/>
            </a:xfrm>
            <a:custGeom>
              <a:avLst/>
              <a:gdLst/>
              <a:ahLst/>
              <a:cxnLst/>
              <a:rect l="l" t="t" r="r" b="b"/>
              <a:pathLst>
                <a:path w="22213" h="22212" extrusionOk="0">
                  <a:moveTo>
                    <a:pt x="11106" y="0"/>
                  </a:moveTo>
                  <a:cubicBezTo>
                    <a:pt x="4987" y="0"/>
                    <a:pt x="1" y="4986"/>
                    <a:pt x="1" y="11105"/>
                  </a:cubicBezTo>
                  <a:cubicBezTo>
                    <a:pt x="1" y="17242"/>
                    <a:pt x="4987" y="22212"/>
                    <a:pt x="11106" y="22212"/>
                  </a:cubicBezTo>
                  <a:cubicBezTo>
                    <a:pt x="17225" y="22212"/>
                    <a:pt x="22212" y="17242"/>
                    <a:pt x="22212" y="11105"/>
                  </a:cubicBezTo>
                  <a:cubicBezTo>
                    <a:pt x="22212" y="4986"/>
                    <a:pt x="17225" y="0"/>
                    <a:pt x="11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7870039" y="1520494"/>
              <a:ext cx="97189" cy="96192"/>
            </a:xfrm>
            <a:custGeom>
              <a:avLst/>
              <a:gdLst/>
              <a:ahLst/>
              <a:cxnLst/>
              <a:rect l="l" t="t" r="r" b="b"/>
              <a:pathLst>
                <a:path w="7996" h="7914" extrusionOk="0">
                  <a:moveTo>
                    <a:pt x="4011" y="1"/>
                  </a:moveTo>
                  <a:cubicBezTo>
                    <a:pt x="1859" y="1"/>
                    <a:pt x="84" y="1730"/>
                    <a:pt x="51" y="3889"/>
                  </a:cubicBezTo>
                  <a:cubicBezTo>
                    <a:pt x="1" y="6070"/>
                    <a:pt x="1741" y="7879"/>
                    <a:pt x="3922" y="7912"/>
                  </a:cubicBezTo>
                  <a:cubicBezTo>
                    <a:pt x="3954" y="7913"/>
                    <a:pt x="3986" y="7913"/>
                    <a:pt x="4017" y="7913"/>
                  </a:cubicBezTo>
                  <a:cubicBezTo>
                    <a:pt x="6171" y="7913"/>
                    <a:pt x="7912" y="6191"/>
                    <a:pt x="7962" y="4042"/>
                  </a:cubicBezTo>
                  <a:cubicBezTo>
                    <a:pt x="7995" y="1861"/>
                    <a:pt x="6255" y="53"/>
                    <a:pt x="4074" y="1"/>
                  </a:cubicBezTo>
                  <a:cubicBezTo>
                    <a:pt x="4053" y="1"/>
                    <a:pt x="4032" y="1"/>
                    <a:pt x="4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7823803" y="1637592"/>
              <a:ext cx="184727" cy="105673"/>
            </a:xfrm>
            <a:custGeom>
              <a:avLst/>
              <a:gdLst/>
              <a:ahLst/>
              <a:cxnLst/>
              <a:rect l="l" t="t" r="r" b="b"/>
              <a:pathLst>
                <a:path w="15198" h="8694" extrusionOk="0">
                  <a:moveTo>
                    <a:pt x="7551" y="1"/>
                  </a:moveTo>
                  <a:cubicBezTo>
                    <a:pt x="4102" y="1"/>
                    <a:pt x="1150" y="2179"/>
                    <a:pt x="1" y="5243"/>
                  </a:cubicBezTo>
                  <a:cubicBezTo>
                    <a:pt x="1860" y="7305"/>
                    <a:pt x="4531" y="8641"/>
                    <a:pt x="7540" y="8691"/>
                  </a:cubicBezTo>
                  <a:cubicBezTo>
                    <a:pt x="7618" y="8693"/>
                    <a:pt x="7697" y="8694"/>
                    <a:pt x="7775" y="8694"/>
                  </a:cubicBezTo>
                  <a:cubicBezTo>
                    <a:pt x="10690" y="8694"/>
                    <a:pt x="13321" y="7473"/>
                    <a:pt x="15198" y="5531"/>
                  </a:cubicBezTo>
                  <a:cubicBezTo>
                    <a:pt x="14150" y="2369"/>
                    <a:pt x="11208" y="54"/>
                    <a:pt x="7709" y="3"/>
                  </a:cubicBezTo>
                  <a:cubicBezTo>
                    <a:pt x="7656" y="2"/>
                    <a:pt x="7603" y="1"/>
                    <a:pt x="7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8" name="Google Shape;618;p41"/>
            <p:cNvGrpSpPr/>
            <p:nvPr/>
          </p:nvGrpSpPr>
          <p:grpSpPr>
            <a:xfrm>
              <a:off x="5306560" y="1715806"/>
              <a:ext cx="454888" cy="454888"/>
              <a:chOff x="5289166" y="402821"/>
              <a:chExt cx="801000" cy="801000"/>
            </a:xfrm>
          </p:grpSpPr>
          <p:sp>
            <p:nvSpPr>
              <p:cNvPr id="619" name="Google Shape;619;p41"/>
              <p:cNvSpPr/>
              <p:nvPr/>
            </p:nvSpPr>
            <p:spPr>
              <a:xfrm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1"/>
              <p:cNvSpPr/>
              <p:nvPr/>
            </p:nvSpPr>
            <p:spPr>
              <a:xfrm rot="10800000" flipH="1"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41"/>
            <p:cNvSpPr/>
            <p:nvPr/>
          </p:nvSpPr>
          <p:spPr>
            <a:xfrm>
              <a:off x="8072364" y="2213821"/>
              <a:ext cx="292491" cy="2924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41"/>
            <p:cNvGrpSpPr/>
            <p:nvPr/>
          </p:nvGrpSpPr>
          <p:grpSpPr>
            <a:xfrm>
              <a:off x="6387030" y="2729646"/>
              <a:ext cx="995046" cy="816206"/>
              <a:chOff x="6710430" y="2844909"/>
              <a:chExt cx="995046" cy="816206"/>
            </a:xfrm>
          </p:grpSpPr>
          <p:sp>
            <p:nvSpPr>
              <p:cNvPr id="623" name="Google Shape;623;p41"/>
              <p:cNvSpPr/>
              <p:nvPr/>
            </p:nvSpPr>
            <p:spPr>
              <a:xfrm>
                <a:off x="6710430" y="2844909"/>
                <a:ext cx="995046" cy="655225"/>
              </a:xfrm>
              <a:custGeom>
                <a:avLst/>
                <a:gdLst/>
                <a:ahLst/>
                <a:cxnLst/>
                <a:rect l="l" t="t" r="r" b="b"/>
                <a:pathLst>
                  <a:path w="81865" h="53907" extrusionOk="0">
                    <a:moveTo>
                      <a:pt x="3110" y="0"/>
                    </a:moveTo>
                    <a:cubicBezTo>
                      <a:pt x="1386" y="0"/>
                      <a:pt x="0" y="1386"/>
                      <a:pt x="0" y="3094"/>
                    </a:cubicBezTo>
                    <a:lnTo>
                      <a:pt x="0" y="50813"/>
                    </a:lnTo>
                    <a:cubicBezTo>
                      <a:pt x="0" y="52521"/>
                      <a:pt x="1386" y="53907"/>
                      <a:pt x="3110" y="53907"/>
                    </a:cubicBezTo>
                    <a:lnTo>
                      <a:pt x="78771" y="53907"/>
                    </a:lnTo>
                    <a:cubicBezTo>
                      <a:pt x="80478" y="53907"/>
                      <a:pt x="81864" y="52521"/>
                      <a:pt x="81864" y="50813"/>
                    </a:cubicBezTo>
                    <a:lnTo>
                      <a:pt x="81864" y="3094"/>
                    </a:lnTo>
                    <a:cubicBezTo>
                      <a:pt x="81864" y="1386"/>
                      <a:pt x="80478" y="0"/>
                      <a:pt x="787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1"/>
              <p:cNvSpPr/>
              <p:nvPr/>
            </p:nvSpPr>
            <p:spPr>
              <a:xfrm>
                <a:off x="6748231" y="2882515"/>
                <a:ext cx="919672" cy="580024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47719" extrusionOk="0">
                    <a:moveTo>
                      <a:pt x="0" y="0"/>
                    </a:moveTo>
                    <a:lnTo>
                      <a:pt x="0" y="47719"/>
                    </a:lnTo>
                    <a:lnTo>
                      <a:pt x="75661" y="47719"/>
                    </a:lnTo>
                    <a:lnTo>
                      <a:pt x="75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1"/>
              <p:cNvSpPr/>
              <p:nvPr/>
            </p:nvSpPr>
            <p:spPr>
              <a:xfrm>
                <a:off x="6748231" y="3005570"/>
                <a:ext cx="919672" cy="456967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37595" extrusionOk="0">
                    <a:moveTo>
                      <a:pt x="23395" y="1"/>
                    </a:moveTo>
                    <a:lnTo>
                      <a:pt x="0" y="33200"/>
                    </a:lnTo>
                    <a:lnTo>
                      <a:pt x="0" y="37595"/>
                    </a:lnTo>
                    <a:lnTo>
                      <a:pt x="75661" y="37595"/>
                    </a:lnTo>
                    <a:lnTo>
                      <a:pt x="57946" y="12442"/>
                    </a:lnTo>
                    <a:lnTo>
                      <a:pt x="49089" y="25018"/>
                    </a:lnTo>
                    <a:lnTo>
                      <a:pt x="45048" y="30749"/>
                    </a:lnTo>
                    <a:lnTo>
                      <a:pt x="36630" y="18798"/>
                    </a:lnTo>
                    <a:lnTo>
                      <a:pt x="23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1"/>
              <p:cNvSpPr/>
              <p:nvPr/>
            </p:nvSpPr>
            <p:spPr>
              <a:xfrm>
                <a:off x="7225498" y="2979486"/>
                <a:ext cx="140560" cy="140548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11563" extrusionOk="0">
                    <a:moveTo>
                      <a:pt x="5782" y="1"/>
                    </a:moveTo>
                    <a:cubicBezTo>
                      <a:pt x="2588" y="1"/>
                      <a:pt x="1" y="2586"/>
                      <a:pt x="1" y="5782"/>
                    </a:cubicBezTo>
                    <a:cubicBezTo>
                      <a:pt x="1" y="8976"/>
                      <a:pt x="2588" y="11563"/>
                      <a:pt x="5782" y="11563"/>
                    </a:cubicBezTo>
                    <a:cubicBezTo>
                      <a:pt x="8978" y="11563"/>
                      <a:pt x="11563" y="8976"/>
                      <a:pt x="11563" y="5782"/>
                    </a:cubicBezTo>
                    <a:cubicBezTo>
                      <a:pt x="11563" y="2586"/>
                      <a:pt x="8978" y="1"/>
                      <a:pt x="5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7321087" y="3433715"/>
                <a:ext cx="227400" cy="2274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  <a:reflection stA="6000" endPos="26000" dist="762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41"/>
            <p:cNvSpPr/>
            <p:nvPr/>
          </p:nvSpPr>
          <p:spPr>
            <a:xfrm>
              <a:off x="6878913" y="3637361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8364857" y="2484292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7170539" y="1473072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5226503" y="2396433"/>
              <a:ext cx="48910" cy="4891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5029270" y="2748958"/>
              <a:ext cx="270900" cy="270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  <a:reflection stA="6000" endPos="26000" dist="762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579;p41">
            <a:extLst>
              <a:ext uri="{FF2B5EF4-FFF2-40B4-BE49-F238E27FC236}">
                <a16:creationId xmlns:a16="http://schemas.microsoft.com/office/drawing/2014/main" id="{92BB6E09-DE82-90CE-D384-CCF9F56CD570}"/>
              </a:ext>
            </a:extLst>
          </p:cNvPr>
          <p:cNvSpPr/>
          <p:nvPr/>
        </p:nvSpPr>
        <p:spPr>
          <a:xfrm>
            <a:off x="589409" y="2252250"/>
            <a:ext cx="3813000" cy="639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80;p41">
            <a:hlinkClick r:id="rId4" action="ppaction://hlinksldjump"/>
            <a:extLst>
              <a:ext uri="{FF2B5EF4-FFF2-40B4-BE49-F238E27FC236}">
                <a16:creationId xmlns:a16="http://schemas.microsoft.com/office/drawing/2014/main" id="{7FB0E45C-CE1D-6171-FA6F-EEC28C6B60A0}"/>
              </a:ext>
            </a:extLst>
          </p:cNvPr>
          <p:cNvSpPr txBox="1">
            <a:spLocks/>
          </p:cNvSpPr>
          <p:nvPr/>
        </p:nvSpPr>
        <p:spPr>
          <a:xfrm>
            <a:off x="1191022" y="2266836"/>
            <a:ext cx="2519842" cy="5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 rtl="1"/>
            <a:r>
              <a:rPr lang="ar-SA" sz="3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الدرس الثاني  </a:t>
            </a:r>
            <a:endParaRPr lang="en-US" sz="4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579;p41">
            <a:extLst>
              <a:ext uri="{FF2B5EF4-FFF2-40B4-BE49-F238E27FC236}">
                <a16:creationId xmlns:a16="http://schemas.microsoft.com/office/drawing/2014/main" id="{15794DCC-3D18-D58E-CD89-65393C324181}"/>
              </a:ext>
            </a:extLst>
          </p:cNvPr>
          <p:cNvSpPr/>
          <p:nvPr/>
        </p:nvSpPr>
        <p:spPr>
          <a:xfrm>
            <a:off x="589409" y="3132915"/>
            <a:ext cx="3813000" cy="639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80;p41">
            <a:hlinkClick r:id="rId5" action="ppaction://hlinksldjump"/>
            <a:extLst>
              <a:ext uri="{FF2B5EF4-FFF2-40B4-BE49-F238E27FC236}">
                <a16:creationId xmlns:a16="http://schemas.microsoft.com/office/drawing/2014/main" id="{2F208F3B-24BC-FD01-323F-A460B4FFBBE3}"/>
              </a:ext>
            </a:extLst>
          </p:cNvPr>
          <p:cNvSpPr txBox="1">
            <a:spLocks/>
          </p:cNvSpPr>
          <p:nvPr/>
        </p:nvSpPr>
        <p:spPr>
          <a:xfrm>
            <a:off x="1191022" y="3147501"/>
            <a:ext cx="2519842" cy="5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 rtl="1"/>
            <a:r>
              <a:rPr lang="ar-SA" sz="35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الدرس الثالث  </a:t>
            </a:r>
            <a:endParaRPr lang="en-US" sz="4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80;p41">
            <a:extLst>
              <a:ext uri="{FF2B5EF4-FFF2-40B4-BE49-F238E27FC236}">
                <a16:creationId xmlns:a16="http://schemas.microsoft.com/office/drawing/2014/main" id="{DF7659CD-FF23-D811-10E3-3A813F7687CA}"/>
              </a:ext>
            </a:extLst>
          </p:cNvPr>
          <p:cNvSpPr txBox="1">
            <a:spLocks/>
          </p:cNvSpPr>
          <p:nvPr/>
        </p:nvSpPr>
        <p:spPr>
          <a:xfrm>
            <a:off x="637699" y="3976188"/>
            <a:ext cx="1326735" cy="5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"/>
              <a:buNone/>
              <a:defRPr sz="5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 rtl="1"/>
            <a:r>
              <a:rPr lang="ar-SA" sz="2000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انقر للانتقال </a:t>
            </a:r>
            <a:endParaRPr lang="en-US" sz="2400" b="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licking finger icon. Hand click icon symbol. Hand Pointer icon vector  illustration 5065082 Vector Art at Vecteezy">
            <a:extLst>
              <a:ext uri="{FF2B5EF4-FFF2-40B4-BE49-F238E27FC236}">
                <a16:creationId xmlns:a16="http://schemas.microsoft.com/office/drawing/2014/main" id="{ECF6B1E5-68ED-09D9-D959-AFAF2FAA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823" y1="29115" x2="56823" y2="29115"/>
                        <a14:foregroundMark x1="52969" y1="21094" x2="52969" y2="21094"/>
                        <a14:foregroundMark x1="45104" y1="16406" x2="45104" y2="16406"/>
                        <a14:foregroundMark x1="35885" y1="20573" x2="35885" y2="20573"/>
                        <a14:foregroundMark x1="32760" y1="29479" x2="32760" y2="29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994">
            <a:off x="1671681" y="4172347"/>
            <a:ext cx="611133" cy="6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1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2940423" y="1924361"/>
            <a:ext cx="5195944" cy="129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0FF"/>
              </a:buClr>
              <a:buSzPts val="5200"/>
              <a:buFont typeface="Montserrat"/>
              <a:buNone/>
              <a:tabLst/>
              <a:defRPr/>
            </a:pPr>
            <a:r>
              <a:rPr kumimoji="0" lang="ar-SA" sz="35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الانترنت وأدوات التواصل</a:t>
            </a:r>
          </a:p>
        </p:txBody>
      </p:sp>
    </p:spTree>
    <p:extLst>
      <p:ext uri="{BB962C8B-B14F-4D97-AF65-F5344CB8AC3E}">
        <p14:creationId xmlns:p14="http://schemas.microsoft.com/office/powerpoint/2010/main" val="2803451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/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3460376" y="605741"/>
            <a:ext cx="4572000" cy="56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0FF"/>
              </a:buClr>
              <a:buSzPts val="5200"/>
              <a:buFont typeface="Montserrat"/>
              <a:buNone/>
              <a:tabLst/>
              <a:defRPr/>
            </a:pPr>
            <a:r>
              <a:rPr kumimoji="0" lang="ar-SA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اهداف الدرس : </a:t>
            </a:r>
          </a:p>
        </p:txBody>
      </p:sp>
      <p:sp>
        <p:nvSpPr>
          <p:cNvPr id="4" name="Google Shape;1858;p86">
            <a:extLst>
              <a:ext uri="{FF2B5EF4-FFF2-40B4-BE49-F238E27FC236}">
                <a16:creationId xmlns:a16="http://schemas.microsoft.com/office/drawing/2014/main" id="{88D2738E-00A3-E44B-2E91-BD418EF9D4D8}"/>
              </a:ext>
            </a:extLst>
          </p:cNvPr>
          <p:cNvSpPr/>
          <p:nvPr/>
        </p:nvSpPr>
        <p:spPr>
          <a:xfrm>
            <a:off x="5675429" y="1750409"/>
            <a:ext cx="2331775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864;p86">
            <a:extLst>
              <a:ext uri="{FF2B5EF4-FFF2-40B4-BE49-F238E27FC236}">
                <a16:creationId xmlns:a16="http://schemas.microsoft.com/office/drawing/2014/main" id="{C2A2B85E-294B-77A9-6591-342B4A709930}"/>
              </a:ext>
            </a:extLst>
          </p:cNvPr>
          <p:cNvSpPr txBox="1"/>
          <p:nvPr/>
        </p:nvSpPr>
        <p:spPr>
          <a:xfrm>
            <a:off x="5570220" y="1787499"/>
            <a:ext cx="2474465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defTabSz="914400" rtl="1" eaLnBrk="1" fontAlgn="auto" latinLnBrk="0" hangingPunct="1">
              <a:buSzTx/>
              <a:buNone/>
              <a:tabLst/>
              <a:defRPr kumimoji="0" sz="1200" b="1" kern="0" spc="0" normalizeH="0" baseline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استخدامات لبريد الإلكتروني </a:t>
            </a:r>
          </a:p>
        </p:txBody>
      </p:sp>
      <p:cxnSp>
        <p:nvCxnSpPr>
          <p:cNvPr id="7" name="Google Shape;1897;p86">
            <a:extLst>
              <a:ext uri="{FF2B5EF4-FFF2-40B4-BE49-F238E27FC236}">
                <a16:creationId xmlns:a16="http://schemas.microsoft.com/office/drawing/2014/main" id="{91BB1396-41D5-1527-EC47-D97144605A80}"/>
              </a:ext>
            </a:extLst>
          </p:cNvPr>
          <p:cNvCxnSpPr/>
          <p:nvPr/>
        </p:nvCxnSpPr>
        <p:spPr>
          <a:xfrm rot="10800000">
            <a:off x="4688729" y="1888954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" name="Google Shape;1858;p86">
            <a:extLst>
              <a:ext uri="{FF2B5EF4-FFF2-40B4-BE49-F238E27FC236}">
                <a16:creationId xmlns:a16="http://schemas.microsoft.com/office/drawing/2014/main" id="{74D66DA6-B7A9-26C3-7F20-BB4C61DACA7F}"/>
              </a:ext>
            </a:extLst>
          </p:cNvPr>
          <p:cNvSpPr/>
          <p:nvPr/>
        </p:nvSpPr>
        <p:spPr>
          <a:xfrm>
            <a:off x="3673932" y="2142113"/>
            <a:ext cx="3207228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864;p86">
            <a:extLst>
              <a:ext uri="{FF2B5EF4-FFF2-40B4-BE49-F238E27FC236}">
                <a16:creationId xmlns:a16="http://schemas.microsoft.com/office/drawing/2014/main" id="{9C1F819C-3A27-BBD1-7103-D274E10E46FC}"/>
              </a:ext>
            </a:extLst>
          </p:cNvPr>
          <p:cNvSpPr txBox="1"/>
          <p:nvPr/>
        </p:nvSpPr>
        <p:spPr>
          <a:xfrm>
            <a:off x="3449660" y="2153598"/>
            <a:ext cx="3358988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المحادثة باستخدام مايكروسوفت </a:t>
            </a:r>
            <a:r>
              <a:rPr kumimoji="0" lang="ar-SA" sz="1200" b="1" i="0" u="none" strike="noStrike" kern="0" cap="none" spc="0" normalizeH="0" baseline="0" noProof="0" dirty="0" err="1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تيمز</a:t>
            </a:r>
            <a:endParaRPr kumimoji="0" lang="ar-SA" sz="12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10" name="Google Shape;1897;p86">
            <a:extLst>
              <a:ext uri="{FF2B5EF4-FFF2-40B4-BE49-F238E27FC236}">
                <a16:creationId xmlns:a16="http://schemas.microsoft.com/office/drawing/2014/main" id="{132D7F26-724F-821A-0C87-7FD6F8FE24A4}"/>
              </a:ext>
            </a:extLst>
          </p:cNvPr>
          <p:cNvCxnSpPr/>
          <p:nvPr/>
        </p:nvCxnSpPr>
        <p:spPr>
          <a:xfrm rot="10800000">
            <a:off x="2687232" y="2311163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" name="Google Shape;1858;p86">
            <a:extLst>
              <a:ext uri="{FF2B5EF4-FFF2-40B4-BE49-F238E27FC236}">
                <a16:creationId xmlns:a16="http://schemas.microsoft.com/office/drawing/2014/main" id="{7246C48D-A3AE-1027-EE43-5FB85D359C56}"/>
              </a:ext>
            </a:extLst>
          </p:cNvPr>
          <p:cNvSpPr/>
          <p:nvPr/>
        </p:nvSpPr>
        <p:spPr>
          <a:xfrm>
            <a:off x="5182079" y="2523687"/>
            <a:ext cx="2888286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864;p86">
            <a:extLst>
              <a:ext uri="{FF2B5EF4-FFF2-40B4-BE49-F238E27FC236}">
                <a16:creationId xmlns:a16="http://schemas.microsoft.com/office/drawing/2014/main" id="{AA783784-D824-E525-63E1-F033BFBD0C6A}"/>
              </a:ext>
            </a:extLst>
          </p:cNvPr>
          <p:cNvSpPr txBox="1"/>
          <p:nvPr/>
        </p:nvSpPr>
        <p:spPr>
          <a:xfrm>
            <a:off x="4596038" y="2489210"/>
            <a:ext cx="3474327" cy="36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13" name="Google Shape;1897;p86">
            <a:extLst>
              <a:ext uri="{FF2B5EF4-FFF2-40B4-BE49-F238E27FC236}">
                <a16:creationId xmlns:a16="http://schemas.microsoft.com/office/drawing/2014/main" id="{E36AA1A3-970F-5F91-C671-9AAC4831B23B}"/>
              </a:ext>
            </a:extLst>
          </p:cNvPr>
          <p:cNvCxnSpPr/>
          <p:nvPr/>
        </p:nvCxnSpPr>
        <p:spPr>
          <a:xfrm rot="10800000">
            <a:off x="4224706" y="2670904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" name="Google Shape;1858;p86">
            <a:extLst>
              <a:ext uri="{FF2B5EF4-FFF2-40B4-BE49-F238E27FC236}">
                <a16:creationId xmlns:a16="http://schemas.microsoft.com/office/drawing/2014/main" id="{A8F27B44-267F-EC07-9903-120AB726BBCD}"/>
              </a:ext>
            </a:extLst>
          </p:cNvPr>
          <p:cNvSpPr/>
          <p:nvPr/>
        </p:nvSpPr>
        <p:spPr>
          <a:xfrm>
            <a:off x="3673839" y="2889675"/>
            <a:ext cx="2788025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6" name="Google Shape;1897;p86">
            <a:extLst>
              <a:ext uri="{FF2B5EF4-FFF2-40B4-BE49-F238E27FC236}">
                <a16:creationId xmlns:a16="http://schemas.microsoft.com/office/drawing/2014/main" id="{A0088134-070B-CA76-09B3-6AD703C04252}"/>
              </a:ext>
            </a:extLst>
          </p:cNvPr>
          <p:cNvCxnSpPr/>
          <p:nvPr/>
        </p:nvCxnSpPr>
        <p:spPr>
          <a:xfrm rot="10800000">
            <a:off x="2687232" y="3058700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7" name="Google Shape;1864;p86">
            <a:extLst>
              <a:ext uri="{FF2B5EF4-FFF2-40B4-BE49-F238E27FC236}">
                <a16:creationId xmlns:a16="http://schemas.microsoft.com/office/drawing/2014/main" id="{5CADB0BE-C1EC-AC32-F8DF-6457CDDD6A63}"/>
              </a:ext>
            </a:extLst>
          </p:cNvPr>
          <p:cNvSpPr txBox="1"/>
          <p:nvPr/>
        </p:nvSpPr>
        <p:spPr>
          <a:xfrm>
            <a:off x="5288280" y="2489210"/>
            <a:ext cx="2782085" cy="36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sz="1100" dirty="0">
                <a:sym typeface="Montserrat"/>
              </a:rPr>
              <a:t> للتحدث مع صديق ( صوت – فديو - محادثة عن طريق برنامج </a:t>
            </a:r>
            <a:r>
              <a:rPr lang="ar-SA" sz="1100" dirty="0" err="1">
                <a:sym typeface="Montserrat"/>
              </a:rPr>
              <a:t>تيمز</a:t>
            </a:r>
            <a:r>
              <a:rPr lang="ar-SA" sz="1100" dirty="0">
                <a:sym typeface="Montserrat"/>
              </a:rPr>
              <a:t> </a:t>
            </a:r>
            <a:endParaRPr sz="1100" dirty="0">
              <a:sym typeface="Montserrat"/>
            </a:endParaRPr>
          </a:p>
        </p:txBody>
      </p:sp>
      <p:sp>
        <p:nvSpPr>
          <p:cNvPr id="18" name="Google Shape;1864;p86">
            <a:extLst>
              <a:ext uri="{FF2B5EF4-FFF2-40B4-BE49-F238E27FC236}">
                <a16:creationId xmlns:a16="http://schemas.microsoft.com/office/drawing/2014/main" id="{03D47056-9C93-5CDE-2F60-7FD47DF33809}"/>
              </a:ext>
            </a:extLst>
          </p:cNvPr>
          <p:cNvSpPr txBox="1"/>
          <p:nvPr/>
        </p:nvSpPr>
        <p:spPr>
          <a:xfrm>
            <a:off x="3396810" y="2931946"/>
            <a:ext cx="2929667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انشاء مجموعه باستخدام برنامج </a:t>
            </a:r>
            <a:r>
              <a:rPr lang="ar-SA" dirty="0" err="1">
                <a:sym typeface="Montserrat"/>
              </a:rPr>
              <a:t>تيمز</a:t>
            </a:r>
            <a:r>
              <a:rPr lang="ar-SA" dirty="0">
                <a:sym typeface="Montserrat"/>
              </a:rPr>
              <a:t> </a:t>
            </a:r>
            <a:endParaRPr dirty="0"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583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7"/>
          <p:cNvSpPr txBox="1">
            <a:spLocks noGrp="1"/>
          </p:cNvSpPr>
          <p:nvPr>
            <p:ph type="title"/>
          </p:nvPr>
        </p:nvSpPr>
        <p:spPr>
          <a:xfrm>
            <a:off x="628346" y="312290"/>
            <a:ext cx="4027183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latin typeface="Calibri" panose="020F0502020204030204" pitchFamily="34" charset="0"/>
                <a:cs typeface="Calibri" panose="020F0502020204030204" pitchFamily="34" charset="0"/>
              </a:rPr>
              <a:t>البريد الإلكتروني 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" name="Google Shape;727;p47"/>
          <p:cNvSpPr txBox="1">
            <a:spLocks noGrp="1"/>
          </p:cNvSpPr>
          <p:nvPr>
            <p:ph type="subTitle" idx="1"/>
          </p:nvPr>
        </p:nvSpPr>
        <p:spPr>
          <a:xfrm>
            <a:off x="423134" y="1285120"/>
            <a:ext cx="3964694" cy="15611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يمكنك استخدام البريد الإلكتروني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للتواصل مع أصدقائك أينما كانوا، ولإرسال الصور ومقاطع الفيديو القصيرة أو  أي ملف آخر تريده.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للقيام بذلك، استخدم نظام بريد إلكتروني قائم على الشبكة العنكبوتية، مثل جي ميل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Gmail 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أو ياهو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Yahoo 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 و استخدم برنامج مثل البريد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Mail 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التابع لنظام ويندوز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Windows.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8" name="Google Shape;728;p47"/>
          <p:cNvGrpSpPr/>
          <p:nvPr/>
        </p:nvGrpSpPr>
        <p:grpSpPr>
          <a:xfrm>
            <a:off x="4860741" y="484956"/>
            <a:ext cx="3932459" cy="2087814"/>
            <a:chOff x="4374739" y="1425006"/>
            <a:chExt cx="4256539" cy="2259874"/>
          </a:xfrm>
        </p:grpSpPr>
        <p:sp>
          <p:nvSpPr>
            <p:cNvPr id="729" name="Google Shape;729;p47"/>
            <p:cNvSpPr/>
            <p:nvPr/>
          </p:nvSpPr>
          <p:spPr>
            <a:xfrm>
              <a:off x="6905597" y="3112174"/>
              <a:ext cx="419225" cy="572706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 flipH="1">
              <a:off x="7687763" y="1908249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1" name="Google Shape;731;p47"/>
            <p:cNvGrpSpPr/>
            <p:nvPr/>
          </p:nvGrpSpPr>
          <p:grpSpPr>
            <a:xfrm>
              <a:off x="4851597" y="1425006"/>
              <a:ext cx="1542900" cy="316800"/>
              <a:chOff x="4801222" y="1142831"/>
              <a:chExt cx="1542900" cy="316800"/>
            </a:xfrm>
          </p:grpSpPr>
          <p:sp>
            <p:nvSpPr>
              <p:cNvPr id="732" name="Google Shape;732;p47"/>
              <p:cNvSpPr/>
              <p:nvPr/>
            </p:nvSpPr>
            <p:spPr>
              <a:xfrm>
                <a:off x="4801222" y="1142831"/>
                <a:ext cx="1542900" cy="3168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85738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3" name="Google Shape;733;p47"/>
              <p:cNvSpPr/>
              <p:nvPr/>
            </p:nvSpPr>
            <p:spPr>
              <a:xfrm>
                <a:off x="5161905" y="1239184"/>
                <a:ext cx="60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4" name="Google Shape;734;p47"/>
              <p:cNvSpPr/>
              <p:nvPr/>
            </p:nvSpPr>
            <p:spPr>
              <a:xfrm>
                <a:off x="5810078" y="1239184"/>
                <a:ext cx="4425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5" name="Google Shape;735;p47"/>
              <p:cNvSpPr/>
              <p:nvPr/>
            </p:nvSpPr>
            <p:spPr>
              <a:xfrm>
                <a:off x="5161905" y="1344867"/>
                <a:ext cx="27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6" name="Google Shape;736;p47"/>
              <p:cNvSpPr/>
              <p:nvPr/>
            </p:nvSpPr>
            <p:spPr>
              <a:xfrm>
                <a:off x="4858914" y="1184993"/>
                <a:ext cx="232500" cy="232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37" name="Google Shape;737;p47"/>
            <p:cNvSpPr/>
            <p:nvPr/>
          </p:nvSpPr>
          <p:spPr>
            <a:xfrm>
              <a:off x="6517358" y="1636165"/>
              <a:ext cx="521400" cy="105600"/>
            </a:xfrm>
            <a:prstGeom prst="roundRect">
              <a:avLst>
                <a:gd name="adj" fmla="val 42298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4374739" y="2773665"/>
              <a:ext cx="394500" cy="2748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9" name="Google Shape;739;p47"/>
            <p:cNvGrpSpPr/>
            <p:nvPr/>
          </p:nvGrpSpPr>
          <p:grpSpPr>
            <a:xfrm>
              <a:off x="5386483" y="2396195"/>
              <a:ext cx="801000" cy="801000"/>
              <a:chOff x="5372267" y="434783"/>
              <a:chExt cx="801000" cy="801000"/>
            </a:xfrm>
          </p:grpSpPr>
          <p:sp>
            <p:nvSpPr>
              <p:cNvPr id="740" name="Google Shape;740;p47"/>
              <p:cNvSpPr/>
              <p:nvPr/>
            </p:nvSpPr>
            <p:spPr>
              <a:xfrm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1" name="Google Shape;741;p47"/>
              <p:cNvSpPr/>
              <p:nvPr/>
            </p:nvSpPr>
            <p:spPr>
              <a:xfrm rot="10800000" flipH="1"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42" name="Google Shape;742;p47"/>
            <p:cNvGrpSpPr/>
            <p:nvPr/>
          </p:nvGrpSpPr>
          <p:grpSpPr>
            <a:xfrm>
              <a:off x="4785772" y="2647318"/>
              <a:ext cx="739744" cy="1028624"/>
              <a:chOff x="8161500" y="2897475"/>
              <a:chExt cx="1020900" cy="1419575"/>
            </a:xfrm>
          </p:grpSpPr>
          <p:sp>
            <p:nvSpPr>
              <p:cNvPr id="743" name="Google Shape;743;p47"/>
              <p:cNvSpPr/>
              <p:nvPr/>
            </p:nvSpPr>
            <p:spPr>
              <a:xfrm>
                <a:off x="8424000" y="2897475"/>
                <a:ext cx="758400" cy="758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214313" dist="19050" dir="5400000" algn="bl" rotWithShape="0">
                  <a:schemeClr val="dk1">
                    <a:alpha val="3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Google Shape;744;p47"/>
              <p:cNvSpPr/>
              <p:nvPr/>
            </p:nvSpPr>
            <p:spPr>
              <a:xfrm>
                <a:off x="8877600" y="3669350"/>
                <a:ext cx="138900" cy="138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45" name="Google Shape;745;p47"/>
              <p:cNvGrpSpPr/>
              <p:nvPr/>
            </p:nvGrpSpPr>
            <p:grpSpPr>
              <a:xfrm>
                <a:off x="8662225" y="3048175"/>
                <a:ext cx="281950" cy="894600"/>
                <a:chOff x="9961275" y="3048175"/>
                <a:chExt cx="281950" cy="894600"/>
              </a:xfrm>
            </p:grpSpPr>
            <p:cxnSp>
              <p:nvCxnSpPr>
                <p:cNvPr id="746" name="Google Shape;746;p47"/>
                <p:cNvCxnSpPr/>
                <p:nvPr/>
              </p:nvCxnSpPr>
              <p:spPr>
                <a:xfrm>
                  <a:off x="10097400" y="3048175"/>
                  <a:ext cx="0" cy="894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7" name="Google Shape;747;p47"/>
                <p:cNvCxnSpPr/>
                <p:nvPr/>
              </p:nvCxnSpPr>
              <p:spPr>
                <a:xfrm>
                  <a:off x="9961275" y="3354450"/>
                  <a:ext cx="131400" cy="13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8" name="Google Shape;748;p47"/>
                <p:cNvCxnSpPr/>
                <p:nvPr/>
              </p:nvCxnSpPr>
              <p:spPr>
                <a:xfrm flipH="1">
                  <a:off x="10102175" y="3150275"/>
                  <a:ext cx="111900" cy="111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9" name="Google Shape;749;p47"/>
                <p:cNvCxnSpPr/>
                <p:nvPr/>
              </p:nvCxnSpPr>
              <p:spPr>
                <a:xfrm flipH="1">
                  <a:off x="10092625" y="3753100"/>
                  <a:ext cx="150600" cy="150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</p:grpSp>
          <p:sp>
            <p:nvSpPr>
              <p:cNvPr id="750" name="Google Shape;750;p47"/>
              <p:cNvSpPr/>
              <p:nvPr/>
            </p:nvSpPr>
            <p:spPr>
              <a:xfrm>
                <a:off x="8586863" y="3937850"/>
                <a:ext cx="432675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7307" h="15168" extrusionOk="0">
                    <a:moveTo>
                      <a:pt x="0" y="0"/>
                    </a:moveTo>
                    <a:lnTo>
                      <a:pt x="17307" y="0"/>
                    </a:lnTo>
                    <a:lnTo>
                      <a:pt x="15362" y="15168"/>
                    </a:lnTo>
                    <a:lnTo>
                      <a:pt x="1556" y="1516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328613" dist="19050" dir="5400000" algn="bl" rotWithShape="0">
                  <a:schemeClr val="dk1">
                    <a:alpha val="24000"/>
                  </a:schemeClr>
                </a:outerShdw>
              </a:effectLst>
            </p:spPr>
          </p:sp>
          <p:grpSp>
            <p:nvGrpSpPr>
              <p:cNvPr id="751" name="Google Shape;751;p47"/>
              <p:cNvGrpSpPr/>
              <p:nvPr/>
            </p:nvGrpSpPr>
            <p:grpSpPr>
              <a:xfrm>
                <a:off x="8161500" y="3500302"/>
                <a:ext cx="525000" cy="298200"/>
                <a:chOff x="10048800" y="3500302"/>
                <a:chExt cx="525000" cy="298200"/>
              </a:xfrm>
            </p:grpSpPr>
            <p:sp>
              <p:nvSpPr>
                <p:cNvPr id="752" name="Google Shape;752;p47"/>
                <p:cNvSpPr/>
                <p:nvPr/>
              </p:nvSpPr>
              <p:spPr>
                <a:xfrm>
                  <a:off x="10048800" y="3500302"/>
                  <a:ext cx="525000" cy="298200"/>
                </a:xfrm>
                <a:prstGeom prst="wedgeRoundRectCallout">
                  <a:avLst>
                    <a:gd name="adj1" fmla="val 31681"/>
                    <a:gd name="adj2" fmla="val 70641"/>
                    <a:gd name="adj3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3" name="Google Shape;753;p47"/>
                <p:cNvSpPr/>
                <p:nvPr/>
              </p:nvSpPr>
              <p:spPr>
                <a:xfrm>
                  <a:off x="10111975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4" name="Google Shape;754;p47"/>
                <p:cNvSpPr/>
                <p:nvPr/>
              </p:nvSpPr>
              <p:spPr>
                <a:xfrm>
                  <a:off x="10271953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5" name="Google Shape;755;p47"/>
                <p:cNvSpPr/>
                <p:nvPr/>
              </p:nvSpPr>
              <p:spPr>
                <a:xfrm>
                  <a:off x="10431932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56" name="Google Shape;756;p47"/>
            <p:cNvSpPr/>
            <p:nvPr/>
          </p:nvSpPr>
          <p:spPr>
            <a:xfrm>
              <a:off x="8032619" y="3271615"/>
              <a:ext cx="253800" cy="2538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386471" y="2095984"/>
              <a:ext cx="197100" cy="1971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58" name="Google Shape;758;p47"/>
            <p:cNvGrpSpPr/>
            <p:nvPr/>
          </p:nvGrpSpPr>
          <p:grpSpPr>
            <a:xfrm>
              <a:off x="4408235" y="1688223"/>
              <a:ext cx="3745392" cy="1987726"/>
              <a:chOff x="2442475" y="1834625"/>
              <a:chExt cx="3131075" cy="1661700"/>
            </a:xfrm>
          </p:grpSpPr>
          <p:sp>
            <p:nvSpPr>
              <p:cNvPr id="759" name="Google Shape;759;p47"/>
              <p:cNvSpPr/>
              <p:nvPr/>
            </p:nvSpPr>
            <p:spPr>
              <a:xfrm>
                <a:off x="2442475" y="1941350"/>
                <a:ext cx="2724775" cy="107300"/>
              </a:xfrm>
              <a:custGeom>
                <a:avLst/>
                <a:gdLst/>
                <a:ahLst/>
                <a:cxnLst/>
                <a:rect l="l" t="t" r="r" b="b"/>
                <a:pathLst>
                  <a:path w="108991" h="4292" extrusionOk="0">
                    <a:moveTo>
                      <a:pt x="2283" y="0"/>
                    </a:moveTo>
                    <a:cubicBezTo>
                      <a:pt x="1141" y="0"/>
                      <a:pt x="0" y="867"/>
                      <a:pt x="0" y="2009"/>
                    </a:cubicBezTo>
                    <a:cubicBezTo>
                      <a:pt x="0" y="3424"/>
                      <a:pt x="1141" y="4291"/>
                      <a:pt x="2283" y="4291"/>
                    </a:cubicBezTo>
                    <a:lnTo>
                      <a:pt x="106982" y="4291"/>
                    </a:lnTo>
                    <a:cubicBezTo>
                      <a:pt x="108124" y="4291"/>
                      <a:pt x="108991" y="3424"/>
                      <a:pt x="108991" y="2009"/>
                    </a:cubicBezTo>
                    <a:cubicBezTo>
                      <a:pt x="108991" y="867"/>
                      <a:pt x="108124" y="0"/>
                      <a:pt x="106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0" name="Google Shape;760;p47"/>
              <p:cNvSpPr/>
              <p:nvPr/>
            </p:nvSpPr>
            <p:spPr>
              <a:xfrm>
                <a:off x="2442475" y="183462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45" y="1"/>
                    </a:moveTo>
                    <a:cubicBezTo>
                      <a:pt x="274" y="1"/>
                      <a:pt x="0" y="275"/>
                      <a:pt x="0" y="845"/>
                    </a:cubicBezTo>
                    <a:cubicBezTo>
                      <a:pt x="0" y="1416"/>
                      <a:pt x="274" y="1713"/>
                      <a:pt x="845" y="1713"/>
                    </a:cubicBezTo>
                    <a:cubicBezTo>
                      <a:pt x="1415" y="1713"/>
                      <a:pt x="1712" y="1416"/>
                      <a:pt x="1712" y="845"/>
                    </a:cubicBezTo>
                    <a:cubicBezTo>
                      <a:pt x="1712" y="275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1" name="Google Shape;761;p47"/>
              <p:cNvSpPr/>
              <p:nvPr/>
            </p:nvSpPr>
            <p:spPr>
              <a:xfrm>
                <a:off x="2534900" y="1834625"/>
                <a:ext cx="502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713" extrusionOk="0">
                    <a:moveTo>
                      <a:pt x="868" y="1"/>
                    </a:moveTo>
                    <a:cubicBezTo>
                      <a:pt x="571" y="1"/>
                      <a:pt x="1" y="275"/>
                      <a:pt x="1" y="845"/>
                    </a:cubicBezTo>
                    <a:cubicBezTo>
                      <a:pt x="1" y="1416"/>
                      <a:pt x="571" y="1713"/>
                      <a:pt x="868" y="1713"/>
                    </a:cubicBezTo>
                    <a:cubicBezTo>
                      <a:pt x="1439" y="1713"/>
                      <a:pt x="2009" y="1416"/>
                      <a:pt x="2009" y="845"/>
                    </a:cubicBezTo>
                    <a:cubicBezTo>
                      <a:pt x="2009" y="275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2" name="Google Shape;762;p47"/>
              <p:cNvSpPr/>
              <p:nvPr/>
            </p:nvSpPr>
            <p:spPr>
              <a:xfrm>
                <a:off x="2627925" y="183462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1" y="1"/>
                      <a:pt x="0" y="275"/>
                      <a:pt x="0" y="845"/>
                    </a:cubicBezTo>
                    <a:cubicBezTo>
                      <a:pt x="0" y="1416"/>
                      <a:pt x="571" y="1713"/>
                      <a:pt x="1142" y="1713"/>
                    </a:cubicBezTo>
                    <a:cubicBezTo>
                      <a:pt x="1712" y="1713"/>
                      <a:pt x="1986" y="1416"/>
                      <a:pt x="1986" y="845"/>
                    </a:cubicBezTo>
                    <a:cubicBezTo>
                      <a:pt x="1986" y="275"/>
                      <a:pt x="1712" y="1"/>
                      <a:pt x="1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3" name="Google Shape;763;p47"/>
              <p:cNvSpPr/>
              <p:nvPr/>
            </p:nvSpPr>
            <p:spPr>
              <a:xfrm>
                <a:off x="4646250" y="2191275"/>
                <a:ext cx="927300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52202" extrusionOk="0">
                    <a:moveTo>
                      <a:pt x="1142" y="1"/>
                    </a:moveTo>
                    <a:cubicBezTo>
                      <a:pt x="571" y="1"/>
                      <a:pt x="0" y="571"/>
                      <a:pt x="0" y="1142"/>
                    </a:cubicBezTo>
                    <a:lnTo>
                      <a:pt x="0" y="51061"/>
                    </a:lnTo>
                    <a:cubicBezTo>
                      <a:pt x="0" y="51631"/>
                      <a:pt x="571" y="52202"/>
                      <a:pt x="1142" y="52202"/>
                    </a:cubicBezTo>
                    <a:lnTo>
                      <a:pt x="35950" y="52202"/>
                    </a:lnTo>
                    <a:cubicBezTo>
                      <a:pt x="36818" y="52202"/>
                      <a:pt x="37092" y="51631"/>
                      <a:pt x="37092" y="51061"/>
                    </a:cubicBezTo>
                    <a:lnTo>
                      <a:pt x="37092" y="1142"/>
                    </a:lnTo>
                    <a:cubicBezTo>
                      <a:pt x="37092" y="571"/>
                      <a:pt x="36818" y="1"/>
                      <a:pt x="359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4" name="Google Shape;764;p47"/>
              <p:cNvSpPr/>
              <p:nvPr/>
            </p:nvSpPr>
            <p:spPr>
              <a:xfrm>
                <a:off x="4703325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1141" y="1"/>
                    </a:moveTo>
                    <a:cubicBezTo>
                      <a:pt x="571" y="1"/>
                      <a:pt x="0" y="298"/>
                      <a:pt x="0" y="868"/>
                    </a:cubicBezTo>
                    <a:cubicBezTo>
                      <a:pt x="0" y="1439"/>
                      <a:pt x="571" y="1713"/>
                      <a:pt x="1141" y="1713"/>
                    </a:cubicBezTo>
                    <a:cubicBezTo>
                      <a:pt x="1712" y="1713"/>
                      <a:pt x="2009" y="1439"/>
                      <a:pt x="2009" y="868"/>
                    </a:cubicBezTo>
                    <a:cubicBezTo>
                      <a:pt x="2009" y="298"/>
                      <a:pt x="1712" y="1"/>
                      <a:pt x="1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5" name="Google Shape;765;p47"/>
              <p:cNvSpPr/>
              <p:nvPr/>
            </p:nvSpPr>
            <p:spPr>
              <a:xfrm>
                <a:off x="480317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1712" y="1439"/>
                      <a:pt x="1712" y="868"/>
                    </a:cubicBezTo>
                    <a:cubicBezTo>
                      <a:pt x="1712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6" name="Google Shape;766;p47"/>
              <p:cNvSpPr/>
              <p:nvPr/>
            </p:nvSpPr>
            <p:spPr>
              <a:xfrm>
                <a:off x="4896175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2" y="1"/>
                      <a:pt x="1" y="298"/>
                      <a:pt x="1" y="868"/>
                    </a:cubicBezTo>
                    <a:cubicBezTo>
                      <a:pt x="1" y="1439"/>
                      <a:pt x="572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7" name="Google Shape;767;p47"/>
              <p:cNvSpPr/>
              <p:nvPr/>
            </p:nvSpPr>
            <p:spPr>
              <a:xfrm>
                <a:off x="4845975" y="2827891"/>
                <a:ext cx="535275" cy="535275"/>
              </a:xfrm>
              <a:custGeom>
                <a:avLst/>
                <a:gdLst/>
                <a:ahLst/>
                <a:cxnLst/>
                <a:rect l="l" t="t" r="r" b="b"/>
                <a:pathLst>
                  <a:path w="21411" h="21411" extrusionOk="0">
                    <a:moveTo>
                      <a:pt x="10568" y="6574"/>
                    </a:moveTo>
                    <a:cubicBezTo>
                      <a:pt x="12851" y="6574"/>
                      <a:pt x="14563" y="8560"/>
                      <a:pt x="14563" y="10842"/>
                    </a:cubicBezTo>
                    <a:cubicBezTo>
                      <a:pt x="14563" y="12851"/>
                      <a:pt x="12851" y="14837"/>
                      <a:pt x="10568" y="14837"/>
                    </a:cubicBezTo>
                    <a:cubicBezTo>
                      <a:pt x="8286" y="14837"/>
                      <a:pt x="6574" y="12851"/>
                      <a:pt x="6574" y="10842"/>
                    </a:cubicBezTo>
                    <a:cubicBezTo>
                      <a:pt x="6574" y="8560"/>
                      <a:pt x="8286" y="6574"/>
                      <a:pt x="10568" y="6574"/>
                    </a:cubicBezTo>
                    <a:close/>
                    <a:moveTo>
                      <a:pt x="8560" y="0"/>
                    </a:moveTo>
                    <a:lnTo>
                      <a:pt x="8560" y="2009"/>
                    </a:lnTo>
                    <a:cubicBezTo>
                      <a:pt x="7715" y="2283"/>
                      <a:pt x="6848" y="2580"/>
                      <a:pt x="6003" y="3150"/>
                    </a:cubicBezTo>
                    <a:lnTo>
                      <a:pt x="4565" y="1712"/>
                    </a:lnTo>
                    <a:lnTo>
                      <a:pt x="1712" y="4565"/>
                    </a:lnTo>
                    <a:lnTo>
                      <a:pt x="3150" y="6277"/>
                    </a:lnTo>
                    <a:cubicBezTo>
                      <a:pt x="2580" y="6848"/>
                      <a:pt x="2283" y="7715"/>
                      <a:pt x="2009" y="8560"/>
                    </a:cubicBezTo>
                    <a:lnTo>
                      <a:pt x="0" y="8560"/>
                    </a:lnTo>
                    <a:lnTo>
                      <a:pt x="0" y="12851"/>
                    </a:lnTo>
                    <a:lnTo>
                      <a:pt x="2009" y="12851"/>
                    </a:lnTo>
                    <a:cubicBezTo>
                      <a:pt x="2283" y="13695"/>
                      <a:pt x="2580" y="14563"/>
                      <a:pt x="3150" y="15407"/>
                    </a:cubicBezTo>
                    <a:lnTo>
                      <a:pt x="1712" y="16845"/>
                    </a:lnTo>
                    <a:lnTo>
                      <a:pt x="4565" y="19698"/>
                    </a:lnTo>
                    <a:lnTo>
                      <a:pt x="6003" y="18260"/>
                    </a:lnTo>
                    <a:cubicBezTo>
                      <a:pt x="6848" y="18831"/>
                      <a:pt x="7715" y="19128"/>
                      <a:pt x="8560" y="19402"/>
                    </a:cubicBezTo>
                    <a:lnTo>
                      <a:pt x="8560" y="21410"/>
                    </a:lnTo>
                    <a:lnTo>
                      <a:pt x="12554" y="21410"/>
                    </a:lnTo>
                    <a:lnTo>
                      <a:pt x="12851" y="19402"/>
                    </a:lnTo>
                    <a:cubicBezTo>
                      <a:pt x="13696" y="19128"/>
                      <a:pt x="14563" y="18831"/>
                      <a:pt x="15134" y="18260"/>
                    </a:cubicBezTo>
                    <a:lnTo>
                      <a:pt x="16845" y="19698"/>
                    </a:lnTo>
                    <a:lnTo>
                      <a:pt x="19699" y="16845"/>
                    </a:lnTo>
                    <a:lnTo>
                      <a:pt x="18261" y="15407"/>
                    </a:lnTo>
                    <a:cubicBezTo>
                      <a:pt x="18831" y="14563"/>
                      <a:pt x="19128" y="13695"/>
                      <a:pt x="19128" y="12851"/>
                    </a:cubicBezTo>
                    <a:lnTo>
                      <a:pt x="21410" y="12851"/>
                    </a:lnTo>
                    <a:lnTo>
                      <a:pt x="21410" y="8560"/>
                    </a:lnTo>
                    <a:lnTo>
                      <a:pt x="19128" y="8560"/>
                    </a:lnTo>
                    <a:cubicBezTo>
                      <a:pt x="19128" y="7715"/>
                      <a:pt x="18831" y="6848"/>
                      <a:pt x="18261" y="6277"/>
                    </a:cubicBezTo>
                    <a:lnTo>
                      <a:pt x="19699" y="4565"/>
                    </a:lnTo>
                    <a:lnTo>
                      <a:pt x="16845" y="1712"/>
                    </a:lnTo>
                    <a:lnTo>
                      <a:pt x="15134" y="3150"/>
                    </a:lnTo>
                    <a:cubicBezTo>
                      <a:pt x="14563" y="2580"/>
                      <a:pt x="13696" y="2283"/>
                      <a:pt x="12851" y="2009"/>
                    </a:cubicBezTo>
                    <a:lnTo>
                      <a:pt x="125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8" name="Google Shape;768;p47"/>
              <p:cNvSpPr/>
              <p:nvPr/>
            </p:nvSpPr>
            <p:spPr>
              <a:xfrm>
                <a:off x="3598000" y="2191275"/>
                <a:ext cx="927300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52202" extrusionOk="0">
                    <a:moveTo>
                      <a:pt x="1142" y="1"/>
                    </a:moveTo>
                    <a:cubicBezTo>
                      <a:pt x="274" y="1"/>
                      <a:pt x="0" y="571"/>
                      <a:pt x="0" y="1142"/>
                    </a:cubicBezTo>
                    <a:lnTo>
                      <a:pt x="0" y="51061"/>
                    </a:lnTo>
                    <a:cubicBezTo>
                      <a:pt x="0" y="51631"/>
                      <a:pt x="274" y="52202"/>
                      <a:pt x="1142" y="52202"/>
                    </a:cubicBezTo>
                    <a:lnTo>
                      <a:pt x="35950" y="52202"/>
                    </a:lnTo>
                    <a:cubicBezTo>
                      <a:pt x="36521" y="52202"/>
                      <a:pt x="37092" y="51631"/>
                      <a:pt x="37092" y="51061"/>
                    </a:cubicBezTo>
                    <a:lnTo>
                      <a:pt x="37092" y="1142"/>
                    </a:lnTo>
                    <a:cubicBezTo>
                      <a:pt x="37092" y="571"/>
                      <a:pt x="36521" y="1"/>
                      <a:pt x="359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9" name="Google Shape;769;p47"/>
              <p:cNvSpPr/>
              <p:nvPr/>
            </p:nvSpPr>
            <p:spPr>
              <a:xfrm>
                <a:off x="3655050" y="2433800"/>
                <a:ext cx="813175" cy="1005475"/>
              </a:xfrm>
              <a:custGeom>
                <a:avLst/>
                <a:gdLst/>
                <a:ahLst/>
                <a:cxnLst/>
                <a:rect l="l" t="t" r="r" b="b"/>
                <a:pathLst>
                  <a:path w="32527" h="40219" extrusionOk="0">
                    <a:moveTo>
                      <a:pt x="1" y="0"/>
                    </a:moveTo>
                    <a:lnTo>
                      <a:pt x="1" y="40218"/>
                    </a:lnTo>
                    <a:lnTo>
                      <a:pt x="32527" y="40218"/>
                    </a:lnTo>
                    <a:lnTo>
                      <a:pt x="325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0" name="Google Shape;770;p47"/>
              <p:cNvSpPr/>
              <p:nvPr/>
            </p:nvSpPr>
            <p:spPr>
              <a:xfrm>
                <a:off x="3647650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2009" y="1439"/>
                      <a:pt x="2009" y="868"/>
                    </a:cubicBezTo>
                    <a:cubicBezTo>
                      <a:pt x="2009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1" name="Google Shape;771;p47"/>
              <p:cNvSpPr/>
              <p:nvPr/>
            </p:nvSpPr>
            <p:spPr>
              <a:xfrm>
                <a:off x="3740650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1" y="1"/>
                      <a:pt x="1" y="298"/>
                      <a:pt x="1" y="868"/>
                    </a:cubicBezTo>
                    <a:cubicBezTo>
                      <a:pt x="1" y="1439"/>
                      <a:pt x="571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2" name="Google Shape;772;p47"/>
              <p:cNvSpPr/>
              <p:nvPr/>
            </p:nvSpPr>
            <p:spPr>
              <a:xfrm>
                <a:off x="384052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45" y="1"/>
                    </a:moveTo>
                    <a:cubicBezTo>
                      <a:pt x="274" y="1"/>
                      <a:pt x="0" y="298"/>
                      <a:pt x="0" y="868"/>
                    </a:cubicBezTo>
                    <a:cubicBezTo>
                      <a:pt x="0" y="1439"/>
                      <a:pt x="274" y="1713"/>
                      <a:pt x="845" y="1713"/>
                    </a:cubicBezTo>
                    <a:cubicBezTo>
                      <a:pt x="1415" y="1713"/>
                      <a:pt x="1712" y="1439"/>
                      <a:pt x="1712" y="868"/>
                    </a:cubicBezTo>
                    <a:cubicBezTo>
                      <a:pt x="1712" y="298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3" name="Google Shape;773;p47"/>
              <p:cNvSpPr/>
              <p:nvPr/>
            </p:nvSpPr>
            <p:spPr>
              <a:xfrm>
                <a:off x="3790300" y="3061500"/>
                <a:ext cx="54212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1416" extrusionOk="0">
                    <a:moveTo>
                      <a:pt x="571" y="0"/>
                    </a:moveTo>
                    <a:cubicBezTo>
                      <a:pt x="297" y="0"/>
                      <a:pt x="1" y="274"/>
                      <a:pt x="1" y="571"/>
                    </a:cubicBezTo>
                    <a:cubicBezTo>
                      <a:pt x="1" y="1141"/>
                      <a:pt x="297" y="1415"/>
                      <a:pt x="571" y="1415"/>
                    </a:cubicBezTo>
                    <a:lnTo>
                      <a:pt x="20840" y="1415"/>
                    </a:lnTo>
                    <a:cubicBezTo>
                      <a:pt x="21411" y="1415"/>
                      <a:pt x="21685" y="1141"/>
                      <a:pt x="21685" y="571"/>
                    </a:cubicBezTo>
                    <a:cubicBezTo>
                      <a:pt x="21685" y="274"/>
                      <a:pt x="21411" y="0"/>
                      <a:pt x="20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4" name="Google Shape;774;p47"/>
              <p:cNvSpPr/>
              <p:nvPr/>
            </p:nvSpPr>
            <p:spPr>
              <a:xfrm>
                <a:off x="3790300" y="3175625"/>
                <a:ext cx="54212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1416" extrusionOk="0">
                    <a:moveTo>
                      <a:pt x="571" y="0"/>
                    </a:moveTo>
                    <a:cubicBezTo>
                      <a:pt x="297" y="0"/>
                      <a:pt x="1" y="274"/>
                      <a:pt x="1" y="571"/>
                    </a:cubicBezTo>
                    <a:cubicBezTo>
                      <a:pt x="1" y="1141"/>
                      <a:pt x="297" y="1415"/>
                      <a:pt x="571" y="1415"/>
                    </a:cubicBezTo>
                    <a:lnTo>
                      <a:pt x="20840" y="1415"/>
                    </a:lnTo>
                    <a:cubicBezTo>
                      <a:pt x="21411" y="1415"/>
                      <a:pt x="21685" y="1141"/>
                      <a:pt x="21685" y="571"/>
                    </a:cubicBezTo>
                    <a:cubicBezTo>
                      <a:pt x="21685" y="274"/>
                      <a:pt x="21411" y="0"/>
                      <a:pt x="20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5" name="Google Shape;775;p47"/>
              <p:cNvSpPr/>
              <p:nvPr/>
            </p:nvSpPr>
            <p:spPr>
              <a:xfrm>
                <a:off x="3932950" y="3282325"/>
                <a:ext cx="256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713" extrusionOk="0">
                    <a:moveTo>
                      <a:pt x="571" y="0"/>
                    </a:moveTo>
                    <a:cubicBezTo>
                      <a:pt x="298" y="0"/>
                      <a:pt x="1" y="571"/>
                      <a:pt x="1" y="868"/>
                    </a:cubicBezTo>
                    <a:cubicBezTo>
                      <a:pt x="1" y="1142"/>
                      <a:pt x="298" y="1712"/>
                      <a:pt x="571" y="1712"/>
                    </a:cubicBezTo>
                    <a:lnTo>
                      <a:pt x="9428" y="1712"/>
                    </a:lnTo>
                    <a:cubicBezTo>
                      <a:pt x="9998" y="1712"/>
                      <a:pt x="10272" y="1142"/>
                      <a:pt x="10272" y="868"/>
                    </a:cubicBezTo>
                    <a:cubicBezTo>
                      <a:pt x="10272" y="571"/>
                      <a:pt x="9998" y="0"/>
                      <a:pt x="9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6" name="Google Shape;776;p47"/>
              <p:cNvSpPr/>
              <p:nvPr/>
            </p:nvSpPr>
            <p:spPr>
              <a:xfrm>
                <a:off x="3911850" y="2533650"/>
                <a:ext cx="3064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2258" h="12258" extrusionOk="0">
                    <a:moveTo>
                      <a:pt x="5981" y="1"/>
                    </a:moveTo>
                    <a:cubicBezTo>
                      <a:pt x="2557" y="1"/>
                      <a:pt x="0" y="2557"/>
                      <a:pt x="0" y="5981"/>
                    </a:cubicBezTo>
                    <a:cubicBezTo>
                      <a:pt x="0" y="9405"/>
                      <a:pt x="2557" y="12258"/>
                      <a:pt x="5981" y="12258"/>
                    </a:cubicBezTo>
                    <a:cubicBezTo>
                      <a:pt x="9404" y="12258"/>
                      <a:pt x="12258" y="9405"/>
                      <a:pt x="12258" y="5981"/>
                    </a:cubicBezTo>
                    <a:cubicBezTo>
                      <a:pt x="12258" y="2557"/>
                      <a:pt x="9404" y="1"/>
                      <a:pt x="59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7" name="Google Shape;777;p47"/>
              <p:cNvSpPr/>
              <p:nvPr/>
            </p:nvSpPr>
            <p:spPr>
              <a:xfrm>
                <a:off x="4004300" y="2576450"/>
                <a:ext cx="114150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269" extrusionOk="0">
                    <a:moveTo>
                      <a:pt x="2283" y="1"/>
                    </a:moveTo>
                    <a:cubicBezTo>
                      <a:pt x="1141" y="1"/>
                      <a:pt x="0" y="845"/>
                      <a:pt x="0" y="2283"/>
                    </a:cubicBezTo>
                    <a:cubicBezTo>
                      <a:pt x="0" y="3424"/>
                      <a:pt x="1141" y="4269"/>
                      <a:pt x="2283" y="4269"/>
                    </a:cubicBezTo>
                    <a:cubicBezTo>
                      <a:pt x="3424" y="4269"/>
                      <a:pt x="4565" y="3424"/>
                      <a:pt x="4565" y="2283"/>
                    </a:cubicBezTo>
                    <a:cubicBezTo>
                      <a:pt x="4565" y="845"/>
                      <a:pt x="3424" y="1"/>
                      <a:pt x="22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8" name="Google Shape;778;p47"/>
              <p:cNvSpPr/>
              <p:nvPr/>
            </p:nvSpPr>
            <p:spPr>
              <a:xfrm>
                <a:off x="3954650" y="2711700"/>
                <a:ext cx="2140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4862" extrusionOk="0">
                    <a:moveTo>
                      <a:pt x="4269" y="0"/>
                    </a:moveTo>
                    <a:cubicBezTo>
                      <a:pt x="2283" y="0"/>
                      <a:pt x="571" y="1141"/>
                      <a:pt x="0" y="2853"/>
                    </a:cubicBezTo>
                    <a:cubicBezTo>
                      <a:pt x="1141" y="3995"/>
                      <a:pt x="2557" y="4862"/>
                      <a:pt x="4269" y="4862"/>
                    </a:cubicBezTo>
                    <a:cubicBezTo>
                      <a:pt x="5980" y="4862"/>
                      <a:pt x="7418" y="3995"/>
                      <a:pt x="8560" y="2853"/>
                    </a:cubicBezTo>
                    <a:cubicBezTo>
                      <a:pt x="7989" y="1141"/>
                      <a:pt x="6277" y="0"/>
                      <a:pt x="4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9" name="Google Shape;779;p47"/>
            <p:cNvGrpSpPr/>
            <p:nvPr/>
          </p:nvGrpSpPr>
          <p:grpSpPr>
            <a:xfrm>
              <a:off x="7199564" y="2548592"/>
              <a:ext cx="836053" cy="232500"/>
              <a:chOff x="7110769" y="2167592"/>
              <a:chExt cx="836053" cy="232500"/>
            </a:xfrm>
          </p:grpSpPr>
          <p:sp>
            <p:nvSpPr>
              <p:cNvPr id="780" name="Google Shape;780;p47"/>
              <p:cNvSpPr/>
              <p:nvPr/>
            </p:nvSpPr>
            <p:spPr>
              <a:xfrm>
                <a:off x="7110769" y="2167592"/>
                <a:ext cx="338100" cy="2325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1" name="Google Shape;781;p47"/>
              <p:cNvSpPr/>
              <p:nvPr/>
            </p:nvSpPr>
            <p:spPr>
              <a:xfrm>
                <a:off x="7552322" y="2167610"/>
                <a:ext cx="3945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2" name="Google Shape;782;p47"/>
              <p:cNvSpPr/>
              <p:nvPr/>
            </p:nvSpPr>
            <p:spPr>
              <a:xfrm>
                <a:off x="7552322" y="2259290"/>
                <a:ext cx="27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3" name="Google Shape;783;p47"/>
              <p:cNvSpPr/>
              <p:nvPr/>
            </p:nvSpPr>
            <p:spPr>
              <a:xfrm>
                <a:off x="7552322" y="2350970"/>
                <a:ext cx="1596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C03FF58D-9931-1CD2-D45F-62EEECD57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63" y="2794781"/>
            <a:ext cx="3742634" cy="19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27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7"/>
          <p:cNvSpPr txBox="1">
            <a:spLocks noGrp="1"/>
          </p:cNvSpPr>
          <p:nvPr>
            <p:ph type="title"/>
          </p:nvPr>
        </p:nvSpPr>
        <p:spPr>
          <a:xfrm>
            <a:off x="658108" y="571026"/>
            <a:ext cx="4027183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latin typeface="Calibri" panose="020F0502020204030204" pitchFamily="34" charset="0"/>
                <a:cs typeface="Calibri" panose="020F0502020204030204" pitchFamily="34" charset="0"/>
              </a:rPr>
              <a:t>المحادثة 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" name="Google Shape;727;p47"/>
          <p:cNvSpPr txBox="1">
            <a:spLocks noGrp="1"/>
          </p:cNvSpPr>
          <p:nvPr>
            <p:ph type="subTitle" idx="1"/>
          </p:nvPr>
        </p:nvSpPr>
        <p:spPr>
          <a:xfrm>
            <a:off x="529461" y="1507252"/>
            <a:ext cx="3964694" cy="15611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من البرامج الشائعة للمحادثة مايكروسوفت </a:t>
            </a:r>
            <a:r>
              <a:rPr lang="ar-SA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تيمز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وهو برنامج مجاني ويمكنك تنزيله من متجر مايكروسوفت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و لأجل استخدامه أنت بحاجة إلى إنشاء حساب بريد مايكروسوفت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8" name="Google Shape;728;p47"/>
          <p:cNvGrpSpPr/>
          <p:nvPr/>
        </p:nvGrpSpPr>
        <p:grpSpPr>
          <a:xfrm>
            <a:off x="4860741" y="484956"/>
            <a:ext cx="3932459" cy="2087814"/>
            <a:chOff x="4374739" y="1425006"/>
            <a:chExt cx="4256539" cy="2259874"/>
          </a:xfrm>
        </p:grpSpPr>
        <p:sp>
          <p:nvSpPr>
            <p:cNvPr id="729" name="Google Shape;729;p47"/>
            <p:cNvSpPr/>
            <p:nvPr/>
          </p:nvSpPr>
          <p:spPr>
            <a:xfrm>
              <a:off x="6905597" y="3112174"/>
              <a:ext cx="419225" cy="572706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 flipH="1">
              <a:off x="7687763" y="1908249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1" name="Google Shape;731;p47"/>
            <p:cNvGrpSpPr/>
            <p:nvPr/>
          </p:nvGrpSpPr>
          <p:grpSpPr>
            <a:xfrm>
              <a:off x="4851597" y="1425006"/>
              <a:ext cx="1542900" cy="316800"/>
              <a:chOff x="4801222" y="1142831"/>
              <a:chExt cx="1542900" cy="316800"/>
            </a:xfrm>
          </p:grpSpPr>
          <p:sp>
            <p:nvSpPr>
              <p:cNvPr id="732" name="Google Shape;732;p47"/>
              <p:cNvSpPr/>
              <p:nvPr/>
            </p:nvSpPr>
            <p:spPr>
              <a:xfrm>
                <a:off x="4801222" y="1142831"/>
                <a:ext cx="1542900" cy="3168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85738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3" name="Google Shape;733;p47"/>
              <p:cNvSpPr/>
              <p:nvPr/>
            </p:nvSpPr>
            <p:spPr>
              <a:xfrm>
                <a:off x="5161905" y="1239184"/>
                <a:ext cx="60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4" name="Google Shape;734;p47"/>
              <p:cNvSpPr/>
              <p:nvPr/>
            </p:nvSpPr>
            <p:spPr>
              <a:xfrm>
                <a:off x="5810078" y="1239184"/>
                <a:ext cx="4425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5" name="Google Shape;735;p47"/>
              <p:cNvSpPr/>
              <p:nvPr/>
            </p:nvSpPr>
            <p:spPr>
              <a:xfrm>
                <a:off x="5161905" y="1344867"/>
                <a:ext cx="27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6" name="Google Shape;736;p47"/>
              <p:cNvSpPr/>
              <p:nvPr/>
            </p:nvSpPr>
            <p:spPr>
              <a:xfrm>
                <a:off x="4858914" y="1184993"/>
                <a:ext cx="232500" cy="232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37" name="Google Shape;737;p47"/>
            <p:cNvSpPr/>
            <p:nvPr/>
          </p:nvSpPr>
          <p:spPr>
            <a:xfrm>
              <a:off x="6517358" y="1636165"/>
              <a:ext cx="521400" cy="105600"/>
            </a:xfrm>
            <a:prstGeom prst="roundRect">
              <a:avLst>
                <a:gd name="adj" fmla="val 42298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4374739" y="2773665"/>
              <a:ext cx="394500" cy="2748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9" name="Google Shape;739;p47"/>
            <p:cNvGrpSpPr/>
            <p:nvPr/>
          </p:nvGrpSpPr>
          <p:grpSpPr>
            <a:xfrm>
              <a:off x="5386483" y="2396195"/>
              <a:ext cx="801000" cy="801000"/>
              <a:chOff x="5372267" y="434783"/>
              <a:chExt cx="801000" cy="801000"/>
            </a:xfrm>
          </p:grpSpPr>
          <p:sp>
            <p:nvSpPr>
              <p:cNvPr id="740" name="Google Shape;740;p47"/>
              <p:cNvSpPr/>
              <p:nvPr/>
            </p:nvSpPr>
            <p:spPr>
              <a:xfrm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1" name="Google Shape;741;p47"/>
              <p:cNvSpPr/>
              <p:nvPr/>
            </p:nvSpPr>
            <p:spPr>
              <a:xfrm rot="10800000" flipH="1"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42" name="Google Shape;742;p47"/>
            <p:cNvGrpSpPr/>
            <p:nvPr/>
          </p:nvGrpSpPr>
          <p:grpSpPr>
            <a:xfrm>
              <a:off x="4785772" y="2647318"/>
              <a:ext cx="739744" cy="1028624"/>
              <a:chOff x="8161500" y="2897475"/>
              <a:chExt cx="1020900" cy="1419575"/>
            </a:xfrm>
          </p:grpSpPr>
          <p:sp>
            <p:nvSpPr>
              <p:cNvPr id="743" name="Google Shape;743;p47"/>
              <p:cNvSpPr/>
              <p:nvPr/>
            </p:nvSpPr>
            <p:spPr>
              <a:xfrm>
                <a:off x="8424000" y="2897475"/>
                <a:ext cx="758400" cy="758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214313" dist="19050" dir="5400000" algn="bl" rotWithShape="0">
                  <a:schemeClr val="dk1">
                    <a:alpha val="3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Google Shape;744;p47"/>
              <p:cNvSpPr/>
              <p:nvPr/>
            </p:nvSpPr>
            <p:spPr>
              <a:xfrm>
                <a:off x="8877600" y="3669350"/>
                <a:ext cx="138900" cy="138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45" name="Google Shape;745;p47"/>
              <p:cNvGrpSpPr/>
              <p:nvPr/>
            </p:nvGrpSpPr>
            <p:grpSpPr>
              <a:xfrm>
                <a:off x="8662225" y="3048175"/>
                <a:ext cx="281950" cy="894600"/>
                <a:chOff x="9961275" y="3048175"/>
                <a:chExt cx="281950" cy="894600"/>
              </a:xfrm>
            </p:grpSpPr>
            <p:cxnSp>
              <p:nvCxnSpPr>
                <p:cNvPr id="746" name="Google Shape;746;p47"/>
                <p:cNvCxnSpPr/>
                <p:nvPr/>
              </p:nvCxnSpPr>
              <p:spPr>
                <a:xfrm>
                  <a:off x="10097400" y="3048175"/>
                  <a:ext cx="0" cy="894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7" name="Google Shape;747;p47"/>
                <p:cNvCxnSpPr/>
                <p:nvPr/>
              </p:nvCxnSpPr>
              <p:spPr>
                <a:xfrm>
                  <a:off x="9961275" y="3354450"/>
                  <a:ext cx="131400" cy="13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8" name="Google Shape;748;p47"/>
                <p:cNvCxnSpPr/>
                <p:nvPr/>
              </p:nvCxnSpPr>
              <p:spPr>
                <a:xfrm flipH="1">
                  <a:off x="10102175" y="3150275"/>
                  <a:ext cx="111900" cy="111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9" name="Google Shape;749;p47"/>
                <p:cNvCxnSpPr/>
                <p:nvPr/>
              </p:nvCxnSpPr>
              <p:spPr>
                <a:xfrm flipH="1">
                  <a:off x="10092625" y="3753100"/>
                  <a:ext cx="150600" cy="150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</p:grpSp>
          <p:sp>
            <p:nvSpPr>
              <p:cNvPr id="750" name="Google Shape;750;p47"/>
              <p:cNvSpPr/>
              <p:nvPr/>
            </p:nvSpPr>
            <p:spPr>
              <a:xfrm>
                <a:off x="8586863" y="3937850"/>
                <a:ext cx="432675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7307" h="15168" extrusionOk="0">
                    <a:moveTo>
                      <a:pt x="0" y="0"/>
                    </a:moveTo>
                    <a:lnTo>
                      <a:pt x="17307" y="0"/>
                    </a:lnTo>
                    <a:lnTo>
                      <a:pt x="15362" y="15168"/>
                    </a:lnTo>
                    <a:lnTo>
                      <a:pt x="1556" y="1516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328613" dist="19050" dir="5400000" algn="bl" rotWithShape="0">
                  <a:schemeClr val="dk1">
                    <a:alpha val="24000"/>
                  </a:schemeClr>
                </a:outerShdw>
              </a:effectLst>
            </p:spPr>
          </p:sp>
          <p:grpSp>
            <p:nvGrpSpPr>
              <p:cNvPr id="751" name="Google Shape;751;p47"/>
              <p:cNvGrpSpPr/>
              <p:nvPr/>
            </p:nvGrpSpPr>
            <p:grpSpPr>
              <a:xfrm>
                <a:off x="8161500" y="3500302"/>
                <a:ext cx="525000" cy="298200"/>
                <a:chOff x="10048800" y="3500302"/>
                <a:chExt cx="525000" cy="298200"/>
              </a:xfrm>
            </p:grpSpPr>
            <p:sp>
              <p:nvSpPr>
                <p:cNvPr id="752" name="Google Shape;752;p47"/>
                <p:cNvSpPr/>
                <p:nvPr/>
              </p:nvSpPr>
              <p:spPr>
                <a:xfrm>
                  <a:off x="10048800" y="3500302"/>
                  <a:ext cx="525000" cy="298200"/>
                </a:xfrm>
                <a:prstGeom prst="wedgeRoundRectCallout">
                  <a:avLst>
                    <a:gd name="adj1" fmla="val 31681"/>
                    <a:gd name="adj2" fmla="val 70641"/>
                    <a:gd name="adj3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3" name="Google Shape;753;p47"/>
                <p:cNvSpPr/>
                <p:nvPr/>
              </p:nvSpPr>
              <p:spPr>
                <a:xfrm>
                  <a:off x="10111975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4" name="Google Shape;754;p47"/>
                <p:cNvSpPr/>
                <p:nvPr/>
              </p:nvSpPr>
              <p:spPr>
                <a:xfrm>
                  <a:off x="10271953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5" name="Google Shape;755;p47"/>
                <p:cNvSpPr/>
                <p:nvPr/>
              </p:nvSpPr>
              <p:spPr>
                <a:xfrm>
                  <a:off x="10431932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56" name="Google Shape;756;p47"/>
            <p:cNvSpPr/>
            <p:nvPr/>
          </p:nvSpPr>
          <p:spPr>
            <a:xfrm>
              <a:off x="8032619" y="3271615"/>
              <a:ext cx="253800" cy="2538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386471" y="2095984"/>
              <a:ext cx="197100" cy="1971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58" name="Google Shape;758;p47"/>
            <p:cNvGrpSpPr/>
            <p:nvPr/>
          </p:nvGrpSpPr>
          <p:grpSpPr>
            <a:xfrm>
              <a:off x="4408235" y="1688223"/>
              <a:ext cx="3745392" cy="1987726"/>
              <a:chOff x="2442475" y="1834625"/>
              <a:chExt cx="3131075" cy="1661700"/>
            </a:xfrm>
          </p:grpSpPr>
          <p:sp>
            <p:nvSpPr>
              <p:cNvPr id="759" name="Google Shape;759;p47"/>
              <p:cNvSpPr/>
              <p:nvPr/>
            </p:nvSpPr>
            <p:spPr>
              <a:xfrm>
                <a:off x="2442475" y="1941350"/>
                <a:ext cx="2724775" cy="107300"/>
              </a:xfrm>
              <a:custGeom>
                <a:avLst/>
                <a:gdLst/>
                <a:ahLst/>
                <a:cxnLst/>
                <a:rect l="l" t="t" r="r" b="b"/>
                <a:pathLst>
                  <a:path w="108991" h="4292" extrusionOk="0">
                    <a:moveTo>
                      <a:pt x="2283" y="0"/>
                    </a:moveTo>
                    <a:cubicBezTo>
                      <a:pt x="1141" y="0"/>
                      <a:pt x="0" y="867"/>
                      <a:pt x="0" y="2009"/>
                    </a:cubicBezTo>
                    <a:cubicBezTo>
                      <a:pt x="0" y="3424"/>
                      <a:pt x="1141" y="4291"/>
                      <a:pt x="2283" y="4291"/>
                    </a:cubicBezTo>
                    <a:lnTo>
                      <a:pt x="106982" y="4291"/>
                    </a:lnTo>
                    <a:cubicBezTo>
                      <a:pt x="108124" y="4291"/>
                      <a:pt x="108991" y="3424"/>
                      <a:pt x="108991" y="2009"/>
                    </a:cubicBezTo>
                    <a:cubicBezTo>
                      <a:pt x="108991" y="867"/>
                      <a:pt x="108124" y="0"/>
                      <a:pt x="106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0" name="Google Shape;760;p47"/>
              <p:cNvSpPr/>
              <p:nvPr/>
            </p:nvSpPr>
            <p:spPr>
              <a:xfrm>
                <a:off x="2442475" y="183462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45" y="1"/>
                    </a:moveTo>
                    <a:cubicBezTo>
                      <a:pt x="274" y="1"/>
                      <a:pt x="0" y="275"/>
                      <a:pt x="0" y="845"/>
                    </a:cubicBezTo>
                    <a:cubicBezTo>
                      <a:pt x="0" y="1416"/>
                      <a:pt x="274" y="1713"/>
                      <a:pt x="845" y="1713"/>
                    </a:cubicBezTo>
                    <a:cubicBezTo>
                      <a:pt x="1415" y="1713"/>
                      <a:pt x="1712" y="1416"/>
                      <a:pt x="1712" y="845"/>
                    </a:cubicBezTo>
                    <a:cubicBezTo>
                      <a:pt x="1712" y="275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1" name="Google Shape;761;p47"/>
              <p:cNvSpPr/>
              <p:nvPr/>
            </p:nvSpPr>
            <p:spPr>
              <a:xfrm>
                <a:off x="2534900" y="1834625"/>
                <a:ext cx="502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713" extrusionOk="0">
                    <a:moveTo>
                      <a:pt x="868" y="1"/>
                    </a:moveTo>
                    <a:cubicBezTo>
                      <a:pt x="571" y="1"/>
                      <a:pt x="1" y="275"/>
                      <a:pt x="1" y="845"/>
                    </a:cubicBezTo>
                    <a:cubicBezTo>
                      <a:pt x="1" y="1416"/>
                      <a:pt x="571" y="1713"/>
                      <a:pt x="868" y="1713"/>
                    </a:cubicBezTo>
                    <a:cubicBezTo>
                      <a:pt x="1439" y="1713"/>
                      <a:pt x="2009" y="1416"/>
                      <a:pt x="2009" y="845"/>
                    </a:cubicBezTo>
                    <a:cubicBezTo>
                      <a:pt x="2009" y="275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2" name="Google Shape;762;p47"/>
              <p:cNvSpPr/>
              <p:nvPr/>
            </p:nvSpPr>
            <p:spPr>
              <a:xfrm>
                <a:off x="2627925" y="183462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1" y="1"/>
                      <a:pt x="0" y="275"/>
                      <a:pt x="0" y="845"/>
                    </a:cubicBezTo>
                    <a:cubicBezTo>
                      <a:pt x="0" y="1416"/>
                      <a:pt x="571" y="1713"/>
                      <a:pt x="1142" y="1713"/>
                    </a:cubicBezTo>
                    <a:cubicBezTo>
                      <a:pt x="1712" y="1713"/>
                      <a:pt x="1986" y="1416"/>
                      <a:pt x="1986" y="845"/>
                    </a:cubicBezTo>
                    <a:cubicBezTo>
                      <a:pt x="1986" y="275"/>
                      <a:pt x="1712" y="1"/>
                      <a:pt x="1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3" name="Google Shape;763;p47"/>
              <p:cNvSpPr/>
              <p:nvPr/>
            </p:nvSpPr>
            <p:spPr>
              <a:xfrm>
                <a:off x="4646250" y="2191275"/>
                <a:ext cx="927300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52202" extrusionOk="0">
                    <a:moveTo>
                      <a:pt x="1142" y="1"/>
                    </a:moveTo>
                    <a:cubicBezTo>
                      <a:pt x="571" y="1"/>
                      <a:pt x="0" y="571"/>
                      <a:pt x="0" y="1142"/>
                    </a:cubicBezTo>
                    <a:lnTo>
                      <a:pt x="0" y="51061"/>
                    </a:lnTo>
                    <a:cubicBezTo>
                      <a:pt x="0" y="51631"/>
                      <a:pt x="571" y="52202"/>
                      <a:pt x="1142" y="52202"/>
                    </a:cubicBezTo>
                    <a:lnTo>
                      <a:pt x="35950" y="52202"/>
                    </a:lnTo>
                    <a:cubicBezTo>
                      <a:pt x="36818" y="52202"/>
                      <a:pt x="37092" y="51631"/>
                      <a:pt x="37092" y="51061"/>
                    </a:cubicBezTo>
                    <a:lnTo>
                      <a:pt x="37092" y="1142"/>
                    </a:lnTo>
                    <a:cubicBezTo>
                      <a:pt x="37092" y="571"/>
                      <a:pt x="36818" y="1"/>
                      <a:pt x="359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4" name="Google Shape;764;p47"/>
              <p:cNvSpPr/>
              <p:nvPr/>
            </p:nvSpPr>
            <p:spPr>
              <a:xfrm>
                <a:off x="4703325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1141" y="1"/>
                    </a:moveTo>
                    <a:cubicBezTo>
                      <a:pt x="571" y="1"/>
                      <a:pt x="0" y="298"/>
                      <a:pt x="0" y="868"/>
                    </a:cubicBezTo>
                    <a:cubicBezTo>
                      <a:pt x="0" y="1439"/>
                      <a:pt x="571" y="1713"/>
                      <a:pt x="1141" y="1713"/>
                    </a:cubicBezTo>
                    <a:cubicBezTo>
                      <a:pt x="1712" y="1713"/>
                      <a:pt x="2009" y="1439"/>
                      <a:pt x="2009" y="868"/>
                    </a:cubicBezTo>
                    <a:cubicBezTo>
                      <a:pt x="2009" y="298"/>
                      <a:pt x="1712" y="1"/>
                      <a:pt x="1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5" name="Google Shape;765;p47"/>
              <p:cNvSpPr/>
              <p:nvPr/>
            </p:nvSpPr>
            <p:spPr>
              <a:xfrm>
                <a:off x="480317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1712" y="1439"/>
                      <a:pt x="1712" y="868"/>
                    </a:cubicBezTo>
                    <a:cubicBezTo>
                      <a:pt x="1712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6" name="Google Shape;766;p47"/>
              <p:cNvSpPr/>
              <p:nvPr/>
            </p:nvSpPr>
            <p:spPr>
              <a:xfrm>
                <a:off x="4896175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2" y="1"/>
                      <a:pt x="1" y="298"/>
                      <a:pt x="1" y="868"/>
                    </a:cubicBezTo>
                    <a:cubicBezTo>
                      <a:pt x="1" y="1439"/>
                      <a:pt x="572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7" name="Google Shape;767;p47"/>
              <p:cNvSpPr/>
              <p:nvPr/>
            </p:nvSpPr>
            <p:spPr>
              <a:xfrm>
                <a:off x="4845975" y="2827891"/>
                <a:ext cx="535275" cy="535275"/>
              </a:xfrm>
              <a:custGeom>
                <a:avLst/>
                <a:gdLst/>
                <a:ahLst/>
                <a:cxnLst/>
                <a:rect l="l" t="t" r="r" b="b"/>
                <a:pathLst>
                  <a:path w="21411" h="21411" extrusionOk="0">
                    <a:moveTo>
                      <a:pt x="10568" y="6574"/>
                    </a:moveTo>
                    <a:cubicBezTo>
                      <a:pt x="12851" y="6574"/>
                      <a:pt x="14563" y="8560"/>
                      <a:pt x="14563" y="10842"/>
                    </a:cubicBezTo>
                    <a:cubicBezTo>
                      <a:pt x="14563" y="12851"/>
                      <a:pt x="12851" y="14837"/>
                      <a:pt x="10568" y="14837"/>
                    </a:cubicBezTo>
                    <a:cubicBezTo>
                      <a:pt x="8286" y="14837"/>
                      <a:pt x="6574" y="12851"/>
                      <a:pt x="6574" y="10842"/>
                    </a:cubicBezTo>
                    <a:cubicBezTo>
                      <a:pt x="6574" y="8560"/>
                      <a:pt x="8286" y="6574"/>
                      <a:pt x="10568" y="6574"/>
                    </a:cubicBezTo>
                    <a:close/>
                    <a:moveTo>
                      <a:pt x="8560" y="0"/>
                    </a:moveTo>
                    <a:lnTo>
                      <a:pt x="8560" y="2009"/>
                    </a:lnTo>
                    <a:cubicBezTo>
                      <a:pt x="7715" y="2283"/>
                      <a:pt x="6848" y="2580"/>
                      <a:pt x="6003" y="3150"/>
                    </a:cubicBezTo>
                    <a:lnTo>
                      <a:pt x="4565" y="1712"/>
                    </a:lnTo>
                    <a:lnTo>
                      <a:pt x="1712" y="4565"/>
                    </a:lnTo>
                    <a:lnTo>
                      <a:pt x="3150" y="6277"/>
                    </a:lnTo>
                    <a:cubicBezTo>
                      <a:pt x="2580" y="6848"/>
                      <a:pt x="2283" y="7715"/>
                      <a:pt x="2009" y="8560"/>
                    </a:cubicBezTo>
                    <a:lnTo>
                      <a:pt x="0" y="8560"/>
                    </a:lnTo>
                    <a:lnTo>
                      <a:pt x="0" y="12851"/>
                    </a:lnTo>
                    <a:lnTo>
                      <a:pt x="2009" y="12851"/>
                    </a:lnTo>
                    <a:cubicBezTo>
                      <a:pt x="2283" y="13695"/>
                      <a:pt x="2580" y="14563"/>
                      <a:pt x="3150" y="15407"/>
                    </a:cubicBezTo>
                    <a:lnTo>
                      <a:pt x="1712" y="16845"/>
                    </a:lnTo>
                    <a:lnTo>
                      <a:pt x="4565" y="19698"/>
                    </a:lnTo>
                    <a:lnTo>
                      <a:pt x="6003" y="18260"/>
                    </a:lnTo>
                    <a:cubicBezTo>
                      <a:pt x="6848" y="18831"/>
                      <a:pt x="7715" y="19128"/>
                      <a:pt x="8560" y="19402"/>
                    </a:cubicBezTo>
                    <a:lnTo>
                      <a:pt x="8560" y="21410"/>
                    </a:lnTo>
                    <a:lnTo>
                      <a:pt x="12554" y="21410"/>
                    </a:lnTo>
                    <a:lnTo>
                      <a:pt x="12851" y="19402"/>
                    </a:lnTo>
                    <a:cubicBezTo>
                      <a:pt x="13696" y="19128"/>
                      <a:pt x="14563" y="18831"/>
                      <a:pt x="15134" y="18260"/>
                    </a:cubicBezTo>
                    <a:lnTo>
                      <a:pt x="16845" y="19698"/>
                    </a:lnTo>
                    <a:lnTo>
                      <a:pt x="19699" y="16845"/>
                    </a:lnTo>
                    <a:lnTo>
                      <a:pt x="18261" y="15407"/>
                    </a:lnTo>
                    <a:cubicBezTo>
                      <a:pt x="18831" y="14563"/>
                      <a:pt x="19128" y="13695"/>
                      <a:pt x="19128" y="12851"/>
                    </a:cubicBezTo>
                    <a:lnTo>
                      <a:pt x="21410" y="12851"/>
                    </a:lnTo>
                    <a:lnTo>
                      <a:pt x="21410" y="8560"/>
                    </a:lnTo>
                    <a:lnTo>
                      <a:pt x="19128" y="8560"/>
                    </a:lnTo>
                    <a:cubicBezTo>
                      <a:pt x="19128" y="7715"/>
                      <a:pt x="18831" y="6848"/>
                      <a:pt x="18261" y="6277"/>
                    </a:cubicBezTo>
                    <a:lnTo>
                      <a:pt x="19699" y="4565"/>
                    </a:lnTo>
                    <a:lnTo>
                      <a:pt x="16845" y="1712"/>
                    </a:lnTo>
                    <a:lnTo>
                      <a:pt x="15134" y="3150"/>
                    </a:lnTo>
                    <a:cubicBezTo>
                      <a:pt x="14563" y="2580"/>
                      <a:pt x="13696" y="2283"/>
                      <a:pt x="12851" y="2009"/>
                    </a:cubicBezTo>
                    <a:lnTo>
                      <a:pt x="125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8" name="Google Shape;768;p47"/>
              <p:cNvSpPr/>
              <p:nvPr/>
            </p:nvSpPr>
            <p:spPr>
              <a:xfrm>
                <a:off x="3598000" y="2191275"/>
                <a:ext cx="927300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52202" extrusionOk="0">
                    <a:moveTo>
                      <a:pt x="1142" y="1"/>
                    </a:moveTo>
                    <a:cubicBezTo>
                      <a:pt x="274" y="1"/>
                      <a:pt x="0" y="571"/>
                      <a:pt x="0" y="1142"/>
                    </a:cubicBezTo>
                    <a:lnTo>
                      <a:pt x="0" y="51061"/>
                    </a:lnTo>
                    <a:cubicBezTo>
                      <a:pt x="0" y="51631"/>
                      <a:pt x="274" y="52202"/>
                      <a:pt x="1142" y="52202"/>
                    </a:cubicBezTo>
                    <a:lnTo>
                      <a:pt x="35950" y="52202"/>
                    </a:lnTo>
                    <a:cubicBezTo>
                      <a:pt x="36521" y="52202"/>
                      <a:pt x="37092" y="51631"/>
                      <a:pt x="37092" y="51061"/>
                    </a:cubicBezTo>
                    <a:lnTo>
                      <a:pt x="37092" y="1142"/>
                    </a:lnTo>
                    <a:cubicBezTo>
                      <a:pt x="37092" y="571"/>
                      <a:pt x="36521" y="1"/>
                      <a:pt x="359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9" name="Google Shape;769;p47"/>
              <p:cNvSpPr/>
              <p:nvPr/>
            </p:nvSpPr>
            <p:spPr>
              <a:xfrm>
                <a:off x="3655050" y="2433800"/>
                <a:ext cx="813175" cy="1005475"/>
              </a:xfrm>
              <a:custGeom>
                <a:avLst/>
                <a:gdLst/>
                <a:ahLst/>
                <a:cxnLst/>
                <a:rect l="l" t="t" r="r" b="b"/>
                <a:pathLst>
                  <a:path w="32527" h="40219" extrusionOk="0">
                    <a:moveTo>
                      <a:pt x="1" y="0"/>
                    </a:moveTo>
                    <a:lnTo>
                      <a:pt x="1" y="40218"/>
                    </a:lnTo>
                    <a:lnTo>
                      <a:pt x="32527" y="40218"/>
                    </a:lnTo>
                    <a:lnTo>
                      <a:pt x="325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0" name="Google Shape;770;p47"/>
              <p:cNvSpPr/>
              <p:nvPr/>
            </p:nvSpPr>
            <p:spPr>
              <a:xfrm>
                <a:off x="3647650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2009" y="1439"/>
                      <a:pt x="2009" y="868"/>
                    </a:cubicBezTo>
                    <a:cubicBezTo>
                      <a:pt x="2009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1" name="Google Shape;771;p47"/>
              <p:cNvSpPr/>
              <p:nvPr/>
            </p:nvSpPr>
            <p:spPr>
              <a:xfrm>
                <a:off x="3740650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1" y="1"/>
                      <a:pt x="1" y="298"/>
                      <a:pt x="1" y="868"/>
                    </a:cubicBezTo>
                    <a:cubicBezTo>
                      <a:pt x="1" y="1439"/>
                      <a:pt x="571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2" name="Google Shape;772;p47"/>
              <p:cNvSpPr/>
              <p:nvPr/>
            </p:nvSpPr>
            <p:spPr>
              <a:xfrm>
                <a:off x="384052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45" y="1"/>
                    </a:moveTo>
                    <a:cubicBezTo>
                      <a:pt x="274" y="1"/>
                      <a:pt x="0" y="298"/>
                      <a:pt x="0" y="868"/>
                    </a:cubicBezTo>
                    <a:cubicBezTo>
                      <a:pt x="0" y="1439"/>
                      <a:pt x="274" y="1713"/>
                      <a:pt x="845" y="1713"/>
                    </a:cubicBezTo>
                    <a:cubicBezTo>
                      <a:pt x="1415" y="1713"/>
                      <a:pt x="1712" y="1439"/>
                      <a:pt x="1712" y="868"/>
                    </a:cubicBezTo>
                    <a:cubicBezTo>
                      <a:pt x="1712" y="298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3" name="Google Shape;773;p47"/>
              <p:cNvSpPr/>
              <p:nvPr/>
            </p:nvSpPr>
            <p:spPr>
              <a:xfrm>
                <a:off x="3790300" y="3061500"/>
                <a:ext cx="54212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1416" extrusionOk="0">
                    <a:moveTo>
                      <a:pt x="571" y="0"/>
                    </a:moveTo>
                    <a:cubicBezTo>
                      <a:pt x="297" y="0"/>
                      <a:pt x="1" y="274"/>
                      <a:pt x="1" y="571"/>
                    </a:cubicBezTo>
                    <a:cubicBezTo>
                      <a:pt x="1" y="1141"/>
                      <a:pt x="297" y="1415"/>
                      <a:pt x="571" y="1415"/>
                    </a:cubicBezTo>
                    <a:lnTo>
                      <a:pt x="20840" y="1415"/>
                    </a:lnTo>
                    <a:cubicBezTo>
                      <a:pt x="21411" y="1415"/>
                      <a:pt x="21685" y="1141"/>
                      <a:pt x="21685" y="571"/>
                    </a:cubicBezTo>
                    <a:cubicBezTo>
                      <a:pt x="21685" y="274"/>
                      <a:pt x="21411" y="0"/>
                      <a:pt x="20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4" name="Google Shape;774;p47"/>
              <p:cNvSpPr/>
              <p:nvPr/>
            </p:nvSpPr>
            <p:spPr>
              <a:xfrm>
                <a:off x="3790300" y="3175625"/>
                <a:ext cx="54212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1416" extrusionOk="0">
                    <a:moveTo>
                      <a:pt x="571" y="0"/>
                    </a:moveTo>
                    <a:cubicBezTo>
                      <a:pt x="297" y="0"/>
                      <a:pt x="1" y="274"/>
                      <a:pt x="1" y="571"/>
                    </a:cubicBezTo>
                    <a:cubicBezTo>
                      <a:pt x="1" y="1141"/>
                      <a:pt x="297" y="1415"/>
                      <a:pt x="571" y="1415"/>
                    </a:cubicBezTo>
                    <a:lnTo>
                      <a:pt x="20840" y="1415"/>
                    </a:lnTo>
                    <a:cubicBezTo>
                      <a:pt x="21411" y="1415"/>
                      <a:pt x="21685" y="1141"/>
                      <a:pt x="21685" y="571"/>
                    </a:cubicBezTo>
                    <a:cubicBezTo>
                      <a:pt x="21685" y="274"/>
                      <a:pt x="21411" y="0"/>
                      <a:pt x="20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5" name="Google Shape;775;p47"/>
              <p:cNvSpPr/>
              <p:nvPr/>
            </p:nvSpPr>
            <p:spPr>
              <a:xfrm>
                <a:off x="3932950" y="3282325"/>
                <a:ext cx="256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713" extrusionOk="0">
                    <a:moveTo>
                      <a:pt x="571" y="0"/>
                    </a:moveTo>
                    <a:cubicBezTo>
                      <a:pt x="298" y="0"/>
                      <a:pt x="1" y="571"/>
                      <a:pt x="1" y="868"/>
                    </a:cubicBezTo>
                    <a:cubicBezTo>
                      <a:pt x="1" y="1142"/>
                      <a:pt x="298" y="1712"/>
                      <a:pt x="571" y="1712"/>
                    </a:cubicBezTo>
                    <a:lnTo>
                      <a:pt x="9428" y="1712"/>
                    </a:lnTo>
                    <a:cubicBezTo>
                      <a:pt x="9998" y="1712"/>
                      <a:pt x="10272" y="1142"/>
                      <a:pt x="10272" y="868"/>
                    </a:cubicBezTo>
                    <a:cubicBezTo>
                      <a:pt x="10272" y="571"/>
                      <a:pt x="9998" y="0"/>
                      <a:pt x="9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6" name="Google Shape;776;p47"/>
              <p:cNvSpPr/>
              <p:nvPr/>
            </p:nvSpPr>
            <p:spPr>
              <a:xfrm>
                <a:off x="3911850" y="2533650"/>
                <a:ext cx="3064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2258" h="12258" extrusionOk="0">
                    <a:moveTo>
                      <a:pt x="5981" y="1"/>
                    </a:moveTo>
                    <a:cubicBezTo>
                      <a:pt x="2557" y="1"/>
                      <a:pt x="0" y="2557"/>
                      <a:pt x="0" y="5981"/>
                    </a:cubicBezTo>
                    <a:cubicBezTo>
                      <a:pt x="0" y="9405"/>
                      <a:pt x="2557" y="12258"/>
                      <a:pt x="5981" y="12258"/>
                    </a:cubicBezTo>
                    <a:cubicBezTo>
                      <a:pt x="9404" y="12258"/>
                      <a:pt x="12258" y="9405"/>
                      <a:pt x="12258" y="5981"/>
                    </a:cubicBezTo>
                    <a:cubicBezTo>
                      <a:pt x="12258" y="2557"/>
                      <a:pt x="9404" y="1"/>
                      <a:pt x="59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7" name="Google Shape;777;p47"/>
              <p:cNvSpPr/>
              <p:nvPr/>
            </p:nvSpPr>
            <p:spPr>
              <a:xfrm>
                <a:off x="4004300" y="2576450"/>
                <a:ext cx="114150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269" extrusionOk="0">
                    <a:moveTo>
                      <a:pt x="2283" y="1"/>
                    </a:moveTo>
                    <a:cubicBezTo>
                      <a:pt x="1141" y="1"/>
                      <a:pt x="0" y="845"/>
                      <a:pt x="0" y="2283"/>
                    </a:cubicBezTo>
                    <a:cubicBezTo>
                      <a:pt x="0" y="3424"/>
                      <a:pt x="1141" y="4269"/>
                      <a:pt x="2283" y="4269"/>
                    </a:cubicBezTo>
                    <a:cubicBezTo>
                      <a:pt x="3424" y="4269"/>
                      <a:pt x="4565" y="3424"/>
                      <a:pt x="4565" y="2283"/>
                    </a:cubicBezTo>
                    <a:cubicBezTo>
                      <a:pt x="4565" y="845"/>
                      <a:pt x="3424" y="1"/>
                      <a:pt x="22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8" name="Google Shape;778;p47"/>
              <p:cNvSpPr/>
              <p:nvPr/>
            </p:nvSpPr>
            <p:spPr>
              <a:xfrm>
                <a:off x="3954650" y="2711700"/>
                <a:ext cx="2140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4862" extrusionOk="0">
                    <a:moveTo>
                      <a:pt x="4269" y="0"/>
                    </a:moveTo>
                    <a:cubicBezTo>
                      <a:pt x="2283" y="0"/>
                      <a:pt x="571" y="1141"/>
                      <a:pt x="0" y="2853"/>
                    </a:cubicBezTo>
                    <a:cubicBezTo>
                      <a:pt x="1141" y="3995"/>
                      <a:pt x="2557" y="4862"/>
                      <a:pt x="4269" y="4862"/>
                    </a:cubicBezTo>
                    <a:cubicBezTo>
                      <a:pt x="5980" y="4862"/>
                      <a:pt x="7418" y="3995"/>
                      <a:pt x="8560" y="2853"/>
                    </a:cubicBezTo>
                    <a:cubicBezTo>
                      <a:pt x="7989" y="1141"/>
                      <a:pt x="6277" y="0"/>
                      <a:pt x="4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9" name="Google Shape;779;p47"/>
            <p:cNvGrpSpPr/>
            <p:nvPr/>
          </p:nvGrpSpPr>
          <p:grpSpPr>
            <a:xfrm>
              <a:off x="7199564" y="2548592"/>
              <a:ext cx="836053" cy="232500"/>
              <a:chOff x="7110769" y="2167592"/>
              <a:chExt cx="836053" cy="232500"/>
            </a:xfrm>
          </p:grpSpPr>
          <p:sp>
            <p:nvSpPr>
              <p:cNvPr id="780" name="Google Shape;780;p47"/>
              <p:cNvSpPr/>
              <p:nvPr/>
            </p:nvSpPr>
            <p:spPr>
              <a:xfrm>
                <a:off x="7110769" y="2167592"/>
                <a:ext cx="338100" cy="2325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1" name="Google Shape;781;p47"/>
              <p:cNvSpPr/>
              <p:nvPr/>
            </p:nvSpPr>
            <p:spPr>
              <a:xfrm>
                <a:off x="7552322" y="2167610"/>
                <a:ext cx="3945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2" name="Google Shape;782;p47"/>
              <p:cNvSpPr/>
              <p:nvPr/>
            </p:nvSpPr>
            <p:spPr>
              <a:xfrm>
                <a:off x="7552322" y="2259290"/>
                <a:ext cx="27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3" name="Google Shape;783;p47"/>
              <p:cNvSpPr/>
              <p:nvPr/>
            </p:nvSpPr>
            <p:spPr>
              <a:xfrm>
                <a:off x="7552322" y="2350970"/>
                <a:ext cx="1596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098" name="Picture 2" descr="اهم قروبات تيمز للطالب والمعلم | iqraaa">
            <a:extLst>
              <a:ext uri="{FF2B5EF4-FFF2-40B4-BE49-F238E27FC236}">
                <a16:creationId xmlns:a16="http://schemas.microsoft.com/office/drawing/2014/main" id="{BF982D27-2CE6-2F6B-FF36-A50E26ACA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26" y="571026"/>
            <a:ext cx="1019201" cy="10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E1A14B0-3842-49F0-60EC-09E5A64B74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7980" y="3124418"/>
            <a:ext cx="5613098" cy="13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6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65AF880D-DC68-C500-91AE-73CF4A4BD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96963"/>
            <a:ext cx="2351796" cy="361241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EEB8EA0-255E-4D11-68B6-8E47ECD0B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367" y="381000"/>
            <a:ext cx="2420080" cy="1927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324423E-A1F9-C452-A156-9B37B798E5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7" t="8500" r="9250"/>
          <a:stretch/>
        </p:blipFill>
        <p:spPr>
          <a:xfrm>
            <a:off x="3813515" y="2405256"/>
            <a:ext cx="2103120" cy="227342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599FB8D-57BA-DFB2-447B-911DA8BEC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91" y="1435038"/>
            <a:ext cx="3157823" cy="22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88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5"/>
          <p:cNvSpPr/>
          <p:nvPr/>
        </p:nvSpPr>
        <p:spPr>
          <a:xfrm>
            <a:off x="894305" y="2995257"/>
            <a:ext cx="3789300" cy="210201"/>
          </a:xfrm>
          <a:prstGeom prst="roundRect">
            <a:avLst>
              <a:gd name="adj" fmla="val 50000"/>
            </a:avLst>
          </a:prstGeom>
          <a:solidFill>
            <a:schemeClr val="bg1">
              <a:lumMod val="25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55"/>
          <p:cNvSpPr/>
          <p:nvPr/>
        </p:nvSpPr>
        <p:spPr>
          <a:xfrm>
            <a:off x="656246" y="973875"/>
            <a:ext cx="891300" cy="486300"/>
          </a:xfrm>
          <a:prstGeom prst="wedgeRoundRectCallout">
            <a:avLst>
              <a:gd name="adj1" fmla="val -20923"/>
              <a:gd name="adj2" fmla="val 78986"/>
              <a:gd name="adj3" fmla="val 0"/>
            </a:avLst>
          </a:prstGeom>
          <a:gradFill>
            <a:gsLst>
              <a:gs pos="0">
                <a:srgbClr val="81EEEB"/>
              </a:gs>
              <a:gs pos="100000">
                <a:srgbClr val="3AE4DF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2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55"/>
          <p:cNvSpPr txBox="1">
            <a:spLocks noGrp="1"/>
          </p:cNvSpPr>
          <p:nvPr>
            <p:ph type="title"/>
          </p:nvPr>
        </p:nvSpPr>
        <p:spPr>
          <a:xfrm>
            <a:off x="733263" y="1966987"/>
            <a:ext cx="4053900" cy="11333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عند بدء تشغيل البرنامج لأول مرة، عليك البحث عن أصدقائك لتتمكن من التحدث معهم.</a:t>
            </a:r>
          </a:p>
        </p:txBody>
      </p:sp>
      <p:grpSp>
        <p:nvGrpSpPr>
          <p:cNvPr id="953" name="Google Shape;953;p55"/>
          <p:cNvGrpSpPr/>
          <p:nvPr/>
        </p:nvGrpSpPr>
        <p:grpSpPr>
          <a:xfrm>
            <a:off x="4572002" y="983473"/>
            <a:ext cx="3648694" cy="3149998"/>
            <a:chOff x="4572002" y="983473"/>
            <a:chExt cx="3648694" cy="3149998"/>
          </a:xfrm>
        </p:grpSpPr>
        <p:sp>
          <p:nvSpPr>
            <p:cNvPr id="954" name="Google Shape;954;p55"/>
            <p:cNvSpPr/>
            <p:nvPr/>
          </p:nvSpPr>
          <p:spPr>
            <a:xfrm>
              <a:off x="5114109" y="3393901"/>
              <a:ext cx="305056" cy="711891"/>
            </a:xfrm>
            <a:custGeom>
              <a:avLst/>
              <a:gdLst/>
              <a:ahLst/>
              <a:cxnLst/>
              <a:rect l="l" t="t" r="r" b="b"/>
              <a:pathLst>
                <a:path w="27098" h="63237" extrusionOk="0">
                  <a:moveTo>
                    <a:pt x="3771" y="1"/>
                  </a:moveTo>
                  <a:cubicBezTo>
                    <a:pt x="3500" y="1"/>
                    <a:pt x="3230" y="34"/>
                    <a:pt x="2976" y="102"/>
                  </a:cubicBezTo>
                  <a:cubicBezTo>
                    <a:pt x="1878" y="406"/>
                    <a:pt x="1116" y="1116"/>
                    <a:pt x="728" y="2214"/>
                  </a:cubicBezTo>
                  <a:cubicBezTo>
                    <a:pt x="1" y="4260"/>
                    <a:pt x="744" y="7083"/>
                    <a:pt x="1878" y="8621"/>
                  </a:cubicBezTo>
                  <a:cubicBezTo>
                    <a:pt x="2216" y="9095"/>
                    <a:pt x="2621" y="9568"/>
                    <a:pt x="3010" y="10024"/>
                  </a:cubicBezTo>
                  <a:cubicBezTo>
                    <a:pt x="3922" y="11123"/>
                    <a:pt x="4887" y="12255"/>
                    <a:pt x="5326" y="13659"/>
                  </a:cubicBezTo>
                  <a:cubicBezTo>
                    <a:pt x="6154" y="16228"/>
                    <a:pt x="5410" y="18426"/>
                    <a:pt x="4684" y="20555"/>
                  </a:cubicBezTo>
                  <a:cubicBezTo>
                    <a:pt x="4294" y="21687"/>
                    <a:pt x="3889" y="22871"/>
                    <a:pt x="3719" y="24122"/>
                  </a:cubicBezTo>
                  <a:cubicBezTo>
                    <a:pt x="3365" y="26725"/>
                    <a:pt x="3922" y="29125"/>
                    <a:pt x="5258" y="30748"/>
                  </a:cubicBezTo>
                  <a:cubicBezTo>
                    <a:pt x="5630" y="31187"/>
                    <a:pt x="6086" y="31593"/>
                    <a:pt x="6509" y="31999"/>
                  </a:cubicBezTo>
                  <a:cubicBezTo>
                    <a:pt x="7134" y="32557"/>
                    <a:pt x="7776" y="33148"/>
                    <a:pt x="8233" y="33876"/>
                  </a:cubicBezTo>
                  <a:cubicBezTo>
                    <a:pt x="9670" y="36073"/>
                    <a:pt x="9146" y="38981"/>
                    <a:pt x="8639" y="40975"/>
                  </a:cubicBezTo>
                  <a:cubicBezTo>
                    <a:pt x="8572" y="41262"/>
                    <a:pt x="8486" y="41550"/>
                    <a:pt x="8419" y="41837"/>
                  </a:cubicBezTo>
                  <a:cubicBezTo>
                    <a:pt x="7895" y="43798"/>
                    <a:pt x="7371" y="45810"/>
                    <a:pt x="7794" y="47737"/>
                  </a:cubicBezTo>
                  <a:cubicBezTo>
                    <a:pt x="8335" y="50171"/>
                    <a:pt x="10228" y="51878"/>
                    <a:pt x="12223" y="53687"/>
                  </a:cubicBezTo>
                  <a:cubicBezTo>
                    <a:pt x="13879" y="55174"/>
                    <a:pt x="15586" y="56712"/>
                    <a:pt x="16516" y="58740"/>
                  </a:cubicBezTo>
                  <a:cubicBezTo>
                    <a:pt x="16719" y="59180"/>
                    <a:pt x="16888" y="59637"/>
                    <a:pt x="17040" y="60077"/>
                  </a:cubicBezTo>
                  <a:cubicBezTo>
                    <a:pt x="17328" y="60870"/>
                    <a:pt x="17598" y="61632"/>
                    <a:pt x="18071" y="62256"/>
                  </a:cubicBezTo>
                  <a:cubicBezTo>
                    <a:pt x="18561" y="62916"/>
                    <a:pt x="19221" y="63237"/>
                    <a:pt x="20082" y="63237"/>
                  </a:cubicBezTo>
                  <a:cubicBezTo>
                    <a:pt x="20522" y="63237"/>
                    <a:pt x="21013" y="63153"/>
                    <a:pt x="21536" y="62984"/>
                  </a:cubicBezTo>
                  <a:cubicBezTo>
                    <a:pt x="22162" y="62781"/>
                    <a:pt x="22838" y="62459"/>
                    <a:pt x="23514" y="62054"/>
                  </a:cubicBezTo>
                  <a:cubicBezTo>
                    <a:pt x="25694" y="60753"/>
                    <a:pt x="27098" y="58251"/>
                    <a:pt x="27030" y="55833"/>
                  </a:cubicBezTo>
                  <a:cubicBezTo>
                    <a:pt x="26963" y="53500"/>
                    <a:pt x="25796" y="51489"/>
                    <a:pt x="24579" y="49342"/>
                  </a:cubicBezTo>
                  <a:cubicBezTo>
                    <a:pt x="23700" y="47838"/>
                    <a:pt x="22804" y="46265"/>
                    <a:pt x="22331" y="44559"/>
                  </a:cubicBezTo>
                  <a:cubicBezTo>
                    <a:pt x="21367" y="41212"/>
                    <a:pt x="22111" y="37696"/>
                    <a:pt x="22838" y="34298"/>
                  </a:cubicBezTo>
                  <a:cubicBezTo>
                    <a:pt x="22922" y="33926"/>
                    <a:pt x="22990" y="33554"/>
                    <a:pt x="23075" y="33182"/>
                  </a:cubicBezTo>
                  <a:cubicBezTo>
                    <a:pt x="23801" y="29616"/>
                    <a:pt x="24292" y="25559"/>
                    <a:pt x="22331" y="22381"/>
                  </a:cubicBezTo>
                  <a:cubicBezTo>
                    <a:pt x="20995" y="20234"/>
                    <a:pt x="18714" y="18831"/>
                    <a:pt x="16516" y="17479"/>
                  </a:cubicBezTo>
                  <a:cubicBezTo>
                    <a:pt x="14082" y="15974"/>
                    <a:pt x="11563" y="14436"/>
                    <a:pt x="10244" y="11883"/>
                  </a:cubicBezTo>
                  <a:cubicBezTo>
                    <a:pt x="9484" y="10429"/>
                    <a:pt x="9196" y="8773"/>
                    <a:pt x="8926" y="7184"/>
                  </a:cubicBezTo>
                  <a:lnTo>
                    <a:pt x="8842" y="6728"/>
                  </a:lnTo>
                  <a:cubicBezTo>
                    <a:pt x="8554" y="5054"/>
                    <a:pt x="8182" y="3314"/>
                    <a:pt x="7168" y="1928"/>
                  </a:cubicBezTo>
                  <a:cubicBezTo>
                    <a:pt x="6323" y="760"/>
                    <a:pt x="4988" y="1"/>
                    <a:pt x="3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5"/>
            <p:cNvSpPr/>
            <p:nvPr/>
          </p:nvSpPr>
          <p:spPr>
            <a:xfrm rot="-347953">
              <a:off x="7458837" y="1988443"/>
              <a:ext cx="319131" cy="1010675"/>
            </a:xfrm>
            <a:custGeom>
              <a:avLst/>
              <a:gdLst/>
              <a:ahLst/>
              <a:cxnLst/>
              <a:rect l="l" t="t" r="r" b="b"/>
              <a:pathLst>
                <a:path w="28348" h="89777" extrusionOk="0">
                  <a:moveTo>
                    <a:pt x="22990" y="0"/>
                  </a:moveTo>
                  <a:cubicBezTo>
                    <a:pt x="20759" y="0"/>
                    <a:pt x="19253" y="2249"/>
                    <a:pt x="18933" y="4480"/>
                  </a:cubicBezTo>
                  <a:cubicBezTo>
                    <a:pt x="18764" y="5765"/>
                    <a:pt x="18764" y="7016"/>
                    <a:pt x="18764" y="8215"/>
                  </a:cubicBezTo>
                  <a:cubicBezTo>
                    <a:pt x="18764" y="10616"/>
                    <a:pt x="18764" y="12881"/>
                    <a:pt x="17445" y="15281"/>
                  </a:cubicBezTo>
                  <a:cubicBezTo>
                    <a:pt x="16634" y="16769"/>
                    <a:pt x="15535" y="18071"/>
                    <a:pt x="14453" y="19322"/>
                  </a:cubicBezTo>
                  <a:cubicBezTo>
                    <a:pt x="13693" y="20235"/>
                    <a:pt x="12881" y="21181"/>
                    <a:pt x="12221" y="22178"/>
                  </a:cubicBezTo>
                  <a:cubicBezTo>
                    <a:pt x="9839" y="25694"/>
                    <a:pt x="9010" y="30005"/>
                    <a:pt x="9805" y="34653"/>
                  </a:cubicBezTo>
                  <a:cubicBezTo>
                    <a:pt x="10515" y="38795"/>
                    <a:pt x="9433" y="42090"/>
                    <a:pt x="6052" y="46030"/>
                  </a:cubicBezTo>
                  <a:cubicBezTo>
                    <a:pt x="3077" y="49512"/>
                    <a:pt x="1" y="53096"/>
                    <a:pt x="964" y="58167"/>
                  </a:cubicBezTo>
                  <a:cubicBezTo>
                    <a:pt x="1302" y="59958"/>
                    <a:pt x="2131" y="61716"/>
                    <a:pt x="2924" y="63441"/>
                  </a:cubicBezTo>
                  <a:cubicBezTo>
                    <a:pt x="4311" y="66364"/>
                    <a:pt x="5714" y="69391"/>
                    <a:pt x="4885" y="72772"/>
                  </a:cubicBezTo>
                  <a:cubicBezTo>
                    <a:pt x="4599" y="73921"/>
                    <a:pt x="4040" y="74985"/>
                    <a:pt x="3517" y="75999"/>
                  </a:cubicBezTo>
                  <a:cubicBezTo>
                    <a:pt x="3246" y="76524"/>
                    <a:pt x="2958" y="77065"/>
                    <a:pt x="2722" y="77606"/>
                  </a:cubicBezTo>
                  <a:cubicBezTo>
                    <a:pt x="1741" y="79837"/>
                    <a:pt x="1471" y="82186"/>
                    <a:pt x="1978" y="84248"/>
                  </a:cubicBezTo>
                  <a:cubicBezTo>
                    <a:pt x="2367" y="85905"/>
                    <a:pt x="3314" y="87426"/>
                    <a:pt x="4565" y="88441"/>
                  </a:cubicBezTo>
                  <a:cubicBezTo>
                    <a:pt x="5020" y="88813"/>
                    <a:pt x="5494" y="89101"/>
                    <a:pt x="6001" y="89320"/>
                  </a:cubicBezTo>
                  <a:cubicBezTo>
                    <a:pt x="6677" y="89624"/>
                    <a:pt x="7472" y="89777"/>
                    <a:pt x="8401" y="89777"/>
                  </a:cubicBezTo>
                  <a:cubicBezTo>
                    <a:pt x="10768" y="89777"/>
                    <a:pt x="13727" y="88762"/>
                    <a:pt x="15552" y="87309"/>
                  </a:cubicBezTo>
                  <a:cubicBezTo>
                    <a:pt x="18527" y="84976"/>
                    <a:pt x="18392" y="81866"/>
                    <a:pt x="18239" y="78569"/>
                  </a:cubicBezTo>
                  <a:cubicBezTo>
                    <a:pt x="18122" y="75932"/>
                    <a:pt x="18003" y="73227"/>
                    <a:pt x="19456" y="70777"/>
                  </a:cubicBezTo>
                  <a:cubicBezTo>
                    <a:pt x="20099" y="69661"/>
                    <a:pt x="20910" y="68647"/>
                    <a:pt x="21671" y="67649"/>
                  </a:cubicBezTo>
                  <a:cubicBezTo>
                    <a:pt x="22972" y="65976"/>
                    <a:pt x="24207" y="64403"/>
                    <a:pt x="24832" y="62426"/>
                  </a:cubicBezTo>
                  <a:cubicBezTo>
                    <a:pt x="25796" y="59418"/>
                    <a:pt x="24967" y="56172"/>
                    <a:pt x="24122" y="53670"/>
                  </a:cubicBezTo>
                  <a:cubicBezTo>
                    <a:pt x="23885" y="52994"/>
                    <a:pt x="23632" y="52300"/>
                    <a:pt x="23396" y="51624"/>
                  </a:cubicBezTo>
                  <a:cubicBezTo>
                    <a:pt x="22600" y="49444"/>
                    <a:pt x="21789" y="47195"/>
                    <a:pt x="21536" y="44846"/>
                  </a:cubicBezTo>
                  <a:cubicBezTo>
                    <a:pt x="21282" y="42226"/>
                    <a:pt x="21773" y="40096"/>
                    <a:pt x="23057" y="38304"/>
                  </a:cubicBezTo>
                  <a:cubicBezTo>
                    <a:pt x="23396" y="37831"/>
                    <a:pt x="23767" y="37391"/>
                    <a:pt x="24122" y="36952"/>
                  </a:cubicBezTo>
                  <a:cubicBezTo>
                    <a:pt x="24680" y="36259"/>
                    <a:pt x="25271" y="35532"/>
                    <a:pt x="25728" y="34754"/>
                  </a:cubicBezTo>
                  <a:cubicBezTo>
                    <a:pt x="27638" y="31441"/>
                    <a:pt x="26826" y="28078"/>
                    <a:pt x="25947" y="24511"/>
                  </a:cubicBezTo>
                  <a:cubicBezTo>
                    <a:pt x="25187" y="21434"/>
                    <a:pt x="24410" y="18274"/>
                    <a:pt x="25508" y="15130"/>
                  </a:cubicBezTo>
                  <a:cubicBezTo>
                    <a:pt x="25812" y="14267"/>
                    <a:pt x="26218" y="13439"/>
                    <a:pt x="26623" y="12644"/>
                  </a:cubicBezTo>
                  <a:cubicBezTo>
                    <a:pt x="26860" y="12155"/>
                    <a:pt x="27097" y="11647"/>
                    <a:pt x="27317" y="11157"/>
                  </a:cubicBezTo>
                  <a:cubicBezTo>
                    <a:pt x="28162" y="9213"/>
                    <a:pt x="28348" y="6745"/>
                    <a:pt x="27790" y="4530"/>
                  </a:cubicBezTo>
                  <a:cubicBezTo>
                    <a:pt x="27317" y="2637"/>
                    <a:pt x="26150" y="1082"/>
                    <a:pt x="24663" y="390"/>
                  </a:cubicBezTo>
                  <a:cubicBezTo>
                    <a:pt x="24105" y="135"/>
                    <a:pt x="23531" y="0"/>
                    <a:pt x="22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6" name="Google Shape;956;p55"/>
            <p:cNvGrpSpPr/>
            <p:nvPr/>
          </p:nvGrpSpPr>
          <p:grpSpPr>
            <a:xfrm>
              <a:off x="4572002" y="983473"/>
              <a:ext cx="3648694" cy="3149998"/>
              <a:chOff x="775925" y="238125"/>
              <a:chExt cx="6067000" cy="5237775"/>
            </a:xfrm>
          </p:grpSpPr>
          <p:sp>
            <p:nvSpPr>
              <p:cNvPr id="957" name="Google Shape;957;p55"/>
              <p:cNvSpPr/>
              <p:nvPr/>
            </p:nvSpPr>
            <p:spPr>
              <a:xfrm>
                <a:off x="1947300" y="238125"/>
                <a:ext cx="2584400" cy="5237775"/>
              </a:xfrm>
              <a:custGeom>
                <a:avLst/>
                <a:gdLst/>
                <a:ahLst/>
                <a:cxnLst/>
                <a:rect l="l" t="t" r="r" b="b"/>
                <a:pathLst>
                  <a:path w="103376" h="209511" extrusionOk="0">
                    <a:moveTo>
                      <a:pt x="11629" y="0"/>
                    </a:moveTo>
                    <a:cubicBezTo>
                      <a:pt x="5223" y="0"/>
                      <a:pt x="1" y="5222"/>
                      <a:pt x="1" y="11644"/>
                    </a:cubicBezTo>
                    <a:lnTo>
                      <a:pt x="1" y="197851"/>
                    </a:lnTo>
                    <a:cubicBezTo>
                      <a:pt x="1" y="204273"/>
                      <a:pt x="5223" y="209510"/>
                      <a:pt x="11629" y="209510"/>
                    </a:cubicBezTo>
                    <a:lnTo>
                      <a:pt x="91748" y="209510"/>
                    </a:lnTo>
                    <a:cubicBezTo>
                      <a:pt x="98170" y="209510"/>
                      <a:pt x="103376" y="204273"/>
                      <a:pt x="103376" y="197851"/>
                    </a:cubicBezTo>
                    <a:lnTo>
                      <a:pt x="103376" y="11644"/>
                    </a:lnTo>
                    <a:cubicBezTo>
                      <a:pt x="103376" y="5222"/>
                      <a:pt x="98170" y="0"/>
                      <a:pt x="91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55"/>
              <p:cNvSpPr/>
              <p:nvPr/>
            </p:nvSpPr>
            <p:spPr>
              <a:xfrm>
                <a:off x="2001075" y="3034875"/>
                <a:ext cx="2476850" cy="2367350"/>
              </a:xfrm>
              <a:custGeom>
                <a:avLst/>
                <a:gdLst/>
                <a:ahLst/>
                <a:cxnLst/>
                <a:rect l="l" t="t" r="r" b="b"/>
                <a:pathLst>
                  <a:path w="99074" h="94694" extrusionOk="0">
                    <a:moveTo>
                      <a:pt x="1" y="1"/>
                    </a:moveTo>
                    <a:lnTo>
                      <a:pt x="1" y="84609"/>
                    </a:lnTo>
                    <a:cubicBezTo>
                      <a:pt x="1" y="90173"/>
                      <a:pt x="4506" y="94693"/>
                      <a:pt x="10070" y="94693"/>
                    </a:cubicBezTo>
                    <a:lnTo>
                      <a:pt x="89020" y="94693"/>
                    </a:lnTo>
                    <a:cubicBezTo>
                      <a:pt x="94570" y="94693"/>
                      <a:pt x="99074" y="90173"/>
                      <a:pt x="99074" y="84609"/>
                    </a:cubicBezTo>
                    <a:lnTo>
                      <a:pt x="99074" y="1"/>
                    </a:lnTo>
                    <a:close/>
                  </a:path>
                </a:pathLst>
              </a:cu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099331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55"/>
              <p:cNvSpPr/>
              <p:nvPr/>
            </p:nvSpPr>
            <p:spPr>
              <a:xfrm>
                <a:off x="2236850" y="3453400"/>
                <a:ext cx="2041200" cy="1498350"/>
              </a:xfrm>
              <a:custGeom>
                <a:avLst/>
                <a:gdLst/>
                <a:ahLst/>
                <a:cxnLst/>
                <a:rect l="l" t="t" r="r" b="b"/>
                <a:pathLst>
                  <a:path w="81648" h="59934" extrusionOk="0">
                    <a:moveTo>
                      <a:pt x="3944" y="1"/>
                    </a:moveTo>
                    <a:cubicBezTo>
                      <a:pt x="1761" y="1"/>
                      <a:pt x="1" y="1762"/>
                      <a:pt x="1" y="3944"/>
                    </a:cubicBezTo>
                    <a:lnTo>
                      <a:pt x="1" y="55991"/>
                    </a:lnTo>
                    <a:cubicBezTo>
                      <a:pt x="1" y="58173"/>
                      <a:pt x="1761" y="59934"/>
                      <a:pt x="3944" y="59934"/>
                    </a:cubicBezTo>
                    <a:lnTo>
                      <a:pt x="77703" y="59934"/>
                    </a:lnTo>
                    <a:cubicBezTo>
                      <a:pt x="79885" y="59934"/>
                      <a:pt x="81647" y="58173"/>
                      <a:pt x="81647" y="55991"/>
                    </a:cubicBezTo>
                    <a:lnTo>
                      <a:pt x="81647" y="3944"/>
                    </a:lnTo>
                    <a:cubicBezTo>
                      <a:pt x="81647" y="1762"/>
                      <a:pt x="79885" y="1"/>
                      <a:pt x="77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55"/>
              <p:cNvSpPr/>
              <p:nvPr/>
            </p:nvSpPr>
            <p:spPr>
              <a:xfrm>
                <a:off x="2462450" y="3643575"/>
                <a:ext cx="728750" cy="590000"/>
              </a:xfrm>
              <a:custGeom>
                <a:avLst/>
                <a:gdLst/>
                <a:ahLst/>
                <a:cxnLst/>
                <a:rect l="l" t="t" r="r" b="b"/>
                <a:pathLst>
                  <a:path w="29150" h="23600" extrusionOk="0">
                    <a:moveTo>
                      <a:pt x="1607" y="0"/>
                    </a:moveTo>
                    <a:cubicBezTo>
                      <a:pt x="718" y="0"/>
                      <a:pt x="1" y="717"/>
                      <a:pt x="1" y="1590"/>
                    </a:cubicBezTo>
                    <a:lnTo>
                      <a:pt x="1" y="21994"/>
                    </a:lnTo>
                    <a:cubicBezTo>
                      <a:pt x="1" y="22883"/>
                      <a:pt x="718" y="23600"/>
                      <a:pt x="1607" y="23600"/>
                    </a:cubicBezTo>
                    <a:lnTo>
                      <a:pt x="27559" y="23600"/>
                    </a:lnTo>
                    <a:cubicBezTo>
                      <a:pt x="28449" y="23600"/>
                      <a:pt x="29149" y="22883"/>
                      <a:pt x="29149" y="21994"/>
                    </a:cubicBezTo>
                    <a:lnTo>
                      <a:pt x="29149" y="1590"/>
                    </a:lnTo>
                    <a:cubicBezTo>
                      <a:pt x="29149" y="717"/>
                      <a:pt x="28449" y="0"/>
                      <a:pt x="275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55"/>
              <p:cNvSpPr/>
              <p:nvPr/>
            </p:nvSpPr>
            <p:spPr>
              <a:xfrm>
                <a:off x="3323300" y="3643575"/>
                <a:ext cx="728725" cy="590000"/>
              </a:xfrm>
              <a:custGeom>
                <a:avLst/>
                <a:gdLst/>
                <a:ahLst/>
                <a:cxnLst/>
                <a:rect l="l" t="t" r="r" b="b"/>
                <a:pathLst>
                  <a:path w="29149" h="23600" extrusionOk="0">
                    <a:moveTo>
                      <a:pt x="1605" y="0"/>
                    </a:moveTo>
                    <a:cubicBezTo>
                      <a:pt x="717" y="0"/>
                      <a:pt x="0" y="717"/>
                      <a:pt x="0" y="1590"/>
                    </a:cubicBezTo>
                    <a:lnTo>
                      <a:pt x="0" y="21994"/>
                    </a:lnTo>
                    <a:cubicBezTo>
                      <a:pt x="0" y="22883"/>
                      <a:pt x="717" y="23600"/>
                      <a:pt x="1605" y="23600"/>
                    </a:cubicBezTo>
                    <a:lnTo>
                      <a:pt x="27558" y="23600"/>
                    </a:lnTo>
                    <a:cubicBezTo>
                      <a:pt x="28446" y="23600"/>
                      <a:pt x="29148" y="22883"/>
                      <a:pt x="29148" y="21994"/>
                    </a:cubicBezTo>
                    <a:lnTo>
                      <a:pt x="29148" y="1590"/>
                    </a:lnTo>
                    <a:cubicBezTo>
                      <a:pt x="29148" y="717"/>
                      <a:pt x="28446" y="0"/>
                      <a:pt x="27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55"/>
              <p:cNvSpPr/>
              <p:nvPr/>
            </p:nvSpPr>
            <p:spPr>
              <a:xfrm>
                <a:off x="2462450" y="4374225"/>
                <a:ext cx="1589575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63583" h="2511" extrusionOk="0">
                    <a:moveTo>
                      <a:pt x="1248" y="0"/>
                    </a:moveTo>
                    <a:cubicBezTo>
                      <a:pt x="562" y="0"/>
                      <a:pt x="1" y="561"/>
                      <a:pt x="1" y="1263"/>
                    </a:cubicBezTo>
                    <a:cubicBezTo>
                      <a:pt x="1" y="1949"/>
                      <a:pt x="562" y="2510"/>
                      <a:pt x="1248" y="2510"/>
                    </a:cubicBezTo>
                    <a:lnTo>
                      <a:pt x="62335" y="2510"/>
                    </a:lnTo>
                    <a:cubicBezTo>
                      <a:pt x="63036" y="2510"/>
                      <a:pt x="63582" y="1949"/>
                      <a:pt x="63582" y="1263"/>
                    </a:cubicBezTo>
                    <a:cubicBezTo>
                      <a:pt x="63582" y="561"/>
                      <a:pt x="63036" y="0"/>
                      <a:pt x="62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55"/>
              <p:cNvSpPr/>
              <p:nvPr/>
            </p:nvSpPr>
            <p:spPr>
              <a:xfrm>
                <a:off x="2462450" y="4536725"/>
                <a:ext cx="1589575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63583" h="2510" extrusionOk="0">
                    <a:moveTo>
                      <a:pt x="1248" y="1"/>
                    </a:moveTo>
                    <a:cubicBezTo>
                      <a:pt x="562" y="1"/>
                      <a:pt x="1" y="562"/>
                      <a:pt x="1" y="1248"/>
                    </a:cubicBezTo>
                    <a:cubicBezTo>
                      <a:pt x="1" y="1948"/>
                      <a:pt x="562" y="2510"/>
                      <a:pt x="1248" y="2510"/>
                    </a:cubicBezTo>
                    <a:lnTo>
                      <a:pt x="62335" y="2510"/>
                    </a:lnTo>
                    <a:cubicBezTo>
                      <a:pt x="63036" y="2510"/>
                      <a:pt x="63582" y="1948"/>
                      <a:pt x="63582" y="1248"/>
                    </a:cubicBezTo>
                    <a:cubicBezTo>
                      <a:pt x="63582" y="562"/>
                      <a:pt x="63036" y="1"/>
                      <a:pt x="62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55"/>
              <p:cNvSpPr/>
              <p:nvPr/>
            </p:nvSpPr>
            <p:spPr>
              <a:xfrm>
                <a:off x="2462450" y="4699200"/>
                <a:ext cx="603275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495" extrusionOk="0">
                    <a:moveTo>
                      <a:pt x="1248" y="1"/>
                    </a:moveTo>
                    <a:cubicBezTo>
                      <a:pt x="562" y="1"/>
                      <a:pt x="1" y="562"/>
                      <a:pt x="1" y="1248"/>
                    </a:cubicBezTo>
                    <a:cubicBezTo>
                      <a:pt x="1" y="1934"/>
                      <a:pt x="562" y="2495"/>
                      <a:pt x="1248" y="2495"/>
                    </a:cubicBezTo>
                    <a:lnTo>
                      <a:pt x="22883" y="2495"/>
                    </a:lnTo>
                    <a:cubicBezTo>
                      <a:pt x="23569" y="2495"/>
                      <a:pt x="24130" y="1934"/>
                      <a:pt x="24130" y="1248"/>
                    </a:cubicBezTo>
                    <a:cubicBezTo>
                      <a:pt x="24130" y="562"/>
                      <a:pt x="23569" y="1"/>
                      <a:pt x="22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55"/>
              <p:cNvSpPr/>
              <p:nvPr/>
            </p:nvSpPr>
            <p:spPr>
              <a:xfrm>
                <a:off x="2001075" y="311775"/>
                <a:ext cx="2476850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99074" h="14622" extrusionOk="0">
                    <a:moveTo>
                      <a:pt x="10070" y="1"/>
                    </a:moveTo>
                    <a:cubicBezTo>
                      <a:pt x="4506" y="1"/>
                      <a:pt x="1" y="4505"/>
                      <a:pt x="1" y="10070"/>
                    </a:cubicBezTo>
                    <a:lnTo>
                      <a:pt x="1" y="14622"/>
                    </a:lnTo>
                    <a:lnTo>
                      <a:pt x="99074" y="14622"/>
                    </a:lnTo>
                    <a:lnTo>
                      <a:pt x="99074" y="10070"/>
                    </a:lnTo>
                    <a:cubicBezTo>
                      <a:pt x="99074" y="4505"/>
                      <a:pt x="94570" y="1"/>
                      <a:pt x="89020" y="1"/>
                    </a:cubicBezTo>
                    <a:lnTo>
                      <a:pt x="54432" y="1"/>
                    </a:lnTo>
                    <a:cubicBezTo>
                      <a:pt x="52983" y="1"/>
                      <a:pt x="51704" y="905"/>
                      <a:pt x="51237" y="2276"/>
                    </a:cubicBezTo>
                    <a:cubicBezTo>
                      <a:pt x="50987" y="2993"/>
                      <a:pt x="50302" y="3476"/>
                      <a:pt x="49537" y="3476"/>
                    </a:cubicBezTo>
                    <a:cubicBezTo>
                      <a:pt x="48774" y="3476"/>
                      <a:pt x="48103" y="2993"/>
                      <a:pt x="47854" y="2276"/>
                    </a:cubicBezTo>
                    <a:cubicBezTo>
                      <a:pt x="47371" y="905"/>
                      <a:pt x="46093" y="1"/>
                      <a:pt x="44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55"/>
              <p:cNvSpPr/>
              <p:nvPr/>
            </p:nvSpPr>
            <p:spPr>
              <a:xfrm>
                <a:off x="2001075" y="677300"/>
                <a:ext cx="2476850" cy="2357600"/>
              </a:xfrm>
              <a:custGeom>
                <a:avLst/>
                <a:gdLst/>
                <a:ahLst/>
                <a:cxnLst/>
                <a:rect l="l" t="t" r="r" b="b"/>
                <a:pathLst>
                  <a:path w="99074" h="94304" extrusionOk="0">
                    <a:moveTo>
                      <a:pt x="1" y="1"/>
                    </a:moveTo>
                    <a:lnTo>
                      <a:pt x="1" y="94304"/>
                    </a:lnTo>
                    <a:lnTo>
                      <a:pt x="99074" y="94304"/>
                    </a:lnTo>
                    <a:lnTo>
                      <a:pt x="990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55"/>
              <p:cNvSpPr/>
              <p:nvPr/>
            </p:nvSpPr>
            <p:spPr>
              <a:xfrm>
                <a:off x="2714975" y="1167900"/>
                <a:ext cx="1049050" cy="1051400"/>
              </a:xfrm>
              <a:custGeom>
                <a:avLst/>
                <a:gdLst/>
                <a:ahLst/>
                <a:cxnLst/>
                <a:rect l="l" t="t" r="r" b="b"/>
                <a:pathLst>
                  <a:path w="41962" h="42056" extrusionOk="0">
                    <a:moveTo>
                      <a:pt x="20981" y="0"/>
                    </a:moveTo>
                    <a:cubicBezTo>
                      <a:pt x="9415" y="0"/>
                      <a:pt x="1" y="9431"/>
                      <a:pt x="1" y="21028"/>
                    </a:cubicBezTo>
                    <a:cubicBezTo>
                      <a:pt x="1" y="32625"/>
                      <a:pt x="9415" y="42055"/>
                      <a:pt x="20981" y="42055"/>
                    </a:cubicBezTo>
                    <a:cubicBezTo>
                      <a:pt x="32563" y="42055"/>
                      <a:pt x="41962" y="32625"/>
                      <a:pt x="41962" y="21028"/>
                    </a:cubicBezTo>
                    <a:cubicBezTo>
                      <a:pt x="41962" y="9431"/>
                      <a:pt x="32563" y="0"/>
                      <a:pt x="209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00025" dist="19050" dir="5400000" algn="bl" rotWithShape="0">
                  <a:schemeClr val="dk1">
                    <a:alpha val="32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55"/>
              <p:cNvSpPr/>
              <p:nvPr/>
            </p:nvSpPr>
            <p:spPr>
              <a:xfrm>
                <a:off x="3052850" y="1319100"/>
                <a:ext cx="373725" cy="374525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14981" extrusionOk="0">
                    <a:moveTo>
                      <a:pt x="7466" y="0"/>
                    </a:moveTo>
                    <a:cubicBezTo>
                      <a:pt x="3336" y="0"/>
                      <a:pt x="0" y="3352"/>
                      <a:pt x="0" y="7482"/>
                    </a:cubicBezTo>
                    <a:cubicBezTo>
                      <a:pt x="0" y="11628"/>
                      <a:pt x="3336" y="14980"/>
                      <a:pt x="7466" y="14980"/>
                    </a:cubicBezTo>
                    <a:cubicBezTo>
                      <a:pt x="11597" y="14980"/>
                      <a:pt x="14948" y="11628"/>
                      <a:pt x="14948" y="7482"/>
                    </a:cubicBezTo>
                    <a:cubicBezTo>
                      <a:pt x="14948" y="3352"/>
                      <a:pt x="11597" y="0"/>
                      <a:pt x="7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55"/>
              <p:cNvSpPr/>
              <p:nvPr/>
            </p:nvSpPr>
            <p:spPr>
              <a:xfrm>
                <a:off x="2880600" y="1774650"/>
                <a:ext cx="718200" cy="411900"/>
              </a:xfrm>
              <a:custGeom>
                <a:avLst/>
                <a:gdLst/>
                <a:ahLst/>
                <a:cxnLst/>
                <a:rect l="l" t="t" r="r" b="b"/>
                <a:pathLst>
                  <a:path w="28728" h="16476" extrusionOk="0">
                    <a:moveTo>
                      <a:pt x="14356" y="1"/>
                    </a:moveTo>
                    <a:cubicBezTo>
                      <a:pt x="7716" y="1"/>
                      <a:pt x="2090" y="4255"/>
                      <a:pt x="1" y="10195"/>
                    </a:cubicBezTo>
                    <a:cubicBezTo>
                      <a:pt x="3586" y="14044"/>
                      <a:pt x="8682" y="16476"/>
                      <a:pt x="14356" y="16476"/>
                    </a:cubicBezTo>
                    <a:cubicBezTo>
                      <a:pt x="20030" y="16476"/>
                      <a:pt x="25143" y="14044"/>
                      <a:pt x="28728" y="10195"/>
                    </a:cubicBezTo>
                    <a:cubicBezTo>
                      <a:pt x="26639" y="4255"/>
                      <a:pt x="20996" y="1"/>
                      <a:pt x="143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55"/>
              <p:cNvSpPr/>
              <p:nvPr/>
            </p:nvSpPr>
            <p:spPr>
              <a:xfrm>
                <a:off x="2796425" y="2406725"/>
                <a:ext cx="8292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3171" h="2838" extrusionOk="0">
                    <a:moveTo>
                      <a:pt x="1419" y="0"/>
                    </a:moveTo>
                    <a:cubicBezTo>
                      <a:pt x="639" y="0"/>
                      <a:pt x="1" y="639"/>
                      <a:pt x="1" y="1418"/>
                    </a:cubicBezTo>
                    <a:cubicBezTo>
                      <a:pt x="1" y="2197"/>
                      <a:pt x="639" y="2837"/>
                      <a:pt x="1419" y="2837"/>
                    </a:cubicBezTo>
                    <a:lnTo>
                      <a:pt x="31768" y="2837"/>
                    </a:lnTo>
                    <a:cubicBezTo>
                      <a:pt x="32547" y="2837"/>
                      <a:pt x="33171" y="2197"/>
                      <a:pt x="33171" y="1418"/>
                    </a:cubicBezTo>
                    <a:cubicBezTo>
                      <a:pt x="33171" y="639"/>
                      <a:pt x="32547" y="0"/>
                      <a:pt x="31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55"/>
              <p:cNvSpPr/>
              <p:nvPr/>
            </p:nvSpPr>
            <p:spPr>
              <a:xfrm>
                <a:off x="2962825" y="2584775"/>
                <a:ext cx="4968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19875" h="2838" extrusionOk="0">
                    <a:moveTo>
                      <a:pt x="1403" y="1"/>
                    </a:moveTo>
                    <a:cubicBezTo>
                      <a:pt x="624" y="1"/>
                      <a:pt x="0" y="641"/>
                      <a:pt x="0" y="1420"/>
                    </a:cubicBezTo>
                    <a:cubicBezTo>
                      <a:pt x="0" y="2199"/>
                      <a:pt x="624" y="2838"/>
                      <a:pt x="1403" y="2838"/>
                    </a:cubicBezTo>
                    <a:lnTo>
                      <a:pt x="18456" y="2838"/>
                    </a:lnTo>
                    <a:cubicBezTo>
                      <a:pt x="19235" y="2838"/>
                      <a:pt x="19875" y="2199"/>
                      <a:pt x="19875" y="1420"/>
                    </a:cubicBezTo>
                    <a:cubicBezTo>
                      <a:pt x="19875" y="641"/>
                      <a:pt x="19235" y="1"/>
                      <a:pt x="184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55"/>
              <p:cNvSpPr/>
              <p:nvPr/>
            </p:nvSpPr>
            <p:spPr>
              <a:xfrm>
                <a:off x="5732300" y="4325125"/>
                <a:ext cx="101710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40684" h="5348" extrusionOk="0">
                    <a:moveTo>
                      <a:pt x="2682" y="0"/>
                    </a:moveTo>
                    <a:cubicBezTo>
                      <a:pt x="1201" y="0"/>
                      <a:pt x="1" y="1201"/>
                      <a:pt x="1" y="2681"/>
                    </a:cubicBezTo>
                    <a:cubicBezTo>
                      <a:pt x="1" y="4163"/>
                      <a:pt x="1201" y="5347"/>
                      <a:pt x="2682" y="5347"/>
                    </a:cubicBezTo>
                    <a:lnTo>
                      <a:pt x="38003" y="5347"/>
                    </a:lnTo>
                    <a:cubicBezTo>
                      <a:pt x="39483" y="5347"/>
                      <a:pt x="40684" y="4163"/>
                      <a:pt x="40684" y="2681"/>
                    </a:cubicBezTo>
                    <a:cubicBezTo>
                      <a:pt x="40684" y="1201"/>
                      <a:pt x="39483" y="0"/>
                      <a:pt x="38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8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55"/>
              <p:cNvSpPr/>
              <p:nvPr/>
            </p:nvSpPr>
            <p:spPr>
              <a:xfrm>
                <a:off x="5732300" y="4604900"/>
                <a:ext cx="51245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20498" h="5348" extrusionOk="0">
                    <a:moveTo>
                      <a:pt x="2682" y="1"/>
                    </a:moveTo>
                    <a:cubicBezTo>
                      <a:pt x="1201" y="1"/>
                      <a:pt x="1" y="1202"/>
                      <a:pt x="1" y="2682"/>
                    </a:cubicBezTo>
                    <a:cubicBezTo>
                      <a:pt x="1" y="4163"/>
                      <a:pt x="1201" y="5348"/>
                      <a:pt x="2682" y="5348"/>
                    </a:cubicBezTo>
                    <a:lnTo>
                      <a:pt x="17817" y="5348"/>
                    </a:lnTo>
                    <a:cubicBezTo>
                      <a:pt x="19298" y="5348"/>
                      <a:pt x="20498" y="4163"/>
                      <a:pt x="20498" y="2682"/>
                    </a:cubicBezTo>
                    <a:cubicBezTo>
                      <a:pt x="20498" y="1202"/>
                      <a:pt x="19298" y="1"/>
                      <a:pt x="178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8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55"/>
              <p:cNvSpPr/>
              <p:nvPr/>
            </p:nvSpPr>
            <p:spPr>
              <a:xfrm>
                <a:off x="4079650" y="1137125"/>
                <a:ext cx="1760625" cy="2495925"/>
              </a:xfrm>
              <a:custGeom>
                <a:avLst/>
                <a:gdLst/>
                <a:ahLst/>
                <a:cxnLst/>
                <a:rect l="l" t="t" r="r" b="b"/>
                <a:pathLst>
                  <a:path w="70425" h="99837" extrusionOk="0">
                    <a:moveTo>
                      <a:pt x="4084" y="1"/>
                    </a:moveTo>
                    <a:cubicBezTo>
                      <a:pt x="1840" y="1"/>
                      <a:pt x="0" y="1824"/>
                      <a:pt x="0" y="4085"/>
                    </a:cubicBezTo>
                    <a:lnTo>
                      <a:pt x="0" y="95753"/>
                    </a:lnTo>
                    <a:cubicBezTo>
                      <a:pt x="0" y="97998"/>
                      <a:pt x="1840" y="99837"/>
                      <a:pt x="4084" y="99837"/>
                    </a:cubicBezTo>
                    <a:lnTo>
                      <a:pt x="66340" y="99837"/>
                    </a:lnTo>
                    <a:cubicBezTo>
                      <a:pt x="68601" y="99837"/>
                      <a:pt x="70424" y="97998"/>
                      <a:pt x="70424" y="95753"/>
                    </a:cubicBezTo>
                    <a:lnTo>
                      <a:pt x="70424" y="4085"/>
                    </a:lnTo>
                    <a:cubicBezTo>
                      <a:pt x="70424" y="1824"/>
                      <a:pt x="68601" y="1"/>
                      <a:pt x="66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14313" dist="19050" dir="12780000" algn="bl" rotWithShape="0">
                  <a:schemeClr val="dk1">
                    <a:alpha val="4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55"/>
              <p:cNvSpPr/>
              <p:nvPr/>
            </p:nvSpPr>
            <p:spPr>
              <a:xfrm>
                <a:off x="4445175" y="1505375"/>
                <a:ext cx="1036975" cy="1232975"/>
              </a:xfrm>
              <a:custGeom>
                <a:avLst/>
                <a:gdLst/>
                <a:ahLst/>
                <a:cxnLst/>
                <a:rect l="l" t="t" r="r" b="b"/>
                <a:pathLst>
                  <a:path w="41479" h="49319" extrusionOk="0">
                    <a:moveTo>
                      <a:pt x="20732" y="13966"/>
                    </a:moveTo>
                    <a:cubicBezTo>
                      <a:pt x="17895" y="13966"/>
                      <a:pt x="15604" y="16273"/>
                      <a:pt x="15604" y="19126"/>
                    </a:cubicBezTo>
                    <a:cubicBezTo>
                      <a:pt x="15604" y="21090"/>
                      <a:pt x="16695" y="22789"/>
                      <a:pt x="18300" y="23662"/>
                    </a:cubicBezTo>
                    <a:lnTo>
                      <a:pt x="18300" y="29632"/>
                    </a:lnTo>
                    <a:cubicBezTo>
                      <a:pt x="18300" y="30910"/>
                      <a:pt x="19345" y="31954"/>
                      <a:pt x="20638" y="31954"/>
                    </a:cubicBezTo>
                    <a:cubicBezTo>
                      <a:pt x="21916" y="31954"/>
                      <a:pt x="22961" y="30910"/>
                      <a:pt x="22961" y="29632"/>
                    </a:cubicBezTo>
                    <a:lnTo>
                      <a:pt x="22961" y="23755"/>
                    </a:lnTo>
                    <a:cubicBezTo>
                      <a:pt x="24676" y="22930"/>
                      <a:pt x="25875" y="21168"/>
                      <a:pt x="25875" y="19126"/>
                    </a:cubicBezTo>
                    <a:cubicBezTo>
                      <a:pt x="25875" y="16273"/>
                      <a:pt x="23568" y="13966"/>
                      <a:pt x="20732" y="13966"/>
                    </a:cubicBezTo>
                    <a:close/>
                    <a:moveTo>
                      <a:pt x="29398" y="3398"/>
                    </a:moveTo>
                    <a:cubicBezTo>
                      <a:pt x="30115" y="7856"/>
                      <a:pt x="33638" y="11379"/>
                      <a:pt x="38081" y="12096"/>
                    </a:cubicBezTo>
                    <a:lnTo>
                      <a:pt x="38081" y="23491"/>
                    </a:lnTo>
                    <a:cubicBezTo>
                      <a:pt x="38081" y="33793"/>
                      <a:pt x="27824" y="43536"/>
                      <a:pt x="20732" y="45781"/>
                    </a:cubicBezTo>
                    <a:cubicBezTo>
                      <a:pt x="13655" y="43536"/>
                      <a:pt x="3383" y="33793"/>
                      <a:pt x="3383" y="23491"/>
                    </a:cubicBezTo>
                    <a:lnTo>
                      <a:pt x="3383" y="12096"/>
                    </a:lnTo>
                    <a:cubicBezTo>
                      <a:pt x="7825" y="11379"/>
                      <a:pt x="11348" y="7856"/>
                      <a:pt x="12065" y="3398"/>
                    </a:cubicBezTo>
                    <a:close/>
                    <a:moveTo>
                      <a:pt x="8823" y="0"/>
                    </a:moveTo>
                    <a:lnTo>
                      <a:pt x="8823" y="1700"/>
                    </a:lnTo>
                    <a:cubicBezTo>
                      <a:pt x="8823" y="5643"/>
                      <a:pt x="5628" y="8839"/>
                      <a:pt x="1684" y="8839"/>
                    </a:cubicBezTo>
                    <a:lnTo>
                      <a:pt x="0" y="8839"/>
                    </a:lnTo>
                    <a:lnTo>
                      <a:pt x="0" y="23491"/>
                    </a:lnTo>
                    <a:cubicBezTo>
                      <a:pt x="0" y="35757"/>
                      <a:pt x="12003" y="46903"/>
                      <a:pt x="20280" y="49194"/>
                    </a:cubicBezTo>
                    <a:lnTo>
                      <a:pt x="20732" y="49318"/>
                    </a:lnTo>
                    <a:lnTo>
                      <a:pt x="21184" y="49194"/>
                    </a:lnTo>
                    <a:cubicBezTo>
                      <a:pt x="29460" y="46903"/>
                      <a:pt x="41479" y="35757"/>
                      <a:pt x="41479" y="23491"/>
                    </a:cubicBezTo>
                    <a:lnTo>
                      <a:pt x="41479" y="8839"/>
                    </a:lnTo>
                    <a:lnTo>
                      <a:pt x="39779" y="8839"/>
                    </a:lnTo>
                    <a:cubicBezTo>
                      <a:pt x="35851" y="8839"/>
                      <a:pt x="32656" y="5643"/>
                      <a:pt x="32656" y="1700"/>
                    </a:cubicBezTo>
                    <a:lnTo>
                      <a:pt x="326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55"/>
              <p:cNvSpPr/>
              <p:nvPr/>
            </p:nvSpPr>
            <p:spPr>
              <a:xfrm>
                <a:off x="4369200" y="2990825"/>
                <a:ext cx="1640975" cy="472325"/>
              </a:xfrm>
              <a:custGeom>
                <a:avLst/>
                <a:gdLst/>
                <a:ahLst/>
                <a:cxnLst/>
                <a:rect l="l" t="t" r="r" b="b"/>
                <a:pathLst>
                  <a:path w="65639" h="18893" extrusionOk="0">
                    <a:moveTo>
                      <a:pt x="2775" y="1"/>
                    </a:moveTo>
                    <a:cubicBezTo>
                      <a:pt x="1247" y="1"/>
                      <a:pt x="0" y="1264"/>
                      <a:pt x="0" y="2792"/>
                    </a:cubicBezTo>
                    <a:lnTo>
                      <a:pt x="0" y="16103"/>
                    </a:lnTo>
                    <a:cubicBezTo>
                      <a:pt x="0" y="17646"/>
                      <a:pt x="1247" y="18893"/>
                      <a:pt x="2775" y="18893"/>
                    </a:cubicBezTo>
                    <a:lnTo>
                      <a:pt x="62849" y="18893"/>
                    </a:lnTo>
                    <a:cubicBezTo>
                      <a:pt x="64391" y="18893"/>
                      <a:pt x="65638" y="17646"/>
                      <a:pt x="65638" y="16103"/>
                    </a:cubicBezTo>
                    <a:lnTo>
                      <a:pt x="65638" y="2792"/>
                    </a:lnTo>
                    <a:cubicBezTo>
                      <a:pt x="65638" y="1264"/>
                      <a:pt x="64391" y="1"/>
                      <a:pt x="62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55"/>
              <p:cNvSpPr/>
              <p:nvPr/>
            </p:nvSpPr>
            <p:spPr>
              <a:xfrm>
                <a:off x="4472075" y="3069350"/>
                <a:ext cx="345275" cy="315275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12611" extrusionOk="0">
                    <a:moveTo>
                      <a:pt x="6907" y="1"/>
                    </a:moveTo>
                    <a:cubicBezTo>
                      <a:pt x="5296" y="1"/>
                      <a:pt x="3687" y="617"/>
                      <a:pt x="2463" y="1848"/>
                    </a:cubicBezTo>
                    <a:cubicBezTo>
                      <a:pt x="1" y="4311"/>
                      <a:pt x="1" y="8301"/>
                      <a:pt x="2463" y="10764"/>
                    </a:cubicBezTo>
                    <a:cubicBezTo>
                      <a:pt x="3687" y="11995"/>
                      <a:pt x="5296" y="12611"/>
                      <a:pt x="6907" y="12611"/>
                    </a:cubicBezTo>
                    <a:cubicBezTo>
                      <a:pt x="8518" y="12611"/>
                      <a:pt x="10132" y="11995"/>
                      <a:pt x="11363" y="10764"/>
                    </a:cubicBezTo>
                    <a:cubicBezTo>
                      <a:pt x="13811" y="8301"/>
                      <a:pt x="13811" y="4311"/>
                      <a:pt x="11363" y="1848"/>
                    </a:cubicBezTo>
                    <a:cubicBezTo>
                      <a:pt x="10132" y="617"/>
                      <a:pt x="8518" y="1"/>
                      <a:pt x="6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55"/>
              <p:cNvSpPr/>
              <p:nvPr/>
            </p:nvSpPr>
            <p:spPr>
              <a:xfrm>
                <a:off x="4928000" y="3144375"/>
                <a:ext cx="57910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23164" h="1965" extrusionOk="0">
                    <a:moveTo>
                      <a:pt x="998" y="0"/>
                    </a:moveTo>
                    <a:cubicBezTo>
                      <a:pt x="452" y="0"/>
                      <a:pt x="1" y="437"/>
                      <a:pt x="1" y="983"/>
                    </a:cubicBezTo>
                    <a:cubicBezTo>
                      <a:pt x="1" y="1528"/>
                      <a:pt x="452" y="1964"/>
                      <a:pt x="998" y="1964"/>
                    </a:cubicBezTo>
                    <a:lnTo>
                      <a:pt x="22181" y="1964"/>
                    </a:lnTo>
                    <a:cubicBezTo>
                      <a:pt x="22727" y="1964"/>
                      <a:pt x="23163" y="1528"/>
                      <a:pt x="23163" y="983"/>
                    </a:cubicBezTo>
                    <a:cubicBezTo>
                      <a:pt x="23163" y="437"/>
                      <a:pt x="22727" y="0"/>
                      <a:pt x="22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55"/>
              <p:cNvSpPr/>
              <p:nvPr/>
            </p:nvSpPr>
            <p:spPr>
              <a:xfrm>
                <a:off x="5569800" y="3144375"/>
                <a:ext cx="2899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1965" extrusionOk="0">
                    <a:moveTo>
                      <a:pt x="983" y="0"/>
                    </a:moveTo>
                    <a:cubicBezTo>
                      <a:pt x="437" y="0"/>
                      <a:pt x="0" y="437"/>
                      <a:pt x="0" y="983"/>
                    </a:cubicBezTo>
                    <a:cubicBezTo>
                      <a:pt x="0" y="1528"/>
                      <a:pt x="437" y="1964"/>
                      <a:pt x="983" y="1964"/>
                    </a:cubicBezTo>
                    <a:lnTo>
                      <a:pt x="10616" y="1964"/>
                    </a:lnTo>
                    <a:cubicBezTo>
                      <a:pt x="11161" y="1964"/>
                      <a:pt x="11597" y="1528"/>
                      <a:pt x="11597" y="983"/>
                    </a:cubicBezTo>
                    <a:cubicBezTo>
                      <a:pt x="11597" y="437"/>
                      <a:pt x="11161" y="0"/>
                      <a:pt x="106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55"/>
              <p:cNvSpPr/>
              <p:nvPr/>
            </p:nvSpPr>
            <p:spPr>
              <a:xfrm>
                <a:off x="4928000" y="3268700"/>
                <a:ext cx="34685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3874" h="1980" extrusionOk="0">
                    <a:moveTo>
                      <a:pt x="998" y="0"/>
                    </a:moveTo>
                    <a:cubicBezTo>
                      <a:pt x="452" y="0"/>
                      <a:pt x="1" y="437"/>
                      <a:pt x="1" y="982"/>
                    </a:cubicBezTo>
                    <a:cubicBezTo>
                      <a:pt x="1" y="1528"/>
                      <a:pt x="452" y="1979"/>
                      <a:pt x="998" y="1979"/>
                    </a:cubicBezTo>
                    <a:lnTo>
                      <a:pt x="12891" y="1979"/>
                    </a:lnTo>
                    <a:cubicBezTo>
                      <a:pt x="13437" y="1979"/>
                      <a:pt x="13873" y="1528"/>
                      <a:pt x="13873" y="982"/>
                    </a:cubicBezTo>
                    <a:cubicBezTo>
                      <a:pt x="13873" y="437"/>
                      <a:pt x="13437" y="0"/>
                      <a:pt x="12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55"/>
              <p:cNvSpPr/>
              <p:nvPr/>
            </p:nvSpPr>
            <p:spPr>
              <a:xfrm>
                <a:off x="1453175" y="2049775"/>
                <a:ext cx="1194800" cy="1197125"/>
              </a:xfrm>
              <a:custGeom>
                <a:avLst/>
                <a:gdLst/>
                <a:ahLst/>
                <a:cxnLst/>
                <a:rect l="l" t="t" r="r" b="b"/>
                <a:pathLst>
                  <a:path w="47792" h="47885" extrusionOk="0">
                    <a:moveTo>
                      <a:pt x="4631" y="0"/>
                    </a:moveTo>
                    <a:cubicBezTo>
                      <a:pt x="2075" y="0"/>
                      <a:pt x="1" y="2089"/>
                      <a:pt x="1" y="4645"/>
                    </a:cubicBezTo>
                    <a:lnTo>
                      <a:pt x="1" y="43239"/>
                    </a:lnTo>
                    <a:cubicBezTo>
                      <a:pt x="1" y="45796"/>
                      <a:pt x="2075" y="47885"/>
                      <a:pt x="4631" y="47885"/>
                    </a:cubicBezTo>
                    <a:lnTo>
                      <a:pt x="43147" y="47885"/>
                    </a:lnTo>
                    <a:cubicBezTo>
                      <a:pt x="45703" y="47885"/>
                      <a:pt x="47792" y="45796"/>
                      <a:pt x="47792" y="43239"/>
                    </a:cubicBezTo>
                    <a:lnTo>
                      <a:pt x="47792" y="4645"/>
                    </a:lnTo>
                    <a:cubicBezTo>
                      <a:pt x="47792" y="2089"/>
                      <a:pt x="45703" y="0"/>
                      <a:pt x="431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157163" dist="19050" dir="3840000" algn="bl" rotWithShape="0">
                  <a:schemeClr val="dk1">
                    <a:alpha val="3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55"/>
              <p:cNvSpPr/>
              <p:nvPr/>
            </p:nvSpPr>
            <p:spPr>
              <a:xfrm>
                <a:off x="1499575" y="2096525"/>
                <a:ext cx="1102050" cy="1103975"/>
              </a:xfrm>
              <a:custGeom>
                <a:avLst/>
                <a:gdLst/>
                <a:ahLst/>
                <a:cxnLst/>
                <a:rect l="l" t="t" r="r" b="b"/>
                <a:pathLst>
                  <a:path w="44082" h="44159" extrusionOk="0">
                    <a:moveTo>
                      <a:pt x="2775" y="1"/>
                    </a:moveTo>
                    <a:cubicBezTo>
                      <a:pt x="1247" y="1"/>
                      <a:pt x="0" y="1248"/>
                      <a:pt x="0" y="2775"/>
                    </a:cubicBezTo>
                    <a:lnTo>
                      <a:pt x="0" y="41369"/>
                    </a:lnTo>
                    <a:cubicBezTo>
                      <a:pt x="0" y="42897"/>
                      <a:pt x="1247" y="44159"/>
                      <a:pt x="2775" y="44159"/>
                    </a:cubicBezTo>
                    <a:lnTo>
                      <a:pt x="41291" y="44159"/>
                    </a:lnTo>
                    <a:cubicBezTo>
                      <a:pt x="42818" y="44159"/>
                      <a:pt x="44081" y="42897"/>
                      <a:pt x="44081" y="41369"/>
                    </a:cubicBezTo>
                    <a:lnTo>
                      <a:pt x="44081" y="2775"/>
                    </a:lnTo>
                    <a:cubicBezTo>
                      <a:pt x="44081" y="1248"/>
                      <a:pt x="42818" y="1"/>
                      <a:pt x="41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55"/>
              <p:cNvSpPr/>
              <p:nvPr/>
            </p:nvSpPr>
            <p:spPr>
              <a:xfrm>
                <a:off x="1499575" y="2316300"/>
                <a:ext cx="1102050" cy="884200"/>
              </a:xfrm>
              <a:custGeom>
                <a:avLst/>
                <a:gdLst/>
                <a:ahLst/>
                <a:cxnLst/>
                <a:rect l="l" t="t" r="r" b="b"/>
                <a:pathLst>
                  <a:path w="44082" h="35368" extrusionOk="0">
                    <a:moveTo>
                      <a:pt x="13826" y="1"/>
                    </a:moveTo>
                    <a:lnTo>
                      <a:pt x="0" y="20654"/>
                    </a:lnTo>
                    <a:lnTo>
                      <a:pt x="0" y="32578"/>
                    </a:lnTo>
                    <a:cubicBezTo>
                      <a:pt x="0" y="34106"/>
                      <a:pt x="1247" y="35368"/>
                      <a:pt x="2775" y="35368"/>
                    </a:cubicBezTo>
                    <a:lnTo>
                      <a:pt x="41291" y="35368"/>
                    </a:lnTo>
                    <a:cubicBezTo>
                      <a:pt x="42818" y="35368"/>
                      <a:pt x="44081" y="34106"/>
                      <a:pt x="44081" y="32578"/>
                    </a:cubicBezTo>
                    <a:lnTo>
                      <a:pt x="44081" y="26733"/>
                    </a:lnTo>
                    <a:lnTo>
                      <a:pt x="34370" y="12221"/>
                    </a:lnTo>
                    <a:lnTo>
                      <a:pt x="28182" y="21449"/>
                    </a:lnTo>
                    <a:lnTo>
                      <a:pt x="27652" y="20670"/>
                    </a:lnTo>
                    <a:lnTo>
                      <a:pt x="138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55"/>
              <p:cNvSpPr/>
              <p:nvPr/>
            </p:nvSpPr>
            <p:spPr>
              <a:xfrm>
                <a:off x="2133200" y="2241875"/>
                <a:ext cx="254100" cy="25450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0180" extrusionOk="0">
                    <a:moveTo>
                      <a:pt x="5082" y="0"/>
                    </a:moveTo>
                    <a:cubicBezTo>
                      <a:pt x="2276" y="0"/>
                      <a:pt x="0" y="2276"/>
                      <a:pt x="0" y="5098"/>
                    </a:cubicBezTo>
                    <a:cubicBezTo>
                      <a:pt x="0" y="7904"/>
                      <a:pt x="2276" y="10179"/>
                      <a:pt x="5082" y="10179"/>
                    </a:cubicBezTo>
                    <a:cubicBezTo>
                      <a:pt x="7888" y="10179"/>
                      <a:pt x="10163" y="7904"/>
                      <a:pt x="10163" y="5098"/>
                    </a:cubicBezTo>
                    <a:cubicBezTo>
                      <a:pt x="10163" y="2276"/>
                      <a:pt x="7888" y="0"/>
                      <a:pt x="50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55"/>
              <p:cNvSpPr/>
              <p:nvPr/>
            </p:nvSpPr>
            <p:spPr>
              <a:xfrm>
                <a:off x="5544475" y="456750"/>
                <a:ext cx="1298450" cy="1300775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52031" extrusionOk="0">
                    <a:moveTo>
                      <a:pt x="4396" y="0"/>
                    </a:moveTo>
                    <a:cubicBezTo>
                      <a:pt x="1965" y="0"/>
                      <a:pt x="1" y="1979"/>
                      <a:pt x="1" y="4411"/>
                    </a:cubicBezTo>
                    <a:lnTo>
                      <a:pt x="1" y="47619"/>
                    </a:lnTo>
                    <a:cubicBezTo>
                      <a:pt x="1" y="50050"/>
                      <a:pt x="1965" y="52031"/>
                      <a:pt x="4396" y="52031"/>
                    </a:cubicBezTo>
                    <a:lnTo>
                      <a:pt x="47526" y="52031"/>
                    </a:lnTo>
                    <a:cubicBezTo>
                      <a:pt x="49958" y="52031"/>
                      <a:pt x="51938" y="50050"/>
                      <a:pt x="51938" y="47619"/>
                    </a:cubicBezTo>
                    <a:lnTo>
                      <a:pt x="51938" y="4411"/>
                    </a:lnTo>
                    <a:cubicBezTo>
                      <a:pt x="51938" y="1979"/>
                      <a:pt x="49958" y="0"/>
                      <a:pt x="47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371475" dist="19050" dir="5400000" algn="bl" rotWithShape="0">
                  <a:schemeClr val="dk1">
                    <a:alpha val="38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55"/>
              <p:cNvSpPr/>
              <p:nvPr/>
            </p:nvSpPr>
            <p:spPr>
              <a:xfrm>
                <a:off x="5783750" y="677300"/>
                <a:ext cx="819925" cy="859675"/>
              </a:xfrm>
              <a:custGeom>
                <a:avLst/>
                <a:gdLst/>
                <a:ahLst/>
                <a:cxnLst/>
                <a:rect l="l" t="t" r="r" b="b"/>
                <a:pathLst>
                  <a:path w="32797" h="34387" extrusionOk="0">
                    <a:moveTo>
                      <a:pt x="16398" y="11675"/>
                    </a:moveTo>
                    <a:cubicBezTo>
                      <a:pt x="19437" y="11675"/>
                      <a:pt x="21900" y="14154"/>
                      <a:pt x="21900" y="17193"/>
                    </a:cubicBezTo>
                    <a:cubicBezTo>
                      <a:pt x="21900" y="20233"/>
                      <a:pt x="19437" y="22711"/>
                      <a:pt x="16398" y="22711"/>
                    </a:cubicBezTo>
                    <a:cubicBezTo>
                      <a:pt x="13358" y="22711"/>
                      <a:pt x="10895" y="20233"/>
                      <a:pt x="10895" y="17193"/>
                    </a:cubicBezTo>
                    <a:cubicBezTo>
                      <a:pt x="10895" y="14154"/>
                      <a:pt x="13358" y="11675"/>
                      <a:pt x="16398" y="11675"/>
                    </a:cubicBezTo>
                    <a:close/>
                    <a:moveTo>
                      <a:pt x="13312" y="1"/>
                    </a:moveTo>
                    <a:lnTo>
                      <a:pt x="12314" y="4692"/>
                    </a:lnTo>
                    <a:cubicBezTo>
                      <a:pt x="10552" y="5253"/>
                      <a:pt x="8979" y="6204"/>
                      <a:pt x="7638" y="7404"/>
                    </a:cubicBezTo>
                    <a:lnTo>
                      <a:pt x="3071" y="5924"/>
                    </a:lnTo>
                    <a:lnTo>
                      <a:pt x="0" y="11270"/>
                    </a:lnTo>
                    <a:lnTo>
                      <a:pt x="3538" y="14481"/>
                    </a:lnTo>
                    <a:cubicBezTo>
                      <a:pt x="3351" y="15353"/>
                      <a:pt x="3258" y="16258"/>
                      <a:pt x="3258" y="17193"/>
                    </a:cubicBezTo>
                    <a:cubicBezTo>
                      <a:pt x="3258" y="18128"/>
                      <a:pt x="3351" y="19032"/>
                      <a:pt x="3538" y="19905"/>
                    </a:cubicBezTo>
                    <a:lnTo>
                      <a:pt x="0" y="23116"/>
                    </a:lnTo>
                    <a:lnTo>
                      <a:pt x="3071" y="28463"/>
                    </a:lnTo>
                    <a:lnTo>
                      <a:pt x="7638" y="26982"/>
                    </a:lnTo>
                    <a:cubicBezTo>
                      <a:pt x="8979" y="28182"/>
                      <a:pt x="10552" y="29133"/>
                      <a:pt x="12314" y="29694"/>
                    </a:cubicBezTo>
                    <a:lnTo>
                      <a:pt x="13312" y="34386"/>
                    </a:lnTo>
                    <a:lnTo>
                      <a:pt x="19468" y="34386"/>
                    </a:lnTo>
                    <a:lnTo>
                      <a:pt x="20466" y="29694"/>
                    </a:lnTo>
                    <a:cubicBezTo>
                      <a:pt x="22228" y="29133"/>
                      <a:pt x="23818" y="28182"/>
                      <a:pt x="25158" y="26982"/>
                    </a:cubicBezTo>
                    <a:lnTo>
                      <a:pt x="29710" y="28463"/>
                    </a:lnTo>
                    <a:lnTo>
                      <a:pt x="32796" y="23116"/>
                    </a:lnTo>
                    <a:lnTo>
                      <a:pt x="29242" y="19905"/>
                    </a:lnTo>
                    <a:cubicBezTo>
                      <a:pt x="29429" y="19032"/>
                      <a:pt x="29538" y="18128"/>
                      <a:pt x="29538" y="17193"/>
                    </a:cubicBezTo>
                    <a:cubicBezTo>
                      <a:pt x="29538" y="16258"/>
                      <a:pt x="29429" y="15353"/>
                      <a:pt x="29242" y="14481"/>
                    </a:cubicBezTo>
                    <a:lnTo>
                      <a:pt x="32796" y="11270"/>
                    </a:lnTo>
                    <a:lnTo>
                      <a:pt x="29710" y="5924"/>
                    </a:lnTo>
                    <a:lnTo>
                      <a:pt x="25158" y="7404"/>
                    </a:lnTo>
                    <a:cubicBezTo>
                      <a:pt x="23818" y="6204"/>
                      <a:pt x="22228" y="5253"/>
                      <a:pt x="20466" y="4692"/>
                    </a:cubicBezTo>
                    <a:lnTo>
                      <a:pt x="194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55"/>
              <p:cNvSpPr/>
              <p:nvPr/>
            </p:nvSpPr>
            <p:spPr>
              <a:xfrm>
                <a:off x="775925" y="1084125"/>
                <a:ext cx="1736850" cy="307475"/>
              </a:xfrm>
              <a:custGeom>
                <a:avLst/>
                <a:gdLst/>
                <a:ahLst/>
                <a:cxnLst/>
                <a:rect l="l" t="t" r="r" b="b"/>
                <a:pathLst>
                  <a:path w="69474" h="12299" extrusionOk="0">
                    <a:moveTo>
                      <a:pt x="3710" y="1"/>
                    </a:moveTo>
                    <a:cubicBezTo>
                      <a:pt x="1652" y="1"/>
                      <a:pt x="0" y="1668"/>
                      <a:pt x="0" y="3711"/>
                    </a:cubicBezTo>
                    <a:lnTo>
                      <a:pt x="0" y="8589"/>
                    </a:lnTo>
                    <a:cubicBezTo>
                      <a:pt x="0" y="10631"/>
                      <a:pt x="1652" y="12299"/>
                      <a:pt x="3710" y="12299"/>
                    </a:cubicBezTo>
                    <a:lnTo>
                      <a:pt x="65764" y="12299"/>
                    </a:lnTo>
                    <a:cubicBezTo>
                      <a:pt x="67821" y="12299"/>
                      <a:pt x="69473" y="10631"/>
                      <a:pt x="69473" y="8589"/>
                    </a:cubicBezTo>
                    <a:lnTo>
                      <a:pt x="69473" y="3711"/>
                    </a:lnTo>
                    <a:cubicBezTo>
                      <a:pt x="69473" y="1668"/>
                      <a:pt x="67821" y="1"/>
                      <a:pt x="657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300038" dist="19050" dir="5400000" algn="bl" rotWithShape="0">
                  <a:schemeClr val="dk1">
                    <a:alpha val="3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55"/>
              <p:cNvSpPr/>
              <p:nvPr/>
            </p:nvSpPr>
            <p:spPr>
              <a:xfrm>
                <a:off x="901400" y="1219325"/>
                <a:ext cx="1485900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59436" h="1483" extrusionOk="0">
                    <a:moveTo>
                      <a:pt x="748" y="1"/>
                    </a:moveTo>
                    <a:cubicBezTo>
                      <a:pt x="343" y="1"/>
                      <a:pt x="0" y="329"/>
                      <a:pt x="0" y="749"/>
                    </a:cubicBezTo>
                    <a:cubicBezTo>
                      <a:pt x="0" y="1154"/>
                      <a:pt x="343" y="1482"/>
                      <a:pt x="748" y="1482"/>
                    </a:cubicBezTo>
                    <a:lnTo>
                      <a:pt x="58687" y="1482"/>
                    </a:lnTo>
                    <a:cubicBezTo>
                      <a:pt x="59107" y="1482"/>
                      <a:pt x="59435" y="1154"/>
                      <a:pt x="59435" y="749"/>
                    </a:cubicBezTo>
                    <a:cubicBezTo>
                      <a:pt x="59435" y="329"/>
                      <a:pt x="59107" y="1"/>
                      <a:pt x="5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55"/>
              <p:cNvSpPr/>
              <p:nvPr/>
            </p:nvSpPr>
            <p:spPr>
              <a:xfrm>
                <a:off x="901400" y="1219325"/>
                <a:ext cx="236575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1483" extrusionOk="0">
                    <a:moveTo>
                      <a:pt x="748" y="1"/>
                    </a:moveTo>
                    <a:cubicBezTo>
                      <a:pt x="343" y="1"/>
                      <a:pt x="0" y="329"/>
                      <a:pt x="0" y="749"/>
                    </a:cubicBezTo>
                    <a:cubicBezTo>
                      <a:pt x="0" y="1154"/>
                      <a:pt x="343" y="1482"/>
                      <a:pt x="748" y="1482"/>
                    </a:cubicBezTo>
                    <a:lnTo>
                      <a:pt x="9462" y="1482"/>
                    </a:lnTo>
                    <a:lnTo>
                      <a:pt x="94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55"/>
              <p:cNvSpPr/>
              <p:nvPr/>
            </p:nvSpPr>
            <p:spPr>
              <a:xfrm>
                <a:off x="1091950" y="1186600"/>
                <a:ext cx="1021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4101" extrusionOk="0">
                    <a:moveTo>
                      <a:pt x="2042" y="1"/>
                    </a:moveTo>
                    <a:cubicBezTo>
                      <a:pt x="905" y="1"/>
                      <a:pt x="1" y="921"/>
                      <a:pt x="1" y="2043"/>
                    </a:cubicBezTo>
                    <a:cubicBezTo>
                      <a:pt x="1" y="3180"/>
                      <a:pt x="905" y="4101"/>
                      <a:pt x="2042" y="4101"/>
                    </a:cubicBezTo>
                    <a:cubicBezTo>
                      <a:pt x="3165" y="4101"/>
                      <a:pt x="4085" y="3180"/>
                      <a:pt x="4085" y="2043"/>
                    </a:cubicBezTo>
                    <a:cubicBezTo>
                      <a:pt x="4085" y="921"/>
                      <a:pt x="3165" y="1"/>
                      <a:pt x="20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11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55"/>
            <p:cNvGrpSpPr/>
            <p:nvPr/>
          </p:nvGrpSpPr>
          <p:grpSpPr>
            <a:xfrm rot="-5400000">
              <a:off x="6743322" y="3210572"/>
              <a:ext cx="600510" cy="600510"/>
              <a:chOff x="5289166" y="402821"/>
              <a:chExt cx="801000" cy="801000"/>
            </a:xfrm>
          </p:grpSpPr>
          <p:sp>
            <p:nvSpPr>
              <p:cNvPr id="992" name="Google Shape;992;p55"/>
              <p:cNvSpPr/>
              <p:nvPr/>
            </p:nvSpPr>
            <p:spPr>
              <a:xfrm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55"/>
              <p:cNvSpPr/>
              <p:nvPr/>
            </p:nvSpPr>
            <p:spPr>
              <a:xfrm rot="10800000" flipH="1"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4" name="Google Shape;994;p55"/>
            <p:cNvGrpSpPr/>
            <p:nvPr/>
          </p:nvGrpSpPr>
          <p:grpSpPr>
            <a:xfrm>
              <a:off x="4585087" y="3005758"/>
              <a:ext cx="573803" cy="573803"/>
              <a:chOff x="2149575" y="1922175"/>
              <a:chExt cx="1332875" cy="1332875"/>
            </a:xfrm>
          </p:grpSpPr>
          <p:sp>
            <p:nvSpPr>
              <p:cNvPr id="995" name="Google Shape;995;p55"/>
              <p:cNvSpPr/>
              <p:nvPr/>
            </p:nvSpPr>
            <p:spPr>
              <a:xfrm>
                <a:off x="2149575" y="1922175"/>
                <a:ext cx="1332875" cy="1332875"/>
              </a:xfrm>
              <a:custGeom>
                <a:avLst/>
                <a:gdLst/>
                <a:ahLst/>
                <a:cxnLst/>
                <a:rect l="l" t="t" r="r" b="b"/>
                <a:pathLst>
                  <a:path w="53315" h="53315" extrusionOk="0">
                    <a:moveTo>
                      <a:pt x="26657" y="0"/>
                    </a:moveTo>
                    <a:cubicBezTo>
                      <a:pt x="11968" y="0"/>
                      <a:pt x="0" y="11968"/>
                      <a:pt x="0" y="26657"/>
                    </a:cubicBezTo>
                    <a:cubicBezTo>
                      <a:pt x="0" y="41363"/>
                      <a:pt x="11968" y="53315"/>
                      <a:pt x="26657" y="53315"/>
                    </a:cubicBezTo>
                    <a:cubicBezTo>
                      <a:pt x="41363" y="53315"/>
                      <a:pt x="53315" y="41363"/>
                      <a:pt x="53315" y="26657"/>
                    </a:cubicBezTo>
                    <a:cubicBezTo>
                      <a:pt x="53315" y="11968"/>
                      <a:pt x="41363" y="0"/>
                      <a:pt x="2665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52EE"/>
                  </a:gs>
                  <a:gs pos="100000">
                    <a:srgbClr val="7882F3"/>
                  </a:gs>
                </a:gsLst>
                <a:lin ang="13500032" scaled="0"/>
              </a:gradFill>
              <a:ln>
                <a:noFill/>
              </a:ln>
              <a:effectLst>
                <a:outerShdw blurRad="214313" dist="66675" dir="8220000" algn="bl" rotWithShape="0">
                  <a:schemeClr val="dk1">
                    <a:alpha val="3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55"/>
              <p:cNvSpPr/>
              <p:nvPr/>
            </p:nvSpPr>
            <p:spPr>
              <a:xfrm>
                <a:off x="2626250" y="2268250"/>
                <a:ext cx="566725" cy="654200"/>
              </a:xfrm>
              <a:custGeom>
                <a:avLst/>
                <a:gdLst/>
                <a:ahLst/>
                <a:cxnLst/>
                <a:rect l="l" t="t" r="r" b="b"/>
                <a:pathLst>
                  <a:path w="22669" h="26168" extrusionOk="0">
                    <a:moveTo>
                      <a:pt x="1" y="1"/>
                    </a:moveTo>
                    <a:lnTo>
                      <a:pt x="1" y="13084"/>
                    </a:lnTo>
                    <a:lnTo>
                      <a:pt x="1" y="26168"/>
                    </a:lnTo>
                    <a:lnTo>
                      <a:pt x="11343" y="19627"/>
                    </a:lnTo>
                    <a:lnTo>
                      <a:pt x="22668" y="13084"/>
                    </a:lnTo>
                    <a:lnTo>
                      <a:pt x="11343" y="65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7" name="Google Shape;997;p55"/>
            <p:cNvGrpSpPr/>
            <p:nvPr/>
          </p:nvGrpSpPr>
          <p:grpSpPr>
            <a:xfrm rot="5400000">
              <a:off x="7793665" y="2172022"/>
              <a:ext cx="620134" cy="233914"/>
              <a:chOff x="6872640" y="3300197"/>
              <a:chExt cx="620134" cy="233914"/>
            </a:xfrm>
          </p:grpSpPr>
          <p:sp>
            <p:nvSpPr>
              <p:cNvPr id="998" name="Google Shape;998;p55"/>
              <p:cNvSpPr/>
              <p:nvPr/>
            </p:nvSpPr>
            <p:spPr>
              <a:xfrm>
                <a:off x="7282174" y="3300197"/>
                <a:ext cx="210600" cy="21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55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55"/>
            <p:cNvGrpSpPr/>
            <p:nvPr/>
          </p:nvGrpSpPr>
          <p:grpSpPr>
            <a:xfrm rot="5400000">
              <a:off x="4518358" y="2551305"/>
              <a:ext cx="575161" cy="188875"/>
              <a:chOff x="6872640" y="3345236"/>
              <a:chExt cx="575161" cy="188875"/>
            </a:xfrm>
          </p:grpSpPr>
          <p:sp>
            <p:nvSpPr>
              <p:cNvPr id="1001" name="Google Shape;1001;p55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55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عنوان 4">
            <a:extLst>
              <a:ext uri="{FF2B5EF4-FFF2-40B4-BE49-F238E27FC236}">
                <a16:creationId xmlns:a16="http://schemas.microsoft.com/office/drawing/2014/main" id="{58F3FAA1-AE01-AE94-C76F-F4CDB2B734C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23304" y="1553886"/>
            <a:ext cx="453480" cy="273718"/>
          </a:xfrm>
        </p:spPr>
        <p:txBody>
          <a:bodyPr/>
          <a:lstStyle/>
          <a:p>
            <a:pPr algn="r" rtl="1"/>
            <a:r>
              <a:rPr lang="ar-SA" sz="5400" dirty="0"/>
              <a:t>*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" name="Google Shape;2351;p98"/>
          <p:cNvGrpSpPr/>
          <p:nvPr/>
        </p:nvGrpSpPr>
        <p:grpSpPr>
          <a:xfrm>
            <a:off x="6451990" y="3361913"/>
            <a:ext cx="1952400" cy="1133400"/>
            <a:chOff x="1049150" y="1694863"/>
            <a:chExt cx="1952400" cy="1133400"/>
          </a:xfrm>
        </p:grpSpPr>
        <p:sp>
          <p:nvSpPr>
            <p:cNvPr id="2352" name="Google Shape;2352;p98"/>
            <p:cNvSpPr/>
            <p:nvPr/>
          </p:nvSpPr>
          <p:spPr>
            <a:xfrm>
              <a:off x="1049150" y="1694863"/>
              <a:ext cx="1952400" cy="1133400"/>
            </a:xfrm>
            <a:prstGeom prst="roundRect">
              <a:avLst>
                <a:gd name="adj" fmla="val 8547"/>
              </a:avLst>
            </a:prstGeom>
            <a:solidFill>
              <a:schemeClr val="accent6"/>
            </a:solidFill>
            <a:ln>
              <a:noFill/>
            </a:ln>
            <a:effectLst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53" name="Google Shape;2353;p98"/>
            <p:cNvGrpSpPr/>
            <p:nvPr/>
          </p:nvGrpSpPr>
          <p:grpSpPr>
            <a:xfrm>
              <a:off x="1115247" y="1763750"/>
              <a:ext cx="1750805" cy="94001"/>
              <a:chOff x="3569131" y="3296864"/>
              <a:chExt cx="2721600" cy="146100"/>
            </a:xfrm>
          </p:grpSpPr>
          <p:sp>
            <p:nvSpPr>
              <p:cNvPr id="2354" name="Google Shape;2354;p98"/>
              <p:cNvSpPr/>
              <p:nvPr/>
            </p:nvSpPr>
            <p:spPr>
              <a:xfrm>
                <a:off x="3569131" y="3296864"/>
                <a:ext cx="27216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55" name="Google Shape;2355;p98"/>
              <p:cNvGrpSpPr/>
              <p:nvPr/>
            </p:nvGrpSpPr>
            <p:grpSpPr>
              <a:xfrm rot="10800000" flipH="1">
                <a:off x="3595847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2356" name="Google Shape;2356;p98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7" name="Google Shape;2357;p98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" name="Google Shape;2358;p98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359" name="Google Shape;2359;p98"/>
          <p:cNvGrpSpPr/>
          <p:nvPr/>
        </p:nvGrpSpPr>
        <p:grpSpPr>
          <a:xfrm>
            <a:off x="6502035" y="847075"/>
            <a:ext cx="1952400" cy="1133400"/>
            <a:chOff x="6142599" y="1694863"/>
            <a:chExt cx="1952400" cy="1133400"/>
          </a:xfrm>
        </p:grpSpPr>
        <p:sp>
          <p:nvSpPr>
            <p:cNvPr id="2360" name="Google Shape;2360;p98"/>
            <p:cNvSpPr/>
            <p:nvPr/>
          </p:nvSpPr>
          <p:spPr>
            <a:xfrm>
              <a:off x="6142599" y="1694863"/>
              <a:ext cx="1952400" cy="1133400"/>
            </a:xfrm>
            <a:prstGeom prst="roundRect">
              <a:avLst>
                <a:gd name="adj" fmla="val 8547"/>
              </a:avLst>
            </a:prstGeom>
            <a:solidFill>
              <a:schemeClr val="accent6"/>
            </a:solidFill>
            <a:ln>
              <a:noFill/>
            </a:ln>
            <a:effectLst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61" name="Google Shape;2361;p98"/>
            <p:cNvGrpSpPr/>
            <p:nvPr/>
          </p:nvGrpSpPr>
          <p:grpSpPr>
            <a:xfrm>
              <a:off x="6243397" y="1763750"/>
              <a:ext cx="1750805" cy="94001"/>
              <a:chOff x="3569131" y="3296864"/>
              <a:chExt cx="2721600" cy="146100"/>
            </a:xfrm>
          </p:grpSpPr>
          <p:sp>
            <p:nvSpPr>
              <p:cNvPr id="2362" name="Google Shape;2362;p98"/>
              <p:cNvSpPr/>
              <p:nvPr/>
            </p:nvSpPr>
            <p:spPr>
              <a:xfrm>
                <a:off x="3569131" y="3296864"/>
                <a:ext cx="27216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63" name="Google Shape;2363;p98"/>
              <p:cNvGrpSpPr/>
              <p:nvPr/>
            </p:nvGrpSpPr>
            <p:grpSpPr>
              <a:xfrm rot="10800000" flipH="1">
                <a:off x="3595847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2364" name="Google Shape;2364;p98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5" name="Google Shape;2365;p98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6" name="Google Shape;2366;p98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367" name="Google Shape;2367;p98"/>
          <p:cNvGrpSpPr/>
          <p:nvPr/>
        </p:nvGrpSpPr>
        <p:grpSpPr>
          <a:xfrm>
            <a:off x="6477044" y="2104669"/>
            <a:ext cx="1952400" cy="1133400"/>
            <a:chOff x="3595871" y="3112538"/>
            <a:chExt cx="1952400" cy="1133400"/>
          </a:xfrm>
        </p:grpSpPr>
        <p:sp>
          <p:nvSpPr>
            <p:cNvPr id="2368" name="Google Shape;2368;p98"/>
            <p:cNvSpPr/>
            <p:nvPr/>
          </p:nvSpPr>
          <p:spPr>
            <a:xfrm>
              <a:off x="3595871" y="3112538"/>
              <a:ext cx="1952400" cy="1133400"/>
            </a:xfrm>
            <a:prstGeom prst="roundRect">
              <a:avLst>
                <a:gd name="adj" fmla="val 8547"/>
              </a:avLst>
            </a:prstGeom>
            <a:solidFill>
              <a:schemeClr val="accent6"/>
            </a:solidFill>
            <a:ln>
              <a:noFill/>
            </a:ln>
            <a:effectLst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69" name="Google Shape;2369;p98"/>
            <p:cNvGrpSpPr/>
            <p:nvPr/>
          </p:nvGrpSpPr>
          <p:grpSpPr>
            <a:xfrm>
              <a:off x="3696672" y="3176300"/>
              <a:ext cx="1750805" cy="94001"/>
              <a:chOff x="3569131" y="3296864"/>
              <a:chExt cx="2721600" cy="146100"/>
            </a:xfrm>
          </p:grpSpPr>
          <p:sp>
            <p:nvSpPr>
              <p:cNvPr id="2370" name="Google Shape;2370;p98"/>
              <p:cNvSpPr/>
              <p:nvPr/>
            </p:nvSpPr>
            <p:spPr>
              <a:xfrm>
                <a:off x="3569131" y="3296864"/>
                <a:ext cx="27216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71" name="Google Shape;2371;p98"/>
              <p:cNvGrpSpPr/>
              <p:nvPr/>
            </p:nvGrpSpPr>
            <p:grpSpPr>
              <a:xfrm rot="10800000" flipH="1">
                <a:off x="3595847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2372" name="Google Shape;2372;p98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3" name="Google Shape;2373;p98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4" name="Google Shape;2374;p98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375" name="Google Shape;2375;p98"/>
          <p:cNvGrpSpPr/>
          <p:nvPr/>
        </p:nvGrpSpPr>
        <p:grpSpPr>
          <a:xfrm flipH="1">
            <a:off x="6986848" y="3581833"/>
            <a:ext cx="852587" cy="857650"/>
            <a:chOff x="3788123" y="2453994"/>
            <a:chExt cx="882687" cy="887929"/>
          </a:xfrm>
        </p:grpSpPr>
        <p:sp>
          <p:nvSpPr>
            <p:cNvPr id="2376" name="Google Shape;2376;p98"/>
            <p:cNvSpPr/>
            <p:nvPr/>
          </p:nvSpPr>
          <p:spPr>
            <a:xfrm>
              <a:off x="3874138" y="3148033"/>
              <a:ext cx="720910" cy="193889"/>
            </a:xfrm>
            <a:custGeom>
              <a:avLst/>
              <a:gdLst/>
              <a:ahLst/>
              <a:cxnLst/>
              <a:rect l="l" t="t" r="r" b="b"/>
              <a:pathLst>
                <a:path w="39736" h="10687" extrusionOk="0">
                  <a:moveTo>
                    <a:pt x="0" y="0"/>
                  </a:moveTo>
                  <a:lnTo>
                    <a:pt x="0" y="791"/>
                  </a:lnTo>
                  <a:cubicBezTo>
                    <a:pt x="4440" y="6791"/>
                    <a:pt x="11552" y="10687"/>
                    <a:pt x="19585" y="10687"/>
                  </a:cubicBezTo>
                  <a:cubicBezTo>
                    <a:pt x="27958" y="10687"/>
                    <a:pt x="35351" y="6453"/>
                    <a:pt x="39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7" name="Google Shape;2377;p98"/>
            <p:cNvSpPr/>
            <p:nvPr/>
          </p:nvSpPr>
          <p:spPr>
            <a:xfrm>
              <a:off x="3788123" y="2458856"/>
              <a:ext cx="882687" cy="703512"/>
            </a:xfrm>
            <a:custGeom>
              <a:avLst/>
              <a:gdLst/>
              <a:ahLst/>
              <a:cxnLst/>
              <a:rect l="l" t="t" r="r" b="b"/>
              <a:pathLst>
                <a:path w="48653" h="38777" extrusionOk="0">
                  <a:moveTo>
                    <a:pt x="24326" y="1"/>
                  </a:moveTo>
                  <a:cubicBezTo>
                    <a:pt x="10893" y="1"/>
                    <a:pt x="0" y="10895"/>
                    <a:pt x="0" y="24346"/>
                  </a:cubicBezTo>
                  <a:cubicBezTo>
                    <a:pt x="0" y="29746"/>
                    <a:pt x="1769" y="34731"/>
                    <a:pt x="4741" y="38777"/>
                  </a:cubicBezTo>
                  <a:lnTo>
                    <a:pt x="4741" y="37986"/>
                  </a:lnTo>
                  <a:lnTo>
                    <a:pt x="44476" y="37986"/>
                  </a:lnTo>
                  <a:cubicBezTo>
                    <a:pt x="47110" y="34091"/>
                    <a:pt x="48653" y="29407"/>
                    <a:pt x="48653" y="24346"/>
                  </a:cubicBezTo>
                  <a:cubicBezTo>
                    <a:pt x="48653" y="10895"/>
                    <a:pt x="37759" y="1"/>
                    <a:pt x="2432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8" name="Google Shape;2378;p98"/>
            <p:cNvSpPr/>
            <p:nvPr/>
          </p:nvSpPr>
          <p:spPr>
            <a:xfrm>
              <a:off x="3902132" y="2453994"/>
              <a:ext cx="748197" cy="601533"/>
            </a:xfrm>
            <a:custGeom>
              <a:avLst/>
              <a:gdLst/>
              <a:ahLst/>
              <a:cxnLst/>
              <a:rect l="l" t="t" r="r" b="b"/>
              <a:pathLst>
                <a:path w="41240" h="33156" extrusionOk="0">
                  <a:moveTo>
                    <a:pt x="18876" y="1"/>
                  </a:moveTo>
                  <a:cubicBezTo>
                    <a:pt x="17739" y="1"/>
                    <a:pt x="16611" y="113"/>
                    <a:pt x="15521" y="344"/>
                  </a:cubicBezTo>
                  <a:cubicBezTo>
                    <a:pt x="13283" y="815"/>
                    <a:pt x="11176" y="1811"/>
                    <a:pt x="9463" y="3336"/>
                  </a:cubicBezTo>
                  <a:cubicBezTo>
                    <a:pt x="8560" y="4126"/>
                    <a:pt x="7789" y="5067"/>
                    <a:pt x="7130" y="6083"/>
                  </a:cubicBezTo>
                  <a:cubicBezTo>
                    <a:pt x="6866" y="6497"/>
                    <a:pt x="5080" y="9374"/>
                    <a:pt x="5419" y="9770"/>
                  </a:cubicBezTo>
                  <a:cubicBezTo>
                    <a:pt x="5419" y="9770"/>
                    <a:pt x="5625" y="9996"/>
                    <a:pt x="6001" y="10353"/>
                  </a:cubicBezTo>
                  <a:cubicBezTo>
                    <a:pt x="5851" y="10749"/>
                    <a:pt x="5720" y="11143"/>
                    <a:pt x="5662" y="11557"/>
                  </a:cubicBezTo>
                  <a:cubicBezTo>
                    <a:pt x="5512" y="12799"/>
                    <a:pt x="5813" y="14097"/>
                    <a:pt x="5361" y="15264"/>
                  </a:cubicBezTo>
                  <a:cubicBezTo>
                    <a:pt x="4722" y="16900"/>
                    <a:pt x="2860" y="17634"/>
                    <a:pt x="1543" y="18781"/>
                  </a:cubicBezTo>
                  <a:cubicBezTo>
                    <a:pt x="1147" y="19140"/>
                    <a:pt x="790" y="19534"/>
                    <a:pt x="527" y="20005"/>
                  </a:cubicBezTo>
                  <a:cubicBezTo>
                    <a:pt x="0" y="20983"/>
                    <a:pt x="0" y="22187"/>
                    <a:pt x="301" y="23279"/>
                  </a:cubicBezTo>
                  <a:cubicBezTo>
                    <a:pt x="658" y="24614"/>
                    <a:pt x="1505" y="25855"/>
                    <a:pt x="2690" y="26608"/>
                  </a:cubicBezTo>
                  <a:cubicBezTo>
                    <a:pt x="4724" y="27886"/>
                    <a:pt x="7946" y="28096"/>
                    <a:pt x="10362" y="28096"/>
                  </a:cubicBezTo>
                  <a:cubicBezTo>
                    <a:pt x="10472" y="28096"/>
                    <a:pt x="10580" y="28096"/>
                    <a:pt x="10686" y="28095"/>
                  </a:cubicBezTo>
                  <a:cubicBezTo>
                    <a:pt x="11138" y="28095"/>
                    <a:pt x="11608" y="28075"/>
                    <a:pt x="11984" y="27832"/>
                  </a:cubicBezTo>
                  <a:cubicBezTo>
                    <a:pt x="12511" y="27473"/>
                    <a:pt x="12681" y="26796"/>
                    <a:pt x="12699" y="26156"/>
                  </a:cubicBezTo>
                  <a:cubicBezTo>
                    <a:pt x="12756" y="24558"/>
                    <a:pt x="12192" y="22958"/>
                    <a:pt x="11457" y="21548"/>
                  </a:cubicBezTo>
                  <a:cubicBezTo>
                    <a:pt x="11439" y="21491"/>
                    <a:pt x="11401" y="21453"/>
                    <a:pt x="11364" y="21415"/>
                  </a:cubicBezTo>
                  <a:cubicBezTo>
                    <a:pt x="11329" y="21395"/>
                    <a:pt x="11295" y="21387"/>
                    <a:pt x="11260" y="21387"/>
                  </a:cubicBezTo>
                  <a:cubicBezTo>
                    <a:pt x="11201" y="21387"/>
                    <a:pt x="11141" y="21411"/>
                    <a:pt x="11081" y="21435"/>
                  </a:cubicBezTo>
                  <a:cubicBezTo>
                    <a:pt x="11061" y="21442"/>
                    <a:pt x="11043" y="21446"/>
                    <a:pt x="11027" y="21446"/>
                  </a:cubicBezTo>
                  <a:cubicBezTo>
                    <a:pt x="10375" y="21446"/>
                    <a:pt x="13222" y="15542"/>
                    <a:pt x="13095" y="13852"/>
                  </a:cubicBezTo>
                  <a:lnTo>
                    <a:pt x="13095" y="13852"/>
                  </a:lnTo>
                  <a:cubicBezTo>
                    <a:pt x="13540" y="13916"/>
                    <a:pt x="14004" y="13954"/>
                    <a:pt x="14485" y="13954"/>
                  </a:cubicBezTo>
                  <a:cubicBezTo>
                    <a:pt x="14714" y="13954"/>
                    <a:pt x="14946" y="13946"/>
                    <a:pt x="15182" y="13927"/>
                  </a:cubicBezTo>
                  <a:cubicBezTo>
                    <a:pt x="16412" y="14519"/>
                    <a:pt x="17569" y="14750"/>
                    <a:pt x="18627" y="14750"/>
                  </a:cubicBezTo>
                  <a:cubicBezTo>
                    <a:pt x="20094" y="14750"/>
                    <a:pt x="21372" y="14305"/>
                    <a:pt x="22389" y="13759"/>
                  </a:cubicBezTo>
                  <a:cubicBezTo>
                    <a:pt x="22444" y="15997"/>
                    <a:pt x="23216" y="18349"/>
                    <a:pt x="25379" y="19308"/>
                  </a:cubicBezTo>
                  <a:cubicBezTo>
                    <a:pt x="25617" y="18172"/>
                    <a:pt x="26758" y="17341"/>
                    <a:pt x="27903" y="17341"/>
                  </a:cubicBezTo>
                  <a:cubicBezTo>
                    <a:pt x="28028" y="17341"/>
                    <a:pt x="28153" y="17351"/>
                    <a:pt x="28277" y="17371"/>
                  </a:cubicBezTo>
                  <a:cubicBezTo>
                    <a:pt x="28427" y="17389"/>
                    <a:pt x="28578" y="17427"/>
                    <a:pt x="28710" y="17484"/>
                  </a:cubicBezTo>
                  <a:cubicBezTo>
                    <a:pt x="29764" y="17860"/>
                    <a:pt x="30572" y="18894"/>
                    <a:pt x="30667" y="20005"/>
                  </a:cubicBezTo>
                  <a:cubicBezTo>
                    <a:pt x="30722" y="20437"/>
                    <a:pt x="30647" y="20870"/>
                    <a:pt x="30516" y="21284"/>
                  </a:cubicBezTo>
                  <a:cubicBezTo>
                    <a:pt x="30271" y="22093"/>
                    <a:pt x="29706" y="22808"/>
                    <a:pt x="28991" y="23241"/>
                  </a:cubicBezTo>
                  <a:cubicBezTo>
                    <a:pt x="28346" y="23642"/>
                    <a:pt x="27595" y="23838"/>
                    <a:pt x="26840" y="23838"/>
                  </a:cubicBezTo>
                  <a:cubicBezTo>
                    <a:pt x="26319" y="23838"/>
                    <a:pt x="25796" y="23744"/>
                    <a:pt x="25304" y="23560"/>
                  </a:cubicBezTo>
                  <a:cubicBezTo>
                    <a:pt x="25220" y="23536"/>
                    <a:pt x="25129" y="23505"/>
                    <a:pt x="25044" y="23505"/>
                  </a:cubicBezTo>
                  <a:cubicBezTo>
                    <a:pt x="24996" y="23505"/>
                    <a:pt x="24950" y="23515"/>
                    <a:pt x="24910" y="23542"/>
                  </a:cubicBezTo>
                  <a:cubicBezTo>
                    <a:pt x="24834" y="23580"/>
                    <a:pt x="24797" y="23655"/>
                    <a:pt x="24759" y="23730"/>
                  </a:cubicBezTo>
                  <a:cubicBezTo>
                    <a:pt x="23686" y="25762"/>
                    <a:pt x="22896" y="28057"/>
                    <a:pt x="22971" y="30371"/>
                  </a:cubicBezTo>
                  <a:cubicBezTo>
                    <a:pt x="22991" y="31274"/>
                    <a:pt x="23254" y="32252"/>
                    <a:pt x="24007" y="32761"/>
                  </a:cubicBezTo>
                  <a:cubicBezTo>
                    <a:pt x="24533" y="33118"/>
                    <a:pt x="25211" y="33155"/>
                    <a:pt x="25850" y="33155"/>
                  </a:cubicBezTo>
                  <a:lnTo>
                    <a:pt x="25906" y="33155"/>
                  </a:lnTo>
                  <a:cubicBezTo>
                    <a:pt x="29405" y="33155"/>
                    <a:pt x="34317" y="32929"/>
                    <a:pt x="37345" y="31010"/>
                  </a:cubicBezTo>
                  <a:cubicBezTo>
                    <a:pt x="39058" y="29939"/>
                    <a:pt x="40280" y="28151"/>
                    <a:pt x="40807" y="26194"/>
                  </a:cubicBezTo>
                  <a:cubicBezTo>
                    <a:pt x="41240" y="24651"/>
                    <a:pt x="41220" y="22920"/>
                    <a:pt x="40468" y="21510"/>
                  </a:cubicBezTo>
                  <a:cubicBezTo>
                    <a:pt x="40092" y="20833"/>
                    <a:pt x="39584" y="20268"/>
                    <a:pt x="39020" y="19760"/>
                  </a:cubicBezTo>
                  <a:cubicBezTo>
                    <a:pt x="37119" y="18086"/>
                    <a:pt x="34447" y="17032"/>
                    <a:pt x="33526" y="14680"/>
                  </a:cubicBezTo>
                  <a:cubicBezTo>
                    <a:pt x="32867" y="13024"/>
                    <a:pt x="33301" y="11143"/>
                    <a:pt x="33075" y="9374"/>
                  </a:cubicBezTo>
                  <a:cubicBezTo>
                    <a:pt x="32792" y="7230"/>
                    <a:pt x="31513" y="5293"/>
                    <a:pt x="29876" y="3900"/>
                  </a:cubicBezTo>
                  <a:cubicBezTo>
                    <a:pt x="26908" y="1371"/>
                    <a:pt x="22838" y="1"/>
                    <a:pt x="18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9" name="Google Shape;2379;p98"/>
            <p:cNvSpPr/>
            <p:nvPr/>
          </p:nvSpPr>
          <p:spPr>
            <a:xfrm>
              <a:off x="4014418" y="2665994"/>
              <a:ext cx="445779" cy="574555"/>
            </a:xfrm>
            <a:custGeom>
              <a:avLst/>
              <a:gdLst/>
              <a:ahLst/>
              <a:cxnLst/>
              <a:rect l="l" t="t" r="r" b="b"/>
              <a:pathLst>
                <a:path w="24571" h="31669" extrusionOk="0">
                  <a:moveTo>
                    <a:pt x="15332" y="1"/>
                  </a:moveTo>
                  <a:cubicBezTo>
                    <a:pt x="15164" y="1"/>
                    <a:pt x="14989" y="49"/>
                    <a:pt x="14825" y="155"/>
                  </a:cubicBezTo>
                  <a:cubicBezTo>
                    <a:pt x="12453" y="1705"/>
                    <a:pt x="10229" y="2271"/>
                    <a:pt x="8246" y="2271"/>
                  </a:cubicBezTo>
                  <a:cubicBezTo>
                    <a:pt x="5558" y="2271"/>
                    <a:pt x="3311" y="1232"/>
                    <a:pt x="1731" y="192"/>
                  </a:cubicBezTo>
                  <a:lnTo>
                    <a:pt x="697" y="8922"/>
                  </a:lnTo>
                  <a:lnTo>
                    <a:pt x="602" y="9768"/>
                  </a:lnTo>
                  <a:cubicBezTo>
                    <a:pt x="0" y="14717"/>
                    <a:pt x="3256" y="19250"/>
                    <a:pt x="8015" y="20361"/>
                  </a:cubicBezTo>
                  <a:lnTo>
                    <a:pt x="8128" y="25967"/>
                  </a:lnTo>
                  <a:cubicBezTo>
                    <a:pt x="8202" y="29138"/>
                    <a:pt x="10798" y="31669"/>
                    <a:pt x="13954" y="31669"/>
                  </a:cubicBezTo>
                  <a:cubicBezTo>
                    <a:pt x="14000" y="31669"/>
                    <a:pt x="14046" y="31668"/>
                    <a:pt x="14092" y="31667"/>
                  </a:cubicBezTo>
                  <a:cubicBezTo>
                    <a:pt x="17328" y="31612"/>
                    <a:pt x="19887" y="28920"/>
                    <a:pt x="19812" y="25704"/>
                  </a:cubicBezTo>
                  <a:lnTo>
                    <a:pt x="19717" y="21470"/>
                  </a:lnTo>
                  <a:lnTo>
                    <a:pt x="19661" y="21470"/>
                  </a:lnTo>
                  <a:cubicBezTo>
                    <a:pt x="19022" y="21470"/>
                    <a:pt x="18344" y="21433"/>
                    <a:pt x="17818" y="21076"/>
                  </a:cubicBezTo>
                  <a:cubicBezTo>
                    <a:pt x="17065" y="20567"/>
                    <a:pt x="16802" y="19589"/>
                    <a:pt x="16782" y="18686"/>
                  </a:cubicBezTo>
                  <a:cubicBezTo>
                    <a:pt x="16707" y="16372"/>
                    <a:pt x="17497" y="14077"/>
                    <a:pt x="18570" y="12045"/>
                  </a:cubicBezTo>
                  <a:cubicBezTo>
                    <a:pt x="18608" y="11970"/>
                    <a:pt x="18645" y="11895"/>
                    <a:pt x="18721" y="11857"/>
                  </a:cubicBezTo>
                  <a:cubicBezTo>
                    <a:pt x="18761" y="11830"/>
                    <a:pt x="18807" y="11820"/>
                    <a:pt x="18855" y="11820"/>
                  </a:cubicBezTo>
                  <a:cubicBezTo>
                    <a:pt x="18940" y="11820"/>
                    <a:pt x="19031" y="11851"/>
                    <a:pt x="19115" y="11875"/>
                  </a:cubicBezTo>
                  <a:cubicBezTo>
                    <a:pt x="19607" y="12059"/>
                    <a:pt x="20130" y="12153"/>
                    <a:pt x="20651" y="12153"/>
                  </a:cubicBezTo>
                  <a:cubicBezTo>
                    <a:pt x="21406" y="12153"/>
                    <a:pt x="22157" y="11957"/>
                    <a:pt x="22802" y="11556"/>
                  </a:cubicBezTo>
                  <a:cubicBezTo>
                    <a:pt x="23517" y="11123"/>
                    <a:pt x="24082" y="10408"/>
                    <a:pt x="24327" y="9599"/>
                  </a:cubicBezTo>
                  <a:cubicBezTo>
                    <a:pt x="24365" y="9505"/>
                    <a:pt x="24383" y="9392"/>
                    <a:pt x="24383" y="9279"/>
                  </a:cubicBezTo>
                  <a:cubicBezTo>
                    <a:pt x="24571" y="7811"/>
                    <a:pt x="23781" y="6439"/>
                    <a:pt x="22521" y="5799"/>
                  </a:cubicBezTo>
                  <a:cubicBezTo>
                    <a:pt x="22389" y="5742"/>
                    <a:pt x="22238" y="5704"/>
                    <a:pt x="22088" y="5686"/>
                  </a:cubicBezTo>
                  <a:cubicBezTo>
                    <a:pt x="21964" y="5666"/>
                    <a:pt x="21839" y="5656"/>
                    <a:pt x="21714" y="5656"/>
                  </a:cubicBezTo>
                  <a:cubicBezTo>
                    <a:pt x="20569" y="5656"/>
                    <a:pt x="19428" y="6487"/>
                    <a:pt x="19190" y="7623"/>
                  </a:cubicBezTo>
                  <a:cubicBezTo>
                    <a:pt x="16669" y="6494"/>
                    <a:pt x="16030" y="3466"/>
                    <a:pt x="16218" y="983"/>
                  </a:cubicBezTo>
                  <a:cubicBezTo>
                    <a:pt x="16260" y="408"/>
                    <a:pt x="15823" y="1"/>
                    <a:pt x="15332" y="1"/>
                  </a:cubicBezTo>
                  <a:close/>
                </a:path>
              </a:pathLst>
            </a:custGeom>
            <a:solidFill>
              <a:srgbClr val="FFB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0" name="Google Shape;2380;p98"/>
            <p:cNvSpPr/>
            <p:nvPr/>
          </p:nvSpPr>
          <p:spPr>
            <a:xfrm>
              <a:off x="4025340" y="2827865"/>
              <a:ext cx="1724" cy="15349"/>
            </a:xfrm>
            <a:custGeom>
              <a:avLst/>
              <a:gdLst/>
              <a:ahLst/>
              <a:cxnLst/>
              <a:rect l="l" t="t" r="r" b="b"/>
              <a:pathLst>
                <a:path w="95" h="846" extrusionOk="0">
                  <a:moveTo>
                    <a:pt x="95" y="0"/>
                  </a:moveTo>
                  <a:lnTo>
                    <a:pt x="0" y="846"/>
                  </a:lnTo>
                  <a:lnTo>
                    <a:pt x="95" y="3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1" name="Google Shape;2381;p98"/>
            <p:cNvSpPr/>
            <p:nvPr/>
          </p:nvSpPr>
          <p:spPr>
            <a:xfrm>
              <a:off x="4054804" y="2963846"/>
              <a:ext cx="105027" cy="71881"/>
            </a:xfrm>
            <a:custGeom>
              <a:avLst/>
              <a:gdLst/>
              <a:ahLst/>
              <a:cxnLst/>
              <a:rect l="l" t="t" r="r" b="b"/>
              <a:pathLst>
                <a:path w="5789" h="3962" extrusionOk="0">
                  <a:moveTo>
                    <a:pt x="1" y="1"/>
                  </a:moveTo>
                  <a:cubicBezTo>
                    <a:pt x="1338" y="1944"/>
                    <a:pt x="3370" y="3386"/>
                    <a:pt x="5789" y="3962"/>
                  </a:cubicBezTo>
                  <a:lnTo>
                    <a:pt x="5789" y="3944"/>
                  </a:lnTo>
                  <a:cubicBezTo>
                    <a:pt x="3370" y="3386"/>
                    <a:pt x="1338" y="1944"/>
                    <a:pt x="1" y="1"/>
                  </a:cubicBezTo>
                  <a:close/>
                </a:path>
              </a:pathLst>
            </a:custGeom>
            <a:solidFill>
              <a:srgbClr val="A0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2" name="Google Shape;2382;p98"/>
            <p:cNvSpPr/>
            <p:nvPr/>
          </p:nvSpPr>
          <p:spPr>
            <a:xfrm>
              <a:off x="4020550" y="2847659"/>
              <a:ext cx="33473" cy="115023"/>
            </a:xfrm>
            <a:custGeom>
              <a:avLst/>
              <a:gdLst/>
              <a:ahLst/>
              <a:cxnLst/>
              <a:rect l="l" t="t" r="r" b="b"/>
              <a:pathLst>
                <a:path w="1845" h="6340" extrusionOk="0">
                  <a:moveTo>
                    <a:pt x="227" y="0"/>
                  </a:moveTo>
                  <a:cubicBezTo>
                    <a:pt x="1" y="2333"/>
                    <a:pt x="640" y="4534"/>
                    <a:pt x="1845" y="6340"/>
                  </a:cubicBezTo>
                  <a:lnTo>
                    <a:pt x="1845" y="6340"/>
                  </a:lnTo>
                  <a:cubicBezTo>
                    <a:pt x="640" y="4534"/>
                    <a:pt x="1" y="2333"/>
                    <a:pt x="227" y="0"/>
                  </a:cubicBez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3" name="Google Shape;2383;p98"/>
            <p:cNvSpPr/>
            <p:nvPr/>
          </p:nvSpPr>
          <p:spPr>
            <a:xfrm>
              <a:off x="4318890" y="2952434"/>
              <a:ext cx="7874" cy="41655"/>
            </a:xfrm>
            <a:custGeom>
              <a:avLst/>
              <a:gdLst/>
              <a:ahLst/>
              <a:cxnLst/>
              <a:rect l="l" t="t" r="r" b="b"/>
              <a:pathLst>
                <a:path w="434" h="2296" extrusionOk="0">
                  <a:moveTo>
                    <a:pt x="321" y="0"/>
                  </a:moveTo>
                  <a:cubicBezTo>
                    <a:pt x="133" y="753"/>
                    <a:pt x="20" y="1525"/>
                    <a:pt x="0" y="2296"/>
                  </a:cubicBezTo>
                  <a:cubicBezTo>
                    <a:pt x="113" y="2165"/>
                    <a:pt x="263" y="1543"/>
                    <a:pt x="339" y="979"/>
                  </a:cubicBezTo>
                  <a:cubicBezTo>
                    <a:pt x="414" y="471"/>
                    <a:pt x="434" y="0"/>
                    <a:pt x="339" y="0"/>
                  </a:cubicBez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4" name="Google Shape;2384;p98"/>
            <p:cNvSpPr/>
            <p:nvPr/>
          </p:nvSpPr>
          <p:spPr>
            <a:xfrm>
              <a:off x="4016468" y="2828536"/>
              <a:ext cx="308241" cy="284003"/>
            </a:xfrm>
            <a:custGeom>
              <a:avLst/>
              <a:gdLst/>
              <a:ahLst/>
              <a:cxnLst/>
              <a:rect l="l" t="t" r="r" b="b"/>
              <a:pathLst>
                <a:path w="16990" h="15654" extrusionOk="0">
                  <a:moveTo>
                    <a:pt x="584" y="1"/>
                  </a:moveTo>
                  <a:lnTo>
                    <a:pt x="489" y="809"/>
                  </a:lnTo>
                  <a:cubicBezTo>
                    <a:pt x="471" y="809"/>
                    <a:pt x="471" y="809"/>
                    <a:pt x="471" y="829"/>
                  </a:cubicBezTo>
                  <a:lnTo>
                    <a:pt x="471" y="847"/>
                  </a:lnTo>
                  <a:lnTo>
                    <a:pt x="471" y="866"/>
                  </a:lnTo>
                  <a:lnTo>
                    <a:pt x="471" y="884"/>
                  </a:lnTo>
                  <a:lnTo>
                    <a:pt x="471" y="904"/>
                  </a:lnTo>
                  <a:lnTo>
                    <a:pt x="471" y="922"/>
                  </a:lnTo>
                  <a:lnTo>
                    <a:pt x="471" y="941"/>
                  </a:lnTo>
                  <a:lnTo>
                    <a:pt x="471" y="959"/>
                  </a:lnTo>
                  <a:cubicBezTo>
                    <a:pt x="471" y="979"/>
                    <a:pt x="471" y="979"/>
                    <a:pt x="452" y="979"/>
                  </a:cubicBezTo>
                  <a:lnTo>
                    <a:pt x="452" y="997"/>
                  </a:lnTo>
                  <a:lnTo>
                    <a:pt x="452" y="1017"/>
                  </a:lnTo>
                  <a:lnTo>
                    <a:pt x="452" y="1035"/>
                  </a:lnTo>
                  <a:lnTo>
                    <a:pt x="452" y="1054"/>
                  </a:lnTo>
                  <a:cubicBezTo>
                    <a:pt x="226" y="3387"/>
                    <a:pt x="865" y="5588"/>
                    <a:pt x="2070" y="7394"/>
                  </a:cubicBezTo>
                  <a:cubicBezTo>
                    <a:pt x="3406" y="9370"/>
                    <a:pt x="5456" y="10837"/>
                    <a:pt x="7902" y="11402"/>
                  </a:cubicBezTo>
                  <a:lnTo>
                    <a:pt x="7902" y="11420"/>
                  </a:lnTo>
                  <a:cubicBezTo>
                    <a:pt x="7959" y="11420"/>
                    <a:pt x="8015" y="11440"/>
                    <a:pt x="8072" y="11458"/>
                  </a:cubicBezTo>
                  <a:lnTo>
                    <a:pt x="8015" y="11458"/>
                  </a:lnTo>
                  <a:lnTo>
                    <a:pt x="8110" y="15654"/>
                  </a:lnTo>
                  <a:lnTo>
                    <a:pt x="16368" y="9388"/>
                  </a:lnTo>
                  <a:cubicBezTo>
                    <a:pt x="16463" y="9313"/>
                    <a:pt x="16556" y="9219"/>
                    <a:pt x="16651" y="9144"/>
                  </a:cubicBezTo>
                  <a:cubicBezTo>
                    <a:pt x="16651" y="9125"/>
                    <a:pt x="16669" y="9125"/>
                    <a:pt x="16669" y="9125"/>
                  </a:cubicBezTo>
                  <a:cubicBezTo>
                    <a:pt x="16689" y="8354"/>
                    <a:pt x="16802" y="7582"/>
                    <a:pt x="16990" y="6829"/>
                  </a:cubicBezTo>
                  <a:lnTo>
                    <a:pt x="16990" y="6829"/>
                  </a:lnTo>
                  <a:lnTo>
                    <a:pt x="16932" y="6887"/>
                  </a:lnTo>
                  <a:cubicBezTo>
                    <a:pt x="15334" y="8974"/>
                    <a:pt x="12718" y="10178"/>
                    <a:pt x="9821" y="10178"/>
                  </a:cubicBezTo>
                  <a:cubicBezTo>
                    <a:pt x="9407" y="10178"/>
                    <a:pt x="8975" y="10160"/>
                    <a:pt x="8541" y="10103"/>
                  </a:cubicBezTo>
                  <a:cubicBezTo>
                    <a:pt x="3557" y="9501"/>
                    <a:pt x="0" y="4986"/>
                    <a:pt x="584" y="1"/>
                  </a:cubicBezTo>
                  <a:close/>
                </a:path>
              </a:pathLst>
            </a:custGeom>
            <a:solidFill>
              <a:srgbClr val="FDA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5" name="Google Shape;2385;p98"/>
            <p:cNvSpPr/>
            <p:nvPr/>
          </p:nvSpPr>
          <p:spPr>
            <a:xfrm>
              <a:off x="4161864" y="2782036"/>
              <a:ext cx="21862" cy="20301"/>
            </a:xfrm>
            <a:custGeom>
              <a:avLst/>
              <a:gdLst/>
              <a:ahLst/>
              <a:cxnLst/>
              <a:rect l="l" t="t" r="r" b="b"/>
              <a:pathLst>
                <a:path w="1205" h="1119" extrusionOk="0">
                  <a:moveTo>
                    <a:pt x="608" y="1"/>
                  </a:moveTo>
                  <a:cubicBezTo>
                    <a:pt x="319" y="1"/>
                    <a:pt x="73" y="215"/>
                    <a:pt x="38" y="494"/>
                  </a:cubicBezTo>
                  <a:cubicBezTo>
                    <a:pt x="1" y="795"/>
                    <a:pt x="226" y="1077"/>
                    <a:pt x="527" y="1114"/>
                  </a:cubicBezTo>
                  <a:cubicBezTo>
                    <a:pt x="553" y="1117"/>
                    <a:pt x="578" y="1119"/>
                    <a:pt x="602" y="1119"/>
                  </a:cubicBezTo>
                  <a:cubicBezTo>
                    <a:pt x="891" y="1119"/>
                    <a:pt x="1133" y="920"/>
                    <a:pt x="1167" y="625"/>
                  </a:cubicBezTo>
                  <a:cubicBezTo>
                    <a:pt x="1205" y="324"/>
                    <a:pt x="979" y="43"/>
                    <a:pt x="678" y="5"/>
                  </a:cubicBezTo>
                  <a:cubicBezTo>
                    <a:pt x="655" y="2"/>
                    <a:pt x="631" y="1"/>
                    <a:pt x="608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6" name="Google Shape;2386;p98"/>
            <p:cNvSpPr/>
            <p:nvPr/>
          </p:nvSpPr>
          <p:spPr>
            <a:xfrm>
              <a:off x="4060500" y="2767358"/>
              <a:ext cx="21862" cy="20320"/>
            </a:xfrm>
            <a:custGeom>
              <a:avLst/>
              <a:gdLst/>
              <a:ahLst/>
              <a:cxnLst/>
              <a:rect l="l" t="t" r="r" b="b"/>
              <a:pathLst>
                <a:path w="1205" h="1120" extrusionOk="0">
                  <a:moveTo>
                    <a:pt x="608" y="0"/>
                  </a:moveTo>
                  <a:cubicBezTo>
                    <a:pt x="317" y="0"/>
                    <a:pt x="73" y="214"/>
                    <a:pt x="38" y="493"/>
                  </a:cubicBezTo>
                  <a:cubicBezTo>
                    <a:pt x="1" y="814"/>
                    <a:pt x="227" y="1095"/>
                    <a:pt x="546" y="1115"/>
                  </a:cubicBezTo>
                  <a:cubicBezTo>
                    <a:pt x="569" y="1118"/>
                    <a:pt x="593" y="1119"/>
                    <a:pt x="616" y="1119"/>
                  </a:cubicBezTo>
                  <a:cubicBezTo>
                    <a:pt x="889" y="1119"/>
                    <a:pt x="1133" y="920"/>
                    <a:pt x="1167" y="626"/>
                  </a:cubicBezTo>
                  <a:cubicBezTo>
                    <a:pt x="1205" y="325"/>
                    <a:pt x="979" y="42"/>
                    <a:pt x="678" y="4"/>
                  </a:cubicBezTo>
                  <a:cubicBezTo>
                    <a:pt x="655" y="2"/>
                    <a:pt x="631" y="0"/>
                    <a:pt x="608" y="0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7" name="Google Shape;2387;p98"/>
            <p:cNvSpPr/>
            <p:nvPr/>
          </p:nvSpPr>
          <p:spPr>
            <a:xfrm>
              <a:off x="4074833" y="2767866"/>
              <a:ext cx="47805" cy="91402"/>
            </a:xfrm>
            <a:custGeom>
              <a:avLst/>
              <a:gdLst/>
              <a:ahLst/>
              <a:cxnLst/>
              <a:rect l="l" t="t" r="r" b="b"/>
              <a:pathLst>
                <a:path w="2635" h="5038" extrusionOk="0">
                  <a:moveTo>
                    <a:pt x="2166" y="0"/>
                  </a:moveTo>
                  <a:cubicBezTo>
                    <a:pt x="2060" y="0"/>
                    <a:pt x="1948" y="59"/>
                    <a:pt x="1882" y="164"/>
                  </a:cubicBezTo>
                  <a:lnTo>
                    <a:pt x="94" y="3458"/>
                  </a:lnTo>
                  <a:cubicBezTo>
                    <a:pt x="19" y="3608"/>
                    <a:pt x="1" y="3796"/>
                    <a:pt x="76" y="3947"/>
                  </a:cubicBezTo>
                  <a:cubicBezTo>
                    <a:pt x="207" y="4285"/>
                    <a:pt x="696" y="5038"/>
                    <a:pt x="2314" y="5038"/>
                  </a:cubicBezTo>
                  <a:cubicBezTo>
                    <a:pt x="2502" y="5038"/>
                    <a:pt x="2635" y="4905"/>
                    <a:pt x="2635" y="4737"/>
                  </a:cubicBezTo>
                  <a:cubicBezTo>
                    <a:pt x="2635" y="4567"/>
                    <a:pt x="2484" y="4436"/>
                    <a:pt x="2314" y="4436"/>
                  </a:cubicBezTo>
                  <a:cubicBezTo>
                    <a:pt x="1073" y="4436"/>
                    <a:pt x="734" y="3927"/>
                    <a:pt x="641" y="3739"/>
                  </a:cubicBezTo>
                  <a:lnTo>
                    <a:pt x="2427" y="447"/>
                  </a:lnTo>
                  <a:cubicBezTo>
                    <a:pt x="2502" y="297"/>
                    <a:pt x="2447" y="127"/>
                    <a:pt x="2296" y="33"/>
                  </a:cubicBezTo>
                  <a:cubicBezTo>
                    <a:pt x="2257" y="11"/>
                    <a:pt x="2212" y="0"/>
                    <a:pt x="2166" y="0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8" name="Google Shape;2388;p98"/>
            <p:cNvSpPr/>
            <p:nvPr/>
          </p:nvSpPr>
          <p:spPr>
            <a:xfrm>
              <a:off x="4087134" y="2943817"/>
              <a:ext cx="41292" cy="23331"/>
            </a:xfrm>
            <a:custGeom>
              <a:avLst/>
              <a:gdLst/>
              <a:ahLst/>
              <a:cxnLst/>
              <a:rect l="l" t="t" r="r" b="b"/>
              <a:pathLst>
                <a:path w="2276" h="1286" extrusionOk="0">
                  <a:moveTo>
                    <a:pt x="718" y="0"/>
                  </a:moveTo>
                  <a:cubicBezTo>
                    <a:pt x="576" y="0"/>
                    <a:pt x="424" y="19"/>
                    <a:pt x="264" y="61"/>
                  </a:cubicBezTo>
                  <a:cubicBezTo>
                    <a:pt x="94" y="99"/>
                    <a:pt x="0" y="269"/>
                    <a:pt x="38" y="420"/>
                  </a:cubicBezTo>
                  <a:cubicBezTo>
                    <a:pt x="70" y="564"/>
                    <a:pt x="197" y="654"/>
                    <a:pt x="340" y="654"/>
                  </a:cubicBezTo>
                  <a:cubicBezTo>
                    <a:pt x="364" y="654"/>
                    <a:pt x="389" y="651"/>
                    <a:pt x="414" y="645"/>
                  </a:cubicBezTo>
                  <a:cubicBezTo>
                    <a:pt x="516" y="618"/>
                    <a:pt x="613" y="606"/>
                    <a:pt x="704" y="606"/>
                  </a:cubicBezTo>
                  <a:cubicBezTo>
                    <a:pt x="1302" y="606"/>
                    <a:pt x="1658" y="1120"/>
                    <a:pt x="1674" y="1153"/>
                  </a:cubicBezTo>
                  <a:cubicBezTo>
                    <a:pt x="1731" y="1247"/>
                    <a:pt x="1844" y="1285"/>
                    <a:pt x="1937" y="1285"/>
                  </a:cubicBezTo>
                  <a:cubicBezTo>
                    <a:pt x="1995" y="1285"/>
                    <a:pt x="2050" y="1266"/>
                    <a:pt x="2107" y="1247"/>
                  </a:cubicBezTo>
                  <a:cubicBezTo>
                    <a:pt x="2238" y="1153"/>
                    <a:pt x="2276" y="965"/>
                    <a:pt x="2183" y="814"/>
                  </a:cubicBezTo>
                  <a:cubicBezTo>
                    <a:pt x="2166" y="781"/>
                    <a:pt x="1641" y="0"/>
                    <a:pt x="718" y="0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9" name="Google Shape;2389;p98"/>
            <p:cNvSpPr/>
            <p:nvPr/>
          </p:nvSpPr>
          <p:spPr>
            <a:xfrm>
              <a:off x="4150616" y="2746204"/>
              <a:ext cx="41310" cy="22279"/>
            </a:xfrm>
            <a:custGeom>
              <a:avLst/>
              <a:gdLst/>
              <a:ahLst/>
              <a:cxnLst/>
              <a:rect l="l" t="t" r="r" b="b"/>
              <a:pathLst>
                <a:path w="2277" h="1228" extrusionOk="0">
                  <a:moveTo>
                    <a:pt x="791" y="0"/>
                  </a:moveTo>
                  <a:cubicBezTo>
                    <a:pt x="548" y="0"/>
                    <a:pt x="348" y="58"/>
                    <a:pt x="226" y="136"/>
                  </a:cubicBezTo>
                  <a:cubicBezTo>
                    <a:pt x="1" y="267"/>
                    <a:pt x="1" y="437"/>
                    <a:pt x="113" y="531"/>
                  </a:cubicBezTo>
                  <a:cubicBezTo>
                    <a:pt x="226" y="643"/>
                    <a:pt x="395" y="681"/>
                    <a:pt x="565" y="738"/>
                  </a:cubicBezTo>
                  <a:cubicBezTo>
                    <a:pt x="734" y="794"/>
                    <a:pt x="904" y="851"/>
                    <a:pt x="1054" y="889"/>
                  </a:cubicBezTo>
                  <a:cubicBezTo>
                    <a:pt x="1205" y="945"/>
                    <a:pt x="1373" y="1020"/>
                    <a:pt x="1524" y="1095"/>
                  </a:cubicBezTo>
                  <a:cubicBezTo>
                    <a:pt x="1694" y="1152"/>
                    <a:pt x="1862" y="1227"/>
                    <a:pt x="2013" y="1227"/>
                  </a:cubicBezTo>
                  <a:cubicBezTo>
                    <a:pt x="2163" y="1227"/>
                    <a:pt x="2276" y="1095"/>
                    <a:pt x="2201" y="851"/>
                  </a:cubicBezTo>
                  <a:cubicBezTo>
                    <a:pt x="2126" y="606"/>
                    <a:pt x="1844" y="287"/>
                    <a:pt x="1355" y="99"/>
                  </a:cubicBezTo>
                  <a:cubicBezTo>
                    <a:pt x="1154" y="29"/>
                    <a:pt x="962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0" name="Google Shape;2390;p98"/>
            <p:cNvSpPr/>
            <p:nvPr/>
          </p:nvSpPr>
          <p:spPr>
            <a:xfrm>
              <a:off x="4034556" y="2728533"/>
              <a:ext cx="43361" cy="17707"/>
            </a:xfrm>
            <a:custGeom>
              <a:avLst/>
              <a:gdLst/>
              <a:ahLst/>
              <a:cxnLst/>
              <a:rect l="l" t="t" r="r" b="b"/>
              <a:pathLst>
                <a:path w="2390" h="976" extrusionOk="0">
                  <a:moveTo>
                    <a:pt x="1358" y="1"/>
                  </a:moveTo>
                  <a:cubicBezTo>
                    <a:pt x="1279" y="1"/>
                    <a:pt x="1196" y="6"/>
                    <a:pt x="1110" y="19"/>
                  </a:cubicBezTo>
                  <a:cubicBezTo>
                    <a:pt x="603" y="75"/>
                    <a:pt x="245" y="338"/>
                    <a:pt x="132" y="546"/>
                  </a:cubicBezTo>
                  <a:cubicBezTo>
                    <a:pt x="1" y="772"/>
                    <a:pt x="76" y="922"/>
                    <a:pt x="227" y="960"/>
                  </a:cubicBezTo>
                  <a:cubicBezTo>
                    <a:pt x="265" y="971"/>
                    <a:pt x="308" y="975"/>
                    <a:pt x="355" y="975"/>
                  </a:cubicBezTo>
                  <a:cubicBezTo>
                    <a:pt x="466" y="975"/>
                    <a:pt x="596" y="949"/>
                    <a:pt x="716" y="922"/>
                  </a:cubicBezTo>
                  <a:cubicBezTo>
                    <a:pt x="904" y="903"/>
                    <a:pt x="1073" y="865"/>
                    <a:pt x="1223" y="847"/>
                  </a:cubicBezTo>
                  <a:cubicBezTo>
                    <a:pt x="1374" y="827"/>
                    <a:pt x="1562" y="809"/>
                    <a:pt x="1732" y="809"/>
                  </a:cubicBezTo>
                  <a:cubicBezTo>
                    <a:pt x="1920" y="790"/>
                    <a:pt x="2108" y="772"/>
                    <a:pt x="2221" y="696"/>
                  </a:cubicBezTo>
                  <a:cubicBezTo>
                    <a:pt x="2352" y="621"/>
                    <a:pt x="2390" y="451"/>
                    <a:pt x="2201" y="282"/>
                  </a:cubicBezTo>
                  <a:cubicBezTo>
                    <a:pt x="2061" y="141"/>
                    <a:pt x="1751" y="1"/>
                    <a:pt x="1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1" name="Google Shape;2391;p98"/>
            <p:cNvSpPr/>
            <p:nvPr/>
          </p:nvSpPr>
          <p:spPr>
            <a:xfrm>
              <a:off x="4385093" y="2799181"/>
              <a:ext cx="33836" cy="54282"/>
            </a:xfrm>
            <a:custGeom>
              <a:avLst/>
              <a:gdLst/>
              <a:ahLst/>
              <a:cxnLst/>
              <a:rect l="l" t="t" r="r" b="b"/>
              <a:pathLst>
                <a:path w="1865" h="2992" extrusionOk="0">
                  <a:moveTo>
                    <a:pt x="1518" y="1"/>
                  </a:moveTo>
                  <a:cubicBezTo>
                    <a:pt x="1411" y="1"/>
                    <a:pt x="1306" y="51"/>
                    <a:pt x="1243" y="151"/>
                  </a:cubicBezTo>
                  <a:lnTo>
                    <a:pt x="1" y="2126"/>
                  </a:lnTo>
                  <a:lnTo>
                    <a:pt x="1356" y="2954"/>
                  </a:lnTo>
                  <a:cubicBezTo>
                    <a:pt x="1393" y="2973"/>
                    <a:pt x="1450" y="2991"/>
                    <a:pt x="1506" y="2991"/>
                  </a:cubicBezTo>
                  <a:cubicBezTo>
                    <a:pt x="1619" y="2991"/>
                    <a:pt x="1714" y="2936"/>
                    <a:pt x="1769" y="2841"/>
                  </a:cubicBezTo>
                  <a:cubicBezTo>
                    <a:pt x="1864" y="2690"/>
                    <a:pt x="1807" y="2502"/>
                    <a:pt x="1676" y="2427"/>
                  </a:cubicBezTo>
                  <a:lnTo>
                    <a:pt x="848" y="1920"/>
                  </a:lnTo>
                  <a:lnTo>
                    <a:pt x="1769" y="470"/>
                  </a:lnTo>
                  <a:cubicBezTo>
                    <a:pt x="1845" y="320"/>
                    <a:pt x="1807" y="132"/>
                    <a:pt x="1676" y="38"/>
                  </a:cubicBezTo>
                  <a:cubicBezTo>
                    <a:pt x="1626" y="13"/>
                    <a:pt x="1572" y="1"/>
                    <a:pt x="1518" y="1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2" name="Google Shape;2392;p98"/>
            <p:cNvSpPr/>
            <p:nvPr/>
          </p:nvSpPr>
          <p:spPr>
            <a:xfrm>
              <a:off x="4131838" y="2859942"/>
              <a:ext cx="79555" cy="57512"/>
            </a:xfrm>
            <a:custGeom>
              <a:avLst/>
              <a:gdLst/>
              <a:ahLst/>
              <a:cxnLst/>
              <a:rect l="l" t="t" r="r" b="b"/>
              <a:pathLst>
                <a:path w="4385" h="3170" extrusionOk="0">
                  <a:moveTo>
                    <a:pt x="4139" y="1"/>
                  </a:moveTo>
                  <a:lnTo>
                    <a:pt x="0" y="678"/>
                  </a:lnTo>
                  <a:lnTo>
                    <a:pt x="339" y="2653"/>
                  </a:lnTo>
                  <a:cubicBezTo>
                    <a:pt x="390" y="2957"/>
                    <a:pt x="638" y="3170"/>
                    <a:pt x="933" y="3170"/>
                  </a:cubicBezTo>
                  <a:cubicBezTo>
                    <a:pt x="967" y="3170"/>
                    <a:pt x="1001" y="3167"/>
                    <a:pt x="1036" y="3161"/>
                  </a:cubicBezTo>
                  <a:lnTo>
                    <a:pt x="2127" y="2973"/>
                  </a:lnTo>
                  <a:cubicBezTo>
                    <a:pt x="3481" y="2765"/>
                    <a:pt x="4384" y="1486"/>
                    <a:pt x="4159" y="132"/>
                  </a:cubicBezTo>
                  <a:lnTo>
                    <a:pt x="4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3" name="Google Shape;2393;p98"/>
            <p:cNvSpPr/>
            <p:nvPr/>
          </p:nvSpPr>
          <p:spPr>
            <a:xfrm>
              <a:off x="3983684" y="2710408"/>
              <a:ext cx="263211" cy="142038"/>
            </a:xfrm>
            <a:custGeom>
              <a:avLst/>
              <a:gdLst/>
              <a:ahLst/>
              <a:cxnLst/>
              <a:rect l="l" t="t" r="r" b="b"/>
              <a:pathLst>
                <a:path w="14508" h="7829" extrusionOk="0">
                  <a:moveTo>
                    <a:pt x="3379" y="790"/>
                  </a:moveTo>
                  <a:cubicBezTo>
                    <a:pt x="4743" y="790"/>
                    <a:pt x="5854" y="1880"/>
                    <a:pt x="5908" y="3238"/>
                  </a:cubicBezTo>
                  <a:cubicBezTo>
                    <a:pt x="5928" y="3915"/>
                    <a:pt x="5683" y="4573"/>
                    <a:pt x="5231" y="5062"/>
                  </a:cubicBezTo>
                  <a:cubicBezTo>
                    <a:pt x="4762" y="5571"/>
                    <a:pt x="4140" y="5852"/>
                    <a:pt x="3445" y="5872"/>
                  </a:cubicBezTo>
                  <a:cubicBezTo>
                    <a:pt x="3411" y="5873"/>
                    <a:pt x="3378" y="5874"/>
                    <a:pt x="3344" y="5874"/>
                  </a:cubicBezTo>
                  <a:cubicBezTo>
                    <a:pt x="1996" y="5874"/>
                    <a:pt x="865" y="4785"/>
                    <a:pt x="829" y="3426"/>
                  </a:cubicBezTo>
                  <a:cubicBezTo>
                    <a:pt x="791" y="2729"/>
                    <a:pt x="1036" y="2090"/>
                    <a:pt x="1506" y="1601"/>
                  </a:cubicBezTo>
                  <a:cubicBezTo>
                    <a:pt x="1958" y="1093"/>
                    <a:pt x="2597" y="810"/>
                    <a:pt x="3275" y="792"/>
                  </a:cubicBezTo>
                  <a:cubicBezTo>
                    <a:pt x="3309" y="791"/>
                    <a:pt x="3344" y="790"/>
                    <a:pt x="3379" y="790"/>
                  </a:cubicBezTo>
                  <a:close/>
                  <a:moveTo>
                    <a:pt x="11026" y="1959"/>
                  </a:moveTo>
                  <a:cubicBezTo>
                    <a:pt x="11176" y="1959"/>
                    <a:pt x="11327" y="1959"/>
                    <a:pt x="11477" y="1977"/>
                  </a:cubicBezTo>
                  <a:cubicBezTo>
                    <a:pt x="11986" y="2052"/>
                    <a:pt x="12456" y="2278"/>
                    <a:pt x="12851" y="2636"/>
                  </a:cubicBezTo>
                  <a:cubicBezTo>
                    <a:pt x="13341" y="3106"/>
                    <a:pt x="13642" y="3745"/>
                    <a:pt x="13660" y="4423"/>
                  </a:cubicBezTo>
                  <a:cubicBezTo>
                    <a:pt x="13697" y="5815"/>
                    <a:pt x="12606" y="7001"/>
                    <a:pt x="11196" y="7057"/>
                  </a:cubicBezTo>
                  <a:cubicBezTo>
                    <a:pt x="11173" y="7057"/>
                    <a:pt x="11149" y="7057"/>
                    <a:pt x="11126" y="7057"/>
                  </a:cubicBezTo>
                  <a:cubicBezTo>
                    <a:pt x="9764" y="7057"/>
                    <a:pt x="8617" y="5979"/>
                    <a:pt x="8562" y="4593"/>
                  </a:cubicBezTo>
                  <a:cubicBezTo>
                    <a:pt x="8542" y="3915"/>
                    <a:pt x="8788" y="3256"/>
                    <a:pt x="9257" y="2767"/>
                  </a:cubicBezTo>
                  <a:cubicBezTo>
                    <a:pt x="9709" y="2278"/>
                    <a:pt x="10348" y="1977"/>
                    <a:pt x="11026" y="1959"/>
                  </a:cubicBezTo>
                  <a:close/>
                  <a:moveTo>
                    <a:pt x="3362" y="0"/>
                  </a:moveTo>
                  <a:cubicBezTo>
                    <a:pt x="3327" y="0"/>
                    <a:pt x="3292" y="1"/>
                    <a:pt x="3256" y="2"/>
                  </a:cubicBezTo>
                  <a:cubicBezTo>
                    <a:pt x="2353" y="40"/>
                    <a:pt x="1544" y="416"/>
                    <a:pt x="924" y="1056"/>
                  </a:cubicBezTo>
                  <a:cubicBezTo>
                    <a:pt x="321" y="1713"/>
                    <a:pt x="1" y="2561"/>
                    <a:pt x="39" y="3444"/>
                  </a:cubicBezTo>
                  <a:cubicBezTo>
                    <a:pt x="96" y="5082"/>
                    <a:pt x="1318" y="6399"/>
                    <a:pt x="2898" y="6625"/>
                  </a:cubicBezTo>
                  <a:cubicBezTo>
                    <a:pt x="3086" y="6643"/>
                    <a:pt x="3275" y="6662"/>
                    <a:pt x="3482" y="6662"/>
                  </a:cubicBezTo>
                  <a:cubicBezTo>
                    <a:pt x="4366" y="6625"/>
                    <a:pt x="5194" y="6248"/>
                    <a:pt x="5796" y="5589"/>
                  </a:cubicBezTo>
                  <a:cubicBezTo>
                    <a:pt x="6154" y="5213"/>
                    <a:pt x="6380" y="4781"/>
                    <a:pt x="6530" y="4292"/>
                  </a:cubicBezTo>
                  <a:lnTo>
                    <a:pt x="7809" y="4385"/>
                  </a:lnTo>
                  <a:cubicBezTo>
                    <a:pt x="7809" y="4460"/>
                    <a:pt x="7790" y="4535"/>
                    <a:pt x="7790" y="4611"/>
                  </a:cubicBezTo>
                  <a:cubicBezTo>
                    <a:pt x="7847" y="6248"/>
                    <a:pt x="9069" y="7565"/>
                    <a:pt x="10631" y="7791"/>
                  </a:cubicBezTo>
                  <a:cubicBezTo>
                    <a:pt x="10838" y="7829"/>
                    <a:pt x="11026" y="7829"/>
                    <a:pt x="11233" y="7829"/>
                  </a:cubicBezTo>
                  <a:cubicBezTo>
                    <a:pt x="13058" y="7771"/>
                    <a:pt x="14507" y="6229"/>
                    <a:pt x="14432" y="4385"/>
                  </a:cubicBezTo>
                  <a:cubicBezTo>
                    <a:pt x="14412" y="3501"/>
                    <a:pt x="14036" y="2674"/>
                    <a:pt x="13378" y="2072"/>
                  </a:cubicBezTo>
                  <a:cubicBezTo>
                    <a:pt x="12772" y="1501"/>
                    <a:pt x="11980" y="1184"/>
                    <a:pt x="11131" y="1184"/>
                  </a:cubicBezTo>
                  <a:cubicBezTo>
                    <a:pt x="11083" y="1184"/>
                    <a:pt x="11036" y="1185"/>
                    <a:pt x="10988" y="1187"/>
                  </a:cubicBezTo>
                  <a:cubicBezTo>
                    <a:pt x="10105" y="1206"/>
                    <a:pt x="9295" y="1582"/>
                    <a:pt x="8675" y="2240"/>
                  </a:cubicBezTo>
                  <a:cubicBezTo>
                    <a:pt x="8299" y="2636"/>
                    <a:pt x="8053" y="3125"/>
                    <a:pt x="7922" y="3632"/>
                  </a:cubicBezTo>
                  <a:cubicBezTo>
                    <a:pt x="7903" y="3632"/>
                    <a:pt x="7885" y="3614"/>
                    <a:pt x="7865" y="3614"/>
                  </a:cubicBezTo>
                  <a:lnTo>
                    <a:pt x="6661" y="3520"/>
                  </a:lnTo>
                  <a:cubicBezTo>
                    <a:pt x="6681" y="3426"/>
                    <a:pt x="6699" y="3313"/>
                    <a:pt x="6681" y="3219"/>
                  </a:cubicBezTo>
                  <a:cubicBezTo>
                    <a:pt x="6624" y="1410"/>
                    <a:pt x="5140" y="0"/>
                    <a:pt x="33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94" name="Google Shape;2394;p98"/>
          <p:cNvGrpSpPr/>
          <p:nvPr/>
        </p:nvGrpSpPr>
        <p:grpSpPr>
          <a:xfrm>
            <a:off x="7026959" y="2324588"/>
            <a:ext cx="852587" cy="852597"/>
            <a:chOff x="2416677" y="2368748"/>
            <a:chExt cx="882687" cy="882697"/>
          </a:xfrm>
        </p:grpSpPr>
        <p:sp>
          <p:nvSpPr>
            <p:cNvPr id="2395" name="Google Shape;2395;p98"/>
            <p:cNvSpPr/>
            <p:nvPr/>
          </p:nvSpPr>
          <p:spPr>
            <a:xfrm>
              <a:off x="2676427" y="2705986"/>
              <a:ext cx="43016" cy="43379"/>
            </a:xfrm>
            <a:custGeom>
              <a:avLst/>
              <a:gdLst/>
              <a:ahLst/>
              <a:cxnLst/>
              <a:rect l="l" t="t" r="r" b="b"/>
              <a:pathLst>
                <a:path w="2371" h="2391" extrusionOk="0">
                  <a:moveTo>
                    <a:pt x="1186" y="602"/>
                  </a:moveTo>
                  <a:cubicBezTo>
                    <a:pt x="1505" y="602"/>
                    <a:pt x="1769" y="866"/>
                    <a:pt x="1769" y="1186"/>
                  </a:cubicBezTo>
                  <a:cubicBezTo>
                    <a:pt x="1769" y="1505"/>
                    <a:pt x="1505" y="1769"/>
                    <a:pt x="1186" y="1769"/>
                  </a:cubicBezTo>
                  <a:cubicBezTo>
                    <a:pt x="865" y="1769"/>
                    <a:pt x="602" y="1505"/>
                    <a:pt x="602" y="1186"/>
                  </a:cubicBezTo>
                  <a:cubicBezTo>
                    <a:pt x="602" y="866"/>
                    <a:pt x="865" y="602"/>
                    <a:pt x="1186" y="602"/>
                  </a:cubicBezTo>
                  <a:close/>
                  <a:moveTo>
                    <a:pt x="1186" y="0"/>
                  </a:moveTo>
                  <a:cubicBezTo>
                    <a:pt x="527" y="0"/>
                    <a:pt x="0" y="527"/>
                    <a:pt x="0" y="1186"/>
                  </a:cubicBezTo>
                  <a:cubicBezTo>
                    <a:pt x="0" y="1844"/>
                    <a:pt x="527" y="2390"/>
                    <a:pt x="1186" y="2390"/>
                  </a:cubicBezTo>
                  <a:cubicBezTo>
                    <a:pt x="1844" y="2390"/>
                    <a:pt x="2371" y="1844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6" name="Google Shape;2396;p98"/>
            <p:cNvSpPr/>
            <p:nvPr/>
          </p:nvSpPr>
          <p:spPr>
            <a:xfrm>
              <a:off x="2616011" y="2705986"/>
              <a:ext cx="43361" cy="43379"/>
            </a:xfrm>
            <a:custGeom>
              <a:avLst/>
              <a:gdLst/>
              <a:ahLst/>
              <a:cxnLst/>
              <a:rect l="l" t="t" r="r" b="b"/>
              <a:pathLst>
                <a:path w="2390" h="2391" extrusionOk="0">
                  <a:moveTo>
                    <a:pt x="1185" y="602"/>
                  </a:moveTo>
                  <a:cubicBezTo>
                    <a:pt x="1506" y="602"/>
                    <a:pt x="1769" y="866"/>
                    <a:pt x="1769" y="1186"/>
                  </a:cubicBezTo>
                  <a:cubicBezTo>
                    <a:pt x="1769" y="1505"/>
                    <a:pt x="1506" y="1769"/>
                    <a:pt x="1185" y="1769"/>
                  </a:cubicBezTo>
                  <a:cubicBezTo>
                    <a:pt x="866" y="1769"/>
                    <a:pt x="621" y="1505"/>
                    <a:pt x="621" y="1186"/>
                  </a:cubicBezTo>
                  <a:cubicBezTo>
                    <a:pt x="621" y="866"/>
                    <a:pt x="866" y="602"/>
                    <a:pt x="1185" y="602"/>
                  </a:cubicBezTo>
                  <a:close/>
                  <a:moveTo>
                    <a:pt x="1185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44"/>
                    <a:pt x="528" y="2390"/>
                    <a:pt x="1185" y="2390"/>
                  </a:cubicBezTo>
                  <a:cubicBezTo>
                    <a:pt x="1844" y="2390"/>
                    <a:pt x="2389" y="1844"/>
                    <a:pt x="2389" y="1186"/>
                  </a:cubicBezTo>
                  <a:cubicBezTo>
                    <a:pt x="2389" y="527"/>
                    <a:pt x="1844" y="0"/>
                    <a:pt x="1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7" name="Google Shape;2397;p98"/>
            <p:cNvSpPr/>
            <p:nvPr/>
          </p:nvSpPr>
          <p:spPr>
            <a:xfrm>
              <a:off x="2556957" y="2705986"/>
              <a:ext cx="43379" cy="43379"/>
            </a:xfrm>
            <a:custGeom>
              <a:avLst/>
              <a:gdLst/>
              <a:ahLst/>
              <a:cxnLst/>
              <a:rect l="l" t="t" r="r" b="b"/>
              <a:pathLst>
                <a:path w="2391" h="2391" extrusionOk="0">
                  <a:moveTo>
                    <a:pt x="1186" y="602"/>
                  </a:moveTo>
                  <a:cubicBezTo>
                    <a:pt x="1505" y="602"/>
                    <a:pt x="1769" y="866"/>
                    <a:pt x="1769" y="1186"/>
                  </a:cubicBezTo>
                  <a:cubicBezTo>
                    <a:pt x="1769" y="1505"/>
                    <a:pt x="1505" y="1769"/>
                    <a:pt x="1186" y="1769"/>
                  </a:cubicBezTo>
                  <a:cubicBezTo>
                    <a:pt x="866" y="1769"/>
                    <a:pt x="622" y="1505"/>
                    <a:pt x="622" y="1186"/>
                  </a:cubicBezTo>
                  <a:cubicBezTo>
                    <a:pt x="622" y="866"/>
                    <a:pt x="866" y="602"/>
                    <a:pt x="1186" y="602"/>
                  </a:cubicBezTo>
                  <a:close/>
                  <a:moveTo>
                    <a:pt x="1186" y="0"/>
                  </a:moveTo>
                  <a:cubicBezTo>
                    <a:pt x="527" y="0"/>
                    <a:pt x="0" y="527"/>
                    <a:pt x="0" y="1186"/>
                  </a:cubicBezTo>
                  <a:cubicBezTo>
                    <a:pt x="0" y="1844"/>
                    <a:pt x="527" y="2390"/>
                    <a:pt x="1186" y="2390"/>
                  </a:cubicBezTo>
                  <a:cubicBezTo>
                    <a:pt x="1844" y="2390"/>
                    <a:pt x="2390" y="1844"/>
                    <a:pt x="2390" y="1186"/>
                  </a:cubicBezTo>
                  <a:cubicBezTo>
                    <a:pt x="2390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8" name="Google Shape;2398;p98"/>
            <p:cNvSpPr/>
            <p:nvPr/>
          </p:nvSpPr>
          <p:spPr>
            <a:xfrm>
              <a:off x="2416677" y="2368748"/>
              <a:ext cx="882687" cy="703149"/>
            </a:xfrm>
            <a:custGeom>
              <a:avLst/>
              <a:gdLst/>
              <a:ahLst/>
              <a:cxnLst/>
              <a:rect l="l" t="t" r="r" b="b"/>
              <a:pathLst>
                <a:path w="48653" h="38757" extrusionOk="0">
                  <a:moveTo>
                    <a:pt x="24326" y="0"/>
                  </a:moveTo>
                  <a:cubicBezTo>
                    <a:pt x="10893" y="0"/>
                    <a:pt x="0" y="10894"/>
                    <a:pt x="0" y="24327"/>
                  </a:cubicBezTo>
                  <a:cubicBezTo>
                    <a:pt x="0" y="29387"/>
                    <a:pt x="1543" y="34091"/>
                    <a:pt x="4177" y="37986"/>
                  </a:cubicBezTo>
                  <a:lnTo>
                    <a:pt x="43912" y="37986"/>
                  </a:lnTo>
                  <a:lnTo>
                    <a:pt x="43912" y="38757"/>
                  </a:lnTo>
                  <a:cubicBezTo>
                    <a:pt x="46884" y="34730"/>
                    <a:pt x="48653" y="29726"/>
                    <a:pt x="48653" y="24327"/>
                  </a:cubicBezTo>
                  <a:cubicBezTo>
                    <a:pt x="48653" y="10894"/>
                    <a:pt x="37759" y="0"/>
                    <a:pt x="243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9" name="Google Shape;2399;p98"/>
            <p:cNvSpPr/>
            <p:nvPr/>
          </p:nvSpPr>
          <p:spPr>
            <a:xfrm>
              <a:off x="2492459" y="3057901"/>
              <a:ext cx="720892" cy="193544"/>
            </a:xfrm>
            <a:custGeom>
              <a:avLst/>
              <a:gdLst/>
              <a:ahLst/>
              <a:cxnLst/>
              <a:rect l="l" t="t" r="r" b="b"/>
              <a:pathLst>
                <a:path w="39735" h="10668" extrusionOk="0">
                  <a:moveTo>
                    <a:pt x="0" y="1"/>
                  </a:moveTo>
                  <a:cubicBezTo>
                    <a:pt x="4383" y="6435"/>
                    <a:pt x="11758" y="10668"/>
                    <a:pt x="20149" y="10668"/>
                  </a:cubicBezTo>
                  <a:cubicBezTo>
                    <a:pt x="28183" y="10668"/>
                    <a:pt x="35295" y="6774"/>
                    <a:pt x="39735" y="772"/>
                  </a:cubicBezTo>
                  <a:lnTo>
                    <a:pt x="397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0" name="Google Shape;2400;p98"/>
            <p:cNvSpPr/>
            <p:nvPr/>
          </p:nvSpPr>
          <p:spPr>
            <a:xfrm>
              <a:off x="2601678" y="2371669"/>
              <a:ext cx="448845" cy="478726"/>
            </a:xfrm>
            <a:custGeom>
              <a:avLst/>
              <a:gdLst/>
              <a:ahLst/>
              <a:cxnLst/>
              <a:rect l="l" t="t" r="r" b="b"/>
              <a:pathLst>
                <a:path w="24740" h="26387" extrusionOk="0">
                  <a:moveTo>
                    <a:pt x="13030" y="0"/>
                  </a:moveTo>
                  <a:cubicBezTo>
                    <a:pt x="9766" y="0"/>
                    <a:pt x="6448" y="808"/>
                    <a:pt x="4027" y="3132"/>
                  </a:cubicBezTo>
                  <a:cubicBezTo>
                    <a:pt x="2163" y="4938"/>
                    <a:pt x="1054" y="7422"/>
                    <a:pt x="583" y="9943"/>
                  </a:cubicBezTo>
                  <a:cubicBezTo>
                    <a:pt x="1" y="13159"/>
                    <a:pt x="884" y="16207"/>
                    <a:pt x="1674" y="19293"/>
                  </a:cubicBezTo>
                  <a:lnTo>
                    <a:pt x="7808" y="26386"/>
                  </a:lnTo>
                  <a:lnTo>
                    <a:pt x="9049" y="20083"/>
                  </a:lnTo>
                  <a:cubicBezTo>
                    <a:pt x="9087" y="20007"/>
                    <a:pt x="9106" y="19914"/>
                    <a:pt x="9106" y="19801"/>
                  </a:cubicBezTo>
                  <a:lnTo>
                    <a:pt x="11043" y="9923"/>
                  </a:lnTo>
                  <a:cubicBezTo>
                    <a:pt x="11364" y="9717"/>
                    <a:pt x="11703" y="9529"/>
                    <a:pt x="12079" y="9396"/>
                  </a:cubicBezTo>
                  <a:cubicBezTo>
                    <a:pt x="12911" y="9096"/>
                    <a:pt x="13844" y="8998"/>
                    <a:pt x="14782" y="8998"/>
                  </a:cubicBezTo>
                  <a:cubicBezTo>
                    <a:pt x="15605" y="8998"/>
                    <a:pt x="16431" y="9073"/>
                    <a:pt x="17196" y="9153"/>
                  </a:cubicBezTo>
                  <a:lnTo>
                    <a:pt x="17252" y="9153"/>
                  </a:lnTo>
                  <a:cubicBezTo>
                    <a:pt x="17568" y="9191"/>
                    <a:pt x="17901" y="9208"/>
                    <a:pt x="18243" y="9208"/>
                  </a:cubicBezTo>
                  <a:cubicBezTo>
                    <a:pt x="19593" y="9208"/>
                    <a:pt x="21102" y="8940"/>
                    <a:pt x="22407" y="8626"/>
                  </a:cubicBezTo>
                  <a:cubicBezTo>
                    <a:pt x="23029" y="8475"/>
                    <a:pt x="23536" y="8137"/>
                    <a:pt x="23894" y="7685"/>
                  </a:cubicBezTo>
                  <a:cubicBezTo>
                    <a:pt x="24647" y="6744"/>
                    <a:pt x="24740" y="5333"/>
                    <a:pt x="23894" y="4279"/>
                  </a:cubicBezTo>
                  <a:cubicBezTo>
                    <a:pt x="22369" y="2417"/>
                    <a:pt x="19547" y="403"/>
                    <a:pt x="14412" y="47"/>
                  </a:cubicBezTo>
                  <a:cubicBezTo>
                    <a:pt x="13954" y="16"/>
                    <a:pt x="13493" y="0"/>
                    <a:pt x="1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1" name="Google Shape;2401;p98"/>
            <p:cNvSpPr/>
            <p:nvPr/>
          </p:nvSpPr>
          <p:spPr>
            <a:xfrm>
              <a:off x="2626262" y="2511096"/>
              <a:ext cx="452619" cy="640013"/>
            </a:xfrm>
            <a:custGeom>
              <a:avLst/>
              <a:gdLst/>
              <a:ahLst/>
              <a:cxnLst/>
              <a:rect l="l" t="t" r="r" b="b"/>
              <a:pathLst>
                <a:path w="24948" h="35277" extrusionOk="0">
                  <a:moveTo>
                    <a:pt x="22539" y="0"/>
                  </a:moveTo>
                  <a:cubicBezTo>
                    <a:pt x="22181" y="452"/>
                    <a:pt x="21674" y="790"/>
                    <a:pt x="21052" y="941"/>
                  </a:cubicBezTo>
                  <a:cubicBezTo>
                    <a:pt x="19747" y="1255"/>
                    <a:pt x="18238" y="1523"/>
                    <a:pt x="16888" y="1523"/>
                  </a:cubicBezTo>
                  <a:cubicBezTo>
                    <a:pt x="16546" y="1523"/>
                    <a:pt x="16213" y="1506"/>
                    <a:pt x="15897" y="1468"/>
                  </a:cubicBezTo>
                  <a:lnTo>
                    <a:pt x="15841" y="1468"/>
                  </a:lnTo>
                  <a:cubicBezTo>
                    <a:pt x="15076" y="1388"/>
                    <a:pt x="14250" y="1313"/>
                    <a:pt x="13427" y="1313"/>
                  </a:cubicBezTo>
                  <a:cubicBezTo>
                    <a:pt x="12489" y="1313"/>
                    <a:pt x="11556" y="1411"/>
                    <a:pt x="10724" y="1711"/>
                  </a:cubicBezTo>
                  <a:cubicBezTo>
                    <a:pt x="9219" y="2258"/>
                    <a:pt x="8015" y="3575"/>
                    <a:pt x="7639" y="5118"/>
                  </a:cubicBezTo>
                  <a:cubicBezTo>
                    <a:pt x="7300" y="6528"/>
                    <a:pt x="7581" y="8052"/>
                    <a:pt x="7619" y="9482"/>
                  </a:cubicBezTo>
                  <a:cubicBezTo>
                    <a:pt x="7657" y="10140"/>
                    <a:pt x="7694" y="10799"/>
                    <a:pt x="7714" y="11457"/>
                  </a:cubicBezTo>
                  <a:cubicBezTo>
                    <a:pt x="7714" y="11683"/>
                    <a:pt x="7827" y="12192"/>
                    <a:pt x="7694" y="12398"/>
                  </a:cubicBezTo>
                  <a:cubicBezTo>
                    <a:pt x="7447" y="12834"/>
                    <a:pt x="7309" y="13015"/>
                    <a:pt x="7215" y="13015"/>
                  </a:cubicBezTo>
                  <a:cubicBezTo>
                    <a:pt x="6827" y="13015"/>
                    <a:pt x="7145" y="9987"/>
                    <a:pt x="3518" y="8974"/>
                  </a:cubicBezTo>
                  <a:lnTo>
                    <a:pt x="3254" y="9011"/>
                  </a:lnTo>
                  <a:cubicBezTo>
                    <a:pt x="1355" y="9237"/>
                    <a:pt x="0" y="10950"/>
                    <a:pt x="226" y="12849"/>
                  </a:cubicBezTo>
                  <a:cubicBezTo>
                    <a:pt x="452" y="14593"/>
                    <a:pt x="1940" y="15884"/>
                    <a:pt x="3654" y="15884"/>
                  </a:cubicBezTo>
                  <a:cubicBezTo>
                    <a:pt x="3789" y="15884"/>
                    <a:pt x="3926" y="15876"/>
                    <a:pt x="4064" y="15859"/>
                  </a:cubicBezTo>
                  <a:lnTo>
                    <a:pt x="4892" y="15766"/>
                  </a:lnTo>
                  <a:lnTo>
                    <a:pt x="5098" y="17515"/>
                  </a:lnTo>
                  <a:cubicBezTo>
                    <a:pt x="5080" y="17648"/>
                    <a:pt x="5080" y="17778"/>
                    <a:pt x="5080" y="17911"/>
                  </a:cubicBezTo>
                  <a:lnTo>
                    <a:pt x="4816" y="29049"/>
                  </a:lnTo>
                  <a:cubicBezTo>
                    <a:pt x="4741" y="32398"/>
                    <a:pt x="7393" y="35162"/>
                    <a:pt x="10742" y="35238"/>
                  </a:cubicBezTo>
                  <a:lnTo>
                    <a:pt x="12718" y="35275"/>
                  </a:lnTo>
                  <a:cubicBezTo>
                    <a:pt x="12765" y="35276"/>
                    <a:pt x="12812" y="35277"/>
                    <a:pt x="12858" y="35277"/>
                  </a:cubicBezTo>
                  <a:cubicBezTo>
                    <a:pt x="16144" y="35277"/>
                    <a:pt x="18833" y="32670"/>
                    <a:pt x="18907" y="29368"/>
                  </a:cubicBezTo>
                  <a:lnTo>
                    <a:pt x="19020" y="24326"/>
                  </a:lnTo>
                  <a:cubicBezTo>
                    <a:pt x="22557" y="23329"/>
                    <a:pt x="24947" y="19886"/>
                    <a:pt x="24496" y="16123"/>
                  </a:cubicBezTo>
                  <a:lnTo>
                    <a:pt x="24476" y="15879"/>
                  </a:lnTo>
                  <a:lnTo>
                    <a:pt x="22953" y="3236"/>
                  </a:lnTo>
                  <a:lnTo>
                    <a:pt x="22708" y="1147"/>
                  </a:lnTo>
                  <a:lnTo>
                    <a:pt x="22632" y="545"/>
                  </a:lnTo>
                  <a:cubicBezTo>
                    <a:pt x="22614" y="357"/>
                    <a:pt x="22577" y="169"/>
                    <a:pt x="22539" y="0"/>
                  </a:cubicBezTo>
                  <a:close/>
                </a:path>
              </a:pathLst>
            </a:custGeom>
            <a:solidFill>
              <a:srgbClr val="A55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2" name="Google Shape;2402;p98"/>
            <p:cNvSpPr/>
            <p:nvPr/>
          </p:nvSpPr>
          <p:spPr>
            <a:xfrm>
              <a:off x="2971337" y="2809817"/>
              <a:ext cx="100382" cy="142981"/>
            </a:xfrm>
            <a:custGeom>
              <a:avLst/>
              <a:gdLst/>
              <a:ahLst/>
              <a:cxnLst/>
              <a:rect l="l" t="t" r="r" b="b"/>
              <a:pathLst>
                <a:path w="5533" h="7881" extrusionOk="0">
                  <a:moveTo>
                    <a:pt x="5512" y="0"/>
                  </a:moveTo>
                  <a:cubicBezTo>
                    <a:pt x="5526" y="190"/>
                    <a:pt x="5533" y="379"/>
                    <a:pt x="5533" y="566"/>
                  </a:cubicBezTo>
                  <a:lnTo>
                    <a:pt x="5533" y="566"/>
                  </a:lnTo>
                  <a:cubicBezTo>
                    <a:pt x="5533" y="379"/>
                    <a:pt x="5526" y="190"/>
                    <a:pt x="5512" y="0"/>
                  </a:cubicBezTo>
                  <a:close/>
                  <a:moveTo>
                    <a:pt x="5533" y="576"/>
                  </a:moveTo>
                  <a:cubicBezTo>
                    <a:pt x="5528" y="3981"/>
                    <a:pt x="3251" y="6952"/>
                    <a:pt x="0" y="7861"/>
                  </a:cubicBezTo>
                  <a:lnTo>
                    <a:pt x="0" y="7880"/>
                  </a:lnTo>
                  <a:cubicBezTo>
                    <a:pt x="3251" y="6953"/>
                    <a:pt x="5528" y="3981"/>
                    <a:pt x="5533" y="576"/>
                  </a:cubicBezTo>
                  <a:close/>
                </a:path>
              </a:pathLst>
            </a:custGeom>
            <a:solidFill>
              <a:srgbClr val="C6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3" name="Google Shape;2403;p98"/>
            <p:cNvSpPr/>
            <p:nvPr/>
          </p:nvSpPr>
          <p:spPr>
            <a:xfrm>
              <a:off x="2714998" y="2782784"/>
              <a:ext cx="362850" cy="240316"/>
            </a:xfrm>
            <a:custGeom>
              <a:avLst/>
              <a:gdLst/>
              <a:ahLst/>
              <a:cxnLst/>
              <a:rect l="l" t="t" r="r" b="b"/>
              <a:pathLst>
                <a:path w="20000" h="13246" extrusionOk="0">
                  <a:moveTo>
                    <a:pt x="19585" y="904"/>
                  </a:moveTo>
                  <a:lnTo>
                    <a:pt x="19605" y="1148"/>
                  </a:lnTo>
                  <a:lnTo>
                    <a:pt x="19605" y="1167"/>
                  </a:lnTo>
                  <a:lnTo>
                    <a:pt x="19605" y="1185"/>
                  </a:lnTo>
                  <a:lnTo>
                    <a:pt x="19605" y="1205"/>
                  </a:lnTo>
                  <a:lnTo>
                    <a:pt x="19605" y="1223"/>
                  </a:lnTo>
                  <a:lnTo>
                    <a:pt x="19615" y="1223"/>
                  </a:lnTo>
                  <a:cubicBezTo>
                    <a:pt x="19608" y="1117"/>
                    <a:pt x="19598" y="1011"/>
                    <a:pt x="19585" y="904"/>
                  </a:cubicBezTo>
                  <a:close/>
                  <a:moveTo>
                    <a:pt x="13547" y="9501"/>
                  </a:moveTo>
                  <a:lnTo>
                    <a:pt x="13547" y="9501"/>
                  </a:lnTo>
                  <a:cubicBezTo>
                    <a:pt x="13359" y="9539"/>
                    <a:pt x="13151" y="9576"/>
                    <a:pt x="12963" y="9614"/>
                  </a:cubicBezTo>
                  <a:cubicBezTo>
                    <a:pt x="13151" y="9576"/>
                    <a:pt x="13339" y="9539"/>
                    <a:pt x="13547" y="9501"/>
                  </a:cubicBezTo>
                  <a:close/>
                  <a:moveTo>
                    <a:pt x="791" y="1"/>
                  </a:moveTo>
                  <a:cubicBezTo>
                    <a:pt x="508" y="1"/>
                    <a:pt x="1" y="791"/>
                    <a:pt x="1" y="791"/>
                  </a:cubicBezTo>
                  <a:lnTo>
                    <a:pt x="320" y="3443"/>
                  </a:lnTo>
                  <a:cubicBezTo>
                    <a:pt x="771" y="7319"/>
                    <a:pt x="4065" y="10160"/>
                    <a:pt x="7865" y="10160"/>
                  </a:cubicBezTo>
                  <a:cubicBezTo>
                    <a:pt x="8071" y="10160"/>
                    <a:pt x="8297" y="10141"/>
                    <a:pt x="8523" y="10123"/>
                  </a:cubicBezTo>
                  <a:lnTo>
                    <a:pt x="13885" y="13246"/>
                  </a:lnTo>
                  <a:lnTo>
                    <a:pt x="13961" y="9408"/>
                  </a:lnTo>
                  <a:cubicBezTo>
                    <a:pt x="14016" y="9388"/>
                    <a:pt x="14073" y="9370"/>
                    <a:pt x="14129" y="9370"/>
                  </a:cubicBezTo>
                  <a:lnTo>
                    <a:pt x="14129" y="9351"/>
                  </a:lnTo>
                  <a:cubicBezTo>
                    <a:pt x="17628" y="8372"/>
                    <a:pt x="19999" y="5005"/>
                    <a:pt x="19623" y="1280"/>
                  </a:cubicBezTo>
                  <a:lnTo>
                    <a:pt x="19623" y="1261"/>
                  </a:lnTo>
                  <a:lnTo>
                    <a:pt x="19623" y="1243"/>
                  </a:lnTo>
                  <a:lnTo>
                    <a:pt x="19623" y="1223"/>
                  </a:lnTo>
                  <a:lnTo>
                    <a:pt x="19615" y="1223"/>
                  </a:lnTo>
                  <a:cubicBezTo>
                    <a:pt x="19883" y="4933"/>
                    <a:pt x="17183" y="8235"/>
                    <a:pt x="13452" y="8693"/>
                  </a:cubicBezTo>
                  <a:lnTo>
                    <a:pt x="9238" y="9182"/>
                  </a:lnTo>
                  <a:cubicBezTo>
                    <a:pt x="8974" y="9220"/>
                    <a:pt x="8693" y="9238"/>
                    <a:pt x="8410" y="9238"/>
                  </a:cubicBezTo>
                  <a:cubicBezTo>
                    <a:pt x="4910" y="9238"/>
                    <a:pt x="1900" y="6623"/>
                    <a:pt x="1468" y="3067"/>
                  </a:cubicBezTo>
                  <a:cubicBezTo>
                    <a:pt x="1468" y="3067"/>
                    <a:pt x="1260" y="1900"/>
                    <a:pt x="941" y="207"/>
                  </a:cubicBezTo>
                  <a:cubicBezTo>
                    <a:pt x="922" y="57"/>
                    <a:pt x="866" y="1"/>
                    <a:pt x="791" y="1"/>
                  </a:cubicBezTo>
                  <a:close/>
                </a:path>
              </a:pathLst>
            </a:custGeom>
            <a:solidFill>
              <a:srgbClr val="954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4" name="Google Shape;2404;p98"/>
            <p:cNvSpPr/>
            <p:nvPr/>
          </p:nvSpPr>
          <p:spPr>
            <a:xfrm>
              <a:off x="3038230" y="2531906"/>
              <a:ext cx="4463" cy="37918"/>
            </a:xfrm>
            <a:custGeom>
              <a:avLst/>
              <a:gdLst/>
              <a:ahLst/>
              <a:cxnLst/>
              <a:rect l="l" t="t" r="r" b="b"/>
              <a:pathLst>
                <a:path w="246" h="2090" extrusionOk="0">
                  <a:moveTo>
                    <a:pt x="1" y="0"/>
                  </a:moveTo>
                  <a:lnTo>
                    <a:pt x="246" y="2089"/>
                  </a:lnTo>
                  <a:close/>
                </a:path>
              </a:pathLst>
            </a:custGeom>
            <a:solidFill>
              <a:srgbClr val="C6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5" name="Google Shape;2405;p98"/>
            <p:cNvSpPr/>
            <p:nvPr/>
          </p:nvSpPr>
          <p:spPr>
            <a:xfrm>
              <a:off x="2892489" y="2701124"/>
              <a:ext cx="21862" cy="20646"/>
            </a:xfrm>
            <a:custGeom>
              <a:avLst/>
              <a:gdLst/>
              <a:ahLst/>
              <a:cxnLst/>
              <a:rect l="l" t="t" r="r" b="b"/>
              <a:pathLst>
                <a:path w="1205" h="1138" extrusionOk="0">
                  <a:moveTo>
                    <a:pt x="597" y="1"/>
                  </a:moveTo>
                  <a:cubicBezTo>
                    <a:pt x="574" y="1"/>
                    <a:pt x="551" y="2"/>
                    <a:pt x="528" y="5"/>
                  </a:cubicBezTo>
                  <a:cubicBezTo>
                    <a:pt x="227" y="42"/>
                    <a:pt x="1" y="325"/>
                    <a:pt x="39" y="644"/>
                  </a:cubicBezTo>
                  <a:cubicBezTo>
                    <a:pt x="73" y="923"/>
                    <a:pt x="318" y="1138"/>
                    <a:pt x="593" y="1138"/>
                  </a:cubicBezTo>
                  <a:cubicBezTo>
                    <a:pt x="615" y="1138"/>
                    <a:pt x="637" y="1136"/>
                    <a:pt x="659" y="1134"/>
                  </a:cubicBezTo>
                  <a:cubicBezTo>
                    <a:pt x="979" y="1096"/>
                    <a:pt x="1205" y="814"/>
                    <a:pt x="1167" y="513"/>
                  </a:cubicBezTo>
                  <a:cubicBezTo>
                    <a:pt x="1132" y="216"/>
                    <a:pt x="887" y="1"/>
                    <a:pt x="597" y="1"/>
                  </a:cubicBezTo>
                  <a:close/>
                </a:path>
              </a:pathLst>
            </a:custGeom>
            <a:solidFill>
              <a:srgbClr val="142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6" name="Google Shape;2406;p98"/>
            <p:cNvSpPr/>
            <p:nvPr/>
          </p:nvSpPr>
          <p:spPr>
            <a:xfrm>
              <a:off x="2993181" y="2686791"/>
              <a:ext cx="21862" cy="20320"/>
            </a:xfrm>
            <a:custGeom>
              <a:avLst/>
              <a:gdLst/>
              <a:ahLst/>
              <a:cxnLst/>
              <a:rect l="l" t="t" r="r" b="b"/>
              <a:pathLst>
                <a:path w="1205" h="1120" extrusionOk="0">
                  <a:moveTo>
                    <a:pt x="617" y="0"/>
                  </a:moveTo>
                  <a:cubicBezTo>
                    <a:pt x="594" y="0"/>
                    <a:pt x="570" y="2"/>
                    <a:pt x="547" y="5"/>
                  </a:cubicBezTo>
                  <a:cubicBezTo>
                    <a:pt x="226" y="42"/>
                    <a:pt x="0" y="325"/>
                    <a:pt x="38" y="626"/>
                  </a:cubicBezTo>
                  <a:cubicBezTo>
                    <a:pt x="73" y="905"/>
                    <a:pt x="318" y="1119"/>
                    <a:pt x="608" y="1119"/>
                  </a:cubicBezTo>
                  <a:cubicBezTo>
                    <a:pt x="631" y="1119"/>
                    <a:pt x="654" y="1118"/>
                    <a:pt x="678" y="1115"/>
                  </a:cubicBezTo>
                  <a:cubicBezTo>
                    <a:pt x="979" y="1078"/>
                    <a:pt x="1204" y="795"/>
                    <a:pt x="1167" y="494"/>
                  </a:cubicBezTo>
                  <a:cubicBezTo>
                    <a:pt x="1132" y="200"/>
                    <a:pt x="890" y="0"/>
                    <a:pt x="617" y="0"/>
                  </a:cubicBezTo>
                  <a:close/>
                </a:path>
              </a:pathLst>
            </a:custGeom>
            <a:solidFill>
              <a:srgbClr val="142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7" name="Google Shape;2407;p98"/>
            <p:cNvSpPr/>
            <p:nvPr/>
          </p:nvSpPr>
          <p:spPr>
            <a:xfrm>
              <a:off x="2870972" y="2781042"/>
              <a:ext cx="84000" cy="36575"/>
            </a:xfrm>
            <a:custGeom>
              <a:avLst/>
              <a:gdLst/>
              <a:ahLst/>
              <a:cxnLst/>
              <a:rect l="l" t="t" r="r" b="b"/>
              <a:pathLst>
                <a:path w="4630" h="2016" extrusionOk="0">
                  <a:moveTo>
                    <a:pt x="316" y="0"/>
                  </a:moveTo>
                  <a:cubicBezTo>
                    <a:pt x="305" y="0"/>
                    <a:pt x="294" y="1"/>
                    <a:pt x="284" y="2"/>
                  </a:cubicBezTo>
                  <a:cubicBezTo>
                    <a:pt x="114" y="22"/>
                    <a:pt x="1" y="172"/>
                    <a:pt x="20" y="341"/>
                  </a:cubicBezTo>
                  <a:cubicBezTo>
                    <a:pt x="20" y="360"/>
                    <a:pt x="114" y="980"/>
                    <a:pt x="773" y="1470"/>
                  </a:cubicBezTo>
                  <a:cubicBezTo>
                    <a:pt x="1280" y="1828"/>
                    <a:pt x="1977" y="2016"/>
                    <a:pt x="2823" y="2016"/>
                  </a:cubicBezTo>
                  <a:cubicBezTo>
                    <a:pt x="3294" y="2016"/>
                    <a:pt x="3801" y="1959"/>
                    <a:pt x="4348" y="1865"/>
                  </a:cubicBezTo>
                  <a:cubicBezTo>
                    <a:pt x="4516" y="1828"/>
                    <a:pt x="4629" y="1677"/>
                    <a:pt x="4591" y="1507"/>
                  </a:cubicBezTo>
                  <a:cubicBezTo>
                    <a:pt x="4576" y="1361"/>
                    <a:pt x="4445" y="1256"/>
                    <a:pt x="4300" y="1256"/>
                  </a:cubicBezTo>
                  <a:cubicBezTo>
                    <a:pt x="4279" y="1256"/>
                    <a:pt x="4257" y="1259"/>
                    <a:pt x="4235" y="1263"/>
                  </a:cubicBezTo>
                  <a:cubicBezTo>
                    <a:pt x="3704" y="1360"/>
                    <a:pt x="3251" y="1400"/>
                    <a:pt x="2865" y="1400"/>
                  </a:cubicBezTo>
                  <a:cubicBezTo>
                    <a:pt x="1980" y="1400"/>
                    <a:pt x="1450" y="1190"/>
                    <a:pt x="1149" y="980"/>
                  </a:cubicBezTo>
                  <a:cubicBezTo>
                    <a:pt x="698" y="661"/>
                    <a:pt x="622" y="285"/>
                    <a:pt x="622" y="266"/>
                  </a:cubicBezTo>
                  <a:cubicBezTo>
                    <a:pt x="604" y="109"/>
                    <a:pt x="457" y="0"/>
                    <a:pt x="316" y="0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8" name="Google Shape;2408;p98"/>
            <p:cNvSpPr/>
            <p:nvPr/>
          </p:nvSpPr>
          <p:spPr>
            <a:xfrm>
              <a:off x="2945067" y="2650088"/>
              <a:ext cx="53938" cy="132368"/>
            </a:xfrm>
            <a:custGeom>
              <a:avLst/>
              <a:gdLst/>
              <a:ahLst/>
              <a:cxnLst/>
              <a:rect l="l" t="t" r="r" b="b"/>
              <a:pathLst>
                <a:path w="2973" h="7296" extrusionOk="0">
                  <a:moveTo>
                    <a:pt x="404" y="0"/>
                  </a:moveTo>
                  <a:cubicBezTo>
                    <a:pt x="356" y="0"/>
                    <a:pt x="308" y="11"/>
                    <a:pt x="264" y="33"/>
                  </a:cubicBezTo>
                  <a:cubicBezTo>
                    <a:pt x="113" y="109"/>
                    <a:pt x="56" y="279"/>
                    <a:pt x="131" y="429"/>
                  </a:cubicBezTo>
                  <a:lnTo>
                    <a:pt x="2163" y="4681"/>
                  </a:lnTo>
                  <a:cubicBezTo>
                    <a:pt x="2333" y="5057"/>
                    <a:pt x="2333" y="5509"/>
                    <a:pt x="2163" y="5885"/>
                  </a:cubicBezTo>
                  <a:cubicBezTo>
                    <a:pt x="1975" y="6242"/>
                    <a:pt x="1656" y="6505"/>
                    <a:pt x="1260" y="6600"/>
                  </a:cubicBezTo>
                  <a:cubicBezTo>
                    <a:pt x="979" y="6675"/>
                    <a:pt x="658" y="6693"/>
                    <a:pt x="319" y="6693"/>
                  </a:cubicBezTo>
                  <a:cubicBezTo>
                    <a:pt x="151" y="6693"/>
                    <a:pt x="0" y="6826"/>
                    <a:pt x="0" y="6994"/>
                  </a:cubicBezTo>
                  <a:cubicBezTo>
                    <a:pt x="0" y="7164"/>
                    <a:pt x="131" y="7295"/>
                    <a:pt x="301" y="7295"/>
                  </a:cubicBezTo>
                  <a:lnTo>
                    <a:pt x="432" y="7295"/>
                  </a:lnTo>
                  <a:cubicBezTo>
                    <a:pt x="771" y="7295"/>
                    <a:pt x="1109" y="7277"/>
                    <a:pt x="1392" y="7202"/>
                  </a:cubicBezTo>
                  <a:cubicBezTo>
                    <a:pt x="1975" y="7070"/>
                    <a:pt x="2446" y="6675"/>
                    <a:pt x="2709" y="6149"/>
                  </a:cubicBezTo>
                  <a:cubicBezTo>
                    <a:pt x="2973" y="5602"/>
                    <a:pt x="2973" y="4962"/>
                    <a:pt x="2709" y="4418"/>
                  </a:cubicBezTo>
                  <a:lnTo>
                    <a:pt x="678" y="166"/>
                  </a:lnTo>
                  <a:cubicBezTo>
                    <a:pt x="625" y="60"/>
                    <a:pt x="516" y="0"/>
                    <a:pt x="404" y="0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9" name="Google Shape;2409;p98"/>
            <p:cNvSpPr/>
            <p:nvPr/>
          </p:nvSpPr>
          <p:spPr>
            <a:xfrm>
              <a:off x="2924583" y="2876328"/>
              <a:ext cx="43016" cy="19449"/>
            </a:xfrm>
            <a:custGeom>
              <a:avLst/>
              <a:gdLst/>
              <a:ahLst/>
              <a:cxnLst/>
              <a:rect l="l" t="t" r="r" b="b"/>
              <a:pathLst>
                <a:path w="2371" h="1072" extrusionOk="0">
                  <a:moveTo>
                    <a:pt x="998" y="1"/>
                  </a:moveTo>
                  <a:cubicBezTo>
                    <a:pt x="571" y="1"/>
                    <a:pt x="246" y="140"/>
                    <a:pt x="226" y="150"/>
                  </a:cubicBezTo>
                  <a:cubicBezTo>
                    <a:pt x="76" y="226"/>
                    <a:pt x="0" y="394"/>
                    <a:pt x="56" y="564"/>
                  </a:cubicBezTo>
                  <a:cubicBezTo>
                    <a:pt x="111" y="675"/>
                    <a:pt x="227" y="744"/>
                    <a:pt x="344" y="744"/>
                  </a:cubicBezTo>
                  <a:cubicBezTo>
                    <a:pt x="387" y="744"/>
                    <a:pt x="430" y="735"/>
                    <a:pt x="470" y="715"/>
                  </a:cubicBezTo>
                  <a:cubicBezTo>
                    <a:pt x="490" y="705"/>
                    <a:pt x="704" y="613"/>
                    <a:pt x="981" y="613"/>
                  </a:cubicBezTo>
                  <a:cubicBezTo>
                    <a:pt x="1236" y="613"/>
                    <a:pt x="1545" y="690"/>
                    <a:pt x="1807" y="978"/>
                  </a:cubicBezTo>
                  <a:cubicBezTo>
                    <a:pt x="1882" y="1034"/>
                    <a:pt x="1957" y="1072"/>
                    <a:pt x="2032" y="1072"/>
                  </a:cubicBezTo>
                  <a:cubicBezTo>
                    <a:pt x="2108" y="1072"/>
                    <a:pt x="2183" y="1034"/>
                    <a:pt x="2238" y="978"/>
                  </a:cubicBezTo>
                  <a:cubicBezTo>
                    <a:pt x="2371" y="865"/>
                    <a:pt x="2371" y="677"/>
                    <a:pt x="2258" y="545"/>
                  </a:cubicBezTo>
                  <a:cubicBezTo>
                    <a:pt x="1855" y="115"/>
                    <a:pt x="1384" y="1"/>
                    <a:pt x="998" y="1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0" name="Google Shape;2410;p98"/>
            <p:cNvSpPr/>
            <p:nvPr/>
          </p:nvSpPr>
          <p:spPr>
            <a:xfrm>
              <a:off x="2832073" y="2640890"/>
              <a:ext cx="74094" cy="39877"/>
            </a:xfrm>
            <a:custGeom>
              <a:avLst/>
              <a:gdLst/>
              <a:ahLst/>
              <a:cxnLst/>
              <a:rect l="l" t="t" r="r" b="b"/>
              <a:pathLst>
                <a:path w="4084" h="2198" extrusionOk="0">
                  <a:moveTo>
                    <a:pt x="2706" y="1"/>
                  </a:moveTo>
                  <a:cubicBezTo>
                    <a:pt x="2388" y="1"/>
                    <a:pt x="2029" y="54"/>
                    <a:pt x="1656" y="184"/>
                  </a:cubicBezTo>
                  <a:cubicBezTo>
                    <a:pt x="790" y="503"/>
                    <a:pt x="263" y="1105"/>
                    <a:pt x="151" y="1519"/>
                  </a:cubicBezTo>
                  <a:cubicBezTo>
                    <a:pt x="0" y="1952"/>
                    <a:pt x="208" y="2178"/>
                    <a:pt x="471" y="2196"/>
                  </a:cubicBezTo>
                  <a:cubicBezTo>
                    <a:pt x="488" y="2197"/>
                    <a:pt x="505" y="2198"/>
                    <a:pt x="522" y="2198"/>
                  </a:cubicBezTo>
                  <a:cubicBezTo>
                    <a:pt x="787" y="2198"/>
                    <a:pt x="1054" y="2058"/>
                    <a:pt x="1337" y="1952"/>
                  </a:cubicBezTo>
                  <a:cubicBezTo>
                    <a:pt x="1638" y="1820"/>
                    <a:pt x="1939" y="1707"/>
                    <a:pt x="2202" y="1613"/>
                  </a:cubicBezTo>
                  <a:cubicBezTo>
                    <a:pt x="2465" y="1519"/>
                    <a:pt x="2766" y="1406"/>
                    <a:pt x="3068" y="1330"/>
                  </a:cubicBezTo>
                  <a:cubicBezTo>
                    <a:pt x="3369" y="1218"/>
                    <a:pt x="3688" y="1142"/>
                    <a:pt x="3895" y="954"/>
                  </a:cubicBezTo>
                  <a:cubicBezTo>
                    <a:pt x="4083" y="786"/>
                    <a:pt x="4064" y="465"/>
                    <a:pt x="3688" y="221"/>
                  </a:cubicBezTo>
                  <a:cubicBezTo>
                    <a:pt x="3474" y="9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1" name="Google Shape;2411;p98"/>
            <p:cNvSpPr/>
            <p:nvPr/>
          </p:nvSpPr>
          <p:spPr>
            <a:xfrm>
              <a:off x="2983965" y="2624017"/>
              <a:ext cx="58056" cy="23712"/>
            </a:xfrm>
            <a:custGeom>
              <a:avLst/>
              <a:gdLst/>
              <a:ahLst/>
              <a:cxnLst/>
              <a:rect l="l" t="t" r="r" b="b"/>
              <a:pathLst>
                <a:path w="3200" h="1307" extrusionOk="0">
                  <a:moveTo>
                    <a:pt x="1395" y="0"/>
                  </a:moveTo>
                  <a:cubicBezTo>
                    <a:pt x="862" y="0"/>
                    <a:pt x="434" y="190"/>
                    <a:pt x="245" y="379"/>
                  </a:cubicBezTo>
                  <a:cubicBezTo>
                    <a:pt x="1" y="624"/>
                    <a:pt x="39" y="850"/>
                    <a:pt x="207" y="943"/>
                  </a:cubicBezTo>
                  <a:cubicBezTo>
                    <a:pt x="377" y="1038"/>
                    <a:pt x="641" y="1056"/>
                    <a:pt x="866" y="1076"/>
                  </a:cubicBezTo>
                  <a:cubicBezTo>
                    <a:pt x="1110" y="1094"/>
                    <a:pt x="1356" y="1114"/>
                    <a:pt x="1562" y="1132"/>
                  </a:cubicBezTo>
                  <a:cubicBezTo>
                    <a:pt x="1769" y="1169"/>
                    <a:pt x="1995" y="1207"/>
                    <a:pt x="2239" y="1244"/>
                  </a:cubicBezTo>
                  <a:cubicBezTo>
                    <a:pt x="2396" y="1271"/>
                    <a:pt x="2563" y="1306"/>
                    <a:pt x="2713" y="1306"/>
                  </a:cubicBezTo>
                  <a:cubicBezTo>
                    <a:pt x="2779" y="1306"/>
                    <a:pt x="2841" y="1300"/>
                    <a:pt x="2898" y="1282"/>
                  </a:cubicBezTo>
                  <a:cubicBezTo>
                    <a:pt x="3105" y="1226"/>
                    <a:pt x="3199" y="1019"/>
                    <a:pt x="3029" y="737"/>
                  </a:cubicBezTo>
                  <a:cubicBezTo>
                    <a:pt x="2879" y="454"/>
                    <a:pt x="2409" y="98"/>
                    <a:pt x="1712" y="22"/>
                  </a:cubicBezTo>
                  <a:cubicBezTo>
                    <a:pt x="1603" y="7"/>
                    <a:pt x="1497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2" name="Google Shape;2412;p98"/>
            <p:cNvSpPr/>
            <p:nvPr/>
          </p:nvSpPr>
          <p:spPr>
            <a:xfrm>
              <a:off x="2668589" y="2708889"/>
              <a:ext cx="33781" cy="54119"/>
            </a:xfrm>
            <a:custGeom>
              <a:avLst/>
              <a:gdLst/>
              <a:ahLst/>
              <a:cxnLst/>
              <a:rect l="l" t="t" r="r" b="b"/>
              <a:pathLst>
                <a:path w="1862" h="2983" extrusionOk="0">
                  <a:moveTo>
                    <a:pt x="351" y="1"/>
                  </a:moveTo>
                  <a:cubicBezTo>
                    <a:pt x="296" y="1"/>
                    <a:pt x="240" y="15"/>
                    <a:pt x="188" y="48"/>
                  </a:cubicBezTo>
                  <a:cubicBezTo>
                    <a:pt x="56" y="141"/>
                    <a:pt x="0" y="329"/>
                    <a:pt x="93" y="462"/>
                  </a:cubicBezTo>
                  <a:lnTo>
                    <a:pt x="1016" y="1929"/>
                  </a:lnTo>
                  <a:lnTo>
                    <a:pt x="188" y="2418"/>
                  </a:lnTo>
                  <a:cubicBezTo>
                    <a:pt x="38" y="2512"/>
                    <a:pt x="0" y="2700"/>
                    <a:pt x="93" y="2850"/>
                  </a:cubicBezTo>
                  <a:cubicBezTo>
                    <a:pt x="151" y="2945"/>
                    <a:pt x="244" y="2983"/>
                    <a:pt x="357" y="2983"/>
                  </a:cubicBezTo>
                  <a:cubicBezTo>
                    <a:pt x="394" y="2983"/>
                    <a:pt x="452" y="2983"/>
                    <a:pt x="507" y="2945"/>
                  </a:cubicBezTo>
                  <a:lnTo>
                    <a:pt x="1862" y="2117"/>
                  </a:lnTo>
                  <a:lnTo>
                    <a:pt x="620" y="141"/>
                  </a:lnTo>
                  <a:cubicBezTo>
                    <a:pt x="559" y="55"/>
                    <a:pt x="456" y="1"/>
                    <a:pt x="351" y="1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13" name="Google Shape;2413;p98"/>
          <p:cNvGrpSpPr/>
          <p:nvPr/>
        </p:nvGrpSpPr>
        <p:grpSpPr>
          <a:xfrm>
            <a:off x="7066996" y="1066995"/>
            <a:ext cx="852603" cy="867070"/>
            <a:chOff x="5052081" y="2446802"/>
            <a:chExt cx="882703" cy="897681"/>
          </a:xfrm>
        </p:grpSpPr>
        <p:sp>
          <p:nvSpPr>
            <p:cNvPr id="2414" name="Google Shape;2414;p98"/>
            <p:cNvSpPr/>
            <p:nvPr/>
          </p:nvSpPr>
          <p:spPr>
            <a:xfrm>
              <a:off x="5052081" y="2446802"/>
              <a:ext cx="882703" cy="715166"/>
            </a:xfrm>
            <a:custGeom>
              <a:avLst/>
              <a:gdLst/>
              <a:ahLst/>
              <a:cxnLst/>
              <a:rect l="l" t="t" r="r" b="b"/>
              <a:pathLst>
                <a:path w="37666" h="30517" extrusionOk="0">
                  <a:moveTo>
                    <a:pt x="18833" y="1"/>
                  </a:moveTo>
                  <a:cubicBezTo>
                    <a:pt x="8429" y="1"/>
                    <a:pt x="0" y="8580"/>
                    <a:pt x="0" y="19153"/>
                  </a:cubicBezTo>
                  <a:cubicBezTo>
                    <a:pt x="0" y="23405"/>
                    <a:pt x="1355" y="27336"/>
                    <a:pt x="3670" y="30517"/>
                  </a:cubicBezTo>
                  <a:lnTo>
                    <a:pt x="3670" y="29895"/>
                  </a:lnTo>
                  <a:lnTo>
                    <a:pt x="34411" y="29895"/>
                  </a:lnTo>
                  <a:cubicBezTo>
                    <a:pt x="36461" y="26829"/>
                    <a:pt x="37665" y="23142"/>
                    <a:pt x="37665" y="19153"/>
                  </a:cubicBezTo>
                  <a:cubicBezTo>
                    <a:pt x="37665" y="8580"/>
                    <a:pt x="29237" y="1"/>
                    <a:pt x="188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5" name="Google Shape;2415;p98"/>
            <p:cNvSpPr/>
            <p:nvPr/>
          </p:nvSpPr>
          <p:spPr>
            <a:xfrm>
              <a:off x="5138062" y="3147371"/>
              <a:ext cx="720462" cy="197112"/>
            </a:xfrm>
            <a:custGeom>
              <a:avLst/>
              <a:gdLst/>
              <a:ahLst/>
              <a:cxnLst/>
              <a:rect l="l" t="t" r="r" b="b"/>
              <a:pathLst>
                <a:path w="30743" h="8411" extrusionOk="0">
                  <a:moveTo>
                    <a:pt x="1" y="0"/>
                  </a:moveTo>
                  <a:lnTo>
                    <a:pt x="1" y="622"/>
                  </a:lnTo>
                  <a:cubicBezTo>
                    <a:pt x="3425" y="5343"/>
                    <a:pt x="8936" y="8411"/>
                    <a:pt x="15164" y="8411"/>
                  </a:cubicBezTo>
                  <a:cubicBezTo>
                    <a:pt x="21636" y="8411"/>
                    <a:pt x="27356" y="5080"/>
                    <a:pt x="30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6" name="Google Shape;2416;p98"/>
            <p:cNvSpPr/>
            <p:nvPr/>
          </p:nvSpPr>
          <p:spPr>
            <a:xfrm>
              <a:off x="5451965" y="2602875"/>
              <a:ext cx="2672" cy="3562"/>
            </a:xfrm>
            <a:custGeom>
              <a:avLst/>
              <a:gdLst/>
              <a:ahLst/>
              <a:cxnLst/>
              <a:rect l="l" t="t" r="r" b="b"/>
              <a:pathLst>
                <a:path w="114" h="152" extrusionOk="0">
                  <a:moveTo>
                    <a:pt x="57" y="1"/>
                  </a:moveTo>
                  <a:cubicBezTo>
                    <a:pt x="39" y="56"/>
                    <a:pt x="19" y="94"/>
                    <a:pt x="1" y="151"/>
                  </a:cubicBezTo>
                  <a:cubicBezTo>
                    <a:pt x="39" y="114"/>
                    <a:pt x="76" y="76"/>
                    <a:pt x="114" y="56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FF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7" name="Google Shape;2417;p98"/>
            <p:cNvSpPr/>
            <p:nvPr/>
          </p:nvSpPr>
          <p:spPr>
            <a:xfrm>
              <a:off x="5149076" y="2447060"/>
              <a:ext cx="725735" cy="756786"/>
            </a:xfrm>
            <a:custGeom>
              <a:avLst/>
              <a:gdLst/>
              <a:ahLst/>
              <a:cxnLst/>
              <a:rect l="l" t="t" r="r" b="b"/>
              <a:pathLst>
                <a:path w="30968" h="32293" extrusionOk="0">
                  <a:moveTo>
                    <a:pt x="12982" y="6650"/>
                  </a:moveTo>
                  <a:lnTo>
                    <a:pt x="13039" y="6705"/>
                  </a:lnTo>
                  <a:cubicBezTo>
                    <a:pt x="13001" y="6725"/>
                    <a:pt x="12964" y="6763"/>
                    <a:pt x="12926" y="6800"/>
                  </a:cubicBezTo>
                  <a:cubicBezTo>
                    <a:pt x="12944" y="6743"/>
                    <a:pt x="12964" y="6705"/>
                    <a:pt x="12982" y="6650"/>
                  </a:cubicBezTo>
                  <a:close/>
                  <a:moveTo>
                    <a:pt x="13847" y="7214"/>
                  </a:moveTo>
                  <a:cubicBezTo>
                    <a:pt x="14883" y="7834"/>
                    <a:pt x="16669" y="8850"/>
                    <a:pt x="18420" y="9509"/>
                  </a:cubicBezTo>
                  <a:cubicBezTo>
                    <a:pt x="18513" y="9735"/>
                    <a:pt x="18608" y="9961"/>
                    <a:pt x="18663" y="10205"/>
                  </a:cubicBezTo>
                  <a:cubicBezTo>
                    <a:pt x="18721" y="10450"/>
                    <a:pt x="18758" y="10713"/>
                    <a:pt x="18776" y="10957"/>
                  </a:cubicBezTo>
                  <a:cubicBezTo>
                    <a:pt x="17328" y="11747"/>
                    <a:pt x="16237" y="13122"/>
                    <a:pt x="15766" y="14740"/>
                  </a:cubicBezTo>
                  <a:cubicBezTo>
                    <a:pt x="15352" y="12369"/>
                    <a:pt x="13659" y="10506"/>
                    <a:pt x="11496" y="9828"/>
                  </a:cubicBezTo>
                  <a:cubicBezTo>
                    <a:pt x="11514" y="9698"/>
                    <a:pt x="11534" y="9565"/>
                    <a:pt x="11534" y="9415"/>
                  </a:cubicBezTo>
                  <a:cubicBezTo>
                    <a:pt x="11534" y="8983"/>
                    <a:pt x="11458" y="8569"/>
                    <a:pt x="11308" y="8192"/>
                  </a:cubicBezTo>
                  <a:cubicBezTo>
                    <a:pt x="11890" y="8022"/>
                    <a:pt x="12362" y="7721"/>
                    <a:pt x="12663" y="7289"/>
                  </a:cubicBezTo>
                  <a:cubicBezTo>
                    <a:pt x="13057" y="7252"/>
                    <a:pt x="13453" y="7214"/>
                    <a:pt x="13847" y="7214"/>
                  </a:cubicBezTo>
                  <a:close/>
                  <a:moveTo>
                    <a:pt x="15597" y="17599"/>
                  </a:moveTo>
                  <a:cubicBezTo>
                    <a:pt x="15728" y="18390"/>
                    <a:pt x="16011" y="19104"/>
                    <a:pt x="16388" y="19762"/>
                  </a:cubicBezTo>
                  <a:cubicBezTo>
                    <a:pt x="16105" y="20214"/>
                    <a:pt x="15861" y="20685"/>
                    <a:pt x="15653" y="21192"/>
                  </a:cubicBezTo>
                  <a:cubicBezTo>
                    <a:pt x="15447" y="20534"/>
                    <a:pt x="15164" y="19913"/>
                    <a:pt x="14807" y="19348"/>
                  </a:cubicBezTo>
                  <a:cubicBezTo>
                    <a:pt x="15146" y="18821"/>
                    <a:pt x="15427" y="18219"/>
                    <a:pt x="15597" y="17599"/>
                  </a:cubicBezTo>
                  <a:close/>
                  <a:moveTo>
                    <a:pt x="14375" y="1"/>
                  </a:moveTo>
                  <a:cubicBezTo>
                    <a:pt x="13958" y="1"/>
                    <a:pt x="13525" y="15"/>
                    <a:pt x="13076" y="45"/>
                  </a:cubicBezTo>
                  <a:cubicBezTo>
                    <a:pt x="8466" y="346"/>
                    <a:pt x="5945" y="2190"/>
                    <a:pt x="4573" y="3903"/>
                  </a:cubicBezTo>
                  <a:cubicBezTo>
                    <a:pt x="3650" y="5069"/>
                    <a:pt x="3971" y="6687"/>
                    <a:pt x="5062" y="7477"/>
                  </a:cubicBezTo>
                  <a:cubicBezTo>
                    <a:pt x="4704" y="8042"/>
                    <a:pt x="4497" y="8700"/>
                    <a:pt x="4497" y="9415"/>
                  </a:cubicBezTo>
                  <a:cubicBezTo>
                    <a:pt x="4497" y="10205"/>
                    <a:pt x="4761" y="10939"/>
                    <a:pt x="5193" y="11541"/>
                  </a:cubicBezTo>
                  <a:cubicBezTo>
                    <a:pt x="4026" y="12801"/>
                    <a:pt x="3369" y="14551"/>
                    <a:pt x="3537" y="16413"/>
                  </a:cubicBezTo>
                  <a:cubicBezTo>
                    <a:pt x="3557" y="16639"/>
                    <a:pt x="3594" y="16847"/>
                    <a:pt x="3632" y="17073"/>
                  </a:cubicBezTo>
                  <a:cubicBezTo>
                    <a:pt x="1374" y="18671"/>
                    <a:pt x="0" y="21418"/>
                    <a:pt x="283" y="24390"/>
                  </a:cubicBezTo>
                  <a:cubicBezTo>
                    <a:pt x="655" y="28558"/>
                    <a:pt x="4085" y="31688"/>
                    <a:pt x="8117" y="31688"/>
                  </a:cubicBezTo>
                  <a:cubicBezTo>
                    <a:pt x="8364" y="31688"/>
                    <a:pt x="8612" y="31676"/>
                    <a:pt x="8862" y="31653"/>
                  </a:cubicBezTo>
                  <a:cubicBezTo>
                    <a:pt x="11910" y="31371"/>
                    <a:pt x="14374" y="29377"/>
                    <a:pt x="15447" y="26686"/>
                  </a:cubicBezTo>
                  <a:cubicBezTo>
                    <a:pt x="16481" y="29941"/>
                    <a:pt x="19473" y="32292"/>
                    <a:pt x="23010" y="32292"/>
                  </a:cubicBezTo>
                  <a:cubicBezTo>
                    <a:pt x="27413" y="32292"/>
                    <a:pt x="30968" y="28680"/>
                    <a:pt x="30968" y="24222"/>
                  </a:cubicBezTo>
                  <a:cubicBezTo>
                    <a:pt x="30968" y="21588"/>
                    <a:pt x="29726" y="19255"/>
                    <a:pt x="27807" y="17787"/>
                  </a:cubicBezTo>
                  <a:cubicBezTo>
                    <a:pt x="27882" y="17374"/>
                    <a:pt x="27920" y="16960"/>
                    <a:pt x="27920" y="16526"/>
                  </a:cubicBezTo>
                  <a:cubicBezTo>
                    <a:pt x="27920" y="14607"/>
                    <a:pt x="27092" y="12914"/>
                    <a:pt x="25775" y="11747"/>
                  </a:cubicBezTo>
                  <a:cubicBezTo>
                    <a:pt x="25721" y="8854"/>
                    <a:pt x="24693" y="1"/>
                    <a:pt x="14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8" name="Google Shape;2418;p98"/>
            <p:cNvSpPr/>
            <p:nvPr/>
          </p:nvSpPr>
          <p:spPr>
            <a:xfrm>
              <a:off x="5274286" y="2616115"/>
              <a:ext cx="450608" cy="625246"/>
            </a:xfrm>
            <a:custGeom>
              <a:avLst/>
              <a:gdLst/>
              <a:ahLst/>
              <a:cxnLst/>
              <a:rect l="l" t="t" r="r" b="b"/>
              <a:pathLst>
                <a:path w="19228" h="26680" extrusionOk="0">
                  <a:moveTo>
                    <a:pt x="8504" y="0"/>
                  </a:moveTo>
                  <a:cubicBezTo>
                    <a:pt x="8110" y="0"/>
                    <a:pt x="7714" y="38"/>
                    <a:pt x="7320" y="75"/>
                  </a:cubicBezTo>
                  <a:cubicBezTo>
                    <a:pt x="6747" y="894"/>
                    <a:pt x="5599" y="1178"/>
                    <a:pt x="4291" y="1178"/>
                  </a:cubicBezTo>
                  <a:cubicBezTo>
                    <a:pt x="3406" y="1178"/>
                    <a:pt x="2447" y="1048"/>
                    <a:pt x="1543" y="866"/>
                  </a:cubicBezTo>
                  <a:lnTo>
                    <a:pt x="1543" y="903"/>
                  </a:lnTo>
                  <a:lnTo>
                    <a:pt x="1468" y="1505"/>
                  </a:lnTo>
                  <a:lnTo>
                    <a:pt x="1280" y="3086"/>
                  </a:lnTo>
                  <a:lnTo>
                    <a:pt x="471" y="10009"/>
                  </a:lnTo>
                  <a:cubicBezTo>
                    <a:pt x="0" y="14016"/>
                    <a:pt x="2672" y="17666"/>
                    <a:pt x="6529" y="18418"/>
                  </a:cubicBezTo>
                  <a:lnTo>
                    <a:pt x="6623" y="22331"/>
                  </a:lnTo>
                  <a:cubicBezTo>
                    <a:pt x="6679" y="24762"/>
                    <a:pt x="8655" y="26679"/>
                    <a:pt x="11055" y="26679"/>
                  </a:cubicBezTo>
                  <a:cubicBezTo>
                    <a:pt x="11089" y="26679"/>
                    <a:pt x="11123" y="26679"/>
                    <a:pt x="11158" y="26678"/>
                  </a:cubicBezTo>
                  <a:cubicBezTo>
                    <a:pt x="13621" y="26621"/>
                    <a:pt x="15560" y="24589"/>
                    <a:pt x="15503" y="22143"/>
                  </a:cubicBezTo>
                  <a:lnTo>
                    <a:pt x="15297" y="12736"/>
                  </a:lnTo>
                  <a:cubicBezTo>
                    <a:pt x="15297" y="12661"/>
                    <a:pt x="15277" y="12586"/>
                    <a:pt x="15277" y="12511"/>
                  </a:cubicBezTo>
                  <a:cubicBezTo>
                    <a:pt x="15315" y="12285"/>
                    <a:pt x="15372" y="12059"/>
                    <a:pt x="15390" y="11815"/>
                  </a:cubicBezTo>
                  <a:lnTo>
                    <a:pt x="15447" y="11364"/>
                  </a:lnTo>
                  <a:lnTo>
                    <a:pt x="16087" y="11439"/>
                  </a:lnTo>
                  <a:cubicBezTo>
                    <a:pt x="16189" y="11451"/>
                    <a:pt x="16291" y="11457"/>
                    <a:pt x="16391" y="11457"/>
                  </a:cubicBezTo>
                  <a:cubicBezTo>
                    <a:pt x="17718" y="11457"/>
                    <a:pt x="18883" y="10449"/>
                    <a:pt x="19040" y="9068"/>
                  </a:cubicBezTo>
                  <a:cubicBezTo>
                    <a:pt x="19228" y="7563"/>
                    <a:pt x="18174" y="6227"/>
                    <a:pt x="16707" y="6039"/>
                  </a:cubicBezTo>
                  <a:lnTo>
                    <a:pt x="16538" y="6021"/>
                  </a:lnTo>
                  <a:cubicBezTo>
                    <a:pt x="13713" y="6821"/>
                    <a:pt x="13957" y="9198"/>
                    <a:pt x="13656" y="9198"/>
                  </a:cubicBezTo>
                  <a:cubicBezTo>
                    <a:pt x="13582" y="9198"/>
                    <a:pt x="13476" y="9055"/>
                    <a:pt x="13283" y="8710"/>
                  </a:cubicBezTo>
                  <a:cubicBezTo>
                    <a:pt x="13170" y="8542"/>
                    <a:pt x="13265" y="8165"/>
                    <a:pt x="13265" y="7977"/>
                  </a:cubicBezTo>
                  <a:cubicBezTo>
                    <a:pt x="13283" y="7450"/>
                    <a:pt x="13302" y="6942"/>
                    <a:pt x="13320" y="6415"/>
                  </a:cubicBezTo>
                  <a:cubicBezTo>
                    <a:pt x="13358" y="5286"/>
                    <a:pt x="13566" y="4102"/>
                    <a:pt x="13320" y="2991"/>
                  </a:cubicBezTo>
                  <a:cubicBezTo>
                    <a:pt x="13265" y="2747"/>
                    <a:pt x="13170" y="2521"/>
                    <a:pt x="13077" y="2295"/>
                  </a:cubicBezTo>
                  <a:cubicBezTo>
                    <a:pt x="11326" y="1636"/>
                    <a:pt x="9540" y="620"/>
                    <a:pt x="8504" y="0"/>
                  </a:cubicBezTo>
                  <a:close/>
                </a:path>
              </a:pathLst>
            </a:custGeom>
            <a:solidFill>
              <a:srgbClr val="FF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9" name="Google Shape;2419;p98"/>
            <p:cNvSpPr/>
            <p:nvPr/>
          </p:nvSpPr>
          <p:spPr>
            <a:xfrm>
              <a:off x="5307797" y="2651384"/>
              <a:ext cx="891" cy="5296"/>
            </a:xfrm>
            <a:custGeom>
              <a:avLst/>
              <a:gdLst/>
              <a:ahLst/>
              <a:cxnLst/>
              <a:rect l="l" t="t" r="r" b="b"/>
              <a:pathLst>
                <a:path w="38" h="226" extrusionOk="0">
                  <a:moveTo>
                    <a:pt x="38" y="0"/>
                  </a:moveTo>
                  <a:lnTo>
                    <a:pt x="38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E9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0" name="Google Shape;2420;p98"/>
            <p:cNvSpPr/>
            <p:nvPr/>
          </p:nvSpPr>
          <p:spPr>
            <a:xfrm>
              <a:off x="5302501" y="2651384"/>
              <a:ext cx="6187" cy="52471"/>
            </a:xfrm>
            <a:custGeom>
              <a:avLst/>
              <a:gdLst/>
              <a:ahLst/>
              <a:cxnLst/>
              <a:rect l="l" t="t" r="r" b="b"/>
              <a:pathLst>
                <a:path w="264" h="2239" extrusionOk="0">
                  <a:moveTo>
                    <a:pt x="264" y="0"/>
                  </a:moveTo>
                  <a:lnTo>
                    <a:pt x="226" y="226"/>
                  </a:lnTo>
                  <a:lnTo>
                    <a:pt x="0" y="223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EA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1" name="Google Shape;2421;p98"/>
            <p:cNvSpPr/>
            <p:nvPr/>
          </p:nvSpPr>
          <p:spPr>
            <a:xfrm>
              <a:off x="5285324" y="2799067"/>
              <a:ext cx="5742" cy="50268"/>
            </a:xfrm>
            <a:custGeom>
              <a:avLst/>
              <a:gdLst/>
              <a:ahLst/>
              <a:cxnLst/>
              <a:rect l="l" t="t" r="r" b="b"/>
              <a:pathLst>
                <a:path w="245" h="2145" extrusionOk="0">
                  <a:moveTo>
                    <a:pt x="244" y="0"/>
                  </a:moveTo>
                  <a:lnTo>
                    <a:pt x="0" y="2127"/>
                  </a:lnTo>
                  <a:lnTo>
                    <a:pt x="0" y="214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E9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2" name="Google Shape;2422;p98"/>
            <p:cNvSpPr/>
            <p:nvPr/>
          </p:nvSpPr>
          <p:spPr>
            <a:xfrm>
              <a:off x="5285324" y="2703830"/>
              <a:ext cx="17201" cy="145508"/>
            </a:xfrm>
            <a:custGeom>
              <a:avLst/>
              <a:gdLst/>
              <a:ahLst/>
              <a:cxnLst/>
              <a:rect l="l" t="t" r="r" b="b"/>
              <a:pathLst>
                <a:path w="734" h="6209" extrusionOk="0">
                  <a:moveTo>
                    <a:pt x="733" y="0"/>
                  </a:moveTo>
                  <a:lnTo>
                    <a:pt x="244" y="4064"/>
                  </a:lnTo>
                  <a:lnTo>
                    <a:pt x="0" y="6209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FEA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3" name="Google Shape;2423;p98"/>
            <p:cNvSpPr/>
            <p:nvPr/>
          </p:nvSpPr>
          <p:spPr>
            <a:xfrm>
              <a:off x="5632293" y="2892992"/>
              <a:ext cx="2648" cy="16779"/>
            </a:xfrm>
            <a:custGeom>
              <a:avLst/>
              <a:gdLst/>
              <a:ahLst/>
              <a:cxnLst/>
              <a:rect l="l" t="t" r="r" b="b"/>
              <a:pathLst>
                <a:path w="113" h="716" extrusionOk="0">
                  <a:moveTo>
                    <a:pt x="113" y="1"/>
                  </a:moveTo>
                  <a:cubicBezTo>
                    <a:pt x="95" y="244"/>
                    <a:pt x="38" y="470"/>
                    <a:pt x="0" y="696"/>
                  </a:cubicBezTo>
                  <a:lnTo>
                    <a:pt x="0" y="715"/>
                  </a:lnTo>
                  <a:cubicBezTo>
                    <a:pt x="57" y="470"/>
                    <a:pt x="95" y="244"/>
                    <a:pt x="113" y="1"/>
                  </a:cubicBezTo>
                  <a:close/>
                </a:path>
              </a:pathLst>
            </a:custGeom>
            <a:solidFill>
              <a:srgbClr val="FE9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4" name="Google Shape;2424;p98"/>
            <p:cNvSpPr/>
            <p:nvPr/>
          </p:nvSpPr>
          <p:spPr>
            <a:xfrm>
              <a:off x="5278621" y="2849310"/>
              <a:ext cx="356329" cy="261933"/>
            </a:xfrm>
            <a:custGeom>
              <a:avLst/>
              <a:gdLst/>
              <a:ahLst/>
              <a:cxnLst/>
              <a:rect l="l" t="t" r="r" b="b"/>
              <a:pathLst>
                <a:path w="15205" h="11177" extrusionOk="0">
                  <a:moveTo>
                    <a:pt x="286" y="1"/>
                  </a:moveTo>
                  <a:cubicBezTo>
                    <a:pt x="273" y="118"/>
                    <a:pt x="262" y="236"/>
                    <a:pt x="254" y="352"/>
                  </a:cubicBezTo>
                  <a:lnTo>
                    <a:pt x="254" y="352"/>
                  </a:lnTo>
                  <a:cubicBezTo>
                    <a:pt x="262" y="254"/>
                    <a:pt x="273" y="156"/>
                    <a:pt x="286" y="58"/>
                  </a:cubicBezTo>
                  <a:lnTo>
                    <a:pt x="286" y="1"/>
                  </a:lnTo>
                  <a:close/>
                  <a:moveTo>
                    <a:pt x="254" y="352"/>
                  </a:moveTo>
                  <a:cubicBezTo>
                    <a:pt x="213" y="818"/>
                    <a:pt x="221" y="1282"/>
                    <a:pt x="267" y="1732"/>
                  </a:cubicBezTo>
                  <a:lnTo>
                    <a:pt x="267" y="1751"/>
                  </a:lnTo>
                  <a:lnTo>
                    <a:pt x="267" y="1769"/>
                  </a:lnTo>
                  <a:lnTo>
                    <a:pt x="267" y="1789"/>
                  </a:lnTo>
                  <a:lnTo>
                    <a:pt x="267" y="1807"/>
                  </a:lnTo>
                  <a:lnTo>
                    <a:pt x="267" y="1827"/>
                  </a:lnTo>
                  <a:lnTo>
                    <a:pt x="267" y="1845"/>
                  </a:lnTo>
                  <a:lnTo>
                    <a:pt x="267" y="1864"/>
                  </a:lnTo>
                  <a:lnTo>
                    <a:pt x="286" y="1864"/>
                  </a:lnTo>
                  <a:cubicBezTo>
                    <a:pt x="663" y="5156"/>
                    <a:pt x="3126" y="7885"/>
                    <a:pt x="6457" y="8467"/>
                  </a:cubicBezTo>
                  <a:lnTo>
                    <a:pt x="6513" y="11176"/>
                  </a:lnTo>
                  <a:lnTo>
                    <a:pt x="11442" y="7602"/>
                  </a:lnTo>
                  <a:cubicBezTo>
                    <a:pt x="11894" y="7338"/>
                    <a:pt x="12327" y="7037"/>
                    <a:pt x="12721" y="6681"/>
                  </a:cubicBezTo>
                  <a:lnTo>
                    <a:pt x="13286" y="6116"/>
                  </a:lnTo>
                  <a:cubicBezTo>
                    <a:pt x="14151" y="5138"/>
                    <a:pt x="14811" y="3934"/>
                    <a:pt x="15092" y="2579"/>
                  </a:cubicBezTo>
                  <a:lnTo>
                    <a:pt x="15092" y="2560"/>
                  </a:lnTo>
                  <a:cubicBezTo>
                    <a:pt x="15130" y="2334"/>
                    <a:pt x="15187" y="2108"/>
                    <a:pt x="15205" y="1864"/>
                  </a:cubicBezTo>
                  <a:lnTo>
                    <a:pt x="14302" y="1694"/>
                  </a:lnTo>
                  <a:cubicBezTo>
                    <a:pt x="13888" y="5269"/>
                    <a:pt x="10897" y="7885"/>
                    <a:pt x="7436" y="7885"/>
                  </a:cubicBezTo>
                  <a:cubicBezTo>
                    <a:pt x="7172" y="7885"/>
                    <a:pt x="6889" y="7865"/>
                    <a:pt x="6608" y="7847"/>
                  </a:cubicBezTo>
                  <a:lnTo>
                    <a:pt x="6344" y="7809"/>
                  </a:lnTo>
                  <a:cubicBezTo>
                    <a:pt x="2660" y="7353"/>
                    <a:pt x="1" y="4068"/>
                    <a:pt x="254" y="352"/>
                  </a:cubicBezTo>
                  <a:close/>
                </a:path>
              </a:pathLst>
            </a:custGeom>
            <a:solidFill>
              <a:srgbClr val="FEA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5" name="Google Shape;2425;p98"/>
            <p:cNvSpPr/>
            <p:nvPr/>
          </p:nvSpPr>
          <p:spPr>
            <a:xfrm>
              <a:off x="5436991" y="2784913"/>
              <a:ext cx="21607" cy="20904"/>
            </a:xfrm>
            <a:custGeom>
              <a:avLst/>
              <a:gdLst/>
              <a:ahLst/>
              <a:cxnLst/>
              <a:rect l="l" t="t" r="r" b="b"/>
              <a:pathLst>
                <a:path w="922" h="892" extrusionOk="0">
                  <a:moveTo>
                    <a:pt x="491" y="1"/>
                  </a:moveTo>
                  <a:cubicBezTo>
                    <a:pt x="260" y="1"/>
                    <a:pt x="55" y="165"/>
                    <a:pt x="38" y="398"/>
                  </a:cubicBezTo>
                  <a:cubicBezTo>
                    <a:pt x="0" y="642"/>
                    <a:pt x="169" y="867"/>
                    <a:pt x="414" y="887"/>
                  </a:cubicBezTo>
                  <a:cubicBezTo>
                    <a:pt x="435" y="890"/>
                    <a:pt x="456" y="892"/>
                    <a:pt x="476" y="892"/>
                  </a:cubicBezTo>
                  <a:cubicBezTo>
                    <a:pt x="692" y="892"/>
                    <a:pt x="869" y="715"/>
                    <a:pt x="903" y="491"/>
                  </a:cubicBezTo>
                  <a:cubicBezTo>
                    <a:pt x="921" y="265"/>
                    <a:pt x="753" y="40"/>
                    <a:pt x="527" y="2"/>
                  </a:cubicBezTo>
                  <a:cubicBezTo>
                    <a:pt x="515" y="1"/>
                    <a:pt x="503" y="1"/>
                    <a:pt x="491" y="1"/>
                  </a:cubicBezTo>
                  <a:close/>
                </a:path>
              </a:pathLst>
            </a:custGeom>
            <a:solidFill>
              <a:srgbClr val="233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6" name="Google Shape;2426;p98"/>
            <p:cNvSpPr/>
            <p:nvPr/>
          </p:nvSpPr>
          <p:spPr>
            <a:xfrm>
              <a:off x="5336457" y="2770289"/>
              <a:ext cx="21607" cy="20552"/>
            </a:xfrm>
            <a:custGeom>
              <a:avLst/>
              <a:gdLst/>
              <a:ahLst/>
              <a:cxnLst/>
              <a:rect l="l" t="t" r="r" b="b"/>
              <a:pathLst>
                <a:path w="922" h="877" extrusionOk="0">
                  <a:moveTo>
                    <a:pt x="440" y="1"/>
                  </a:moveTo>
                  <a:cubicBezTo>
                    <a:pt x="227" y="1"/>
                    <a:pt x="53" y="160"/>
                    <a:pt x="19" y="382"/>
                  </a:cubicBezTo>
                  <a:cubicBezTo>
                    <a:pt x="1" y="626"/>
                    <a:pt x="169" y="852"/>
                    <a:pt x="395" y="871"/>
                  </a:cubicBezTo>
                  <a:cubicBezTo>
                    <a:pt x="418" y="875"/>
                    <a:pt x="441" y="877"/>
                    <a:pt x="463" y="877"/>
                  </a:cubicBezTo>
                  <a:cubicBezTo>
                    <a:pt x="681" y="877"/>
                    <a:pt x="868" y="716"/>
                    <a:pt x="884" y="495"/>
                  </a:cubicBezTo>
                  <a:cubicBezTo>
                    <a:pt x="922" y="250"/>
                    <a:pt x="753" y="24"/>
                    <a:pt x="508" y="6"/>
                  </a:cubicBezTo>
                  <a:cubicBezTo>
                    <a:pt x="485" y="2"/>
                    <a:pt x="462" y="1"/>
                    <a:pt x="440" y="1"/>
                  </a:cubicBezTo>
                  <a:close/>
                </a:path>
              </a:pathLst>
            </a:custGeom>
            <a:solidFill>
              <a:srgbClr val="233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7" name="Google Shape;2427;p98"/>
            <p:cNvSpPr/>
            <p:nvPr/>
          </p:nvSpPr>
          <p:spPr>
            <a:xfrm>
              <a:off x="5396426" y="2866066"/>
              <a:ext cx="83780" cy="37074"/>
            </a:xfrm>
            <a:custGeom>
              <a:avLst/>
              <a:gdLst/>
              <a:ahLst/>
              <a:cxnLst/>
              <a:rect l="l" t="t" r="r" b="b"/>
              <a:pathLst>
                <a:path w="3575" h="1582" extrusionOk="0">
                  <a:moveTo>
                    <a:pt x="3349" y="1"/>
                  </a:moveTo>
                  <a:cubicBezTo>
                    <a:pt x="3236" y="1"/>
                    <a:pt x="3123" y="76"/>
                    <a:pt x="3104" y="208"/>
                  </a:cubicBezTo>
                  <a:cubicBezTo>
                    <a:pt x="3104" y="208"/>
                    <a:pt x="3048" y="528"/>
                    <a:pt x="2690" y="773"/>
                  </a:cubicBezTo>
                  <a:cubicBezTo>
                    <a:pt x="2455" y="942"/>
                    <a:pt x="2048" y="1112"/>
                    <a:pt x="1368" y="1112"/>
                  </a:cubicBezTo>
                  <a:cubicBezTo>
                    <a:pt x="1068" y="1112"/>
                    <a:pt x="716" y="1079"/>
                    <a:pt x="301" y="999"/>
                  </a:cubicBezTo>
                  <a:cubicBezTo>
                    <a:pt x="287" y="997"/>
                    <a:pt x="274" y="996"/>
                    <a:pt x="260" y="996"/>
                  </a:cubicBezTo>
                  <a:cubicBezTo>
                    <a:pt x="146" y="996"/>
                    <a:pt x="54" y="1068"/>
                    <a:pt x="38" y="1187"/>
                  </a:cubicBezTo>
                  <a:cubicBezTo>
                    <a:pt x="0" y="1300"/>
                    <a:pt x="94" y="1431"/>
                    <a:pt x="207" y="1450"/>
                  </a:cubicBezTo>
                  <a:cubicBezTo>
                    <a:pt x="640" y="1525"/>
                    <a:pt x="1034" y="1581"/>
                    <a:pt x="1393" y="1581"/>
                  </a:cubicBezTo>
                  <a:cubicBezTo>
                    <a:pt x="2050" y="1581"/>
                    <a:pt x="2577" y="1431"/>
                    <a:pt x="2973" y="1149"/>
                  </a:cubicBezTo>
                  <a:cubicBezTo>
                    <a:pt x="3480" y="773"/>
                    <a:pt x="3555" y="284"/>
                    <a:pt x="3555" y="264"/>
                  </a:cubicBezTo>
                  <a:cubicBezTo>
                    <a:pt x="3575" y="133"/>
                    <a:pt x="3480" y="20"/>
                    <a:pt x="3349" y="1"/>
                  </a:cubicBezTo>
                  <a:close/>
                </a:path>
              </a:pathLst>
            </a:custGeom>
            <a:solidFill>
              <a:srgbClr val="FC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8" name="Google Shape;2428;p98"/>
            <p:cNvSpPr/>
            <p:nvPr/>
          </p:nvSpPr>
          <p:spPr>
            <a:xfrm>
              <a:off x="5365563" y="2747839"/>
              <a:ext cx="47175" cy="116074"/>
            </a:xfrm>
            <a:custGeom>
              <a:avLst/>
              <a:gdLst/>
              <a:ahLst/>
              <a:cxnLst/>
              <a:rect l="l" t="t" r="r" b="b"/>
              <a:pathLst>
                <a:path w="2013" h="4953" extrusionOk="0">
                  <a:moveTo>
                    <a:pt x="1732" y="1"/>
                  </a:moveTo>
                  <a:cubicBezTo>
                    <a:pt x="1647" y="1"/>
                    <a:pt x="1565" y="54"/>
                    <a:pt x="1524" y="136"/>
                  </a:cubicBezTo>
                  <a:lnTo>
                    <a:pt x="189" y="2976"/>
                  </a:lnTo>
                  <a:cubicBezTo>
                    <a:pt x="0" y="3353"/>
                    <a:pt x="0" y="3786"/>
                    <a:pt x="189" y="4162"/>
                  </a:cubicBezTo>
                  <a:cubicBezTo>
                    <a:pt x="357" y="4519"/>
                    <a:pt x="678" y="4782"/>
                    <a:pt x="1072" y="4877"/>
                  </a:cubicBezTo>
                  <a:cubicBezTo>
                    <a:pt x="1260" y="4915"/>
                    <a:pt x="1468" y="4952"/>
                    <a:pt x="1712" y="4952"/>
                  </a:cubicBezTo>
                  <a:lnTo>
                    <a:pt x="1787" y="4952"/>
                  </a:lnTo>
                  <a:cubicBezTo>
                    <a:pt x="1919" y="4933"/>
                    <a:pt x="2013" y="4840"/>
                    <a:pt x="2013" y="4707"/>
                  </a:cubicBezTo>
                  <a:cubicBezTo>
                    <a:pt x="2013" y="4576"/>
                    <a:pt x="1919" y="4481"/>
                    <a:pt x="1787" y="4481"/>
                  </a:cubicBezTo>
                  <a:cubicBezTo>
                    <a:pt x="1744" y="4485"/>
                    <a:pt x="1702" y="4487"/>
                    <a:pt x="1661" y="4487"/>
                  </a:cubicBezTo>
                  <a:cubicBezTo>
                    <a:pt x="1484" y="4487"/>
                    <a:pt x="1319" y="4456"/>
                    <a:pt x="1167" y="4426"/>
                  </a:cubicBezTo>
                  <a:cubicBezTo>
                    <a:pt x="922" y="4368"/>
                    <a:pt x="715" y="4200"/>
                    <a:pt x="602" y="3974"/>
                  </a:cubicBezTo>
                  <a:cubicBezTo>
                    <a:pt x="470" y="3711"/>
                    <a:pt x="470" y="3428"/>
                    <a:pt x="602" y="3184"/>
                  </a:cubicBezTo>
                  <a:lnTo>
                    <a:pt x="1937" y="324"/>
                  </a:lnTo>
                  <a:cubicBezTo>
                    <a:pt x="1995" y="211"/>
                    <a:pt x="1937" y="79"/>
                    <a:pt x="1825" y="23"/>
                  </a:cubicBezTo>
                  <a:cubicBezTo>
                    <a:pt x="1794" y="8"/>
                    <a:pt x="1763" y="1"/>
                    <a:pt x="1732" y="1"/>
                  </a:cubicBezTo>
                  <a:close/>
                </a:path>
              </a:pathLst>
            </a:custGeom>
            <a:solidFill>
              <a:srgbClr val="FC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9" name="Google Shape;2429;p98"/>
            <p:cNvSpPr/>
            <p:nvPr/>
          </p:nvSpPr>
          <p:spPr>
            <a:xfrm>
              <a:off x="5383631" y="2963295"/>
              <a:ext cx="42792" cy="19193"/>
            </a:xfrm>
            <a:custGeom>
              <a:avLst/>
              <a:gdLst/>
              <a:ahLst/>
              <a:cxnLst/>
              <a:rect l="l" t="t" r="r" b="b"/>
              <a:pathLst>
                <a:path w="1826" h="819" extrusionOk="0">
                  <a:moveTo>
                    <a:pt x="1082" y="1"/>
                  </a:moveTo>
                  <a:cubicBezTo>
                    <a:pt x="763" y="1"/>
                    <a:pt x="395" y="102"/>
                    <a:pt x="95" y="424"/>
                  </a:cubicBezTo>
                  <a:cubicBezTo>
                    <a:pt x="0" y="518"/>
                    <a:pt x="20" y="668"/>
                    <a:pt x="113" y="763"/>
                  </a:cubicBezTo>
                  <a:cubicBezTo>
                    <a:pt x="151" y="801"/>
                    <a:pt x="208" y="819"/>
                    <a:pt x="263" y="819"/>
                  </a:cubicBezTo>
                  <a:cubicBezTo>
                    <a:pt x="321" y="819"/>
                    <a:pt x="376" y="781"/>
                    <a:pt x="434" y="743"/>
                  </a:cubicBezTo>
                  <a:cubicBezTo>
                    <a:pt x="641" y="517"/>
                    <a:pt x="885" y="457"/>
                    <a:pt x="1083" y="457"/>
                  </a:cubicBezTo>
                  <a:cubicBezTo>
                    <a:pt x="1297" y="457"/>
                    <a:pt x="1458" y="527"/>
                    <a:pt x="1468" y="537"/>
                  </a:cubicBezTo>
                  <a:cubicBezTo>
                    <a:pt x="1503" y="552"/>
                    <a:pt x="1538" y="559"/>
                    <a:pt x="1572" y="559"/>
                  </a:cubicBezTo>
                  <a:cubicBezTo>
                    <a:pt x="1665" y="559"/>
                    <a:pt x="1746" y="507"/>
                    <a:pt x="1788" y="424"/>
                  </a:cubicBezTo>
                  <a:cubicBezTo>
                    <a:pt x="1826" y="311"/>
                    <a:pt x="1788" y="161"/>
                    <a:pt x="1675" y="123"/>
                  </a:cubicBezTo>
                  <a:cubicBezTo>
                    <a:pt x="1537" y="59"/>
                    <a:pt x="1323" y="1"/>
                    <a:pt x="1082" y="1"/>
                  </a:cubicBezTo>
                  <a:close/>
                </a:path>
              </a:pathLst>
            </a:custGeom>
            <a:solidFill>
              <a:srgbClr val="FC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0" name="Google Shape;2430;p98"/>
            <p:cNvSpPr/>
            <p:nvPr/>
          </p:nvSpPr>
          <p:spPr>
            <a:xfrm>
              <a:off x="5444466" y="2723280"/>
              <a:ext cx="72789" cy="39699"/>
            </a:xfrm>
            <a:custGeom>
              <a:avLst/>
              <a:gdLst/>
              <a:ahLst/>
              <a:cxnLst/>
              <a:rect l="l" t="t" r="r" b="b"/>
              <a:pathLst>
                <a:path w="3106" h="1694" extrusionOk="0">
                  <a:moveTo>
                    <a:pt x="1040" y="0"/>
                  </a:moveTo>
                  <a:cubicBezTo>
                    <a:pt x="723" y="0"/>
                    <a:pt x="461" y="72"/>
                    <a:pt x="301" y="168"/>
                  </a:cubicBezTo>
                  <a:cubicBezTo>
                    <a:pt x="20" y="356"/>
                    <a:pt x="0" y="600"/>
                    <a:pt x="151" y="733"/>
                  </a:cubicBezTo>
                  <a:cubicBezTo>
                    <a:pt x="301" y="883"/>
                    <a:pt x="547" y="939"/>
                    <a:pt x="772" y="1014"/>
                  </a:cubicBezTo>
                  <a:cubicBezTo>
                    <a:pt x="998" y="1089"/>
                    <a:pt x="1242" y="1165"/>
                    <a:pt x="1430" y="1240"/>
                  </a:cubicBezTo>
                  <a:cubicBezTo>
                    <a:pt x="1638" y="1315"/>
                    <a:pt x="1864" y="1410"/>
                    <a:pt x="2089" y="1503"/>
                  </a:cubicBezTo>
                  <a:cubicBezTo>
                    <a:pt x="2298" y="1591"/>
                    <a:pt x="2506" y="1694"/>
                    <a:pt x="2699" y="1694"/>
                  </a:cubicBezTo>
                  <a:cubicBezTo>
                    <a:pt x="2715" y="1694"/>
                    <a:pt x="2731" y="1693"/>
                    <a:pt x="2747" y="1691"/>
                  </a:cubicBezTo>
                  <a:cubicBezTo>
                    <a:pt x="2935" y="1691"/>
                    <a:pt x="3105" y="1503"/>
                    <a:pt x="2992" y="1165"/>
                  </a:cubicBezTo>
                  <a:cubicBezTo>
                    <a:pt x="2898" y="845"/>
                    <a:pt x="2503" y="394"/>
                    <a:pt x="1844" y="149"/>
                  </a:cubicBezTo>
                  <a:cubicBezTo>
                    <a:pt x="1558" y="43"/>
                    <a:pt x="1283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1" name="Google Shape;2431;p98"/>
            <p:cNvSpPr/>
            <p:nvPr/>
          </p:nvSpPr>
          <p:spPr>
            <a:xfrm>
              <a:off x="5311312" y="2706220"/>
              <a:ext cx="56924" cy="23880"/>
            </a:xfrm>
            <a:custGeom>
              <a:avLst/>
              <a:gdLst/>
              <a:ahLst/>
              <a:cxnLst/>
              <a:rect l="l" t="t" r="r" b="b"/>
              <a:pathLst>
                <a:path w="2429" h="1019" extrusionOk="0">
                  <a:moveTo>
                    <a:pt x="1333" y="0"/>
                  </a:moveTo>
                  <a:cubicBezTo>
                    <a:pt x="1267" y="0"/>
                    <a:pt x="1199" y="4"/>
                    <a:pt x="1129" y="11"/>
                  </a:cubicBezTo>
                  <a:cubicBezTo>
                    <a:pt x="603" y="86"/>
                    <a:pt x="246" y="350"/>
                    <a:pt x="133" y="576"/>
                  </a:cubicBezTo>
                  <a:cubicBezTo>
                    <a:pt x="1" y="801"/>
                    <a:pt x="76" y="952"/>
                    <a:pt x="226" y="989"/>
                  </a:cubicBezTo>
                  <a:cubicBezTo>
                    <a:pt x="282" y="1011"/>
                    <a:pt x="340" y="1019"/>
                    <a:pt x="401" y="1019"/>
                  </a:cubicBezTo>
                  <a:cubicBezTo>
                    <a:pt x="505" y="1019"/>
                    <a:pt x="617" y="995"/>
                    <a:pt x="735" y="971"/>
                  </a:cubicBezTo>
                  <a:cubicBezTo>
                    <a:pt x="904" y="934"/>
                    <a:pt x="1092" y="914"/>
                    <a:pt x="1242" y="896"/>
                  </a:cubicBezTo>
                  <a:cubicBezTo>
                    <a:pt x="1412" y="859"/>
                    <a:pt x="1581" y="859"/>
                    <a:pt x="1769" y="839"/>
                  </a:cubicBezTo>
                  <a:cubicBezTo>
                    <a:pt x="1957" y="821"/>
                    <a:pt x="2127" y="821"/>
                    <a:pt x="2278" y="726"/>
                  </a:cubicBezTo>
                  <a:cubicBezTo>
                    <a:pt x="2391" y="651"/>
                    <a:pt x="2428" y="482"/>
                    <a:pt x="2240" y="294"/>
                  </a:cubicBezTo>
                  <a:cubicBezTo>
                    <a:pt x="2093" y="147"/>
                    <a:pt x="1762" y="0"/>
                    <a:pt x="1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2" name="Google Shape;2432;p98"/>
            <p:cNvSpPr/>
            <p:nvPr/>
          </p:nvSpPr>
          <p:spPr>
            <a:xfrm>
              <a:off x="5646846" y="2791240"/>
              <a:ext cx="37496" cy="58095"/>
            </a:xfrm>
            <a:custGeom>
              <a:avLst/>
              <a:gdLst/>
              <a:ahLst/>
              <a:cxnLst/>
              <a:rect l="l" t="t" r="r" b="b"/>
              <a:pathLst>
                <a:path w="1600" h="2479" extrusionOk="0">
                  <a:moveTo>
                    <a:pt x="1237" y="1"/>
                  </a:moveTo>
                  <a:cubicBezTo>
                    <a:pt x="1137" y="1"/>
                    <a:pt x="1045" y="51"/>
                    <a:pt x="997" y="146"/>
                  </a:cubicBezTo>
                  <a:lnTo>
                    <a:pt x="1" y="1764"/>
                  </a:lnTo>
                  <a:lnTo>
                    <a:pt x="1092" y="2441"/>
                  </a:lnTo>
                  <a:cubicBezTo>
                    <a:pt x="1148" y="2461"/>
                    <a:pt x="1205" y="2479"/>
                    <a:pt x="1260" y="2479"/>
                  </a:cubicBezTo>
                  <a:cubicBezTo>
                    <a:pt x="1355" y="2479"/>
                    <a:pt x="1468" y="2423"/>
                    <a:pt x="1524" y="2328"/>
                  </a:cubicBezTo>
                  <a:cubicBezTo>
                    <a:pt x="1599" y="2197"/>
                    <a:pt x="1561" y="2009"/>
                    <a:pt x="1411" y="1914"/>
                  </a:cubicBezTo>
                  <a:lnTo>
                    <a:pt x="846" y="1558"/>
                  </a:lnTo>
                  <a:lnTo>
                    <a:pt x="1506" y="467"/>
                  </a:lnTo>
                  <a:cubicBezTo>
                    <a:pt x="1599" y="316"/>
                    <a:pt x="1561" y="128"/>
                    <a:pt x="1411" y="53"/>
                  </a:cubicBezTo>
                  <a:cubicBezTo>
                    <a:pt x="1356" y="18"/>
                    <a:pt x="1295" y="1"/>
                    <a:pt x="1237" y="1"/>
                  </a:cubicBezTo>
                  <a:close/>
                </a:path>
              </a:pathLst>
            </a:custGeom>
            <a:solidFill>
              <a:srgbClr val="FC7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38" name="Google Shape;2438;p98"/>
          <p:cNvSpPr/>
          <p:nvPr/>
        </p:nvSpPr>
        <p:spPr>
          <a:xfrm>
            <a:off x="1049150" y="2967100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9" name="Google Shape;2439;p98"/>
          <p:cNvSpPr/>
          <p:nvPr/>
        </p:nvSpPr>
        <p:spPr>
          <a:xfrm>
            <a:off x="6276151" y="4651525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1" name="Google Shape;2441;p98"/>
          <p:cNvSpPr txBox="1">
            <a:spLocks noGrp="1"/>
          </p:cNvSpPr>
          <p:nvPr>
            <p:ph type="title"/>
          </p:nvPr>
        </p:nvSpPr>
        <p:spPr>
          <a:xfrm>
            <a:off x="700390" y="30805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للتحدث مع صديق: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0831F29-28B7-BF1B-9113-E57C85BDCA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0156" y="903497"/>
            <a:ext cx="3324630" cy="131142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895DC09-B481-238F-1599-9E1D73DBD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2262432"/>
            <a:ext cx="3883948" cy="24467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" name="Google Shape;2351;p98"/>
          <p:cNvGrpSpPr/>
          <p:nvPr/>
        </p:nvGrpSpPr>
        <p:grpSpPr>
          <a:xfrm>
            <a:off x="6564797" y="1727002"/>
            <a:ext cx="1952400" cy="1133400"/>
            <a:chOff x="1049150" y="1694863"/>
            <a:chExt cx="1952400" cy="1133400"/>
          </a:xfrm>
        </p:grpSpPr>
        <p:sp>
          <p:nvSpPr>
            <p:cNvPr id="2352" name="Google Shape;2352;p98"/>
            <p:cNvSpPr/>
            <p:nvPr/>
          </p:nvSpPr>
          <p:spPr>
            <a:xfrm>
              <a:off x="1049150" y="1694863"/>
              <a:ext cx="1952400" cy="1133400"/>
            </a:xfrm>
            <a:prstGeom prst="roundRect">
              <a:avLst>
                <a:gd name="adj" fmla="val 8547"/>
              </a:avLst>
            </a:prstGeom>
            <a:solidFill>
              <a:schemeClr val="accent6"/>
            </a:solidFill>
            <a:ln>
              <a:noFill/>
            </a:ln>
            <a:effectLst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53" name="Google Shape;2353;p98"/>
            <p:cNvGrpSpPr/>
            <p:nvPr/>
          </p:nvGrpSpPr>
          <p:grpSpPr>
            <a:xfrm>
              <a:off x="1115247" y="1763750"/>
              <a:ext cx="1750805" cy="94001"/>
              <a:chOff x="3569131" y="3296864"/>
              <a:chExt cx="2721600" cy="146100"/>
            </a:xfrm>
          </p:grpSpPr>
          <p:sp>
            <p:nvSpPr>
              <p:cNvPr id="2354" name="Google Shape;2354;p98"/>
              <p:cNvSpPr/>
              <p:nvPr/>
            </p:nvSpPr>
            <p:spPr>
              <a:xfrm>
                <a:off x="3569131" y="3296864"/>
                <a:ext cx="27216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55" name="Google Shape;2355;p98"/>
              <p:cNvGrpSpPr/>
              <p:nvPr/>
            </p:nvGrpSpPr>
            <p:grpSpPr>
              <a:xfrm rot="10800000" flipH="1">
                <a:off x="3595847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2356" name="Google Shape;2356;p98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7" name="Google Shape;2357;p98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" name="Google Shape;2358;p98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367" name="Google Shape;2367;p98"/>
          <p:cNvGrpSpPr/>
          <p:nvPr/>
        </p:nvGrpSpPr>
        <p:grpSpPr>
          <a:xfrm>
            <a:off x="6621734" y="496746"/>
            <a:ext cx="1952400" cy="1133400"/>
            <a:chOff x="3595871" y="3112538"/>
            <a:chExt cx="1952400" cy="1133400"/>
          </a:xfrm>
        </p:grpSpPr>
        <p:sp>
          <p:nvSpPr>
            <p:cNvPr id="2368" name="Google Shape;2368;p98"/>
            <p:cNvSpPr/>
            <p:nvPr/>
          </p:nvSpPr>
          <p:spPr>
            <a:xfrm>
              <a:off x="3595871" y="3112538"/>
              <a:ext cx="1952400" cy="1133400"/>
            </a:xfrm>
            <a:prstGeom prst="roundRect">
              <a:avLst>
                <a:gd name="adj" fmla="val 8547"/>
              </a:avLst>
            </a:prstGeom>
            <a:solidFill>
              <a:schemeClr val="accent6"/>
            </a:solidFill>
            <a:ln>
              <a:noFill/>
            </a:ln>
            <a:effectLst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69" name="Google Shape;2369;p98"/>
            <p:cNvGrpSpPr/>
            <p:nvPr/>
          </p:nvGrpSpPr>
          <p:grpSpPr>
            <a:xfrm>
              <a:off x="3696672" y="3176300"/>
              <a:ext cx="1750805" cy="94001"/>
              <a:chOff x="3569131" y="3296864"/>
              <a:chExt cx="2721600" cy="146100"/>
            </a:xfrm>
          </p:grpSpPr>
          <p:sp>
            <p:nvSpPr>
              <p:cNvPr id="2370" name="Google Shape;2370;p98"/>
              <p:cNvSpPr/>
              <p:nvPr/>
            </p:nvSpPr>
            <p:spPr>
              <a:xfrm>
                <a:off x="3569131" y="3296864"/>
                <a:ext cx="27216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71" name="Google Shape;2371;p98"/>
              <p:cNvGrpSpPr/>
              <p:nvPr/>
            </p:nvGrpSpPr>
            <p:grpSpPr>
              <a:xfrm rot="10800000" flipH="1">
                <a:off x="3595847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2372" name="Google Shape;2372;p98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3" name="Google Shape;2373;p98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4" name="Google Shape;2374;p98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375" name="Google Shape;2375;p98"/>
          <p:cNvGrpSpPr/>
          <p:nvPr/>
        </p:nvGrpSpPr>
        <p:grpSpPr>
          <a:xfrm flipH="1">
            <a:off x="7131538" y="1973910"/>
            <a:ext cx="852587" cy="857650"/>
            <a:chOff x="3788123" y="2453994"/>
            <a:chExt cx="882687" cy="887929"/>
          </a:xfrm>
        </p:grpSpPr>
        <p:sp>
          <p:nvSpPr>
            <p:cNvPr id="2376" name="Google Shape;2376;p98"/>
            <p:cNvSpPr/>
            <p:nvPr/>
          </p:nvSpPr>
          <p:spPr>
            <a:xfrm>
              <a:off x="3874138" y="3148033"/>
              <a:ext cx="720910" cy="193889"/>
            </a:xfrm>
            <a:custGeom>
              <a:avLst/>
              <a:gdLst/>
              <a:ahLst/>
              <a:cxnLst/>
              <a:rect l="l" t="t" r="r" b="b"/>
              <a:pathLst>
                <a:path w="39736" h="10687" extrusionOk="0">
                  <a:moveTo>
                    <a:pt x="0" y="0"/>
                  </a:moveTo>
                  <a:lnTo>
                    <a:pt x="0" y="791"/>
                  </a:lnTo>
                  <a:cubicBezTo>
                    <a:pt x="4440" y="6791"/>
                    <a:pt x="11552" y="10687"/>
                    <a:pt x="19585" y="10687"/>
                  </a:cubicBezTo>
                  <a:cubicBezTo>
                    <a:pt x="27958" y="10687"/>
                    <a:pt x="35351" y="6453"/>
                    <a:pt x="39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7" name="Google Shape;2377;p98"/>
            <p:cNvSpPr/>
            <p:nvPr/>
          </p:nvSpPr>
          <p:spPr>
            <a:xfrm>
              <a:off x="3788123" y="2458856"/>
              <a:ext cx="882687" cy="703512"/>
            </a:xfrm>
            <a:custGeom>
              <a:avLst/>
              <a:gdLst/>
              <a:ahLst/>
              <a:cxnLst/>
              <a:rect l="l" t="t" r="r" b="b"/>
              <a:pathLst>
                <a:path w="48653" h="38777" extrusionOk="0">
                  <a:moveTo>
                    <a:pt x="24326" y="1"/>
                  </a:moveTo>
                  <a:cubicBezTo>
                    <a:pt x="10893" y="1"/>
                    <a:pt x="0" y="10895"/>
                    <a:pt x="0" y="24346"/>
                  </a:cubicBezTo>
                  <a:cubicBezTo>
                    <a:pt x="0" y="29746"/>
                    <a:pt x="1769" y="34731"/>
                    <a:pt x="4741" y="38777"/>
                  </a:cubicBezTo>
                  <a:lnTo>
                    <a:pt x="4741" y="37986"/>
                  </a:lnTo>
                  <a:lnTo>
                    <a:pt x="44476" y="37986"/>
                  </a:lnTo>
                  <a:cubicBezTo>
                    <a:pt x="47110" y="34091"/>
                    <a:pt x="48653" y="29407"/>
                    <a:pt x="48653" y="24346"/>
                  </a:cubicBezTo>
                  <a:cubicBezTo>
                    <a:pt x="48653" y="10895"/>
                    <a:pt x="37759" y="1"/>
                    <a:pt x="2432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8" name="Google Shape;2378;p98"/>
            <p:cNvSpPr/>
            <p:nvPr/>
          </p:nvSpPr>
          <p:spPr>
            <a:xfrm>
              <a:off x="3902132" y="2453994"/>
              <a:ext cx="748197" cy="601533"/>
            </a:xfrm>
            <a:custGeom>
              <a:avLst/>
              <a:gdLst/>
              <a:ahLst/>
              <a:cxnLst/>
              <a:rect l="l" t="t" r="r" b="b"/>
              <a:pathLst>
                <a:path w="41240" h="33156" extrusionOk="0">
                  <a:moveTo>
                    <a:pt x="18876" y="1"/>
                  </a:moveTo>
                  <a:cubicBezTo>
                    <a:pt x="17739" y="1"/>
                    <a:pt x="16611" y="113"/>
                    <a:pt x="15521" y="344"/>
                  </a:cubicBezTo>
                  <a:cubicBezTo>
                    <a:pt x="13283" y="815"/>
                    <a:pt x="11176" y="1811"/>
                    <a:pt x="9463" y="3336"/>
                  </a:cubicBezTo>
                  <a:cubicBezTo>
                    <a:pt x="8560" y="4126"/>
                    <a:pt x="7789" y="5067"/>
                    <a:pt x="7130" y="6083"/>
                  </a:cubicBezTo>
                  <a:cubicBezTo>
                    <a:pt x="6866" y="6497"/>
                    <a:pt x="5080" y="9374"/>
                    <a:pt x="5419" y="9770"/>
                  </a:cubicBezTo>
                  <a:cubicBezTo>
                    <a:pt x="5419" y="9770"/>
                    <a:pt x="5625" y="9996"/>
                    <a:pt x="6001" y="10353"/>
                  </a:cubicBezTo>
                  <a:cubicBezTo>
                    <a:pt x="5851" y="10749"/>
                    <a:pt x="5720" y="11143"/>
                    <a:pt x="5662" y="11557"/>
                  </a:cubicBezTo>
                  <a:cubicBezTo>
                    <a:pt x="5512" y="12799"/>
                    <a:pt x="5813" y="14097"/>
                    <a:pt x="5361" y="15264"/>
                  </a:cubicBezTo>
                  <a:cubicBezTo>
                    <a:pt x="4722" y="16900"/>
                    <a:pt x="2860" y="17634"/>
                    <a:pt x="1543" y="18781"/>
                  </a:cubicBezTo>
                  <a:cubicBezTo>
                    <a:pt x="1147" y="19140"/>
                    <a:pt x="790" y="19534"/>
                    <a:pt x="527" y="20005"/>
                  </a:cubicBezTo>
                  <a:cubicBezTo>
                    <a:pt x="0" y="20983"/>
                    <a:pt x="0" y="22187"/>
                    <a:pt x="301" y="23279"/>
                  </a:cubicBezTo>
                  <a:cubicBezTo>
                    <a:pt x="658" y="24614"/>
                    <a:pt x="1505" y="25855"/>
                    <a:pt x="2690" y="26608"/>
                  </a:cubicBezTo>
                  <a:cubicBezTo>
                    <a:pt x="4724" y="27886"/>
                    <a:pt x="7946" y="28096"/>
                    <a:pt x="10362" y="28096"/>
                  </a:cubicBezTo>
                  <a:cubicBezTo>
                    <a:pt x="10472" y="28096"/>
                    <a:pt x="10580" y="28096"/>
                    <a:pt x="10686" y="28095"/>
                  </a:cubicBezTo>
                  <a:cubicBezTo>
                    <a:pt x="11138" y="28095"/>
                    <a:pt x="11608" y="28075"/>
                    <a:pt x="11984" y="27832"/>
                  </a:cubicBezTo>
                  <a:cubicBezTo>
                    <a:pt x="12511" y="27473"/>
                    <a:pt x="12681" y="26796"/>
                    <a:pt x="12699" y="26156"/>
                  </a:cubicBezTo>
                  <a:cubicBezTo>
                    <a:pt x="12756" y="24558"/>
                    <a:pt x="12192" y="22958"/>
                    <a:pt x="11457" y="21548"/>
                  </a:cubicBezTo>
                  <a:cubicBezTo>
                    <a:pt x="11439" y="21491"/>
                    <a:pt x="11401" y="21453"/>
                    <a:pt x="11364" y="21415"/>
                  </a:cubicBezTo>
                  <a:cubicBezTo>
                    <a:pt x="11329" y="21395"/>
                    <a:pt x="11295" y="21387"/>
                    <a:pt x="11260" y="21387"/>
                  </a:cubicBezTo>
                  <a:cubicBezTo>
                    <a:pt x="11201" y="21387"/>
                    <a:pt x="11141" y="21411"/>
                    <a:pt x="11081" y="21435"/>
                  </a:cubicBezTo>
                  <a:cubicBezTo>
                    <a:pt x="11061" y="21442"/>
                    <a:pt x="11043" y="21446"/>
                    <a:pt x="11027" y="21446"/>
                  </a:cubicBezTo>
                  <a:cubicBezTo>
                    <a:pt x="10375" y="21446"/>
                    <a:pt x="13222" y="15542"/>
                    <a:pt x="13095" y="13852"/>
                  </a:cubicBezTo>
                  <a:lnTo>
                    <a:pt x="13095" y="13852"/>
                  </a:lnTo>
                  <a:cubicBezTo>
                    <a:pt x="13540" y="13916"/>
                    <a:pt x="14004" y="13954"/>
                    <a:pt x="14485" y="13954"/>
                  </a:cubicBezTo>
                  <a:cubicBezTo>
                    <a:pt x="14714" y="13954"/>
                    <a:pt x="14946" y="13946"/>
                    <a:pt x="15182" y="13927"/>
                  </a:cubicBezTo>
                  <a:cubicBezTo>
                    <a:pt x="16412" y="14519"/>
                    <a:pt x="17569" y="14750"/>
                    <a:pt x="18627" y="14750"/>
                  </a:cubicBezTo>
                  <a:cubicBezTo>
                    <a:pt x="20094" y="14750"/>
                    <a:pt x="21372" y="14305"/>
                    <a:pt x="22389" y="13759"/>
                  </a:cubicBezTo>
                  <a:cubicBezTo>
                    <a:pt x="22444" y="15997"/>
                    <a:pt x="23216" y="18349"/>
                    <a:pt x="25379" y="19308"/>
                  </a:cubicBezTo>
                  <a:cubicBezTo>
                    <a:pt x="25617" y="18172"/>
                    <a:pt x="26758" y="17341"/>
                    <a:pt x="27903" y="17341"/>
                  </a:cubicBezTo>
                  <a:cubicBezTo>
                    <a:pt x="28028" y="17341"/>
                    <a:pt x="28153" y="17351"/>
                    <a:pt x="28277" y="17371"/>
                  </a:cubicBezTo>
                  <a:cubicBezTo>
                    <a:pt x="28427" y="17389"/>
                    <a:pt x="28578" y="17427"/>
                    <a:pt x="28710" y="17484"/>
                  </a:cubicBezTo>
                  <a:cubicBezTo>
                    <a:pt x="29764" y="17860"/>
                    <a:pt x="30572" y="18894"/>
                    <a:pt x="30667" y="20005"/>
                  </a:cubicBezTo>
                  <a:cubicBezTo>
                    <a:pt x="30722" y="20437"/>
                    <a:pt x="30647" y="20870"/>
                    <a:pt x="30516" y="21284"/>
                  </a:cubicBezTo>
                  <a:cubicBezTo>
                    <a:pt x="30271" y="22093"/>
                    <a:pt x="29706" y="22808"/>
                    <a:pt x="28991" y="23241"/>
                  </a:cubicBezTo>
                  <a:cubicBezTo>
                    <a:pt x="28346" y="23642"/>
                    <a:pt x="27595" y="23838"/>
                    <a:pt x="26840" y="23838"/>
                  </a:cubicBezTo>
                  <a:cubicBezTo>
                    <a:pt x="26319" y="23838"/>
                    <a:pt x="25796" y="23744"/>
                    <a:pt x="25304" y="23560"/>
                  </a:cubicBezTo>
                  <a:cubicBezTo>
                    <a:pt x="25220" y="23536"/>
                    <a:pt x="25129" y="23505"/>
                    <a:pt x="25044" y="23505"/>
                  </a:cubicBezTo>
                  <a:cubicBezTo>
                    <a:pt x="24996" y="23505"/>
                    <a:pt x="24950" y="23515"/>
                    <a:pt x="24910" y="23542"/>
                  </a:cubicBezTo>
                  <a:cubicBezTo>
                    <a:pt x="24834" y="23580"/>
                    <a:pt x="24797" y="23655"/>
                    <a:pt x="24759" y="23730"/>
                  </a:cubicBezTo>
                  <a:cubicBezTo>
                    <a:pt x="23686" y="25762"/>
                    <a:pt x="22896" y="28057"/>
                    <a:pt x="22971" y="30371"/>
                  </a:cubicBezTo>
                  <a:cubicBezTo>
                    <a:pt x="22991" y="31274"/>
                    <a:pt x="23254" y="32252"/>
                    <a:pt x="24007" y="32761"/>
                  </a:cubicBezTo>
                  <a:cubicBezTo>
                    <a:pt x="24533" y="33118"/>
                    <a:pt x="25211" y="33155"/>
                    <a:pt x="25850" y="33155"/>
                  </a:cubicBezTo>
                  <a:lnTo>
                    <a:pt x="25906" y="33155"/>
                  </a:lnTo>
                  <a:cubicBezTo>
                    <a:pt x="29405" y="33155"/>
                    <a:pt x="34317" y="32929"/>
                    <a:pt x="37345" y="31010"/>
                  </a:cubicBezTo>
                  <a:cubicBezTo>
                    <a:pt x="39058" y="29939"/>
                    <a:pt x="40280" y="28151"/>
                    <a:pt x="40807" y="26194"/>
                  </a:cubicBezTo>
                  <a:cubicBezTo>
                    <a:pt x="41240" y="24651"/>
                    <a:pt x="41220" y="22920"/>
                    <a:pt x="40468" y="21510"/>
                  </a:cubicBezTo>
                  <a:cubicBezTo>
                    <a:pt x="40092" y="20833"/>
                    <a:pt x="39584" y="20268"/>
                    <a:pt x="39020" y="19760"/>
                  </a:cubicBezTo>
                  <a:cubicBezTo>
                    <a:pt x="37119" y="18086"/>
                    <a:pt x="34447" y="17032"/>
                    <a:pt x="33526" y="14680"/>
                  </a:cubicBezTo>
                  <a:cubicBezTo>
                    <a:pt x="32867" y="13024"/>
                    <a:pt x="33301" y="11143"/>
                    <a:pt x="33075" y="9374"/>
                  </a:cubicBezTo>
                  <a:cubicBezTo>
                    <a:pt x="32792" y="7230"/>
                    <a:pt x="31513" y="5293"/>
                    <a:pt x="29876" y="3900"/>
                  </a:cubicBezTo>
                  <a:cubicBezTo>
                    <a:pt x="26908" y="1371"/>
                    <a:pt x="22838" y="1"/>
                    <a:pt x="18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9" name="Google Shape;2379;p98"/>
            <p:cNvSpPr/>
            <p:nvPr/>
          </p:nvSpPr>
          <p:spPr>
            <a:xfrm>
              <a:off x="4014418" y="2665994"/>
              <a:ext cx="445779" cy="574555"/>
            </a:xfrm>
            <a:custGeom>
              <a:avLst/>
              <a:gdLst/>
              <a:ahLst/>
              <a:cxnLst/>
              <a:rect l="l" t="t" r="r" b="b"/>
              <a:pathLst>
                <a:path w="24571" h="31669" extrusionOk="0">
                  <a:moveTo>
                    <a:pt x="15332" y="1"/>
                  </a:moveTo>
                  <a:cubicBezTo>
                    <a:pt x="15164" y="1"/>
                    <a:pt x="14989" y="49"/>
                    <a:pt x="14825" y="155"/>
                  </a:cubicBezTo>
                  <a:cubicBezTo>
                    <a:pt x="12453" y="1705"/>
                    <a:pt x="10229" y="2271"/>
                    <a:pt x="8246" y="2271"/>
                  </a:cubicBezTo>
                  <a:cubicBezTo>
                    <a:pt x="5558" y="2271"/>
                    <a:pt x="3311" y="1232"/>
                    <a:pt x="1731" y="192"/>
                  </a:cubicBezTo>
                  <a:lnTo>
                    <a:pt x="697" y="8922"/>
                  </a:lnTo>
                  <a:lnTo>
                    <a:pt x="602" y="9768"/>
                  </a:lnTo>
                  <a:cubicBezTo>
                    <a:pt x="0" y="14717"/>
                    <a:pt x="3256" y="19250"/>
                    <a:pt x="8015" y="20361"/>
                  </a:cubicBezTo>
                  <a:lnTo>
                    <a:pt x="8128" y="25967"/>
                  </a:lnTo>
                  <a:cubicBezTo>
                    <a:pt x="8202" y="29138"/>
                    <a:pt x="10798" y="31669"/>
                    <a:pt x="13954" y="31669"/>
                  </a:cubicBezTo>
                  <a:cubicBezTo>
                    <a:pt x="14000" y="31669"/>
                    <a:pt x="14046" y="31668"/>
                    <a:pt x="14092" y="31667"/>
                  </a:cubicBezTo>
                  <a:cubicBezTo>
                    <a:pt x="17328" y="31612"/>
                    <a:pt x="19887" y="28920"/>
                    <a:pt x="19812" y="25704"/>
                  </a:cubicBezTo>
                  <a:lnTo>
                    <a:pt x="19717" y="21470"/>
                  </a:lnTo>
                  <a:lnTo>
                    <a:pt x="19661" y="21470"/>
                  </a:lnTo>
                  <a:cubicBezTo>
                    <a:pt x="19022" y="21470"/>
                    <a:pt x="18344" y="21433"/>
                    <a:pt x="17818" y="21076"/>
                  </a:cubicBezTo>
                  <a:cubicBezTo>
                    <a:pt x="17065" y="20567"/>
                    <a:pt x="16802" y="19589"/>
                    <a:pt x="16782" y="18686"/>
                  </a:cubicBezTo>
                  <a:cubicBezTo>
                    <a:pt x="16707" y="16372"/>
                    <a:pt x="17497" y="14077"/>
                    <a:pt x="18570" y="12045"/>
                  </a:cubicBezTo>
                  <a:cubicBezTo>
                    <a:pt x="18608" y="11970"/>
                    <a:pt x="18645" y="11895"/>
                    <a:pt x="18721" y="11857"/>
                  </a:cubicBezTo>
                  <a:cubicBezTo>
                    <a:pt x="18761" y="11830"/>
                    <a:pt x="18807" y="11820"/>
                    <a:pt x="18855" y="11820"/>
                  </a:cubicBezTo>
                  <a:cubicBezTo>
                    <a:pt x="18940" y="11820"/>
                    <a:pt x="19031" y="11851"/>
                    <a:pt x="19115" y="11875"/>
                  </a:cubicBezTo>
                  <a:cubicBezTo>
                    <a:pt x="19607" y="12059"/>
                    <a:pt x="20130" y="12153"/>
                    <a:pt x="20651" y="12153"/>
                  </a:cubicBezTo>
                  <a:cubicBezTo>
                    <a:pt x="21406" y="12153"/>
                    <a:pt x="22157" y="11957"/>
                    <a:pt x="22802" y="11556"/>
                  </a:cubicBezTo>
                  <a:cubicBezTo>
                    <a:pt x="23517" y="11123"/>
                    <a:pt x="24082" y="10408"/>
                    <a:pt x="24327" y="9599"/>
                  </a:cubicBezTo>
                  <a:cubicBezTo>
                    <a:pt x="24365" y="9505"/>
                    <a:pt x="24383" y="9392"/>
                    <a:pt x="24383" y="9279"/>
                  </a:cubicBezTo>
                  <a:cubicBezTo>
                    <a:pt x="24571" y="7811"/>
                    <a:pt x="23781" y="6439"/>
                    <a:pt x="22521" y="5799"/>
                  </a:cubicBezTo>
                  <a:cubicBezTo>
                    <a:pt x="22389" y="5742"/>
                    <a:pt x="22238" y="5704"/>
                    <a:pt x="22088" y="5686"/>
                  </a:cubicBezTo>
                  <a:cubicBezTo>
                    <a:pt x="21964" y="5666"/>
                    <a:pt x="21839" y="5656"/>
                    <a:pt x="21714" y="5656"/>
                  </a:cubicBezTo>
                  <a:cubicBezTo>
                    <a:pt x="20569" y="5656"/>
                    <a:pt x="19428" y="6487"/>
                    <a:pt x="19190" y="7623"/>
                  </a:cubicBezTo>
                  <a:cubicBezTo>
                    <a:pt x="16669" y="6494"/>
                    <a:pt x="16030" y="3466"/>
                    <a:pt x="16218" y="983"/>
                  </a:cubicBezTo>
                  <a:cubicBezTo>
                    <a:pt x="16260" y="408"/>
                    <a:pt x="15823" y="1"/>
                    <a:pt x="15332" y="1"/>
                  </a:cubicBezTo>
                  <a:close/>
                </a:path>
              </a:pathLst>
            </a:custGeom>
            <a:solidFill>
              <a:srgbClr val="FFB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0" name="Google Shape;2380;p98"/>
            <p:cNvSpPr/>
            <p:nvPr/>
          </p:nvSpPr>
          <p:spPr>
            <a:xfrm>
              <a:off x="4025340" y="2827865"/>
              <a:ext cx="1724" cy="15349"/>
            </a:xfrm>
            <a:custGeom>
              <a:avLst/>
              <a:gdLst/>
              <a:ahLst/>
              <a:cxnLst/>
              <a:rect l="l" t="t" r="r" b="b"/>
              <a:pathLst>
                <a:path w="95" h="846" extrusionOk="0">
                  <a:moveTo>
                    <a:pt x="95" y="0"/>
                  </a:moveTo>
                  <a:lnTo>
                    <a:pt x="0" y="846"/>
                  </a:lnTo>
                  <a:lnTo>
                    <a:pt x="95" y="3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1" name="Google Shape;2381;p98"/>
            <p:cNvSpPr/>
            <p:nvPr/>
          </p:nvSpPr>
          <p:spPr>
            <a:xfrm>
              <a:off x="4054804" y="2963846"/>
              <a:ext cx="105027" cy="71881"/>
            </a:xfrm>
            <a:custGeom>
              <a:avLst/>
              <a:gdLst/>
              <a:ahLst/>
              <a:cxnLst/>
              <a:rect l="l" t="t" r="r" b="b"/>
              <a:pathLst>
                <a:path w="5789" h="3962" extrusionOk="0">
                  <a:moveTo>
                    <a:pt x="1" y="1"/>
                  </a:moveTo>
                  <a:cubicBezTo>
                    <a:pt x="1338" y="1944"/>
                    <a:pt x="3370" y="3386"/>
                    <a:pt x="5789" y="3962"/>
                  </a:cubicBezTo>
                  <a:lnTo>
                    <a:pt x="5789" y="3944"/>
                  </a:lnTo>
                  <a:cubicBezTo>
                    <a:pt x="3370" y="3386"/>
                    <a:pt x="1338" y="1944"/>
                    <a:pt x="1" y="1"/>
                  </a:cubicBezTo>
                  <a:close/>
                </a:path>
              </a:pathLst>
            </a:custGeom>
            <a:solidFill>
              <a:srgbClr val="A0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2" name="Google Shape;2382;p98"/>
            <p:cNvSpPr/>
            <p:nvPr/>
          </p:nvSpPr>
          <p:spPr>
            <a:xfrm>
              <a:off x="4020550" y="2847659"/>
              <a:ext cx="33473" cy="115023"/>
            </a:xfrm>
            <a:custGeom>
              <a:avLst/>
              <a:gdLst/>
              <a:ahLst/>
              <a:cxnLst/>
              <a:rect l="l" t="t" r="r" b="b"/>
              <a:pathLst>
                <a:path w="1845" h="6340" extrusionOk="0">
                  <a:moveTo>
                    <a:pt x="227" y="0"/>
                  </a:moveTo>
                  <a:cubicBezTo>
                    <a:pt x="1" y="2333"/>
                    <a:pt x="640" y="4534"/>
                    <a:pt x="1845" y="6340"/>
                  </a:cubicBezTo>
                  <a:lnTo>
                    <a:pt x="1845" y="6340"/>
                  </a:lnTo>
                  <a:cubicBezTo>
                    <a:pt x="640" y="4534"/>
                    <a:pt x="1" y="2333"/>
                    <a:pt x="227" y="0"/>
                  </a:cubicBez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3" name="Google Shape;2383;p98"/>
            <p:cNvSpPr/>
            <p:nvPr/>
          </p:nvSpPr>
          <p:spPr>
            <a:xfrm>
              <a:off x="4318890" y="2952434"/>
              <a:ext cx="7874" cy="41655"/>
            </a:xfrm>
            <a:custGeom>
              <a:avLst/>
              <a:gdLst/>
              <a:ahLst/>
              <a:cxnLst/>
              <a:rect l="l" t="t" r="r" b="b"/>
              <a:pathLst>
                <a:path w="434" h="2296" extrusionOk="0">
                  <a:moveTo>
                    <a:pt x="321" y="0"/>
                  </a:moveTo>
                  <a:cubicBezTo>
                    <a:pt x="133" y="753"/>
                    <a:pt x="20" y="1525"/>
                    <a:pt x="0" y="2296"/>
                  </a:cubicBezTo>
                  <a:cubicBezTo>
                    <a:pt x="113" y="2165"/>
                    <a:pt x="263" y="1543"/>
                    <a:pt x="339" y="979"/>
                  </a:cubicBezTo>
                  <a:cubicBezTo>
                    <a:pt x="414" y="471"/>
                    <a:pt x="434" y="0"/>
                    <a:pt x="339" y="0"/>
                  </a:cubicBez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4" name="Google Shape;2384;p98"/>
            <p:cNvSpPr/>
            <p:nvPr/>
          </p:nvSpPr>
          <p:spPr>
            <a:xfrm>
              <a:off x="4016468" y="2828536"/>
              <a:ext cx="308241" cy="284003"/>
            </a:xfrm>
            <a:custGeom>
              <a:avLst/>
              <a:gdLst/>
              <a:ahLst/>
              <a:cxnLst/>
              <a:rect l="l" t="t" r="r" b="b"/>
              <a:pathLst>
                <a:path w="16990" h="15654" extrusionOk="0">
                  <a:moveTo>
                    <a:pt x="584" y="1"/>
                  </a:moveTo>
                  <a:lnTo>
                    <a:pt x="489" y="809"/>
                  </a:lnTo>
                  <a:cubicBezTo>
                    <a:pt x="471" y="809"/>
                    <a:pt x="471" y="809"/>
                    <a:pt x="471" y="829"/>
                  </a:cubicBezTo>
                  <a:lnTo>
                    <a:pt x="471" y="847"/>
                  </a:lnTo>
                  <a:lnTo>
                    <a:pt x="471" y="866"/>
                  </a:lnTo>
                  <a:lnTo>
                    <a:pt x="471" y="884"/>
                  </a:lnTo>
                  <a:lnTo>
                    <a:pt x="471" y="904"/>
                  </a:lnTo>
                  <a:lnTo>
                    <a:pt x="471" y="922"/>
                  </a:lnTo>
                  <a:lnTo>
                    <a:pt x="471" y="941"/>
                  </a:lnTo>
                  <a:lnTo>
                    <a:pt x="471" y="959"/>
                  </a:lnTo>
                  <a:cubicBezTo>
                    <a:pt x="471" y="979"/>
                    <a:pt x="471" y="979"/>
                    <a:pt x="452" y="979"/>
                  </a:cubicBezTo>
                  <a:lnTo>
                    <a:pt x="452" y="997"/>
                  </a:lnTo>
                  <a:lnTo>
                    <a:pt x="452" y="1017"/>
                  </a:lnTo>
                  <a:lnTo>
                    <a:pt x="452" y="1035"/>
                  </a:lnTo>
                  <a:lnTo>
                    <a:pt x="452" y="1054"/>
                  </a:lnTo>
                  <a:cubicBezTo>
                    <a:pt x="226" y="3387"/>
                    <a:pt x="865" y="5588"/>
                    <a:pt x="2070" y="7394"/>
                  </a:cubicBezTo>
                  <a:cubicBezTo>
                    <a:pt x="3406" y="9370"/>
                    <a:pt x="5456" y="10837"/>
                    <a:pt x="7902" y="11402"/>
                  </a:cubicBezTo>
                  <a:lnTo>
                    <a:pt x="7902" y="11420"/>
                  </a:lnTo>
                  <a:cubicBezTo>
                    <a:pt x="7959" y="11420"/>
                    <a:pt x="8015" y="11440"/>
                    <a:pt x="8072" y="11458"/>
                  </a:cubicBezTo>
                  <a:lnTo>
                    <a:pt x="8015" y="11458"/>
                  </a:lnTo>
                  <a:lnTo>
                    <a:pt x="8110" y="15654"/>
                  </a:lnTo>
                  <a:lnTo>
                    <a:pt x="16368" y="9388"/>
                  </a:lnTo>
                  <a:cubicBezTo>
                    <a:pt x="16463" y="9313"/>
                    <a:pt x="16556" y="9219"/>
                    <a:pt x="16651" y="9144"/>
                  </a:cubicBezTo>
                  <a:cubicBezTo>
                    <a:pt x="16651" y="9125"/>
                    <a:pt x="16669" y="9125"/>
                    <a:pt x="16669" y="9125"/>
                  </a:cubicBezTo>
                  <a:cubicBezTo>
                    <a:pt x="16689" y="8354"/>
                    <a:pt x="16802" y="7582"/>
                    <a:pt x="16990" y="6829"/>
                  </a:cubicBezTo>
                  <a:lnTo>
                    <a:pt x="16990" y="6829"/>
                  </a:lnTo>
                  <a:lnTo>
                    <a:pt x="16932" y="6887"/>
                  </a:lnTo>
                  <a:cubicBezTo>
                    <a:pt x="15334" y="8974"/>
                    <a:pt x="12718" y="10178"/>
                    <a:pt x="9821" y="10178"/>
                  </a:cubicBezTo>
                  <a:cubicBezTo>
                    <a:pt x="9407" y="10178"/>
                    <a:pt x="8975" y="10160"/>
                    <a:pt x="8541" y="10103"/>
                  </a:cubicBezTo>
                  <a:cubicBezTo>
                    <a:pt x="3557" y="9501"/>
                    <a:pt x="0" y="4986"/>
                    <a:pt x="584" y="1"/>
                  </a:cubicBezTo>
                  <a:close/>
                </a:path>
              </a:pathLst>
            </a:custGeom>
            <a:solidFill>
              <a:srgbClr val="FDA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5" name="Google Shape;2385;p98"/>
            <p:cNvSpPr/>
            <p:nvPr/>
          </p:nvSpPr>
          <p:spPr>
            <a:xfrm>
              <a:off x="4161864" y="2782036"/>
              <a:ext cx="21862" cy="20301"/>
            </a:xfrm>
            <a:custGeom>
              <a:avLst/>
              <a:gdLst/>
              <a:ahLst/>
              <a:cxnLst/>
              <a:rect l="l" t="t" r="r" b="b"/>
              <a:pathLst>
                <a:path w="1205" h="1119" extrusionOk="0">
                  <a:moveTo>
                    <a:pt x="608" y="1"/>
                  </a:moveTo>
                  <a:cubicBezTo>
                    <a:pt x="319" y="1"/>
                    <a:pt x="73" y="215"/>
                    <a:pt x="38" y="494"/>
                  </a:cubicBezTo>
                  <a:cubicBezTo>
                    <a:pt x="1" y="795"/>
                    <a:pt x="226" y="1077"/>
                    <a:pt x="527" y="1114"/>
                  </a:cubicBezTo>
                  <a:cubicBezTo>
                    <a:pt x="553" y="1117"/>
                    <a:pt x="578" y="1119"/>
                    <a:pt x="602" y="1119"/>
                  </a:cubicBezTo>
                  <a:cubicBezTo>
                    <a:pt x="891" y="1119"/>
                    <a:pt x="1133" y="920"/>
                    <a:pt x="1167" y="625"/>
                  </a:cubicBezTo>
                  <a:cubicBezTo>
                    <a:pt x="1205" y="324"/>
                    <a:pt x="979" y="43"/>
                    <a:pt x="678" y="5"/>
                  </a:cubicBezTo>
                  <a:cubicBezTo>
                    <a:pt x="655" y="2"/>
                    <a:pt x="631" y="1"/>
                    <a:pt x="608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6" name="Google Shape;2386;p98"/>
            <p:cNvSpPr/>
            <p:nvPr/>
          </p:nvSpPr>
          <p:spPr>
            <a:xfrm>
              <a:off x="4060500" y="2767358"/>
              <a:ext cx="21862" cy="20320"/>
            </a:xfrm>
            <a:custGeom>
              <a:avLst/>
              <a:gdLst/>
              <a:ahLst/>
              <a:cxnLst/>
              <a:rect l="l" t="t" r="r" b="b"/>
              <a:pathLst>
                <a:path w="1205" h="1120" extrusionOk="0">
                  <a:moveTo>
                    <a:pt x="608" y="0"/>
                  </a:moveTo>
                  <a:cubicBezTo>
                    <a:pt x="317" y="0"/>
                    <a:pt x="73" y="214"/>
                    <a:pt x="38" y="493"/>
                  </a:cubicBezTo>
                  <a:cubicBezTo>
                    <a:pt x="1" y="814"/>
                    <a:pt x="227" y="1095"/>
                    <a:pt x="546" y="1115"/>
                  </a:cubicBezTo>
                  <a:cubicBezTo>
                    <a:pt x="569" y="1118"/>
                    <a:pt x="593" y="1119"/>
                    <a:pt x="616" y="1119"/>
                  </a:cubicBezTo>
                  <a:cubicBezTo>
                    <a:pt x="889" y="1119"/>
                    <a:pt x="1133" y="920"/>
                    <a:pt x="1167" y="626"/>
                  </a:cubicBezTo>
                  <a:cubicBezTo>
                    <a:pt x="1205" y="325"/>
                    <a:pt x="979" y="42"/>
                    <a:pt x="678" y="4"/>
                  </a:cubicBezTo>
                  <a:cubicBezTo>
                    <a:pt x="655" y="2"/>
                    <a:pt x="631" y="0"/>
                    <a:pt x="608" y="0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7" name="Google Shape;2387;p98"/>
            <p:cNvSpPr/>
            <p:nvPr/>
          </p:nvSpPr>
          <p:spPr>
            <a:xfrm>
              <a:off x="4074833" y="2767866"/>
              <a:ext cx="47805" cy="91402"/>
            </a:xfrm>
            <a:custGeom>
              <a:avLst/>
              <a:gdLst/>
              <a:ahLst/>
              <a:cxnLst/>
              <a:rect l="l" t="t" r="r" b="b"/>
              <a:pathLst>
                <a:path w="2635" h="5038" extrusionOk="0">
                  <a:moveTo>
                    <a:pt x="2166" y="0"/>
                  </a:moveTo>
                  <a:cubicBezTo>
                    <a:pt x="2060" y="0"/>
                    <a:pt x="1948" y="59"/>
                    <a:pt x="1882" y="164"/>
                  </a:cubicBezTo>
                  <a:lnTo>
                    <a:pt x="94" y="3458"/>
                  </a:lnTo>
                  <a:cubicBezTo>
                    <a:pt x="19" y="3608"/>
                    <a:pt x="1" y="3796"/>
                    <a:pt x="76" y="3947"/>
                  </a:cubicBezTo>
                  <a:cubicBezTo>
                    <a:pt x="207" y="4285"/>
                    <a:pt x="696" y="5038"/>
                    <a:pt x="2314" y="5038"/>
                  </a:cubicBezTo>
                  <a:cubicBezTo>
                    <a:pt x="2502" y="5038"/>
                    <a:pt x="2635" y="4905"/>
                    <a:pt x="2635" y="4737"/>
                  </a:cubicBezTo>
                  <a:cubicBezTo>
                    <a:pt x="2635" y="4567"/>
                    <a:pt x="2484" y="4436"/>
                    <a:pt x="2314" y="4436"/>
                  </a:cubicBezTo>
                  <a:cubicBezTo>
                    <a:pt x="1073" y="4436"/>
                    <a:pt x="734" y="3927"/>
                    <a:pt x="641" y="3739"/>
                  </a:cubicBezTo>
                  <a:lnTo>
                    <a:pt x="2427" y="447"/>
                  </a:lnTo>
                  <a:cubicBezTo>
                    <a:pt x="2502" y="297"/>
                    <a:pt x="2447" y="127"/>
                    <a:pt x="2296" y="33"/>
                  </a:cubicBezTo>
                  <a:cubicBezTo>
                    <a:pt x="2257" y="11"/>
                    <a:pt x="2212" y="0"/>
                    <a:pt x="2166" y="0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8" name="Google Shape;2388;p98"/>
            <p:cNvSpPr/>
            <p:nvPr/>
          </p:nvSpPr>
          <p:spPr>
            <a:xfrm>
              <a:off x="4087134" y="2943817"/>
              <a:ext cx="41292" cy="23331"/>
            </a:xfrm>
            <a:custGeom>
              <a:avLst/>
              <a:gdLst/>
              <a:ahLst/>
              <a:cxnLst/>
              <a:rect l="l" t="t" r="r" b="b"/>
              <a:pathLst>
                <a:path w="2276" h="1286" extrusionOk="0">
                  <a:moveTo>
                    <a:pt x="718" y="0"/>
                  </a:moveTo>
                  <a:cubicBezTo>
                    <a:pt x="576" y="0"/>
                    <a:pt x="424" y="19"/>
                    <a:pt x="264" y="61"/>
                  </a:cubicBezTo>
                  <a:cubicBezTo>
                    <a:pt x="94" y="99"/>
                    <a:pt x="0" y="269"/>
                    <a:pt x="38" y="420"/>
                  </a:cubicBezTo>
                  <a:cubicBezTo>
                    <a:pt x="70" y="564"/>
                    <a:pt x="197" y="654"/>
                    <a:pt x="340" y="654"/>
                  </a:cubicBezTo>
                  <a:cubicBezTo>
                    <a:pt x="364" y="654"/>
                    <a:pt x="389" y="651"/>
                    <a:pt x="414" y="645"/>
                  </a:cubicBezTo>
                  <a:cubicBezTo>
                    <a:pt x="516" y="618"/>
                    <a:pt x="613" y="606"/>
                    <a:pt x="704" y="606"/>
                  </a:cubicBezTo>
                  <a:cubicBezTo>
                    <a:pt x="1302" y="606"/>
                    <a:pt x="1658" y="1120"/>
                    <a:pt x="1674" y="1153"/>
                  </a:cubicBezTo>
                  <a:cubicBezTo>
                    <a:pt x="1731" y="1247"/>
                    <a:pt x="1844" y="1285"/>
                    <a:pt x="1937" y="1285"/>
                  </a:cubicBezTo>
                  <a:cubicBezTo>
                    <a:pt x="1995" y="1285"/>
                    <a:pt x="2050" y="1266"/>
                    <a:pt x="2107" y="1247"/>
                  </a:cubicBezTo>
                  <a:cubicBezTo>
                    <a:pt x="2238" y="1153"/>
                    <a:pt x="2276" y="965"/>
                    <a:pt x="2183" y="814"/>
                  </a:cubicBezTo>
                  <a:cubicBezTo>
                    <a:pt x="2166" y="781"/>
                    <a:pt x="1641" y="0"/>
                    <a:pt x="718" y="0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9" name="Google Shape;2389;p98"/>
            <p:cNvSpPr/>
            <p:nvPr/>
          </p:nvSpPr>
          <p:spPr>
            <a:xfrm>
              <a:off x="4150616" y="2746204"/>
              <a:ext cx="41310" cy="22279"/>
            </a:xfrm>
            <a:custGeom>
              <a:avLst/>
              <a:gdLst/>
              <a:ahLst/>
              <a:cxnLst/>
              <a:rect l="l" t="t" r="r" b="b"/>
              <a:pathLst>
                <a:path w="2277" h="1228" extrusionOk="0">
                  <a:moveTo>
                    <a:pt x="791" y="0"/>
                  </a:moveTo>
                  <a:cubicBezTo>
                    <a:pt x="548" y="0"/>
                    <a:pt x="348" y="58"/>
                    <a:pt x="226" y="136"/>
                  </a:cubicBezTo>
                  <a:cubicBezTo>
                    <a:pt x="1" y="267"/>
                    <a:pt x="1" y="437"/>
                    <a:pt x="113" y="531"/>
                  </a:cubicBezTo>
                  <a:cubicBezTo>
                    <a:pt x="226" y="643"/>
                    <a:pt x="395" y="681"/>
                    <a:pt x="565" y="738"/>
                  </a:cubicBezTo>
                  <a:cubicBezTo>
                    <a:pt x="734" y="794"/>
                    <a:pt x="904" y="851"/>
                    <a:pt x="1054" y="889"/>
                  </a:cubicBezTo>
                  <a:cubicBezTo>
                    <a:pt x="1205" y="945"/>
                    <a:pt x="1373" y="1020"/>
                    <a:pt x="1524" y="1095"/>
                  </a:cubicBezTo>
                  <a:cubicBezTo>
                    <a:pt x="1694" y="1152"/>
                    <a:pt x="1862" y="1227"/>
                    <a:pt x="2013" y="1227"/>
                  </a:cubicBezTo>
                  <a:cubicBezTo>
                    <a:pt x="2163" y="1227"/>
                    <a:pt x="2276" y="1095"/>
                    <a:pt x="2201" y="851"/>
                  </a:cubicBezTo>
                  <a:cubicBezTo>
                    <a:pt x="2126" y="606"/>
                    <a:pt x="1844" y="287"/>
                    <a:pt x="1355" y="99"/>
                  </a:cubicBezTo>
                  <a:cubicBezTo>
                    <a:pt x="1154" y="29"/>
                    <a:pt x="962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0" name="Google Shape;2390;p98"/>
            <p:cNvSpPr/>
            <p:nvPr/>
          </p:nvSpPr>
          <p:spPr>
            <a:xfrm>
              <a:off x="4034556" y="2728533"/>
              <a:ext cx="43361" cy="17707"/>
            </a:xfrm>
            <a:custGeom>
              <a:avLst/>
              <a:gdLst/>
              <a:ahLst/>
              <a:cxnLst/>
              <a:rect l="l" t="t" r="r" b="b"/>
              <a:pathLst>
                <a:path w="2390" h="976" extrusionOk="0">
                  <a:moveTo>
                    <a:pt x="1358" y="1"/>
                  </a:moveTo>
                  <a:cubicBezTo>
                    <a:pt x="1279" y="1"/>
                    <a:pt x="1196" y="6"/>
                    <a:pt x="1110" y="19"/>
                  </a:cubicBezTo>
                  <a:cubicBezTo>
                    <a:pt x="603" y="75"/>
                    <a:pt x="245" y="338"/>
                    <a:pt x="132" y="546"/>
                  </a:cubicBezTo>
                  <a:cubicBezTo>
                    <a:pt x="1" y="772"/>
                    <a:pt x="76" y="922"/>
                    <a:pt x="227" y="960"/>
                  </a:cubicBezTo>
                  <a:cubicBezTo>
                    <a:pt x="265" y="971"/>
                    <a:pt x="308" y="975"/>
                    <a:pt x="355" y="975"/>
                  </a:cubicBezTo>
                  <a:cubicBezTo>
                    <a:pt x="466" y="975"/>
                    <a:pt x="596" y="949"/>
                    <a:pt x="716" y="922"/>
                  </a:cubicBezTo>
                  <a:cubicBezTo>
                    <a:pt x="904" y="903"/>
                    <a:pt x="1073" y="865"/>
                    <a:pt x="1223" y="847"/>
                  </a:cubicBezTo>
                  <a:cubicBezTo>
                    <a:pt x="1374" y="827"/>
                    <a:pt x="1562" y="809"/>
                    <a:pt x="1732" y="809"/>
                  </a:cubicBezTo>
                  <a:cubicBezTo>
                    <a:pt x="1920" y="790"/>
                    <a:pt x="2108" y="772"/>
                    <a:pt x="2221" y="696"/>
                  </a:cubicBezTo>
                  <a:cubicBezTo>
                    <a:pt x="2352" y="621"/>
                    <a:pt x="2390" y="451"/>
                    <a:pt x="2201" y="282"/>
                  </a:cubicBezTo>
                  <a:cubicBezTo>
                    <a:pt x="2061" y="141"/>
                    <a:pt x="1751" y="1"/>
                    <a:pt x="1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1" name="Google Shape;2391;p98"/>
            <p:cNvSpPr/>
            <p:nvPr/>
          </p:nvSpPr>
          <p:spPr>
            <a:xfrm>
              <a:off x="4385093" y="2799181"/>
              <a:ext cx="33836" cy="54282"/>
            </a:xfrm>
            <a:custGeom>
              <a:avLst/>
              <a:gdLst/>
              <a:ahLst/>
              <a:cxnLst/>
              <a:rect l="l" t="t" r="r" b="b"/>
              <a:pathLst>
                <a:path w="1865" h="2992" extrusionOk="0">
                  <a:moveTo>
                    <a:pt x="1518" y="1"/>
                  </a:moveTo>
                  <a:cubicBezTo>
                    <a:pt x="1411" y="1"/>
                    <a:pt x="1306" y="51"/>
                    <a:pt x="1243" y="151"/>
                  </a:cubicBezTo>
                  <a:lnTo>
                    <a:pt x="1" y="2126"/>
                  </a:lnTo>
                  <a:lnTo>
                    <a:pt x="1356" y="2954"/>
                  </a:lnTo>
                  <a:cubicBezTo>
                    <a:pt x="1393" y="2973"/>
                    <a:pt x="1450" y="2991"/>
                    <a:pt x="1506" y="2991"/>
                  </a:cubicBezTo>
                  <a:cubicBezTo>
                    <a:pt x="1619" y="2991"/>
                    <a:pt x="1714" y="2936"/>
                    <a:pt x="1769" y="2841"/>
                  </a:cubicBezTo>
                  <a:cubicBezTo>
                    <a:pt x="1864" y="2690"/>
                    <a:pt x="1807" y="2502"/>
                    <a:pt x="1676" y="2427"/>
                  </a:cubicBezTo>
                  <a:lnTo>
                    <a:pt x="848" y="1920"/>
                  </a:lnTo>
                  <a:lnTo>
                    <a:pt x="1769" y="470"/>
                  </a:lnTo>
                  <a:cubicBezTo>
                    <a:pt x="1845" y="320"/>
                    <a:pt x="1807" y="132"/>
                    <a:pt x="1676" y="38"/>
                  </a:cubicBezTo>
                  <a:cubicBezTo>
                    <a:pt x="1626" y="13"/>
                    <a:pt x="1572" y="1"/>
                    <a:pt x="1518" y="1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2" name="Google Shape;2392;p98"/>
            <p:cNvSpPr/>
            <p:nvPr/>
          </p:nvSpPr>
          <p:spPr>
            <a:xfrm>
              <a:off x="4131838" y="2859942"/>
              <a:ext cx="79555" cy="57512"/>
            </a:xfrm>
            <a:custGeom>
              <a:avLst/>
              <a:gdLst/>
              <a:ahLst/>
              <a:cxnLst/>
              <a:rect l="l" t="t" r="r" b="b"/>
              <a:pathLst>
                <a:path w="4385" h="3170" extrusionOk="0">
                  <a:moveTo>
                    <a:pt x="4139" y="1"/>
                  </a:moveTo>
                  <a:lnTo>
                    <a:pt x="0" y="678"/>
                  </a:lnTo>
                  <a:lnTo>
                    <a:pt x="339" y="2653"/>
                  </a:lnTo>
                  <a:cubicBezTo>
                    <a:pt x="390" y="2957"/>
                    <a:pt x="638" y="3170"/>
                    <a:pt x="933" y="3170"/>
                  </a:cubicBezTo>
                  <a:cubicBezTo>
                    <a:pt x="967" y="3170"/>
                    <a:pt x="1001" y="3167"/>
                    <a:pt x="1036" y="3161"/>
                  </a:cubicBezTo>
                  <a:lnTo>
                    <a:pt x="2127" y="2973"/>
                  </a:lnTo>
                  <a:cubicBezTo>
                    <a:pt x="3481" y="2765"/>
                    <a:pt x="4384" y="1486"/>
                    <a:pt x="4159" y="132"/>
                  </a:cubicBezTo>
                  <a:lnTo>
                    <a:pt x="4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3" name="Google Shape;2393;p98"/>
            <p:cNvSpPr/>
            <p:nvPr/>
          </p:nvSpPr>
          <p:spPr>
            <a:xfrm>
              <a:off x="3983684" y="2710408"/>
              <a:ext cx="263211" cy="142038"/>
            </a:xfrm>
            <a:custGeom>
              <a:avLst/>
              <a:gdLst/>
              <a:ahLst/>
              <a:cxnLst/>
              <a:rect l="l" t="t" r="r" b="b"/>
              <a:pathLst>
                <a:path w="14508" h="7829" extrusionOk="0">
                  <a:moveTo>
                    <a:pt x="3379" y="790"/>
                  </a:moveTo>
                  <a:cubicBezTo>
                    <a:pt x="4743" y="790"/>
                    <a:pt x="5854" y="1880"/>
                    <a:pt x="5908" y="3238"/>
                  </a:cubicBezTo>
                  <a:cubicBezTo>
                    <a:pt x="5928" y="3915"/>
                    <a:pt x="5683" y="4573"/>
                    <a:pt x="5231" y="5062"/>
                  </a:cubicBezTo>
                  <a:cubicBezTo>
                    <a:pt x="4762" y="5571"/>
                    <a:pt x="4140" y="5852"/>
                    <a:pt x="3445" y="5872"/>
                  </a:cubicBezTo>
                  <a:cubicBezTo>
                    <a:pt x="3411" y="5873"/>
                    <a:pt x="3378" y="5874"/>
                    <a:pt x="3344" y="5874"/>
                  </a:cubicBezTo>
                  <a:cubicBezTo>
                    <a:pt x="1996" y="5874"/>
                    <a:pt x="865" y="4785"/>
                    <a:pt x="829" y="3426"/>
                  </a:cubicBezTo>
                  <a:cubicBezTo>
                    <a:pt x="791" y="2729"/>
                    <a:pt x="1036" y="2090"/>
                    <a:pt x="1506" y="1601"/>
                  </a:cubicBezTo>
                  <a:cubicBezTo>
                    <a:pt x="1958" y="1093"/>
                    <a:pt x="2597" y="810"/>
                    <a:pt x="3275" y="792"/>
                  </a:cubicBezTo>
                  <a:cubicBezTo>
                    <a:pt x="3309" y="791"/>
                    <a:pt x="3344" y="790"/>
                    <a:pt x="3379" y="790"/>
                  </a:cubicBezTo>
                  <a:close/>
                  <a:moveTo>
                    <a:pt x="11026" y="1959"/>
                  </a:moveTo>
                  <a:cubicBezTo>
                    <a:pt x="11176" y="1959"/>
                    <a:pt x="11327" y="1959"/>
                    <a:pt x="11477" y="1977"/>
                  </a:cubicBezTo>
                  <a:cubicBezTo>
                    <a:pt x="11986" y="2052"/>
                    <a:pt x="12456" y="2278"/>
                    <a:pt x="12851" y="2636"/>
                  </a:cubicBezTo>
                  <a:cubicBezTo>
                    <a:pt x="13341" y="3106"/>
                    <a:pt x="13642" y="3745"/>
                    <a:pt x="13660" y="4423"/>
                  </a:cubicBezTo>
                  <a:cubicBezTo>
                    <a:pt x="13697" y="5815"/>
                    <a:pt x="12606" y="7001"/>
                    <a:pt x="11196" y="7057"/>
                  </a:cubicBezTo>
                  <a:cubicBezTo>
                    <a:pt x="11173" y="7057"/>
                    <a:pt x="11149" y="7057"/>
                    <a:pt x="11126" y="7057"/>
                  </a:cubicBezTo>
                  <a:cubicBezTo>
                    <a:pt x="9764" y="7057"/>
                    <a:pt x="8617" y="5979"/>
                    <a:pt x="8562" y="4593"/>
                  </a:cubicBezTo>
                  <a:cubicBezTo>
                    <a:pt x="8542" y="3915"/>
                    <a:pt x="8788" y="3256"/>
                    <a:pt x="9257" y="2767"/>
                  </a:cubicBezTo>
                  <a:cubicBezTo>
                    <a:pt x="9709" y="2278"/>
                    <a:pt x="10348" y="1977"/>
                    <a:pt x="11026" y="1959"/>
                  </a:cubicBezTo>
                  <a:close/>
                  <a:moveTo>
                    <a:pt x="3362" y="0"/>
                  </a:moveTo>
                  <a:cubicBezTo>
                    <a:pt x="3327" y="0"/>
                    <a:pt x="3292" y="1"/>
                    <a:pt x="3256" y="2"/>
                  </a:cubicBezTo>
                  <a:cubicBezTo>
                    <a:pt x="2353" y="40"/>
                    <a:pt x="1544" y="416"/>
                    <a:pt x="924" y="1056"/>
                  </a:cubicBezTo>
                  <a:cubicBezTo>
                    <a:pt x="321" y="1713"/>
                    <a:pt x="1" y="2561"/>
                    <a:pt x="39" y="3444"/>
                  </a:cubicBezTo>
                  <a:cubicBezTo>
                    <a:pt x="96" y="5082"/>
                    <a:pt x="1318" y="6399"/>
                    <a:pt x="2898" y="6625"/>
                  </a:cubicBezTo>
                  <a:cubicBezTo>
                    <a:pt x="3086" y="6643"/>
                    <a:pt x="3275" y="6662"/>
                    <a:pt x="3482" y="6662"/>
                  </a:cubicBezTo>
                  <a:cubicBezTo>
                    <a:pt x="4366" y="6625"/>
                    <a:pt x="5194" y="6248"/>
                    <a:pt x="5796" y="5589"/>
                  </a:cubicBezTo>
                  <a:cubicBezTo>
                    <a:pt x="6154" y="5213"/>
                    <a:pt x="6380" y="4781"/>
                    <a:pt x="6530" y="4292"/>
                  </a:cubicBezTo>
                  <a:lnTo>
                    <a:pt x="7809" y="4385"/>
                  </a:lnTo>
                  <a:cubicBezTo>
                    <a:pt x="7809" y="4460"/>
                    <a:pt x="7790" y="4535"/>
                    <a:pt x="7790" y="4611"/>
                  </a:cubicBezTo>
                  <a:cubicBezTo>
                    <a:pt x="7847" y="6248"/>
                    <a:pt x="9069" y="7565"/>
                    <a:pt x="10631" y="7791"/>
                  </a:cubicBezTo>
                  <a:cubicBezTo>
                    <a:pt x="10838" y="7829"/>
                    <a:pt x="11026" y="7829"/>
                    <a:pt x="11233" y="7829"/>
                  </a:cubicBezTo>
                  <a:cubicBezTo>
                    <a:pt x="13058" y="7771"/>
                    <a:pt x="14507" y="6229"/>
                    <a:pt x="14432" y="4385"/>
                  </a:cubicBezTo>
                  <a:cubicBezTo>
                    <a:pt x="14412" y="3501"/>
                    <a:pt x="14036" y="2674"/>
                    <a:pt x="13378" y="2072"/>
                  </a:cubicBezTo>
                  <a:cubicBezTo>
                    <a:pt x="12772" y="1501"/>
                    <a:pt x="11980" y="1184"/>
                    <a:pt x="11131" y="1184"/>
                  </a:cubicBezTo>
                  <a:cubicBezTo>
                    <a:pt x="11083" y="1184"/>
                    <a:pt x="11036" y="1185"/>
                    <a:pt x="10988" y="1187"/>
                  </a:cubicBezTo>
                  <a:cubicBezTo>
                    <a:pt x="10105" y="1206"/>
                    <a:pt x="9295" y="1582"/>
                    <a:pt x="8675" y="2240"/>
                  </a:cubicBezTo>
                  <a:cubicBezTo>
                    <a:pt x="8299" y="2636"/>
                    <a:pt x="8053" y="3125"/>
                    <a:pt x="7922" y="3632"/>
                  </a:cubicBezTo>
                  <a:cubicBezTo>
                    <a:pt x="7903" y="3632"/>
                    <a:pt x="7885" y="3614"/>
                    <a:pt x="7865" y="3614"/>
                  </a:cubicBezTo>
                  <a:lnTo>
                    <a:pt x="6661" y="3520"/>
                  </a:lnTo>
                  <a:cubicBezTo>
                    <a:pt x="6681" y="3426"/>
                    <a:pt x="6699" y="3313"/>
                    <a:pt x="6681" y="3219"/>
                  </a:cubicBezTo>
                  <a:cubicBezTo>
                    <a:pt x="6624" y="1410"/>
                    <a:pt x="5140" y="0"/>
                    <a:pt x="33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94" name="Google Shape;2394;p98"/>
          <p:cNvGrpSpPr/>
          <p:nvPr/>
        </p:nvGrpSpPr>
        <p:grpSpPr>
          <a:xfrm>
            <a:off x="7171649" y="716665"/>
            <a:ext cx="852587" cy="852597"/>
            <a:chOff x="2416677" y="2368748"/>
            <a:chExt cx="882687" cy="882697"/>
          </a:xfrm>
        </p:grpSpPr>
        <p:sp>
          <p:nvSpPr>
            <p:cNvPr id="2395" name="Google Shape;2395;p98"/>
            <p:cNvSpPr/>
            <p:nvPr/>
          </p:nvSpPr>
          <p:spPr>
            <a:xfrm>
              <a:off x="2676427" y="2705986"/>
              <a:ext cx="43016" cy="43379"/>
            </a:xfrm>
            <a:custGeom>
              <a:avLst/>
              <a:gdLst/>
              <a:ahLst/>
              <a:cxnLst/>
              <a:rect l="l" t="t" r="r" b="b"/>
              <a:pathLst>
                <a:path w="2371" h="2391" extrusionOk="0">
                  <a:moveTo>
                    <a:pt x="1186" y="602"/>
                  </a:moveTo>
                  <a:cubicBezTo>
                    <a:pt x="1505" y="602"/>
                    <a:pt x="1769" y="866"/>
                    <a:pt x="1769" y="1186"/>
                  </a:cubicBezTo>
                  <a:cubicBezTo>
                    <a:pt x="1769" y="1505"/>
                    <a:pt x="1505" y="1769"/>
                    <a:pt x="1186" y="1769"/>
                  </a:cubicBezTo>
                  <a:cubicBezTo>
                    <a:pt x="865" y="1769"/>
                    <a:pt x="602" y="1505"/>
                    <a:pt x="602" y="1186"/>
                  </a:cubicBezTo>
                  <a:cubicBezTo>
                    <a:pt x="602" y="866"/>
                    <a:pt x="865" y="602"/>
                    <a:pt x="1186" y="602"/>
                  </a:cubicBezTo>
                  <a:close/>
                  <a:moveTo>
                    <a:pt x="1186" y="0"/>
                  </a:moveTo>
                  <a:cubicBezTo>
                    <a:pt x="527" y="0"/>
                    <a:pt x="0" y="527"/>
                    <a:pt x="0" y="1186"/>
                  </a:cubicBezTo>
                  <a:cubicBezTo>
                    <a:pt x="0" y="1844"/>
                    <a:pt x="527" y="2390"/>
                    <a:pt x="1186" y="2390"/>
                  </a:cubicBezTo>
                  <a:cubicBezTo>
                    <a:pt x="1844" y="2390"/>
                    <a:pt x="2371" y="1844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6" name="Google Shape;2396;p98"/>
            <p:cNvSpPr/>
            <p:nvPr/>
          </p:nvSpPr>
          <p:spPr>
            <a:xfrm>
              <a:off x="2616011" y="2705986"/>
              <a:ext cx="43361" cy="43379"/>
            </a:xfrm>
            <a:custGeom>
              <a:avLst/>
              <a:gdLst/>
              <a:ahLst/>
              <a:cxnLst/>
              <a:rect l="l" t="t" r="r" b="b"/>
              <a:pathLst>
                <a:path w="2390" h="2391" extrusionOk="0">
                  <a:moveTo>
                    <a:pt x="1185" y="602"/>
                  </a:moveTo>
                  <a:cubicBezTo>
                    <a:pt x="1506" y="602"/>
                    <a:pt x="1769" y="866"/>
                    <a:pt x="1769" y="1186"/>
                  </a:cubicBezTo>
                  <a:cubicBezTo>
                    <a:pt x="1769" y="1505"/>
                    <a:pt x="1506" y="1769"/>
                    <a:pt x="1185" y="1769"/>
                  </a:cubicBezTo>
                  <a:cubicBezTo>
                    <a:pt x="866" y="1769"/>
                    <a:pt x="621" y="1505"/>
                    <a:pt x="621" y="1186"/>
                  </a:cubicBezTo>
                  <a:cubicBezTo>
                    <a:pt x="621" y="866"/>
                    <a:pt x="866" y="602"/>
                    <a:pt x="1185" y="602"/>
                  </a:cubicBezTo>
                  <a:close/>
                  <a:moveTo>
                    <a:pt x="1185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44"/>
                    <a:pt x="528" y="2390"/>
                    <a:pt x="1185" y="2390"/>
                  </a:cubicBezTo>
                  <a:cubicBezTo>
                    <a:pt x="1844" y="2390"/>
                    <a:pt x="2389" y="1844"/>
                    <a:pt x="2389" y="1186"/>
                  </a:cubicBezTo>
                  <a:cubicBezTo>
                    <a:pt x="2389" y="527"/>
                    <a:pt x="1844" y="0"/>
                    <a:pt x="1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7" name="Google Shape;2397;p98"/>
            <p:cNvSpPr/>
            <p:nvPr/>
          </p:nvSpPr>
          <p:spPr>
            <a:xfrm>
              <a:off x="2556957" y="2705986"/>
              <a:ext cx="43379" cy="43379"/>
            </a:xfrm>
            <a:custGeom>
              <a:avLst/>
              <a:gdLst/>
              <a:ahLst/>
              <a:cxnLst/>
              <a:rect l="l" t="t" r="r" b="b"/>
              <a:pathLst>
                <a:path w="2391" h="2391" extrusionOk="0">
                  <a:moveTo>
                    <a:pt x="1186" y="602"/>
                  </a:moveTo>
                  <a:cubicBezTo>
                    <a:pt x="1505" y="602"/>
                    <a:pt x="1769" y="866"/>
                    <a:pt x="1769" y="1186"/>
                  </a:cubicBezTo>
                  <a:cubicBezTo>
                    <a:pt x="1769" y="1505"/>
                    <a:pt x="1505" y="1769"/>
                    <a:pt x="1186" y="1769"/>
                  </a:cubicBezTo>
                  <a:cubicBezTo>
                    <a:pt x="866" y="1769"/>
                    <a:pt x="622" y="1505"/>
                    <a:pt x="622" y="1186"/>
                  </a:cubicBezTo>
                  <a:cubicBezTo>
                    <a:pt x="622" y="866"/>
                    <a:pt x="866" y="602"/>
                    <a:pt x="1186" y="602"/>
                  </a:cubicBezTo>
                  <a:close/>
                  <a:moveTo>
                    <a:pt x="1186" y="0"/>
                  </a:moveTo>
                  <a:cubicBezTo>
                    <a:pt x="527" y="0"/>
                    <a:pt x="0" y="527"/>
                    <a:pt x="0" y="1186"/>
                  </a:cubicBezTo>
                  <a:cubicBezTo>
                    <a:pt x="0" y="1844"/>
                    <a:pt x="527" y="2390"/>
                    <a:pt x="1186" y="2390"/>
                  </a:cubicBezTo>
                  <a:cubicBezTo>
                    <a:pt x="1844" y="2390"/>
                    <a:pt x="2390" y="1844"/>
                    <a:pt x="2390" y="1186"/>
                  </a:cubicBezTo>
                  <a:cubicBezTo>
                    <a:pt x="2390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8" name="Google Shape;2398;p98"/>
            <p:cNvSpPr/>
            <p:nvPr/>
          </p:nvSpPr>
          <p:spPr>
            <a:xfrm>
              <a:off x="2416677" y="2368748"/>
              <a:ext cx="882687" cy="703149"/>
            </a:xfrm>
            <a:custGeom>
              <a:avLst/>
              <a:gdLst/>
              <a:ahLst/>
              <a:cxnLst/>
              <a:rect l="l" t="t" r="r" b="b"/>
              <a:pathLst>
                <a:path w="48653" h="38757" extrusionOk="0">
                  <a:moveTo>
                    <a:pt x="24326" y="0"/>
                  </a:moveTo>
                  <a:cubicBezTo>
                    <a:pt x="10893" y="0"/>
                    <a:pt x="0" y="10894"/>
                    <a:pt x="0" y="24327"/>
                  </a:cubicBezTo>
                  <a:cubicBezTo>
                    <a:pt x="0" y="29387"/>
                    <a:pt x="1543" y="34091"/>
                    <a:pt x="4177" y="37986"/>
                  </a:cubicBezTo>
                  <a:lnTo>
                    <a:pt x="43912" y="37986"/>
                  </a:lnTo>
                  <a:lnTo>
                    <a:pt x="43912" y="38757"/>
                  </a:lnTo>
                  <a:cubicBezTo>
                    <a:pt x="46884" y="34730"/>
                    <a:pt x="48653" y="29726"/>
                    <a:pt x="48653" y="24327"/>
                  </a:cubicBezTo>
                  <a:cubicBezTo>
                    <a:pt x="48653" y="10894"/>
                    <a:pt x="37759" y="0"/>
                    <a:pt x="243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9" name="Google Shape;2399;p98"/>
            <p:cNvSpPr/>
            <p:nvPr/>
          </p:nvSpPr>
          <p:spPr>
            <a:xfrm>
              <a:off x="2492459" y="3057901"/>
              <a:ext cx="720892" cy="193544"/>
            </a:xfrm>
            <a:custGeom>
              <a:avLst/>
              <a:gdLst/>
              <a:ahLst/>
              <a:cxnLst/>
              <a:rect l="l" t="t" r="r" b="b"/>
              <a:pathLst>
                <a:path w="39735" h="10668" extrusionOk="0">
                  <a:moveTo>
                    <a:pt x="0" y="1"/>
                  </a:moveTo>
                  <a:cubicBezTo>
                    <a:pt x="4383" y="6435"/>
                    <a:pt x="11758" y="10668"/>
                    <a:pt x="20149" y="10668"/>
                  </a:cubicBezTo>
                  <a:cubicBezTo>
                    <a:pt x="28183" y="10668"/>
                    <a:pt x="35295" y="6774"/>
                    <a:pt x="39735" y="772"/>
                  </a:cubicBezTo>
                  <a:lnTo>
                    <a:pt x="397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0" name="Google Shape;2400;p98"/>
            <p:cNvSpPr/>
            <p:nvPr/>
          </p:nvSpPr>
          <p:spPr>
            <a:xfrm>
              <a:off x="2601678" y="2371669"/>
              <a:ext cx="448845" cy="478726"/>
            </a:xfrm>
            <a:custGeom>
              <a:avLst/>
              <a:gdLst/>
              <a:ahLst/>
              <a:cxnLst/>
              <a:rect l="l" t="t" r="r" b="b"/>
              <a:pathLst>
                <a:path w="24740" h="26387" extrusionOk="0">
                  <a:moveTo>
                    <a:pt x="13030" y="0"/>
                  </a:moveTo>
                  <a:cubicBezTo>
                    <a:pt x="9766" y="0"/>
                    <a:pt x="6448" y="808"/>
                    <a:pt x="4027" y="3132"/>
                  </a:cubicBezTo>
                  <a:cubicBezTo>
                    <a:pt x="2163" y="4938"/>
                    <a:pt x="1054" y="7422"/>
                    <a:pt x="583" y="9943"/>
                  </a:cubicBezTo>
                  <a:cubicBezTo>
                    <a:pt x="1" y="13159"/>
                    <a:pt x="884" y="16207"/>
                    <a:pt x="1674" y="19293"/>
                  </a:cubicBezTo>
                  <a:lnTo>
                    <a:pt x="7808" y="26386"/>
                  </a:lnTo>
                  <a:lnTo>
                    <a:pt x="9049" y="20083"/>
                  </a:lnTo>
                  <a:cubicBezTo>
                    <a:pt x="9087" y="20007"/>
                    <a:pt x="9106" y="19914"/>
                    <a:pt x="9106" y="19801"/>
                  </a:cubicBezTo>
                  <a:lnTo>
                    <a:pt x="11043" y="9923"/>
                  </a:lnTo>
                  <a:cubicBezTo>
                    <a:pt x="11364" y="9717"/>
                    <a:pt x="11703" y="9529"/>
                    <a:pt x="12079" y="9396"/>
                  </a:cubicBezTo>
                  <a:cubicBezTo>
                    <a:pt x="12911" y="9096"/>
                    <a:pt x="13844" y="8998"/>
                    <a:pt x="14782" y="8998"/>
                  </a:cubicBezTo>
                  <a:cubicBezTo>
                    <a:pt x="15605" y="8998"/>
                    <a:pt x="16431" y="9073"/>
                    <a:pt x="17196" y="9153"/>
                  </a:cubicBezTo>
                  <a:lnTo>
                    <a:pt x="17252" y="9153"/>
                  </a:lnTo>
                  <a:cubicBezTo>
                    <a:pt x="17568" y="9191"/>
                    <a:pt x="17901" y="9208"/>
                    <a:pt x="18243" y="9208"/>
                  </a:cubicBezTo>
                  <a:cubicBezTo>
                    <a:pt x="19593" y="9208"/>
                    <a:pt x="21102" y="8940"/>
                    <a:pt x="22407" y="8626"/>
                  </a:cubicBezTo>
                  <a:cubicBezTo>
                    <a:pt x="23029" y="8475"/>
                    <a:pt x="23536" y="8137"/>
                    <a:pt x="23894" y="7685"/>
                  </a:cubicBezTo>
                  <a:cubicBezTo>
                    <a:pt x="24647" y="6744"/>
                    <a:pt x="24740" y="5333"/>
                    <a:pt x="23894" y="4279"/>
                  </a:cubicBezTo>
                  <a:cubicBezTo>
                    <a:pt x="22369" y="2417"/>
                    <a:pt x="19547" y="403"/>
                    <a:pt x="14412" y="47"/>
                  </a:cubicBezTo>
                  <a:cubicBezTo>
                    <a:pt x="13954" y="16"/>
                    <a:pt x="13493" y="0"/>
                    <a:pt x="1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1" name="Google Shape;2401;p98"/>
            <p:cNvSpPr/>
            <p:nvPr/>
          </p:nvSpPr>
          <p:spPr>
            <a:xfrm>
              <a:off x="2626262" y="2511096"/>
              <a:ext cx="452619" cy="640013"/>
            </a:xfrm>
            <a:custGeom>
              <a:avLst/>
              <a:gdLst/>
              <a:ahLst/>
              <a:cxnLst/>
              <a:rect l="l" t="t" r="r" b="b"/>
              <a:pathLst>
                <a:path w="24948" h="35277" extrusionOk="0">
                  <a:moveTo>
                    <a:pt x="22539" y="0"/>
                  </a:moveTo>
                  <a:cubicBezTo>
                    <a:pt x="22181" y="452"/>
                    <a:pt x="21674" y="790"/>
                    <a:pt x="21052" y="941"/>
                  </a:cubicBezTo>
                  <a:cubicBezTo>
                    <a:pt x="19747" y="1255"/>
                    <a:pt x="18238" y="1523"/>
                    <a:pt x="16888" y="1523"/>
                  </a:cubicBezTo>
                  <a:cubicBezTo>
                    <a:pt x="16546" y="1523"/>
                    <a:pt x="16213" y="1506"/>
                    <a:pt x="15897" y="1468"/>
                  </a:cubicBezTo>
                  <a:lnTo>
                    <a:pt x="15841" y="1468"/>
                  </a:lnTo>
                  <a:cubicBezTo>
                    <a:pt x="15076" y="1388"/>
                    <a:pt x="14250" y="1313"/>
                    <a:pt x="13427" y="1313"/>
                  </a:cubicBezTo>
                  <a:cubicBezTo>
                    <a:pt x="12489" y="1313"/>
                    <a:pt x="11556" y="1411"/>
                    <a:pt x="10724" y="1711"/>
                  </a:cubicBezTo>
                  <a:cubicBezTo>
                    <a:pt x="9219" y="2258"/>
                    <a:pt x="8015" y="3575"/>
                    <a:pt x="7639" y="5118"/>
                  </a:cubicBezTo>
                  <a:cubicBezTo>
                    <a:pt x="7300" y="6528"/>
                    <a:pt x="7581" y="8052"/>
                    <a:pt x="7619" y="9482"/>
                  </a:cubicBezTo>
                  <a:cubicBezTo>
                    <a:pt x="7657" y="10140"/>
                    <a:pt x="7694" y="10799"/>
                    <a:pt x="7714" y="11457"/>
                  </a:cubicBezTo>
                  <a:cubicBezTo>
                    <a:pt x="7714" y="11683"/>
                    <a:pt x="7827" y="12192"/>
                    <a:pt x="7694" y="12398"/>
                  </a:cubicBezTo>
                  <a:cubicBezTo>
                    <a:pt x="7447" y="12834"/>
                    <a:pt x="7309" y="13015"/>
                    <a:pt x="7215" y="13015"/>
                  </a:cubicBezTo>
                  <a:cubicBezTo>
                    <a:pt x="6827" y="13015"/>
                    <a:pt x="7145" y="9987"/>
                    <a:pt x="3518" y="8974"/>
                  </a:cubicBezTo>
                  <a:lnTo>
                    <a:pt x="3254" y="9011"/>
                  </a:lnTo>
                  <a:cubicBezTo>
                    <a:pt x="1355" y="9237"/>
                    <a:pt x="0" y="10950"/>
                    <a:pt x="226" y="12849"/>
                  </a:cubicBezTo>
                  <a:cubicBezTo>
                    <a:pt x="452" y="14593"/>
                    <a:pt x="1940" y="15884"/>
                    <a:pt x="3654" y="15884"/>
                  </a:cubicBezTo>
                  <a:cubicBezTo>
                    <a:pt x="3789" y="15884"/>
                    <a:pt x="3926" y="15876"/>
                    <a:pt x="4064" y="15859"/>
                  </a:cubicBezTo>
                  <a:lnTo>
                    <a:pt x="4892" y="15766"/>
                  </a:lnTo>
                  <a:lnTo>
                    <a:pt x="5098" y="17515"/>
                  </a:lnTo>
                  <a:cubicBezTo>
                    <a:pt x="5080" y="17648"/>
                    <a:pt x="5080" y="17778"/>
                    <a:pt x="5080" y="17911"/>
                  </a:cubicBezTo>
                  <a:lnTo>
                    <a:pt x="4816" y="29049"/>
                  </a:lnTo>
                  <a:cubicBezTo>
                    <a:pt x="4741" y="32398"/>
                    <a:pt x="7393" y="35162"/>
                    <a:pt x="10742" y="35238"/>
                  </a:cubicBezTo>
                  <a:lnTo>
                    <a:pt x="12718" y="35275"/>
                  </a:lnTo>
                  <a:cubicBezTo>
                    <a:pt x="12765" y="35276"/>
                    <a:pt x="12812" y="35277"/>
                    <a:pt x="12858" y="35277"/>
                  </a:cubicBezTo>
                  <a:cubicBezTo>
                    <a:pt x="16144" y="35277"/>
                    <a:pt x="18833" y="32670"/>
                    <a:pt x="18907" y="29368"/>
                  </a:cubicBezTo>
                  <a:lnTo>
                    <a:pt x="19020" y="24326"/>
                  </a:lnTo>
                  <a:cubicBezTo>
                    <a:pt x="22557" y="23329"/>
                    <a:pt x="24947" y="19886"/>
                    <a:pt x="24496" y="16123"/>
                  </a:cubicBezTo>
                  <a:lnTo>
                    <a:pt x="24476" y="15879"/>
                  </a:lnTo>
                  <a:lnTo>
                    <a:pt x="22953" y="3236"/>
                  </a:lnTo>
                  <a:lnTo>
                    <a:pt x="22708" y="1147"/>
                  </a:lnTo>
                  <a:lnTo>
                    <a:pt x="22632" y="545"/>
                  </a:lnTo>
                  <a:cubicBezTo>
                    <a:pt x="22614" y="357"/>
                    <a:pt x="22577" y="169"/>
                    <a:pt x="22539" y="0"/>
                  </a:cubicBezTo>
                  <a:close/>
                </a:path>
              </a:pathLst>
            </a:custGeom>
            <a:solidFill>
              <a:srgbClr val="A55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2" name="Google Shape;2402;p98"/>
            <p:cNvSpPr/>
            <p:nvPr/>
          </p:nvSpPr>
          <p:spPr>
            <a:xfrm>
              <a:off x="2971337" y="2809817"/>
              <a:ext cx="100382" cy="142981"/>
            </a:xfrm>
            <a:custGeom>
              <a:avLst/>
              <a:gdLst/>
              <a:ahLst/>
              <a:cxnLst/>
              <a:rect l="l" t="t" r="r" b="b"/>
              <a:pathLst>
                <a:path w="5533" h="7881" extrusionOk="0">
                  <a:moveTo>
                    <a:pt x="5512" y="0"/>
                  </a:moveTo>
                  <a:cubicBezTo>
                    <a:pt x="5526" y="190"/>
                    <a:pt x="5533" y="379"/>
                    <a:pt x="5533" y="566"/>
                  </a:cubicBezTo>
                  <a:lnTo>
                    <a:pt x="5533" y="566"/>
                  </a:lnTo>
                  <a:cubicBezTo>
                    <a:pt x="5533" y="379"/>
                    <a:pt x="5526" y="190"/>
                    <a:pt x="5512" y="0"/>
                  </a:cubicBezTo>
                  <a:close/>
                  <a:moveTo>
                    <a:pt x="5533" y="576"/>
                  </a:moveTo>
                  <a:cubicBezTo>
                    <a:pt x="5528" y="3981"/>
                    <a:pt x="3251" y="6952"/>
                    <a:pt x="0" y="7861"/>
                  </a:cubicBezTo>
                  <a:lnTo>
                    <a:pt x="0" y="7880"/>
                  </a:lnTo>
                  <a:cubicBezTo>
                    <a:pt x="3251" y="6953"/>
                    <a:pt x="5528" y="3981"/>
                    <a:pt x="5533" y="576"/>
                  </a:cubicBezTo>
                  <a:close/>
                </a:path>
              </a:pathLst>
            </a:custGeom>
            <a:solidFill>
              <a:srgbClr val="C6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3" name="Google Shape;2403;p98"/>
            <p:cNvSpPr/>
            <p:nvPr/>
          </p:nvSpPr>
          <p:spPr>
            <a:xfrm>
              <a:off x="2714998" y="2782784"/>
              <a:ext cx="362850" cy="240316"/>
            </a:xfrm>
            <a:custGeom>
              <a:avLst/>
              <a:gdLst/>
              <a:ahLst/>
              <a:cxnLst/>
              <a:rect l="l" t="t" r="r" b="b"/>
              <a:pathLst>
                <a:path w="20000" h="13246" extrusionOk="0">
                  <a:moveTo>
                    <a:pt x="19585" y="904"/>
                  </a:moveTo>
                  <a:lnTo>
                    <a:pt x="19605" y="1148"/>
                  </a:lnTo>
                  <a:lnTo>
                    <a:pt x="19605" y="1167"/>
                  </a:lnTo>
                  <a:lnTo>
                    <a:pt x="19605" y="1185"/>
                  </a:lnTo>
                  <a:lnTo>
                    <a:pt x="19605" y="1205"/>
                  </a:lnTo>
                  <a:lnTo>
                    <a:pt x="19605" y="1223"/>
                  </a:lnTo>
                  <a:lnTo>
                    <a:pt x="19615" y="1223"/>
                  </a:lnTo>
                  <a:cubicBezTo>
                    <a:pt x="19608" y="1117"/>
                    <a:pt x="19598" y="1011"/>
                    <a:pt x="19585" y="904"/>
                  </a:cubicBezTo>
                  <a:close/>
                  <a:moveTo>
                    <a:pt x="13547" y="9501"/>
                  </a:moveTo>
                  <a:lnTo>
                    <a:pt x="13547" y="9501"/>
                  </a:lnTo>
                  <a:cubicBezTo>
                    <a:pt x="13359" y="9539"/>
                    <a:pt x="13151" y="9576"/>
                    <a:pt x="12963" y="9614"/>
                  </a:cubicBezTo>
                  <a:cubicBezTo>
                    <a:pt x="13151" y="9576"/>
                    <a:pt x="13339" y="9539"/>
                    <a:pt x="13547" y="9501"/>
                  </a:cubicBezTo>
                  <a:close/>
                  <a:moveTo>
                    <a:pt x="791" y="1"/>
                  </a:moveTo>
                  <a:cubicBezTo>
                    <a:pt x="508" y="1"/>
                    <a:pt x="1" y="791"/>
                    <a:pt x="1" y="791"/>
                  </a:cubicBezTo>
                  <a:lnTo>
                    <a:pt x="320" y="3443"/>
                  </a:lnTo>
                  <a:cubicBezTo>
                    <a:pt x="771" y="7319"/>
                    <a:pt x="4065" y="10160"/>
                    <a:pt x="7865" y="10160"/>
                  </a:cubicBezTo>
                  <a:cubicBezTo>
                    <a:pt x="8071" y="10160"/>
                    <a:pt x="8297" y="10141"/>
                    <a:pt x="8523" y="10123"/>
                  </a:cubicBezTo>
                  <a:lnTo>
                    <a:pt x="13885" y="13246"/>
                  </a:lnTo>
                  <a:lnTo>
                    <a:pt x="13961" y="9408"/>
                  </a:lnTo>
                  <a:cubicBezTo>
                    <a:pt x="14016" y="9388"/>
                    <a:pt x="14073" y="9370"/>
                    <a:pt x="14129" y="9370"/>
                  </a:cubicBezTo>
                  <a:lnTo>
                    <a:pt x="14129" y="9351"/>
                  </a:lnTo>
                  <a:cubicBezTo>
                    <a:pt x="17628" y="8372"/>
                    <a:pt x="19999" y="5005"/>
                    <a:pt x="19623" y="1280"/>
                  </a:cubicBezTo>
                  <a:lnTo>
                    <a:pt x="19623" y="1261"/>
                  </a:lnTo>
                  <a:lnTo>
                    <a:pt x="19623" y="1243"/>
                  </a:lnTo>
                  <a:lnTo>
                    <a:pt x="19623" y="1223"/>
                  </a:lnTo>
                  <a:lnTo>
                    <a:pt x="19615" y="1223"/>
                  </a:lnTo>
                  <a:cubicBezTo>
                    <a:pt x="19883" y="4933"/>
                    <a:pt x="17183" y="8235"/>
                    <a:pt x="13452" y="8693"/>
                  </a:cubicBezTo>
                  <a:lnTo>
                    <a:pt x="9238" y="9182"/>
                  </a:lnTo>
                  <a:cubicBezTo>
                    <a:pt x="8974" y="9220"/>
                    <a:pt x="8693" y="9238"/>
                    <a:pt x="8410" y="9238"/>
                  </a:cubicBezTo>
                  <a:cubicBezTo>
                    <a:pt x="4910" y="9238"/>
                    <a:pt x="1900" y="6623"/>
                    <a:pt x="1468" y="3067"/>
                  </a:cubicBezTo>
                  <a:cubicBezTo>
                    <a:pt x="1468" y="3067"/>
                    <a:pt x="1260" y="1900"/>
                    <a:pt x="941" y="207"/>
                  </a:cubicBezTo>
                  <a:cubicBezTo>
                    <a:pt x="922" y="57"/>
                    <a:pt x="866" y="1"/>
                    <a:pt x="791" y="1"/>
                  </a:cubicBezTo>
                  <a:close/>
                </a:path>
              </a:pathLst>
            </a:custGeom>
            <a:solidFill>
              <a:srgbClr val="954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4" name="Google Shape;2404;p98"/>
            <p:cNvSpPr/>
            <p:nvPr/>
          </p:nvSpPr>
          <p:spPr>
            <a:xfrm>
              <a:off x="3038230" y="2531906"/>
              <a:ext cx="4463" cy="37918"/>
            </a:xfrm>
            <a:custGeom>
              <a:avLst/>
              <a:gdLst/>
              <a:ahLst/>
              <a:cxnLst/>
              <a:rect l="l" t="t" r="r" b="b"/>
              <a:pathLst>
                <a:path w="246" h="2090" extrusionOk="0">
                  <a:moveTo>
                    <a:pt x="1" y="0"/>
                  </a:moveTo>
                  <a:lnTo>
                    <a:pt x="246" y="2089"/>
                  </a:lnTo>
                  <a:close/>
                </a:path>
              </a:pathLst>
            </a:custGeom>
            <a:solidFill>
              <a:srgbClr val="C6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5" name="Google Shape;2405;p98"/>
            <p:cNvSpPr/>
            <p:nvPr/>
          </p:nvSpPr>
          <p:spPr>
            <a:xfrm>
              <a:off x="2892489" y="2701124"/>
              <a:ext cx="21862" cy="20646"/>
            </a:xfrm>
            <a:custGeom>
              <a:avLst/>
              <a:gdLst/>
              <a:ahLst/>
              <a:cxnLst/>
              <a:rect l="l" t="t" r="r" b="b"/>
              <a:pathLst>
                <a:path w="1205" h="1138" extrusionOk="0">
                  <a:moveTo>
                    <a:pt x="597" y="1"/>
                  </a:moveTo>
                  <a:cubicBezTo>
                    <a:pt x="574" y="1"/>
                    <a:pt x="551" y="2"/>
                    <a:pt x="528" y="5"/>
                  </a:cubicBezTo>
                  <a:cubicBezTo>
                    <a:pt x="227" y="42"/>
                    <a:pt x="1" y="325"/>
                    <a:pt x="39" y="644"/>
                  </a:cubicBezTo>
                  <a:cubicBezTo>
                    <a:pt x="73" y="923"/>
                    <a:pt x="318" y="1138"/>
                    <a:pt x="593" y="1138"/>
                  </a:cubicBezTo>
                  <a:cubicBezTo>
                    <a:pt x="615" y="1138"/>
                    <a:pt x="637" y="1136"/>
                    <a:pt x="659" y="1134"/>
                  </a:cubicBezTo>
                  <a:cubicBezTo>
                    <a:pt x="979" y="1096"/>
                    <a:pt x="1205" y="814"/>
                    <a:pt x="1167" y="513"/>
                  </a:cubicBezTo>
                  <a:cubicBezTo>
                    <a:pt x="1132" y="216"/>
                    <a:pt x="887" y="1"/>
                    <a:pt x="597" y="1"/>
                  </a:cubicBezTo>
                  <a:close/>
                </a:path>
              </a:pathLst>
            </a:custGeom>
            <a:solidFill>
              <a:srgbClr val="142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6" name="Google Shape;2406;p98"/>
            <p:cNvSpPr/>
            <p:nvPr/>
          </p:nvSpPr>
          <p:spPr>
            <a:xfrm>
              <a:off x="2993181" y="2686791"/>
              <a:ext cx="21862" cy="20320"/>
            </a:xfrm>
            <a:custGeom>
              <a:avLst/>
              <a:gdLst/>
              <a:ahLst/>
              <a:cxnLst/>
              <a:rect l="l" t="t" r="r" b="b"/>
              <a:pathLst>
                <a:path w="1205" h="1120" extrusionOk="0">
                  <a:moveTo>
                    <a:pt x="617" y="0"/>
                  </a:moveTo>
                  <a:cubicBezTo>
                    <a:pt x="594" y="0"/>
                    <a:pt x="570" y="2"/>
                    <a:pt x="547" y="5"/>
                  </a:cubicBezTo>
                  <a:cubicBezTo>
                    <a:pt x="226" y="42"/>
                    <a:pt x="0" y="325"/>
                    <a:pt x="38" y="626"/>
                  </a:cubicBezTo>
                  <a:cubicBezTo>
                    <a:pt x="73" y="905"/>
                    <a:pt x="318" y="1119"/>
                    <a:pt x="608" y="1119"/>
                  </a:cubicBezTo>
                  <a:cubicBezTo>
                    <a:pt x="631" y="1119"/>
                    <a:pt x="654" y="1118"/>
                    <a:pt x="678" y="1115"/>
                  </a:cubicBezTo>
                  <a:cubicBezTo>
                    <a:pt x="979" y="1078"/>
                    <a:pt x="1204" y="795"/>
                    <a:pt x="1167" y="494"/>
                  </a:cubicBezTo>
                  <a:cubicBezTo>
                    <a:pt x="1132" y="200"/>
                    <a:pt x="890" y="0"/>
                    <a:pt x="617" y="0"/>
                  </a:cubicBezTo>
                  <a:close/>
                </a:path>
              </a:pathLst>
            </a:custGeom>
            <a:solidFill>
              <a:srgbClr val="142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7" name="Google Shape;2407;p98"/>
            <p:cNvSpPr/>
            <p:nvPr/>
          </p:nvSpPr>
          <p:spPr>
            <a:xfrm>
              <a:off x="2870972" y="2781042"/>
              <a:ext cx="84000" cy="36575"/>
            </a:xfrm>
            <a:custGeom>
              <a:avLst/>
              <a:gdLst/>
              <a:ahLst/>
              <a:cxnLst/>
              <a:rect l="l" t="t" r="r" b="b"/>
              <a:pathLst>
                <a:path w="4630" h="2016" extrusionOk="0">
                  <a:moveTo>
                    <a:pt x="316" y="0"/>
                  </a:moveTo>
                  <a:cubicBezTo>
                    <a:pt x="305" y="0"/>
                    <a:pt x="294" y="1"/>
                    <a:pt x="284" y="2"/>
                  </a:cubicBezTo>
                  <a:cubicBezTo>
                    <a:pt x="114" y="22"/>
                    <a:pt x="1" y="172"/>
                    <a:pt x="20" y="341"/>
                  </a:cubicBezTo>
                  <a:cubicBezTo>
                    <a:pt x="20" y="360"/>
                    <a:pt x="114" y="980"/>
                    <a:pt x="773" y="1470"/>
                  </a:cubicBezTo>
                  <a:cubicBezTo>
                    <a:pt x="1280" y="1828"/>
                    <a:pt x="1977" y="2016"/>
                    <a:pt x="2823" y="2016"/>
                  </a:cubicBezTo>
                  <a:cubicBezTo>
                    <a:pt x="3294" y="2016"/>
                    <a:pt x="3801" y="1959"/>
                    <a:pt x="4348" y="1865"/>
                  </a:cubicBezTo>
                  <a:cubicBezTo>
                    <a:pt x="4516" y="1828"/>
                    <a:pt x="4629" y="1677"/>
                    <a:pt x="4591" y="1507"/>
                  </a:cubicBezTo>
                  <a:cubicBezTo>
                    <a:pt x="4576" y="1361"/>
                    <a:pt x="4445" y="1256"/>
                    <a:pt x="4300" y="1256"/>
                  </a:cubicBezTo>
                  <a:cubicBezTo>
                    <a:pt x="4279" y="1256"/>
                    <a:pt x="4257" y="1259"/>
                    <a:pt x="4235" y="1263"/>
                  </a:cubicBezTo>
                  <a:cubicBezTo>
                    <a:pt x="3704" y="1360"/>
                    <a:pt x="3251" y="1400"/>
                    <a:pt x="2865" y="1400"/>
                  </a:cubicBezTo>
                  <a:cubicBezTo>
                    <a:pt x="1980" y="1400"/>
                    <a:pt x="1450" y="1190"/>
                    <a:pt x="1149" y="980"/>
                  </a:cubicBezTo>
                  <a:cubicBezTo>
                    <a:pt x="698" y="661"/>
                    <a:pt x="622" y="285"/>
                    <a:pt x="622" y="266"/>
                  </a:cubicBezTo>
                  <a:cubicBezTo>
                    <a:pt x="604" y="109"/>
                    <a:pt x="457" y="0"/>
                    <a:pt x="316" y="0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8" name="Google Shape;2408;p98"/>
            <p:cNvSpPr/>
            <p:nvPr/>
          </p:nvSpPr>
          <p:spPr>
            <a:xfrm>
              <a:off x="2945067" y="2650088"/>
              <a:ext cx="53938" cy="132368"/>
            </a:xfrm>
            <a:custGeom>
              <a:avLst/>
              <a:gdLst/>
              <a:ahLst/>
              <a:cxnLst/>
              <a:rect l="l" t="t" r="r" b="b"/>
              <a:pathLst>
                <a:path w="2973" h="7296" extrusionOk="0">
                  <a:moveTo>
                    <a:pt x="404" y="0"/>
                  </a:moveTo>
                  <a:cubicBezTo>
                    <a:pt x="356" y="0"/>
                    <a:pt x="308" y="11"/>
                    <a:pt x="264" y="33"/>
                  </a:cubicBezTo>
                  <a:cubicBezTo>
                    <a:pt x="113" y="109"/>
                    <a:pt x="56" y="279"/>
                    <a:pt x="131" y="429"/>
                  </a:cubicBezTo>
                  <a:lnTo>
                    <a:pt x="2163" y="4681"/>
                  </a:lnTo>
                  <a:cubicBezTo>
                    <a:pt x="2333" y="5057"/>
                    <a:pt x="2333" y="5509"/>
                    <a:pt x="2163" y="5885"/>
                  </a:cubicBezTo>
                  <a:cubicBezTo>
                    <a:pt x="1975" y="6242"/>
                    <a:pt x="1656" y="6505"/>
                    <a:pt x="1260" y="6600"/>
                  </a:cubicBezTo>
                  <a:cubicBezTo>
                    <a:pt x="979" y="6675"/>
                    <a:pt x="658" y="6693"/>
                    <a:pt x="319" y="6693"/>
                  </a:cubicBezTo>
                  <a:cubicBezTo>
                    <a:pt x="151" y="6693"/>
                    <a:pt x="0" y="6826"/>
                    <a:pt x="0" y="6994"/>
                  </a:cubicBezTo>
                  <a:cubicBezTo>
                    <a:pt x="0" y="7164"/>
                    <a:pt x="131" y="7295"/>
                    <a:pt x="301" y="7295"/>
                  </a:cubicBezTo>
                  <a:lnTo>
                    <a:pt x="432" y="7295"/>
                  </a:lnTo>
                  <a:cubicBezTo>
                    <a:pt x="771" y="7295"/>
                    <a:pt x="1109" y="7277"/>
                    <a:pt x="1392" y="7202"/>
                  </a:cubicBezTo>
                  <a:cubicBezTo>
                    <a:pt x="1975" y="7070"/>
                    <a:pt x="2446" y="6675"/>
                    <a:pt x="2709" y="6149"/>
                  </a:cubicBezTo>
                  <a:cubicBezTo>
                    <a:pt x="2973" y="5602"/>
                    <a:pt x="2973" y="4962"/>
                    <a:pt x="2709" y="4418"/>
                  </a:cubicBezTo>
                  <a:lnTo>
                    <a:pt x="678" y="166"/>
                  </a:lnTo>
                  <a:cubicBezTo>
                    <a:pt x="625" y="60"/>
                    <a:pt x="516" y="0"/>
                    <a:pt x="404" y="0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9" name="Google Shape;2409;p98"/>
            <p:cNvSpPr/>
            <p:nvPr/>
          </p:nvSpPr>
          <p:spPr>
            <a:xfrm>
              <a:off x="2924583" y="2876328"/>
              <a:ext cx="43016" cy="19449"/>
            </a:xfrm>
            <a:custGeom>
              <a:avLst/>
              <a:gdLst/>
              <a:ahLst/>
              <a:cxnLst/>
              <a:rect l="l" t="t" r="r" b="b"/>
              <a:pathLst>
                <a:path w="2371" h="1072" extrusionOk="0">
                  <a:moveTo>
                    <a:pt x="998" y="1"/>
                  </a:moveTo>
                  <a:cubicBezTo>
                    <a:pt x="571" y="1"/>
                    <a:pt x="246" y="140"/>
                    <a:pt x="226" y="150"/>
                  </a:cubicBezTo>
                  <a:cubicBezTo>
                    <a:pt x="76" y="226"/>
                    <a:pt x="0" y="394"/>
                    <a:pt x="56" y="564"/>
                  </a:cubicBezTo>
                  <a:cubicBezTo>
                    <a:pt x="111" y="675"/>
                    <a:pt x="227" y="744"/>
                    <a:pt x="344" y="744"/>
                  </a:cubicBezTo>
                  <a:cubicBezTo>
                    <a:pt x="387" y="744"/>
                    <a:pt x="430" y="735"/>
                    <a:pt x="470" y="715"/>
                  </a:cubicBezTo>
                  <a:cubicBezTo>
                    <a:pt x="490" y="705"/>
                    <a:pt x="704" y="613"/>
                    <a:pt x="981" y="613"/>
                  </a:cubicBezTo>
                  <a:cubicBezTo>
                    <a:pt x="1236" y="613"/>
                    <a:pt x="1545" y="690"/>
                    <a:pt x="1807" y="978"/>
                  </a:cubicBezTo>
                  <a:cubicBezTo>
                    <a:pt x="1882" y="1034"/>
                    <a:pt x="1957" y="1072"/>
                    <a:pt x="2032" y="1072"/>
                  </a:cubicBezTo>
                  <a:cubicBezTo>
                    <a:pt x="2108" y="1072"/>
                    <a:pt x="2183" y="1034"/>
                    <a:pt x="2238" y="978"/>
                  </a:cubicBezTo>
                  <a:cubicBezTo>
                    <a:pt x="2371" y="865"/>
                    <a:pt x="2371" y="677"/>
                    <a:pt x="2258" y="545"/>
                  </a:cubicBezTo>
                  <a:cubicBezTo>
                    <a:pt x="1855" y="115"/>
                    <a:pt x="1384" y="1"/>
                    <a:pt x="998" y="1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0" name="Google Shape;2410;p98"/>
            <p:cNvSpPr/>
            <p:nvPr/>
          </p:nvSpPr>
          <p:spPr>
            <a:xfrm>
              <a:off x="2832073" y="2640890"/>
              <a:ext cx="74094" cy="39877"/>
            </a:xfrm>
            <a:custGeom>
              <a:avLst/>
              <a:gdLst/>
              <a:ahLst/>
              <a:cxnLst/>
              <a:rect l="l" t="t" r="r" b="b"/>
              <a:pathLst>
                <a:path w="4084" h="2198" extrusionOk="0">
                  <a:moveTo>
                    <a:pt x="2706" y="1"/>
                  </a:moveTo>
                  <a:cubicBezTo>
                    <a:pt x="2388" y="1"/>
                    <a:pt x="2029" y="54"/>
                    <a:pt x="1656" y="184"/>
                  </a:cubicBezTo>
                  <a:cubicBezTo>
                    <a:pt x="790" y="503"/>
                    <a:pt x="263" y="1105"/>
                    <a:pt x="151" y="1519"/>
                  </a:cubicBezTo>
                  <a:cubicBezTo>
                    <a:pt x="0" y="1952"/>
                    <a:pt x="208" y="2178"/>
                    <a:pt x="471" y="2196"/>
                  </a:cubicBezTo>
                  <a:cubicBezTo>
                    <a:pt x="488" y="2197"/>
                    <a:pt x="505" y="2198"/>
                    <a:pt x="522" y="2198"/>
                  </a:cubicBezTo>
                  <a:cubicBezTo>
                    <a:pt x="787" y="2198"/>
                    <a:pt x="1054" y="2058"/>
                    <a:pt x="1337" y="1952"/>
                  </a:cubicBezTo>
                  <a:cubicBezTo>
                    <a:pt x="1638" y="1820"/>
                    <a:pt x="1939" y="1707"/>
                    <a:pt x="2202" y="1613"/>
                  </a:cubicBezTo>
                  <a:cubicBezTo>
                    <a:pt x="2465" y="1519"/>
                    <a:pt x="2766" y="1406"/>
                    <a:pt x="3068" y="1330"/>
                  </a:cubicBezTo>
                  <a:cubicBezTo>
                    <a:pt x="3369" y="1218"/>
                    <a:pt x="3688" y="1142"/>
                    <a:pt x="3895" y="954"/>
                  </a:cubicBezTo>
                  <a:cubicBezTo>
                    <a:pt x="4083" y="786"/>
                    <a:pt x="4064" y="465"/>
                    <a:pt x="3688" y="221"/>
                  </a:cubicBezTo>
                  <a:cubicBezTo>
                    <a:pt x="3474" y="9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1" name="Google Shape;2411;p98"/>
            <p:cNvSpPr/>
            <p:nvPr/>
          </p:nvSpPr>
          <p:spPr>
            <a:xfrm>
              <a:off x="2983965" y="2624017"/>
              <a:ext cx="58056" cy="23712"/>
            </a:xfrm>
            <a:custGeom>
              <a:avLst/>
              <a:gdLst/>
              <a:ahLst/>
              <a:cxnLst/>
              <a:rect l="l" t="t" r="r" b="b"/>
              <a:pathLst>
                <a:path w="3200" h="1307" extrusionOk="0">
                  <a:moveTo>
                    <a:pt x="1395" y="0"/>
                  </a:moveTo>
                  <a:cubicBezTo>
                    <a:pt x="862" y="0"/>
                    <a:pt x="434" y="190"/>
                    <a:pt x="245" y="379"/>
                  </a:cubicBezTo>
                  <a:cubicBezTo>
                    <a:pt x="1" y="624"/>
                    <a:pt x="39" y="850"/>
                    <a:pt x="207" y="943"/>
                  </a:cubicBezTo>
                  <a:cubicBezTo>
                    <a:pt x="377" y="1038"/>
                    <a:pt x="641" y="1056"/>
                    <a:pt x="866" y="1076"/>
                  </a:cubicBezTo>
                  <a:cubicBezTo>
                    <a:pt x="1110" y="1094"/>
                    <a:pt x="1356" y="1114"/>
                    <a:pt x="1562" y="1132"/>
                  </a:cubicBezTo>
                  <a:cubicBezTo>
                    <a:pt x="1769" y="1169"/>
                    <a:pt x="1995" y="1207"/>
                    <a:pt x="2239" y="1244"/>
                  </a:cubicBezTo>
                  <a:cubicBezTo>
                    <a:pt x="2396" y="1271"/>
                    <a:pt x="2563" y="1306"/>
                    <a:pt x="2713" y="1306"/>
                  </a:cubicBezTo>
                  <a:cubicBezTo>
                    <a:pt x="2779" y="1306"/>
                    <a:pt x="2841" y="1300"/>
                    <a:pt x="2898" y="1282"/>
                  </a:cubicBezTo>
                  <a:cubicBezTo>
                    <a:pt x="3105" y="1226"/>
                    <a:pt x="3199" y="1019"/>
                    <a:pt x="3029" y="737"/>
                  </a:cubicBezTo>
                  <a:cubicBezTo>
                    <a:pt x="2879" y="454"/>
                    <a:pt x="2409" y="98"/>
                    <a:pt x="1712" y="22"/>
                  </a:cubicBezTo>
                  <a:cubicBezTo>
                    <a:pt x="1603" y="7"/>
                    <a:pt x="1497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2" name="Google Shape;2412;p98"/>
            <p:cNvSpPr/>
            <p:nvPr/>
          </p:nvSpPr>
          <p:spPr>
            <a:xfrm>
              <a:off x="2668589" y="2708889"/>
              <a:ext cx="33781" cy="54119"/>
            </a:xfrm>
            <a:custGeom>
              <a:avLst/>
              <a:gdLst/>
              <a:ahLst/>
              <a:cxnLst/>
              <a:rect l="l" t="t" r="r" b="b"/>
              <a:pathLst>
                <a:path w="1862" h="2983" extrusionOk="0">
                  <a:moveTo>
                    <a:pt x="351" y="1"/>
                  </a:moveTo>
                  <a:cubicBezTo>
                    <a:pt x="296" y="1"/>
                    <a:pt x="240" y="15"/>
                    <a:pt x="188" y="48"/>
                  </a:cubicBezTo>
                  <a:cubicBezTo>
                    <a:pt x="56" y="141"/>
                    <a:pt x="0" y="329"/>
                    <a:pt x="93" y="462"/>
                  </a:cubicBezTo>
                  <a:lnTo>
                    <a:pt x="1016" y="1929"/>
                  </a:lnTo>
                  <a:lnTo>
                    <a:pt x="188" y="2418"/>
                  </a:lnTo>
                  <a:cubicBezTo>
                    <a:pt x="38" y="2512"/>
                    <a:pt x="0" y="2700"/>
                    <a:pt x="93" y="2850"/>
                  </a:cubicBezTo>
                  <a:cubicBezTo>
                    <a:pt x="151" y="2945"/>
                    <a:pt x="244" y="2983"/>
                    <a:pt x="357" y="2983"/>
                  </a:cubicBezTo>
                  <a:cubicBezTo>
                    <a:pt x="394" y="2983"/>
                    <a:pt x="452" y="2983"/>
                    <a:pt x="507" y="2945"/>
                  </a:cubicBezTo>
                  <a:lnTo>
                    <a:pt x="1862" y="2117"/>
                  </a:lnTo>
                  <a:lnTo>
                    <a:pt x="620" y="141"/>
                  </a:lnTo>
                  <a:cubicBezTo>
                    <a:pt x="559" y="55"/>
                    <a:pt x="456" y="1"/>
                    <a:pt x="351" y="1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38" name="Google Shape;2438;p98"/>
          <p:cNvSpPr/>
          <p:nvPr/>
        </p:nvSpPr>
        <p:spPr>
          <a:xfrm>
            <a:off x="1049150" y="2967100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9" name="Google Shape;2439;p98"/>
          <p:cNvSpPr/>
          <p:nvPr/>
        </p:nvSpPr>
        <p:spPr>
          <a:xfrm>
            <a:off x="6276151" y="4651525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1" name="Google Shape;2441;p98"/>
          <p:cNvSpPr txBox="1">
            <a:spLocks noGrp="1"/>
          </p:cNvSpPr>
          <p:nvPr>
            <p:ph type="title"/>
          </p:nvPr>
        </p:nvSpPr>
        <p:spPr>
          <a:xfrm>
            <a:off x="700390" y="30805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للرد على صديق:</a:t>
            </a: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396B57-CFAF-3B28-C682-C42440AD2C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7293" y="932745"/>
            <a:ext cx="2407310" cy="16384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F5580B-3A4F-9F6C-52F4-2C2A890567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991"/>
          <a:stretch/>
        </p:blipFill>
        <p:spPr>
          <a:xfrm>
            <a:off x="457317" y="871339"/>
            <a:ext cx="3069879" cy="1801296"/>
          </a:xfrm>
          <a:prstGeom prst="rect">
            <a:avLst/>
          </a:prstGeom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272D9F9-FD45-64CC-DE12-CBD1F4C44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3794" y="2813290"/>
            <a:ext cx="3261667" cy="1701968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73E368-ED76-04BC-01ED-0154C619B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03" y="2813290"/>
            <a:ext cx="2977005" cy="18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4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7" name="Google Shape;2367;p98"/>
          <p:cNvGrpSpPr/>
          <p:nvPr/>
        </p:nvGrpSpPr>
        <p:grpSpPr>
          <a:xfrm>
            <a:off x="6621734" y="496746"/>
            <a:ext cx="1952400" cy="1133400"/>
            <a:chOff x="3595871" y="3112538"/>
            <a:chExt cx="1952400" cy="1133400"/>
          </a:xfrm>
        </p:grpSpPr>
        <p:sp>
          <p:nvSpPr>
            <p:cNvPr id="2368" name="Google Shape;2368;p98"/>
            <p:cNvSpPr/>
            <p:nvPr/>
          </p:nvSpPr>
          <p:spPr>
            <a:xfrm>
              <a:off x="3595871" y="3112538"/>
              <a:ext cx="1952400" cy="1133400"/>
            </a:xfrm>
            <a:prstGeom prst="roundRect">
              <a:avLst>
                <a:gd name="adj" fmla="val 8547"/>
              </a:avLst>
            </a:prstGeom>
            <a:solidFill>
              <a:schemeClr val="accent6"/>
            </a:solidFill>
            <a:ln>
              <a:noFill/>
            </a:ln>
            <a:effectLst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69" name="Google Shape;2369;p98"/>
            <p:cNvGrpSpPr/>
            <p:nvPr/>
          </p:nvGrpSpPr>
          <p:grpSpPr>
            <a:xfrm>
              <a:off x="3696672" y="3176300"/>
              <a:ext cx="1750805" cy="94001"/>
              <a:chOff x="3569131" y="3296864"/>
              <a:chExt cx="2721600" cy="146100"/>
            </a:xfrm>
          </p:grpSpPr>
          <p:sp>
            <p:nvSpPr>
              <p:cNvPr id="2370" name="Google Shape;2370;p98"/>
              <p:cNvSpPr/>
              <p:nvPr/>
            </p:nvSpPr>
            <p:spPr>
              <a:xfrm>
                <a:off x="3569131" y="3296864"/>
                <a:ext cx="27216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71" name="Google Shape;2371;p98"/>
              <p:cNvGrpSpPr/>
              <p:nvPr/>
            </p:nvGrpSpPr>
            <p:grpSpPr>
              <a:xfrm rot="10800000" flipH="1">
                <a:off x="3595847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2372" name="Google Shape;2372;p98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3" name="Google Shape;2373;p98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4" name="Google Shape;2374;p98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375" name="Google Shape;2375;p98"/>
          <p:cNvGrpSpPr/>
          <p:nvPr/>
        </p:nvGrpSpPr>
        <p:grpSpPr>
          <a:xfrm>
            <a:off x="7767008" y="819667"/>
            <a:ext cx="663978" cy="667921"/>
            <a:chOff x="3788123" y="2453994"/>
            <a:chExt cx="882687" cy="887929"/>
          </a:xfrm>
        </p:grpSpPr>
        <p:sp>
          <p:nvSpPr>
            <p:cNvPr id="2376" name="Google Shape;2376;p98"/>
            <p:cNvSpPr/>
            <p:nvPr/>
          </p:nvSpPr>
          <p:spPr>
            <a:xfrm>
              <a:off x="3874138" y="3148033"/>
              <a:ext cx="720910" cy="193889"/>
            </a:xfrm>
            <a:custGeom>
              <a:avLst/>
              <a:gdLst/>
              <a:ahLst/>
              <a:cxnLst/>
              <a:rect l="l" t="t" r="r" b="b"/>
              <a:pathLst>
                <a:path w="39736" h="10687" extrusionOk="0">
                  <a:moveTo>
                    <a:pt x="0" y="0"/>
                  </a:moveTo>
                  <a:lnTo>
                    <a:pt x="0" y="791"/>
                  </a:lnTo>
                  <a:cubicBezTo>
                    <a:pt x="4440" y="6791"/>
                    <a:pt x="11552" y="10687"/>
                    <a:pt x="19585" y="10687"/>
                  </a:cubicBezTo>
                  <a:cubicBezTo>
                    <a:pt x="27958" y="10687"/>
                    <a:pt x="35351" y="6453"/>
                    <a:pt x="39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7" name="Google Shape;2377;p98"/>
            <p:cNvSpPr/>
            <p:nvPr/>
          </p:nvSpPr>
          <p:spPr>
            <a:xfrm>
              <a:off x="3788123" y="2458856"/>
              <a:ext cx="882687" cy="703512"/>
            </a:xfrm>
            <a:custGeom>
              <a:avLst/>
              <a:gdLst/>
              <a:ahLst/>
              <a:cxnLst/>
              <a:rect l="l" t="t" r="r" b="b"/>
              <a:pathLst>
                <a:path w="48653" h="38777" extrusionOk="0">
                  <a:moveTo>
                    <a:pt x="24326" y="1"/>
                  </a:moveTo>
                  <a:cubicBezTo>
                    <a:pt x="10893" y="1"/>
                    <a:pt x="0" y="10895"/>
                    <a:pt x="0" y="24346"/>
                  </a:cubicBezTo>
                  <a:cubicBezTo>
                    <a:pt x="0" y="29746"/>
                    <a:pt x="1769" y="34731"/>
                    <a:pt x="4741" y="38777"/>
                  </a:cubicBezTo>
                  <a:lnTo>
                    <a:pt x="4741" y="37986"/>
                  </a:lnTo>
                  <a:lnTo>
                    <a:pt x="44476" y="37986"/>
                  </a:lnTo>
                  <a:cubicBezTo>
                    <a:pt x="47110" y="34091"/>
                    <a:pt x="48653" y="29407"/>
                    <a:pt x="48653" y="24346"/>
                  </a:cubicBezTo>
                  <a:cubicBezTo>
                    <a:pt x="48653" y="10895"/>
                    <a:pt x="37759" y="1"/>
                    <a:pt x="2432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8" name="Google Shape;2378;p98"/>
            <p:cNvSpPr/>
            <p:nvPr/>
          </p:nvSpPr>
          <p:spPr>
            <a:xfrm>
              <a:off x="3902132" y="2453994"/>
              <a:ext cx="748197" cy="601533"/>
            </a:xfrm>
            <a:custGeom>
              <a:avLst/>
              <a:gdLst/>
              <a:ahLst/>
              <a:cxnLst/>
              <a:rect l="l" t="t" r="r" b="b"/>
              <a:pathLst>
                <a:path w="41240" h="33156" extrusionOk="0">
                  <a:moveTo>
                    <a:pt x="18876" y="1"/>
                  </a:moveTo>
                  <a:cubicBezTo>
                    <a:pt x="17739" y="1"/>
                    <a:pt x="16611" y="113"/>
                    <a:pt x="15521" y="344"/>
                  </a:cubicBezTo>
                  <a:cubicBezTo>
                    <a:pt x="13283" y="815"/>
                    <a:pt x="11176" y="1811"/>
                    <a:pt x="9463" y="3336"/>
                  </a:cubicBezTo>
                  <a:cubicBezTo>
                    <a:pt x="8560" y="4126"/>
                    <a:pt x="7789" y="5067"/>
                    <a:pt x="7130" y="6083"/>
                  </a:cubicBezTo>
                  <a:cubicBezTo>
                    <a:pt x="6866" y="6497"/>
                    <a:pt x="5080" y="9374"/>
                    <a:pt x="5419" y="9770"/>
                  </a:cubicBezTo>
                  <a:cubicBezTo>
                    <a:pt x="5419" y="9770"/>
                    <a:pt x="5625" y="9996"/>
                    <a:pt x="6001" y="10353"/>
                  </a:cubicBezTo>
                  <a:cubicBezTo>
                    <a:pt x="5851" y="10749"/>
                    <a:pt x="5720" y="11143"/>
                    <a:pt x="5662" y="11557"/>
                  </a:cubicBezTo>
                  <a:cubicBezTo>
                    <a:pt x="5512" y="12799"/>
                    <a:pt x="5813" y="14097"/>
                    <a:pt x="5361" y="15264"/>
                  </a:cubicBezTo>
                  <a:cubicBezTo>
                    <a:pt x="4722" y="16900"/>
                    <a:pt x="2860" y="17634"/>
                    <a:pt x="1543" y="18781"/>
                  </a:cubicBezTo>
                  <a:cubicBezTo>
                    <a:pt x="1147" y="19140"/>
                    <a:pt x="790" y="19534"/>
                    <a:pt x="527" y="20005"/>
                  </a:cubicBezTo>
                  <a:cubicBezTo>
                    <a:pt x="0" y="20983"/>
                    <a:pt x="0" y="22187"/>
                    <a:pt x="301" y="23279"/>
                  </a:cubicBezTo>
                  <a:cubicBezTo>
                    <a:pt x="658" y="24614"/>
                    <a:pt x="1505" y="25855"/>
                    <a:pt x="2690" y="26608"/>
                  </a:cubicBezTo>
                  <a:cubicBezTo>
                    <a:pt x="4724" y="27886"/>
                    <a:pt x="7946" y="28096"/>
                    <a:pt x="10362" y="28096"/>
                  </a:cubicBezTo>
                  <a:cubicBezTo>
                    <a:pt x="10472" y="28096"/>
                    <a:pt x="10580" y="28096"/>
                    <a:pt x="10686" y="28095"/>
                  </a:cubicBezTo>
                  <a:cubicBezTo>
                    <a:pt x="11138" y="28095"/>
                    <a:pt x="11608" y="28075"/>
                    <a:pt x="11984" y="27832"/>
                  </a:cubicBezTo>
                  <a:cubicBezTo>
                    <a:pt x="12511" y="27473"/>
                    <a:pt x="12681" y="26796"/>
                    <a:pt x="12699" y="26156"/>
                  </a:cubicBezTo>
                  <a:cubicBezTo>
                    <a:pt x="12756" y="24558"/>
                    <a:pt x="12192" y="22958"/>
                    <a:pt x="11457" y="21548"/>
                  </a:cubicBezTo>
                  <a:cubicBezTo>
                    <a:pt x="11439" y="21491"/>
                    <a:pt x="11401" y="21453"/>
                    <a:pt x="11364" y="21415"/>
                  </a:cubicBezTo>
                  <a:cubicBezTo>
                    <a:pt x="11329" y="21395"/>
                    <a:pt x="11295" y="21387"/>
                    <a:pt x="11260" y="21387"/>
                  </a:cubicBezTo>
                  <a:cubicBezTo>
                    <a:pt x="11201" y="21387"/>
                    <a:pt x="11141" y="21411"/>
                    <a:pt x="11081" y="21435"/>
                  </a:cubicBezTo>
                  <a:cubicBezTo>
                    <a:pt x="11061" y="21442"/>
                    <a:pt x="11043" y="21446"/>
                    <a:pt x="11027" y="21446"/>
                  </a:cubicBezTo>
                  <a:cubicBezTo>
                    <a:pt x="10375" y="21446"/>
                    <a:pt x="13222" y="15542"/>
                    <a:pt x="13095" y="13852"/>
                  </a:cubicBezTo>
                  <a:lnTo>
                    <a:pt x="13095" y="13852"/>
                  </a:lnTo>
                  <a:cubicBezTo>
                    <a:pt x="13540" y="13916"/>
                    <a:pt x="14004" y="13954"/>
                    <a:pt x="14485" y="13954"/>
                  </a:cubicBezTo>
                  <a:cubicBezTo>
                    <a:pt x="14714" y="13954"/>
                    <a:pt x="14946" y="13946"/>
                    <a:pt x="15182" y="13927"/>
                  </a:cubicBezTo>
                  <a:cubicBezTo>
                    <a:pt x="16412" y="14519"/>
                    <a:pt x="17569" y="14750"/>
                    <a:pt x="18627" y="14750"/>
                  </a:cubicBezTo>
                  <a:cubicBezTo>
                    <a:pt x="20094" y="14750"/>
                    <a:pt x="21372" y="14305"/>
                    <a:pt x="22389" y="13759"/>
                  </a:cubicBezTo>
                  <a:cubicBezTo>
                    <a:pt x="22444" y="15997"/>
                    <a:pt x="23216" y="18349"/>
                    <a:pt x="25379" y="19308"/>
                  </a:cubicBezTo>
                  <a:cubicBezTo>
                    <a:pt x="25617" y="18172"/>
                    <a:pt x="26758" y="17341"/>
                    <a:pt x="27903" y="17341"/>
                  </a:cubicBezTo>
                  <a:cubicBezTo>
                    <a:pt x="28028" y="17341"/>
                    <a:pt x="28153" y="17351"/>
                    <a:pt x="28277" y="17371"/>
                  </a:cubicBezTo>
                  <a:cubicBezTo>
                    <a:pt x="28427" y="17389"/>
                    <a:pt x="28578" y="17427"/>
                    <a:pt x="28710" y="17484"/>
                  </a:cubicBezTo>
                  <a:cubicBezTo>
                    <a:pt x="29764" y="17860"/>
                    <a:pt x="30572" y="18894"/>
                    <a:pt x="30667" y="20005"/>
                  </a:cubicBezTo>
                  <a:cubicBezTo>
                    <a:pt x="30722" y="20437"/>
                    <a:pt x="30647" y="20870"/>
                    <a:pt x="30516" y="21284"/>
                  </a:cubicBezTo>
                  <a:cubicBezTo>
                    <a:pt x="30271" y="22093"/>
                    <a:pt x="29706" y="22808"/>
                    <a:pt x="28991" y="23241"/>
                  </a:cubicBezTo>
                  <a:cubicBezTo>
                    <a:pt x="28346" y="23642"/>
                    <a:pt x="27595" y="23838"/>
                    <a:pt x="26840" y="23838"/>
                  </a:cubicBezTo>
                  <a:cubicBezTo>
                    <a:pt x="26319" y="23838"/>
                    <a:pt x="25796" y="23744"/>
                    <a:pt x="25304" y="23560"/>
                  </a:cubicBezTo>
                  <a:cubicBezTo>
                    <a:pt x="25220" y="23536"/>
                    <a:pt x="25129" y="23505"/>
                    <a:pt x="25044" y="23505"/>
                  </a:cubicBezTo>
                  <a:cubicBezTo>
                    <a:pt x="24996" y="23505"/>
                    <a:pt x="24950" y="23515"/>
                    <a:pt x="24910" y="23542"/>
                  </a:cubicBezTo>
                  <a:cubicBezTo>
                    <a:pt x="24834" y="23580"/>
                    <a:pt x="24797" y="23655"/>
                    <a:pt x="24759" y="23730"/>
                  </a:cubicBezTo>
                  <a:cubicBezTo>
                    <a:pt x="23686" y="25762"/>
                    <a:pt x="22896" y="28057"/>
                    <a:pt x="22971" y="30371"/>
                  </a:cubicBezTo>
                  <a:cubicBezTo>
                    <a:pt x="22991" y="31274"/>
                    <a:pt x="23254" y="32252"/>
                    <a:pt x="24007" y="32761"/>
                  </a:cubicBezTo>
                  <a:cubicBezTo>
                    <a:pt x="24533" y="33118"/>
                    <a:pt x="25211" y="33155"/>
                    <a:pt x="25850" y="33155"/>
                  </a:cubicBezTo>
                  <a:lnTo>
                    <a:pt x="25906" y="33155"/>
                  </a:lnTo>
                  <a:cubicBezTo>
                    <a:pt x="29405" y="33155"/>
                    <a:pt x="34317" y="32929"/>
                    <a:pt x="37345" y="31010"/>
                  </a:cubicBezTo>
                  <a:cubicBezTo>
                    <a:pt x="39058" y="29939"/>
                    <a:pt x="40280" y="28151"/>
                    <a:pt x="40807" y="26194"/>
                  </a:cubicBezTo>
                  <a:cubicBezTo>
                    <a:pt x="41240" y="24651"/>
                    <a:pt x="41220" y="22920"/>
                    <a:pt x="40468" y="21510"/>
                  </a:cubicBezTo>
                  <a:cubicBezTo>
                    <a:pt x="40092" y="20833"/>
                    <a:pt x="39584" y="20268"/>
                    <a:pt x="39020" y="19760"/>
                  </a:cubicBezTo>
                  <a:cubicBezTo>
                    <a:pt x="37119" y="18086"/>
                    <a:pt x="34447" y="17032"/>
                    <a:pt x="33526" y="14680"/>
                  </a:cubicBezTo>
                  <a:cubicBezTo>
                    <a:pt x="32867" y="13024"/>
                    <a:pt x="33301" y="11143"/>
                    <a:pt x="33075" y="9374"/>
                  </a:cubicBezTo>
                  <a:cubicBezTo>
                    <a:pt x="32792" y="7230"/>
                    <a:pt x="31513" y="5293"/>
                    <a:pt x="29876" y="3900"/>
                  </a:cubicBezTo>
                  <a:cubicBezTo>
                    <a:pt x="26908" y="1371"/>
                    <a:pt x="22838" y="1"/>
                    <a:pt x="18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9" name="Google Shape;2379;p98"/>
            <p:cNvSpPr/>
            <p:nvPr/>
          </p:nvSpPr>
          <p:spPr>
            <a:xfrm>
              <a:off x="4014418" y="2665994"/>
              <a:ext cx="445779" cy="574555"/>
            </a:xfrm>
            <a:custGeom>
              <a:avLst/>
              <a:gdLst/>
              <a:ahLst/>
              <a:cxnLst/>
              <a:rect l="l" t="t" r="r" b="b"/>
              <a:pathLst>
                <a:path w="24571" h="31669" extrusionOk="0">
                  <a:moveTo>
                    <a:pt x="15332" y="1"/>
                  </a:moveTo>
                  <a:cubicBezTo>
                    <a:pt x="15164" y="1"/>
                    <a:pt x="14989" y="49"/>
                    <a:pt x="14825" y="155"/>
                  </a:cubicBezTo>
                  <a:cubicBezTo>
                    <a:pt x="12453" y="1705"/>
                    <a:pt x="10229" y="2271"/>
                    <a:pt x="8246" y="2271"/>
                  </a:cubicBezTo>
                  <a:cubicBezTo>
                    <a:pt x="5558" y="2271"/>
                    <a:pt x="3311" y="1232"/>
                    <a:pt x="1731" y="192"/>
                  </a:cubicBezTo>
                  <a:lnTo>
                    <a:pt x="697" y="8922"/>
                  </a:lnTo>
                  <a:lnTo>
                    <a:pt x="602" y="9768"/>
                  </a:lnTo>
                  <a:cubicBezTo>
                    <a:pt x="0" y="14717"/>
                    <a:pt x="3256" y="19250"/>
                    <a:pt x="8015" y="20361"/>
                  </a:cubicBezTo>
                  <a:lnTo>
                    <a:pt x="8128" y="25967"/>
                  </a:lnTo>
                  <a:cubicBezTo>
                    <a:pt x="8202" y="29138"/>
                    <a:pt x="10798" y="31669"/>
                    <a:pt x="13954" y="31669"/>
                  </a:cubicBezTo>
                  <a:cubicBezTo>
                    <a:pt x="14000" y="31669"/>
                    <a:pt x="14046" y="31668"/>
                    <a:pt x="14092" y="31667"/>
                  </a:cubicBezTo>
                  <a:cubicBezTo>
                    <a:pt x="17328" y="31612"/>
                    <a:pt x="19887" y="28920"/>
                    <a:pt x="19812" y="25704"/>
                  </a:cubicBezTo>
                  <a:lnTo>
                    <a:pt x="19717" y="21470"/>
                  </a:lnTo>
                  <a:lnTo>
                    <a:pt x="19661" y="21470"/>
                  </a:lnTo>
                  <a:cubicBezTo>
                    <a:pt x="19022" y="21470"/>
                    <a:pt x="18344" y="21433"/>
                    <a:pt x="17818" y="21076"/>
                  </a:cubicBezTo>
                  <a:cubicBezTo>
                    <a:pt x="17065" y="20567"/>
                    <a:pt x="16802" y="19589"/>
                    <a:pt x="16782" y="18686"/>
                  </a:cubicBezTo>
                  <a:cubicBezTo>
                    <a:pt x="16707" y="16372"/>
                    <a:pt x="17497" y="14077"/>
                    <a:pt x="18570" y="12045"/>
                  </a:cubicBezTo>
                  <a:cubicBezTo>
                    <a:pt x="18608" y="11970"/>
                    <a:pt x="18645" y="11895"/>
                    <a:pt x="18721" y="11857"/>
                  </a:cubicBezTo>
                  <a:cubicBezTo>
                    <a:pt x="18761" y="11830"/>
                    <a:pt x="18807" y="11820"/>
                    <a:pt x="18855" y="11820"/>
                  </a:cubicBezTo>
                  <a:cubicBezTo>
                    <a:pt x="18940" y="11820"/>
                    <a:pt x="19031" y="11851"/>
                    <a:pt x="19115" y="11875"/>
                  </a:cubicBezTo>
                  <a:cubicBezTo>
                    <a:pt x="19607" y="12059"/>
                    <a:pt x="20130" y="12153"/>
                    <a:pt x="20651" y="12153"/>
                  </a:cubicBezTo>
                  <a:cubicBezTo>
                    <a:pt x="21406" y="12153"/>
                    <a:pt x="22157" y="11957"/>
                    <a:pt x="22802" y="11556"/>
                  </a:cubicBezTo>
                  <a:cubicBezTo>
                    <a:pt x="23517" y="11123"/>
                    <a:pt x="24082" y="10408"/>
                    <a:pt x="24327" y="9599"/>
                  </a:cubicBezTo>
                  <a:cubicBezTo>
                    <a:pt x="24365" y="9505"/>
                    <a:pt x="24383" y="9392"/>
                    <a:pt x="24383" y="9279"/>
                  </a:cubicBezTo>
                  <a:cubicBezTo>
                    <a:pt x="24571" y="7811"/>
                    <a:pt x="23781" y="6439"/>
                    <a:pt x="22521" y="5799"/>
                  </a:cubicBezTo>
                  <a:cubicBezTo>
                    <a:pt x="22389" y="5742"/>
                    <a:pt x="22238" y="5704"/>
                    <a:pt x="22088" y="5686"/>
                  </a:cubicBezTo>
                  <a:cubicBezTo>
                    <a:pt x="21964" y="5666"/>
                    <a:pt x="21839" y="5656"/>
                    <a:pt x="21714" y="5656"/>
                  </a:cubicBezTo>
                  <a:cubicBezTo>
                    <a:pt x="20569" y="5656"/>
                    <a:pt x="19428" y="6487"/>
                    <a:pt x="19190" y="7623"/>
                  </a:cubicBezTo>
                  <a:cubicBezTo>
                    <a:pt x="16669" y="6494"/>
                    <a:pt x="16030" y="3466"/>
                    <a:pt x="16218" y="983"/>
                  </a:cubicBezTo>
                  <a:cubicBezTo>
                    <a:pt x="16260" y="408"/>
                    <a:pt x="15823" y="1"/>
                    <a:pt x="15332" y="1"/>
                  </a:cubicBezTo>
                  <a:close/>
                </a:path>
              </a:pathLst>
            </a:custGeom>
            <a:solidFill>
              <a:srgbClr val="FFB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0" name="Google Shape;2380;p98"/>
            <p:cNvSpPr/>
            <p:nvPr/>
          </p:nvSpPr>
          <p:spPr>
            <a:xfrm>
              <a:off x="4025340" y="2827865"/>
              <a:ext cx="1724" cy="15349"/>
            </a:xfrm>
            <a:custGeom>
              <a:avLst/>
              <a:gdLst/>
              <a:ahLst/>
              <a:cxnLst/>
              <a:rect l="l" t="t" r="r" b="b"/>
              <a:pathLst>
                <a:path w="95" h="846" extrusionOk="0">
                  <a:moveTo>
                    <a:pt x="95" y="0"/>
                  </a:moveTo>
                  <a:lnTo>
                    <a:pt x="0" y="846"/>
                  </a:lnTo>
                  <a:lnTo>
                    <a:pt x="95" y="3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1" name="Google Shape;2381;p98"/>
            <p:cNvSpPr/>
            <p:nvPr/>
          </p:nvSpPr>
          <p:spPr>
            <a:xfrm>
              <a:off x="4054804" y="2963846"/>
              <a:ext cx="105027" cy="71881"/>
            </a:xfrm>
            <a:custGeom>
              <a:avLst/>
              <a:gdLst/>
              <a:ahLst/>
              <a:cxnLst/>
              <a:rect l="l" t="t" r="r" b="b"/>
              <a:pathLst>
                <a:path w="5789" h="3962" extrusionOk="0">
                  <a:moveTo>
                    <a:pt x="1" y="1"/>
                  </a:moveTo>
                  <a:cubicBezTo>
                    <a:pt x="1338" y="1944"/>
                    <a:pt x="3370" y="3386"/>
                    <a:pt x="5789" y="3962"/>
                  </a:cubicBezTo>
                  <a:lnTo>
                    <a:pt x="5789" y="3944"/>
                  </a:lnTo>
                  <a:cubicBezTo>
                    <a:pt x="3370" y="3386"/>
                    <a:pt x="1338" y="1944"/>
                    <a:pt x="1" y="1"/>
                  </a:cubicBezTo>
                  <a:close/>
                </a:path>
              </a:pathLst>
            </a:custGeom>
            <a:solidFill>
              <a:srgbClr val="A0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2" name="Google Shape;2382;p98"/>
            <p:cNvSpPr/>
            <p:nvPr/>
          </p:nvSpPr>
          <p:spPr>
            <a:xfrm>
              <a:off x="4020550" y="2847659"/>
              <a:ext cx="33473" cy="115023"/>
            </a:xfrm>
            <a:custGeom>
              <a:avLst/>
              <a:gdLst/>
              <a:ahLst/>
              <a:cxnLst/>
              <a:rect l="l" t="t" r="r" b="b"/>
              <a:pathLst>
                <a:path w="1845" h="6340" extrusionOk="0">
                  <a:moveTo>
                    <a:pt x="227" y="0"/>
                  </a:moveTo>
                  <a:cubicBezTo>
                    <a:pt x="1" y="2333"/>
                    <a:pt x="640" y="4534"/>
                    <a:pt x="1845" y="6340"/>
                  </a:cubicBezTo>
                  <a:lnTo>
                    <a:pt x="1845" y="6340"/>
                  </a:lnTo>
                  <a:cubicBezTo>
                    <a:pt x="640" y="4534"/>
                    <a:pt x="1" y="2333"/>
                    <a:pt x="227" y="0"/>
                  </a:cubicBez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3" name="Google Shape;2383;p98"/>
            <p:cNvSpPr/>
            <p:nvPr/>
          </p:nvSpPr>
          <p:spPr>
            <a:xfrm>
              <a:off x="4318890" y="2952434"/>
              <a:ext cx="7874" cy="41655"/>
            </a:xfrm>
            <a:custGeom>
              <a:avLst/>
              <a:gdLst/>
              <a:ahLst/>
              <a:cxnLst/>
              <a:rect l="l" t="t" r="r" b="b"/>
              <a:pathLst>
                <a:path w="434" h="2296" extrusionOk="0">
                  <a:moveTo>
                    <a:pt x="321" y="0"/>
                  </a:moveTo>
                  <a:cubicBezTo>
                    <a:pt x="133" y="753"/>
                    <a:pt x="20" y="1525"/>
                    <a:pt x="0" y="2296"/>
                  </a:cubicBezTo>
                  <a:cubicBezTo>
                    <a:pt x="113" y="2165"/>
                    <a:pt x="263" y="1543"/>
                    <a:pt x="339" y="979"/>
                  </a:cubicBezTo>
                  <a:cubicBezTo>
                    <a:pt x="414" y="471"/>
                    <a:pt x="434" y="0"/>
                    <a:pt x="339" y="0"/>
                  </a:cubicBez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4" name="Google Shape;2384;p98"/>
            <p:cNvSpPr/>
            <p:nvPr/>
          </p:nvSpPr>
          <p:spPr>
            <a:xfrm>
              <a:off x="4016468" y="2828536"/>
              <a:ext cx="308241" cy="284003"/>
            </a:xfrm>
            <a:custGeom>
              <a:avLst/>
              <a:gdLst/>
              <a:ahLst/>
              <a:cxnLst/>
              <a:rect l="l" t="t" r="r" b="b"/>
              <a:pathLst>
                <a:path w="16990" h="15654" extrusionOk="0">
                  <a:moveTo>
                    <a:pt x="584" y="1"/>
                  </a:moveTo>
                  <a:lnTo>
                    <a:pt x="489" y="809"/>
                  </a:lnTo>
                  <a:cubicBezTo>
                    <a:pt x="471" y="809"/>
                    <a:pt x="471" y="809"/>
                    <a:pt x="471" y="829"/>
                  </a:cubicBezTo>
                  <a:lnTo>
                    <a:pt x="471" y="847"/>
                  </a:lnTo>
                  <a:lnTo>
                    <a:pt x="471" y="866"/>
                  </a:lnTo>
                  <a:lnTo>
                    <a:pt x="471" y="884"/>
                  </a:lnTo>
                  <a:lnTo>
                    <a:pt x="471" y="904"/>
                  </a:lnTo>
                  <a:lnTo>
                    <a:pt x="471" y="922"/>
                  </a:lnTo>
                  <a:lnTo>
                    <a:pt x="471" y="941"/>
                  </a:lnTo>
                  <a:lnTo>
                    <a:pt x="471" y="959"/>
                  </a:lnTo>
                  <a:cubicBezTo>
                    <a:pt x="471" y="979"/>
                    <a:pt x="471" y="979"/>
                    <a:pt x="452" y="979"/>
                  </a:cubicBezTo>
                  <a:lnTo>
                    <a:pt x="452" y="997"/>
                  </a:lnTo>
                  <a:lnTo>
                    <a:pt x="452" y="1017"/>
                  </a:lnTo>
                  <a:lnTo>
                    <a:pt x="452" y="1035"/>
                  </a:lnTo>
                  <a:lnTo>
                    <a:pt x="452" y="1054"/>
                  </a:lnTo>
                  <a:cubicBezTo>
                    <a:pt x="226" y="3387"/>
                    <a:pt x="865" y="5588"/>
                    <a:pt x="2070" y="7394"/>
                  </a:cubicBezTo>
                  <a:cubicBezTo>
                    <a:pt x="3406" y="9370"/>
                    <a:pt x="5456" y="10837"/>
                    <a:pt x="7902" y="11402"/>
                  </a:cubicBezTo>
                  <a:lnTo>
                    <a:pt x="7902" y="11420"/>
                  </a:lnTo>
                  <a:cubicBezTo>
                    <a:pt x="7959" y="11420"/>
                    <a:pt x="8015" y="11440"/>
                    <a:pt x="8072" y="11458"/>
                  </a:cubicBezTo>
                  <a:lnTo>
                    <a:pt x="8015" y="11458"/>
                  </a:lnTo>
                  <a:lnTo>
                    <a:pt x="8110" y="15654"/>
                  </a:lnTo>
                  <a:lnTo>
                    <a:pt x="16368" y="9388"/>
                  </a:lnTo>
                  <a:cubicBezTo>
                    <a:pt x="16463" y="9313"/>
                    <a:pt x="16556" y="9219"/>
                    <a:pt x="16651" y="9144"/>
                  </a:cubicBezTo>
                  <a:cubicBezTo>
                    <a:pt x="16651" y="9125"/>
                    <a:pt x="16669" y="9125"/>
                    <a:pt x="16669" y="9125"/>
                  </a:cubicBezTo>
                  <a:cubicBezTo>
                    <a:pt x="16689" y="8354"/>
                    <a:pt x="16802" y="7582"/>
                    <a:pt x="16990" y="6829"/>
                  </a:cubicBezTo>
                  <a:lnTo>
                    <a:pt x="16990" y="6829"/>
                  </a:lnTo>
                  <a:lnTo>
                    <a:pt x="16932" y="6887"/>
                  </a:lnTo>
                  <a:cubicBezTo>
                    <a:pt x="15334" y="8974"/>
                    <a:pt x="12718" y="10178"/>
                    <a:pt x="9821" y="10178"/>
                  </a:cubicBezTo>
                  <a:cubicBezTo>
                    <a:pt x="9407" y="10178"/>
                    <a:pt x="8975" y="10160"/>
                    <a:pt x="8541" y="10103"/>
                  </a:cubicBezTo>
                  <a:cubicBezTo>
                    <a:pt x="3557" y="9501"/>
                    <a:pt x="0" y="4986"/>
                    <a:pt x="584" y="1"/>
                  </a:cubicBezTo>
                  <a:close/>
                </a:path>
              </a:pathLst>
            </a:custGeom>
            <a:solidFill>
              <a:srgbClr val="FDA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5" name="Google Shape;2385;p98"/>
            <p:cNvSpPr/>
            <p:nvPr/>
          </p:nvSpPr>
          <p:spPr>
            <a:xfrm>
              <a:off x="4161864" y="2782036"/>
              <a:ext cx="21862" cy="20301"/>
            </a:xfrm>
            <a:custGeom>
              <a:avLst/>
              <a:gdLst/>
              <a:ahLst/>
              <a:cxnLst/>
              <a:rect l="l" t="t" r="r" b="b"/>
              <a:pathLst>
                <a:path w="1205" h="1119" extrusionOk="0">
                  <a:moveTo>
                    <a:pt x="608" y="1"/>
                  </a:moveTo>
                  <a:cubicBezTo>
                    <a:pt x="319" y="1"/>
                    <a:pt x="73" y="215"/>
                    <a:pt x="38" y="494"/>
                  </a:cubicBezTo>
                  <a:cubicBezTo>
                    <a:pt x="1" y="795"/>
                    <a:pt x="226" y="1077"/>
                    <a:pt x="527" y="1114"/>
                  </a:cubicBezTo>
                  <a:cubicBezTo>
                    <a:pt x="553" y="1117"/>
                    <a:pt x="578" y="1119"/>
                    <a:pt x="602" y="1119"/>
                  </a:cubicBezTo>
                  <a:cubicBezTo>
                    <a:pt x="891" y="1119"/>
                    <a:pt x="1133" y="920"/>
                    <a:pt x="1167" y="625"/>
                  </a:cubicBezTo>
                  <a:cubicBezTo>
                    <a:pt x="1205" y="324"/>
                    <a:pt x="979" y="43"/>
                    <a:pt x="678" y="5"/>
                  </a:cubicBezTo>
                  <a:cubicBezTo>
                    <a:pt x="655" y="2"/>
                    <a:pt x="631" y="1"/>
                    <a:pt x="608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6" name="Google Shape;2386;p98"/>
            <p:cNvSpPr/>
            <p:nvPr/>
          </p:nvSpPr>
          <p:spPr>
            <a:xfrm>
              <a:off x="4060500" y="2767358"/>
              <a:ext cx="21862" cy="20320"/>
            </a:xfrm>
            <a:custGeom>
              <a:avLst/>
              <a:gdLst/>
              <a:ahLst/>
              <a:cxnLst/>
              <a:rect l="l" t="t" r="r" b="b"/>
              <a:pathLst>
                <a:path w="1205" h="1120" extrusionOk="0">
                  <a:moveTo>
                    <a:pt x="608" y="0"/>
                  </a:moveTo>
                  <a:cubicBezTo>
                    <a:pt x="317" y="0"/>
                    <a:pt x="73" y="214"/>
                    <a:pt x="38" y="493"/>
                  </a:cubicBezTo>
                  <a:cubicBezTo>
                    <a:pt x="1" y="814"/>
                    <a:pt x="227" y="1095"/>
                    <a:pt x="546" y="1115"/>
                  </a:cubicBezTo>
                  <a:cubicBezTo>
                    <a:pt x="569" y="1118"/>
                    <a:pt x="593" y="1119"/>
                    <a:pt x="616" y="1119"/>
                  </a:cubicBezTo>
                  <a:cubicBezTo>
                    <a:pt x="889" y="1119"/>
                    <a:pt x="1133" y="920"/>
                    <a:pt x="1167" y="626"/>
                  </a:cubicBezTo>
                  <a:cubicBezTo>
                    <a:pt x="1205" y="325"/>
                    <a:pt x="979" y="42"/>
                    <a:pt x="678" y="4"/>
                  </a:cubicBezTo>
                  <a:cubicBezTo>
                    <a:pt x="655" y="2"/>
                    <a:pt x="631" y="0"/>
                    <a:pt x="608" y="0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7" name="Google Shape;2387;p98"/>
            <p:cNvSpPr/>
            <p:nvPr/>
          </p:nvSpPr>
          <p:spPr>
            <a:xfrm>
              <a:off x="4074833" y="2767866"/>
              <a:ext cx="47805" cy="91402"/>
            </a:xfrm>
            <a:custGeom>
              <a:avLst/>
              <a:gdLst/>
              <a:ahLst/>
              <a:cxnLst/>
              <a:rect l="l" t="t" r="r" b="b"/>
              <a:pathLst>
                <a:path w="2635" h="5038" extrusionOk="0">
                  <a:moveTo>
                    <a:pt x="2166" y="0"/>
                  </a:moveTo>
                  <a:cubicBezTo>
                    <a:pt x="2060" y="0"/>
                    <a:pt x="1948" y="59"/>
                    <a:pt x="1882" y="164"/>
                  </a:cubicBezTo>
                  <a:lnTo>
                    <a:pt x="94" y="3458"/>
                  </a:lnTo>
                  <a:cubicBezTo>
                    <a:pt x="19" y="3608"/>
                    <a:pt x="1" y="3796"/>
                    <a:pt x="76" y="3947"/>
                  </a:cubicBezTo>
                  <a:cubicBezTo>
                    <a:pt x="207" y="4285"/>
                    <a:pt x="696" y="5038"/>
                    <a:pt x="2314" y="5038"/>
                  </a:cubicBezTo>
                  <a:cubicBezTo>
                    <a:pt x="2502" y="5038"/>
                    <a:pt x="2635" y="4905"/>
                    <a:pt x="2635" y="4737"/>
                  </a:cubicBezTo>
                  <a:cubicBezTo>
                    <a:pt x="2635" y="4567"/>
                    <a:pt x="2484" y="4436"/>
                    <a:pt x="2314" y="4436"/>
                  </a:cubicBezTo>
                  <a:cubicBezTo>
                    <a:pt x="1073" y="4436"/>
                    <a:pt x="734" y="3927"/>
                    <a:pt x="641" y="3739"/>
                  </a:cubicBezTo>
                  <a:lnTo>
                    <a:pt x="2427" y="447"/>
                  </a:lnTo>
                  <a:cubicBezTo>
                    <a:pt x="2502" y="297"/>
                    <a:pt x="2447" y="127"/>
                    <a:pt x="2296" y="33"/>
                  </a:cubicBezTo>
                  <a:cubicBezTo>
                    <a:pt x="2257" y="11"/>
                    <a:pt x="2212" y="0"/>
                    <a:pt x="2166" y="0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8" name="Google Shape;2388;p98"/>
            <p:cNvSpPr/>
            <p:nvPr/>
          </p:nvSpPr>
          <p:spPr>
            <a:xfrm>
              <a:off x="4087134" y="2943817"/>
              <a:ext cx="41292" cy="23331"/>
            </a:xfrm>
            <a:custGeom>
              <a:avLst/>
              <a:gdLst/>
              <a:ahLst/>
              <a:cxnLst/>
              <a:rect l="l" t="t" r="r" b="b"/>
              <a:pathLst>
                <a:path w="2276" h="1286" extrusionOk="0">
                  <a:moveTo>
                    <a:pt x="718" y="0"/>
                  </a:moveTo>
                  <a:cubicBezTo>
                    <a:pt x="576" y="0"/>
                    <a:pt x="424" y="19"/>
                    <a:pt x="264" y="61"/>
                  </a:cubicBezTo>
                  <a:cubicBezTo>
                    <a:pt x="94" y="99"/>
                    <a:pt x="0" y="269"/>
                    <a:pt x="38" y="420"/>
                  </a:cubicBezTo>
                  <a:cubicBezTo>
                    <a:pt x="70" y="564"/>
                    <a:pt x="197" y="654"/>
                    <a:pt x="340" y="654"/>
                  </a:cubicBezTo>
                  <a:cubicBezTo>
                    <a:pt x="364" y="654"/>
                    <a:pt x="389" y="651"/>
                    <a:pt x="414" y="645"/>
                  </a:cubicBezTo>
                  <a:cubicBezTo>
                    <a:pt x="516" y="618"/>
                    <a:pt x="613" y="606"/>
                    <a:pt x="704" y="606"/>
                  </a:cubicBezTo>
                  <a:cubicBezTo>
                    <a:pt x="1302" y="606"/>
                    <a:pt x="1658" y="1120"/>
                    <a:pt x="1674" y="1153"/>
                  </a:cubicBezTo>
                  <a:cubicBezTo>
                    <a:pt x="1731" y="1247"/>
                    <a:pt x="1844" y="1285"/>
                    <a:pt x="1937" y="1285"/>
                  </a:cubicBezTo>
                  <a:cubicBezTo>
                    <a:pt x="1995" y="1285"/>
                    <a:pt x="2050" y="1266"/>
                    <a:pt x="2107" y="1247"/>
                  </a:cubicBezTo>
                  <a:cubicBezTo>
                    <a:pt x="2238" y="1153"/>
                    <a:pt x="2276" y="965"/>
                    <a:pt x="2183" y="814"/>
                  </a:cubicBezTo>
                  <a:cubicBezTo>
                    <a:pt x="2166" y="781"/>
                    <a:pt x="1641" y="0"/>
                    <a:pt x="718" y="0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9" name="Google Shape;2389;p98"/>
            <p:cNvSpPr/>
            <p:nvPr/>
          </p:nvSpPr>
          <p:spPr>
            <a:xfrm>
              <a:off x="4150616" y="2746204"/>
              <a:ext cx="41310" cy="22279"/>
            </a:xfrm>
            <a:custGeom>
              <a:avLst/>
              <a:gdLst/>
              <a:ahLst/>
              <a:cxnLst/>
              <a:rect l="l" t="t" r="r" b="b"/>
              <a:pathLst>
                <a:path w="2277" h="1228" extrusionOk="0">
                  <a:moveTo>
                    <a:pt x="791" y="0"/>
                  </a:moveTo>
                  <a:cubicBezTo>
                    <a:pt x="548" y="0"/>
                    <a:pt x="348" y="58"/>
                    <a:pt x="226" y="136"/>
                  </a:cubicBezTo>
                  <a:cubicBezTo>
                    <a:pt x="1" y="267"/>
                    <a:pt x="1" y="437"/>
                    <a:pt x="113" y="531"/>
                  </a:cubicBezTo>
                  <a:cubicBezTo>
                    <a:pt x="226" y="643"/>
                    <a:pt x="395" y="681"/>
                    <a:pt x="565" y="738"/>
                  </a:cubicBezTo>
                  <a:cubicBezTo>
                    <a:pt x="734" y="794"/>
                    <a:pt x="904" y="851"/>
                    <a:pt x="1054" y="889"/>
                  </a:cubicBezTo>
                  <a:cubicBezTo>
                    <a:pt x="1205" y="945"/>
                    <a:pt x="1373" y="1020"/>
                    <a:pt x="1524" y="1095"/>
                  </a:cubicBezTo>
                  <a:cubicBezTo>
                    <a:pt x="1694" y="1152"/>
                    <a:pt x="1862" y="1227"/>
                    <a:pt x="2013" y="1227"/>
                  </a:cubicBezTo>
                  <a:cubicBezTo>
                    <a:pt x="2163" y="1227"/>
                    <a:pt x="2276" y="1095"/>
                    <a:pt x="2201" y="851"/>
                  </a:cubicBezTo>
                  <a:cubicBezTo>
                    <a:pt x="2126" y="606"/>
                    <a:pt x="1844" y="287"/>
                    <a:pt x="1355" y="99"/>
                  </a:cubicBezTo>
                  <a:cubicBezTo>
                    <a:pt x="1154" y="29"/>
                    <a:pt x="962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0" name="Google Shape;2390;p98"/>
            <p:cNvSpPr/>
            <p:nvPr/>
          </p:nvSpPr>
          <p:spPr>
            <a:xfrm>
              <a:off x="4034556" y="2728533"/>
              <a:ext cx="43361" cy="17707"/>
            </a:xfrm>
            <a:custGeom>
              <a:avLst/>
              <a:gdLst/>
              <a:ahLst/>
              <a:cxnLst/>
              <a:rect l="l" t="t" r="r" b="b"/>
              <a:pathLst>
                <a:path w="2390" h="976" extrusionOk="0">
                  <a:moveTo>
                    <a:pt x="1358" y="1"/>
                  </a:moveTo>
                  <a:cubicBezTo>
                    <a:pt x="1279" y="1"/>
                    <a:pt x="1196" y="6"/>
                    <a:pt x="1110" y="19"/>
                  </a:cubicBezTo>
                  <a:cubicBezTo>
                    <a:pt x="603" y="75"/>
                    <a:pt x="245" y="338"/>
                    <a:pt x="132" y="546"/>
                  </a:cubicBezTo>
                  <a:cubicBezTo>
                    <a:pt x="1" y="772"/>
                    <a:pt x="76" y="922"/>
                    <a:pt x="227" y="960"/>
                  </a:cubicBezTo>
                  <a:cubicBezTo>
                    <a:pt x="265" y="971"/>
                    <a:pt x="308" y="975"/>
                    <a:pt x="355" y="975"/>
                  </a:cubicBezTo>
                  <a:cubicBezTo>
                    <a:pt x="466" y="975"/>
                    <a:pt x="596" y="949"/>
                    <a:pt x="716" y="922"/>
                  </a:cubicBezTo>
                  <a:cubicBezTo>
                    <a:pt x="904" y="903"/>
                    <a:pt x="1073" y="865"/>
                    <a:pt x="1223" y="847"/>
                  </a:cubicBezTo>
                  <a:cubicBezTo>
                    <a:pt x="1374" y="827"/>
                    <a:pt x="1562" y="809"/>
                    <a:pt x="1732" y="809"/>
                  </a:cubicBezTo>
                  <a:cubicBezTo>
                    <a:pt x="1920" y="790"/>
                    <a:pt x="2108" y="772"/>
                    <a:pt x="2221" y="696"/>
                  </a:cubicBezTo>
                  <a:cubicBezTo>
                    <a:pt x="2352" y="621"/>
                    <a:pt x="2390" y="451"/>
                    <a:pt x="2201" y="282"/>
                  </a:cubicBezTo>
                  <a:cubicBezTo>
                    <a:pt x="2061" y="141"/>
                    <a:pt x="1751" y="1"/>
                    <a:pt x="1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1" name="Google Shape;2391;p98"/>
            <p:cNvSpPr/>
            <p:nvPr/>
          </p:nvSpPr>
          <p:spPr>
            <a:xfrm>
              <a:off x="4385093" y="2799181"/>
              <a:ext cx="33836" cy="54282"/>
            </a:xfrm>
            <a:custGeom>
              <a:avLst/>
              <a:gdLst/>
              <a:ahLst/>
              <a:cxnLst/>
              <a:rect l="l" t="t" r="r" b="b"/>
              <a:pathLst>
                <a:path w="1865" h="2992" extrusionOk="0">
                  <a:moveTo>
                    <a:pt x="1518" y="1"/>
                  </a:moveTo>
                  <a:cubicBezTo>
                    <a:pt x="1411" y="1"/>
                    <a:pt x="1306" y="51"/>
                    <a:pt x="1243" y="151"/>
                  </a:cubicBezTo>
                  <a:lnTo>
                    <a:pt x="1" y="2126"/>
                  </a:lnTo>
                  <a:lnTo>
                    <a:pt x="1356" y="2954"/>
                  </a:lnTo>
                  <a:cubicBezTo>
                    <a:pt x="1393" y="2973"/>
                    <a:pt x="1450" y="2991"/>
                    <a:pt x="1506" y="2991"/>
                  </a:cubicBezTo>
                  <a:cubicBezTo>
                    <a:pt x="1619" y="2991"/>
                    <a:pt x="1714" y="2936"/>
                    <a:pt x="1769" y="2841"/>
                  </a:cubicBezTo>
                  <a:cubicBezTo>
                    <a:pt x="1864" y="2690"/>
                    <a:pt x="1807" y="2502"/>
                    <a:pt x="1676" y="2427"/>
                  </a:cubicBezTo>
                  <a:lnTo>
                    <a:pt x="848" y="1920"/>
                  </a:lnTo>
                  <a:lnTo>
                    <a:pt x="1769" y="470"/>
                  </a:lnTo>
                  <a:cubicBezTo>
                    <a:pt x="1845" y="320"/>
                    <a:pt x="1807" y="132"/>
                    <a:pt x="1676" y="38"/>
                  </a:cubicBezTo>
                  <a:cubicBezTo>
                    <a:pt x="1626" y="13"/>
                    <a:pt x="1572" y="1"/>
                    <a:pt x="1518" y="1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2" name="Google Shape;2392;p98"/>
            <p:cNvSpPr/>
            <p:nvPr/>
          </p:nvSpPr>
          <p:spPr>
            <a:xfrm>
              <a:off x="4131838" y="2859942"/>
              <a:ext cx="79555" cy="57512"/>
            </a:xfrm>
            <a:custGeom>
              <a:avLst/>
              <a:gdLst/>
              <a:ahLst/>
              <a:cxnLst/>
              <a:rect l="l" t="t" r="r" b="b"/>
              <a:pathLst>
                <a:path w="4385" h="3170" extrusionOk="0">
                  <a:moveTo>
                    <a:pt x="4139" y="1"/>
                  </a:moveTo>
                  <a:lnTo>
                    <a:pt x="0" y="678"/>
                  </a:lnTo>
                  <a:lnTo>
                    <a:pt x="339" y="2653"/>
                  </a:lnTo>
                  <a:cubicBezTo>
                    <a:pt x="390" y="2957"/>
                    <a:pt x="638" y="3170"/>
                    <a:pt x="933" y="3170"/>
                  </a:cubicBezTo>
                  <a:cubicBezTo>
                    <a:pt x="967" y="3170"/>
                    <a:pt x="1001" y="3167"/>
                    <a:pt x="1036" y="3161"/>
                  </a:cubicBezTo>
                  <a:lnTo>
                    <a:pt x="2127" y="2973"/>
                  </a:lnTo>
                  <a:cubicBezTo>
                    <a:pt x="3481" y="2765"/>
                    <a:pt x="4384" y="1486"/>
                    <a:pt x="4159" y="132"/>
                  </a:cubicBezTo>
                  <a:lnTo>
                    <a:pt x="4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3" name="Google Shape;2393;p98"/>
            <p:cNvSpPr/>
            <p:nvPr/>
          </p:nvSpPr>
          <p:spPr>
            <a:xfrm>
              <a:off x="3983684" y="2710408"/>
              <a:ext cx="263211" cy="142038"/>
            </a:xfrm>
            <a:custGeom>
              <a:avLst/>
              <a:gdLst/>
              <a:ahLst/>
              <a:cxnLst/>
              <a:rect l="l" t="t" r="r" b="b"/>
              <a:pathLst>
                <a:path w="14508" h="7829" extrusionOk="0">
                  <a:moveTo>
                    <a:pt x="3379" y="790"/>
                  </a:moveTo>
                  <a:cubicBezTo>
                    <a:pt x="4743" y="790"/>
                    <a:pt x="5854" y="1880"/>
                    <a:pt x="5908" y="3238"/>
                  </a:cubicBezTo>
                  <a:cubicBezTo>
                    <a:pt x="5928" y="3915"/>
                    <a:pt x="5683" y="4573"/>
                    <a:pt x="5231" y="5062"/>
                  </a:cubicBezTo>
                  <a:cubicBezTo>
                    <a:pt x="4762" y="5571"/>
                    <a:pt x="4140" y="5852"/>
                    <a:pt x="3445" y="5872"/>
                  </a:cubicBezTo>
                  <a:cubicBezTo>
                    <a:pt x="3411" y="5873"/>
                    <a:pt x="3378" y="5874"/>
                    <a:pt x="3344" y="5874"/>
                  </a:cubicBezTo>
                  <a:cubicBezTo>
                    <a:pt x="1996" y="5874"/>
                    <a:pt x="865" y="4785"/>
                    <a:pt x="829" y="3426"/>
                  </a:cubicBezTo>
                  <a:cubicBezTo>
                    <a:pt x="791" y="2729"/>
                    <a:pt x="1036" y="2090"/>
                    <a:pt x="1506" y="1601"/>
                  </a:cubicBezTo>
                  <a:cubicBezTo>
                    <a:pt x="1958" y="1093"/>
                    <a:pt x="2597" y="810"/>
                    <a:pt x="3275" y="792"/>
                  </a:cubicBezTo>
                  <a:cubicBezTo>
                    <a:pt x="3309" y="791"/>
                    <a:pt x="3344" y="790"/>
                    <a:pt x="3379" y="790"/>
                  </a:cubicBezTo>
                  <a:close/>
                  <a:moveTo>
                    <a:pt x="11026" y="1959"/>
                  </a:moveTo>
                  <a:cubicBezTo>
                    <a:pt x="11176" y="1959"/>
                    <a:pt x="11327" y="1959"/>
                    <a:pt x="11477" y="1977"/>
                  </a:cubicBezTo>
                  <a:cubicBezTo>
                    <a:pt x="11986" y="2052"/>
                    <a:pt x="12456" y="2278"/>
                    <a:pt x="12851" y="2636"/>
                  </a:cubicBezTo>
                  <a:cubicBezTo>
                    <a:pt x="13341" y="3106"/>
                    <a:pt x="13642" y="3745"/>
                    <a:pt x="13660" y="4423"/>
                  </a:cubicBezTo>
                  <a:cubicBezTo>
                    <a:pt x="13697" y="5815"/>
                    <a:pt x="12606" y="7001"/>
                    <a:pt x="11196" y="7057"/>
                  </a:cubicBezTo>
                  <a:cubicBezTo>
                    <a:pt x="11173" y="7057"/>
                    <a:pt x="11149" y="7057"/>
                    <a:pt x="11126" y="7057"/>
                  </a:cubicBezTo>
                  <a:cubicBezTo>
                    <a:pt x="9764" y="7057"/>
                    <a:pt x="8617" y="5979"/>
                    <a:pt x="8562" y="4593"/>
                  </a:cubicBezTo>
                  <a:cubicBezTo>
                    <a:pt x="8542" y="3915"/>
                    <a:pt x="8788" y="3256"/>
                    <a:pt x="9257" y="2767"/>
                  </a:cubicBezTo>
                  <a:cubicBezTo>
                    <a:pt x="9709" y="2278"/>
                    <a:pt x="10348" y="1977"/>
                    <a:pt x="11026" y="1959"/>
                  </a:cubicBezTo>
                  <a:close/>
                  <a:moveTo>
                    <a:pt x="3362" y="0"/>
                  </a:moveTo>
                  <a:cubicBezTo>
                    <a:pt x="3327" y="0"/>
                    <a:pt x="3292" y="1"/>
                    <a:pt x="3256" y="2"/>
                  </a:cubicBezTo>
                  <a:cubicBezTo>
                    <a:pt x="2353" y="40"/>
                    <a:pt x="1544" y="416"/>
                    <a:pt x="924" y="1056"/>
                  </a:cubicBezTo>
                  <a:cubicBezTo>
                    <a:pt x="321" y="1713"/>
                    <a:pt x="1" y="2561"/>
                    <a:pt x="39" y="3444"/>
                  </a:cubicBezTo>
                  <a:cubicBezTo>
                    <a:pt x="96" y="5082"/>
                    <a:pt x="1318" y="6399"/>
                    <a:pt x="2898" y="6625"/>
                  </a:cubicBezTo>
                  <a:cubicBezTo>
                    <a:pt x="3086" y="6643"/>
                    <a:pt x="3275" y="6662"/>
                    <a:pt x="3482" y="6662"/>
                  </a:cubicBezTo>
                  <a:cubicBezTo>
                    <a:pt x="4366" y="6625"/>
                    <a:pt x="5194" y="6248"/>
                    <a:pt x="5796" y="5589"/>
                  </a:cubicBezTo>
                  <a:cubicBezTo>
                    <a:pt x="6154" y="5213"/>
                    <a:pt x="6380" y="4781"/>
                    <a:pt x="6530" y="4292"/>
                  </a:cubicBezTo>
                  <a:lnTo>
                    <a:pt x="7809" y="4385"/>
                  </a:lnTo>
                  <a:cubicBezTo>
                    <a:pt x="7809" y="4460"/>
                    <a:pt x="7790" y="4535"/>
                    <a:pt x="7790" y="4611"/>
                  </a:cubicBezTo>
                  <a:cubicBezTo>
                    <a:pt x="7847" y="6248"/>
                    <a:pt x="9069" y="7565"/>
                    <a:pt x="10631" y="7791"/>
                  </a:cubicBezTo>
                  <a:cubicBezTo>
                    <a:pt x="10838" y="7829"/>
                    <a:pt x="11026" y="7829"/>
                    <a:pt x="11233" y="7829"/>
                  </a:cubicBezTo>
                  <a:cubicBezTo>
                    <a:pt x="13058" y="7771"/>
                    <a:pt x="14507" y="6229"/>
                    <a:pt x="14432" y="4385"/>
                  </a:cubicBezTo>
                  <a:cubicBezTo>
                    <a:pt x="14412" y="3501"/>
                    <a:pt x="14036" y="2674"/>
                    <a:pt x="13378" y="2072"/>
                  </a:cubicBezTo>
                  <a:cubicBezTo>
                    <a:pt x="12772" y="1501"/>
                    <a:pt x="11980" y="1184"/>
                    <a:pt x="11131" y="1184"/>
                  </a:cubicBezTo>
                  <a:cubicBezTo>
                    <a:pt x="11083" y="1184"/>
                    <a:pt x="11036" y="1185"/>
                    <a:pt x="10988" y="1187"/>
                  </a:cubicBezTo>
                  <a:cubicBezTo>
                    <a:pt x="10105" y="1206"/>
                    <a:pt x="9295" y="1582"/>
                    <a:pt x="8675" y="2240"/>
                  </a:cubicBezTo>
                  <a:cubicBezTo>
                    <a:pt x="8299" y="2636"/>
                    <a:pt x="8053" y="3125"/>
                    <a:pt x="7922" y="3632"/>
                  </a:cubicBezTo>
                  <a:cubicBezTo>
                    <a:pt x="7903" y="3632"/>
                    <a:pt x="7885" y="3614"/>
                    <a:pt x="7865" y="3614"/>
                  </a:cubicBezTo>
                  <a:lnTo>
                    <a:pt x="6661" y="3520"/>
                  </a:lnTo>
                  <a:cubicBezTo>
                    <a:pt x="6681" y="3426"/>
                    <a:pt x="6699" y="3313"/>
                    <a:pt x="6681" y="3219"/>
                  </a:cubicBezTo>
                  <a:cubicBezTo>
                    <a:pt x="6624" y="1410"/>
                    <a:pt x="5140" y="0"/>
                    <a:pt x="33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94" name="Google Shape;2394;p98"/>
          <p:cNvGrpSpPr/>
          <p:nvPr/>
        </p:nvGrpSpPr>
        <p:grpSpPr>
          <a:xfrm>
            <a:off x="6914883" y="844902"/>
            <a:ext cx="603513" cy="603520"/>
            <a:chOff x="2416677" y="2368748"/>
            <a:chExt cx="882687" cy="882697"/>
          </a:xfrm>
        </p:grpSpPr>
        <p:sp>
          <p:nvSpPr>
            <p:cNvPr id="2395" name="Google Shape;2395;p98"/>
            <p:cNvSpPr/>
            <p:nvPr/>
          </p:nvSpPr>
          <p:spPr>
            <a:xfrm>
              <a:off x="2676427" y="2705986"/>
              <a:ext cx="43016" cy="43379"/>
            </a:xfrm>
            <a:custGeom>
              <a:avLst/>
              <a:gdLst/>
              <a:ahLst/>
              <a:cxnLst/>
              <a:rect l="l" t="t" r="r" b="b"/>
              <a:pathLst>
                <a:path w="2371" h="2391" extrusionOk="0">
                  <a:moveTo>
                    <a:pt x="1186" y="602"/>
                  </a:moveTo>
                  <a:cubicBezTo>
                    <a:pt x="1505" y="602"/>
                    <a:pt x="1769" y="866"/>
                    <a:pt x="1769" y="1186"/>
                  </a:cubicBezTo>
                  <a:cubicBezTo>
                    <a:pt x="1769" y="1505"/>
                    <a:pt x="1505" y="1769"/>
                    <a:pt x="1186" y="1769"/>
                  </a:cubicBezTo>
                  <a:cubicBezTo>
                    <a:pt x="865" y="1769"/>
                    <a:pt x="602" y="1505"/>
                    <a:pt x="602" y="1186"/>
                  </a:cubicBezTo>
                  <a:cubicBezTo>
                    <a:pt x="602" y="866"/>
                    <a:pt x="865" y="602"/>
                    <a:pt x="1186" y="602"/>
                  </a:cubicBezTo>
                  <a:close/>
                  <a:moveTo>
                    <a:pt x="1186" y="0"/>
                  </a:moveTo>
                  <a:cubicBezTo>
                    <a:pt x="527" y="0"/>
                    <a:pt x="0" y="527"/>
                    <a:pt x="0" y="1186"/>
                  </a:cubicBezTo>
                  <a:cubicBezTo>
                    <a:pt x="0" y="1844"/>
                    <a:pt x="527" y="2390"/>
                    <a:pt x="1186" y="2390"/>
                  </a:cubicBezTo>
                  <a:cubicBezTo>
                    <a:pt x="1844" y="2390"/>
                    <a:pt x="2371" y="1844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6" name="Google Shape;2396;p98"/>
            <p:cNvSpPr/>
            <p:nvPr/>
          </p:nvSpPr>
          <p:spPr>
            <a:xfrm>
              <a:off x="2616011" y="2705986"/>
              <a:ext cx="43361" cy="43379"/>
            </a:xfrm>
            <a:custGeom>
              <a:avLst/>
              <a:gdLst/>
              <a:ahLst/>
              <a:cxnLst/>
              <a:rect l="l" t="t" r="r" b="b"/>
              <a:pathLst>
                <a:path w="2390" h="2391" extrusionOk="0">
                  <a:moveTo>
                    <a:pt x="1185" y="602"/>
                  </a:moveTo>
                  <a:cubicBezTo>
                    <a:pt x="1506" y="602"/>
                    <a:pt x="1769" y="866"/>
                    <a:pt x="1769" y="1186"/>
                  </a:cubicBezTo>
                  <a:cubicBezTo>
                    <a:pt x="1769" y="1505"/>
                    <a:pt x="1506" y="1769"/>
                    <a:pt x="1185" y="1769"/>
                  </a:cubicBezTo>
                  <a:cubicBezTo>
                    <a:pt x="866" y="1769"/>
                    <a:pt x="621" y="1505"/>
                    <a:pt x="621" y="1186"/>
                  </a:cubicBezTo>
                  <a:cubicBezTo>
                    <a:pt x="621" y="866"/>
                    <a:pt x="866" y="602"/>
                    <a:pt x="1185" y="602"/>
                  </a:cubicBezTo>
                  <a:close/>
                  <a:moveTo>
                    <a:pt x="1185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44"/>
                    <a:pt x="528" y="2390"/>
                    <a:pt x="1185" y="2390"/>
                  </a:cubicBezTo>
                  <a:cubicBezTo>
                    <a:pt x="1844" y="2390"/>
                    <a:pt x="2389" y="1844"/>
                    <a:pt x="2389" y="1186"/>
                  </a:cubicBezTo>
                  <a:cubicBezTo>
                    <a:pt x="2389" y="527"/>
                    <a:pt x="1844" y="0"/>
                    <a:pt x="1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7" name="Google Shape;2397;p98"/>
            <p:cNvSpPr/>
            <p:nvPr/>
          </p:nvSpPr>
          <p:spPr>
            <a:xfrm>
              <a:off x="2556957" y="2705986"/>
              <a:ext cx="43379" cy="43379"/>
            </a:xfrm>
            <a:custGeom>
              <a:avLst/>
              <a:gdLst/>
              <a:ahLst/>
              <a:cxnLst/>
              <a:rect l="l" t="t" r="r" b="b"/>
              <a:pathLst>
                <a:path w="2391" h="2391" extrusionOk="0">
                  <a:moveTo>
                    <a:pt x="1186" y="602"/>
                  </a:moveTo>
                  <a:cubicBezTo>
                    <a:pt x="1505" y="602"/>
                    <a:pt x="1769" y="866"/>
                    <a:pt x="1769" y="1186"/>
                  </a:cubicBezTo>
                  <a:cubicBezTo>
                    <a:pt x="1769" y="1505"/>
                    <a:pt x="1505" y="1769"/>
                    <a:pt x="1186" y="1769"/>
                  </a:cubicBezTo>
                  <a:cubicBezTo>
                    <a:pt x="866" y="1769"/>
                    <a:pt x="622" y="1505"/>
                    <a:pt x="622" y="1186"/>
                  </a:cubicBezTo>
                  <a:cubicBezTo>
                    <a:pt x="622" y="866"/>
                    <a:pt x="866" y="602"/>
                    <a:pt x="1186" y="602"/>
                  </a:cubicBezTo>
                  <a:close/>
                  <a:moveTo>
                    <a:pt x="1186" y="0"/>
                  </a:moveTo>
                  <a:cubicBezTo>
                    <a:pt x="527" y="0"/>
                    <a:pt x="0" y="527"/>
                    <a:pt x="0" y="1186"/>
                  </a:cubicBezTo>
                  <a:cubicBezTo>
                    <a:pt x="0" y="1844"/>
                    <a:pt x="527" y="2390"/>
                    <a:pt x="1186" y="2390"/>
                  </a:cubicBezTo>
                  <a:cubicBezTo>
                    <a:pt x="1844" y="2390"/>
                    <a:pt x="2390" y="1844"/>
                    <a:pt x="2390" y="1186"/>
                  </a:cubicBezTo>
                  <a:cubicBezTo>
                    <a:pt x="2390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8" name="Google Shape;2398;p98"/>
            <p:cNvSpPr/>
            <p:nvPr/>
          </p:nvSpPr>
          <p:spPr>
            <a:xfrm>
              <a:off x="2416677" y="2368748"/>
              <a:ext cx="882687" cy="703149"/>
            </a:xfrm>
            <a:custGeom>
              <a:avLst/>
              <a:gdLst/>
              <a:ahLst/>
              <a:cxnLst/>
              <a:rect l="l" t="t" r="r" b="b"/>
              <a:pathLst>
                <a:path w="48653" h="38757" extrusionOk="0">
                  <a:moveTo>
                    <a:pt x="24326" y="0"/>
                  </a:moveTo>
                  <a:cubicBezTo>
                    <a:pt x="10893" y="0"/>
                    <a:pt x="0" y="10894"/>
                    <a:pt x="0" y="24327"/>
                  </a:cubicBezTo>
                  <a:cubicBezTo>
                    <a:pt x="0" y="29387"/>
                    <a:pt x="1543" y="34091"/>
                    <a:pt x="4177" y="37986"/>
                  </a:cubicBezTo>
                  <a:lnTo>
                    <a:pt x="43912" y="37986"/>
                  </a:lnTo>
                  <a:lnTo>
                    <a:pt x="43912" y="38757"/>
                  </a:lnTo>
                  <a:cubicBezTo>
                    <a:pt x="46884" y="34730"/>
                    <a:pt x="48653" y="29726"/>
                    <a:pt x="48653" y="24327"/>
                  </a:cubicBezTo>
                  <a:cubicBezTo>
                    <a:pt x="48653" y="10894"/>
                    <a:pt x="37759" y="0"/>
                    <a:pt x="243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9" name="Google Shape;2399;p98"/>
            <p:cNvSpPr/>
            <p:nvPr/>
          </p:nvSpPr>
          <p:spPr>
            <a:xfrm>
              <a:off x="2492459" y="3057901"/>
              <a:ext cx="720892" cy="193544"/>
            </a:xfrm>
            <a:custGeom>
              <a:avLst/>
              <a:gdLst/>
              <a:ahLst/>
              <a:cxnLst/>
              <a:rect l="l" t="t" r="r" b="b"/>
              <a:pathLst>
                <a:path w="39735" h="10668" extrusionOk="0">
                  <a:moveTo>
                    <a:pt x="0" y="1"/>
                  </a:moveTo>
                  <a:cubicBezTo>
                    <a:pt x="4383" y="6435"/>
                    <a:pt x="11758" y="10668"/>
                    <a:pt x="20149" y="10668"/>
                  </a:cubicBezTo>
                  <a:cubicBezTo>
                    <a:pt x="28183" y="10668"/>
                    <a:pt x="35295" y="6774"/>
                    <a:pt x="39735" y="772"/>
                  </a:cubicBezTo>
                  <a:lnTo>
                    <a:pt x="397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0" name="Google Shape;2400;p98"/>
            <p:cNvSpPr/>
            <p:nvPr/>
          </p:nvSpPr>
          <p:spPr>
            <a:xfrm>
              <a:off x="2601678" y="2371669"/>
              <a:ext cx="448845" cy="478726"/>
            </a:xfrm>
            <a:custGeom>
              <a:avLst/>
              <a:gdLst/>
              <a:ahLst/>
              <a:cxnLst/>
              <a:rect l="l" t="t" r="r" b="b"/>
              <a:pathLst>
                <a:path w="24740" h="26387" extrusionOk="0">
                  <a:moveTo>
                    <a:pt x="13030" y="0"/>
                  </a:moveTo>
                  <a:cubicBezTo>
                    <a:pt x="9766" y="0"/>
                    <a:pt x="6448" y="808"/>
                    <a:pt x="4027" y="3132"/>
                  </a:cubicBezTo>
                  <a:cubicBezTo>
                    <a:pt x="2163" y="4938"/>
                    <a:pt x="1054" y="7422"/>
                    <a:pt x="583" y="9943"/>
                  </a:cubicBezTo>
                  <a:cubicBezTo>
                    <a:pt x="1" y="13159"/>
                    <a:pt x="884" y="16207"/>
                    <a:pt x="1674" y="19293"/>
                  </a:cubicBezTo>
                  <a:lnTo>
                    <a:pt x="7808" y="26386"/>
                  </a:lnTo>
                  <a:lnTo>
                    <a:pt x="9049" y="20083"/>
                  </a:lnTo>
                  <a:cubicBezTo>
                    <a:pt x="9087" y="20007"/>
                    <a:pt x="9106" y="19914"/>
                    <a:pt x="9106" y="19801"/>
                  </a:cubicBezTo>
                  <a:lnTo>
                    <a:pt x="11043" y="9923"/>
                  </a:lnTo>
                  <a:cubicBezTo>
                    <a:pt x="11364" y="9717"/>
                    <a:pt x="11703" y="9529"/>
                    <a:pt x="12079" y="9396"/>
                  </a:cubicBezTo>
                  <a:cubicBezTo>
                    <a:pt x="12911" y="9096"/>
                    <a:pt x="13844" y="8998"/>
                    <a:pt x="14782" y="8998"/>
                  </a:cubicBezTo>
                  <a:cubicBezTo>
                    <a:pt x="15605" y="8998"/>
                    <a:pt x="16431" y="9073"/>
                    <a:pt x="17196" y="9153"/>
                  </a:cubicBezTo>
                  <a:lnTo>
                    <a:pt x="17252" y="9153"/>
                  </a:lnTo>
                  <a:cubicBezTo>
                    <a:pt x="17568" y="9191"/>
                    <a:pt x="17901" y="9208"/>
                    <a:pt x="18243" y="9208"/>
                  </a:cubicBezTo>
                  <a:cubicBezTo>
                    <a:pt x="19593" y="9208"/>
                    <a:pt x="21102" y="8940"/>
                    <a:pt x="22407" y="8626"/>
                  </a:cubicBezTo>
                  <a:cubicBezTo>
                    <a:pt x="23029" y="8475"/>
                    <a:pt x="23536" y="8137"/>
                    <a:pt x="23894" y="7685"/>
                  </a:cubicBezTo>
                  <a:cubicBezTo>
                    <a:pt x="24647" y="6744"/>
                    <a:pt x="24740" y="5333"/>
                    <a:pt x="23894" y="4279"/>
                  </a:cubicBezTo>
                  <a:cubicBezTo>
                    <a:pt x="22369" y="2417"/>
                    <a:pt x="19547" y="403"/>
                    <a:pt x="14412" y="47"/>
                  </a:cubicBezTo>
                  <a:cubicBezTo>
                    <a:pt x="13954" y="16"/>
                    <a:pt x="13493" y="0"/>
                    <a:pt x="1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1" name="Google Shape;2401;p98"/>
            <p:cNvSpPr/>
            <p:nvPr/>
          </p:nvSpPr>
          <p:spPr>
            <a:xfrm>
              <a:off x="2626262" y="2511096"/>
              <a:ext cx="452619" cy="640013"/>
            </a:xfrm>
            <a:custGeom>
              <a:avLst/>
              <a:gdLst/>
              <a:ahLst/>
              <a:cxnLst/>
              <a:rect l="l" t="t" r="r" b="b"/>
              <a:pathLst>
                <a:path w="24948" h="35277" extrusionOk="0">
                  <a:moveTo>
                    <a:pt x="22539" y="0"/>
                  </a:moveTo>
                  <a:cubicBezTo>
                    <a:pt x="22181" y="452"/>
                    <a:pt x="21674" y="790"/>
                    <a:pt x="21052" y="941"/>
                  </a:cubicBezTo>
                  <a:cubicBezTo>
                    <a:pt x="19747" y="1255"/>
                    <a:pt x="18238" y="1523"/>
                    <a:pt x="16888" y="1523"/>
                  </a:cubicBezTo>
                  <a:cubicBezTo>
                    <a:pt x="16546" y="1523"/>
                    <a:pt x="16213" y="1506"/>
                    <a:pt x="15897" y="1468"/>
                  </a:cubicBezTo>
                  <a:lnTo>
                    <a:pt x="15841" y="1468"/>
                  </a:lnTo>
                  <a:cubicBezTo>
                    <a:pt x="15076" y="1388"/>
                    <a:pt x="14250" y="1313"/>
                    <a:pt x="13427" y="1313"/>
                  </a:cubicBezTo>
                  <a:cubicBezTo>
                    <a:pt x="12489" y="1313"/>
                    <a:pt x="11556" y="1411"/>
                    <a:pt x="10724" y="1711"/>
                  </a:cubicBezTo>
                  <a:cubicBezTo>
                    <a:pt x="9219" y="2258"/>
                    <a:pt x="8015" y="3575"/>
                    <a:pt x="7639" y="5118"/>
                  </a:cubicBezTo>
                  <a:cubicBezTo>
                    <a:pt x="7300" y="6528"/>
                    <a:pt x="7581" y="8052"/>
                    <a:pt x="7619" y="9482"/>
                  </a:cubicBezTo>
                  <a:cubicBezTo>
                    <a:pt x="7657" y="10140"/>
                    <a:pt x="7694" y="10799"/>
                    <a:pt x="7714" y="11457"/>
                  </a:cubicBezTo>
                  <a:cubicBezTo>
                    <a:pt x="7714" y="11683"/>
                    <a:pt x="7827" y="12192"/>
                    <a:pt x="7694" y="12398"/>
                  </a:cubicBezTo>
                  <a:cubicBezTo>
                    <a:pt x="7447" y="12834"/>
                    <a:pt x="7309" y="13015"/>
                    <a:pt x="7215" y="13015"/>
                  </a:cubicBezTo>
                  <a:cubicBezTo>
                    <a:pt x="6827" y="13015"/>
                    <a:pt x="7145" y="9987"/>
                    <a:pt x="3518" y="8974"/>
                  </a:cubicBezTo>
                  <a:lnTo>
                    <a:pt x="3254" y="9011"/>
                  </a:lnTo>
                  <a:cubicBezTo>
                    <a:pt x="1355" y="9237"/>
                    <a:pt x="0" y="10950"/>
                    <a:pt x="226" y="12849"/>
                  </a:cubicBezTo>
                  <a:cubicBezTo>
                    <a:pt x="452" y="14593"/>
                    <a:pt x="1940" y="15884"/>
                    <a:pt x="3654" y="15884"/>
                  </a:cubicBezTo>
                  <a:cubicBezTo>
                    <a:pt x="3789" y="15884"/>
                    <a:pt x="3926" y="15876"/>
                    <a:pt x="4064" y="15859"/>
                  </a:cubicBezTo>
                  <a:lnTo>
                    <a:pt x="4892" y="15766"/>
                  </a:lnTo>
                  <a:lnTo>
                    <a:pt x="5098" y="17515"/>
                  </a:lnTo>
                  <a:cubicBezTo>
                    <a:pt x="5080" y="17648"/>
                    <a:pt x="5080" y="17778"/>
                    <a:pt x="5080" y="17911"/>
                  </a:cubicBezTo>
                  <a:lnTo>
                    <a:pt x="4816" y="29049"/>
                  </a:lnTo>
                  <a:cubicBezTo>
                    <a:pt x="4741" y="32398"/>
                    <a:pt x="7393" y="35162"/>
                    <a:pt x="10742" y="35238"/>
                  </a:cubicBezTo>
                  <a:lnTo>
                    <a:pt x="12718" y="35275"/>
                  </a:lnTo>
                  <a:cubicBezTo>
                    <a:pt x="12765" y="35276"/>
                    <a:pt x="12812" y="35277"/>
                    <a:pt x="12858" y="35277"/>
                  </a:cubicBezTo>
                  <a:cubicBezTo>
                    <a:pt x="16144" y="35277"/>
                    <a:pt x="18833" y="32670"/>
                    <a:pt x="18907" y="29368"/>
                  </a:cubicBezTo>
                  <a:lnTo>
                    <a:pt x="19020" y="24326"/>
                  </a:lnTo>
                  <a:cubicBezTo>
                    <a:pt x="22557" y="23329"/>
                    <a:pt x="24947" y="19886"/>
                    <a:pt x="24496" y="16123"/>
                  </a:cubicBezTo>
                  <a:lnTo>
                    <a:pt x="24476" y="15879"/>
                  </a:lnTo>
                  <a:lnTo>
                    <a:pt x="22953" y="3236"/>
                  </a:lnTo>
                  <a:lnTo>
                    <a:pt x="22708" y="1147"/>
                  </a:lnTo>
                  <a:lnTo>
                    <a:pt x="22632" y="545"/>
                  </a:lnTo>
                  <a:cubicBezTo>
                    <a:pt x="22614" y="357"/>
                    <a:pt x="22577" y="169"/>
                    <a:pt x="22539" y="0"/>
                  </a:cubicBezTo>
                  <a:close/>
                </a:path>
              </a:pathLst>
            </a:custGeom>
            <a:solidFill>
              <a:srgbClr val="A55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2" name="Google Shape;2402;p98"/>
            <p:cNvSpPr/>
            <p:nvPr/>
          </p:nvSpPr>
          <p:spPr>
            <a:xfrm>
              <a:off x="2971337" y="2809817"/>
              <a:ext cx="100382" cy="142981"/>
            </a:xfrm>
            <a:custGeom>
              <a:avLst/>
              <a:gdLst/>
              <a:ahLst/>
              <a:cxnLst/>
              <a:rect l="l" t="t" r="r" b="b"/>
              <a:pathLst>
                <a:path w="5533" h="7881" extrusionOk="0">
                  <a:moveTo>
                    <a:pt x="5512" y="0"/>
                  </a:moveTo>
                  <a:cubicBezTo>
                    <a:pt x="5526" y="190"/>
                    <a:pt x="5533" y="379"/>
                    <a:pt x="5533" y="566"/>
                  </a:cubicBezTo>
                  <a:lnTo>
                    <a:pt x="5533" y="566"/>
                  </a:lnTo>
                  <a:cubicBezTo>
                    <a:pt x="5533" y="379"/>
                    <a:pt x="5526" y="190"/>
                    <a:pt x="5512" y="0"/>
                  </a:cubicBezTo>
                  <a:close/>
                  <a:moveTo>
                    <a:pt x="5533" y="576"/>
                  </a:moveTo>
                  <a:cubicBezTo>
                    <a:pt x="5528" y="3981"/>
                    <a:pt x="3251" y="6952"/>
                    <a:pt x="0" y="7861"/>
                  </a:cubicBezTo>
                  <a:lnTo>
                    <a:pt x="0" y="7880"/>
                  </a:lnTo>
                  <a:cubicBezTo>
                    <a:pt x="3251" y="6953"/>
                    <a:pt x="5528" y="3981"/>
                    <a:pt x="5533" y="576"/>
                  </a:cubicBezTo>
                  <a:close/>
                </a:path>
              </a:pathLst>
            </a:custGeom>
            <a:solidFill>
              <a:srgbClr val="C6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3" name="Google Shape;2403;p98"/>
            <p:cNvSpPr/>
            <p:nvPr/>
          </p:nvSpPr>
          <p:spPr>
            <a:xfrm>
              <a:off x="2714998" y="2782784"/>
              <a:ext cx="362850" cy="240316"/>
            </a:xfrm>
            <a:custGeom>
              <a:avLst/>
              <a:gdLst/>
              <a:ahLst/>
              <a:cxnLst/>
              <a:rect l="l" t="t" r="r" b="b"/>
              <a:pathLst>
                <a:path w="20000" h="13246" extrusionOk="0">
                  <a:moveTo>
                    <a:pt x="19585" y="904"/>
                  </a:moveTo>
                  <a:lnTo>
                    <a:pt x="19605" y="1148"/>
                  </a:lnTo>
                  <a:lnTo>
                    <a:pt x="19605" y="1167"/>
                  </a:lnTo>
                  <a:lnTo>
                    <a:pt x="19605" y="1185"/>
                  </a:lnTo>
                  <a:lnTo>
                    <a:pt x="19605" y="1205"/>
                  </a:lnTo>
                  <a:lnTo>
                    <a:pt x="19605" y="1223"/>
                  </a:lnTo>
                  <a:lnTo>
                    <a:pt x="19615" y="1223"/>
                  </a:lnTo>
                  <a:cubicBezTo>
                    <a:pt x="19608" y="1117"/>
                    <a:pt x="19598" y="1011"/>
                    <a:pt x="19585" y="904"/>
                  </a:cubicBezTo>
                  <a:close/>
                  <a:moveTo>
                    <a:pt x="13547" y="9501"/>
                  </a:moveTo>
                  <a:lnTo>
                    <a:pt x="13547" y="9501"/>
                  </a:lnTo>
                  <a:cubicBezTo>
                    <a:pt x="13359" y="9539"/>
                    <a:pt x="13151" y="9576"/>
                    <a:pt x="12963" y="9614"/>
                  </a:cubicBezTo>
                  <a:cubicBezTo>
                    <a:pt x="13151" y="9576"/>
                    <a:pt x="13339" y="9539"/>
                    <a:pt x="13547" y="9501"/>
                  </a:cubicBezTo>
                  <a:close/>
                  <a:moveTo>
                    <a:pt x="791" y="1"/>
                  </a:moveTo>
                  <a:cubicBezTo>
                    <a:pt x="508" y="1"/>
                    <a:pt x="1" y="791"/>
                    <a:pt x="1" y="791"/>
                  </a:cubicBezTo>
                  <a:lnTo>
                    <a:pt x="320" y="3443"/>
                  </a:lnTo>
                  <a:cubicBezTo>
                    <a:pt x="771" y="7319"/>
                    <a:pt x="4065" y="10160"/>
                    <a:pt x="7865" y="10160"/>
                  </a:cubicBezTo>
                  <a:cubicBezTo>
                    <a:pt x="8071" y="10160"/>
                    <a:pt x="8297" y="10141"/>
                    <a:pt x="8523" y="10123"/>
                  </a:cubicBezTo>
                  <a:lnTo>
                    <a:pt x="13885" y="13246"/>
                  </a:lnTo>
                  <a:lnTo>
                    <a:pt x="13961" y="9408"/>
                  </a:lnTo>
                  <a:cubicBezTo>
                    <a:pt x="14016" y="9388"/>
                    <a:pt x="14073" y="9370"/>
                    <a:pt x="14129" y="9370"/>
                  </a:cubicBezTo>
                  <a:lnTo>
                    <a:pt x="14129" y="9351"/>
                  </a:lnTo>
                  <a:cubicBezTo>
                    <a:pt x="17628" y="8372"/>
                    <a:pt x="19999" y="5005"/>
                    <a:pt x="19623" y="1280"/>
                  </a:cubicBezTo>
                  <a:lnTo>
                    <a:pt x="19623" y="1261"/>
                  </a:lnTo>
                  <a:lnTo>
                    <a:pt x="19623" y="1243"/>
                  </a:lnTo>
                  <a:lnTo>
                    <a:pt x="19623" y="1223"/>
                  </a:lnTo>
                  <a:lnTo>
                    <a:pt x="19615" y="1223"/>
                  </a:lnTo>
                  <a:cubicBezTo>
                    <a:pt x="19883" y="4933"/>
                    <a:pt x="17183" y="8235"/>
                    <a:pt x="13452" y="8693"/>
                  </a:cubicBezTo>
                  <a:lnTo>
                    <a:pt x="9238" y="9182"/>
                  </a:lnTo>
                  <a:cubicBezTo>
                    <a:pt x="8974" y="9220"/>
                    <a:pt x="8693" y="9238"/>
                    <a:pt x="8410" y="9238"/>
                  </a:cubicBezTo>
                  <a:cubicBezTo>
                    <a:pt x="4910" y="9238"/>
                    <a:pt x="1900" y="6623"/>
                    <a:pt x="1468" y="3067"/>
                  </a:cubicBezTo>
                  <a:cubicBezTo>
                    <a:pt x="1468" y="3067"/>
                    <a:pt x="1260" y="1900"/>
                    <a:pt x="941" y="207"/>
                  </a:cubicBezTo>
                  <a:cubicBezTo>
                    <a:pt x="922" y="57"/>
                    <a:pt x="866" y="1"/>
                    <a:pt x="791" y="1"/>
                  </a:cubicBezTo>
                  <a:close/>
                </a:path>
              </a:pathLst>
            </a:custGeom>
            <a:solidFill>
              <a:srgbClr val="954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4" name="Google Shape;2404;p98"/>
            <p:cNvSpPr/>
            <p:nvPr/>
          </p:nvSpPr>
          <p:spPr>
            <a:xfrm>
              <a:off x="3038230" y="2531906"/>
              <a:ext cx="4463" cy="37918"/>
            </a:xfrm>
            <a:custGeom>
              <a:avLst/>
              <a:gdLst/>
              <a:ahLst/>
              <a:cxnLst/>
              <a:rect l="l" t="t" r="r" b="b"/>
              <a:pathLst>
                <a:path w="246" h="2090" extrusionOk="0">
                  <a:moveTo>
                    <a:pt x="1" y="0"/>
                  </a:moveTo>
                  <a:lnTo>
                    <a:pt x="246" y="2089"/>
                  </a:lnTo>
                  <a:close/>
                </a:path>
              </a:pathLst>
            </a:custGeom>
            <a:solidFill>
              <a:srgbClr val="C6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5" name="Google Shape;2405;p98"/>
            <p:cNvSpPr/>
            <p:nvPr/>
          </p:nvSpPr>
          <p:spPr>
            <a:xfrm>
              <a:off x="2892489" y="2701124"/>
              <a:ext cx="21862" cy="20646"/>
            </a:xfrm>
            <a:custGeom>
              <a:avLst/>
              <a:gdLst/>
              <a:ahLst/>
              <a:cxnLst/>
              <a:rect l="l" t="t" r="r" b="b"/>
              <a:pathLst>
                <a:path w="1205" h="1138" extrusionOk="0">
                  <a:moveTo>
                    <a:pt x="597" y="1"/>
                  </a:moveTo>
                  <a:cubicBezTo>
                    <a:pt x="574" y="1"/>
                    <a:pt x="551" y="2"/>
                    <a:pt x="528" y="5"/>
                  </a:cubicBezTo>
                  <a:cubicBezTo>
                    <a:pt x="227" y="42"/>
                    <a:pt x="1" y="325"/>
                    <a:pt x="39" y="644"/>
                  </a:cubicBezTo>
                  <a:cubicBezTo>
                    <a:pt x="73" y="923"/>
                    <a:pt x="318" y="1138"/>
                    <a:pt x="593" y="1138"/>
                  </a:cubicBezTo>
                  <a:cubicBezTo>
                    <a:pt x="615" y="1138"/>
                    <a:pt x="637" y="1136"/>
                    <a:pt x="659" y="1134"/>
                  </a:cubicBezTo>
                  <a:cubicBezTo>
                    <a:pt x="979" y="1096"/>
                    <a:pt x="1205" y="814"/>
                    <a:pt x="1167" y="513"/>
                  </a:cubicBezTo>
                  <a:cubicBezTo>
                    <a:pt x="1132" y="216"/>
                    <a:pt x="887" y="1"/>
                    <a:pt x="597" y="1"/>
                  </a:cubicBezTo>
                  <a:close/>
                </a:path>
              </a:pathLst>
            </a:custGeom>
            <a:solidFill>
              <a:srgbClr val="142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6" name="Google Shape;2406;p98"/>
            <p:cNvSpPr/>
            <p:nvPr/>
          </p:nvSpPr>
          <p:spPr>
            <a:xfrm>
              <a:off x="2993181" y="2686791"/>
              <a:ext cx="21862" cy="20320"/>
            </a:xfrm>
            <a:custGeom>
              <a:avLst/>
              <a:gdLst/>
              <a:ahLst/>
              <a:cxnLst/>
              <a:rect l="l" t="t" r="r" b="b"/>
              <a:pathLst>
                <a:path w="1205" h="1120" extrusionOk="0">
                  <a:moveTo>
                    <a:pt x="617" y="0"/>
                  </a:moveTo>
                  <a:cubicBezTo>
                    <a:pt x="594" y="0"/>
                    <a:pt x="570" y="2"/>
                    <a:pt x="547" y="5"/>
                  </a:cubicBezTo>
                  <a:cubicBezTo>
                    <a:pt x="226" y="42"/>
                    <a:pt x="0" y="325"/>
                    <a:pt x="38" y="626"/>
                  </a:cubicBezTo>
                  <a:cubicBezTo>
                    <a:pt x="73" y="905"/>
                    <a:pt x="318" y="1119"/>
                    <a:pt x="608" y="1119"/>
                  </a:cubicBezTo>
                  <a:cubicBezTo>
                    <a:pt x="631" y="1119"/>
                    <a:pt x="654" y="1118"/>
                    <a:pt x="678" y="1115"/>
                  </a:cubicBezTo>
                  <a:cubicBezTo>
                    <a:pt x="979" y="1078"/>
                    <a:pt x="1204" y="795"/>
                    <a:pt x="1167" y="494"/>
                  </a:cubicBezTo>
                  <a:cubicBezTo>
                    <a:pt x="1132" y="200"/>
                    <a:pt x="890" y="0"/>
                    <a:pt x="617" y="0"/>
                  </a:cubicBezTo>
                  <a:close/>
                </a:path>
              </a:pathLst>
            </a:custGeom>
            <a:solidFill>
              <a:srgbClr val="142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7" name="Google Shape;2407;p98"/>
            <p:cNvSpPr/>
            <p:nvPr/>
          </p:nvSpPr>
          <p:spPr>
            <a:xfrm>
              <a:off x="2870972" y="2781042"/>
              <a:ext cx="84000" cy="36575"/>
            </a:xfrm>
            <a:custGeom>
              <a:avLst/>
              <a:gdLst/>
              <a:ahLst/>
              <a:cxnLst/>
              <a:rect l="l" t="t" r="r" b="b"/>
              <a:pathLst>
                <a:path w="4630" h="2016" extrusionOk="0">
                  <a:moveTo>
                    <a:pt x="316" y="0"/>
                  </a:moveTo>
                  <a:cubicBezTo>
                    <a:pt x="305" y="0"/>
                    <a:pt x="294" y="1"/>
                    <a:pt x="284" y="2"/>
                  </a:cubicBezTo>
                  <a:cubicBezTo>
                    <a:pt x="114" y="22"/>
                    <a:pt x="1" y="172"/>
                    <a:pt x="20" y="341"/>
                  </a:cubicBezTo>
                  <a:cubicBezTo>
                    <a:pt x="20" y="360"/>
                    <a:pt x="114" y="980"/>
                    <a:pt x="773" y="1470"/>
                  </a:cubicBezTo>
                  <a:cubicBezTo>
                    <a:pt x="1280" y="1828"/>
                    <a:pt x="1977" y="2016"/>
                    <a:pt x="2823" y="2016"/>
                  </a:cubicBezTo>
                  <a:cubicBezTo>
                    <a:pt x="3294" y="2016"/>
                    <a:pt x="3801" y="1959"/>
                    <a:pt x="4348" y="1865"/>
                  </a:cubicBezTo>
                  <a:cubicBezTo>
                    <a:pt x="4516" y="1828"/>
                    <a:pt x="4629" y="1677"/>
                    <a:pt x="4591" y="1507"/>
                  </a:cubicBezTo>
                  <a:cubicBezTo>
                    <a:pt x="4576" y="1361"/>
                    <a:pt x="4445" y="1256"/>
                    <a:pt x="4300" y="1256"/>
                  </a:cubicBezTo>
                  <a:cubicBezTo>
                    <a:pt x="4279" y="1256"/>
                    <a:pt x="4257" y="1259"/>
                    <a:pt x="4235" y="1263"/>
                  </a:cubicBezTo>
                  <a:cubicBezTo>
                    <a:pt x="3704" y="1360"/>
                    <a:pt x="3251" y="1400"/>
                    <a:pt x="2865" y="1400"/>
                  </a:cubicBezTo>
                  <a:cubicBezTo>
                    <a:pt x="1980" y="1400"/>
                    <a:pt x="1450" y="1190"/>
                    <a:pt x="1149" y="980"/>
                  </a:cubicBezTo>
                  <a:cubicBezTo>
                    <a:pt x="698" y="661"/>
                    <a:pt x="622" y="285"/>
                    <a:pt x="622" y="266"/>
                  </a:cubicBezTo>
                  <a:cubicBezTo>
                    <a:pt x="604" y="109"/>
                    <a:pt x="457" y="0"/>
                    <a:pt x="316" y="0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8" name="Google Shape;2408;p98"/>
            <p:cNvSpPr/>
            <p:nvPr/>
          </p:nvSpPr>
          <p:spPr>
            <a:xfrm>
              <a:off x="2945067" y="2650088"/>
              <a:ext cx="53938" cy="132368"/>
            </a:xfrm>
            <a:custGeom>
              <a:avLst/>
              <a:gdLst/>
              <a:ahLst/>
              <a:cxnLst/>
              <a:rect l="l" t="t" r="r" b="b"/>
              <a:pathLst>
                <a:path w="2973" h="7296" extrusionOk="0">
                  <a:moveTo>
                    <a:pt x="404" y="0"/>
                  </a:moveTo>
                  <a:cubicBezTo>
                    <a:pt x="356" y="0"/>
                    <a:pt x="308" y="11"/>
                    <a:pt x="264" y="33"/>
                  </a:cubicBezTo>
                  <a:cubicBezTo>
                    <a:pt x="113" y="109"/>
                    <a:pt x="56" y="279"/>
                    <a:pt x="131" y="429"/>
                  </a:cubicBezTo>
                  <a:lnTo>
                    <a:pt x="2163" y="4681"/>
                  </a:lnTo>
                  <a:cubicBezTo>
                    <a:pt x="2333" y="5057"/>
                    <a:pt x="2333" y="5509"/>
                    <a:pt x="2163" y="5885"/>
                  </a:cubicBezTo>
                  <a:cubicBezTo>
                    <a:pt x="1975" y="6242"/>
                    <a:pt x="1656" y="6505"/>
                    <a:pt x="1260" y="6600"/>
                  </a:cubicBezTo>
                  <a:cubicBezTo>
                    <a:pt x="979" y="6675"/>
                    <a:pt x="658" y="6693"/>
                    <a:pt x="319" y="6693"/>
                  </a:cubicBezTo>
                  <a:cubicBezTo>
                    <a:pt x="151" y="6693"/>
                    <a:pt x="0" y="6826"/>
                    <a:pt x="0" y="6994"/>
                  </a:cubicBezTo>
                  <a:cubicBezTo>
                    <a:pt x="0" y="7164"/>
                    <a:pt x="131" y="7295"/>
                    <a:pt x="301" y="7295"/>
                  </a:cubicBezTo>
                  <a:lnTo>
                    <a:pt x="432" y="7295"/>
                  </a:lnTo>
                  <a:cubicBezTo>
                    <a:pt x="771" y="7295"/>
                    <a:pt x="1109" y="7277"/>
                    <a:pt x="1392" y="7202"/>
                  </a:cubicBezTo>
                  <a:cubicBezTo>
                    <a:pt x="1975" y="7070"/>
                    <a:pt x="2446" y="6675"/>
                    <a:pt x="2709" y="6149"/>
                  </a:cubicBezTo>
                  <a:cubicBezTo>
                    <a:pt x="2973" y="5602"/>
                    <a:pt x="2973" y="4962"/>
                    <a:pt x="2709" y="4418"/>
                  </a:cubicBezTo>
                  <a:lnTo>
                    <a:pt x="678" y="166"/>
                  </a:lnTo>
                  <a:cubicBezTo>
                    <a:pt x="625" y="60"/>
                    <a:pt x="516" y="0"/>
                    <a:pt x="404" y="0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9" name="Google Shape;2409;p98"/>
            <p:cNvSpPr/>
            <p:nvPr/>
          </p:nvSpPr>
          <p:spPr>
            <a:xfrm>
              <a:off x="2924583" y="2876328"/>
              <a:ext cx="43016" cy="19449"/>
            </a:xfrm>
            <a:custGeom>
              <a:avLst/>
              <a:gdLst/>
              <a:ahLst/>
              <a:cxnLst/>
              <a:rect l="l" t="t" r="r" b="b"/>
              <a:pathLst>
                <a:path w="2371" h="1072" extrusionOk="0">
                  <a:moveTo>
                    <a:pt x="998" y="1"/>
                  </a:moveTo>
                  <a:cubicBezTo>
                    <a:pt x="571" y="1"/>
                    <a:pt x="246" y="140"/>
                    <a:pt x="226" y="150"/>
                  </a:cubicBezTo>
                  <a:cubicBezTo>
                    <a:pt x="76" y="226"/>
                    <a:pt x="0" y="394"/>
                    <a:pt x="56" y="564"/>
                  </a:cubicBezTo>
                  <a:cubicBezTo>
                    <a:pt x="111" y="675"/>
                    <a:pt x="227" y="744"/>
                    <a:pt x="344" y="744"/>
                  </a:cubicBezTo>
                  <a:cubicBezTo>
                    <a:pt x="387" y="744"/>
                    <a:pt x="430" y="735"/>
                    <a:pt x="470" y="715"/>
                  </a:cubicBezTo>
                  <a:cubicBezTo>
                    <a:pt x="490" y="705"/>
                    <a:pt x="704" y="613"/>
                    <a:pt x="981" y="613"/>
                  </a:cubicBezTo>
                  <a:cubicBezTo>
                    <a:pt x="1236" y="613"/>
                    <a:pt x="1545" y="690"/>
                    <a:pt x="1807" y="978"/>
                  </a:cubicBezTo>
                  <a:cubicBezTo>
                    <a:pt x="1882" y="1034"/>
                    <a:pt x="1957" y="1072"/>
                    <a:pt x="2032" y="1072"/>
                  </a:cubicBezTo>
                  <a:cubicBezTo>
                    <a:pt x="2108" y="1072"/>
                    <a:pt x="2183" y="1034"/>
                    <a:pt x="2238" y="978"/>
                  </a:cubicBezTo>
                  <a:cubicBezTo>
                    <a:pt x="2371" y="865"/>
                    <a:pt x="2371" y="677"/>
                    <a:pt x="2258" y="545"/>
                  </a:cubicBezTo>
                  <a:cubicBezTo>
                    <a:pt x="1855" y="115"/>
                    <a:pt x="1384" y="1"/>
                    <a:pt x="998" y="1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0" name="Google Shape;2410;p98"/>
            <p:cNvSpPr/>
            <p:nvPr/>
          </p:nvSpPr>
          <p:spPr>
            <a:xfrm>
              <a:off x="2832073" y="2640890"/>
              <a:ext cx="74094" cy="39877"/>
            </a:xfrm>
            <a:custGeom>
              <a:avLst/>
              <a:gdLst/>
              <a:ahLst/>
              <a:cxnLst/>
              <a:rect l="l" t="t" r="r" b="b"/>
              <a:pathLst>
                <a:path w="4084" h="2198" extrusionOk="0">
                  <a:moveTo>
                    <a:pt x="2706" y="1"/>
                  </a:moveTo>
                  <a:cubicBezTo>
                    <a:pt x="2388" y="1"/>
                    <a:pt x="2029" y="54"/>
                    <a:pt x="1656" y="184"/>
                  </a:cubicBezTo>
                  <a:cubicBezTo>
                    <a:pt x="790" y="503"/>
                    <a:pt x="263" y="1105"/>
                    <a:pt x="151" y="1519"/>
                  </a:cubicBezTo>
                  <a:cubicBezTo>
                    <a:pt x="0" y="1952"/>
                    <a:pt x="208" y="2178"/>
                    <a:pt x="471" y="2196"/>
                  </a:cubicBezTo>
                  <a:cubicBezTo>
                    <a:pt x="488" y="2197"/>
                    <a:pt x="505" y="2198"/>
                    <a:pt x="522" y="2198"/>
                  </a:cubicBezTo>
                  <a:cubicBezTo>
                    <a:pt x="787" y="2198"/>
                    <a:pt x="1054" y="2058"/>
                    <a:pt x="1337" y="1952"/>
                  </a:cubicBezTo>
                  <a:cubicBezTo>
                    <a:pt x="1638" y="1820"/>
                    <a:pt x="1939" y="1707"/>
                    <a:pt x="2202" y="1613"/>
                  </a:cubicBezTo>
                  <a:cubicBezTo>
                    <a:pt x="2465" y="1519"/>
                    <a:pt x="2766" y="1406"/>
                    <a:pt x="3068" y="1330"/>
                  </a:cubicBezTo>
                  <a:cubicBezTo>
                    <a:pt x="3369" y="1218"/>
                    <a:pt x="3688" y="1142"/>
                    <a:pt x="3895" y="954"/>
                  </a:cubicBezTo>
                  <a:cubicBezTo>
                    <a:pt x="4083" y="786"/>
                    <a:pt x="4064" y="465"/>
                    <a:pt x="3688" y="221"/>
                  </a:cubicBezTo>
                  <a:cubicBezTo>
                    <a:pt x="3474" y="9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1" name="Google Shape;2411;p98"/>
            <p:cNvSpPr/>
            <p:nvPr/>
          </p:nvSpPr>
          <p:spPr>
            <a:xfrm>
              <a:off x="2983965" y="2624017"/>
              <a:ext cx="58056" cy="23712"/>
            </a:xfrm>
            <a:custGeom>
              <a:avLst/>
              <a:gdLst/>
              <a:ahLst/>
              <a:cxnLst/>
              <a:rect l="l" t="t" r="r" b="b"/>
              <a:pathLst>
                <a:path w="3200" h="1307" extrusionOk="0">
                  <a:moveTo>
                    <a:pt x="1395" y="0"/>
                  </a:moveTo>
                  <a:cubicBezTo>
                    <a:pt x="862" y="0"/>
                    <a:pt x="434" y="190"/>
                    <a:pt x="245" y="379"/>
                  </a:cubicBezTo>
                  <a:cubicBezTo>
                    <a:pt x="1" y="624"/>
                    <a:pt x="39" y="850"/>
                    <a:pt x="207" y="943"/>
                  </a:cubicBezTo>
                  <a:cubicBezTo>
                    <a:pt x="377" y="1038"/>
                    <a:pt x="641" y="1056"/>
                    <a:pt x="866" y="1076"/>
                  </a:cubicBezTo>
                  <a:cubicBezTo>
                    <a:pt x="1110" y="1094"/>
                    <a:pt x="1356" y="1114"/>
                    <a:pt x="1562" y="1132"/>
                  </a:cubicBezTo>
                  <a:cubicBezTo>
                    <a:pt x="1769" y="1169"/>
                    <a:pt x="1995" y="1207"/>
                    <a:pt x="2239" y="1244"/>
                  </a:cubicBezTo>
                  <a:cubicBezTo>
                    <a:pt x="2396" y="1271"/>
                    <a:pt x="2563" y="1306"/>
                    <a:pt x="2713" y="1306"/>
                  </a:cubicBezTo>
                  <a:cubicBezTo>
                    <a:pt x="2779" y="1306"/>
                    <a:pt x="2841" y="1300"/>
                    <a:pt x="2898" y="1282"/>
                  </a:cubicBezTo>
                  <a:cubicBezTo>
                    <a:pt x="3105" y="1226"/>
                    <a:pt x="3199" y="1019"/>
                    <a:pt x="3029" y="737"/>
                  </a:cubicBezTo>
                  <a:cubicBezTo>
                    <a:pt x="2879" y="454"/>
                    <a:pt x="2409" y="98"/>
                    <a:pt x="1712" y="22"/>
                  </a:cubicBezTo>
                  <a:cubicBezTo>
                    <a:pt x="1603" y="7"/>
                    <a:pt x="1497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2" name="Google Shape;2412;p98"/>
            <p:cNvSpPr/>
            <p:nvPr/>
          </p:nvSpPr>
          <p:spPr>
            <a:xfrm>
              <a:off x="2668589" y="2708889"/>
              <a:ext cx="33781" cy="54119"/>
            </a:xfrm>
            <a:custGeom>
              <a:avLst/>
              <a:gdLst/>
              <a:ahLst/>
              <a:cxnLst/>
              <a:rect l="l" t="t" r="r" b="b"/>
              <a:pathLst>
                <a:path w="1862" h="2983" extrusionOk="0">
                  <a:moveTo>
                    <a:pt x="351" y="1"/>
                  </a:moveTo>
                  <a:cubicBezTo>
                    <a:pt x="296" y="1"/>
                    <a:pt x="240" y="15"/>
                    <a:pt x="188" y="48"/>
                  </a:cubicBezTo>
                  <a:cubicBezTo>
                    <a:pt x="56" y="141"/>
                    <a:pt x="0" y="329"/>
                    <a:pt x="93" y="462"/>
                  </a:cubicBezTo>
                  <a:lnTo>
                    <a:pt x="1016" y="1929"/>
                  </a:lnTo>
                  <a:lnTo>
                    <a:pt x="188" y="2418"/>
                  </a:lnTo>
                  <a:cubicBezTo>
                    <a:pt x="38" y="2512"/>
                    <a:pt x="0" y="2700"/>
                    <a:pt x="93" y="2850"/>
                  </a:cubicBezTo>
                  <a:cubicBezTo>
                    <a:pt x="151" y="2945"/>
                    <a:pt x="244" y="2983"/>
                    <a:pt x="357" y="2983"/>
                  </a:cubicBezTo>
                  <a:cubicBezTo>
                    <a:pt x="394" y="2983"/>
                    <a:pt x="452" y="2983"/>
                    <a:pt x="507" y="2945"/>
                  </a:cubicBezTo>
                  <a:lnTo>
                    <a:pt x="1862" y="2117"/>
                  </a:lnTo>
                  <a:lnTo>
                    <a:pt x="620" y="141"/>
                  </a:lnTo>
                  <a:cubicBezTo>
                    <a:pt x="559" y="55"/>
                    <a:pt x="456" y="1"/>
                    <a:pt x="351" y="1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38" name="Google Shape;2438;p98"/>
          <p:cNvSpPr/>
          <p:nvPr/>
        </p:nvSpPr>
        <p:spPr>
          <a:xfrm>
            <a:off x="1049150" y="2967100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9" name="Google Shape;2439;p98"/>
          <p:cNvSpPr/>
          <p:nvPr/>
        </p:nvSpPr>
        <p:spPr>
          <a:xfrm>
            <a:off x="6276151" y="4651525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1" name="Google Shape;2441;p98"/>
          <p:cNvSpPr txBox="1">
            <a:spLocks noGrp="1"/>
          </p:cNvSpPr>
          <p:nvPr>
            <p:ph type="title"/>
          </p:nvPr>
        </p:nvSpPr>
        <p:spPr>
          <a:xfrm>
            <a:off x="127711" y="3074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لإضافة مشاركين جدد في  مجموعه </a:t>
            </a:r>
          </a:p>
        </p:txBody>
      </p:sp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590AF67-86DE-ED00-061E-1214BC11D4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0256" y="1870052"/>
            <a:ext cx="3459858" cy="10416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CA0878E-BDB2-C41B-17A6-D641D6566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1" b="93639" l="1669" r="99305">
                        <a14:foregroundMark x1="94576" y1="4326" x2="17246" y2="4835"/>
                        <a14:foregroundMark x1="17246" y1="4835" x2="6815" y2="34351"/>
                        <a14:foregroundMark x1="6815" y1="34351" x2="4033" y2="76590"/>
                        <a14:foregroundMark x1="4033" y1="76590" x2="40890" y2="96438"/>
                        <a14:foregroundMark x1="40890" y1="96438" x2="88456" y2="96183"/>
                        <a14:foregroundMark x1="88456" y1="96183" x2="96662" y2="68702"/>
                        <a14:foregroundMark x1="96662" y1="68702" x2="99305" y2="45038"/>
                        <a14:foregroundMark x1="94159" y1="35623" x2="28234" y2="36896"/>
                        <a14:foregroundMark x1="28234" y1="36896" x2="26565" y2="65649"/>
                        <a14:foregroundMark x1="26565" y1="65649" x2="61752" y2="73028"/>
                        <a14:foregroundMark x1="61752" y1="73028" x2="77051" y2="70229"/>
                        <a14:foregroundMark x1="90542" y1="11705" x2="25313" y2="73028"/>
                        <a14:foregroundMark x1="25313" y1="73028" x2="17107" y2="33588"/>
                        <a14:foregroundMark x1="17107" y1="33588" x2="55076" y2="61323"/>
                        <a14:foregroundMark x1="55076" y1="61323" x2="71210" y2="84733"/>
                        <a14:foregroundMark x1="71210" y1="84733" x2="72740" y2="83206"/>
                        <a14:foregroundMark x1="81085" y1="57506" x2="57858" y2="67176"/>
                        <a14:foregroundMark x1="57858" y1="67176" x2="16551" y2="15267"/>
                        <a14:foregroundMark x1="16551" y1="15267" x2="51739" y2="27481"/>
                        <a14:foregroundMark x1="51739" y1="27481" x2="54659" y2="52163"/>
                        <a14:foregroundMark x1="66342" y1="30789" x2="5981" y2="34351"/>
                        <a14:foregroundMark x1="50070" y1="14758" x2="34771" y2="36132"/>
                        <a14:foregroundMark x1="34771" y1="36132" x2="25591" y2="59796"/>
                        <a14:foregroundMark x1="20445" y1="3562" x2="18915" y2="73028"/>
                        <a14:foregroundMark x1="17246" y1="29771" x2="16134" y2="83715"/>
                        <a14:foregroundMark x1="15716" y1="54198" x2="12796" y2="87023"/>
                        <a14:foregroundMark x1="12378" y1="91094" x2="12100" y2="93639"/>
                        <a14:foregroundMark x1="12100" y1="82952" x2="10570" y2="91603"/>
                        <a14:foregroundMark x1="65369" y1="91858" x2="55076" y2="91858"/>
                        <a14:foregroundMark x1="89152" y1="19084" x2="81780" y2="19084"/>
                        <a14:foregroundMark x1="87344" y1="21628" x2="83588" y2="23664"/>
                        <a14:foregroundMark x1="89430" y1="25445" x2="80946" y2="26463"/>
                        <a14:foregroundMark x1="4729" y1="75064" x2="1808" y2="75064"/>
                        <a14:foregroundMark x1="20445" y1="2799" x2="9179" y2="1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008" y="940141"/>
            <a:ext cx="3390071" cy="185298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B25EA83-B236-C4C5-EF24-0992D30E8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008" y="2851119"/>
            <a:ext cx="3390070" cy="18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6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73A32BD-292F-DB6A-2998-83BF597AA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007" y="1356421"/>
            <a:ext cx="3324689" cy="3096057"/>
          </a:xfrm>
          <a:prstGeom prst="rect">
            <a:avLst/>
          </a:prstGeom>
        </p:spPr>
      </p:pic>
      <p:sp>
        <p:nvSpPr>
          <p:cNvPr id="1241" name="Google Shape;1241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تخصيص المجموعة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3" name="Google Shape;1313;p64"/>
          <p:cNvSpPr/>
          <p:nvPr/>
        </p:nvSpPr>
        <p:spPr>
          <a:xfrm>
            <a:off x="6074156" y="1869270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4" name="Google Shape;1314;p64"/>
          <p:cNvSpPr/>
          <p:nvPr/>
        </p:nvSpPr>
        <p:spPr>
          <a:xfrm>
            <a:off x="6004352" y="2743634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6" name="Google Shape;1316;p64"/>
          <p:cNvSpPr/>
          <p:nvPr/>
        </p:nvSpPr>
        <p:spPr>
          <a:xfrm>
            <a:off x="900971" y="2454194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8" name="Google Shape;1318;p64"/>
          <p:cNvSpPr txBox="1"/>
          <p:nvPr/>
        </p:nvSpPr>
        <p:spPr>
          <a:xfrm>
            <a:off x="1157775" y="2528144"/>
            <a:ext cx="1438800" cy="19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لتغيير اسم  المجموعة.</a:t>
            </a:r>
            <a:endParaRPr sz="1000" dirty="0">
              <a:solidFill>
                <a:srgbClr val="5352EE"/>
              </a:solidFill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320" name="Google Shape;1320;p64"/>
          <p:cNvSpPr txBox="1"/>
          <p:nvPr/>
        </p:nvSpPr>
        <p:spPr>
          <a:xfrm>
            <a:off x="5989082" y="1897874"/>
            <a:ext cx="1952399" cy="26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تجاهل إشعارات هذه المحادثة الجماعية</a:t>
            </a:r>
            <a:endParaRPr sz="1000" dirty="0">
              <a:solidFill>
                <a:srgbClr val="5352E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323" name="Google Shape;1323;p64"/>
          <p:cNvSpPr txBox="1"/>
          <p:nvPr/>
        </p:nvSpPr>
        <p:spPr>
          <a:xfrm>
            <a:off x="5919278" y="2817584"/>
            <a:ext cx="1780678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00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لمشاركة الرابط مع الأصدقاء  وطلب الانضمام للمجموعة</a:t>
            </a:r>
            <a:endParaRPr dirty="0">
              <a:sym typeface="Montserrat"/>
            </a:endParaRPr>
          </a:p>
        </p:txBody>
      </p:sp>
      <p:sp>
        <p:nvSpPr>
          <p:cNvPr id="1325" name="Google Shape;1325;p64"/>
          <p:cNvSpPr/>
          <p:nvPr/>
        </p:nvSpPr>
        <p:spPr>
          <a:xfrm>
            <a:off x="3513977" y="1937805"/>
            <a:ext cx="326571" cy="327000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326;p64">
            <a:extLst>
              <a:ext uri="{FF2B5EF4-FFF2-40B4-BE49-F238E27FC236}">
                <a16:creationId xmlns:a16="http://schemas.microsoft.com/office/drawing/2014/main" id="{7622BB02-2FAA-7D08-88EA-DE68D0E103F9}"/>
              </a:ext>
            </a:extLst>
          </p:cNvPr>
          <p:cNvSpPr/>
          <p:nvPr/>
        </p:nvSpPr>
        <p:spPr>
          <a:xfrm>
            <a:off x="4254505" y="4012012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326;p64">
            <a:extLst>
              <a:ext uri="{FF2B5EF4-FFF2-40B4-BE49-F238E27FC236}">
                <a16:creationId xmlns:a16="http://schemas.microsoft.com/office/drawing/2014/main" id="{D68209C3-0E10-B3C8-64AC-0AEAE1E9F345}"/>
              </a:ext>
            </a:extLst>
          </p:cNvPr>
          <p:cNvSpPr/>
          <p:nvPr/>
        </p:nvSpPr>
        <p:spPr>
          <a:xfrm>
            <a:off x="4239330" y="3836588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326;p64">
            <a:extLst>
              <a:ext uri="{FF2B5EF4-FFF2-40B4-BE49-F238E27FC236}">
                <a16:creationId xmlns:a16="http://schemas.microsoft.com/office/drawing/2014/main" id="{22FC50CA-9887-053D-1819-FDDB74F3B35F}"/>
              </a:ext>
            </a:extLst>
          </p:cNvPr>
          <p:cNvSpPr/>
          <p:nvPr/>
        </p:nvSpPr>
        <p:spPr>
          <a:xfrm>
            <a:off x="4254505" y="4201516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314;p64">
            <a:extLst>
              <a:ext uri="{FF2B5EF4-FFF2-40B4-BE49-F238E27FC236}">
                <a16:creationId xmlns:a16="http://schemas.microsoft.com/office/drawing/2014/main" id="{F57CEAA0-1574-AB2C-9C62-684685CFD81F}"/>
              </a:ext>
            </a:extLst>
          </p:cNvPr>
          <p:cNvSpPr/>
          <p:nvPr/>
        </p:nvSpPr>
        <p:spPr>
          <a:xfrm>
            <a:off x="6083293" y="3598056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323;p64">
            <a:extLst>
              <a:ext uri="{FF2B5EF4-FFF2-40B4-BE49-F238E27FC236}">
                <a16:creationId xmlns:a16="http://schemas.microsoft.com/office/drawing/2014/main" id="{DD5120B6-F310-5685-3A50-F8B77D715D90}"/>
              </a:ext>
            </a:extLst>
          </p:cNvPr>
          <p:cNvSpPr txBox="1"/>
          <p:nvPr/>
        </p:nvSpPr>
        <p:spPr>
          <a:xfrm>
            <a:off x="5998219" y="3672006"/>
            <a:ext cx="1780678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00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لمغادرة المحادثة الجماعية.</a:t>
            </a:r>
            <a:endParaRPr dirty="0">
              <a:sym typeface="Montserrat"/>
            </a:endParaRP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id="{3F6333BD-42FC-489A-3144-4AAE6BCAF707}"/>
              </a:ext>
            </a:extLst>
          </p:cNvPr>
          <p:cNvSpPr/>
          <p:nvPr/>
        </p:nvSpPr>
        <p:spPr>
          <a:xfrm>
            <a:off x="1021080" y="1688451"/>
            <a:ext cx="1767840" cy="435252"/>
          </a:xfrm>
          <a:custGeom>
            <a:avLst/>
            <a:gdLst>
              <a:gd name="connsiteX0" fmla="*/ 1817461 w 1817461"/>
              <a:gd name="connsiteY0" fmla="*/ 353709 h 435252"/>
              <a:gd name="connsiteX1" fmla="*/ 788761 w 1817461"/>
              <a:gd name="connsiteY1" fmla="*/ 414669 h 435252"/>
              <a:gd name="connsiteX2" fmla="*/ 64861 w 1817461"/>
              <a:gd name="connsiteY2" fmla="*/ 41289 h 435252"/>
              <a:gd name="connsiteX3" fmla="*/ 80101 w 1817461"/>
              <a:gd name="connsiteY3" fmla="*/ 26049 h 43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461" h="435252">
                <a:moveTo>
                  <a:pt x="1817461" y="353709"/>
                </a:moveTo>
                <a:cubicBezTo>
                  <a:pt x="1449161" y="410224"/>
                  <a:pt x="1080861" y="466739"/>
                  <a:pt x="788761" y="414669"/>
                </a:cubicBezTo>
                <a:cubicBezTo>
                  <a:pt x="496661" y="362599"/>
                  <a:pt x="182971" y="106059"/>
                  <a:pt x="64861" y="41289"/>
                </a:cubicBezTo>
                <a:cubicBezTo>
                  <a:pt x="-53249" y="-23481"/>
                  <a:pt x="13426" y="1284"/>
                  <a:pt x="80101" y="26049"/>
                </a:cubicBezTo>
              </a:path>
            </a:pathLst>
          </a:custGeom>
          <a:noFill/>
          <a:ln w="38100">
            <a:solidFill>
              <a:srgbClr val="FFF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867D009-2177-E6D7-00BF-EC371D425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98" y="770314"/>
            <a:ext cx="1917677" cy="9548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3155576" y="1848721"/>
            <a:ext cx="4572000" cy="129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ar-SA" dirty="0"/>
              <a:t>الأنترنت و الشبكة العنكبوتية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9B9EF56-415A-7A2C-263F-59D2B0900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006" y="1085642"/>
            <a:ext cx="3324689" cy="2972215"/>
          </a:xfrm>
          <a:prstGeom prst="rect">
            <a:avLst/>
          </a:prstGeom>
        </p:spPr>
      </p:pic>
      <p:sp>
        <p:nvSpPr>
          <p:cNvPr id="1241" name="Google Shape;1241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لتغيير حالتك في برنامج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تيمز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3" name="Google Shape;1313;p64"/>
          <p:cNvSpPr/>
          <p:nvPr/>
        </p:nvSpPr>
        <p:spPr>
          <a:xfrm>
            <a:off x="6041099" y="1315242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4" name="Google Shape;1314;p64"/>
          <p:cNvSpPr/>
          <p:nvPr/>
        </p:nvSpPr>
        <p:spPr>
          <a:xfrm>
            <a:off x="5987823" y="2102601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6" name="Google Shape;1316;p64"/>
          <p:cNvSpPr/>
          <p:nvPr/>
        </p:nvSpPr>
        <p:spPr>
          <a:xfrm>
            <a:off x="891202" y="2715530"/>
            <a:ext cx="1952400" cy="47338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8" name="Google Shape;1318;p64"/>
          <p:cNvSpPr txBox="1"/>
          <p:nvPr/>
        </p:nvSpPr>
        <p:spPr>
          <a:xfrm>
            <a:off x="942251" y="2833797"/>
            <a:ext cx="1786706" cy="25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الظهور بالخارج </a:t>
            </a:r>
            <a:r>
              <a:rPr lang="en-US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away Appear</a:t>
            </a: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</a:t>
            </a:r>
            <a:r>
              <a:rPr lang="en-US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</a:t>
            </a: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عندما تريد العمل دون  الحاجة للاستجابة  على الفور</a:t>
            </a:r>
            <a:endParaRPr sz="1000" dirty="0">
              <a:solidFill>
                <a:srgbClr val="5352EE"/>
              </a:solidFill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320" name="Google Shape;1320;p64"/>
          <p:cNvSpPr txBox="1"/>
          <p:nvPr/>
        </p:nvSpPr>
        <p:spPr>
          <a:xfrm>
            <a:off x="5956025" y="1343846"/>
            <a:ext cx="1952399" cy="26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متاح </a:t>
            </a:r>
            <a:r>
              <a:rPr lang="en-US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Available</a:t>
            </a: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عندما تكون نشطا في مايكروسوفت </a:t>
            </a:r>
            <a:r>
              <a:rPr lang="ar-SA" sz="1000" dirty="0" err="1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تيمز</a:t>
            </a: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.</a:t>
            </a:r>
            <a:endParaRPr sz="1000" dirty="0">
              <a:solidFill>
                <a:srgbClr val="5352E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323" name="Google Shape;1323;p64"/>
          <p:cNvSpPr txBox="1"/>
          <p:nvPr/>
        </p:nvSpPr>
        <p:spPr>
          <a:xfrm>
            <a:off x="5902748" y="2028651"/>
            <a:ext cx="2005675" cy="45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00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مشغول </a:t>
            </a:r>
            <a:r>
              <a:rPr lang="en-US" dirty="0">
                <a:sym typeface="Montserrat"/>
              </a:rPr>
              <a:t> Busy</a:t>
            </a:r>
            <a:r>
              <a:rPr lang="ar-SA" dirty="0">
                <a:sym typeface="Montserrat"/>
              </a:rPr>
              <a:t>عندما تريد  التركيز على شيء ما، ولكن تريد  أن تصلك الإشعارات.</a:t>
            </a:r>
            <a:endParaRPr dirty="0">
              <a:sym typeface="Montserrat"/>
            </a:endParaRPr>
          </a:p>
        </p:txBody>
      </p:sp>
      <p:sp>
        <p:nvSpPr>
          <p:cNvPr id="11" name="Google Shape;1326;p64">
            <a:extLst>
              <a:ext uri="{FF2B5EF4-FFF2-40B4-BE49-F238E27FC236}">
                <a16:creationId xmlns:a16="http://schemas.microsoft.com/office/drawing/2014/main" id="{7622BB02-2FAA-7D08-88EA-DE68D0E103F9}"/>
              </a:ext>
            </a:extLst>
          </p:cNvPr>
          <p:cNvSpPr/>
          <p:nvPr/>
        </p:nvSpPr>
        <p:spPr>
          <a:xfrm>
            <a:off x="4758046" y="2207370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326;p64">
            <a:extLst>
              <a:ext uri="{FF2B5EF4-FFF2-40B4-BE49-F238E27FC236}">
                <a16:creationId xmlns:a16="http://schemas.microsoft.com/office/drawing/2014/main" id="{D68209C3-0E10-B3C8-64AC-0AEAE1E9F345}"/>
              </a:ext>
            </a:extLst>
          </p:cNvPr>
          <p:cNvSpPr/>
          <p:nvPr/>
        </p:nvSpPr>
        <p:spPr>
          <a:xfrm>
            <a:off x="4758046" y="2702695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326;p64">
            <a:extLst>
              <a:ext uri="{FF2B5EF4-FFF2-40B4-BE49-F238E27FC236}">
                <a16:creationId xmlns:a16="http://schemas.microsoft.com/office/drawing/2014/main" id="{22FC50CA-9887-053D-1819-FDDB74F3B35F}"/>
              </a:ext>
            </a:extLst>
          </p:cNvPr>
          <p:cNvSpPr/>
          <p:nvPr/>
        </p:nvSpPr>
        <p:spPr>
          <a:xfrm>
            <a:off x="4732594" y="2444256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314;p64">
            <a:extLst>
              <a:ext uri="{FF2B5EF4-FFF2-40B4-BE49-F238E27FC236}">
                <a16:creationId xmlns:a16="http://schemas.microsoft.com/office/drawing/2014/main" id="{F57CEAA0-1574-AB2C-9C62-684685CFD81F}"/>
              </a:ext>
            </a:extLst>
          </p:cNvPr>
          <p:cNvSpPr/>
          <p:nvPr/>
        </p:nvSpPr>
        <p:spPr>
          <a:xfrm>
            <a:off x="6062823" y="3321109"/>
            <a:ext cx="1952400" cy="5727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323;p64">
            <a:extLst>
              <a:ext uri="{FF2B5EF4-FFF2-40B4-BE49-F238E27FC236}">
                <a16:creationId xmlns:a16="http://schemas.microsoft.com/office/drawing/2014/main" id="{DD5120B6-F310-5685-3A50-F8B77D715D90}"/>
              </a:ext>
            </a:extLst>
          </p:cNvPr>
          <p:cNvSpPr txBox="1"/>
          <p:nvPr/>
        </p:nvSpPr>
        <p:spPr>
          <a:xfrm>
            <a:off x="6011899" y="3342001"/>
            <a:ext cx="1952400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00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ممنوع الإزعاج </a:t>
            </a:r>
            <a:r>
              <a:rPr lang="en-US" dirty="0">
                <a:sym typeface="Montserrat"/>
              </a:rPr>
              <a:t>Do not disturb </a:t>
            </a:r>
            <a:r>
              <a:rPr lang="ar-SA" dirty="0">
                <a:sym typeface="Montserrat"/>
              </a:rPr>
              <a:t>عندما تريد التركيز أو مشاركة شاشتك  ولا تريد أن تصلك الإشعارات</a:t>
            </a:r>
            <a:endParaRPr dirty="0">
              <a:sym typeface="Montserrat"/>
            </a:endParaRPr>
          </a:p>
        </p:txBody>
      </p:sp>
      <p:sp>
        <p:nvSpPr>
          <p:cNvPr id="5" name="Google Shape;1326;p64">
            <a:extLst>
              <a:ext uri="{FF2B5EF4-FFF2-40B4-BE49-F238E27FC236}">
                <a16:creationId xmlns:a16="http://schemas.microsoft.com/office/drawing/2014/main" id="{7B7989E4-AD11-96AC-1A22-B009882BA395}"/>
              </a:ext>
            </a:extLst>
          </p:cNvPr>
          <p:cNvSpPr/>
          <p:nvPr/>
        </p:nvSpPr>
        <p:spPr>
          <a:xfrm>
            <a:off x="4136171" y="2923115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326;p64">
            <a:extLst>
              <a:ext uri="{FF2B5EF4-FFF2-40B4-BE49-F238E27FC236}">
                <a16:creationId xmlns:a16="http://schemas.microsoft.com/office/drawing/2014/main" id="{6FDED5ED-5C8F-67BA-13FA-8E639ECB3D1B}"/>
              </a:ext>
            </a:extLst>
          </p:cNvPr>
          <p:cNvSpPr/>
          <p:nvPr/>
        </p:nvSpPr>
        <p:spPr>
          <a:xfrm>
            <a:off x="4007625" y="3188918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326;p64">
            <a:extLst>
              <a:ext uri="{FF2B5EF4-FFF2-40B4-BE49-F238E27FC236}">
                <a16:creationId xmlns:a16="http://schemas.microsoft.com/office/drawing/2014/main" id="{9095B933-D877-DB40-729B-B5AAB08522B8}"/>
              </a:ext>
            </a:extLst>
          </p:cNvPr>
          <p:cNvSpPr/>
          <p:nvPr/>
        </p:nvSpPr>
        <p:spPr>
          <a:xfrm>
            <a:off x="3819779" y="3428719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316;p64">
            <a:extLst>
              <a:ext uri="{FF2B5EF4-FFF2-40B4-BE49-F238E27FC236}">
                <a16:creationId xmlns:a16="http://schemas.microsoft.com/office/drawing/2014/main" id="{341346FF-1DED-343B-21A9-88AE0BE04C51}"/>
              </a:ext>
            </a:extLst>
          </p:cNvPr>
          <p:cNvSpPr/>
          <p:nvPr/>
        </p:nvSpPr>
        <p:spPr>
          <a:xfrm>
            <a:off x="891202" y="1562485"/>
            <a:ext cx="1952400" cy="4733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318;p64">
            <a:extLst>
              <a:ext uri="{FF2B5EF4-FFF2-40B4-BE49-F238E27FC236}">
                <a16:creationId xmlns:a16="http://schemas.microsoft.com/office/drawing/2014/main" id="{BA658BA9-731E-BE58-BF49-71252AFC120B}"/>
              </a:ext>
            </a:extLst>
          </p:cNvPr>
          <p:cNvSpPr txBox="1"/>
          <p:nvPr/>
        </p:nvSpPr>
        <p:spPr>
          <a:xfrm>
            <a:off x="1084402" y="1644260"/>
            <a:ext cx="1610529" cy="3098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سأعود حالا </a:t>
            </a:r>
            <a:r>
              <a:rPr lang="en-US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Be right back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عندما تريد الإشارة إلى أنك غير متوافر مؤقتا </a:t>
            </a:r>
            <a:endParaRPr sz="1000" dirty="0">
              <a:solidFill>
                <a:srgbClr val="5352EE"/>
              </a:solidFill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0" name="Google Shape;1314;p64">
            <a:extLst>
              <a:ext uri="{FF2B5EF4-FFF2-40B4-BE49-F238E27FC236}">
                <a16:creationId xmlns:a16="http://schemas.microsoft.com/office/drawing/2014/main" id="{F78734C5-A2D4-51D8-96A3-5EA37C588742}"/>
              </a:ext>
            </a:extLst>
          </p:cNvPr>
          <p:cNvSpPr/>
          <p:nvPr/>
        </p:nvSpPr>
        <p:spPr>
          <a:xfrm>
            <a:off x="1877520" y="3958178"/>
            <a:ext cx="1952400" cy="64443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1323;p64">
            <a:extLst>
              <a:ext uri="{FF2B5EF4-FFF2-40B4-BE49-F238E27FC236}">
                <a16:creationId xmlns:a16="http://schemas.microsoft.com/office/drawing/2014/main" id="{863102FA-9946-0D97-FE4A-4C969975843B}"/>
              </a:ext>
            </a:extLst>
          </p:cNvPr>
          <p:cNvSpPr txBox="1"/>
          <p:nvPr/>
        </p:nvSpPr>
        <p:spPr>
          <a:xfrm>
            <a:off x="1889667" y="3958178"/>
            <a:ext cx="1780678" cy="62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00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لظهور غير متصل </a:t>
            </a:r>
            <a:r>
              <a:rPr lang="en-US" dirty="0">
                <a:sym typeface="Montserrat"/>
              </a:rPr>
              <a:t>offline Appear  </a:t>
            </a:r>
            <a:r>
              <a:rPr lang="ar-SA" dirty="0">
                <a:sym typeface="Montserrat"/>
              </a:rPr>
              <a:t>عندما تريد الإشارة  إلى أنك لم تسجل الدخول إلى مايكروسوفت </a:t>
            </a:r>
            <a:r>
              <a:rPr lang="ar-SA" dirty="0" err="1">
                <a:sym typeface="Montserrat"/>
              </a:rPr>
              <a:t>تيمز</a:t>
            </a:r>
            <a:r>
              <a:rPr lang="ar-SA" dirty="0">
                <a:sym typeface="Montserrat"/>
              </a:rPr>
              <a:t>.</a:t>
            </a:r>
            <a:endParaRPr dirty="0"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36460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" name="Google Shape;2351;p98"/>
          <p:cNvGrpSpPr/>
          <p:nvPr/>
        </p:nvGrpSpPr>
        <p:grpSpPr>
          <a:xfrm>
            <a:off x="6623308" y="1980218"/>
            <a:ext cx="1952400" cy="1133400"/>
            <a:chOff x="1049150" y="1694863"/>
            <a:chExt cx="1952400" cy="1133400"/>
          </a:xfrm>
        </p:grpSpPr>
        <p:sp>
          <p:nvSpPr>
            <p:cNvPr id="2352" name="Google Shape;2352;p98"/>
            <p:cNvSpPr/>
            <p:nvPr/>
          </p:nvSpPr>
          <p:spPr>
            <a:xfrm>
              <a:off x="1049150" y="1694863"/>
              <a:ext cx="1952400" cy="1133400"/>
            </a:xfrm>
            <a:prstGeom prst="roundRect">
              <a:avLst>
                <a:gd name="adj" fmla="val 8547"/>
              </a:avLst>
            </a:prstGeom>
            <a:solidFill>
              <a:schemeClr val="accent6"/>
            </a:solidFill>
            <a:ln>
              <a:noFill/>
            </a:ln>
            <a:effectLst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53" name="Google Shape;2353;p98"/>
            <p:cNvGrpSpPr/>
            <p:nvPr/>
          </p:nvGrpSpPr>
          <p:grpSpPr>
            <a:xfrm>
              <a:off x="1115247" y="1763750"/>
              <a:ext cx="1750805" cy="94001"/>
              <a:chOff x="3569131" y="3296864"/>
              <a:chExt cx="2721600" cy="146100"/>
            </a:xfrm>
          </p:grpSpPr>
          <p:sp>
            <p:nvSpPr>
              <p:cNvPr id="2354" name="Google Shape;2354;p98"/>
              <p:cNvSpPr/>
              <p:nvPr/>
            </p:nvSpPr>
            <p:spPr>
              <a:xfrm>
                <a:off x="3569131" y="3296864"/>
                <a:ext cx="27216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55" name="Google Shape;2355;p98"/>
              <p:cNvGrpSpPr/>
              <p:nvPr/>
            </p:nvGrpSpPr>
            <p:grpSpPr>
              <a:xfrm rot="10800000" flipH="1">
                <a:off x="3595847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2356" name="Google Shape;2356;p98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7" name="Google Shape;2357;p98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" name="Google Shape;2358;p98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367" name="Google Shape;2367;p98"/>
          <p:cNvGrpSpPr/>
          <p:nvPr/>
        </p:nvGrpSpPr>
        <p:grpSpPr>
          <a:xfrm>
            <a:off x="6580037" y="731436"/>
            <a:ext cx="1952400" cy="1133400"/>
            <a:chOff x="3595871" y="3112538"/>
            <a:chExt cx="1952400" cy="1133400"/>
          </a:xfrm>
        </p:grpSpPr>
        <p:sp>
          <p:nvSpPr>
            <p:cNvPr id="2368" name="Google Shape;2368;p98"/>
            <p:cNvSpPr/>
            <p:nvPr/>
          </p:nvSpPr>
          <p:spPr>
            <a:xfrm>
              <a:off x="3595871" y="3112538"/>
              <a:ext cx="1952400" cy="1133400"/>
            </a:xfrm>
            <a:prstGeom prst="roundRect">
              <a:avLst>
                <a:gd name="adj" fmla="val 8547"/>
              </a:avLst>
            </a:prstGeom>
            <a:solidFill>
              <a:schemeClr val="accent6"/>
            </a:solidFill>
            <a:ln>
              <a:noFill/>
            </a:ln>
            <a:effectLst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69" name="Google Shape;2369;p98"/>
            <p:cNvGrpSpPr/>
            <p:nvPr/>
          </p:nvGrpSpPr>
          <p:grpSpPr>
            <a:xfrm>
              <a:off x="3696672" y="3176300"/>
              <a:ext cx="1750805" cy="94001"/>
              <a:chOff x="3569131" y="3296864"/>
              <a:chExt cx="2721600" cy="146100"/>
            </a:xfrm>
          </p:grpSpPr>
          <p:sp>
            <p:nvSpPr>
              <p:cNvPr id="2370" name="Google Shape;2370;p98"/>
              <p:cNvSpPr/>
              <p:nvPr/>
            </p:nvSpPr>
            <p:spPr>
              <a:xfrm>
                <a:off x="3569131" y="3296864"/>
                <a:ext cx="27216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71" name="Google Shape;2371;p98"/>
              <p:cNvGrpSpPr/>
              <p:nvPr/>
            </p:nvGrpSpPr>
            <p:grpSpPr>
              <a:xfrm rot="10800000" flipH="1">
                <a:off x="3595847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2372" name="Google Shape;2372;p98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3" name="Google Shape;2373;p98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4" name="Google Shape;2374;p98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375" name="Google Shape;2375;p98"/>
          <p:cNvGrpSpPr/>
          <p:nvPr/>
        </p:nvGrpSpPr>
        <p:grpSpPr>
          <a:xfrm flipH="1">
            <a:off x="7197609" y="2214067"/>
            <a:ext cx="852587" cy="857650"/>
            <a:chOff x="3788123" y="2453994"/>
            <a:chExt cx="882687" cy="887929"/>
          </a:xfrm>
        </p:grpSpPr>
        <p:sp>
          <p:nvSpPr>
            <p:cNvPr id="2376" name="Google Shape;2376;p98"/>
            <p:cNvSpPr/>
            <p:nvPr/>
          </p:nvSpPr>
          <p:spPr>
            <a:xfrm>
              <a:off x="3874138" y="3148033"/>
              <a:ext cx="720910" cy="193889"/>
            </a:xfrm>
            <a:custGeom>
              <a:avLst/>
              <a:gdLst/>
              <a:ahLst/>
              <a:cxnLst/>
              <a:rect l="l" t="t" r="r" b="b"/>
              <a:pathLst>
                <a:path w="39736" h="10687" extrusionOk="0">
                  <a:moveTo>
                    <a:pt x="0" y="0"/>
                  </a:moveTo>
                  <a:lnTo>
                    <a:pt x="0" y="791"/>
                  </a:lnTo>
                  <a:cubicBezTo>
                    <a:pt x="4440" y="6791"/>
                    <a:pt x="11552" y="10687"/>
                    <a:pt x="19585" y="10687"/>
                  </a:cubicBezTo>
                  <a:cubicBezTo>
                    <a:pt x="27958" y="10687"/>
                    <a:pt x="35351" y="6453"/>
                    <a:pt x="39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7" name="Google Shape;2377;p98"/>
            <p:cNvSpPr/>
            <p:nvPr/>
          </p:nvSpPr>
          <p:spPr>
            <a:xfrm>
              <a:off x="3788123" y="2458856"/>
              <a:ext cx="882687" cy="703512"/>
            </a:xfrm>
            <a:custGeom>
              <a:avLst/>
              <a:gdLst/>
              <a:ahLst/>
              <a:cxnLst/>
              <a:rect l="l" t="t" r="r" b="b"/>
              <a:pathLst>
                <a:path w="48653" h="38777" extrusionOk="0">
                  <a:moveTo>
                    <a:pt x="24326" y="1"/>
                  </a:moveTo>
                  <a:cubicBezTo>
                    <a:pt x="10893" y="1"/>
                    <a:pt x="0" y="10895"/>
                    <a:pt x="0" y="24346"/>
                  </a:cubicBezTo>
                  <a:cubicBezTo>
                    <a:pt x="0" y="29746"/>
                    <a:pt x="1769" y="34731"/>
                    <a:pt x="4741" y="38777"/>
                  </a:cubicBezTo>
                  <a:lnTo>
                    <a:pt x="4741" y="37986"/>
                  </a:lnTo>
                  <a:lnTo>
                    <a:pt x="44476" y="37986"/>
                  </a:lnTo>
                  <a:cubicBezTo>
                    <a:pt x="47110" y="34091"/>
                    <a:pt x="48653" y="29407"/>
                    <a:pt x="48653" y="24346"/>
                  </a:cubicBezTo>
                  <a:cubicBezTo>
                    <a:pt x="48653" y="10895"/>
                    <a:pt x="37759" y="1"/>
                    <a:pt x="2432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8" name="Google Shape;2378;p98"/>
            <p:cNvSpPr/>
            <p:nvPr/>
          </p:nvSpPr>
          <p:spPr>
            <a:xfrm>
              <a:off x="3902132" y="2453994"/>
              <a:ext cx="748197" cy="601533"/>
            </a:xfrm>
            <a:custGeom>
              <a:avLst/>
              <a:gdLst/>
              <a:ahLst/>
              <a:cxnLst/>
              <a:rect l="l" t="t" r="r" b="b"/>
              <a:pathLst>
                <a:path w="41240" h="33156" extrusionOk="0">
                  <a:moveTo>
                    <a:pt x="18876" y="1"/>
                  </a:moveTo>
                  <a:cubicBezTo>
                    <a:pt x="17739" y="1"/>
                    <a:pt x="16611" y="113"/>
                    <a:pt x="15521" y="344"/>
                  </a:cubicBezTo>
                  <a:cubicBezTo>
                    <a:pt x="13283" y="815"/>
                    <a:pt x="11176" y="1811"/>
                    <a:pt x="9463" y="3336"/>
                  </a:cubicBezTo>
                  <a:cubicBezTo>
                    <a:pt x="8560" y="4126"/>
                    <a:pt x="7789" y="5067"/>
                    <a:pt x="7130" y="6083"/>
                  </a:cubicBezTo>
                  <a:cubicBezTo>
                    <a:pt x="6866" y="6497"/>
                    <a:pt x="5080" y="9374"/>
                    <a:pt x="5419" y="9770"/>
                  </a:cubicBezTo>
                  <a:cubicBezTo>
                    <a:pt x="5419" y="9770"/>
                    <a:pt x="5625" y="9996"/>
                    <a:pt x="6001" y="10353"/>
                  </a:cubicBezTo>
                  <a:cubicBezTo>
                    <a:pt x="5851" y="10749"/>
                    <a:pt x="5720" y="11143"/>
                    <a:pt x="5662" y="11557"/>
                  </a:cubicBezTo>
                  <a:cubicBezTo>
                    <a:pt x="5512" y="12799"/>
                    <a:pt x="5813" y="14097"/>
                    <a:pt x="5361" y="15264"/>
                  </a:cubicBezTo>
                  <a:cubicBezTo>
                    <a:pt x="4722" y="16900"/>
                    <a:pt x="2860" y="17634"/>
                    <a:pt x="1543" y="18781"/>
                  </a:cubicBezTo>
                  <a:cubicBezTo>
                    <a:pt x="1147" y="19140"/>
                    <a:pt x="790" y="19534"/>
                    <a:pt x="527" y="20005"/>
                  </a:cubicBezTo>
                  <a:cubicBezTo>
                    <a:pt x="0" y="20983"/>
                    <a:pt x="0" y="22187"/>
                    <a:pt x="301" y="23279"/>
                  </a:cubicBezTo>
                  <a:cubicBezTo>
                    <a:pt x="658" y="24614"/>
                    <a:pt x="1505" y="25855"/>
                    <a:pt x="2690" y="26608"/>
                  </a:cubicBezTo>
                  <a:cubicBezTo>
                    <a:pt x="4724" y="27886"/>
                    <a:pt x="7946" y="28096"/>
                    <a:pt x="10362" y="28096"/>
                  </a:cubicBezTo>
                  <a:cubicBezTo>
                    <a:pt x="10472" y="28096"/>
                    <a:pt x="10580" y="28096"/>
                    <a:pt x="10686" y="28095"/>
                  </a:cubicBezTo>
                  <a:cubicBezTo>
                    <a:pt x="11138" y="28095"/>
                    <a:pt x="11608" y="28075"/>
                    <a:pt x="11984" y="27832"/>
                  </a:cubicBezTo>
                  <a:cubicBezTo>
                    <a:pt x="12511" y="27473"/>
                    <a:pt x="12681" y="26796"/>
                    <a:pt x="12699" y="26156"/>
                  </a:cubicBezTo>
                  <a:cubicBezTo>
                    <a:pt x="12756" y="24558"/>
                    <a:pt x="12192" y="22958"/>
                    <a:pt x="11457" y="21548"/>
                  </a:cubicBezTo>
                  <a:cubicBezTo>
                    <a:pt x="11439" y="21491"/>
                    <a:pt x="11401" y="21453"/>
                    <a:pt x="11364" y="21415"/>
                  </a:cubicBezTo>
                  <a:cubicBezTo>
                    <a:pt x="11329" y="21395"/>
                    <a:pt x="11295" y="21387"/>
                    <a:pt x="11260" y="21387"/>
                  </a:cubicBezTo>
                  <a:cubicBezTo>
                    <a:pt x="11201" y="21387"/>
                    <a:pt x="11141" y="21411"/>
                    <a:pt x="11081" y="21435"/>
                  </a:cubicBezTo>
                  <a:cubicBezTo>
                    <a:pt x="11061" y="21442"/>
                    <a:pt x="11043" y="21446"/>
                    <a:pt x="11027" y="21446"/>
                  </a:cubicBezTo>
                  <a:cubicBezTo>
                    <a:pt x="10375" y="21446"/>
                    <a:pt x="13222" y="15542"/>
                    <a:pt x="13095" y="13852"/>
                  </a:cubicBezTo>
                  <a:lnTo>
                    <a:pt x="13095" y="13852"/>
                  </a:lnTo>
                  <a:cubicBezTo>
                    <a:pt x="13540" y="13916"/>
                    <a:pt x="14004" y="13954"/>
                    <a:pt x="14485" y="13954"/>
                  </a:cubicBezTo>
                  <a:cubicBezTo>
                    <a:pt x="14714" y="13954"/>
                    <a:pt x="14946" y="13946"/>
                    <a:pt x="15182" y="13927"/>
                  </a:cubicBezTo>
                  <a:cubicBezTo>
                    <a:pt x="16412" y="14519"/>
                    <a:pt x="17569" y="14750"/>
                    <a:pt x="18627" y="14750"/>
                  </a:cubicBezTo>
                  <a:cubicBezTo>
                    <a:pt x="20094" y="14750"/>
                    <a:pt x="21372" y="14305"/>
                    <a:pt x="22389" y="13759"/>
                  </a:cubicBezTo>
                  <a:cubicBezTo>
                    <a:pt x="22444" y="15997"/>
                    <a:pt x="23216" y="18349"/>
                    <a:pt x="25379" y="19308"/>
                  </a:cubicBezTo>
                  <a:cubicBezTo>
                    <a:pt x="25617" y="18172"/>
                    <a:pt x="26758" y="17341"/>
                    <a:pt x="27903" y="17341"/>
                  </a:cubicBezTo>
                  <a:cubicBezTo>
                    <a:pt x="28028" y="17341"/>
                    <a:pt x="28153" y="17351"/>
                    <a:pt x="28277" y="17371"/>
                  </a:cubicBezTo>
                  <a:cubicBezTo>
                    <a:pt x="28427" y="17389"/>
                    <a:pt x="28578" y="17427"/>
                    <a:pt x="28710" y="17484"/>
                  </a:cubicBezTo>
                  <a:cubicBezTo>
                    <a:pt x="29764" y="17860"/>
                    <a:pt x="30572" y="18894"/>
                    <a:pt x="30667" y="20005"/>
                  </a:cubicBezTo>
                  <a:cubicBezTo>
                    <a:pt x="30722" y="20437"/>
                    <a:pt x="30647" y="20870"/>
                    <a:pt x="30516" y="21284"/>
                  </a:cubicBezTo>
                  <a:cubicBezTo>
                    <a:pt x="30271" y="22093"/>
                    <a:pt x="29706" y="22808"/>
                    <a:pt x="28991" y="23241"/>
                  </a:cubicBezTo>
                  <a:cubicBezTo>
                    <a:pt x="28346" y="23642"/>
                    <a:pt x="27595" y="23838"/>
                    <a:pt x="26840" y="23838"/>
                  </a:cubicBezTo>
                  <a:cubicBezTo>
                    <a:pt x="26319" y="23838"/>
                    <a:pt x="25796" y="23744"/>
                    <a:pt x="25304" y="23560"/>
                  </a:cubicBezTo>
                  <a:cubicBezTo>
                    <a:pt x="25220" y="23536"/>
                    <a:pt x="25129" y="23505"/>
                    <a:pt x="25044" y="23505"/>
                  </a:cubicBezTo>
                  <a:cubicBezTo>
                    <a:pt x="24996" y="23505"/>
                    <a:pt x="24950" y="23515"/>
                    <a:pt x="24910" y="23542"/>
                  </a:cubicBezTo>
                  <a:cubicBezTo>
                    <a:pt x="24834" y="23580"/>
                    <a:pt x="24797" y="23655"/>
                    <a:pt x="24759" y="23730"/>
                  </a:cubicBezTo>
                  <a:cubicBezTo>
                    <a:pt x="23686" y="25762"/>
                    <a:pt x="22896" y="28057"/>
                    <a:pt x="22971" y="30371"/>
                  </a:cubicBezTo>
                  <a:cubicBezTo>
                    <a:pt x="22991" y="31274"/>
                    <a:pt x="23254" y="32252"/>
                    <a:pt x="24007" y="32761"/>
                  </a:cubicBezTo>
                  <a:cubicBezTo>
                    <a:pt x="24533" y="33118"/>
                    <a:pt x="25211" y="33155"/>
                    <a:pt x="25850" y="33155"/>
                  </a:cubicBezTo>
                  <a:lnTo>
                    <a:pt x="25906" y="33155"/>
                  </a:lnTo>
                  <a:cubicBezTo>
                    <a:pt x="29405" y="33155"/>
                    <a:pt x="34317" y="32929"/>
                    <a:pt x="37345" y="31010"/>
                  </a:cubicBezTo>
                  <a:cubicBezTo>
                    <a:pt x="39058" y="29939"/>
                    <a:pt x="40280" y="28151"/>
                    <a:pt x="40807" y="26194"/>
                  </a:cubicBezTo>
                  <a:cubicBezTo>
                    <a:pt x="41240" y="24651"/>
                    <a:pt x="41220" y="22920"/>
                    <a:pt x="40468" y="21510"/>
                  </a:cubicBezTo>
                  <a:cubicBezTo>
                    <a:pt x="40092" y="20833"/>
                    <a:pt x="39584" y="20268"/>
                    <a:pt x="39020" y="19760"/>
                  </a:cubicBezTo>
                  <a:cubicBezTo>
                    <a:pt x="37119" y="18086"/>
                    <a:pt x="34447" y="17032"/>
                    <a:pt x="33526" y="14680"/>
                  </a:cubicBezTo>
                  <a:cubicBezTo>
                    <a:pt x="32867" y="13024"/>
                    <a:pt x="33301" y="11143"/>
                    <a:pt x="33075" y="9374"/>
                  </a:cubicBezTo>
                  <a:cubicBezTo>
                    <a:pt x="32792" y="7230"/>
                    <a:pt x="31513" y="5293"/>
                    <a:pt x="29876" y="3900"/>
                  </a:cubicBezTo>
                  <a:cubicBezTo>
                    <a:pt x="26908" y="1371"/>
                    <a:pt x="22838" y="1"/>
                    <a:pt x="18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9" name="Google Shape;2379;p98"/>
            <p:cNvSpPr/>
            <p:nvPr/>
          </p:nvSpPr>
          <p:spPr>
            <a:xfrm>
              <a:off x="4014418" y="2665994"/>
              <a:ext cx="445779" cy="574555"/>
            </a:xfrm>
            <a:custGeom>
              <a:avLst/>
              <a:gdLst/>
              <a:ahLst/>
              <a:cxnLst/>
              <a:rect l="l" t="t" r="r" b="b"/>
              <a:pathLst>
                <a:path w="24571" h="31669" extrusionOk="0">
                  <a:moveTo>
                    <a:pt x="15332" y="1"/>
                  </a:moveTo>
                  <a:cubicBezTo>
                    <a:pt x="15164" y="1"/>
                    <a:pt x="14989" y="49"/>
                    <a:pt x="14825" y="155"/>
                  </a:cubicBezTo>
                  <a:cubicBezTo>
                    <a:pt x="12453" y="1705"/>
                    <a:pt x="10229" y="2271"/>
                    <a:pt x="8246" y="2271"/>
                  </a:cubicBezTo>
                  <a:cubicBezTo>
                    <a:pt x="5558" y="2271"/>
                    <a:pt x="3311" y="1232"/>
                    <a:pt x="1731" y="192"/>
                  </a:cubicBezTo>
                  <a:lnTo>
                    <a:pt x="697" y="8922"/>
                  </a:lnTo>
                  <a:lnTo>
                    <a:pt x="602" y="9768"/>
                  </a:lnTo>
                  <a:cubicBezTo>
                    <a:pt x="0" y="14717"/>
                    <a:pt x="3256" y="19250"/>
                    <a:pt x="8015" y="20361"/>
                  </a:cubicBezTo>
                  <a:lnTo>
                    <a:pt x="8128" y="25967"/>
                  </a:lnTo>
                  <a:cubicBezTo>
                    <a:pt x="8202" y="29138"/>
                    <a:pt x="10798" y="31669"/>
                    <a:pt x="13954" y="31669"/>
                  </a:cubicBezTo>
                  <a:cubicBezTo>
                    <a:pt x="14000" y="31669"/>
                    <a:pt x="14046" y="31668"/>
                    <a:pt x="14092" y="31667"/>
                  </a:cubicBezTo>
                  <a:cubicBezTo>
                    <a:pt x="17328" y="31612"/>
                    <a:pt x="19887" y="28920"/>
                    <a:pt x="19812" y="25704"/>
                  </a:cubicBezTo>
                  <a:lnTo>
                    <a:pt x="19717" y="21470"/>
                  </a:lnTo>
                  <a:lnTo>
                    <a:pt x="19661" y="21470"/>
                  </a:lnTo>
                  <a:cubicBezTo>
                    <a:pt x="19022" y="21470"/>
                    <a:pt x="18344" y="21433"/>
                    <a:pt x="17818" y="21076"/>
                  </a:cubicBezTo>
                  <a:cubicBezTo>
                    <a:pt x="17065" y="20567"/>
                    <a:pt x="16802" y="19589"/>
                    <a:pt x="16782" y="18686"/>
                  </a:cubicBezTo>
                  <a:cubicBezTo>
                    <a:pt x="16707" y="16372"/>
                    <a:pt x="17497" y="14077"/>
                    <a:pt x="18570" y="12045"/>
                  </a:cubicBezTo>
                  <a:cubicBezTo>
                    <a:pt x="18608" y="11970"/>
                    <a:pt x="18645" y="11895"/>
                    <a:pt x="18721" y="11857"/>
                  </a:cubicBezTo>
                  <a:cubicBezTo>
                    <a:pt x="18761" y="11830"/>
                    <a:pt x="18807" y="11820"/>
                    <a:pt x="18855" y="11820"/>
                  </a:cubicBezTo>
                  <a:cubicBezTo>
                    <a:pt x="18940" y="11820"/>
                    <a:pt x="19031" y="11851"/>
                    <a:pt x="19115" y="11875"/>
                  </a:cubicBezTo>
                  <a:cubicBezTo>
                    <a:pt x="19607" y="12059"/>
                    <a:pt x="20130" y="12153"/>
                    <a:pt x="20651" y="12153"/>
                  </a:cubicBezTo>
                  <a:cubicBezTo>
                    <a:pt x="21406" y="12153"/>
                    <a:pt x="22157" y="11957"/>
                    <a:pt x="22802" y="11556"/>
                  </a:cubicBezTo>
                  <a:cubicBezTo>
                    <a:pt x="23517" y="11123"/>
                    <a:pt x="24082" y="10408"/>
                    <a:pt x="24327" y="9599"/>
                  </a:cubicBezTo>
                  <a:cubicBezTo>
                    <a:pt x="24365" y="9505"/>
                    <a:pt x="24383" y="9392"/>
                    <a:pt x="24383" y="9279"/>
                  </a:cubicBezTo>
                  <a:cubicBezTo>
                    <a:pt x="24571" y="7811"/>
                    <a:pt x="23781" y="6439"/>
                    <a:pt x="22521" y="5799"/>
                  </a:cubicBezTo>
                  <a:cubicBezTo>
                    <a:pt x="22389" y="5742"/>
                    <a:pt x="22238" y="5704"/>
                    <a:pt x="22088" y="5686"/>
                  </a:cubicBezTo>
                  <a:cubicBezTo>
                    <a:pt x="21964" y="5666"/>
                    <a:pt x="21839" y="5656"/>
                    <a:pt x="21714" y="5656"/>
                  </a:cubicBezTo>
                  <a:cubicBezTo>
                    <a:pt x="20569" y="5656"/>
                    <a:pt x="19428" y="6487"/>
                    <a:pt x="19190" y="7623"/>
                  </a:cubicBezTo>
                  <a:cubicBezTo>
                    <a:pt x="16669" y="6494"/>
                    <a:pt x="16030" y="3466"/>
                    <a:pt x="16218" y="983"/>
                  </a:cubicBezTo>
                  <a:cubicBezTo>
                    <a:pt x="16260" y="408"/>
                    <a:pt x="15823" y="1"/>
                    <a:pt x="15332" y="1"/>
                  </a:cubicBezTo>
                  <a:close/>
                </a:path>
              </a:pathLst>
            </a:custGeom>
            <a:solidFill>
              <a:srgbClr val="FFB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0" name="Google Shape;2380;p98"/>
            <p:cNvSpPr/>
            <p:nvPr/>
          </p:nvSpPr>
          <p:spPr>
            <a:xfrm>
              <a:off x="4025340" y="2827865"/>
              <a:ext cx="1724" cy="15349"/>
            </a:xfrm>
            <a:custGeom>
              <a:avLst/>
              <a:gdLst/>
              <a:ahLst/>
              <a:cxnLst/>
              <a:rect l="l" t="t" r="r" b="b"/>
              <a:pathLst>
                <a:path w="95" h="846" extrusionOk="0">
                  <a:moveTo>
                    <a:pt x="95" y="0"/>
                  </a:moveTo>
                  <a:lnTo>
                    <a:pt x="0" y="846"/>
                  </a:lnTo>
                  <a:lnTo>
                    <a:pt x="95" y="3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1" name="Google Shape;2381;p98"/>
            <p:cNvSpPr/>
            <p:nvPr/>
          </p:nvSpPr>
          <p:spPr>
            <a:xfrm>
              <a:off x="4054804" y="2963846"/>
              <a:ext cx="105027" cy="71881"/>
            </a:xfrm>
            <a:custGeom>
              <a:avLst/>
              <a:gdLst/>
              <a:ahLst/>
              <a:cxnLst/>
              <a:rect l="l" t="t" r="r" b="b"/>
              <a:pathLst>
                <a:path w="5789" h="3962" extrusionOk="0">
                  <a:moveTo>
                    <a:pt x="1" y="1"/>
                  </a:moveTo>
                  <a:cubicBezTo>
                    <a:pt x="1338" y="1944"/>
                    <a:pt x="3370" y="3386"/>
                    <a:pt x="5789" y="3962"/>
                  </a:cubicBezTo>
                  <a:lnTo>
                    <a:pt x="5789" y="3944"/>
                  </a:lnTo>
                  <a:cubicBezTo>
                    <a:pt x="3370" y="3386"/>
                    <a:pt x="1338" y="1944"/>
                    <a:pt x="1" y="1"/>
                  </a:cubicBezTo>
                  <a:close/>
                </a:path>
              </a:pathLst>
            </a:custGeom>
            <a:solidFill>
              <a:srgbClr val="A0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2" name="Google Shape;2382;p98"/>
            <p:cNvSpPr/>
            <p:nvPr/>
          </p:nvSpPr>
          <p:spPr>
            <a:xfrm>
              <a:off x="4020550" y="2847659"/>
              <a:ext cx="33473" cy="115023"/>
            </a:xfrm>
            <a:custGeom>
              <a:avLst/>
              <a:gdLst/>
              <a:ahLst/>
              <a:cxnLst/>
              <a:rect l="l" t="t" r="r" b="b"/>
              <a:pathLst>
                <a:path w="1845" h="6340" extrusionOk="0">
                  <a:moveTo>
                    <a:pt x="227" y="0"/>
                  </a:moveTo>
                  <a:cubicBezTo>
                    <a:pt x="1" y="2333"/>
                    <a:pt x="640" y="4534"/>
                    <a:pt x="1845" y="6340"/>
                  </a:cubicBezTo>
                  <a:lnTo>
                    <a:pt x="1845" y="6340"/>
                  </a:lnTo>
                  <a:cubicBezTo>
                    <a:pt x="640" y="4534"/>
                    <a:pt x="1" y="2333"/>
                    <a:pt x="227" y="0"/>
                  </a:cubicBez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3" name="Google Shape;2383;p98"/>
            <p:cNvSpPr/>
            <p:nvPr/>
          </p:nvSpPr>
          <p:spPr>
            <a:xfrm>
              <a:off x="4318890" y="2952434"/>
              <a:ext cx="7874" cy="41655"/>
            </a:xfrm>
            <a:custGeom>
              <a:avLst/>
              <a:gdLst/>
              <a:ahLst/>
              <a:cxnLst/>
              <a:rect l="l" t="t" r="r" b="b"/>
              <a:pathLst>
                <a:path w="434" h="2296" extrusionOk="0">
                  <a:moveTo>
                    <a:pt x="321" y="0"/>
                  </a:moveTo>
                  <a:cubicBezTo>
                    <a:pt x="133" y="753"/>
                    <a:pt x="20" y="1525"/>
                    <a:pt x="0" y="2296"/>
                  </a:cubicBezTo>
                  <a:cubicBezTo>
                    <a:pt x="113" y="2165"/>
                    <a:pt x="263" y="1543"/>
                    <a:pt x="339" y="979"/>
                  </a:cubicBezTo>
                  <a:cubicBezTo>
                    <a:pt x="414" y="471"/>
                    <a:pt x="434" y="0"/>
                    <a:pt x="339" y="0"/>
                  </a:cubicBez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4" name="Google Shape;2384;p98"/>
            <p:cNvSpPr/>
            <p:nvPr/>
          </p:nvSpPr>
          <p:spPr>
            <a:xfrm>
              <a:off x="4016468" y="2828536"/>
              <a:ext cx="308241" cy="284003"/>
            </a:xfrm>
            <a:custGeom>
              <a:avLst/>
              <a:gdLst/>
              <a:ahLst/>
              <a:cxnLst/>
              <a:rect l="l" t="t" r="r" b="b"/>
              <a:pathLst>
                <a:path w="16990" h="15654" extrusionOk="0">
                  <a:moveTo>
                    <a:pt x="584" y="1"/>
                  </a:moveTo>
                  <a:lnTo>
                    <a:pt x="489" y="809"/>
                  </a:lnTo>
                  <a:cubicBezTo>
                    <a:pt x="471" y="809"/>
                    <a:pt x="471" y="809"/>
                    <a:pt x="471" y="829"/>
                  </a:cubicBezTo>
                  <a:lnTo>
                    <a:pt x="471" y="847"/>
                  </a:lnTo>
                  <a:lnTo>
                    <a:pt x="471" y="866"/>
                  </a:lnTo>
                  <a:lnTo>
                    <a:pt x="471" y="884"/>
                  </a:lnTo>
                  <a:lnTo>
                    <a:pt x="471" y="904"/>
                  </a:lnTo>
                  <a:lnTo>
                    <a:pt x="471" y="922"/>
                  </a:lnTo>
                  <a:lnTo>
                    <a:pt x="471" y="941"/>
                  </a:lnTo>
                  <a:lnTo>
                    <a:pt x="471" y="959"/>
                  </a:lnTo>
                  <a:cubicBezTo>
                    <a:pt x="471" y="979"/>
                    <a:pt x="471" y="979"/>
                    <a:pt x="452" y="979"/>
                  </a:cubicBezTo>
                  <a:lnTo>
                    <a:pt x="452" y="997"/>
                  </a:lnTo>
                  <a:lnTo>
                    <a:pt x="452" y="1017"/>
                  </a:lnTo>
                  <a:lnTo>
                    <a:pt x="452" y="1035"/>
                  </a:lnTo>
                  <a:lnTo>
                    <a:pt x="452" y="1054"/>
                  </a:lnTo>
                  <a:cubicBezTo>
                    <a:pt x="226" y="3387"/>
                    <a:pt x="865" y="5588"/>
                    <a:pt x="2070" y="7394"/>
                  </a:cubicBezTo>
                  <a:cubicBezTo>
                    <a:pt x="3406" y="9370"/>
                    <a:pt x="5456" y="10837"/>
                    <a:pt x="7902" y="11402"/>
                  </a:cubicBezTo>
                  <a:lnTo>
                    <a:pt x="7902" y="11420"/>
                  </a:lnTo>
                  <a:cubicBezTo>
                    <a:pt x="7959" y="11420"/>
                    <a:pt x="8015" y="11440"/>
                    <a:pt x="8072" y="11458"/>
                  </a:cubicBezTo>
                  <a:lnTo>
                    <a:pt x="8015" y="11458"/>
                  </a:lnTo>
                  <a:lnTo>
                    <a:pt x="8110" y="15654"/>
                  </a:lnTo>
                  <a:lnTo>
                    <a:pt x="16368" y="9388"/>
                  </a:lnTo>
                  <a:cubicBezTo>
                    <a:pt x="16463" y="9313"/>
                    <a:pt x="16556" y="9219"/>
                    <a:pt x="16651" y="9144"/>
                  </a:cubicBezTo>
                  <a:cubicBezTo>
                    <a:pt x="16651" y="9125"/>
                    <a:pt x="16669" y="9125"/>
                    <a:pt x="16669" y="9125"/>
                  </a:cubicBezTo>
                  <a:cubicBezTo>
                    <a:pt x="16689" y="8354"/>
                    <a:pt x="16802" y="7582"/>
                    <a:pt x="16990" y="6829"/>
                  </a:cubicBezTo>
                  <a:lnTo>
                    <a:pt x="16990" y="6829"/>
                  </a:lnTo>
                  <a:lnTo>
                    <a:pt x="16932" y="6887"/>
                  </a:lnTo>
                  <a:cubicBezTo>
                    <a:pt x="15334" y="8974"/>
                    <a:pt x="12718" y="10178"/>
                    <a:pt x="9821" y="10178"/>
                  </a:cubicBezTo>
                  <a:cubicBezTo>
                    <a:pt x="9407" y="10178"/>
                    <a:pt x="8975" y="10160"/>
                    <a:pt x="8541" y="10103"/>
                  </a:cubicBezTo>
                  <a:cubicBezTo>
                    <a:pt x="3557" y="9501"/>
                    <a:pt x="0" y="4986"/>
                    <a:pt x="584" y="1"/>
                  </a:cubicBezTo>
                  <a:close/>
                </a:path>
              </a:pathLst>
            </a:custGeom>
            <a:solidFill>
              <a:srgbClr val="FDA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5" name="Google Shape;2385;p98"/>
            <p:cNvSpPr/>
            <p:nvPr/>
          </p:nvSpPr>
          <p:spPr>
            <a:xfrm>
              <a:off x="4161864" y="2782036"/>
              <a:ext cx="21862" cy="20301"/>
            </a:xfrm>
            <a:custGeom>
              <a:avLst/>
              <a:gdLst/>
              <a:ahLst/>
              <a:cxnLst/>
              <a:rect l="l" t="t" r="r" b="b"/>
              <a:pathLst>
                <a:path w="1205" h="1119" extrusionOk="0">
                  <a:moveTo>
                    <a:pt x="608" y="1"/>
                  </a:moveTo>
                  <a:cubicBezTo>
                    <a:pt x="319" y="1"/>
                    <a:pt x="73" y="215"/>
                    <a:pt x="38" y="494"/>
                  </a:cubicBezTo>
                  <a:cubicBezTo>
                    <a:pt x="1" y="795"/>
                    <a:pt x="226" y="1077"/>
                    <a:pt x="527" y="1114"/>
                  </a:cubicBezTo>
                  <a:cubicBezTo>
                    <a:pt x="553" y="1117"/>
                    <a:pt x="578" y="1119"/>
                    <a:pt x="602" y="1119"/>
                  </a:cubicBezTo>
                  <a:cubicBezTo>
                    <a:pt x="891" y="1119"/>
                    <a:pt x="1133" y="920"/>
                    <a:pt x="1167" y="625"/>
                  </a:cubicBezTo>
                  <a:cubicBezTo>
                    <a:pt x="1205" y="324"/>
                    <a:pt x="979" y="43"/>
                    <a:pt x="678" y="5"/>
                  </a:cubicBezTo>
                  <a:cubicBezTo>
                    <a:pt x="655" y="2"/>
                    <a:pt x="631" y="1"/>
                    <a:pt x="608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6" name="Google Shape;2386;p98"/>
            <p:cNvSpPr/>
            <p:nvPr/>
          </p:nvSpPr>
          <p:spPr>
            <a:xfrm>
              <a:off x="4060500" y="2767358"/>
              <a:ext cx="21862" cy="20320"/>
            </a:xfrm>
            <a:custGeom>
              <a:avLst/>
              <a:gdLst/>
              <a:ahLst/>
              <a:cxnLst/>
              <a:rect l="l" t="t" r="r" b="b"/>
              <a:pathLst>
                <a:path w="1205" h="1120" extrusionOk="0">
                  <a:moveTo>
                    <a:pt x="608" y="0"/>
                  </a:moveTo>
                  <a:cubicBezTo>
                    <a:pt x="317" y="0"/>
                    <a:pt x="73" y="214"/>
                    <a:pt x="38" y="493"/>
                  </a:cubicBezTo>
                  <a:cubicBezTo>
                    <a:pt x="1" y="814"/>
                    <a:pt x="227" y="1095"/>
                    <a:pt x="546" y="1115"/>
                  </a:cubicBezTo>
                  <a:cubicBezTo>
                    <a:pt x="569" y="1118"/>
                    <a:pt x="593" y="1119"/>
                    <a:pt x="616" y="1119"/>
                  </a:cubicBezTo>
                  <a:cubicBezTo>
                    <a:pt x="889" y="1119"/>
                    <a:pt x="1133" y="920"/>
                    <a:pt x="1167" y="626"/>
                  </a:cubicBezTo>
                  <a:cubicBezTo>
                    <a:pt x="1205" y="325"/>
                    <a:pt x="979" y="42"/>
                    <a:pt x="678" y="4"/>
                  </a:cubicBezTo>
                  <a:cubicBezTo>
                    <a:pt x="655" y="2"/>
                    <a:pt x="631" y="0"/>
                    <a:pt x="608" y="0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7" name="Google Shape;2387;p98"/>
            <p:cNvSpPr/>
            <p:nvPr/>
          </p:nvSpPr>
          <p:spPr>
            <a:xfrm>
              <a:off x="4074833" y="2767866"/>
              <a:ext cx="47805" cy="91402"/>
            </a:xfrm>
            <a:custGeom>
              <a:avLst/>
              <a:gdLst/>
              <a:ahLst/>
              <a:cxnLst/>
              <a:rect l="l" t="t" r="r" b="b"/>
              <a:pathLst>
                <a:path w="2635" h="5038" extrusionOk="0">
                  <a:moveTo>
                    <a:pt x="2166" y="0"/>
                  </a:moveTo>
                  <a:cubicBezTo>
                    <a:pt x="2060" y="0"/>
                    <a:pt x="1948" y="59"/>
                    <a:pt x="1882" y="164"/>
                  </a:cubicBezTo>
                  <a:lnTo>
                    <a:pt x="94" y="3458"/>
                  </a:lnTo>
                  <a:cubicBezTo>
                    <a:pt x="19" y="3608"/>
                    <a:pt x="1" y="3796"/>
                    <a:pt x="76" y="3947"/>
                  </a:cubicBezTo>
                  <a:cubicBezTo>
                    <a:pt x="207" y="4285"/>
                    <a:pt x="696" y="5038"/>
                    <a:pt x="2314" y="5038"/>
                  </a:cubicBezTo>
                  <a:cubicBezTo>
                    <a:pt x="2502" y="5038"/>
                    <a:pt x="2635" y="4905"/>
                    <a:pt x="2635" y="4737"/>
                  </a:cubicBezTo>
                  <a:cubicBezTo>
                    <a:pt x="2635" y="4567"/>
                    <a:pt x="2484" y="4436"/>
                    <a:pt x="2314" y="4436"/>
                  </a:cubicBezTo>
                  <a:cubicBezTo>
                    <a:pt x="1073" y="4436"/>
                    <a:pt x="734" y="3927"/>
                    <a:pt x="641" y="3739"/>
                  </a:cubicBezTo>
                  <a:lnTo>
                    <a:pt x="2427" y="447"/>
                  </a:lnTo>
                  <a:cubicBezTo>
                    <a:pt x="2502" y="297"/>
                    <a:pt x="2447" y="127"/>
                    <a:pt x="2296" y="33"/>
                  </a:cubicBezTo>
                  <a:cubicBezTo>
                    <a:pt x="2257" y="11"/>
                    <a:pt x="2212" y="0"/>
                    <a:pt x="2166" y="0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8" name="Google Shape;2388;p98"/>
            <p:cNvSpPr/>
            <p:nvPr/>
          </p:nvSpPr>
          <p:spPr>
            <a:xfrm>
              <a:off x="4087134" y="2943817"/>
              <a:ext cx="41292" cy="23331"/>
            </a:xfrm>
            <a:custGeom>
              <a:avLst/>
              <a:gdLst/>
              <a:ahLst/>
              <a:cxnLst/>
              <a:rect l="l" t="t" r="r" b="b"/>
              <a:pathLst>
                <a:path w="2276" h="1286" extrusionOk="0">
                  <a:moveTo>
                    <a:pt x="718" y="0"/>
                  </a:moveTo>
                  <a:cubicBezTo>
                    <a:pt x="576" y="0"/>
                    <a:pt x="424" y="19"/>
                    <a:pt x="264" y="61"/>
                  </a:cubicBezTo>
                  <a:cubicBezTo>
                    <a:pt x="94" y="99"/>
                    <a:pt x="0" y="269"/>
                    <a:pt x="38" y="420"/>
                  </a:cubicBezTo>
                  <a:cubicBezTo>
                    <a:pt x="70" y="564"/>
                    <a:pt x="197" y="654"/>
                    <a:pt x="340" y="654"/>
                  </a:cubicBezTo>
                  <a:cubicBezTo>
                    <a:pt x="364" y="654"/>
                    <a:pt x="389" y="651"/>
                    <a:pt x="414" y="645"/>
                  </a:cubicBezTo>
                  <a:cubicBezTo>
                    <a:pt x="516" y="618"/>
                    <a:pt x="613" y="606"/>
                    <a:pt x="704" y="606"/>
                  </a:cubicBezTo>
                  <a:cubicBezTo>
                    <a:pt x="1302" y="606"/>
                    <a:pt x="1658" y="1120"/>
                    <a:pt x="1674" y="1153"/>
                  </a:cubicBezTo>
                  <a:cubicBezTo>
                    <a:pt x="1731" y="1247"/>
                    <a:pt x="1844" y="1285"/>
                    <a:pt x="1937" y="1285"/>
                  </a:cubicBezTo>
                  <a:cubicBezTo>
                    <a:pt x="1995" y="1285"/>
                    <a:pt x="2050" y="1266"/>
                    <a:pt x="2107" y="1247"/>
                  </a:cubicBezTo>
                  <a:cubicBezTo>
                    <a:pt x="2238" y="1153"/>
                    <a:pt x="2276" y="965"/>
                    <a:pt x="2183" y="814"/>
                  </a:cubicBezTo>
                  <a:cubicBezTo>
                    <a:pt x="2166" y="781"/>
                    <a:pt x="1641" y="0"/>
                    <a:pt x="718" y="0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9" name="Google Shape;2389;p98"/>
            <p:cNvSpPr/>
            <p:nvPr/>
          </p:nvSpPr>
          <p:spPr>
            <a:xfrm>
              <a:off x="4150616" y="2746204"/>
              <a:ext cx="41310" cy="22279"/>
            </a:xfrm>
            <a:custGeom>
              <a:avLst/>
              <a:gdLst/>
              <a:ahLst/>
              <a:cxnLst/>
              <a:rect l="l" t="t" r="r" b="b"/>
              <a:pathLst>
                <a:path w="2277" h="1228" extrusionOk="0">
                  <a:moveTo>
                    <a:pt x="791" y="0"/>
                  </a:moveTo>
                  <a:cubicBezTo>
                    <a:pt x="548" y="0"/>
                    <a:pt x="348" y="58"/>
                    <a:pt x="226" y="136"/>
                  </a:cubicBezTo>
                  <a:cubicBezTo>
                    <a:pt x="1" y="267"/>
                    <a:pt x="1" y="437"/>
                    <a:pt x="113" y="531"/>
                  </a:cubicBezTo>
                  <a:cubicBezTo>
                    <a:pt x="226" y="643"/>
                    <a:pt x="395" y="681"/>
                    <a:pt x="565" y="738"/>
                  </a:cubicBezTo>
                  <a:cubicBezTo>
                    <a:pt x="734" y="794"/>
                    <a:pt x="904" y="851"/>
                    <a:pt x="1054" y="889"/>
                  </a:cubicBezTo>
                  <a:cubicBezTo>
                    <a:pt x="1205" y="945"/>
                    <a:pt x="1373" y="1020"/>
                    <a:pt x="1524" y="1095"/>
                  </a:cubicBezTo>
                  <a:cubicBezTo>
                    <a:pt x="1694" y="1152"/>
                    <a:pt x="1862" y="1227"/>
                    <a:pt x="2013" y="1227"/>
                  </a:cubicBezTo>
                  <a:cubicBezTo>
                    <a:pt x="2163" y="1227"/>
                    <a:pt x="2276" y="1095"/>
                    <a:pt x="2201" y="851"/>
                  </a:cubicBezTo>
                  <a:cubicBezTo>
                    <a:pt x="2126" y="606"/>
                    <a:pt x="1844" y="287"/>
                    <a:pt x="1355" y="99"/>
                  </a:cubicBezTo>
                  <a:cubicBezTo>
                    <a:pt x="1154" y="29"/>
                    <a:pt x="962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0" name="Google Shape;2390;p98"/>
            <p:cNvSpPr/>
            <p:nvPr/>
          </p:nvSpPr>
          <p:spPr>
            <a:xfrm>
              <a:off x="4034556" y="2728533"/>
              <a:ext cx="43361" cy="17707"/>
            </a:xfrm>
            <a:custGeom>
              <a:avLst/>
              <a:gdLst/>
              <a:ahLst/>
              <a:cxnLst/>
              <a:rect l="l" t="t" r="r" b="b"/>
              <a:pathLst>
                <a:path w="2390" h="976" extrusionOk="0">
                  <a:moveTo>
                    <a:pt x="1358" y="1"/>
                  </a:moveTo>
                  <a:cubicBezTo>
                    <a:pt x="1279" y="1"/>
                    <a:pt x="1196" y="6"/>
                    <a:pt x="1110" y="19"/>
                  </a:cubicBezTo>
                  <a:cubicBezTo>
                    <a:pt x="603" y="75"/>
                    <a:pt x="245" y="338"/>
                    <a:pt x="132" y="546"/>
                  </a:cubicBezTo>
                  <a:cubicBezTo>
                    <a:pt x="1" y="772"/>
                    <a:pt x="76" y="922"/>
                    <a:pt x="227" y="960"/>
                  </a:cubicBezTo>
                  <a:cubicBezTo>
                    <a:pt x="265" y="971"/>
                    <a:pt x="308" y="975"/>
                    <a:pt x="355" y="975"/>
                  </a:cubicBezTo>
                  <a:cubicBezTo>
                    <a:pt x="466" y="975"/>
                    <a:pt x="596" y="949"/>
                    <a:pt x="716" y="922"/>
                  </a:cubicBezTo>
                  <a:cubicBezTo>
                    <a:pt x="904" y="903"/>
                    <a:pt x="1073" y="865"/>
                    <a:pt x="1223" y="847"/>
                  </a:cubicBezTo>
                  <a:cubicBezTo>
                    <a:pt x="1374" y="827"/>
                    <a:pt x="1562" y="809"/>
                    <a:pt x="1732" y="809"/>
                  </a:cubicBezTo>
                  <a:cubicBezTo>
                    <a:pt x="1920" y="790"/>
                    <a:pt x="2108" y="772"/>
                    <a:pt x="2221" y="696"/>
                  </a:cubicBezTo>
                  <a:cubicBezTo>
                    <a:pt x="2352" y="621"/>
                    <a:pt x="2390" y="451"/>
                    <a:pt x="2201" y="282"/>
                  </a:cubicBezTo>
                  <a:cubicBezTo>
                    <a:pt x="2061" y="141"/>
                    <a:pt x="1751" y="1"/>
                    <a:pt x="1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1" name="Google Shape;2391;p98"/>
            <p:cNvSpPr/>
            <p:nvPr/>
          </p:nvSpPr>
          <p:spPr>
            <a:xfrm>
              <a:off x="4385093" y="2799181"/>
              <a:ext cx="33836" cy="54282"/>
            </a:xfrm>
            <a:custGeom>
              <a:avLst/>
              <a:gdLst/>
              <a:ahLst/>
              <a:cxnLst/>
              <a:rect l="l" t="t" r="r" b="b"/>
              <a:pathLst>
                <a:path w="1865" h="2992" extrusionOk="0">
                  <a:moveTo>
                    <a:pt x="1518" y="1"/>
                  </a:moveTo>
                  <a:cubicBezTo>
                    <a:pt x="1411" y="1"/>
                    <a:pt x="1306" y="51"/>
                    <a:pt x="1243" y="151"/>
                  </a:cubicBezTo>
                  <a:lnTo>
                    <a:pt x="1" y="2126"/>
                  </a:lnTo>
                  <a:lnTo>
                    <a:pt x="1356" y="2954"/>
                  </a:lnTo>
                  <a:cubicBezTo>
                    <a:pt x="1393" y="2973"/>
                    <a:pt x="1450" y="2991"/>
                    <a:pt x="1506" y="2991"/>
                  </a:cubicBezTo>
                  <a:cubicBezTo>
                    <a:pt x="1619" y="2991"/>
                    <a:pt x="1714" y="2936"/>
                    <a:pt x="1769" y="2841"/>
                  </a:cubicBezTo>
                  <a:cubicBezTo>
                    <a:pt x="1864" y="2690"/>
                    <a:pt x="1807" y="2502"/>
                    <a:pt x="1676" y="2427"/>
                  </a:cubicBezTo>
                  <a:lnTo>
                    <a:pt x="848" y="1920"/>
                  </a:lnTo>
                  <a:lnTo>
                    <a:pt x="1769" y="470"/>
                  </a:lnTo>
                  <a:cubicBezTo>
                    <a:pt x="1845" y="320"/>
                    <a:pt x="1807" y="132"/>
                    <a:pt x="1676" y="38"/>
                  </a:cubicBezTo>
                  <a:cubicBezTo>
                    <a:pt x="1626" y="13"/>
                    <a:pt x="1572" y="1"/>
                    <a:pt x="1518" y="1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2" name="Google Shape;2392;p98"/>
            <p:cNvSpPr/>
            <p:nvPr/>
          </p:nvSpPr>
          <p:spPr>
            <a:xfrm>
              <a:off x="4131838" y="2859942"/>
              <a:ext cx="79555" cy="57512"/>
            </a:xfrm>
            <a:custGeom>
              <a:avLst/>
              <a:gdLst/>
              <a:ahLst/>
              <a:cxnLst/>
              <a:rect l="l" t="t" r="r" b="b"/>
              <a:pathLst>
                <a:path w="4385" h="3170" extrusionOk="0">
                  <a:moveTo>
                    <a:pt x="4139" y="1"/>
                  </a:moveTo>
                  <a:lnTo>
                    <a:pt x="0" y="678"/>
                  </a:lnTo>
                  <a:lnTo>
                    <a:pt x="339" y="2653"/>
                  </a:lnTo>
                  <a:cubicBezTo>
                    <a:pt x="390" y="2957"/>
                    <a:pt x="638" y="3170"/>
                    <a:pt x="933" y="3170"/>
                  </a:cubicBezTo>
                  <a:cubicBezTo>
                    <a:pt x="967" y="3170"/>
                    <a:pt x="1001" y="3167"/>
                    <a:pt x="1036" y="3161"/>
                  </a:cubicBezTo>
                  <a:lnTo>
                    <a:pt x="2127" y="2973"/>
                  </a:lnTo>
                  <a:cubicBezTo>
                    <a:pt x="3481" y="2765"/>
                    <a:pt x="4384" y="1486"/>
                    <a:pt x="4159" y="132"/>
                  </a:cubicBezTo>
                  <a:lnTo>
                    <a:pt x="4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3" name="Google Shape;2393;p98"/>
            <p:cNvSpPr/>
            <p:nvPr/>
          </p:nvSpPr>
          <p:spPr>
            <a:xfrm>
              <a:off x="3983684" y="2710408"/>
              <a:ext cx="263211" cy="142038"/>
            </a:xfrm>
            <a:custGeom>
              <a:avLst/>
              <a:gdLst/>
              <a:ahLst/>
              <a:cxnLst/>
              <a:rect l="l" t="t" r="r" b="b"/>
              <a:pathLst>
                <a:path w="14508" h="7829" extrusionOk="0">
                  <a:moveTo>
                    <a:pt x="3379" y="790"/>
                  </a:moveTo>
                  <a:cubicBezTo>
                    <a:pt x="4743" y="790"/>
                    <a:pt x="5854" y="1880"/>
                    <a:pt x="5908" y="3238"/>
                  </a:cubicBezTo>
                  <a:cubicBezTo>
                    <a:pt x="5928" y="3915"/>
                    <a:pt x="5683" y="4573"/>
                    <a:pt x="5231" y="5062"/>
                  </a:cubicBezTo>
                  <a:cubicBezTo>
                    <a:pt x="4762" y="5571"/>
                    <a:pt x="4140" y="5852"/>
                    <a:pt x="3445" y="5872"/>
                  </a:cubicBezTo>
                  <a:cubicBezTo>
                    <a:pt x="3411" y="5873"/>
                    <a:pt x="3378" y="5874"/>
                    <a:pt x="3344" y="5874"/>
                  </a:cubicBezTo>
                  <a:cubicBezTo>
                    <a:pt x="1996" y="5874"/>
                    <a:pt x="865" y="4785"/>
                    <a:pt x="829" y="3426"/>
                  </a:cubicBezTo>
                  <a:cubicBezTo>
                    <a:pt x="791" y="2729"/>
                    <a:pt x="1036" y="2090"/>
                    <a:pt x="1506" y="1601"/>
                  </a:cubicBezTo>
                  <a:cubicBezTo>
                    <a:pt x="1958" y="1093"/>
                    <a:pt x="2597" y="810"/>
                    <a:pt x="3275" y="792"/>
                  </a:cubicBezTo>
                  <a:cubicBezTo>
                    <a:pt x="3309" y="791"/>
                    <a:pt x="3344" y="790"/>
                    <a:pt x="3379" y="790"/>
                  </a:cubicBezTo>
                  <a:close/>
                  <a:moveTo>
                    <a:pt x="11026" y="1959"/>
                  </a:moveTo>
                  <a:cubicBezTo>
                    <a:pt x="11176" y="1959"/>
                    <a:pt x="11327" y="1959"/>
                    <a:pt x="11477" y="1977"/>
                  </a:cubicBezTo>
                  <a:cubicBezTo>
                    <a:pt x="11986" y="2052"/>
                    <a:pt x="12456" y="2278"/>
                    <a:pt x="12851" y="2636"/>
                  </a:cubicBezTo>
                  <a:cubicBezTo>
                    <a:pt x="13341" y="3106"/>
                    <a:pt x="13642" y="3745"/>
                    <a:pt x="13660" y="4423"/>
                  </a:cubicBezTo>
                  <a:cubicBezTo>
                    <a:pt x="13697" y="5815"/>
                    <a:pt x="12606" y="7001"/>
                    <a:pt x="11196" y="7057"/>
                  </a:cubicBezTo>
                  <a:cubicBezTo>
                    <a:pt x="11173" y="7057"/>
                    <a:pt x="11149" y="7057"/>
                    <a:pt x="11126" y="7057"/>
                  </a:cubicBezTo>
                  <a:cubicBezTo>
                    <a:pt x="9764" y="7057"/>
                    <a:pt x="8617" y="5979"/>
                    <a:pt x="8562" y="4593"/>
                  </a:cubicBezTo>
                  <a:cubicBezTo>
                    <a:pt x="8542" y="3915"/>
                    <a:pt x="8788" y="3256"/>
                    <a:pt x="9257" y="2767"/>
                  </a:cubicBezTo>
                  <a:cubicBezTo>
                    <a:pt x="9709" y="2278"/>
                    <a:pt x="10348" y="1977"/>
                    <a:pt x="11026" y="1959"/>
                  </a:cubicBezTo>
                  <a:close/>
                  <a:moveTo>
                    <a:pt x="3362" y="0"/>
                  </a:moveTo>
                  <a:cubicBezTo>
                    <a:pt x="3327" y="0"/>
                    <a:pt x="3292" y="1"/>
                    <a:pt x="3256" y="2"/>
                  </a:cubicBezTo>
                  <a:cubicBezTo>
                    <a:pt x="2353" y="40"/>
                    <a:pt x="1544" y="416"/>
                    <a:pt x="924" y="1056"/>
                  </a:cubicBezTo>
                  <a:cubicBezTo>
                    <a:pt x="321" y="1713"/>
                    <a:pt x="1" y="2561"/>
                    <a:pt x="39" y="3444"/>
                  </a:cubicBezTo>
                  <a:cubicBezTo>
                    <a:pt x="96" y="5082"/>
                    <a:pt x="1318" y="6399"/>
                    <a:pt x="2898" y="6625"/>
                  </a:cubicBezTo>
                  <a:cubicBezTo>
                    <a:pt x="3086" y="6643"/>
                    <a:pt x="3275" y="6662"/>
                    <a:pt x="3482" y="6662"/>
                  </a:cubicBezTo>
                  <a:cubicBezTo>
                    <a:pt x="4366" y="6625"/>
                    <a:pt x="5194" y="6248"/>
                    <a:pt x="5796" y="5589"/>
                  </a:cubicBezTo>
                  <a:cubicBezTo>
                    <a:pt x="6154" y="5213"/>
                    <a:pt x="6380" y="4781"/>
                    <a:pt x="6530" y="4292"/>
                  </a:cubicBezTo>
                  <a:lnTo>
                    <a:pt x="7809" y="4385"/>
                  </a:lnTo>
                  <a:cubicBezTo>
                    <a:pt x="7809" y="4460"/>
                    <a:pt x="7790" y="4535"/>
                    <a:pt x="7790" y="4611"/>
                  </a:cubicBezTo>
                  <a:cubicBezTo>
                    <a:pt x="7847" y="6248"/>
                    <a:pt x="9069" y="7565"/>
                    <a:pt x="10631" y="7791"/>
                  </a:cubicBezTo>
                  <a:cubicBezTo>
                    <a:pt x="10838" y="7829"/>
                    <a:pt x="11026" y="7829"/>
                    <a:pt x="11233" y="7829"/>
                  </a:cubicBezTo>
                  <a:cubicBezTo>
                    <a:pt x="13058" y="7771"/>
                    <a:pt x="14507" y="6229"/>
                    <a:pt x="14432" y="4385"/>
                  </a:cubicBezTo>
                  <a:cubicBezTo>
                    <a:pt x="14412" y="3501"/>
                    <a:pt x="14036" y="2674"/>
                    <a:pt x="13378" y="2072"/>
                  </a:cubicBezTo>
                  <a:cubicBezTo>
                    <a:pt x="12772" y="1501"/>
                    <a:pt x="11980" y="1184"/>
                    <a:pt x="11131" y="1184"/>
                  </a:cubicBezTo>
                  <a:cubicBezTo>
                    <a:pt x="11083" y="1184"/>
                    <a:pt x="11036" y="1185"/>
                    <a:pt x="10988" y="1187"/>
                  </a:cubicBezTo>
                  <a:cubicBezTo>
                    <a:pt x="10105" y="1206"/>
                    <a:pt x="9295" y="1582"/>
                    <a:pt x="8675" y="2240"/>
                  </a:cubicBezTo>
                  <a:cubicBezTo>
                    <a:pt x="8299" y="2636"/>
                    <a:pt x="8053" y="3125"/>
                    <a:pt x="7922" y="3632"/>
                  </a:cubicBezTo>
                  <a:cubicBezTo>
                    <a:pt x="7903" y="3632"/>
                    <a:pt x="7885" y="3614"/>
                    <a:pt x="7865" y="3614"/>
                  </a:cubicBezTo>
                  <a:lnTo>
                    <a:pt x="6661" y="3520"/>
                  </a:lnTo>
                  <a:cubicBezTo>
                    <a:pt x="6681" y="3426"/>
                    <a:pt x="6699" y="3313"/>
                    <a:pt x="6681" y="3219"/>
                  </a:cubicBezTo>
                  <a:cubicBezTo>
                    <a:pt x="6624" y="1410"/>
                    <a:pt x="5140" y="0"/>
                    <a:pt x="33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94" name="Google Shape;2394;p98"/>
          <p:cNvGrpSpPr/>
          <p:nvPr/>
        </p:nvGrpSpPr>
        <p:grpSpPr>
          <a:xfrm>
            <a:off x="7186889" y="994713"/>
            <a:ext cx="852587" cy="852597"/>
            <a:chOff x="2416677" y="2368748"/>
            <a:chExt cx="882687" cy="882697"/>
          </a:xfrm>
        </p:grpSpPr>
        <p:sp>
          <p:nvSpPr>
            <p:cNvPr id="2395" name="Google Shape;2395;p98"/>
            <p:cNvSpPr/>
            <p:nvPr/>
          </p:nvSpPr>
          <p:spPr>
            <a:xfrm>
              <a:off x="2676427" y="2705986"/>
              <a:ext cx="43016" cy="43379"/>
            </a:xfrm>
            <a:custGeom>
              <a:avLst/>
              <a:gdLst/>
              <a:ahLst/>
              <a:cxnLst/>
              <a:rect l="l" t="t" r="r" b="b"/>
              <a:pathLst>
                <a:path w="2371" h="2391" extrusionOk="0">
                  <a:moveTo>
                    <a:pt x="1186" y="602"/>
                  </a:moveTo>
                  <a:cubicBezTo>
                    <a:pt x="1505" y="602"/>
                    <a:pt x="1769" y="866"/>
                    <a:pt x="1769" y="1186"/>
                  </a:cubicBezTo>
                  <a:cubicBezTo>
                    <a:pt x="1769" y="1505"/>
                    <a:pt x="1505" y="1769"/>
                    <a:pt x="1186" y="1769"/>
                  </a:cubicBezTo>
                  <a:cubicBezTo>
                    <a:pt x="865" y="1769"/>
                    <a:pt x="602" y="1505"/>
                    <a:pt x="602" y="1186"/>
                  </a:cubicBezTo>
                  <a:cubicBezTo>
                    <a:pt x="602" y="866"/>
                    <a:pt x="865" y="602"/>
                    <a:pt x="1186" y="602"/>
                  </a:cubicBezTo>
                  <a:close/>
                  <a:moveTo>
                    <a:pt x="1186" y="0"/>
                  </a:moveTo>
                  <a:cubicBezTo>
                    <a:pt x="527" y="0"/>
                    <a:pt x="0" y="527"/>
                    <a:pt x="0" y="1186"/>
                  </a:cubicBezTo>
                  <a:cubicBezTo>
                    <a:pt x="0" y="1844"/>
                    <a:pt x="527" y="2390"/>
                    <a:pt x="1186" y="2390"/>
                  </a:cubicBezTo>
                  <a:cubicBezTo>
                    <a:pt x="1844" y="2390"/>
                    <a:pt x="2371" y="1844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6" name="Google Shape;2396;p98"/>
            <p:cNvSpPr/>
            <p:nvPr/>
          </p:nvSpPr>
          <p:spPr>
            <a:xfrm>
              <a:off x="2616011" y="2705986"/>
              <a:ext cx="43361" cy="43379"/>
            </a:xfrm>
            <a:custGeom>
              <a:avLst/>
              <a:gdLst/>
              <a:ahLst/>
              <a:cxnLst/>
              <a:rect l="l" t="t" r="r" b="b"/>
              <a:pathLst>
                <a:path w="2390" h="2391" extrusionOk="0">
                  <a:moveTo>
                    <a:pt x="1185" y="602"/>
                  </a:moveTo>
                  <a:cubicBezTo>
                    <a:pt x="1506" y="602"/>
                    <a:pt x="1769" y="866"/>
                    <a:pt x="1769" y="1186"/>
                  </a:cubicBezTo>
                  <a:cubicBezTo>
                    <a:pt x="1769" y="1505"/>
                    <a:pt x="1506" y="1769"/>
                    <a:pt x="1185" y="1769"/>
                  </a:cubicBezTo>
                  <a:cubicBezTo>
                    <a:pt x="866" y="1769"/>
                    <a:pt x="621" y="1505"/>
                    <a:pt x="621" y="1186"/>
                  </a:cubicBezTo>
                  <a:cubicBezTo>
                    <a:pt x="621" y="866"/>
                    <a:pt x="866" y="602"/>
                    <a:pt x="1185" y="602"/>
                  </a:cubicBezTo>
                  <a:close/>
                  <a:moveTo>
                    <a:pt x="1185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44"/>
                    <a:pt x="528" y="2390"/>
                    <a:pt x="1185" y="2390"/>
                  </a:cubicBezTo>
                  <a:cubicBezTo>
                    <a:pt x="1844" y="2390"/>
                    <a:pt x="2389" y="1844"/>
                    <a:pt x="2389" y="1186"/>
                  </a:cubicBezTo>
                  <a:cubicBezTo>
                    <a:pt x="2389" y="527"/>
                    <a:pt x="1844" y="0"/>
                    <a:pt x="1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7" name="Google Shape;2397;p98"/>
            <p:cNvSpPr/>
            <p:nvPr/>
          </p:nvSpPr>
          <p:spPr>
            <a:xfrm>
              <a:off x="2556957" y="2705986"/>
              <a:ext cx="43379" cy="43379"/>
            </a:xfrm>
            <a:custGeom>
              <a:avLst/>
              <a:gdLst/>
              <a:ahLst/>
              <a:cxnLst/>
              <a:rect l="l" t="t" r="r" b="b"/>
              <a:pathLst>
                <a:path w="2391" h="2391" extrusionOk="0">
                  <a:moveTo>
                    <a:pt x="1186" y="602"/>
                  </a:moveTo>
                  <a:cubicBezTo>
                    <a:pt x="1505" y="602"/>
                    <a:pt x="1769" y="866"/>
                    <a:pt x="1769" y="1186"/>
                  </a:cubicBezTo>
                  <a:cubicBezTo>
                    <a:pt x="1769" y="1505"/>
                    <a:pt x="1505" y="1769"/>
                    <a:pt x="1186" y="1769"/>
                  </a:cubicBezTo>
                  <a:cubicBezTo>
                    <a:pt x="866" y="1769"/>
                    <a:pt x="622" y="1505"/>
                    <a:pt x="622" y="1186"/>
                  </a:cubicBezTo>
                  <a:cubicBezTo>
                    <a:pt x="622" y="866"/>
                    <a:pt x="866" y="602"/>
                    <a:pt x="1186" y="602"/>
                  </a:cubicBezTo>
                  <a:close/>
                  <a:moveTo>
                    <a:pt x="1186" y="0"/>
                  </a:moveTo>
                  <a:cubicBezTo>
                    <a:pt x="527" y="0"/>
                    <a:pt x="0" y="527"/>
                    <a:pt x="0" y="1186"/>
                  </a:cubicBezTo>
                  <a:cubicBezTo>
                    <a:pt x="0" y="1844"/>
                    <a:pt x="527" y="2390"/>
                    <a:pt x="1186" y="2390"/>
                  </a:cubicBezTo>
                  <a:cubicBezTo>
                    <a:pt x="1844" y="2390"/>
                    <a:pt x="2390" y="1844"/>
                    <a:pt x="2390" y="1186"/>
                  </a:cubicBezTo>
                  <a:cubicBezTo>
                    <a:pt x="2390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8" name="Google Shape;2398;p98"/>
            <p:cNvSpPr/>
            <p:nvPr/>
          </p:nvSpPr>
          <p:spPr>
            <a:xfrm>
              <a:off x="2416677" y="2368748"/>
              <a:ext cx="882687" cy="703149"/>
            </a:xfrm>
            <a:custGeom>
              <a:avLst/>
              <a:gdLst/>
              <a:ahLst/>
              <a:cxnLst/>
              <a:rect l="l" t="t" r="r" b="b"/>
              <a:pathLst>
                <a:path w="48653" h="38757" extrusionOk="0">
                  <a:moveTo>
                    <a:pt x="24326" y="0"/>
                  </a:moveTo>
                  <a:cubicBezTo>
                    <a:pt x="10893" y="0"/>
                    <a:pt x="0" y="10894"/>
                    <a:pt x="0" y="24327"/>
                  </a:cubicBezTo>
                  <a:cubicBezTo>
                    <a:pt x="0" y="29387"/>
                    <a:pt x="1543" y="34091"/>
                    <a:pt x="4177" y="37986"/>
                  </a:cubicBezTo>
                  <a:lnTo>
                    <a:pt x="43912" y="37986"/>
                  </a:lnTo>
                  <a:lnTo>
                    <a:pt x="43912" y="38757"/>
                  </a:lnTo>
                  <a:cubicBezTo>
                    <a:pt x="46884" y="34730"/>
                    <a:pt x="48653" y="29726"/>
                    <a:pt x="48653" y="24327"/>
                  </a:cubicBezTo>
                  <a:cubicBezTo>
                    <a:pt x="48653" y="10894"/>
                    <a:pt x="37759" y="0"/>
                    <a:pt x="243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9" name="Google Shape;2399;p98"/>
            <p:cNvSpPr/>
            <p:nvPr/>
          </p:nvSpPr>
          <p:spPr>
            <a:xfrm>
              <a:off x="2492459" y="3057901"/>
              <a:ext cx="720892" cy="193544"/>
            </a:xfrm>
            <a:custGeom>
              <a:avLst/>
              <a:gdLst/>
              <a:ahLst/>
              <a:cxnLst/>
              <a:rect l="l" t="t" r="r" b="b"/>
              <a:pathLst>
                <a:path w="39735" h="10668" extrusionOk="0">
                  <a:moveTo>
                    <a:pt x="0" y="1"/>
                  </a:moveTo>
                  <a:cubicBezTo>
                    <a:pt x="4383" y="6435"/>
                    <a:pt x="11758" y="10668"/>
                    <a:pt x="20149" y="10668"/>
                  </a:cubicBezTo>
                  <a:cubicBezTo>
                    <a:pt x="28183" y="10668"/>
                    <a:pt x="35295" y="6774"/>
                    <a:pt x="39735" y="772"/>
                  </a:cubicBezTo>
                  <a:lnTo>
                    <a:pt x="397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0" name="Google Shape;2400;p98"/>
            <p:cNvSpPr/>
            <p:nvPr/>
          </p:nvSpPr>
          <p:spPr>
            <a:xfrm>
              <a:off x="2601678" y="2371669"/>
              <a:ext cx="448845" cy="478726"/>
            </a:xfrm>
            <a:custGeom>
              <a:avLst/>
              <a:gdLst/>
              <a:ahLst/>
              <a:cxnLst/>
              <a:rect l="l" t="t" r="r" b="b"/>
              <a:pathLst>
                <a:path w="24740" h="26387" extrusionOk="0">
                  <a:moveTo>
                    <a:pt x="13030" y="0"/>
                  </a:moveTo>
                  <a:cubicBezTo>
                    <a:pt x="9766" y="0"/>
                    <a:pt x="6448" y="808"/>
                    <a:pt x="4027" y="3132"/>
                  </a:cubicBezTo>
                  <a:cubicBezTo>
                    <a:pt x="2163" y="4938"/>
                    <a:pt x="1054" y="7422"/>
                    <a:pt x="583" y="9943"/>
                  </a:cubicBezTo>
                  <a:cubicBezTo>
                    <a:pt x="1" y="13159"/>
                    <a:pt x="884" y="16207"/>
                    <a:pt x="1674" y="19293"/>
                  </a:cubicBezTo>
                  <a:lnTo>
                    <a:pt x="7808" y="26386"/>
                  </a:lnTo>
                  <a:lnTo>
                    <a:pt x="9049" y="20083"/>
                  </a:lnTo>
                  <a:cubicBezTo>
                    <a:pt x="9087" y="20007"/>
                    <a:pt x="9106" y="19914"/>
                    <a:pt x="9106" y="19801"/>
                  </a:cubicBezTo>
                  <a:lnTo>
                    <a:pt x="11043" y="9923"/>
                  </a:lnTo>
                  <a:cubicBezTo>
                    <a:pt x="11364" y="9717"/>
                    <a:pt x="11703" y="9529"/>
                    <a:pt x="12079" y="9396"/>
                  </a:cubicBezTo>
                  <a:cubicBezTo>
                    <a:pt x="12911" y="9096"/>
                    <a:pt x="13844" y="8998"/>
                    <a:pt x="14782" y="8998"/>
                  </a:cubicBezTo>
                  <a:cubicBezTo>
                    <a:pt x="15605" y="8998"/>
                    <a:pt x="16431" y="9073"/>
                    <a:pt x="17196" y="9153"/>
                  </a:cubicBezTo>
                  <a:lnTo>
                    <a:pt x="17252" y="9153"/>
                  </a:lnTo>
                  <a:cubicBezTo>
                    <a:pt x="17568" y="9191"/>
                    <a:pt x="17901" y="9208"/>
                    <a:pt x="18243" y="9208"/>
                  </a:cubicBezTo>
                  <a:cubicBezTo>
                    <a:pt x="19593" y="9208"/>
                    <a:pt x="21102" y="8940"/>
                    <a:pt x="22407" y="8626"/>
                  </a:cubicBezTo>
                  <a:cubicBezTo>
                    <a:pt x="23029" y="8475"/>
                    <a:pt x="23536" y="8137"/>
                    <a:pt x="23894" y="7685"/>
                  </a:cubicBezTo>
                  <a:cubicBezTo>
                    <a:pt x="24647" y="6744"/>
                    <a:pt x="24740" y="5333"/>
                    <a:pt x="23894" y="4279"/>
                  </a:cubicBezTo>
                  <a:cubicBezTo>
                    <a:pt x="22369" y="2417"/>
                    <a:pt x="19547" y="403"/>
                    <a:pt x="14412" y="47"/>
                  </a:cubicBezTo>
                  <a:cubicBezTo>
                    <a:pt x="13954" y="16"/>
                    <a:pt x="13493" y="0"/>
                    <a:pt x="1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1" name="Google Shape;2401;p98"/>
            <p:cNvSpPr/>
            <p:nvPr/>
          </p:nvSpPr>
          <p:spPr>
            <a:xfrm>
              <a:off x="2626262" y="2511096"/>
              <a:ext cx="452619" cy="640013"/>
            </a:xfrm>
            <a:custGeom>
              <a:avLst/>
              <a:gdLst/>
              <a:ahLst/>
              <a:cxnLst/>
              <a:rect l="l" t="t" r="r" b="b"/>
              <a:pathLst>
                <a:path w="24948" h="35277" extrusionOk="0">
                  <a:moveTo>
                    <a:pt x="22539" y="0"/>
                  </a:moveTo>
                  <a:cubicBezTo>
                    <a:pt x="22181" y="452"/>
                    <a:pt x="21674" y="790"/>
                    <a:pt x="21052" y="941"/>
                  </a:cubicBezTo>
                  <a:cubicBezTo>
                    <a:pt x="19747" y="1255"/>
                    <a:pt x="18238" y="1523"/>
                    <a:pt x="16888" y="1523"/>
                  </a:cubicBezTo>
                  <a:cubicBezTo>
                    <a:pt x="16546" y="1523"/>
                    <a:pt x="16213" y="1506"/>
                    <a:pt x="15897" y="1468"/>
                  </a:cubicBezTo>
                  <a:lnTo>
                    <a:pt x="15841" y="1468"/>
                  </a:lnTo>
                  <a:cubicBezTo>
                    <a:pt x="15076" y="1388"/>
                    <a:pt x="14250" y="1313"/>
                    <a:pt x="13427" y="1313"/>
                  </a:cubicBezTo>
                  <a:cubicBezTo>
                    <a:pt x="12489" y="1313"/>
                    <a:pt x="11556" y="1411"/>
                    <a:pt x="10724" y="1711"/>
                  </a:cubicBezTo>
                  <a:cubicBezTo>
                    <a:pt x="9219" y="2258"/>
                    <a:pt x="8015" y="3575"/>
                    <a:pt x="7639" y="5118"/>
                  </a:cubicBezTo>
                  <a:cubicBezTo>
                    <a:pt x="7300" y="6528"/>
                    <a:pt x="7581" y="8052"/>
                    <a:pt x="7619" y="9482"/>
                  </a:cubicBezTo>
                  <a:cubicBezTo>
                    <a:pt x="7657" y="10140"/>
                    <a:pt x="7694" y="10799"/>
                    <a:pt x="7714" y="11457"/>
                  </a:cubicBezTo>
                  <a:cubicBezTo>
                    <a:pt x="7714" y="11683"/>
                    <a:pt x="7827" y="12192"/>
                    <a:pt x="7694" y="12398"/>
                  </a:cubicBezTo>
                  <a:cubicBezTo>
                    <a:pt x="7447" y="12834"/>
                    <a:pt x="7309" y="13015"/>
                    <a:pt x="7215" y="13015"/>
                  </a:cubicBezTo>
                  <a:cubicBezTo>
                    <a:pt x="6827" y="13015"/>
                    <a:pt x="7145" y="9987"/>
                    <a:pt x="3518" y="8974"/>
                  </a:cubicBezTo>
                  <a:lnTo>
                    <a:pt x="3254" y="9011"/>
                  </a:lnTo>
                  <a:cubicBezTo>
                    <a:pt x="1355" y="9237"/>
                    <a:pt x="0" y="10950"/>
                    <a:pt x="226" y="12849"/>
                  </a:cubicBezTo>
                  <a:cubicBezTo>
                    <a:pt x="452" y="14593"/>
                    <a:pt x="1940" y="15884"/>
                    <a:pt x="3654" y="15884"/>
                  </a:cubicBezTo>
                  <a:cubicBezTo>
                    <a:pt x="3789" y="15884"/>
                    <a:pt x="3926" y="15876"/>
                    <a:pt x="4064" y="15859"/>
                  </a:cubicBezTo>
                  <a:lnTo>
                    <a:pt x="4892" y="15766"/>
                  </a:lnTo>
                  <a:lnTo>
                    <a:pt x="5098" y="17515"/>
                  </a:lnTo>
                  <a:cubicBezTo>
                    <a:pt x="5080" y="17648"/>
                    <a:pt x="5080" y="17778"/>
                    <a:pt x="5080" y="17911"/>
                  </a:cubicBezTo>
                  <a:lnTo>
                    <a:pt x="4816" y="29049"/>
                  </a:lnTo>
                  <a:cubicBezTo>
                    <a:pt x="4741" y="32398"/>
                    <a:pt x="7393" y="35162"/>
                    <a:pt x="10742" y="35238"/>
                  </a:cubicBezTo>
                  <a:lnTo>
                    <a:pt x="12718" y="35275"/>
                  </a:lnTo>
                  <a:cubicBezTo>
                    <a:pt x="12765" y="35276"/>
                    <a:pt x="12812" y="35277"/>
                    <a:pt x="12858" y="35277"/>
                  </a:cubicBezTo>
                  <a:cubicBezTo>
                    <a:pt x="16144" y="35277"/>
                    <a:pt x="18833" y="32670"/>
                    <a:pt x="18907" y="29368"/>
                  </a:cubicBezTo>
                  <a:lnTo>
                    <a:pt x="19020" y="24326"/>
                  </a:lnTo>
                  <a:cubicBezTo>
                    <a:pt x="22557" y="23329"/>
                    <a:pt x="24947" y="19886"/>
                    <a:pt x="24496" y="16123"/>
                  </a:cubicBezTo>
                  <a:lnTo>
                    <a:pt x="24476" y="15879"/>
                  </a:lnTo>
                  <a:lnTo>
                    <a:pt x="22953" y="3236"/>
                  </a:lnTo>
                  <a:lnTo>
                    <a:pt x="22708" y="1147"/>
                  </a:lnTo>
                  <a:lnTo>
                    <a:pt x="22632" y="545"/>
                  </a:lnTo>
                  <a:cubicBezTo>
                    <a:pt x="22614" y="357"/>
                    <a:pt x="22577" y="169"/>
                    <a:pt x="22539" y="0"/>
                  </a:cubicBezTo>
                  <a:close/>
                </a:path>
              </a:pathLst>
            </a:custGeom>
            <a:solidFill>
              <a:srgbClr val="A55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2" name="Google Shape;2402;p98"/>
            <p:cNvSpPr/>
            <p:nvPr/>
          </p:nvSpPr>
          <p:spPr>
            <a:xfrm>
              <a:off x="2971337" y="2809817"/>
              <a:ext cx="100382" cy="142981"/>
            </a:xfrm>
            <a:custGeom>
              <a:avLst/>
              <a:gdLst/>
              <a:ahLst/>
              <a:cxnLst/>
              <a:rect l="l" t="t" r="r" b="b"/>
              <a:pathLst>
                <a:path w="5533" h="7881" extrusionOk="0">
                  <a:moveTo>
                    <a:pt x="5512" y="0"/>
                  </a:moveTo>
                  <a:cubicBezTo>
                    <a:pt x="5526" y="190"/>
                    <a:pt x="5533" y="379"/>
                    <a:pt x="5533" y="566"/>
                  </a:cubicBezTo>
                  <a:lnTo>
                    <a:pt x="5533" y="566"/>
                  </a:lnTo>
                  <a:cubicBezTo>
                    <a:pt x="5533" y="379"/>
                    <a:pt x="5526" y="190"/>
                    <a:pt x="5512" y="0"/>
                  </a:cubicBezTo>
                  <a:close/>
                  <a:moveTo>
                    <a:pt x="5533" y="576"/>
                  </a:moveTo>
                  <a:cubicBezTo>
                    <a:pt x="5528" y="3981"/>
                    <a:pt x="3251" y="6952"/>
                    <a:pt x="0" y="7861"/>
                  </a:cubicBezTo>
                  <a:lnTo>
                    <a:pt x="0" y="7880"/>
                  </a:lnTo>
                  <a:cubicBezTo>
                    <a:pt x="3251" y="6953"/>
                    <a:pt x="5528" y="3981"/>
                    <a:pt x="5533" y="576"/>
                  </a:cubicBezTo>
                  <a:close/>
                </a:path>
              </a:pathLst>
            </a:custGeom>
            <a:solidFill>
              <a:srgbClr val="C6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3" name="Google Shape;2403;p98"/>
            <p:cNvSpPr/>
            <p:nvPr/>
          </p:nvSpPr>
          <p:spPr>
            <a:xfrm>
              <a:off x="2714998" y="2782784"/>
              <a:ext cx="362850" cy="240316"/>
            </a:xfrm>
            <a:custGeom>
              <a:avLst/>
              <a:gdLst/>
              <a:ahLst/>
              <a:cxnLst/>
              <a:rect l="l" t="t" r="r" b="b"/>
              <a:pathLst>
                <a:path w="20000" h="13246" extrusionOk="0">
                  <a:moveTo>
                    <a:pt x="19585" y="904"/>
                  </a:moveTo>
                  <a:lnTo>
                    <a:pt x="19605" y="1148"/>
                  </a:lnTo>
                  <a:lnTo>
                    <a:pt x="19605" y="1167"/>
                  </a:lnTo>
                  <a:lnTo>
                    <a:pt x="19605" y="1185"/>
                  </a:lnTo>
                  <a:lnTo>
                    <a:pt x="19605" y="1205"/>
                  </a:lnTo>
                  <a:lnTo>
                    <a:pt x="19605" y="1223"/>
                  </a:lnTo>
                  <a:lnTo>
                    <a:pt x="19615" y="1223"/>
                  </a:lnTo>
                  <a:cubicBezTo>
                    <a:pt x="19608" y="1117"/>
                    <a:pt x="19598" y="1011"/>
                    <a:pt x="19585" y="904"/>
                  </a:cubicBezTo>
                  <a:close/>
                  <a:moveTo>
                    <a:pt x="13547" y="9501"/>
                  </a:moveTo>
                  <a:lnTo>
                    <a:pt x="13547" y="9501"/>
                  </a:lnTo>
                  <a:cubicBezTo>
                    <a:pt x="13359" y="9539"/>
                    <a:pt x="13151" y="9576"/>
                    <a:pt x="12963" y="9614"/>
                  </a:cubicBezTo>
                  <a:cubicBezTo>
                    <a:pt x="13151" y="9576"/>
                    <a:pt x="13339" y="9539"/>
                    <a:pt x="13547" y="9501"/>
                  </a:cubicBezTo>
                  <a:close/>
                  <a:moveTo>
                    <a:pt x="791" y="1"/>
                  </a:moveTo>
                  <a:cubicBezTo>
                    <a:pt x="508" y="1"/>
                    <a:pt x="1" y="791"/>
                    <a:pt x="1" y="791"/>
                  </a:cubicBezTo>
                  <a:lnTo>
                    <a:pt x="320" y="3443"/>
                  </a:lnTo>
                  <a:cubicBezTo>
                    <a:pt x="771" y="7319"/>
                    <a:pt x="4065" y="10160"/>
                    <a:pt x="7865" y="10160"/>
                  </a:cubicBezTo>
                  <a:cubicBezTo>
                    <a:pt x="8071" y="10160"/>
                    <a:pt x="8297" y="10141"/>
                    <a:pt x="8523" y="10123"/>
                  </a:cubicBezTo>
                  <a:lnTo>
                    <a:pt x="13885" y="13246"/>
                  </a:lnTo>
                  <a:lnTo>
                    <a:pt x="13961" y="9408"/>
                  </a:lnTo>
                  <a:cubicBezTo>
                    <a:pt x="14016" y="9388"/>
                    <a:pt x="14073" y="9370"/>
                    <a:pt x="14129" y="9370"/>
                  </a:cubicBezTo>
                  <a:lnTo>
                    <a:pt x="14129" y="9351"/>
                  </a:lnTo>
                  <a:cubicBezTo>
                    <a:pt x="17628" y="8372"/>
                    <a:pt x="19999" y="5005"/>
                    <a:pt x="19623" y="1280"/>
                  </a:cubicBezTo>
                  <a:lnTo>
                    <a:pt x="19623" y="1261"/>
                  </a:lnTo>
                  <a:lnTo>
                    <a:pt x="19623" y="1243"/>
                  </a:lnTo>
                  <a:lnTo>
                    <a:pt x="19623" y="1223"/>
                  </a:lnTo>
                  <a:lnTo>
                    <a:pt x="19615" y="1223"/>
                  </a:lnTo>
                  <a:cubicBezTo>
                    <a:pt x="19883" y="4933"/>
                    <a:pt x="17183" y="8235"/>
                    <a:pt x="13452" y="8693"/>
                  </a:cubicBezTo>
                  <a:lnTo>
                    <a:pt x="9238" y="9182"/>
                  </a:lnTo>
                  <a:cubicBezTo>
                    <a:pt x="8974" y="9220"/>
                    <a:pt x="8693" y="9238"/>
                    <a:pt x="8410" y="9238"/>
                  </a:cubicBezTo>
                  <a:cubicBezTo>
                    <a:pt x="4910" y="9238"/>
                    <a:pt x="1900" y="6623"/>
                    <a:pt x="1468" y="3067"/>
                  </a:cubicBezTo>
                  <a:cubicBezTo>
                    <a:pt x="1468" y="3067"/>
                    <a:pt x="1260" y="1900"/>
                    <a:pt x="941" y="207"/>
                  </a:cubicBezTo>
                  <a:cubicBezTo>
                    <a:pt x="922" y="57"/>
                    <a:pt x="866" y="1"/>
                    <a:pt x="791" y="1"/>
                  </a:cubicBezTo>
                  <a:close/>
                </a:path>
              </a:pathLst>
            </a:custGeom>
            <a:solidFill>
              <a:srgbClr val="954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4" name="Google Shape;2404;p98"/>
            <p:cNvSpPr/>
            <p:nvPr/>
          </p:nvSpPr>
          <p:spPr>
            <a:xfrm>
              <a:off x="3038230" y="2531906"/>
              <a:ext cx="4463" cy="37918"/>
            </a:xfrm>
            <a:custGeom>
              <a:avLst/>
              <a:gdLst/>
              <a:ahLst/>
              <a:cxnLst/>
              <a:rect l="l" t="t" r="r" b="b"/>
              <a:pathLst>
                <a:path w="246" h="2090" extrusionOk="0">
                  <a:moveTo>
                    <a:pt x="1" y="0"/>
                  </a:moveTo>
                  <a:lnTo>
                    <a:pt x="246" y="2089"/>
                  </a:lnTo>
                  <a:close/>
                </a:path>
              </a:pathLst>
            </a:custGeom>
            <a:solidFill>
              <a:srgbClr val="C6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5" name="Google Shape;2405;p98"/>
            <p:cNvSpPr/>
            <p:nvPr/>
          </p:nvSpPr>
          <p:spPr>
            <a:xfrm>
              <a:off x="2892489" y="2701124"/>
              <a:ext cx="21862" cy="20646"/>
            </a:xfrm>
            <a:custGeom>
              <a:avLst/>
              <a:gdLst/>
              <a:ahLst/>
              <a:cxnLst/>
              <a:rect l="l" t="t" r="r" b="b"/>
              <a:pathLst>
                <a:path w="1205" h="1138" extrusionOk="0">
                  <a:moveTo>
                    <a:pt x="597" y="1"/>
                  </a:moveTo>
                  <a:cubicBezTo>
                    <a:pt x="574" y="1"/>
                    <a:pt x="551" y="2"/>
                    <a:pt x="528" y="5"/>
                  </a:cubicBezTo>
                  <a:cubicBezTo>
                    <a:pt x="227" y="42"/>
                    <a:pt x="1" y="325"/>
                    <a:pt x="39" y="644"/>
                  </a:cubicBezTo>
                  <a:cubicBezTo>
                    <a:pt x="73" y="923"/>
                    <a:pt x="318" y="1138"/>
                    <a:pt x="593" y="1138"/>
                  </a:cubicBezTo>
                  <a:cubicBezTo>
                    <a:pt x="615" y="1138"/>
                    <a:pt x="637" y="1136"/>
                    <a:pt x="659" y="1134"/>
                  </a:cubicBezTo>
                  <a:cubicBezTo>
                    <a:pt x="979" y="1096"/>
                    <a:pt x="1205" y="814"/>
                    <a:pt x="1167" y="513"/>
                  </a:cubicBezTo>
                  <a:cubicBezTo>
                    <a:pt x="1132" y="216"/>
                    <a:pt x="887" y="1"/>
                    <a:pt x="597" y="1"/>
                  </a:cubicBezTo>
                  <a:close/>
                </a:path>
              </a:pathLst>
            </a:custGeom>
            <a:solidFill>
              <a:srgbClr val="142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6" name="Google Shape;2406;p98"/>
            <p:cNvSpPr/>
            <p:nvPr/>
          </p:nvSpPr>
          <p:spPr>
            <a:xfrm>
              <a:off x="2993181" y="2686791"/>
              <a:ext cx="21862" cy="20320"/>
            </a:xfrm>
            <a:custGeom>
              <a:avLst/>
              <a:gdLst/>
              <a:ahLst/>
              <a:cxnLst/>
              <a:rect l="l" t="t" r="r" b="b"/>
              <a:pathLst>
                <a:path w="1205" h="1120" extrusionOk="0">
                  <a:moveTo>
                    <a:pt x="617" y="0"/>
                  </a:moveTo>
                  <a:cubicBezTo>
                    <a:pt x="594" y="0"/>
                    <a:pt x="570" y="2"/>
                    <a:pt x="547" y="5"/>
                  </a:cubicBezTo>
                  <a:cubicBezTo>
                    <a:pt x="226" y="42"/>
                    <a:pt x="0" y="325"/>
                    <a:pt x="38" y="626"/>
                  </a:cubicBezTo>
                  <a:cubicBezTo>
                    <a:pt x="73" y="905"/>
                    <a:pt x="318" y="1119"/>
                    <a:pt x="608" y="1119"/>
                  </a:cubicBezTo>
                  <a:cubicBezTo>
                    <a:pt x="631" y="1119"/>
                    <a:pt x="654" y="1118"/>
                    <a:pt x="678" y="1115"/>
                  </a:cubicBezTo>
                  <a:cubicBezTo>
                    <a:pt x="979" y="1078"/>
                    <a:pt x="1204" y="795"/>
                    <a:pt x="1167" y="494"/>
                  </a:cubicBezTo>
                  <a:cubicBezTo>
                    <a:pt x="1132" y="200"/>
                    <a:pt x="890" y="0"/>
                    <a:pt x="617" y="0"/>
                  </a:cubicBezTo>
                  <a:close/>
                </a:path>
              </a:pathLst>
            </a:custGeom>
            <a:solidFill>
              <a:srgbClr val="142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7" name="Google Shape;2407;p98"/>
            <p:cNvSpPr/>
            <p:nvPr/>
          </p:nvSpPr>
          <p:spPr>
            <a:xfrm>
              <a:off x="2870972" y="2781042"/>
              <a:ext cx="84000" cy="36575"/>
            </a:xfrm>
            <a:custGeom>
              <a:avLst/>
              <a:gdLst/>
              <a:ahLst/>
              <a:cxnLst/>
              <a:rect l="l" t="t" r="r" b="b"/>
              <a:pathLst>
                <a:path w="4630" h="2016" extrusionOk="0">
                  <a:moveTo>
                    <a:pt x="316" y="0"/>
                  </a:moveTo>
                  <a:cubicBezTo>
                    <a:pt x="305" y="0"/>
                    <a:pt x="294" y="1"/>
                    <a:pt x="284" y="2"/>
                  </a:cubicBezTo>
                  <a:cubicBezTo>
                    <a:pt x="114" y="22"/>
                    <a:pt x="1" y="172"/>
                    <a:pt x="20" y="341"/>
                  </a:cubicBezTo>
                  <a:cubicBezTo>
                    <a:pt x="20" y="360"/>
                    <a:pt x="114" y="980"/>
                    <a:pt x="773" y="1470"/>
                  </a:cubicBezTo>
                  <a:cubicBezTo>
                    <a:pt x="1280" y="1828"/>
                    <a:pt x="1977" y="2016"/>
                    <a:pt x="2823" y="2016"/>
                  </a:cubicBezTo>
                  <a:cubicBezTo>
                    <a:pt x="3294" y="2016"/>
                    <a:pt x="3801" y="1959"/>
                    <a:pt x="4348" y="1865"/>
                  </a:cubicBezTo>
                  <a:cubicBezTo>
                    <a:pt x="4516" y="1828"/>
                    <a:pt x="4629" y="1677"/>
                    <a:pt x="4591" y="1507"/>
                  </a:cubicBezTo>
                  <a:cubicBezTo>
                    <a:pt x="4576" y="1361"/>
                    <a:pt x="4445" y="1256"/>
                    <a:pt x="4300" y="1256"/>
                  </a:cubicBezTo>
                  <a:cubicBezTo>
                    <a:pt x="4279" y="1256"/>
                    <a:pt x="4257" y="1259"/>
                    <a:pt x="4235" y="1263"/>
                  </a:cubicBezTo>
                  <a:cubicBezTo>
                    <a:pt x="3704" y="1360"/>
                    <a:pt x="3251" y="1400"/>
                    <a:pt x="2865" y="1400"/>
                  </a:cubicBezTo>
                  <a:cubicBezTo>
                    <a:pt x="1980" y="1400"/>
                    <a:pt x="1450" y="1190"/>
                    <a:pt x="1149" y="980"/>
                  </a:cubicBezTo>
                  <a:cubicBezTo>
                    <a:pt x="698" y="661"/>
                    <a:pt x="622" y="285"/>
                    <a:pt x="622" y="266"/>
                  </a:cubicBezTo>
                  <a:cubicBezTo>
                    <a:pt x="604" y="109"/>
                    <a:pt x="457" y="0"/>
                    <a:pt x="316" y="0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8" name="Google Shape;2408;p98"/>
            <p:cNvSpPr/>
            <p:nvPr/>
          </p:nvSpPr>
          <p:spPr>
            <a:xfrm>
              <a:off x="2945067" y="2650088"/>
              <a:ext cx="53938" cy="132368"/>
            </a:xfrm>
            <a:custGeom>
              <a:avLst/>
              <a:gdLst/>
              <a:ahLst/>
              <a:cxnLst/>
              <a:rect l="l" t="t" r="r" b="b"/>
              <a:pathLst>
                <a:path w="2973" h="7296" extrusionOk="0">
                  <a:moveTo>
                    <a:pt x="404" y="0"/>
                  </a:moveTo>
                  <a:cubicBezTo>
                    <a:pt x="356" y="0"/>
                    <a:pt x="308" y="11"/>
                    <a:pt x="264" y="33"/>
                  </a:cubicBezTo>
                  <a:cubicBezTo>
                    <a:pt x="113" y="109"/>
                    <a:pt x="56" y="279"/>
                    <a:pt x="131" y="429"/>
                  </a:cubicBezTo>
                  <a:lnTo>
                    <a:pt x="2163" y="4681"/>
                  </a:lnTo>
                  <a:cubicBezTo>
                    <a:pt x="2333" y="5057"/>
                    <a:pt x="2333" y="5509"/>
                    <a:pt x="2163" y="5885"/>
                  </a:cubicBezTo>
                  <a:cubicBezTo>
                    <a:pt x="1975" y="6242"/>
                    <a:pt x="1656" y="6505"/>
                    <a:pt x="1260" y="6600"/>
                  </a:cubicBezTo>
                  <a:cubicBezTo>
                    <a:pt x="979" y="6675"/>
                    <a:pt x="658" y="6693"/>
                    <a:pt x="319" y="6693"/>
                  </a:cubicBezTo>
                  <a:cubicBezTo>
                    <a:pt x="151" y="6693"/>
                    <a:pt x="0" y="6826"/>
                    <a:pt x="0" y="6994"/>
                  </a:cubicBezTo>
                  <a:cubicBezTo>
                    <a:pt x="0" y="7164"/>
                    <a:pt x="131" y="7295"/>
                    <a:pt x="301" y="7295"/>
                  </a:cubicBezTo>
                  <a:lnTo>
                    <a:pt x="432" y="7295"/>
                  </a:lnTo>
                  <a:cubicBezTo>
                    <a:pt x="771" y="7295"/>
                    <a:pt x="1109" y="7277"/>
                    <a:pt x="1392" y="7202"/>
                  </a:cubicBezTo>
                  <a:cubicBezTo>
                    <a:pt x="1975" y="7070"/>
                    <a:pt x="2446" y="6675"/>
                    <a:pt x="2709" y="6149"/>
                  </a:cubicBezTo>
                  <a:cubicBezTo>
                    <a:pt x="2973" y="5602"/>
                    <a:pt x="2973" y="4962"/>
                    <a:pt x="2709" y="4418"/>
                  </a:cubicBezTo>
                  <a:lnTo>
                    <a:pt x="678" y="166"/>
                  </a:lnTo>
                  <a:cubicBezTo>
                    <a:pt x="625" y="60"/>
                    <a:pt x="516" y="0"/>
                    <a:pt x="404" y="0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9" name="Google Shape;2409;p98"/>
            <p:cNvSpPr/>
            <p:nvPr/>
          </p:nvSpPr>
          <p:spPr>
            <a:xfrm>
              <a:off x="2924583" y="2876328"/>
              <a:ext cx="43016" cy="19449"/>
            </a:xfrm>
            <a:custGeom>
              <a:avLst/>
              <a:gdLst/>
              <a:ahLst/>
              <a:cxnLst/>
              <a:rect l="l" t="t" r="r" b="b"/>
              <a:pathLst>
                <a:path w="2371" h="1072" extrusionOk="0">
                  <a:moveTo>
                    <a:pt x="998" y="1"/>
                  </a:moveTo>
                  <a:cubicBezTo>
                    <a:pt x="571" y="1"/>
                    <a:pt x="246" y="140"/>
                    <a:pt x="226" y="150"/>
                  </a:cubicBezTo>
                  <a:cubicBezTo>
                    <a:pt x="76" y="226"/>
                    <a:pt x="0" y="394"/>
                    <a:pt x="56" y="564"/>
                  </a:cubicBezTo>
                  <a:cubicBezTo>
                    <a:pt x="111" y="675"/>
                    <a:pt x="227" y="744"/>
                    <a:pt x="344" y="744"/>
                  </a:cubicBezTo>
                  <a:cubicBezTo>
                    <a:pt x="387" y="744"/>
                    <a:pt x="430" y="735"/>
                    <a:pt x="470" y="715"/>
                  </a:cubicBezTo>
                  <a:cubicBezTo>
                    <a:pt x="490" y="705"/>
                    <a:pt x="704" y="613"/>
                    <a:pt x="981" y="613"/>
                  </a:cubicBezTo>
                  <a:cubicBezTo>
                    <a:pt x="1236" y="613"/>
                    <a:pt x="1545" y="690"/>
                    <a:pt x="1807" y="978"/>
                  </a:cubicBezTo>
                  <a:cubicBezTo>
                    <a:pt x="1882" y="1034"/>
                    <a:pt x="1957" y="1072"/>
                    <a:pt x="2032" y="1072"/>
                  </a:cubicBezTo>
                  <a:cubicBezTo>
                    <a:pt x="2108" y="1072"/>
                    <a:pt x="2183" y="1034"/>
                    <a:pt x="2238" y="978"/>
                  </a:cubicBezTo>
                  <a:cubicBezTo>
                    <a:pt x="2371" y="865"/>
                    <a:pt x="2371" y="677"/>
                    <a:pt x="2258" y="545"/>
                  </a:cubicBezTo>
                  <a:cubicBezTo>
                    <a:pt x="1855" y="115"/>
                    <a:pt x="1384" y="1"/>
                    <a:pt x="998" y="1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0" name="Google Shape;2410;p98"/>
            <p:cNvSpPr/>
            <p:nvPr/>
          </p:nvSpPr>
          <p:spPr>
            <a:xfrm>
              <a:off x="2832073" y="2640890"/>
              <a:ext cx="74094" cy="39877"/>
            </a:xfrm>
            <a:custGeom>
              <a:avLst/>
              <a:gdLst/>
              <a:ahLst/>
              <a:cxnLst/>
              <a:rect l="l" t="t" r="r" b="b"/>
              <a:pathLst>
                <a:path w="4084" h="2198" extrusionOk="0">
                  <a:moveTo>
                    <a:pt x="2706" y="1"/>
                  </a:moveTo>
                  <a:cubicBezTo>
                    <a:pt x="2388" y="1"/>
                    <a:pt x="2029" y="54"/>
                    <a:pt x="1656" y="184"/>
                  </a:cubicBezTo>
                  <a:cubicBezTo>
                    <a:pt x="790" y="503"/>
                    <a:pt x="263" y="1105"/>
                    <a:pt x="151" y="1519"/>
                  </a:cubicBezTo>
                  <a:cubicBezTo>
                    <a:pt x="0" y="1952"/>
                    <a:pt x="208" y="2178"/>
                    <a:pt x="471" y="2196"/>
                  </a:cubicBezTo>
                  <a:cubicBezTo>
                    <a:pt x="488" y="2197"/>
                    <a:pt x="505" y="2198"/>
                    <a:pt x="522" y="2198"/>
                  </a:cubicBezTo>
                  <a:cubicBezTo>
                    <a:pt x="787" y="2198"/>
                    <a:pt x="1054" y="2058"/>
                    <a:pt x="1337" y="1952"/>
                  </a:cubicBezTo>
                  <a:cubicBezTo>
                    <a:pt x="1638" y="1820"/>
                    <a:pt x="1939" y="1707"/>
                    <a:pt x="2202" y="1613"/>
                  </a:cubicBezTo>
                  <a:cubicBezTo>
                    <a:pt x="2465" y="1519"/>
                    <a:pt x="2766" y="1406"/>
                    <a:pt x="3068" y="1330"/>
                  </a:cubicBezTo>
                  <a:cubicBezTo>
                    <a:pt x="3369" y="1218"/>
                    <a:pt x="3688" y="1142"/>
                    <a:pt x="3895" y="954"/>
                  </a:cubicBezTo>
                  <a:cubicBezTo>
                    <a:pt x="4083" y="786"/>
                    <a:pt x="4064" y="465"/>
                    <a:pt x="3688" y="221"/>
                  </a:cubicBezTo>
                  <a:cubicBezTo>
                    <a:pt x="3474" y="9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1" name="Google Shape;2411;p98"/>
            <p:cNvSpPr/>
            <p:nvPr/>
          </p:nvSpPr>
          <p:spPr>
            <a:xfrm>
              <a:off x="2983965" y="2624017"/>
              <a:ext cx="58056" cy="23712"/>
            </a:xfrm>
            <a:custGeom>
              <a:avLst/>
              <a:gdLst/>
              <a:ahLst/>
              <a:cxnLst/>
              <a:rect l="l" t="t" r="r" b="b"/>
              <a:pathLst>
                <a:path w="3200" h="1307" extrusionOk="0">
                  <a:moveTo>
                    <a:pt x="1395" y="0"/>
                  </a:moveTo>
                  <a:cubicBezTo>
                    <a:pt x="862" y="0"/>
                    <a:pt x="434" y="190"/>
                    <a:pt x="245" y="379"/>
                  </a:cubicBezTo>
                  <a:cubicBezTo>
                    <a:pt x="1" y="624"/>
                    <a:pt x="39" y="850"/>
                    <a:pt x="207" y="943"/>
                  </a:cubicBezTo>
                  <a:cubicBezTo>
                    <a:pt x="377" y="1038"/>
                    <a:pt x="641" y="1056"/>
                    <a:pt x="866" y="1076"/>
                  </a:cubicBezTo>
                  <a:cubicBezTo>
                    <a:pt x="1110" y="1094"/>
                    <a:pt x="1356" y="1114"/>
                    <a:pt x="1562" y="1132"/>
                  </a:cubicBezTo>
                  <a:cubicBezTo>
                    <a:pt x="1769" y="1169"/>
                    <a:pt x="1995" y="1207"/>
                    <a:pt x="2239" y="1244"/>
                  </a:cubicBezTo>
                  <a:cubicBezTo>
                    <a:pt x="2396" y="1271"/>
                    <a:pt x="2563" y="1306"/>
                    <a:pt x="2713" y="1306"/>
                  </a:cubicBezTo>
                  <a:cubicBezTo>
                    <a:pt x="2779" y="1306"/>
                    <a:pt x="2841" y="1300"/>
                    <a:pt x="2898" y="1282"/>
                  </a:cubicBezTo>
                  <a:cubicBezTo>
                    <a:pt x="3105" y="1226"/>
                    <a:pt x="3199" y="1019"/>
                    <a:pt x="3029" y="737"/>
                  </a:cubicBezTo>
                  <a:cubicBezTo>
                    <a:pt x="2879" y="454"/>
                    <a:pt x="2409" y="98"/>
                    <a:pt x="1712" y="22"/>
                  </a:cubicBezTo>
                  <a:cubicBezTo>
                    <a:pt x="1603" y="7"/>
                    <a:pt x="1497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2" name="Google Shape;2412;p98"/>
            <p:cNvSpPr/>
            <p:nvPr/>
          </p:nvSpPr>
          <p:spPr>
            <a:xfrm>
              <a:off x="2668589" y="2708889"/>
              <a:ext cx="33781" cy="54119"/>
            </a:xfrm>
            <a:custGeom>
              <a:avLst/>
              <a:gdLst/>
              <a:ahLst/>
              <a:cxnLst/>
              <a:rect l="l" t="t" r="r" b="b"/>
              <a:pathLst>
                <a:path w="1862" h="2983" extrusionOk="0">
                  <a:moveTo>
                    <a:pt x="351" y="1"/>
                  </a:moveTo>
                  <a:cubicBezTo>
                    <a:pt x="296" y="1"/>
                    <a:pt x="240" y="15"/>
                    <a:pt x="188" y="48"/>
                  </a:cubicBezTo>
                  <a:cubicBezTo>
                    <a:pt x="56" y="141"/>
                    <a:pt x="0" y="329"/>
                    <a:pt x="93" y="462"/>
                  </a:cubicBezTo>
                  <a:lnTo>
                    <a:pt x="1016" y="1929"/>
                  </a:lnTo>
                  <a:lnTo>
                    <a:pt x="188" y="2418"/>
                  </a:lnTo>
                  <a:cubicBezTo>
                    <a:pt x="38" y="2512"/>
                    <a:pt x="0" y="2700"/>
                    <a:pt x="93" y="2850"/>
                  </a:cubicBezTo>
                  <a:cubicBezTo>
                    <a:pt x="151" y="2945"/>
                    <a:pt x="244" y="2983"/>
                    <a:pt x="357" y="2983"/>
                  </a:cubicBezTo>
                  <a:cubicBezTo>
                    <a:pt x="394" y="2983"/>
                    <a:pt x="452" y="2983"/>
                    <a:pt x="507" y="2945"/>
                  </a:cubicBezTo>
                  <a:lnTo>
                    <a:pt x="1862" y="2117"/>
                  </a:lnTo>
                  <a:lnTo>
                    <a:pt x="620" y="141"/>
                  </a:lnTo>
                  <a:cubicBezTo>
                    <a:pt x="559" y="55"/>
                    <a:pt x="456" y="1"/>
                    <a:pt x="351" y="1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38" name="Google Shape;2438;p98"/>
          <p:cNvSpPr/>
          <p:nvPr/>
        </p:nvSpPr>
        <p:spPr>
          <a:xfrm>
            <a:off x="1064390" y="3245148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9" name="Google Shape;2439;p98"/>
          <p:cNvSpPr/>
          <p:nvPr/>
        </p:nvSpPr>
        <p:spPr>
          <a:xfrm>
            <a:off x="6291391" y="4929573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1" name="Google Shape;2441;p98"/>
          <p:cNvSpPr txBox="1">
            <a:spLocks noGrp="1"/>
          </p:cNvSpPr>
          <p:nvPr>
            <p:ph type="title"/>
          </p:nvPr>
        </p:nvSpPr>
        <p:spPr>
          <a:xfrm>
            <a:off x="346196" y="4035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المكالمات الصوتية ومكالمات الفيديو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31E0C0-F3CB-D7C2-A898-A8DB5C381089}"/>
              </a:ext>
            </a:extLst>
          </p:cNvPr>
          <p:cNvSpPr txBox="1"/>
          <p:nvPr/>
        </p:nvSpPr>
        <p:spPr>
          <a:xfrm>
            <a:off x="1966489" y="100461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FFF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لإجراء مكالمة فيديو: </a:t>
            </a:r>
          </a:p>
        </p:txBody>
      </p:sp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83203F4-1D51-6792-6B7E-35055EFC04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5085" y="1065955"/>
            <a:ext cx="3099700" cy="950159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1D3D3C7-C602-28B1-EEF0-2324483A2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643" y="2214067"/>
            <a:ext cx="4572000" cy="22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5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" name="Google Shape;2351;p98"/>
          <p:cNvGrpSpPr/>
          <p:nvPr/>
        </p:nvGrpSpPr>
        <p:grpSpPr>
          <a:xfrm>
            <a:off x="6623308" y="1980218"/>
            <a:ext cx="1952400" cy="1133400"/>
            <a:chOff x="1049150" y="1694863"/>
            <a:chExt cx="1952400" cy="1133400"/>
          </a:xfrm>
        </p:grpSpPr>
        <p:sp>
          <p:nvSpPr>
            <p:cNvPr id="2352" name="Google Shape;2352;p98"/>
            <p:cNvSpPr/>
            <p:nvPr/>
          </p:nvSpPr>
          <p:spPr>
            <a:xfrm>
              <a:off x="1049150" y="1694863"/>
              <a:ext cx="1952400" cy="1133400"/>
            </a:xfrm>
            <a:prstGeom prst="roundRect">
              <a:avLst>
                <a:gd name="adj" fmla="val 8547"/>
              </a:avLst>
            </a:prstGeom>
            <a:solidFill>
              <a:schemeClr val="accent6"/>
            </a:solidFill>
            <a:ln>
              <a:noFill/>
            </a:ln>
            <a:effectLst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53" name="Google Shape;2353;p98"/>
            <p:cNvGrpSpPr/>
            <p:nvPr/>
          </p:nvGrpSpPr>
          <p:grpSpPr>
            <a:xfrm>
              <a:off x="1115247" y="1763750"/>
              <a:ext cx="1750805" cy="94001"/>
              <a:chOff x="3569131" y="3296864"/>
              <a:chExt cx="2721600" cy="146100"/>
            </a:xfrm>
          </p:grpSpPr>
          <p:sp>
            <p:nvSpPr>
              <p:cNvPr id="2354" name="Google Shape;2354;p98"/>
              <p:cNvSpPr/>
              <p:nvPr/>
            </p:nvSpPr>
            <p:spPr>
              <a:xfrm>
                <a:off x="3569131" y="3296864"/>
                <a:ext cx="27216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55" name="Google Shape;2355;p98"/>
              <p:cNvGrpSpPr/>
              <p:nvPr/>
            </p:nvGrpSpPr>
            <p:grpSpPr>
              <a:xfrm rot="10800000" flipH="1">
                <a:off x="3595847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2356" name="Google Shape;2356;p98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7" name="Google Shape;2357;p98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" name="Google Shape;2358;p98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367" name="Google Shape;2367;p98"/>
          <p:cNvGrpSpPr/>
          <p:nvPr/>
        </p:nvGrpSpPr>
        <p:grpSpPr>
          <a:xfrm>
            <a:off x="6580037" y="731436"/>
            <a:ext cx="1952400" cy="1133400"/>
            <a:chOff x="3595871" y="3112538"/>
            <a:chExt cx="1952400" cy="1133400"/>
          </a:xfrm>
        </p:grpSpPr>
        <p:sp>
          <p:nvSpPr>
            <p:cNvPr id="2368" name="Google Shape;2368;p98"/>
            <p:cNvSpPr/>
            <p:nvPr/>
          </p:nvSpPr>
          <p:spPr>
            <a:xfrm>
              <a:off x="3595871" y="3112538"/>
              <a:ext cx="1952400" cy="1133400"/>
            </a:xfrm>
            <a:prstGeom prst="roundRect">
              <a:avLst>
                <a:gd name="adj" fmla="val 8547"/>
              </a:avLst>
            </a:prstGeom>
            <a:solidFill>
              <a:schemeClr val="accent6"/>
            </a:solidFill>
            <a:ln>
              <a:noFill/>
            </a:ln>
            <a:effectLst>
              <a:reflection stA="8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69" name="Google Shape;2369;p98"/>
            <p:cNvGrpSpPr/>
            <p:nvPr/>
          </p:nvGrpSpPr>
          <p:grpSpPr>
            <a:xfrm>
              <a:off x="3696672" y="3176300"/>
              <a:ext cx="1750805" cy="94001"/>
              <a:chOff x="3569131" y="3296864"/>
              <a:chExt cx="2721600" cy="146100"/>
            </a:xfrm>
          </p:grpSpPr>
          <p:sp>
            <p:nvSpPr>
              <p:cNvPr id="2370" name="Google Shape;2370;p98"/>
              <p:cNvSpPr/>
              <p:nvPr/>
            </p:nvSpPr>
            <p:spPr>
              <a:xfrm>
                <a:off x="3569131" y="3296864"/>
                <a:ext cx="27216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71" name="Google Shape;2371;p98"/>
              <p:cNvGrpSpPr/>
              <p:nvPr/>
            </p:nvGrpSpPr>
            <p:grpSpPr>
              <a:xfrm rot="10800000" flipH="1">
                <a:off x="3595847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2372" name="Google Shape;2372;p98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3" name="Google Shape;2373;p98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4" name="Google Shape;2374;p98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375" name="Google Shape;2375;p98"/>
          <p:cNvGrpSpPr/>
          <p:nvPr/>
        </p:nvGrpSpPr>
        <p:grpSpPr>
          <a:xfrm flipH="1">
            <a:off x="7197609" y="2214067"/>
            <a:ext cx="852587" cy="857650"/>
            <a:chOff x="3788123" y="2453994"/>
            <a:chExt cx="882687" cy="887929"/>
          </a:xfrm>
        </p:grpSpPr>
        <p:sp>
          <p:nvSpPr>
            <p:cNvPr id="2376" name="Google Shape;2376;p98"/>
            <p:cNvSpPr/>
            <p:nvPr/>
          </p:nvSpPr>
          <p:spPr>
            <a:xfrm>
              <a:off x="3874138" y="3148033"/>
              <a:ext cx="720910" cy="193889"/>
            </a:xfrm>
            <a:custGeom>
              <a:avLst/>
              <a:gdLst/>
              <a:ahLst/>
              <a:cxnLst/>
              <a:rect l="l" t="t" r="r" b="b"/>
              <a:pathLst>
                <a:path w="39736" h="10687" extrusionOk="0">
                  <a:moveTo>
                    <a:pt x="0" y="0"/>
                  </a:moveTo>
                  <a:lnTo>
                    <a:pt x="0" y="791"/>
                  </a:lnTo>
                  <a:cubicBezTo>
                    <a:pt x="4440" y="6791"/>
                    <a:pt x="11552" y="10687"/>
                    <a:pt x="19585" y="10687"/>
                  </a:cubicBezTo>
                  <a:cubicBezTo>
                    <a:pt x="27958" y="10687"/>
                    <a:pt x="35351" y="6453"/>
                    <a:pt x="39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7" name="Google Shape;2377;p98"/>
            <p:cNvSpPr/>
            <p:nvPr/>
          </p:nvSpPr>
          <p:spPr>
            <a:xfrm>
              <a:off x="3788123" y="2458856"/>
              <a:ext cx="882687" cy="703512"/>
            </a:xfrm>
            <a:custGeom>
              <a:avLst/>
              <a:gdLst/>
              <a:ahLst/>
              <a:cxnLst/>
              <a:rect l="l" t="t" r="r" b="b"/>
              <a:pathLst>
                <a:path w="48653" h="38777" extrusionOk="0">
                  <a:moveTo>
                    <a:pt x="24326" y="1"/>
                  </a:moveTo>
                  <a:cubicBezTo>
                    <a:pt x="10893" y="1"/>
                    <a:pt x="0" y="10895"/>
                    <a:pt x="0" y="24346"/>
                  </a:cubicBezTo>
                  <a:cubicBezTo>
                    <a:pt x="0" y="29746"/>
                    <a:pt x="1769" y="34731"/>
                    <a:pt x="4741" y="38777"/>
                  </a:cubicBezTo>
                  <a:lnTo>
                    <a:pt x="4741" y="37986"/>
                  </a:lnTo>
                  <a:lnTo>
                    <a:pt x="44476" y="37986"/>
                  </a:lnTo>
                  <a:cubicBezTo>
                    <a:pt x="47110" y="34091"/>
                    <a:pt x="48653" y="29407"/>
                    <a:pt x="48653" y="24346"/>
                  </a:cubicBezTo>
                  <a:cubicBezTo>
                    <a:pt x="48653" y="10895"/>
                    <a:pt x="37759" y="1"/>
                    <a:pt x="2432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8" name="Google Shape;2378;p98"/>
            <p:cNvSpPr/>
            <p:nvPr/>
          </p:nvSpPr>
          <p:spPr>
            <a:xfrm>
              <a:off x="3902132" y="2453994"/>
              <a:ext cx="748197" cy="601533"/>
            </a:xfrm>
            <a:custGeom>
              <a:avLst/>
              <a:gdLst/>
              <a:ahLst/>
              <a:cxnLst/>
              <a:rect l="l" t="t" r="r" b="b"/>
              <a:pathLst>
                <a:path w="41240" h="33156" extrusionOk="0">
                  <a:moveTo>
                    <a:pt x="18876" y="1"/>
                  </a:moveTo>
                  <a:cubicBezTo>
                    <a:pt x="17739" y="1"/>
                    <a:pt x="16611" y="113"/>
                    <a:pt x="15521" y="344"/>
                  </a:cubicBezTo>
                  <a:cubicBezTo>
                    <a:pt x="13283" y="815"/>
                    <a:pt x="11176" y="1811"/>
                    <a:pt x="9463" y="3336"/>
                  </a:cubicBezTo>
                  <a:cubicBezTo>
                    <a:pt x="8560" y="4126"/>
                    <a:pt x="7789" y="5067"/>
                    <a:pt x="7130" y="6083"/>
                  </a:cubicBezTo>
                  <a:cubicBezTo>
                    <a:pt x="6866" y="6497"/>
                    <a:pt x="5080" y="9374"/>
                    <a:pt x="5419" y="9770"/>
                  </a:cubicBezTo>
                  <a:cubicBezTo>
                    <a:pt x="5419" y="9770"/>
                    <a:pt x="5625" y="9996"/>
                    <a:pt x="6001" y="10353"/>
                  </a:cubicBezTo>
                  <a:cubicBezTo>
                    <a:pt x="5851" y="10749"/>
                    <a:pt x="5720" y="11143"/>
                    <a:pt x="5662" y="11557"/>
                  </a:cubicBezTo>
                  <a:cubicBezTo>
                    <a:pt x="5512" y="12799"/>
                    <a:pt x="5813" y="14097"/>
                    <a:pt x="5361" y="15264"/>
                  </a:cubicBezTo>
                  <a:cubicBezTo>
                    <a:pt x="4722" y="16900"/>
                    <a:pt x="2860" y="17634"/>
                    <a:pt x="1543" y="18781"/>
                  </a:cubicBezTo>
                  <a:cubicBezTo>
                    <a:pt x="1147" y="19140"/>
                    <a:pt x="790" y="19534"/>
                    <a:pt x="527" y="20005"/>
                  </a:cubicBezTo>
                  <a:cubicBezTo>
                    <a:pt x="0" y="20983"/>
                    <a:pt x="0" y="22187"/>
                    <a:pt x="301" y="23279"/>
                  </a:cubicBezTo>
                  <a:cubicBezTo>
                    <a:pt x="658" y="24614"/>
                    <a:pt x="1505" y="25855"/>
                    <a:pt x="2690" y="26608"/>
                  </a:cubicBezTo>
                  <a:cubicBezTo>
                    <a:pt x="4724" y="27886"/>
                    <a:pt x="7946" y="28096"/>
                    <a:pt x="10362" y="28096"/>
                  </a:cubicBezTo>
                  <a:cubicBezTo>
                    <a:pt x="10472" y="28096"/>
                    <a:pt x="10580" y="28096"/>
                    <a:pt x="10686" y="28095"/>
                  </a:cubicBezTo>
                  <a:cubicBezTo>
                    <a:pt x="11138" y="28095"/>
                    <a:pt x="11608" y="28075"/>
                    <a:pt x="11984" y="27832"/>
                  </a:cubicBezTo>
                  <a:cubicBezTo>
                    <a:pt x="12511" y="27473"/>
                    <a:pt x="12681" y="26796"/>
                    <a:pt x="12699" y="26156"/>
                  </a:cubicBezTo>
                  <a:cubicBezTo>
                    <a:pt x="12756" y="24558"/>
                    <a:pt x="12192" y="22958"/>
                    <a:pt x="11457" y="21548"/>
                  </a:cubicBezTo>
                  <a:cubicBezTo>
                    <a:pt x="11439" y="21491"/>
                    <a:pt x="11401" y="21453"/>
                    <a:pt x="11364" y="21415"/>
                  </a:cubicBezTo>
                  <a:cubicBezTo>
                    <a:pt x="11329" y="21395"/>
                    <a:pt x="11295" y="21387"/>
                    <a:pt x="11260" y="21387"/>
                  </a:cubicBezTo>
                  <a:cubicBezTo>
                    <a:pt x="11201" y="21387"/>
                    <a:pt x="11141" y="21411"/>
                    <a:pt x="11081" y="21435"/>
                  </a:cubicBezTo>
                  <a:cubicBezTo>
                    <a:pt x="11061" y="21442"/>
                    <a:pt x="11043" y="21446"/>
                    <a:pt x="11027" y="21446"/>
                  </a:cubicBezTo>
                  <a:cubicBezTo>
                    <a:pt x="10375" y="21446"/>
                    <a:pt x="13222" y="15542"/>
                    <a:pt x="13095" y="13852"/>
                  </a:cubicBezTo>
                  <a:lnTo>
                    <a:pt x="13095" y="13852"/>
                  </a:lnTo>
                  <a:cubicBezTo>
                    <a:pt x="13540" y="13916"/>
                    <a:pt x="14004" y="13954"/>
                    <a:pt x="14485" y="13954"/>
                  </a:cubicBezTo>
                  <a:cubicBezTo>
                    <a:pt x="14714" y="13954"/>
                    <a:pt x="14946" y="13946"/>
                    <a:pt x="15182" y="13927"/>
                  </a:cubicBezTo>
                  <a:cubicBezTo>
                    <a:pt x="16412" y="14519"/>
                    <a:pt x="17569" y="14750"/>
                    <a:pt x="18627" y="14750"/>
                  </a:cubicBezTo>
                  <a:cubicBezTo>
                    <a:pt x="20094" y="14750"/>
                    <a:pt x="21372" y="14305"/>
                    <a:pt x="22389" y="13759"/>
                  </a:cubicBezTo>
                  <a:cubicBezTo>
                    <a:pt x="22444" y="15997"/>
                    <a:pt x="23216" y="18349"/>
                    <a:pt x="25379" y="19308"/>
                  </a:cubicBezTo>
                  <a:cubicBezTo>
                    <a:pt x="25617" y="18172"/>
                    <a:pt x="26758" y="17341"/>
                    <a:pt x="27903" y="17341"/>
                  </a:cubicBezTo>
                  <a:cubicBezTo>
                    <a:pt x="28028" y="17341"/>
                    <a:pt x="28153" y="17351"/>
                    <a:pt x="28277" y="17371"/>
                  </a:cubicBezTo>
                  <a:cubicBezTo>
                    <a:pt x="28427" y="17389"/>
                    <a:pt x="28578" y="17427"/>
                    <a:pt x="28710" y="17484"/>
                  </a:cubicBezTo>
                  <a:cubicBezTo>
                    <a:pt x="29764" y="17860"/>
                    <a:pt x="30572" y="18894"/>
                    <a:pt x="30667" y="20005"/>
                  </a:cubicBezTo>
                  <a:cubicBezTo>
                    <a:pt x="30722" y="20437"/>
                    <a:pt x="30647" y="20870"/>
                    <a:pt x="30516" y="21284"/>
                  </a:cubicBezTo>
                  <a:cubicBezTo>
                    <a:pt x="30271" y="22093"/>
                    <a:pt x="29706" y="22808"/>
                    <a:pt x="28991" y="23241"/>
                  </a:cubicBezTo>
                  <a:cubicBezTo>
                    <a:pt x="28346" y="23642"/>
                    <a:pt x="27595" y="23838"/>
                    <a:pt x="26840" y="23838"/>
                  </a:cubicBezTo>
                  <a:cubicBezTo>
                    <a:pt x="26319" y="23838"/>
                    <a:pt x="25796" y="23744"/>
                    <a:pt x="25304" y="23560"/>
                  </a:cubicBezTo>
                  <a:cubicBezTo>
                    <a:pt x="25220" y="23536"/>
                    <a:pt x="25129" y="23505"/>
                    <a:pt x="25044" y="23505"/>
                  </a:cubicBezTo>
                  <a:cubicBezTo>
                    <a:pt x="24996" y="23505"/>
                    <a:pt x="24950" y="23515"/>
                    <a:pt x="24910" y="23542"/>
                  </a:cubicBezTo>
                  <a:cubicBezTo>
                    <a:pt x="24834" y="23580"/>
                    <a:pt x="24797" y="23655"/>
                    <a:pt x="24759" y="23730"/>
                  </a:cubicBezTo>
                  <a:cubicBezTo>
                    <a:pt x="23686" y="25762"/>
                    <a:pt x="22896" y="28057"/>
                    <a:pt x="22971" y="30371"/>
                  </a:cubicBezTo>
                  <a:cubicBezTo>
                    <a:pt x="22991" y="31274"/>
                    <a:pt x="23254" y="32252"/>
                    <a:pt x="24007" y="32761"/>
                  </a:cubicBezTo>
                  <a:cubicBezTo>
                    <a:pt x="24533" y="33118"/>
                    <a:pt x="25211" y="33155"/>
                    <a:pt x="25850" y="33155"/>
                  </a:cubicBezTo>
                  <a:lnTo>
                    <a:pt x="25906" y="33155"/>
                  </a:lnTo>
                  <a:cubicBezTo>
                    <a:pt x="29405" y="33155"/>
                    <a:pt x="34317" y="32929"/>
                    <a:pt x="37345" y="31010"/>
                  </a:cubicBezTo>
                  <a:cubicBezTo>
                    <a:pt x="39058" y="29939"/>
                    <a:pt x="40280" y="28151"/>
                    <a:pt x="40807" y="26194"/>
                  </a:cubicBezTo>
                  <a:cubicBezTo>
                    <a:pt x="41240" y="24651"/>
                    <a:pt x="41220" y="22920"/>
                    <a:pt x="40468" y="21510"/>
                  </a:cubicBezTo>
                  <a:cubicBezTo>
                    <a:pt x="40092" y="20833"/>
                    <a:pt x="39584" y="20268"/>
                    <a:pt x="39020" y="19760"/>
                  </a:cubicBezTo>
                  <a:cubicBezTo>
                    <a:pt x="37119" y="18086"/>
                    <a:pt x="34447" y="17032"/>
                    <a:pt x="33526" y="14680"/>
                  </a:cubicBezTo>
                  <a:cubicBezTo>
                    <a:pt x="32867" y="13024"/>
                    <a:pt x="33301" y="11143"/>
                    <a:pt x="33075" y="9374"/>
                  </a:cubicBezTo>
                  <a:cubicBezTo>
                    <a:pt x="32792" y="7230"/>
                    <a:pt x="31513" y="5293"/>
                    <a:pt x="29876" y="3900"/>
                  </a:cubicBezTo>
                  <a:cubicBezTo>
                    <a:pt x="26908" y="1371"/>
                    <a:pt x="22838" y="1"/>
                    <a:pt x="18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9" name="Google Shape;2379;p98"/>
            <p:cNvSpPr/>
            <p:nvPr/>
          </p:nvSpPr>
          <p:spPr>
            <a:xfrm>
              <a:off x="4014418" y="2665994"/>
              <a:ext cx="445779" cy="574555"/>
            </a:xfrm>
            <a:custGeom>
              <a:avLst/>
              <a:gdLst/>
              <a:ahLst/>
              <a:cxnLst/>
              <a:rect l="l" t="t" r="r" b="b"/>
              <a:pathLst>
                <a:path w="24571" h="31669" extrusionOk="0">
                  <a:moveTo>
                    <a:pt x="15332" y="1"/>
                  </a:moveTo>
                  <a:cubicBezTo>
                    <a:pt x="15164" y="1"/>
                    <a:pt x="14989" y="49"/>
                    <a:pt x="14825" y="155"/>
                  </a:cubicBezTo>
                  <a:cubicBezTo>
                    <a:pt x="12453" y="1705"/>
                    <a:pt x="10229" y="2271"/>
                    <a:pt x="8246" y="2271"/>
                  </a:cubicBezTo>
                  <a:cubicBezTo>
                    <a:pt x="5558" y="2271"/>
                    <a:pt x="3311" y="1232"/>
                    <a:pt x="1731" y="192"/>
                  </a:cubicBezTo>
                  <a:lnTo>
                    <a:pt x="697" y="8922"/>
                  </a:lnTo>
                  <a:lnTo>
                    <a:pt x="602" y="9768"/>
                  </a:lnTo>
                  <a:cubicBezTo>
                    <a:pt x="0" y="14717"/>
                    <a:pt x="3256" y="19250"/>
                    <a:pt x="8015" y="20361"/>
                  </a:cubicBezTo>
                  <a:lnTo>
                    <a:pt x="8128" y="25967"/>
                  </a:lnTo>
                  <a:cubicBezTo>
                    <a:pt x="8202" y="29138"/>
                    <a:pt x="10798" y="31669"/>
                    <a:pt x="13954" y="31669"/>
                  </a:cubicBezTo>
                  <a:cubicBezTo>
                    <a:pt x="14000" y="31669"/>
                    <a:pt x="14046" y="31668"/>
                    <a:pt x="14092" y="31667"/>
                  </a:cubicBezTo>
                  <a:cubicBezTo>
                    <a:pt x="17328" y="31612"/>
                    <a:pt x="19887" y="28920"/>
                    <a:pt x="19812" y="25704"/>
                  </a:cubicBezTo>
                  <a:lnTo>
                    <a:pt x="19717" y="21470"/>
                  </a:lnTo>
                  <a:lnTo>
                    <a:pt x="19661" y="21470"/>
                  </a:lnTo>
                  <a:cubicBezTo>
                    <a:pt x="19022" y="21470"/>
                    <a:pt x="18344" y="21433"/>
                    <a:pt x="17818" y="21076"/>
                  </a:cubicBezTo>
                  <a:cubicBezTo>
                    <a:pt x="17065" y="20567"/>
                    <a:pt x="16802" y="19589"/>
                    <a:pt x="16782" y="18686"/>
                  </a:cubicBezTo>
                  <a:cubicBezTo>
                    <a:pt x="16707" y="16372"/>
                    <a:pt x="17497" y="14077"/>
                    <a:pt x="18570" y="12045"/>
                  </a:cubicBezTo>
                  <a:cubicBezTo>
                    <a:pt x="18608" y="11970"/>
                    <a:pt x="18645" y="11895"/>
                    <a:pt x="18721" y="11857"/>
                  </a:cubicBezTo>
                  <a:cubicBezTo>
                    <a:pt x="18761" y="11830"/>
                    <a:pt x="18807" y="11820"/>
                    <a:pt x="18855" y="11820"/>
                  </a:cubicBezTo>
                  <a:cubicBezTo>
                    <a:pt x="18940" y="11820"/>
                    <a:pt x="19031" y="11851"/>
                    <a:pt x="19115" y="11875"/>
                  </a:cubicBezTo>
                  <a:cubicBezTo>
                    <a:pt x="19607" y="12059"/>
                    <a:pt x="20130" y="12153"/>
                    <a:pt x="20651" y="12153"/>
                  </a:cubicBezTo>
                  <a:cubicBezTo>
                    <a:pt x="21406" y="12153"/>
                    <a:pt x="22157" y="11957"/>
                    <a:pt x="22802" y="11556"/>
                  </a:cubicBezTo>
                  <a:cubicBezTo>
                    <a:pt x="23517" y="11123"/>
                    <a:pt x="24082" y="10408"/>
                    <a:pt x="24327" y="9599"/>
                  </a:cubicBezTo>
                  <a:cubicBezTo>
                    <a:pt x="24365" y="9505"/>
                    <a:pt x="24383" y="9392"/>
                    <a:pt x="24383" y="9279"/>
                  </a:cubicBezTo>
                  <a:cubicBezTo>
                    <a:pt x="24571" y="7811"/>
                    <a:pt x="23781" y="6439"/>
                    <a:pt x="22521" y="5799"/>
                  </a:cubicBezTo>
                  <a:cubicBezTo>
                    <a:pt x="22389" y="5742"/>
                    <a:pt x="22238" y="5704"/>
                    <a:pt x="22088" y="5686"/>
                  </a:cubicBezTo>
                  <a:cubicBezTo>
                    <a:pt x="21964" y="5666"/>
                    <a:pt x="21839" y="5656"/>
                    <a:pt x="21714" y="5656"/>
                  </a:cubicBezTo>
                  <a:cubicBezTo>
                    <a:pt x="20569" y="5656"/>
                    <a:pt x="19428" y="6487"/>
                    <a:pt x="19190" y="7623"/>
                  </a:cubicBezTo>
                  <a:cubicBezTo>
                    <a:pt x="16669" y="6494"/>
                    <a:pt x="16030" y="3466"/>
                    <a:pt x="16218" y="983"/>
                  </a:cubicBezTo>
                  <a:cubicBezTo>
                    <a:pt x="16260" y="408"/>
                    <a:pt x="15823" y="1"/>
                    <a:pt x="15332" y="1"/>
                  </a:cubicBezTo>
                  <a:close/>
                </a:path>
              </a:pathLst>
            </a:custGeom>
            <a:solidFill>
              <a:srgbClr val="FFB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0" name="Google Shape;2380;p98"/>
            <p:cNvSpPr/>
            <p:nvPr/>
          </p:nvSpPr>
          <p:spPr>
            <a:xfrm>
              <a:off x="4025340" y="2827865"/>
              <a:ext cx="1724" cy="15349"/>
            </a:xfrm>
            <a:custGeom>
              <a:avLst/>
              <a:gdLst/>
              <a:ahLst/>
              <a:cxnLst/>
              <a:rect l="l" t="t" r="r" b="b"/>
              <a:pathLst>
                <a:path w="95" h="846" extrusionOk="0">
                  <a:moveTo>
                    <a:pt x="95" y="0"/>
                  </a:moveTo>
                  <a:lnTo>
                    <a:pt x="0" y="846"/>
                  </a:lnTo>
                  <a:lnTo>
                    <a:pt x="95" y="3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1" name="Google Shape;2381;p98"/>
            <p:cNvSpPr/>
            <p:nvPr/>
          </p:nvSpPr>
          <p:spPr>
            <a:xfrm>
              <a:off x="4054804" y="2963846"/>
              <a:ext cx="105027" cy="71881"/>
            </a:xfrm>
            <a:custGeom>
              <a:avLst/>
              <a:gdLst/>
              <a:ahLst/>
              <a:cxnLst/>
              <a:rect l="l" t="t" r="r" b="b"/>
              <a:pathLst>
                <a:path w="5789" h="3962" extrusionOk="0">
                  <a:moveTo>
                    <a:pt x="1" y="1"/>
                  </a:moveTo>
                  <a:cubicBezTo>
                    <a:pt x="1338" y="1944"/>
                    <a:pt x="3370" y="3386"/>
                    <a:pt x="5789" y="3962"/>
                  </a:cubicBezTo>
                  <a:lnTo>
                    <a:pt x="5789" y="3944"/>
                  </a:lnTo>
                  <a:cubicBezTo>
                    <a:pt x="3370" y="3386"/>
                    <a:pt x="1338" y="1944"/>
                    <a:pt x="1" y="1"/>
                  </a:cubicBezTo>
                  <a:close/>
                </a:path>
              </a:pathLst>
            </a:custGeom>
            <a:solidFill>
              <a:srgbClr val="A0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2" name="Google Shape;2382;p98"/>
            <p:cNvSpPr/>
            <p:nvPr/>
          </p:nvSpPr>
          <p:spPr>
            <a:xfrm>
              <a:off x="4020550" y="2847659"/>
              <a:ext cx="33473" cy="115023"/>
            </a:xfrm>
            <a:custGeom>
              <a:avLst/>
              <a:gdLst/>
              <a:ahLst/>
              <a:cxnLst/>
              <a:rect l="l" t="t" r="r" b="b"/>
              <a:pathLst>
                <a:path w="1845" h="6340" extrusionOk="0">
                  <a:moveTo>
                    <a:pt x="227" y="0"/>
                  </a:moveTo>
                  <a:cubicBezTo>
                    <a:pt x="1" y="2333"/>
                    <a:pt x="640" y="4534"/>
                    <a:pt x="1845" y="6340"/>
                  </a:cubicBezTo>
                  <a:lnTo>
                    <a:pt x="1845" y="6340"/>
                  </a:lnTo>
                  <a:cubicBezTo>
                    <a:pt x="640" y="4534"/>
                    <a:pt x="1" y="2333"/>
                    <a:pt x="227" y="0"/>
                  </a:cubicBez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3" name="Google Shape;2383;p98"/>
            <p:cNvSpPr/>
            <p:nvPr/>
          </p:nvSpPr>
          <p:spPr>
            <a:xfrm>
              <a:off x="4318890" y="2952434"/>
              <a:ext cx="7874" cy="41655"/>
            </a:xfrm>
            <a:custGeom>
              <a:avLst/>
              <a:gdLst/>
              <a:ahLst/>
              <a:cxnLst/>
              <a:rect l="l" t="t" r="r" b="b"/>
              <a:pathLst>
                <a:path w="434" h="2296" extrusionOk="0">
                  <a:moveTo>
                    <a:pt x="321" y="0"/>
                  </a:moveTo>
                  <a:cubicBezTo>
                    <a:pt x="133" y="753"/>
                    <a:pt x="20" y="1525"/>
                    <a:pt x="0" y="2296"/>
                  </a:cubicBezTo>
                  <a:cubicBezTo>
                    <a:pt x="113" y="2165"/>
                    <a:pt x="263" y="1543"/>
                    <a:pt x="339" y="979"/>
                  </a:cubicBezTo>
                  <a:cubicBezTo>
                    <a:pt x="414" y="471"/>
                    <a:pt x="434" y="0"/>
                    <a:pt x="339" y="0"/>
                  </a:cubicBezTo>
                  <a:close/>
                </a:path>
              </a:pathLst>
            </a:custGeom>
            <a:solidFill>
              <a:srgbClr val="875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4" name="Google Shape;2384;p98"/>
            <p:cNvSpPr/>
            <p:nvPr/>
          </p:nvSpPr>
          <p:spPr>
            <a:xfrm>
              <a:off x="4016468" y="2828536"/>
              <a:ext cx="308241" cy="284003"/>
            </a:xfrm>
            <a:custGeom>
              <a:avLst/>
              <a:gdLst/>
              <a:ahLst/>
              <a:cxnLst/>
              <a:rect l="l" t="t" r="r" b="b"/>
              <a:pathLst>
                <a:path w="16990" h="15654" extrusionOk="0">
                  <a:moveTo>
                    <a:pt x="584" y="1"/>
                  </a:moveTo>
                  <a:lnTo>
                    <a:pt x="489" y="809"/>
                  </a:lnTo>
                  <a:cubicBezTo>
                    <a:pt x="471" y="809"/>
                    <a:pt x="471" y="809"/>
                    <a:pt x="471" y="829"/>
                  </a:cubicBezTo>
                  <a:lnTo>
                    <a:pt x="471" y="847"/>
                  </a:lnTo>
                  <a:lnTo>
                    <a:pt x="471" y="866"/>
                  </a:lnTo>
                  <a:lnTo>
                    <a:pt x="471" y="884"/>
                  </a:lnTo>
                  <a:lnTo>
                    <a:pt x="471" y="904"/>
                  </a:lnTo>
                  <a:lnTo>
                    <a:pt x="471" y="922"/>
                  </a:lnTo>
                  <a:lnTo>
                    <a:pt x="471" y="941"/>
                  </a:lnTo>
                  <a:lnTo>
                    <a:pt x="471" y="959"/>
                  </a:lnTo>
                  <a:cubicBezTo>
                    <a:pt x="471" y="979"/>
                    <a:pt x="471" y="979"/>
                    <a:pt x="452" y="979"/>
                  </a:cubicBezTo>
                  <a:lnTo>
                    <a:pt x="452" y="997"/>
                  </a:lnTo>
                  <a:lnTo>
                    <a:pt x="452" y="1017"/>
                  </a:lnTo>
                  <a:lnTo>
                    <a:pt x="452" y="1035"/>
                  </a:lnTo>
                  <a:lnTo>
                    <a:pt x="452" y="1054"/>
                  </a:lnTo>
                  <a:cubicBezTo>
                    <a:pt x="226" y="3387"/>
                    <a:pt x="865" y="5588"/>
                    <a:pt x="2070" y="7394"/>
                  </a:cubicBezTo>
                  <a:cubicBezTo>
                    <a:pt x="3406" y="9370"/>
                    <a:pt x="5456" y="10837"/>
                    <a:pt x="7902" y="11402"/>
                  </a:cubicBezTo>
                  <a:lnTo>
                    <a:pt x="7902" y="11420"/>
                  </a:lnTo>
                  <a:cubicBezTo>
                    <a:pt x="7959" y="11420"/>
                    <a:pt x="8015" y="11440"/>
                    <a:pt x="8072" y="11458"/>
                  </a:cubicBezTo>
                  <a:lnTo>
                    <a:pt x="8015" y="11458"/>
                  </a:lnTo>
                  <a:lnTo>
                    <a:pt x="8110" y="15654"/>
                  </a:lnTo>
                  <a:lnTo>
                    <a:pt x="16368" y="9388"/>
                  </a:lnTo>
                  <a:cubicBezTo>
                    <a:pt x="16463" y="9313"/>
                    <a:pt x="16556" y="9219"/>
                    <a:pt x="16651" y="9144"/>
                  </a:cubicBezTo>
                  <a:cubicBezTo>
                    <a:pt x="16651" y="9125"/>
                    <a:pt x="16669" y="9125"/>
                    <a:pt x="16669" y="9125"/>
                  </a:cubicBezTo>
                  <a:cubicBezTo>
                    <a:pt x="16689" y="8354"/>
                    <a:pt x="16802" y="7582"/>
                    <a:pt x="16990" y="6829"/>
                  </a:cubicBezTo>
                  <a:lnTo>
                    <a:pt x="16990" y="6829"/>
                  </a:lnTo>
                  <a:lnTo>
                    <a:pt x="16932" y="6887"/>
                  </a:lnTo>
                  <a:cubicBezTo>
                    <a:pt x="15334" y="8974"/>
                    <a:pt x="12718" y="10178"/>
                    <a:pt x="9821" y="10178"/>
                  </a:cubicBezTo>
                  <a:cubicBezTo>
                    <a:pt x="9407" y="10178"/>
                    <a:pt x="8975" y="10160"/>
                    <a:pt x="8541" y="10103"/>
                  </a:cubicBezTo>
                  <a:cubicBezTo>
                    <a:pt x="3557" y="9501"/>
                    <a:pt x="0" y="4986"/>
                    <a:pt x="584" y="1"/>
                  </a:cubicBezTo>
                  <a:close/>
                </a:path>
              </a:pathLst>
            </a:custGeom>
            <a:solidFill>
              <a:srgbClr val="FDA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5" name="Google Shape;2385;p98"/>
            <p:cNvSpPr/>
            <p:nvPr/>
          </p:nvSpPr>
          <p:spPr>
            <a:xfrm>
              <a:off x="4161864" y="2782036"/>
              <a:ext cx="21862" cy="20301"/>
            </a:xfrm>
            <a:custGeom>
              <a:avLst/>
              <a:gdLst/>
              <a:ahLst/>
              <a:cxnLst/>
              <a:rect l="l" t="t" r="r" b="b"/>
              <a:pathLst>
                <a:path w="1205" h="1119" extrusionOk="0">
                  <a:moveTo>
                    <a:pt x="608" y="1"/>
                  </a:moveTo>
                  <a:cubicBezTo>
                    <a:pt x="319" y="1"/>
                    <a:pt x="73" y="215"/>
                    <a:pt x="38" y="494"/>
                  </a:cubicBezTo>
                  <a:cubicBezTo>
                    <a:pt x="1" y="795"/>
                    <a:pt x="226" y="1077"/>
                    <a:pt x="527" y="1114"/>
                  </a:cubicBezTo>
                  <a:cubicBezTo>
                    <a:pt x="553" y="1117"/>
                    <a:pt x="578" y="1119"/>
                    <a:pt x="602" y="1119"/>
                  </a:cubicBezTo>
                  <a:cubicBezTo>
                    <a:pt x="891" y="1119"/>
                    <a:pt x="1133" y="920"/>
                    <a:pt x="1167" y="625"/>
                  </a:cubicBezTo>
                  <a:cubicBezTo>
                    <a:pt x="1205" y="324"/>
                    <a:pt x="979" y="43"/>
                    <a:pt x="678" y="5"/>
                  </a:cubicBezTo>
                  <a:cubicBezTo>
                    <a:pt x="655" y="2"/>
                    <a:pt x="631" y="1"/>
                    <a:pt x="608" y="1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6" name="Google Shape;2386;p98"/>
            <p:cNvSpPr/>
            <p:nvPr/>
          </p:nvSpPr>
          <p:spPr>
            <a:xfrm>
              <a:off x="4060500" y="2767358"/>
              <a:ext cx="21862" cy="20320"/>
            </a:xfrm>
            <a:custGeom>
              <a:avLst/>
              <a:gdLst/>
              <a:ahLst/>
              <a:cxnLst/>
              <a:rect l="l" t="t" r="r" b="b"/>
              <a:pathLst>
                <a:path w="1205" h="1120" extrusionOk="0">
                  <a:moveTo>
                    <a:pt x="608" y="0"/>
                  </a:moveTo>
                  <a:cubicBezTo>
                    <a:pt x="317" y="0"/>
                    <a:pt x="73" y="214"/>
                    <a:pt x="38" y="493"/>
                  </a:cubicBezTo>
                  <a:cubicBezTo>
                    <a:pt x="1" y="814"/>
                    <a:pt x="227" y="1095"/>
                    <a:pt x="546" y="1115"/>
                  </a:cubicBezTo>
                  <a:cubicBezTo>
                    <a:pt x="569" y="1118"/>
                    <a:pt x="593" y="1119"/>
                    <a:pt x="616" y="1119"/>
                  </a:cubicBezTo>
                  <a:cubicBezTo>
                    <a:pt x="889" y="1119"/>
                    <a:pt x="1133" y="920"/>
                    <a:pt x="1167" y="626"/>
                  </a:cubicBezTo>
                  <a:cubicBezTo>
                    <a:pt x="1205" y="325"/>
                    <a:pt x="979" y="42"/>
                    <a:pt x="678" y="4"/>
                  </a:cubicBezTo>
                  <a:cubicBezTo>
                    <a:pt x="655" y="2"/>
                    <a:pt x="631" y="0"/>
                    <a:pt x="608" y="0"/>
                  </a:cubicBezTo>
                  <a:close/>
                </a:path>
              </a:pathLst>
            </a:custGeom>
            <a:solidFill>
              <a:srgbClr val="273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7" name="Google Shape;2387;p98"/>
            <p:cNvSpPr/>
            <p:nvPr/>
          </p:nvSpPr>
          <p:spPr>
            <a:xfrm>
              <a:off x="4074833" y="2767866"/>
              <a:ext cx="47805" cy="91402"/>
            </a:xfrm>
            <a:custGeom>
              <a:avLst/>
              <a:gdLst/>
              <a:ahLst/>
              <a:cxnLst/>
              <a:rect l="l" t="t" r="r" b="b"/>
              <a:pathLst>
                <a:path w="2635" h="5038" extrusionOk="0">
                  <a:moveTo>
                    <a:pt x="2166" y="0"/>
                  </a:moveTo>
                  <a:cubicBezTo>
                    <a:pt x="2060" y="0"/>
                    <a:pt x="1948" y="59"/>
                    <a:pt x="1882" y="164"/>
                  </a:cubicBezTo>
                  <a:lnTo>
                    <a:pt x="94" y="3458"/>
                  </a:lnTo>
                  <a:cubicBezTo>
                    <a:pt x="19" y="3608"/>
                    <a:pt x="1" y="3796"/>
                    <a:pt x="76" y="3947"/>
                  </a:cubicBezTo>
                  <a:cubicBezTo>
                    <a:pt x="207" y="4285"/>
                    <a:pt x="696" y="5038"/>
                    <a:pt x="2314" y="5038"/>
                  </a:cubicBezTo>
                  <a:cubicBezTo>
                    <a:pt x="2502" y="5038"/>
                    <a:pt x="2635" y="4905"/>
                    <a:pt x="2635" y="4737"/>
                  </a:cubicBezTo>
                  <a:cubicBezTo>
                    <a:pt x="2635" y="4567"/>
                    <a:pt x="2484" y="4436"/>
                    <a:pt x="2314" y="4436"/>
                  </a:cubicBezTo>
                  <a:cubicBezTo>
                    <a:pt x="1073" y="4436"/>
                    <a:pt x="734" y="3927"/>
                    <a:pt x="641" y="3739"/>
                  </a:cubicBezTo>
                  <a:lnTo>
                    <a:pt x="2427" y="447"/>
                  </a:lnTo>
                  <a:cubicBezTo>
                    <a:pt x="2502" y="297"/>
                    <a:pt x="2447" y="127"/>
                    <a:pt x="2296" y="33"/>
                  </a:cubicBezTo>
                  <a:cubicBezTo>
                    <a:pt x="2257" y="11"/>
                    <a:pt x="2212" y="0"/>
                    <a:pt x="2166" y="0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8" name="Google Shape;2388;p98"/>
            <p:cNvSpPr/>
            <p:nvPr/>
          </p:nvSpPr>
          <p:spPr>
            <a:xfrm>
              <a:off x="4087134" y="2943817"/>
              <a:ext cx="41292" cy="23331"/>
            </a:xfrm>
            <a:custGeom>
              <a:avLst/>
              <a:gdLst/>
              <a:ahLst/>
              <a:cxnLst/>
              <a:rect l="l" t="t" r="r" b="b"/>
              <a:pathLst>
                <a:path w="2276" h="1286" extrusionOk="0">
                  <a:moveTo>
                    <a:pt x="718" y="0"/>
                  </a:moveTo>
                  <a:cubicBezTo>
                    <a:pt x="576" y="0"/>
                    <a:pt x="424" y="19"/>
                    <a:pt x="264" y="61"/>
                  </a:cubicBezTo>
                  <a:cubicBezTo>
                    <a:pt x="94" y="99"/>
                    <a:pt x="0" y="269"/>
                    <a:pt x="38" y="420"/>
                  </a:cubicBezTo>
                  <a:cubicBezTo>
                    <a:pt x="70" y="564"/>
                    <a:pt x="197" y="654"/>
                    <a:pt x="340" y="654"/>
                  </a:cubicBezTo>
                  <a:cubicBezTo>
                    <a:pt x="364" y="654"/>
                    <a:pt x="389" y="651"/>
                    <a:pt x="414" y="645"/>
                  </a:cubicBezTo>
                  <a:cubicBezTo>
                    <a:pt x="516" y="618"/>
                    <a:pt x="613" y="606"/>
                    <a:pt x="704" y="606"/>
                  </a:cubicBezTo>
                  <a:cubicBezTo>
                    <a:pt x="1302" y="606"/>
                    <a:pt x="1658" y="1120"/>
                    <a:pt x="1674" y="1153"/>
                  </a:cubicBezTo>
                  <a:cubicBezTo>
                    <a:pt x="1731" y="1247"/>
                    <a:pt x="1844" y="1285"/>
                    <a:pt x="1937" y="1285"/>
                  </a:cubicBezTo>
                  <a:cubicBezTo>
                    <a:pt x="1995" y="1285"/>
                    <a:pt x="2050" y="1266"/>
                    <a:pt x="2107" y="1247"/>
                  </a:cubicBezTo>
                  <a:cubicBezTo>
                    <a:pt x="2238" y="1153"/>
                    <a:pt x="2276" y="965"/>
                    <a:pt x="2183" y="814"/>
                  </a:cubicBezTo>
                  <a:cubicBezTo>
                    <a:pt x="2166" y="781"/>
                    <a:pt x="1641" y="0"/>
                    <a:pt x="718" y="0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9" name="Google Shape;2389;p98"/>
            <p:cNvSpPr/>
            <p:nvPr/>
          </p:nvSpPr>
          <p:spPr>
            <a:xfrm>
              <a:off x="4150616" y="2746204"/>
              <a:ext cx="41310" cy="22279"/>
            </a:xfrm>
            <a:custGeom>
              <a:avLst/>
              <a:gdLst/>
              <a:ahLst/>
              <a:cxnLst/>
              <a:rect l="l" t="t" r="r" b="b"/>
              <a:pathLst>
                <a:path w="2277" h="1228" extrusionOk="0">
                  <a:moveTo>
                    <a:pt x="791" y="0"/>
                  </a:moveTo>
                  <a:cubicBezTo>
                    <a:pt x="548" y="0"/>
                    <a:pt x="348" y="58"/>
                    <a:pt x="226" y="136"/>
                  </a:cubicBezTo>
                  <a:cubicBezTo>
                    <a:pt x="1" y="267"/>
                    <a:pt x="1" y="437"/>
                    <a:pt x="113" y="531"/>
                  </a:cubicBezTo>
                  <a:cubicBezTo>
                    <a:pt x="226" y="643"/>
                    <a:pt x="395" y="681"/>
                    <a:pt x="565" y="738"/>
                  </a:cubicBezTo>
                  <a:cubicBezTo>
                    <a:pt x="734" y="794"/>
                    <a:pt x="904" y="851"/>
                    <a:pt x="1054" y="889"/>
                  </a:cubicBezTo>
                  <a:cubicBezTo>
                    <a:pt x="1205" y="945"/>
                    <a:pt x="1373" y="1020"/>
                    <a:pt x="1524" y="1095"/>
                  </a:cubicBezTo>
                  <a:cubicBezTo>
                    <a:pt x="1694" y="1152"/>
                    <a:pt x="1862" y="1227"/>
                    <a:pt x="2013" y="1227"/>
                  </a:cubicBezTo>
                  <a:cubicBezTo>
                    <a:pt x="2163" y="1227"/>
                    <a:pt x="2276" y="1095"/>
                    <a:pt x="2201" y="851"/>
                  </a:cubicBezTo>
                  <a:cubicBezTo>
                    <a:pt x="2126" y="606"/>
                    <a:pt x="1844" y="287"/>
                    <a:pt x="1355" y="99"/>
                  </a:cubicBezTo>
                  <a:cubicBezTo>
                    <a:pt x="1154" y="29"/>
                    <a:pt x="962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0" name="Google Shape;2390;p98"/>
            <p:cNvSpPr/>
            <p:nvPr/>
          </p:nvSpPr>
          <p:spPr>
            <a:xfrm>
              <a:off x="4034556" y="2728533"/>
              <a:ext cx="43361" cy="17707"/>
            </a:xfrm>
            <a:custGeom>
              <a:avLst/>
              <a:gdLst/>
              <a:ahLst/>
              <a:cxnLst/>
              <a:rect l="l" t="t" r="r" b="b"/>
              <a:pathLst>
                <a:path w="2390" h="976" extrusionOk="0">
                  <a:moveTo>
                    <a:pt x="1358" y="1"/>
                  </a:moveTo>
                  <a:cubicBezTo>
                    <a:pt x="1279" y="1"/>
                    <a:pt x="1196" y="6"/>
                    <a:pt x="1110" y="19"/>
                  </a:cubicBezTo>
                  <a:cubicBezTo>
                    <a:pt x="603" y="75"/>
                    <a:pt x="245" y="338"/>
                    <a:pt x="132" y="546"/>
                  </a:cubicBezTo>
                  <a:cubicBezTo>
                    <a:pt x="1" y="772"/>
                    <a:pt x="76" y="922"/>
                    <a:pt x="227" y="960"/>
                  </a:cubicBezTo>
                  <a:cubicBezTo>
                    <a:pt x="265" y="971"/>
                    <a:pt x="308" y="975"/>
                    <a:pt x="355" y="975"/>
                  </a:cubicBezTo>
                  <a:cubicBezTo>
                    <a:pt x="466" y="975"/>
                    <a:pt x="596" y="949"/>
                    <a:pt x="716" y="922"/>
                  </a:cubicBezTo>
                  <a:cubicBezTo>
                    <a:pt x="904" y="903"/>
                    <a:pt x="1073" y="865"/>
                    <a:pt x="1223" y="847"/>
                  </a:cubicBezTo>
                  <a:cubicBezTo>
                    <a:pt x="1374" y="827"/>
                    <a:pt x="1562" y="809"/>
                    <a:pt x="1732" y="809"/>
                  </a:cubicBezTo>
                  <a:cubicBezTo>
                    <a:pt x="1920" y="790"/>
                    <a:pt x="2108" y="772"/>
                    <a:pt x="2221" y="696"/>
                  </a:cubicBezTo>
                  <a:cubicBezTo>
                    <a:pt x="2352" y="621"/>
                    <a:pt x="2390" y="451"/>
                    <a:pt x="2201" y="282"/>
                  </a:cubicBezTo>
                  <a:cubicBezTo>
                    <a:pt x="2061" y="141"/>
                    <a:pt x="1751" y="1"/>
                    <a:pt x="1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1" name="Google Shape;2391;p98"/>
            <p:cNvSpPr/>
            <p:nvPr/>
          </p:nvSpPr>
          <p:spPr>
            <a:xfrm>
              <a:off x="4385093" y="2799181"/>
              <a:ext cx="33836" cy="54282"/>
            </a:xfrm>
            <a:custGeom>
              <a:avLst/>
              <a:gdLst/>
              <a:ahLst/>
              <a:cxnLst/>
              <a:rect l="l" t="t" r="r" b="b"/>
              <a:pathLst>
                <a:path w="1865" h="2992" extrusionOk="0">
                  <a:moveTo>
                    <a:pt x="1518" y="1"/>
                  </a:moveTo>
                  <a:cubicBezTo>
                    <a:pt x="1411" y="1"/>
                    <a:pt x="1306" y="51"/>
                    <a:pt x="1243" y="151"/>
                  </a:cubicBezTo>
                  <a:lnTo>
                    <a:pt x="1" y="2126"/>
                  </a:lnTo>
                  <a:lnTo>
                    <a:pt x="1356" y="2954"/>
                  </a:lnTo>
                  <a:cubicBezTo>
                    <a:pt x="1393" y="2973"/>
                    <a:pt x="1450" y="2991"/>
                    <a:pt x="1506" y="2991"/>
                  </a:cubicBezTo>
                  <a:cubicBezTo>
                    <a:pt x="1619" y="2991"/>
                    <a:pt x="1714" y="2936"/>
                    <a:pt x="1769" y="2841"/>
                  </a:cubicBezTo>
                  <a:cubicBezTo>
                    <a:pt x="1864" y="2690"/>
                    <a:pt x="1807" y="2502"/>
                    <a:pt x="1676" y="2427"/>
                  </a:cubicBezTo>
                  <a:lnTo>
                    <a:pt x="848" y="1920"/>
                  </a:lnTo>
                  <a:lnTo>
                    <a:pt x="1769" y="470"/>
                  </a:lnTo>
                  <a:cubicBezTo>
                    <a:pt x="1845" y="320"/>
                    <a:pt x="1807" y="132"/>
                    <a:pt x="1676" y="38"/>
                  </a:cubicBezTo>
                  <a:cubicBezTo>
                    <a:pt x="1626" y="13"/>
                    <a:pt x="1572" y="1"/>
                    <a:pt x="1518" y="1"/>
                  </a:cubicBezTo>
                  <a:close/>
                </a:path>
              </a:pathLst>
            </a:custGeom>
            <a:solidFill>
              <a:srgbClr val="FB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2" name="Google Shape;2392;p98"/>
            <p:cNvSpPr/>
            <p:nvPr/>
          </p:nvSpPr>
          <p:spPr>
            <a:xfrm>
              <a:off x="4131838" y="2859942"/>
              <a:ext cx="79555" cy="57512"/>
            </a:xfrm>
            <a:custGeom>
              <a:avLst/>
              <a:gdLst/>
              <a:ahLst/>
              <a:cxnLst/>
              <a:rect l="l" t="t" r="r" b="b"/>
              <a:pathLst>
                <a:path w="4385" h="3170" extrusionOk="0">
                  <a:moveTo>
                    <a:pt x="4139" y="1"/>
                  </a:moveTo>
                  <a:lnTo>
                    <a:pt x="0" y="678"/>
                  </a:lnTo>
                  <a:lnTo>
                    <a:pt x="339" y="2653"/>
                  </a:lnTo>
                  <a:cubicBezTo>
                    <a:pt x="390" y="2957"/>
                    <a:pt x="638" y="3170"/>
                    <a:pt x="933" y="3170"/>
                  </a:cubicBezTo>
                  <a:cubicBezTo>
                    <a:pt x="967" y="3170"/>
                    <a:pt x="1001" y="3167"/>
                    <a:pt x="1036" y="3161"/>
                  </a:cubicBezTo>
                  <a:lnTo>
                    <a:pt x="2127" y="2973"/>
                  </a:lnTo>
                  <a:cubicBezTo>
                    <a:pt x="3481" y="2765"/>
                    <a:pt x="4384" y="1486"/>
                    <a:pt x="4159" y="132"/>
                  </a:cubicBezTo>
                  <a:lnTo>
                    <a:pt x="4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3" name="Google Shape;2393;p98"/>
            <p:cNvSpPr/>
            <p:nvPr/>
          </p:nvSpPr>
          <p:spPr>
            <a:xfrm>
              <a:off x="3983684" y="2710408"/>
              <a:ext cx="263211" cy="142038"/>
            </a:xfrm>
            <a:custGeom>
              <a:avLst/>
              <a:gdLst/>
              <a:ahLst/>
              <a:cxnLst/>
              <a:rect l="l" t="t" r="r" b="b"/>
              <a:pathLst>
                <a:path w="14508" h="7829" extrusionOk="0">
                  <a:moveTo>
                    <a:pt x="3379" y="790"/>
                  </a:moveTo>
                  <a:cubicBezTo>
                    <a:pt x="4743" y="790"/>
                    <a:pt x="5854" y="1880"/>
                    <a:pt x="5908" y="3238"/>
                  </a:cubicBezTo>
                  <a:cubicBezTo>
                    <a:pt x="5928" y="3915"/>
                    <a:pt x="5683" y="4573"/>
                    <a:pt x="5231" y="5062"/>
                  </a:cubicBezTo>
                  <a:cubicBezTo>
                    <a:pt x="4762" y="5571"/>
                    <a:pt x="4140" y="5852"/>
                    <a:pt x="3445" y="5872"/>
                  </a:cubicBezTo>
                  <a:cubicBezTo>
                    <a:pt x="3411" y="5873"/>
                    <a:pt x="3378" y="5874"/>
                    <a:pt x="3344" y="5874"/>
                  </a:cubicBezTo>
                  <a:cubicBezTo>
                    <a:pt x="1996" y="5874"/>
                    <a:pt x="865" y="4785"/>
                    <a:pt x="829" y="3426"/>
                  </a:cubicBezTo>
                  <a:cubicBezTo>
                    <a:pt x="791" y="2729"/>
                    <a:pt x="1036" y="2090"/>
                    <a:pt x="1506" y="1601"/>
                  </a:cubicBezTo>
                  <a:cubicBezTo>
                    <a:pt x="1958" y="1093"/>
                    <a:pt x="2597" y="810"/>
                    <a:pt x="3275" y="792"/>
                  </a:cubicBezTo>
                  <a:cubicBezTo>
                    <a:pt x="3309" y="791"/>
                    <a:pt x="3344" y="790"/>
                    <a:pt x="3379" y="790"/>
                  </a:cubicBezTo>
                  <a:close/>
                  <a:moveTo>
                    <a:pt x="11026" y="1959"/>
                  </a:moveTo>
                  <a:cubicBezTo>
                    <a:pt x="11176" y="1959"/>
                    <a:pt x="11327" y="1959"/>
                    <a:pt x="11477" y="1977"/>
                  </a:cubicBezTo>
                  <a:cubicBezTo>
                    <a:pt x="11986" y="2052"/>
                    <a:pt x="12456" y="2278"/>
                    <a:pt x="12851" y="2636"/>
                  </a:cubicBezTo>
                  <a:cubicBezTo>
                    <a:pt x="13341" y="3106"/>
                    <a:pt x="13642" y="3745"/>
                    <a:pt x="13660" y="4423"/>
                  </a:cubicBezTo>
                  <a:cubicBezTo>
                    <a:pt x="13697" y="5815"/>
                    <a:pt x="12606" y="7001"/>
                    <a:pt x="11196" y="7057"/>
                  </a:cubicBezTo>
                  <a:cubicBezTo>
                    <a:pt x="11173" y="7057"/>
                    <a:pt x="11149" y="7057"/>
                    <a:pt x="11126" y="7057"/>
                  </a:cubicBezTo>
                  <a:cubicBezTo>
                    <a:pt x="9764" y="7057"/>
                    <a:pt x="8617" y="5979"/>
                    <a:pt x="8562" y="4593"/>
                  </a:cubicBezTo>
                  <a:cubicBezTo>
                    <a:pt x="8542" y="3915"/>
                    <a:pt x="8788" y="3256"/>
                    <a:pt x="9257" y="2767"/>
                  </a:cubicBezTo>
                  <a:cubicBezTo>
                    <a:pt x="9709" y="2278"/>
                    <a:pt x="10348" y="1977"/>
                    <a:pt x="11026" y="1959"/>
                  </a:cubicBezTo>
                  <a:close/>
                  <a:moveTo>
                    <a:pt x="3362" y="0"/>
                  </a:moveTo>
                  <a:cubicBezTo>
                    <a:pt x="3327" y="0"/>
                    <a:pt x="3292" y="1"/>
                    <a:pt x="3256" y="2"/>
                  </a:cubicBezTo>
                  <a:cubicBezTo>
                    <a:pt x="2353" y="40"/>
                    <a:pt x="1544" y="416"/>
                    <a:pt x="924" y="1056"/>
                  </a:cubicBezTo>
                  <a:cubicBezTo>
                    <a:pt x="321" y="1713"/>
                    <a:pt x="1" y="2561"/>
                    <a:pt x="39" y="3444"/>
                  </a:cubicBezTo>
                  <a:cubicBezTo>
                    <a:pt x="96" y="5082"/>
                    <a:pt x="1318" y="6399"/>
                    <a:pt x="2898" y="6625"/>
                  </a:cubicBezTo>
                  <a:cubicBezTo>
                    <a:pt x="3086" y="6643"/>
                    <a:pt x="3275" y="6662"/>
                    <a:pt x="3482" y="6662"/>
                  </a:cubicBezTo>
                  <a:cubicBezTo>
                    <a:pt x="4366" y="6625"/>
                    <a:pt x="5194" y="6248"/>
                    <a:pt x="5796" y="5589"/>
                  </a:cubicBezTo>
                  <a:cubicBezTo>
                    <a:pt x="6154" y="5213"/>
                    <a:pt x="6380" y="4781"/>
                    <a:pt x="6530" y="4292"/>
                  </a:cubicBezTo>
                  <a:lnTo>
                    <a:pt x="7809" y="4385"/>
                  </a:lnTo>
                  <a:cubicBezTo>
                    <a:pt x="7809" y="4460"/>
                    <a:pt x="7790" y="4535"/>
                    <a:pt x="7790" y="4611"/>
                  </a:cubicBezTo>
                  <a:cubicBezTo>
                    <a:pt x="7847" y="6248"/>
                    <a:pt x="9069" y="7565"/>
                    <a:pt x="10631" y="7791"/>
                  </a:cubicBezTo>
                  <a:cubicBezTo>
                    <a:pt x="10838" y="7829"/>
                    <a:pt x="11026" y="7829"/>
                    <a:pt x="11233" y="7829"/>
                  </a:cubicBezTo>
                  <a:cubicBezTo>
                    <a:pt x="13058" y="7771"/>
                    <a:pt x="14507" y="6229"/>
                    <a:pt x="14432" y="4385"/>
                  </a:cubicBezTo>
                  <a:cubicBezTo>
                    <a:pt x="14412" y="3501"/>
                    <a:pt x="14036" y="2674"/>
                    <a:pt x="13378" y="2072"/>
                  </a:cubicBezTo>
                  <a:cubicBezTo>
                    <a:pt x="12772" y="1501"/>
                    <a:pt x="11980" y="1184"/>
                    <a:pt x="11131" y="1184"/>
                  </a:cubicBezTo>
                  <a:cubicBezTo>
                    <a:pt x="11083" y="1184"/>
                    <a:pt x="11036" y="1185"/>
                    <a:pt x="10988" y="1187"/>
                  </a:cubicBezTo>
                  <a:cubicBezTo>
                    <a:pt x="10105" y="1206"/>
                    <a:pt x="9295" y="1582"/>
                    <a:pt x="8675" y="2240"/>
                  </a:cubicBezTo>
                  <a:cubicBezTo>
                    <a:pt x="8299" y="2636"/>
                    <a:pt x="8053" y="3125"/>
                    <a:pt x="7922" y="3632"/>
                  </a:cubicBezTo>
                  <a:cubicBezTo>
                    <a:pt x="7903" y="3632"/>
                    <a:pt x="7885" y="3614"/>
                    <a:pt x="7865" y="3614"/>
                  </a:cubicBezTo>
                  <a:lnTo>
                    <a:pt x="6661" y="3520"/>
                  </a:lnTo>
                  <a:cubicBezTo>
                    <a:pt x="6681" y="3426"/>
                    <a:pt x="6699" y="3313"/>
                    <a:pt x="6681" y="3219"/>
                  </a:cubicBezTo>
                  <a:cubicBezTo>
                    <a:pt x="6624" y="1410"/>
                    <a:pt x="5140" y="0"/>
                    <a:pt x="33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94" name="Google Shape;2394;p98"/>
          <p:cNvGrpSpPr/>
          <p:nvPr/>
        </p:nvGrpSpPr>
        <p:grpSpPr>
          <a:xfrm>
            <a:off x="7186889" y="994713"/>
            <a:ext cx="852587" cy="852597"/>
            <a:chOff x="2416677" y="2368748"/>
            <a:chExt cx="882687" cy="882697"/>
          </a:xfrm>
        </p:grpSpPr>
        <p:sp>
          <p:nvSpPr>
            <p:cNvPr id="2395" name="Google Shape;2395;p98"/>
            <p:cNvSpPr/>
            <p:nvPr/>
          </p:nvSpPr>
          <p:spPr>
            <a:xfrm>
              <a:off x="2676427" y="2705986"/>
              <a:ext cx="43016" cy="43379"/>
            </a:xfrm>
            <a:custGeom>
              <a:avLst/>
              <a:gdLst/>
              <a:ahLst/>
              <a:cxnLst/>
              <a:rect l="l" t="t" r="r" b="b"/>
              <a:pathLst>
                <a:path w="2371" h="2391" extrusionOk="0">
                  <a:moveTo>
                    <a:pt x="1186" y="602"/>
                  </a:moveTo>
                  <a:cubicBezTo>
                    <a:pt x="1505" y="602"/>
                    <a:pt x="1769" y="866"/>
                    <a:pt x="1769" y="1186"/>
                  </a:cubicBezTo>
                  <a:cubicBezTo>
                    <a:pt x="1769" y="1505"/>
                    <a:pt x="1505" y="1769"/>
                    <a:pt x="1186" y="1769"/>
                  </a:cubicBezTo>
                  <a:cubicBezTo>
                    <a:pt x="865" y="1769"/>
                    <a:pt x="602" y="1505"/>
                    <a:pt x="602" y="1186"/>
                  </a:cubicBezTo>
                  <a:cubicBezTo>
                    <a:pt x="602" y="866"/>
                    <a:pt x="865" y="602"/>
                    <a:pt x="1186" y="602"/>
                  </a:cubicBezTo>
                  <a:close/>
                  <a:moveTo>
                    <a:pt x="1186" y="0"/>
                  </a:moveTo>
                  <a:cubicBezTo>
                    <a:pt x="527" y="0"/>
                    <a:pt x="0" y="527"/>
                    <a:pt x="0" y="1186"/>
                  </a:cubicBezTo>
                  <a:cubicBezTo>
                    <a:pt x="0" y="1844"/>
                    <a:pt x="527" y="2390"/>
                    <a:pt x="1186" y="2390"/>
                  </a:cubicBezTo>
                  <a:cubicBezTo>
                    <a:pt x="1844" y="2390"/>
                    <a:pt x="2371" y="1844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6" name="Google Shape;2396;p98"/>
            <p:cNvSpPr/>
            <p:nvPr/>
          </p:nvSpPr>
          <p:spPr>
            <a:xfrm>
              <a:off x="2616011" y="2705986"/>
              <a:ext cx="43361" cy="43379"/>
            </a:xfrm>
            <a:custGeom>
              <a:avLst/>
              <a:gdLst/>
              <a:ahLst/>
              <a:cxnLst/>
              <a:rect l="l" t="t" r="r" b="b"/>
              <a:pathLst>
                <a:path w="2390" h="2391" extrusionOk="0">
                  <a:moveTo>
                    <a:pt x="1185" y="602"/>
                  </a:moveTo>
                  <a:cubicBezTo>
                    <a:pt x="1506" y="602"/>
                    <a:pt x="1769" y="866"/>
                    <a:pt x="1769" y="1186"/>
                  </a:cubicBezTo>
                  <a:cubicBezTo>
                    <a:pt x="1769" y="1505"/>
                    <a:pt x="1506" y="1769"/>
                    <a:pt x="1185" y="1769"/>
                  </a:cubicBezTo>
                  <a:cubicBezTo>
                    <a:pt x="866" y="1769"/>
                    <a:pt x="621" y="1505"/>
                    <a:pt x="621" y="1186"/>
                  </a:cubicBezTo>
                  <a:cubicBezTo>
                    <a:pt x="621" y="866"/>
                    <a:pt x="866" y="602"/>
                    <a:pt x="1185" y="602"/>
                  </a:cubicBezTo>
                  <a:close/>
                  <a:moveTo>
                    <a:pt x="1185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44"/>
                    <a:pt x="528" y="2390"/>
                    <a:pt x="1185" y="2390"/>
                  </a:cubicBezTo>
                  <a:cubicBezTo>
                    <a:pt x="1844" y="2390"/>
                    <a:pt x="2389" y="1844"/>
                    <a:pt x="2389" y="1186"/>
                  </a:cubicBezTo>
                  <a:cubicBezTo>
                    <a:pt x="2389" y="527"/>
                    <a:pt x="1844" y="0"/>
                    <a:pt x="1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7" name="Google Shape;2397;p98"/>
            <p:cNvSpPr/>
            <p:nvPr/>
          </p:nvSpPr>
          <p:spPr>
            <a:xfrm>
              <a:off x="2556957" y="2705986"/>
              <a:ext cx="43379" cy="43379"/>
            </a:xfrm>
            <a:custGeom>
              <a:avLst/>
              <a:gdLst/>
              <a:ahLst/>
              <a:cxnLst/>
              <a:rect l="l" t="t" r="r" b="b"/>
              <a:pathLst>
                <a:path w="2391" h="2391" extrusionOk="0">
                  <a:moveTo>
                    <a:pt x="1186" y="602"/>
                  </a:moveTo>
                  <a:cubicBezTo>
                    <a:pt x="1505" y="602"/>
                    <a:pt x="1769" y="866"/>
                    <a:pt x="1769" y="1186"/>
                  </a:cubicBezTo>
                  <a:cubicBezTo>
                    <a:pt x="1769" y="1505"/>
                    <a:pt x="1505" y="1769"/>
                    <a:pt x="1186" y="1769"/>
                  </a:cubicBezTo>
                  <a:cubicBezTo>
                    <a:pt x="866" y="1769"/>
                    <a:pt x="622" y="1505"/>
                    <a:pt x="622" y="1186"/>
                  </a:cubicBezTo>
                  <a:cubicBezTo>
                    <a:pt x="622" y="866"/>
                    <a:pt x="866" y="602"/>
                    <a:pt x="1186" y="602"/>
                  </a:cubicBezTo>
                  <a:close/>
                  <a:moveTo>
                    <a:pt x="1186" y="0"/>
                  </a:moveTo>
                  <a:cubicBezTo>
                    <a:pt x="527" y="0"/>
                    <a:pt x="0" y="527"/>
                    <a:pt x="0" y="1186"/>
                  </a:cubicBezTo>
                  <a:cubicBezTo>
                    <a:pt x="0" y="1844"/>
                    <a:pt x="527" y="2390"/>
                    <a:pt x="1186" y="2390"/>
                  </a:cubicBezTo>
                  <a:cubicBezTo>
                    <a:pt x="1844" y="2390"/>
                    <a:pt x="2390" y="1844"/>
                    <a:pt x="2390" y="1186"/>
                  </a:cubicBezTo>
                  <a:cubicBezTo>
                    <a:pt x="2390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8" name="Google Shape;2398;p98"/>
            <p:cNvSpPr/>
            <p:nvPr/>
          </p:nvSpPr>
          <p:spPr>
            <a:xfrm>
              <a:off x="2416677" y="2368748"/>
              <a:ext cx="882687" cy="703149"/>
            </a:xfrm>
            <a:custGeom>
              <a:avLst/>
              <a:gdLst/>
              <a:ahLst/>
              <a:cxnLst/>
              <a:rect l="l" t="t" r="r" b="b"/>
              <a:pathLst>
                <a:path w="48653" h="38757" extrusionOk="0">
                  <a:moveTo>
                    <a:pt x="24326" y="0"/>
                  </a:moveTo>
                  <a:cubicBezTo>
                    <a:pt x="10893" y="0"/>
                    <a:pt x="0" y="10894"/>
                    <a:pt x="0" y="24327"/>
                  </a:cubicBezTo>
                  <a:cubicBezTo>
                    <a:pt x="0" y="29387"/>
                    <a:pt x="1543" y="34091"/>
                    <a:pt x="4177" y="37986"/>
                  </a:cubicBezTo>
                  <a:lnTo>
                    <a:pt x="43912" y="37986"/>
                  </a:lnTo>
                  <a:lnTo>
                    <a:pt x="43912" y="38757"/>
                  </a:lnTo>
                  <a:cubicBezTo>
                    <a:pt x="46884" y="34730"/>
                    <a:pt x="48653" y="29726"/>
                    <a:pt x="48653" y="24327"/>
                  </a:cubicBezTo>
                  <a:cubicBezTo>
                    <a:pt x="48653" y="10894"/>
                    <a:pt x="37759" y="0"/>
                    <a:pt x="243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9" name="Google Shape;2399;p98"/>
            <p:cNvSpPr/>
            <p:nvPr/>
          </p:nvSpPr>
          <p:spPr>
            <a:xfrm>
              <a:off x="2492459" y="3057901"/>
              <a:ext cx="720892" cy="193544"/>
            </a:xfrm>
            <a:custGeom>
              <a:avLst/>
              <a:gdLst/>
              <a:ahLst/>
              <a:cxnLst/>
              <a:rect l="l" t="t" r="r" b="b"/>
              <a:pathLst>
                <a:path w="39735" h="10668" extrusionOk="0">
                  <a:moveTo>
                    <a:pt x="0" y="1"/>
                  </a:moveTo>
                  <a:cubicBezTo>
                    <a:pt x="4383" y="6435"/>
                    <a:pt x="11758" y="10668"/>
                    <a:pt x="20149" y="10668"/>
                  </a:cubicBezTo>
                  <a:cubicBezTo>
                    <a:pt x="28183" y="10668"/>
                    <a:pt x="35295" y="6774"/>
                    <a:pt x="39735" y="772"/>
                  </a:cubicBezTo>
                  <a:lnTo>
                    <a:pt x="397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0" name="Google Shape;2400;p98"/>
            <p:cNvSpPr/>
            <p:nvPr/>
          </p:nvSpPr>
          <p:spPr>
            <a:xfrm>
              <a:off x="2601678" y="2371669"/>
              <a:ext cx="448845" cy="478726"/>
            </a:xfrm>
            <a:custGeom>
              <a:avLst/>
              <a:gdLst/>
              <a:ahLst/>
              <a:cxnLst/>
              <a:rect l="l" t="t" r="r" b="b"/>
              <a:pathLst>
                <a:path w="24740" h="26387" extrusionOk="0">
                  <a:moveTo>
                    <a:pt x="13030" y="0"/>
                  </a:moveTo>
                  <a:cubicBezTo>
                    <a:pt x="9766" y="0"/>
                    <a:pt x="6448" y="808"/>
                    <a:pt x="4027" y="3132"/>
                  </a:cubicBezTo>
                  <a:cubicBezTo>
                    <a:pt x="2163" y="4938"/>
                    <a:pt x="1054" y="7422"/>
                    <a:pt x="583" y="9943"/>
                  </a:cubicBezTo>
                  <a:cubicBezTo>
                    <a:pt x="1" y="13159"/>
                    <a:pt x="884" y="16207"/>
                    <a:pt x="1674" y="19293"/>
                  </a:cubicBezTo>
                  <a:lnTo>
                    <a:pt x="7808" y="26386"/>
                  </a:lnTo>
                  <a:lnTo>
                    <a:pt x="9049" y="20083"/>
                  </a:lnTo>
                  <a:cubicBezTo>
                    <a:pt x="9087" y="20007"/>
                    <a:pt x="9106" y="19914"/>
                    <a:pt x="9106" y="19801"/>
                  </a:cubicBezTo>
                  <a:lnTo>
                    <a:pt x="11043" y="9923"/>
                  </a:lnTo>
                  <a:cubicBezTo>
                    <a:pt x="11364" y="9717"/>
                    <a:pt x="11703" y="9529"/>
                    <a:pt x="12079" y="9396"/>
                  </a:cubicBezTo>
                  <a:cubicBezTo>
                    <a:pt x="12911" y="9096"/>
                    <a:pt x="13844" y="8998"/>
                    <a:pt x="14782" y="8998"/>
                  </a:cubicBezTo>
                  <a:cubicBezTo>
                    <a:pt x="15605" y="8998"/>
                    <a:pt x="16431" y="9073"/>
                    <a:pt x="17196" y="9153"/>
                  </a:cubicBezTo>
                  <a:lnTo>
                    <a:pt x="17252" y="9153"/>
                  </a:lnTo>
                  <a:cubicBezTo>
                    <a:pt x="17568" y="9191"/>
                    <a:pt x="17901" y="9208"/>
                    <a:pt x="18243" y="9208"/>
                  </a:cubicBezTo>
                  <a:cubicBezTo>
                    <a:pt x="19593" y="9208"/>
                    <a:pt x="21102" y="8940"/>
                    <a:pt x="22407" y="8626"/>
                  </a:cubicBezTo>
                  <a:cubicBezTo>
                    <a:pt x="23029" y="8475"/>
                    <a:pt x="23536" y="8137"/>
                    <a:pt x="23894" y="7685"/>
                  </a:cubicBezTo>
                  <a:cubicBezTo>
                    <a:pt x="24647" y="6744"/>
                    <a:pt x="24740" y="5333"/>
                    <a:pt x="23894" y="4279"/>
                  </a:cubicBezTo>
                  <a:cubicBezTo>
                    <a:pt x="22369" y="2417"/>
                    <a:pt x="19547" y="403"/>
                    <a:pt x="14412" y="47"/>
                  </a:cubicBezTo>
                  <a:cubicBezTo>
                    <a:pt x="13954" y="16"/>
                    <a:pt x="13493" y="0"/>
                    <a:pt x="1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1" name="Google Shape;2401;p98"/>
            <p:cNvSpPr/>
            <p:nvPr/>
          </p:nvSpPr>
          <p:spPr>
            <a:xfrm>
              <a:off x="2626262" y="2511096"/>
              <a:ext cx="452619" cy="640013"/>
            </a:xfrm>
            <a:custGeom>
              <a:avLst/>
              <a:gdLst/>
              <a:ahLst/>
              <a:cxnLst/>
              <a:rect l="l" t="t" r="r" b="b"/>
              <a:pathLst>
                <a:path w="24948" h="35277" extrusionOk="0">
                  <a:moveTo>
                    <a:pt x="22539" y="0"/>
                  </a:moveTo>
                  <a:cubicBezTo>
                    <a:pt x="22181" y="452"/>
                    <a:pt x="21674" y="790"/>
                    <a:pt x="21052" y="941"/>
                  </a:cubicBezTo>
                  <a:cubicBezTo>
                    <a:pt x="19747" y="1255"/>
                    <a:pt x="18238" y="1523"/>
                    <a:pt x="16888" y="1523"/>
                  </a:cubicBezTo>
                  <a:cubicBezTo>
                    <a:pt x="16546" y="1523"/>
                    <a:pt x="16213" y="1506"/>
                    <a:pt x="15897" y="1468"/>
                  </a:cubicBezTo>
                  <a:lnTo>
                    <a:pt x="15841" y="1468"/>
                  </a:lnTo>
                  <a:cubicBezTo>
                    <a:pt x="15076" y="1388"/>
                    <a:pt x="14250" y="1313"/>
                    <a:pt x="13427" y="1313"/>
                  </a:cubicBezTo>
                  <a:cubicBezTo>
                    <a:pt x="12489" y="1313"/>
                    <a:pt x="11556" y="1411"/>
                    <a:pt x="10724" y="1711"/>
                  </a:cubicBezTo>
                  <a:cubicBezTo>
                    <a:pt x="9219" y="2258"/>
                    <a:pt x="8015" y="3575"/>
                    <a:pt x="7639" y="5118"/>
                  </a:cubicBezTo>
                  <a:cubicBezTo>
                    <a:pt x="7300" y="6528"/>
                    <a:pt x="7581" y="8052"/>
                    <a:pt x="7619" y="9482"/>
                  </a:cubicBezTo>
                  <a:cubicBezTo>
                    <a:pt x="7657" y="10140"/>
                    <a:pt x="7694" y="10799"/>
                    <a:pt x="7714" y="11457"/>
                  </a:cubicBezTo>
                  <a:cubicBezTo>
                    <a:pt x="7714" y="11683"/>
                    <a:pt x="7827" y="12192"/>
                    <a:pt x="7694" y="12398"/>
                  </a:cubicBezTo>
                  <a:cubicBezTo>
                    <a:pt x="7447" y="12834"/>
                    <a:pt x="7309" y="13015"/>
                    <a:pt x="7215" y="13015"/>
                  </a:cubicBezTo>
                  <a:cubicBezTo>
                    <a:pt x="6827" y="13015"/>
                    <a:pt x="7145" y="9987"/>
                    <a:pt x="3518" y="8974"/>
                  </a:cubicBezTo>
                  <a:lnTo>
                    <a:pt x="3254" y="9011"/>
                  </a:lnTo>
                  <a:cubicBezTo>
                    <a:pt x="1355" y="9237"/>
                    <a:pt x="0" y="10950"/>
                    <a:pt x="226" y="12849"/>
                  </a:cubicBezTo>
                  <a:cubicBezTo>
                    <a:pt x="452" y="14593"/>
                    <a:pt x="1940" y="15884"/>
                    <a:pt x="3654" y="15884"/>
                  </a:cubicBezTo>
                  <a:cubicBezTo>
                    <a:pt x="3789" y="15884"/>
                    <a:pt x="3926" y="15876"/>
                    <a:pt x="4064" y="15859"/>
                  </a:cubicBezTo>
                  <a:lnTo>
                    <a:pt x="4892" y="15766"/>
                  </a:lnTo>
                  <a:lnTo>
                    <a:pt x="5098" y="17515"/>
                  </a:lnTo>
                  <a:cubicBezTo>
                    <a:pt x="5080" y="17648"/>
                    <a:pt x="5080" y="17778"/>
                    <a:pt x="5080" y="17911"/>
                  </a:cubicBezTo>
                  <a:lnTo>
                    <a:pt x="4816" y="29049"/>
                  </a:lnTo>
                  <a:cubicBezTo>
                    <a:pt x="4741" y="32398"/>
                    <a:pt x="7393" y="35162"/>
                    <a:pt x="10742" y="35238"/>
                  </a:cubicBezTo>
                  <a:lnTo>
                    <a:pt x="12718" y="35275"/>
                  </a:lnTo>
                  <a:cubicBezTo>
                    <a:pt x="12765" y="35276"/>
                    <a:pt x="12812" y="35277"/>
                    <a:pt x="12858" y="35277"/>
                  </a:cubicBezTo>
                  <a:cubicBezTo>
                    <a:pt x="16144" y="35277"/>
                    <a:pt x="18833" y="32670"/>
                    <a:pt x="18907" y="29368"/>
                  </a:cubicBezTo>
                  <a:lnTo>
                    <a:pt x="19020" y="24326"/>
                  </a:lnTo>
                  <a:cubicBezTo>
                    <a:pt x="22557" y="23329"/>
                    <a:pt x="24947" y="19886"/>
                    <a:pt x="24496" y="16123"/>
                  </a:cubicBezTo>
                  <a:lnTo>
                    <a:pt x="24476" y="15879"/>
                  </a:lnTo>
                  <a:lnTo>
                    <a:pt x="22953" y="3236"/>
                  </a:lnTo>
                  <a:lnTo>
                    <a:pt x="22708" y="1147"/>
                  </a:lnTo>
                  <a:lnTo>
                    <a:pt x="22632" y="545"/>
                  </a:lnTo>
                  <a:cubicBezTo>
                    <a:pt x="22614" y="357"/>
                    <a:pt x="22577" y="169"/>
                    <a:pt x="22539" y="0"/>
                  </a:cubicBezTo>
                  <a:close/>
                </a:path>
              </a:pathLst>
            </a:custGeom>
            <a:solidFill>
              <a:srgbClr val="A55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2" name="Google Shape;2402;p98"/>
            <p:cNvSpPr/>
            <p:nvPr/>
          </p:nvSpPr>
          <p:spPr>
            <a:xfrm>
              <a:off x="2971337" y="2809817"/>
              <a:ext cx="100382" cy="142981"/>
            </a:xfrm>
            <a:custGeom>
              <a:avLst/>
              <a:gdLst/>
              <a:ahLst/>
              <a:cxnLst/>
              <a:rect l="l" t="t" r="r" b="b"/>
              <a:pathLst>
                <a:path w="5533" h="7881" extrusionOk="0">
                  <a:moveTo>
                    <a:pt x="5512" y="0"/>
                  </a:moveTo>
                  <a:cubicBezTo>
                    <a:pt x="5526" y="190"/>
                    <a:pt x="5533" y="379"/>
                    <a:pt x="5533" y="566"/>
                  </a:cubicBezTo>
                  <a:lnTo>
                    <a:pt x="5533" y="566"/>
                  </a:lnTo>
                  <a:cubicBezTo>
                    <a:pt x="5533" y="379"/>
                    <a:pt x="5526" y="190"/>
                    <a:pt x="5512" y="0"/>
                  </a:cubicBezTo>
                  <a:close/>
                  <a:moveTo>
                    <a:pt x="5533" y="576"/>
                  </a:moveTo>
                  <a:cubicBezTo>
                    <a:pt x="5528" y="3981"/>
                    <a:pt x="3251" y="6952"/>
                    <a:pt x="0" y="7861"/>
                  </a:cubicBezTo>
                  <a:lnTo>
                    <a:pt x="0" y="7880"/>
                  </a:lnTo>
                  <a:cubicBezTo>
                    <a:pt x="3251" y="6953"/>
                    <a:pt x="5528" y="3981"/>
                    <a:pt x="5533" y="576"/>
                  </a:cubicBezTo>
                  <a:close/>
                </a:path>
              </a:pathLst>
            </a:custGeom>
            <a:solidFill>
              <a:srgbClr val="C6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3" name="Google Shape;2403;p98"/>
            <p:cNvSpPr/>
            <p:nvPr/>
          </p:nvSpPr>
          <p:spPr>
            <a:xfrm>
              <a:off x="2714998" y="2782784"/>
              <a:ext cx="362850" cy="240316"/>
            </a:xfrm>
            <a:custGeom>
              <a:avLst/>
              <a:gdLst/>
              <a:ahLst/>
              <a:cxnLst/>
              <a:rect l="l" t="t" r="r" b="b"/>
              <a:pathLst>
                <a:path w="20000" h="13246" extrusionOk="0">
                  <a:moveTo>
                    <a:pt x="19585" y="904"/>
                  </a:moveTo>
                  <a:lnTo>
                    <a:pt x="19605" y="1148"/>
                  </a:lnTo>
                  <a:lnTo>
                    <a:pt x="19605" y="1167"/>
                  </a:lnTo>
                  <a:lnTo>
                    <a:pt x="19605" y="1185"/>
                  </a:lnTo>
                  <a:lnTo>
                    <a:pt x="19605" y="1205"/>
                  </a:lnTo>
                  <a:lnTo>
                    <a:pt x="19605" y="1223"/>
                  </a:lnTo>
                  <a:lnTo>
                    <a:pt x="19615" y="1223"/>
                  </a:lnTo>
                  <a:cubicBezTo>
                    <a:pt x="19608" y="1117"/>
                    <a:pt x="19598" y="1011"/>
                    <a:pt x="19585" y="904"/>
                  </a:cubicBezTo>
                  <a:close/>
                  <a:moveTo>
                    <a:pt x="13547" y="9501"/>
                  </a:moveTo>
                  <a:lnTo>
                    <a:pt x="13547" y="9501"/>
                  </a:lnTo>
                  <a:cubicBezTo>
                    <a:pt x="13359" y="9539"/>
                    <a:pt x="13151" y="9576"/>
                    <a:pt x="12963" y="9614"/>
                  </a:cubicBezTo>
                  <a:cubicBezTo>
                    <a:pt x="13151" y="9576"/>
                    <a:pt x="13339" y="9539"/>
                    <a:pt x="13547" y="9501"/>
                  </a:cubicBezTo>
                  <a:close/>
                  <a:moveTo>
                    <a:pt x="791" y="1"/>
                  </a:moveTo>
                  <a:cubicBezTo>
                    <a:pt x="508" y="1"/>
                    <a:pt x="1" y="791"/>
                    <a:pt x="1" y="791"/>
                  </a:cubicBezTo>
                  <a:lnTo>
                    <a:pt x="320" y="3443"/>
                  </a:lnTo>
                  <a:cubicBezTo>
                    <a:pt x="771" y="7319"/>
                    <a:pt x="4065" y="10160"/>
                    <a:pt x="7865" y="10160"/>
                  </a:cubicBezTo>
                  <a:cubicBezTo>
                    <a:pt x="8071" y="10160"/>
                    <a:pt x="8297" y="10141"/>
                    <a:pt x="8523" y="10123"/>
                  </a:cubicBezTo>
                  <a:lnTo>
                    <a:pt x="13885" y="13246"/>
                  </a:lnTo>
                  <a:lnTo>
                    <a:pt x="13961" y="9408"/>
                  </a:lnTo>
                  <a:cubicBezTo>
                    <a:pt x="14016" y="9388"/>
                    <a:pt x="14073" y="9370"/>
                    <a:pt x="14129" y="9370"/>
                  </a:cubicBezTo>
                  <a:lnTo>
                    <a:pt x="14129" y="9351"/>
                  </a:lnTo>
                  <a:cubicBezTo>
                    <a:pt x="17628" y="8372"/>
                    <a:pt x="19999" y="5005"/>
                    <a:pt x="19623" y="1280"/>
                  </a:cubicBezTo>
                  <a:lnTo>
                    <a:pt x="19623" y="1261"/>
                  </a:lnTo>
                  <a:lnTo>
                    <a:pt x="19623" y="1243"/>
                  </a:lnTo>
                  <a:lnTo>
                    <a:pt x="19623" y="1223"/>
                  </a:lnTo>
                  <a:lnTo>
                    <a:pt x="19615" y="1223"/>
                  </a:lnTo>
                  <a:cubicBezTo>
                    <a:pt x="19883" y="4933"/>
                    <a:pt x="17183" y="8235"/>
                    <a:pt x="13452" y="8693"/>
                  </a:cubicBezTo>
                  <a:lnTo>
                    <a:pt x="9238" y="9182"/>
                  </a:lnTo>
                  <a:cubicBezTo>
                    <a:pt x="8974" y="9220"/>
                    <a:pt x="8693" y="9238"/>
                    <a:pt x="8410" y="9238"/>
                  </a:cubicBezTo>
                  <a:cubicBezTo>
                    <a:pt x="4910" y="9238"/>
                    <a:pt x="1900" y="6623"/>
                    <a:pt x="1468" y="3067"/>
                  </a:cubicBezTo>
                  <a:cubicBezTo>
                    <a:pt x="1468" y="3067"/>
                    <a:pt x="1260" y="1900"/>
                    <a:pt x="941" y="207"/>
                  </a:cubicBezTo>
                  <a:cubicBezTo>
                    <a:pt x="922" y="57"/>
                    <a:pt x="866" y="1"/>
                    <a:pt x="791" y="1"/>
                  </a:cubicBezTo>
                  <a:close/>
                </a:path>
              </a:pathLst>
            </a:custGeom>
            <a:solidFill>
              <a:srgbClr val="954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4" name="Google Shape;2404;p98"/>
            <p:cNvSpPr/>
            <p:nvPr/>
          </p:nvSpPr>
          <p:spPr>
            <a:xfrm>
              <a:off x="3038230" y="2531906"/>
              <a:ext cx="4463" cy="37918"/>
            </a:xfrm>
            <a:custGeom>
              <a:avLst/>
              <a:gdLst/>
              <a:ahLst/>
              <a:cxnLst/>
              <a:rect l="l" t="t" r="r" b="b"/>
              <a:pathLst>
                <a:path w="246" h="2090" extrusionOk="0">
                  <a:moveTo>
                    <a:pt x="1" y="0"/>
                  </a:moveTo>
                  <a:lnTo>
                    <a:pt x="246" y="2089"/>
                  </a:lnTo>
                  <a:close/>
                </a:path>
              </a:pathLst>
            </a:custGeom>
            <a:solidFill>
              <a:srgbClr val="C6A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5" name="Google Shape;2405;p98"/>
            <p:cNvSpPr/>
            <p:nvPr/>
          </p:nvSpPr>
          <p:spPr>
            <a:xfrm>
              <a:off x="2892489" y="2701124"/>
              <a:ext cx="21862" cy="20646"/>
            </a:xfrm>
            <a:custGeom>
              <a:avLst/>
              <a:gdLst/>
              <a:ahLst/>
              <a:cxnLst/>
              <a:rect l="l" t="t" r="r" b="b"/>
              <a:pathLst>
                <a:path w="1205" h="1138" extrusionOk="0">
                  <a:moveTo>
                    <a:pt x="597" y="1"/>
                  </a:moveTo>
                  <a:cubicBezTo>
                    <a:pt x="574" y="1"/>
                    <a:pt x="551" y="2"/>
                    <a:pt x="528" y="5"/>
                  </a:cubicBezTo>
                  <a:cubicBezTo>
                    <a:pt x="227" y="42"/>
                    <a:pt x="1" y="325"/>
                    <a:pt x="39" y="644"/>
                  </a:cubicBezTo>
                  <a:cubicBezTo>
                    <a:pt x="73" y="923"/>
                    <a:pt x="318" y="1138"/>
                    <a:pt x="593" y="1138"/>
                  </a:cubicBezTo>
                  <a:cubicBezTo>
                    <a:pt x="615" y="1138"/>
                    <a:pt x="637" y="1136"/>
                    <a:pt x="659" y="1134"/>
                  </a:cubicBezTo>
                  <a:cubicBezTo>
                    <a:pt x="979" y="1096"/>
                    <a:pt x="1205" y="814"/>
                    <a:pt x="1167" y="513"/>
                  </a:cubicBezTo>
                  <a:cubicBezTo>
                    <a:pt x="1132" y="216"/>
                    <a:pt x="887" y="1"/>
                    <a:pt x="597" y="1"/>
                  </a:cubicBezTo>
                  <a:close/>
                </a:path>
              </a:pathLst>
            </a:custGeom>
            <a:solidFill>
              <a:srgbClr val="142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6" name="Google Shape;2406;p98"/>
            <p:cNvSpPr/>
            <p:nvPr/>
          </p:nvSpPr>
          <p:spPr>
            <a:xfrm>
              <a:off x="2993181" y="2686791"/>
              <a:ext cx="21862" cy="20320"/>
            </a:xfrm>
            <a:custGeom>
              <a:avLst/>
              <a:gdLst/>
              <a:ahLst/>
              <a:cxnLst/>
              <a:rect l="l" t="t" r="r" b="b"/>
              <a:pathLst>
                <a:path w="1205" h="1120" extrusionOk="0">
                  <a:moveTo>
                    <a:pt x="617" y="0"/>
                  </a:moveTo>
                  <a:cubicBezTo>
                    <a:pt x="594" y="0"/>
                    <a:pt x="570" y="2"/>
                    <a:pt x="547" y="5"/>
                  </a:cubicBezTo>
                  <a:cubicBezTo>
                    <a:pt x="226" y="42"/>
                    <a:pt x="0" y="325"/>
                    <a:pt x="38" y="626"/>
                  </a:cubicBezTo>
                  <a:cubicBezTo>
                    <a:pt x="73" y="905"/>
                    <a:pt x="318" y="1119"/>
                    <a:pt x="608" y="1119"/>
                  </a:cubicBezTo>
                  <a:cubicBezTo>
                    <a:pt x="631" y="1119"/>
                    <a:pt x="654" y="1118"/>
                    <a:pt x="678" y="1115"/>
                  </a:cubicBezTo>
                  <a:cubicBezTo>
                    <a:pt x="979" y="1078"/>
                    <a:pt x="1204" y="795"/>
                    <a:pt x="1167" y="494"/>
                  </a:cubicBezTo>
                  <a:cubicBezTo>
                    <a:pt x="1132" y="200"/>
                    <a:pt x="890" y="0"/>
                    <a:pt x="617" y="0"/>
                  </a:cubicBezTo>
                  <a:close/>
                </a:path>
              </a:pathLst>
            </a:custGeom>
            <a:solidFill>
              <a:srgbClr val="142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7" name="Google Shape;2407;p98"/>
            <p:cNvSpPr/>
            <p:nvPr/>
          </p:nvSpPr>
          <p:spPr>
            <a:xfrm>
              <a:off x="2870972" y="2781042"/>
              <a:ext cx="84000" cy="36575"/>
            </a:xfrm>
            <a:custGeom>
              <a:avLst/>
              <a:gdLst/>
              <a:ahLst/>
              <a:cxnLst/>
              <a:rect l="l" t="t" r="r" b="b"/>
              <a:pathLst>
                <a:path w="4630" h="2016" extrusionOk="0">
                  <a:moveTo>
                    <a:pt x="316" y="0"/>
                  </a:moveTo>
                  <a:cubicBezTo>
                    <a:pt x="305" y="0"/>
                    <a:pt x="294" y="1"/>
                    <a:pt x="284" y="2"/>
                  </a:cubicBezTo>
                  <a:cubicBezTo>
                    <a:pt x="114" y="22"/>
                    <a:pt x="1" y="172"/>
                    <a:pt x="20" y="341"/>
                  </a:cubicBezTo>
                  <a:cubicBezTo>
                    <a:pt x="20" y="360"/>
                    <a:pt x="114" y="980"/>
                    <a:pt x="773" y="1470"/>
                  </a:cubicBezTo>
                  <a:cubicBezTo>
                    <a:pt x="1280" y="1828"/>
                    <a:pt x="1977" y="2016"/>
                    <a:pt x="2823" y="2016"/>
                  </a:cubicBezTo>
                  <a:cubicBezTo>
                    <a:pt x="3294" y="2016"/>
                    <a:pt x="3801" y="1959"/>
                    <a:pt x="4348" y="1865"/>
                  </a:cubicBezTo>
                  <a:cubicBezTo>
                    <a:pt x="4516" y="1828"/>
                    <a:pt x="4629" y="1677"/>
                    <a:pt x="4591" y="1507"/>
                  </a:cubicBezTo>
                  <a:cubicBezTo>
                    <a:pt x="4576" y="1361"/>
                    <a:pt x="4445" y="1256"/>
                    <a:pt x="4300" y="1256"/>
                  </a:cubicBezTo>
                  <a:cubicBezTo>
                    <a:pt x="4279" y="1256"/>
                    <a:pt x="4257" y="1259"/>
                    <a:pt x="4235" y="1263"/>
                  </a:cubicBezTo>
                  <a:cubicBezTo>
                    <a:pt x="3704" y="1360"/>
                    <a:pt x="3251" y="1400"/>
                    <a:pt x="2865" y="1400"/>
                  </a:cubicBezTo>
                  <a:cubicBezTo>
                    <a:pt x="1980" y="1400"/>
                    <a:pt x="1450" y="1190"/>
                    <a:pt x="1149" y="980"/>
                  </a:cubicBezTo>
                  <a:cubicBezTo>
                    <a:pt x="698" y="661"/>
                    <a:pt x="622" y="285"/>
                    <a:pt x="622" y="266"/>
                  </a:cubicBezTo>
                  <a:cubicBezTo>
                    <a:pt x="604" y="109"/>
                    <a:pt x="457" y="0"/>
                    <a:pt x="316" y="0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8" name="Google Shape;2408;p98"/>
            <p:cNvSpPr/>
            <p:nvPr/>
          </p:nvSpPr>
          <p:spPr>
            <a:xfrm>
              <a:off x="2945067" y="2650088"/>
              <a:ext cx="53938" cy="132368"/>
            </a:xfrm>
            <a:custGeom>
              <a:avLst/>
              <a:gdLst/>
              <a:ahLst/>
              <a:cxnLst/>
              <a:rect l="l" t="t" r="r" b="b"/>
              <a:pathLst>
                <a:path w="2973" h="7296" extrusionOk="0">
                  <a:moveTo>
                    <a:pt x="404" y="0"/>
                  </a:moveTo>
                  <a:cubicBezTo>
                    <a:pt x="356" y="0"/>
                    <a:pt x="308" y="11"/>
                    <a:pt x="264" y="33"/>
                  </a:cubicBezTo>
                  <a:cubicBezTo>
                    <a:pt x="113" y="109"/>
                    <a:pt x="56" y="279"/>
                    <a:pt x="131" y="429"/>
                  </a:cubicBezTo>
                  <a:lnTo>
                    <a:pt x="2163" y="4681"/>
                  </a:lnTo>
                  <a:cubicBezTo>
                    <a:pt x="2333" y="5057"/>
                    <a:pt x="2333" y="5509"/>
                    <a:pt x="2163" y="5885"/>
                  </a:cubicBezTo>
                  <a:cubicBezTo>
                    <a:pt x="1975" y="6242"/>
                    <a:pt x="1656" y="6505"/>
                    <a:pt x="1260" y="6600"/>
                  </a:cubicBezTo>
                  <a:cubicBezTo>
                    <a:pt x="979" y="6675"/>
                    <a:pt x="658" y="6693"/>
                    <a:pt x="319" y="6693"/>
                  </a:cubicBezTo>
                  <a:cubicBezTo>
                    <a:pt x="151" y="6693"/>
                    <a:pt x="0" y="6826"/>
                    <a:pt x="0" y="6994"/>
                  </a:cubicBezTo>
                  <a:cubicBezTo>
                    <a:pt x="0" y="7164"/>
                    <a:pt x="131" y="7295"/>
                    <a:pt x="301" y="7295"/>
                  </a:cubicBezTo>
                  <a:lnTo>
                    <a:pt x="432" y="7295"/>
                  </a:lnTo>
                  <a:cubicBezTo>
                    <a:pt x="771" y="7295"/>
                    <a:pt x="1109" y="7277"/>
                    <a:pt x="1392" y="7202"/>
                  </a:cubicBezTo>
                  <a:cubicBezTo>
                    <a:pt x="1975" y="7070"/>
                    <a:pt x="2446" y="6675"/>
                    <a:pt x="2709" y="6149"/>
                  </a:cubicBezTo>
                  <a:cubicBezTo>
                    <a:pt x="2973" y="5602"/>
                    <a:pt x="2973" y="4962"/>
                    <a:pt x="2709" y="4418"/>
                  </a:cubicBezTo>
                  <a:lnTo>
                    <a:pt x="678" y="166"/>
                  </a:lnTo>
                  <a:cubicBezTo>
                    <a:pt x="625" y="60"/>
                    <a:pt x="516" y="0"/>
                    <a:pt x="404" y="0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9" name="Google Shape;2409;p98"/>
            <p:cNvSpPr/>
            <p:nvPr/>
          </p:nvSpPr>
          <p:spPr>
            <a:xfrm>
              <a:off x="2924583" y="2876328"/>
              <a:ext cx="43016" cy="19449"/>
            </a:xfrm>
            <a:custGeom>
              <a:avLst/>
              <a:gdLst/>
              <a:ahLst/>
              <a:cxnLst/>
              <a:rect l="l" t="t" r="r" b="b"/>
              <a:pathLst>
                <a:path w="2371" h="1072" extrusionOk="0">
                  <a:moveTo>
                    <a:pt x="998" y="1"/>
                  </a:moveTo>
                  <a:cubicBezTo>
                    <a:pt x="571" y="1"/>
                    <a:pt x="246" y="140"/>
                    <a:pt x="226" y="150"/>
                  </a:cubicBezTo>
                  <a:cubicBezTo>
                    <a:pt x="76" y="226"/>
                    <a:pt x="0" y="394"/>
                    <a:pt x="56" y="564"/>
                  </a:cubicBezTo>
                  <a:cubicBezTo>
                    <a:pt x="111" y="675"/>
                    <a:pt x="227" y="744"/>
                    <a:pt x="344" y="744"/>
                  </a:cubicBezTo>
                  <a:cubicBezTo>
                    <a:pt x="387" y="744"/>
                    <a:pt x="430" y="735"/>
                    <a:pt x="470" y="715"/>
                  </a:cubicBezTo>
                  <a:cubicBezTo>
                    <a:pt x="490" y="705"/>
                    <a:pt x="704" y="613"/>
                    <a:pt x="981" y="613"/>
                  </a:cubicBezTo>
                  <a:cubicBezTo>
                    <a:pt x="1236" y="613"/>
                    <a:pt x="1545" y="690"/>
                    <a:pt x="1807" y="978"/>
                  </a:cubicBezTo>
                  <a:cubicBezTo>
                    <a:pt x="1882" y="1034"/>
                    <a:pt x="1957" y="1072"/>
                    <a:pt x="2032" y="1072"/>
                  </a:cubicBezTo>
                  <a:cubicBezTo>
                    <a:pt x="2108" y="1072"/>
                    <a:pt x="2183" y="1034"/>
                    <a:pt x="2238" y="978"/>
                  </a:cubicBezTo>
                  <a:cubicBezTo>
                    <a:pt x="2371" y="865"/>
                    <a:pt x="2371" y="677"/>
                    <a:pt x="2258" y="545"/>
                  </a:cubicBezTo>
                  <a:cubicBezTo>
                    <a:pt x="1855" y="115"/>
                    <a:pt x="1384" y="1"/>
                    <a:pt x="998" y="1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0" name="Google Shape;2410;p98"/>
            <p:cNvSpPr/>
            <p:nvPr/>
          </p:nvSpPr>
          <p:spPr>
            <a:xfrm>
              <a:off x="2832073" y="2640890"/>
              <a:ext cx="74094" cy="39877"/>
            </a:xfrm>
            <a:custGeom>
              <a:avLst/>
              <a:gdLst/>
              <a:ahLst/>
              <a:cxnLst/>
              <a:rect l="l" t="t" r="r" b="b"/>
              <a:pathLst>
                <a:path w="4084" h="2198" extrusionOk="0">
                  <a:moveTo>
                    <a:pt x="2706" y="1"/>
                  </a:moveTo>
                  <a:cubicBezTo>
                    <a:pt x="2388" y="1"/>
                    <a:pt x="2029" y="54"/>
                    <a:pt x="1656" y="184"/>
                  </a:cubicBezTo>
                  <a:cubicBezTo>
                    <a:pt x="790" y="503"/>
                    <a:pt x="263" y="1105"/>
                    <a:pt x="151" y="1519"/>
                  </a:cubicBezTo>
                  <a:cubicBezTo>
                    <a:pt x="0" y="1952"/>
                    <a:pt x="208" y="2178"/>
                    <a:pt x="471" y="2196"/>
                  </a:cubicBezTo>
                  <a:cubicBezTo>
                    <a:pt x="488" y="2197"/>
                    <a:pt x="505" y="2198"/>
                    <a:pt x="522" y="2198"/>
                  </a:cubicBezTo>
                  <a:cubicBezTo>
                    <a:pt x="787" y="2198"/>
                    <a:pt x="1054" y="2058"/>
                    <a:pt x="1337" y="1952"/>
                  </a:cubicBezTo>
                  <a:cubicBezTo>
                    <a:pt x="1638" y="1820"/>
                    <a:pt x="1939" y="1707"/>
                    <a:pt x="2202" y="1613"/>
                  </a:cubicBezTo>
                  <a:cubicBezTo>
                    <a:pt x="2465" y="1519"/>
                    <a:pt x="2766" y="1406"/>
                    <a:pt x="3068" y="1330"/>
                  </a:cubicBezTo>
                  <a:cubicBezTo>
                    <a:pt x="3369" y="1218"/>
                    <a:pt x="3688" y="1142"/>
                    <a:pt x="3895" y="954"/>
                  </a:cubicBezTo>
                  <a:cubicBezTo>
                    <a:pt x="4083" y="786"/>
                    <a:pt x="4064" y="465"/>
                    <a:pt x="3688" y="221"/>
                  </a:cubicBezTo>
                  <a:cubicBezTo>
                    <a:pt x="3474" y="9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1" name="Google Shape;2411;p98"/>
            <p:cNvSpPr/>
            <p:nvPr/>
          </p:nvSpPr>
          <p:spPr>
            <a:xfrm>
              <a:off x="2983965" y="2624017"/>
              <a:ext cx="58056" cy="23712"/>
            </a:xfrm>
            <a:custGeom>
              <a:avLst/>
              <a:gdLst/>
              <a:ahLst/>
              <a:cxnLst/>
              <a:rect l="l" t="t" r="r" b="b"/>
              <a:pathLst>
                <a:path w="3200" h="1307" extrusionOk="0">
                  <a:moveTo>
                    <a:pt x="1395" y="0"/>
                  </a:moveTo>
                  <a:cubicBezTo>
                    <a:pt x="862" y="0"/>
                    <a:pt x="434" y="190"/>
                    <a:pt x="245" y="379"/>
                  </a:cubicBezTo>
                  <a:cubicBezTo>
                    <a:pt x="1" y="624"/>
                    <a:pt x="39" y="850"/>
                    <a:pt x="207" y="943"/>
                  </a:cubicBezTo>
                  <a:cubicBezTo>
                    <a:pt x="377" y="1038"/>
                    <a:pt x="641" y="1056"/>
                    <a:pt x="866" y="1076"/>
                  </a:cubicBezTo>
                  <a:cubicBezTo>
                    <a:pt x="1110" y="1094"/>
                    <a:pt x="1356" y="1114"/>
                    <a:pt x="1562" y="1132"/>
                  </a:cubicBezTo>
                  <a:cubicBezTo>
                    <a:pt x="1769" y="1169"/>
                    <a:pt x="1995" y="1207"/>
                    <a:pt x="2239" y="1244"/>
                  </a:cubicBezTo>
                  <a:cubicBezTo>
                    <a:pt x="2396" y="1271"/>
                    <a:pt x="2563" y="1306"/>
                    <a:pt x="2713" y="1306"/>
                  </a:cubicBezTo>
                  <a:cubicBezTo>
                    <a:pt x="2779" y="1306"/>
                    <a:pt x="2841" y="1300"/>
                    <a:pt x="2898" y="1282"/>
                  </a:cubicBezTo>
                  <a:cubicBezTo>
                    <a:pt x="3105" y="1226"/>
                    <a:pt x="3199" y="1019"/>
                    <a:pt x="3029" y="737"/>
                  </a:cubicBezTo>
                  <a:cubicBezTo>
                    <a:pt x="2879" y="454"/>
                    <a:pt x="2409" y="98"/>
                    <a:pt x="1712" y="22"/>
                  </a:cubicBezTo>
                  <a:cubicBezTo>
                    <a:pt x="1603" y="7"/>
                    <a:pt x="1497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2" name="Google Shape;2412;p98"/>
            <p:cNvSpPr/>
            <p:nvPr/>
          </p:nvSpPr>
          <p:spPr>
            <a:xfrm>
              <a:off x="2668589" y="2708889"/>
              <a:ext cx="33781" cy="54119"/>
            </a:xfrm>
            <a:custGeom>
              <a:avLst/>
              <a:gdLst/>
              <a:ahLst/>
              <a:cxnLst/>
              <a:rect l="l" t="t" r="r" b="b"/>
              <a:pathLst>
                <a:path w="1862" h="2983" extrusionOk="0">
                  <a:moveTo>
                    <a:pt x="351" y="1"/>
                  </a:moveTo>
                  <a:cubicBezTo>
                    <a:pt x="296" y="1"/>
                    <a:pt x="240" y="15"/>
                    <a:pt x="188" y="48"/>
                  </a:cubicBezTo>
                  <a:cubicBezTo>
                    <a:pt x="56" y="141"/>
                    <a:pt x="0" y="329"/>
                    <a:pt x="93" y="462"/>
                  </a:cubicBezTo>
                  <a:lnTo>
                    <a:pt x="1016" y="1929"/>
                  </a:lnTo>
                  <a:lnTo>
                    <a:pt x="188" y="2418"/>
                  </a:lnTo>
                  <a:cubicBezTo>
                    <a:pt x="38" y="2512"/>
                    <a:pt x="0" y="2700"/>
                    <a:pt x="93" y="2850"/>
                  </a:cubicBezTo>
                  <a:cubicBezTo>
                    <a:pt x="151" y="2945"/>
                    <a:pt x="244" y="2983"/>
                    <a:pt x="357" y="2983"/>
                  </a:cubicBezTo>
                  <a:cubicBezTo>
                    <a:pt x="394" y="2983"/>
                    <a:pt x="452" y="2983"/>
                    <a:pt x="507" y="2945"/>
                  </a:cubicBezTo>
                  <a:lnTo>
                    <a:pt x="1862" y="2117"/>
                  </a:lnTo>
                  <a:lnTo>
                    <a:pt x="620" y="141"/>
                  </a:lnTo>
                  <a:cubicBezTo>
                    <a:pt x="559" y="55"/>
                    <a:pt x="456" y="1"/>
                    <a:pt x="351" y="1"/>
                  </a:cubicBezTo>
                  <a:close/>
                </a:path>
              </a:pathLst>
            </a:custGeom>
            <a:solidFill>
              <a:srgbClr val="83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38" name="Google Shape;2438;p98"/>
          <p:cNvSpPr/>
          <p:nvPr/>
        </p:nvSpPr>
        <p:spPr>
          <a:xfrm>
            <a:off x="1064390" y="3245148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9" name="Google Shape;2439;p98"/>
          <p:cNvSpPr/>
          <p:nvPr/>
        </p:nvSpPr>
        <p:spPr>
          <a:xfrm>
            <a:off x="6291391" y="4929573"/>
            <a:ext cx="374100" cy="93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1" name="Google Shape;2441;p98"/>
          <p:cNvSpPr txBox="1">
            <a:spLocks noGrp="1"/>
          </p:cNvSpPr>
          <p:nvPr>
            <p:ph type="title"/>
          </p:nvPr>
        </p:nvSpPr>
        <p:spPr>
          <a:xfrm>
            <a:off x="712357" y="2880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المكالمات الصوتية ومكالمات الفيديو</a:t>
            </a:r>
          </a:p>
        </p:txBody>
      </p:sp>
      <p:pic>
        <p:nvPicPr>
          <p:cNvPr id="3" name="صورة 2" descr="صورة تحتوي على نص, إلكترونيات&#10;&#10;تم إنشاء الوصف تلقائياً">
            <a:extLst>
              <a:ext uri="{FF2B5EF4-FFF2-40B4-BE49-F238E27FC236}">
                <a16:creationId xmlns:a16="http://schemas.microsoft.com/office/drawing/2014/main" id="{FB24F25B-6BBE-E720-2118-A70B888BC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37" y="1410612"/>
            <a:ext cx="4378107" cy="2778414"/>
          </a:xfrm>
          <a:prstGeom prst="rect">
            <a:avLst/>
          </a:prstGeom>
        </p:spPr>
      </p:pic>
      <p:sp>
        <p:nvSpPr>
          <p:cNvPr id="5" name="Google Shape;1326;p64">
            <a:extLst>
              <a:ext uri="{FF2B5EF4-FFF2-40B4-BE49-F238E27FC236}">
                <a16:creationId xmlns:a16="http://schemas.microsoft.com/office/drawing/2014/main" id="{AFEDB134-FDD3-C643-147B-6E426A52A224}"/>
              </a:ext>
            </a:extLst>
          </p:cNvPr>
          <p:cNvSpPr/>
          <p:nvPr/>
        </p:nvSpPr>
        <p:spPr>
          <a:xfrm>
            <a:off x="2560012" y="1589216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314;p64">
            <a:extLst>
              <a:ext uri="{FF2B5EF4-FFF2-40B4-BE49-F238E27FC236}">
                <a16:creationId xmlns:a16="http://schemas.microsoft.com/office/drawing/2014/main" id="{669404FD-189E-F786-6F6D-F1FA9B609526}"/>
              </a:ext>
            </a:extLst>
          </p:cNvPr>
          <p:cNvSpPr/>
          <p:nvPr/>
        </p:nvSpPr>
        <p:spPr>
          <a:xfrm>
            <a:off x="2521542" y="1066584"/>
            <a:ext cx="1551194" cy="37155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323;p64">
            <a:extLst>
              <a:ext uri="{FF2B5EF4-FFF2-40B4-BE49-F238E27FC236}">
                <a16:creationId xmlns:a16="http://schemas.microsoft.com/office/drawing/2014/main" id="{29CA0B3B-5ACC-C1EE-C6AA-DA6A3457DE5C}"/>
              </a:ext>
            </a:extLst>
          </p:cNvPr>
          <p:cNvSpPr txBox="1"/>
          <p:nvPr/>
        </p:nvSpPr>
        <p:spPr>
          <a:xfrm>
            <a:off x="2457241" y="1113914"/>
            <a:ext cx="1613996" cy="32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00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لإيقاف تشغيل صوت الميكروفون أو إعادته. </a:t>
            </a:r>
            <a:endParaRPr dirty="0">
              <a:sym typeface="Montserrat"/>
            </a:endParaRPr>
          </a:p>
        </p:txBody>
      </p:sp>
      <p:sp>
        <p:nvSpPr>
          <p:cNvPr id="9" name="Google Shape;1326;p64">
            <a:extLst>
              <a:ext uri="{FF2B5EF4-FFF2-40B4-BE49-F238E27FC236}">
                <a16:creationId xmlns:a16="http://schemas.microsoft.com/office/drawing/2014/main" id="{ADDDD591-153D-F319-2C4C-60A5C6D60423}"/>
              </a:ext>
            </a:extLst>
          </p:cNvPr>
          <p:cNvSpPr/>
          <p:nvPr/>
        </p:nvSpPr>
        <p:spPr>
          <a:xfrm>
            <a:off x="2752808" y="1584329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1314;p64">
            <a:extLst>
              <a:ext uri="{FF2B5EF4-FFF2-40B4-BE49-F238E27FC236}">
                <a16:creationId xmlns:a16="http://schemas.microsoft.com/office/drawing/2014/main" id="{04E7548B-2ED2-E8D6-D04B-F3898B6A81E6}"/>
              </a:ext>
            </a:extLst>
          </p:cNvPr>
          <p:cNvSpPr/>
          <p:nvPr/>
        </p:nvSpPr>
        <p:spPr>
          <a:xfrm>
            <a:off x="2217420" y="4140791"/>
            <a:ext cx="1699434" cy="30113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323;p64">
            <a:extLst>
              <a:ext uri="{FF2B5EF4-FFF2-40B4-BE49-F238E27FC236}">
                <a16:creationId xmlns:a16="http://schemas.microsoft.com/office/drawing/2014/main" id="{D6E68A66-F4E0-5715-EF39-1EF311A55D13}"/>
              </a:ext>
            </a:extLst>
          </p:cNvPr>
          <p:cNvSpPr txBox="1"/>
          <p:nvPr/>
        </p:nvSpPr>
        <p:spPr>
          <a:xfrm>
            <a:off x="2013865" y="4188877"/>
            <a:ext cx="1780678" cy="17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00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لإيقاف تشغيل  الكاميرا وإعادتها.</a:t>
            </a:r>
            <a:endParaRPr dirty="0">
              <a:sym typeface="Montserrat"/>
            </a:endParaRPr>
          </a:p>
        </p:txBody>
      </p:sp>
      <p:sp>
        <p:nvSpPr>
          <p:cNvPr id="13" name="Google Shape;1326;p64">
            <a:extLst>
              <a:ext uri="{FF2B5EF4-FFF2-40B4-BE49-F238E27FC236}">
                <a16:creationId xmlns:a16="http://schemas.microsoft.com/office/drawing/2014/main" id="{98377C3D-B842-7E6C-DF0D-55DB6A1C3C3A}"/>
              </a:ext>
            </a:extLst>
          </p:cNvPr>
          <p:cNvSpPr/>
          <p:nvPr/>
        </p:nvSpPr>
        <p:spPr>
          <a:xfrm>
            <a:off x="3518002" y="1584329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314;p64">
            <a:extLst>
              <a:ext uri="{FF2B5EF4-FFF2-40B4-BE49-F238E27FC236}">
                <a16:creationId xmlns:a16="http://schemas.microsoft.com/office/drawing/2014/main" id="{8A088CF5-7B8A-16C8-1003-926C3528234E}"/>
              </a:ext>
            </a:extLst>
          </p:cNvPr>
          <p:cNvSpPr/>
          <p:nvPr/>
        </p:nvSpPr>
        <p:spPr>
          <a:xfrm>
            <a:off x="3971191" y="4140790"/>
            <a:ext cx="1590581" cy="30476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323;p64">
            <a:extLst>
              <a:ext uri="{FF2B5EF4-FFF2-40B4-BE49-F238E27FC236}">
                <a16:creationId xmlns:a16="http://schemas.microsoft.com/office/drawing/2014/main" id="{9270A5B3-C8F4-A01A-1B54-7EF4210E6067}"/>
              </a:ext>
            </a:extLst>
          </p:cNvPr>
          <p:cNvSpPr txBox="1"/>
          <p:nvPr/>
        </p:nvSpPr>
        <p:spPr>
          <a:xfrm>
            <a:off x="3653353" y="4188877"/>
            <a:ext cx="1780678" cy="18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00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 err="1">
                <a:sym typeface="Montserrat"/>
              </a:rPr>
              <a:t>للإضاف</a:t>
            </a:r>
            <a:r>
              <a:rPr lang="ar-SA" dirty="0">
                <a:sym typeface="Montserrat"/>
              </a:rPr>
              <a:t> أشخاص إلى المحادثة.</a:t>
            </a:r>
            <a:endParaRPr dirty="0">
              <a:sym typeface="Montserrat"/>
            </a:endParaRPr>
          </a:p>
        </p:txBody>
      </p:sp>
      <p:sp>
        <p:nvSpPr>
          <p:cNvPr id="17" name="Google Shape;1314;p64">
            <a:extLst>
              <a:ext uri="{FF2B5EF4-FFF2-40B4-BE49-F238E27FC236}">
                <a16:creationId xmlns:a16="http://schemas.microsoft.com/office/drawing/2014/main" id="{93CF628D-0EF1-7C89-7CC4-59A83A5608B1}"/>
              </a:ext>
            </a:extLst>
          </p:cNvPr>
          <p:cNvSpPr/>
          <p:nvPr/>
        </p:nvSpPr>
        <p:spPr>
          <a:xfrm>
            <a:off x="757207" y="1143711"/>
            <a:ext cx="1590581" cy="30476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323;p64">
            <a:extLst>
              <a:ext uri="{FF2B5EF4-FFF2-40B4-BE49-F238E27FC236}">
                <a16:creationId xmlns:a16="http://schemas.microsoft.com/office/drawing/2014/main" id="{C1BEFF11-FA57-200C-93BE-279C407A58BA}"/>
              </a:ext>
            </a:extLst>
          </p:cNvPr>
          <p:cNvSpPr txBox="1"/>
          <p:nvPr/>
        </p:nvSpPr>
        <p:spPr>
          <a:xfrm>
            <a:off x="439369" y="1191798"/>
            <a:ext cx="1780678" cy="18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00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لإنهاء المكالمة.</a:t>
            </a:r>
          </a:p>
        </p:txBody>
      </p:sp>
      <p:sp>
        <p:nvSpPr>
          <p:cNvPr id="19" name="Google Shape;1326;p64">
            <a:extLst>
              <a:ext uri="{FF2B5EF4-FFF2-40B4-BE49-F238E27FC236}">
                <a16:creationId xmlns:a16="http://schemas.microsoft.com/office/drawing/2014/main" id="{7DF8E32B-808B-8CC9-9F14-C36BF6EAC1A8}"/>
              </a:ext>
            </a:extLst>
          </p:cNvPr>
          <p:cNvSpPr/>
          <p:nvPr/>
        </p:nvSpPr>
        <p:spPr>
          <a:xfrm>
            <a:off x="1973128" y="1610202"/>
            <a:ext cx="187846" cy="169337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29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لنطبق معًا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0883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5E297B4-BCB1-D2B4-2446-E0F95179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671" y="1033734"/>
            <a:ext cx="4974369" cy="3350901"/>
          </a:xfrm>
          <a:prstGeom prst="rect">
            <a:avLst/>
          </a:prstGeom>
        </p:spPr>
      </p:pic>
      <p:pic>
        <p:nvPicPr>
          <p:cNvPr id="6" name="رسم 5" descr="علامة تحديد مع تعبئة خالصة">
            <a:extLst>
              <a:ext uri="{FF2B5EF4-FFF2-40B4-BE49-F238E27FC236}">
                <a16:creationId xmlns:a16="http://schemas.microsoft.com/office/drawing/2014/main" id="{3A6E45FE-F42F-4165-BB38-0AB1688B3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9820" y="1931670"/>
            <a:ext cx="247650" cy="247650"/>
          </a:xfrm>
          <a:prstGeom prst="rect">
            <a:avLst/>
          </a:prstGeom>
        </p:spPr>
      </p:pic>
      <p:pic>
        <p:nvPicPr>
          <p:cNvPr id="8" name="رسم 7" descr="إغلاق مع تعبئة خالصة">
            <a:extLst>
              <a:ext uri="{FF2B5EF4-FFF2-40B4-BE49-F238E27FC236}">
                <a16:creationId xmlns:a16="http://schemas.microsoft.com/office/drawing/2014/main" id="{AECDE54D-CBF5-3407-8835-793F3E8F8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3580" y="1430160"/>
            <a:ext cx="223380" cy="223380"/>
          </a:xfrm>
          <a:prstGeom prst="rect">
            <a:avLst/>
          </a:prstGeom>
        </p:spPr>
      </p:pic>
      <p:pic>
        <p:nvPicPr>
          <p:cNvPr id="10" name="رسم 9" descr="إغلاق مع تعبئة خالصة">
            <a:extLst>
              <a:ext uri="{FF2B5EF4-FFF2-40B4-BE49-F238E27FC236}">
                <a16:creationId xmlns:a16="http://schemas.microsoft.com/office/drawing/2014/main" id="{EE06D3FD-9F43-60B8-9FB2-0EDF32A02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3580" y="2501044"/>
            <a:ext cx="223380" cy="223380"/>
          </a:xfrm>
          <a:prstGeom prst="rect">
            <a:avLst/>
          </a:prstGeom>
        </p:spPr>
      </p:pic>
      <p:pic>
        <p:nvPicPr>
          <p:cNvPr id="13" name="رسم 12" descr="علامة تحديد مع تعبئة خالصة">
            <a:extLst>
              <a:ext uri="{FF2B5EF4-FFF2-40B4-BE49-F238E27FC236}">
                <a16:creationId xmlns:a16="http://schemas.microsoft.com/office/drawing/2014/main" id="{14423716-B8F3-F629-6A3C-C5E8CCD3D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0770" y="2964181"/>
            <a:ext cx="247650" cy="247650"/>
          </a:xfrm>
          <a:prstGeom prst="rect">
            <a:avLst/>
          </a:prstGeom>
        </p:spPr>
      </p:pic>
      <p:pic>
        <p:nvPicPr>
          <p:cNvPr id="14" name="رسم 13" descr="إغلاق مع تعبئة خالصة">
            <a:extLst>
              <a:ext uri="{FF2B5EF4-FFF2-40B4-BE49-F238E27FC236}">
                <a16:creationId xmlns:a16="http://schemas.microsoft.com/office/drawing/2014/main" id="{E7ED39CE-0B42-321C-AA32-F5A3B27B01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3580" y="3460238"/>
            <a:ext cx="223380" cy="223380"/>
          </a:xfrm>
          <a:prstGeom prst="rect">
            <a:avLst/>
          </a:prstGeom>
        </p:spPr>
      </p:pic>
      <p:pic>
        <p:nvPicPr>
          <p:cNvPr id="15" name="رسم 14" descr="إغلاق مع تعبئة خالصة">
            <a:extLst>
              <a:ext uri="{FF2B5EF4-FFF2-40B4-BE49-F238E27FC236}">
                <a16:creationId xmlns:a16="http://schemas.microsoft.com/office/drawing/2014/main" id="{863CCA96-F24A-7A86-B244-38B151083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3580" y="3998076"/>
            <a:ext cx="223380" cy="2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5;p51">
            <a:extLst>
              <a:ext uri="{FF2B5EF4-FFF2-40B4-BE49-F238E27FC236}">
                <a16:creationId xmlns:a16="http://schemas.microsoft.com/office/drawing/2014/main" id="{10456716-8548-EB80-9E46-396D8E7F39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793" y="684729"/>
            <a:ext cx="670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الواجب : </a:t>
            </a:r>
          </a:p>
        </p:txBody>
      </p:sp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0B76AD1-A2D4-9AE1-5468-C34AFCF9B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605790"/>
            <a:ext cx="436168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48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نهاية الدرس </a:t>
            </a:r>
            <a:b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800" b="0" dirty="0">
                <a:latin typeface="Calibri" panose="020F0502020204030204" pitchFamily="34" charset="0"/>
                <a:cs typeface="Calibri" panose="020F0502020204030204" pitchFamily="34" charset="0"/>
              </a:rPr>
              <a:t>ماذا تعلمنا اليوم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3033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2940423" y="1924361"/>
            <a:ext cx="5195944" cy="129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0FF"/>
              </a:buClr>
              <a:buSzPts val="5200"/>
              <a:buFont typeface="Montserrat"/>
              <a:buNone/>
              <a:tabLst/>
              <a:defRPr/>
            </a:pPr>
            <a:r>
              <a:rPr kumimoji="0" lang="ar-SA" sz="35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مشاركة الملفات</a:t>
            </a:r>
          </a:p>
        </p:txBody>
      </p:sp>
    </p:spTree>
    <p:extLst>
      <p:ext uri="{BB962C8B-B14F-4D97-AF65-F5344CB8AC3E}">
        <p14:creationId xmlns:p14="http://schemas.microsoft.com/office/powerpoint/2010/main" val="4002695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/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1F0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3460376" y="605741"/>
            <a:ext cx="4572000" cy="56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F0FF"/>
              </a:buClr>
              <a:buSzPts val="5200"/>
              <a:buFont typeface="Montserrat"/>
              <a:buNone/>
              <a:tabLst/>
              <a:defRPr/>
            </a:pPr>
            <a:r>
              <a:rPr kumimoji="0" lang="ar-SA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اهداف الدرس : </a:t>
            </a:r>
          </a:p>
        </p:txBody>
      </p:sp>
      <p:sp>
        <p:nvSpPr>
          <p:cNvPr id="4" name="Google Shape;1858;p86">
            <a:extLst>
              <a:ext uri="{FF2B5EF4-FFF2-40B4-BE49-F238E27FC236}">
                <a16:creationId xmlns:a16="http://schemas.microsoft.com/office/drawing/2014/main" id="{88D2738E-00A3-E44B-2E91-BD418EF9D4D8}"/>
              </a:ext>
            </a:extLst>
          </p:cNvPr>
          <p:cNvSpPr/>
          <p:nvPr/>
        </p:nvSpPr>
        <p:spPr>
          <a:xfrm>
            <a:off x="5675429" y="1750409"/>
            <a:ext cx="2331775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864;p86">
            <a:extLst>
              <a:ext uri="{FF2B5EF4-FFF2-40B4-BE49-F238E27FC236}">
                <a16:creationId xmlns:a16="http://schemas.microsoft.com/office/drawing/2014/main" id="{C2A2B85E-294B-77A9-6591-342B4A709930}"/>
              </a:ext>
            </a:extLst>
          </p:cNvPr>
          <p:cNvSpPr txBox="1"/>
          <p:nvPr/>
        </p:nvSpPr>
        <p:spPr>
          <a:xfrm>
            <a:off x="5570220" y="1787499"/>
            <a:ext cx="2474465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defTabSz="914400" rtl="1" eaLnBrk="1" fontAlgn="auto" latinLnBrk="0" hangingPunct="1">
              <a:buSzTx/>
              <a:buNone/>
              <a:tabLst/>
              <a:defRPr kumimoji="0" sz="1200" b="1" kern="0" spc="0" normalizeH="0" baseline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استخدامات لبريد الإلكتروني </a:t>
            </a:r>
          </a:p>
        </p:txBody>
      </p:sp>
      <p:cxnSp>
        <p:nvCxnSpPr>
          <p:cNvPr id="7" name="Google Shape;1897;p86">
            <a:extLst>
              <a:ext uri="{FF2B5EF4-FFF2-40B4-BE49-F238E27FC236}">
                <a16:creationId xmlns:a16="http://schemas.microsoft.com/office/drawing/2014/main" id="{91BB1396-41D5-1527-EC47-D97144605A80}"/>
              </a:ext>
            </a:extLst>
          </p:cNvPr>
          <p:cNvCxnSpPr/>
          <p:nvPr/>
        </p:nvCxnSpPr>
        <p:spPr>
          <a:xfrm rot="10800000">
            <a:off x="4688729" y="1888954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" name="Google Shape;1858;p86">
            <a:extLst>
              <a:ext uri="{FF2B5EF4-FFF2-40B4-BE49-F238E27FC236}">
                <a16:creationId xmlns:a16="http://schemas.microsoft.com/office/drawing/2014/main" id="{74D66DA6-B7A9-26C3-7F20-BB4C61DACA7F}"/>
              </a:ext>
            </a:extLst>
          </p:cNvPr>
          <p:cNvSpPr/>
          <p:nvPr/>
        </p:nvSpPr>
        <p:spPr>
          <a:xfrm>
            <a:off x="3673932" y="2142113"/>
            <a:ext cx="3207228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864;p86">
            <a:extLst>
              <a:ext uri="{FF2B5EF4-FFF2-40B4-BE49-F238E27FC236}">
                <a16:creationId xmlns:a16="http://schemas.microsoft.com/office/drawing/2014/main" id="{9C1F819C-3A27-BBD1-7103-D274E10E46FC}"/>
              </a:ext>
            </a:extLst>
          </p:cNvPr>
          <p:cNvSpPr txBox="1"/>
          <p:nvPr/>
        </p:nvSpPr>
        <p:spPr>
          <a:xfrm>
            <a:off x="3449660" y="2153598"/>
            <a:ext cx="3358988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المحادثة باستخدام مايكروسوفت </a:t>
            </a:r>
            <a:r>
              <a:rPr kumimoji="0" lang="ar-SA" sz="1200" b="1" i="0" u="none" strike="noStrike" kern="0" cap="none" spc="0" normalizeH="0" baseline="0" noProof="0" dirty="0" err="1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تيمز</a:t>
            </a:r>
            <a:endParaRPr kumimoji="0" lang="ar-SA" sz="12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10" name="Google Shape;1897;p86">
            <a:extLst>
              <a:ext uri="{FF2B5EF4-FFF2-40B4-BE49-F238E27FC236}">
                <a16:creationId xmlns:a16="http://schemas.microsoft.com/office/drawing/2014/main" id="{132D7F26-724F-821A-0C87-7FD6F8FE24A4}"/>
              </a:ext>
            </a:extLst>
          </p:cNvPr>
          <p:cNvCxnSpPr/>
          <p:nvPr/>
        </p:nvCxnSpPr>
        <p:spPr>
          <a:xfrm rot="10800000">
            <a:off x="2687232" y="2311163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" name="Google Shape;1858;p86">
            <a:extLst>
              <a:ext uri="{FF2B5EF4-FFF2-40B4-BE49-F238E27FC236}">
                <a16:creationId xmlns:a16="http://schemas.microsoft.com/office/drawing/2014/main" id="{7246C48D-A3AE-1027-EE43-5FB85D359C56}"/>
              </a:ext>
            </a:extLst>
          </p:cNvPr>
          <p:cNvSpPr/>
          <p:nvPr/>
        </p:nvSpPr>
        <p:spPr>
          <a:xfrm>
            <a:off x="5182079" y="2523687"/>
            <a:ext cx="2888286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864;p86">
            <a:extLst>
              <a:ext uri="{FF2B5EF4-FFF2-40B4-BE49-F238E27FC236}">
                <a16:creationId xmlns:a16="http://schemas.microsoft.com/office/drawing/2014/main" id="{AA783784-D824-E525-63E1-F033BFBD0C6A}"/>
              </a:ext>
            </a:extLst>
          </p:cNvPr>
          <p:cNvSpPr txBox="1"/>
          <p:nvPr/>
        </p:nvSpPr>
        <p:spPr>
          <a:xfrm>
            <a:off x="4596038" y="2489210"/>
            <a:ext cx="3474327" cy="36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13" name="Google Shape;1897;p86">
            <a:extLst>
              <a:ext uri="{FF2B5EF4-FFF2-40B4-BE49-F238E27FC236}">
                <a16:creationId xmlns:a16="http://schemas.microsoft.com/office/drawing/2014/main" id="{E36AA1A3-970F-5F91-C671-9AAC4831B23B}"/>
              </a:ext>
            </a:extLst>
          </p:cNvPr>
          <p:cNvCxnSpPr/>
          <p:nvPr/>
        </p:nvCxnSpPr>
        <p:spPr>
          <a:xfrm rot="10800000">
            <a:off x="4224706" y="2670904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" name="Google Shape;1858;p86">
            <a:extLst>
              <a:ext uri="{FF2B5EF4-FFF2-40B4-BE49-F238E27FC236}">
                <a16:creationId xmlns:a16="http://schemas.microsoft.com/office/drawing/2014/main" id="{A8F27B44-267F-EC07-9903-120AB726BBCD}"/>
              </a:ext>
            </a:extLst>
          </p:cNvPr>
          <p:cNvSpPr/>
          <p:nvPr/>
        </p:nvSpPr>
        <p:spPr>
          <a:xfrm>
            <a:off x="3673839" y="2889675"/>
            <a:ext cx="2788025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6" name="Google Shape;1897;p86">
            <a:extLst>
              <a:ext uri="{FF2B5EF4-FFF2-40B4-BE49-F238E27FC236}">
                <a16:creationId xmlns:a16="http://schemas.microsoft.com/office/drawing/2014/main" id="{A0088134-070B-CA76-09B3-6AD703C04252}"/>
              </a:ext>
            </a:extLst>
          </p:cNvPr>
          <p:cNvCxnSpPr/>
          <p:nvPr/>
        </p:nvCxnSpPr>
        <p:spPr>
          <a:xfrm rot="10800000">
            <a:off x="2687232" y="3058700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7" name="Google Shape;1864;p86">
            <a:extLst>
              <a:ext uri="{FF2B5EF4-FFF2-40B4-BE49-F238E27FC236}">
                <a16:creationId xmlns:a16="http://schemas.microsoft.com/office/drawing/2014/main" id="{5CADB0BE-C1EC-AC32-F8DF-6457CDDD6A63}"/>
              </a:ext>
            </a:extLst>
          </p:cNvPr>
          <p:cNvSpPr txBox="1"/>
          <p:nvPr/>
        </p:nvSpPr>
        <p:spPr>
          <a:xfrm>
            <a:off x="5288280" y="2489210"/>
            <a:ext cx="2782085" cy="36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1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للتحدث مع صديق ( صوت – فديو - محادثة عن طريق برنامج </a:t>
            </a:r>
            <a:r>
              <a:rPr kumimoji="0" lang="ar-SA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تيمز</a:t>
            </a:r>
            <a:r>
              <a:rPr kumimoji="0" lang="ar-SA" sz="11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8" name="Google Shape;1864;p86">
            <a:extLst>
              <a:ext uri="{FF2B5EF4-FFF2-40B4-BE49-F238E27FC236}">
                <a16:creationId xmlns:a16="http://schemas.microsoft.com/office/drawing/2014/main" id="{03D47056-9C93-5CDE-2F60-7FD47DF33809}"/>
              </a:ext>
            </a:extLst>
          </p:cNvPr>
          <p:cNvSpPr txBox="1"/>
          <p:nvPr/>
        </p:nvSpPr>
        <p:spPr>
          <a:xfrm>
            <a:off x="3396810" y="2931946"/>
            <a:ext cx="2929667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انشاء مجموعه باستخدام برنامج </a:t>
            </a:r>
            <a:r>
              <a:rPr kumimoji="0" lang="ar-SA" sz="1200" b="1" i="0" u="none" strike="noStrike" kern="0" cap="none" spc="0" normalizeH="0" baseline="0" noProof="0" dirty="0" err="1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تيمز</a:t>
            </a: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5352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352E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36898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36A9A9E-7D15-4E84-7274-92B2B1A138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29200" y="2850776"/>
            <a:ext cx="2554941" cy="7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D4097B7-2327-1932-A63E-4A5D43DE51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4989" y="2492187"/>
            <a:ext cx="1165412" cy="217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4D59EC7-1067-B66F-D2F1-5E0A2CD756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9859" y="2375647"/>
            <a:ext cx="2554941" cy="12467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107C30C-36A4-CE79-9FC5-60155B5269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4468" y="537058"/>
            <a:ext cx="6140823" cy="968189"/>
          </a:xfrm>
          <a:prstGeom prst="rect">
            <a:avLst/>
          </a:prstGeom>
          <a:gradFill flip="none" rotWithShape="1">
            <a:gsLst>
              <a:gs pos="0">
                <a:srgbClr val="5555EE"/>
              </a:gs>
              <a:gs pos="50000">
                <a:srgbClr val="6569EF"/>
              </a:gs>
              <a:gs pos="100000">
                <a:srgbClr val="747DF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1CB666-92C1-00D7-2F45-18A0EF19F804}"/>
              </a:ext>
            </a:extLst>
          </p:cNvPr>
          <p:cNvSpPr txBox="1"/>
          <p:nvPr/>
        </p:nvSpPr>
        <p:spPr>
          <a:xfrm>
            <a:off x="2883498" y="341919"/>
            <a:ext cx="3170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الدخول على </a:t>
            </a:r>
            <a:r>
              <a:rPr lang="ar-SA" sz="18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ون</a:t>
            </a:r>
            <a:r>
              <a:rPr lang="ar-SA" sz="1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درايف </a:t>
            </a:r>
            <a:r>
              <a:rPr lang="en-US" sz="1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OneDrive</a:t>
            </a:r>
            <a:endParaRPr lang="ar-SA" sz="18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2966D3C-6767-8075-822B-1EC26CE138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1189" y="810017"/>
            <a:ext cx="4274811" cy="1096106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6972BA6-B45B-EE15-BA88-7103272FA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860" y="2092845"/>
            <a:ext cx="2831791" cy="16265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DCABB0-B423-ED61-0D8E-54200D618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729" y="2130331"/>
            <a:ext cx="3017200" cy="1582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650EE0-AF68-66F9-FF3A-5F5FC7072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40423" y="1764927"/>
            <a:ext cx="5289177" cy="1462367"/>
          </a:xfrm>
          <a:prstGeom prst="roundRect">
            <a:avLst/>
          </a:prstGeom>
          <a:solidFill>
            <a:srgbClr val="F1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12EF921-6F5A-A8C3-E980-11023697255E}"/>
              </a:ext>
            </a:extLst>
          </p:cNvPr>
          <p:cNvSpPr/>
          <p:nvPr/>
        </p:nvSpPr>
        <p:spPr>
          <a:xfrm>
            <a:off x="5441576" y="3378573"/>
            <a:ext cx="2788024" cy="386603"/>
          </a:xfrm>
          <a:prstGeom prst="roundRect">
            <a:avLst>
              <a:gd name="adj" fmla="val 50000"/>
            </a:avLst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0A2568-5963-BA42-2042-34F2FD4D59A4}"/>
              </a:ext>
            </a:extLst>
          </p:cNvPr>
          <p:cNvSpPr txBox="1"/>
          <p:nvPr/>
        </p:nvSpPr>
        <p:spPr>
          <a:xfrm>
            <a:off x="3460376" y="605741"/>
            <a:ext cx="4572000" cy="56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lnSpc>
                <a:spcPct val="115000"/>
              </a:lnSpc>
              <a:buClr>
                <a:schemeClr val="lt1"/>
              </a:buClr>
              <a:buSzPts val="5200"/>
              <a:buFont typeface="Montserrat"/>
              <a:buNone/>
              <a:defRPr sz="35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buClr>
                <a:schemeClr val="lt1"/>
              </a:buClr>
              <a:buSzPts val="5200"/>
              <a:buFont typeface="Montserrat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ar-SA" dirty="0">
                <a:solidFill>
                  <a:schemeClr val="accent6"/>
                </a:solidFill>
              </a:rPr>
              <a:t>اهداف الدرس : </a:t>
            </a:r>
          </a:p>
        </p:txBody>
      </p:sp>
      <p:sp>
        <p:nvSpPr>
          <p:cNvPr id="4" name="Google Shape;1858;p86">
            <a:extLst>
              <a:ext uri="{FF2B5EF4-FFF2-40B4-BE49-F238E27FC236}">
                <a16:creationId xmlns:a16="http://schemas.microsoft.com/office/drawing/2014/main" id="{88D2738E-00A3-E44B-2E91-BD418EF9D4D8}"/>
              </a:ext>
            </a:extLst>
          </p:cNvPr>
          <p:cNvSpPr/>
          <p:nvPr/>
        </p:nvSpPr>
        <p:spPr>
          <a:xfrm>
            <a:off x="6054804" y="1750409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64;p86">
            <a:extLst>
              <a:ext uri="{FF2B5EF4-FFF2-40B4-BE49-F238E27FC236}">
                <a16:creationId xmlns:a16="http://schemas.microsoft.com/office/drawing/2014/main" id="{C2A2B85E-294B-77A9-6591-342B4A709930}"/>
              </a:ext>
            </a:extLst>
          </p:cNvPr>
          <p:cNvSpPr txBox="1"/>
          <p:nvPr/>
        </p:nvSpPr>
        <p:spPr>
          <a:xfrm>
            <a:off x="6092285" y="1787499"/>
            <a:ext cx="19524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التمييز بين أنواع شبكات الحاسب</a:t>
            </a:r>
            <a:endParaRPr sz="1200" b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7" name="Google Shape;1897;p86">
            <a:extLst>
              <a:ext uri="{FF2B5EF4-FFF2-40B4-BE49-F238E27FC236}">
                <a16:creationId xmlns:a16="http://schemas.microsoft.com/office/drawing/2014/main" id="{91BB1396-41D5-1527-EC47-D97144605A80}"/>
              </a:ext>
            </a:extLst>
          </p:cNvPr>
          <p:cNvCxnSpPr/>
          <p:nvPr/>
        </p:nvCxnSpPr>
        <p:spPr>
          <a:xfrm rot="10800000">
            <a:off x="5068196" y="1919434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" name="Google Shape;1858;p86">
            <a:extLst>
              <a:ext uri="{FF2B5EF4-FFF2-40B4-BE49-F238E27FC236}">
                <a16:creationId xmlns:a16="http://schemas.microsoft.com/office/drawing/2014/main" id="{74D66DA6-B7A9-26C3-7F20-BB4C61DACA7F}"/>
              </a:ext>
            </a:extLst>
          </p:cNvPr>
          <p:cNvSpPr/>
          <p:nvPr/>
        </p:nvSpPr>
        <p:spPr>
          <a:xfrm>
            <a:off x="3673932" y="2142113"/>
            <a:ext cx="3207228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64;p86">
            <a:extLst>
              <a:ext uri="{FF2B5EF4-FFF2-40B4-BE49-F238E27FC236}">
                <a16:creationId xmlns:a16="http://schemas.microsoft.com/office/drawing/2014/main" id="{9C1F819C-3A27-BBD1-7103-D274E10E46FC}"/>
              </a:ext>
            </a:extLst>
          </p:cNvPr>
          <p:cNvSpPr txBox="1"/>
          <p:nvPr/>
        </p:nvSpPr>
        <p:spPr>
          <a:xfrm>
            <a:off x="3449660" y="2153598"/>
            <a:ext cx="3358988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dirty="0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الحصول على نتائج أكثر دقة باستخدام محركات البحث</a:t>
            </a:r>
            <a:endParaRPr sz="1200" b="1" dirty="0">
              <a:solidFill>
                <a:schemeClr val="dk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cxnSp>
        <p:nvCxnSpPr>
          <p:cNvPr id="10" name="Google Shape;1897;p86">
            <a:extLst>
              <a:ext uri="{FF2B5EF4-FFF2-40B4-BE49-F238E27FC236}">
                <a16:creationId xmlns:a16="http://schemas.microsoft.com/office/drawing/2014/main" id="{132D7F26-724F-821A-0C87-7FD6F8FE24A4}"/>
              </a:ext>
            </a:extLst>
          </p:cNvPr>
          <p:cNvCxnSpPr/>
          <p:nvPr/>
        </p:nvCxnSpPr>
        <p:spPr>
          <a:xfrm rot="10800000">
            <a:off x="2687232" y="2311163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" name="Google Shape;1858;p86">
            <a:extLst>
              <a:ext uri="{FF2B5EF4-FFF2-40B4-BE49-F238E27FC236}">
                <a16:creationId xmlns:a16="http://schemas.microsoft.com/office/drawing/2014/main" id="{7246C48D-A3AE-1027-EE43-5FB85D359C56}"/>
              </a:ext>
            </a:extLst>
          </p:cNvPr>
          <p:cNvSpPr/>
          <p:nvPr/>
        </p:nvSpPr>
        <p:spPr>
          <a:xfrm>
            <a:off x="5182079" y="2523687"/>
            <a:ext cx="2888286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864;p86">
            <a:extLst>
              <a:ext uri="{FF2B5EF4-FFF2-40B4-BE49-F238E27FC236}">
                <a16:creationId xmlns:a16="http://schemas.microsoft.com/office/drawing/2014/main" id="{AA783784-D824-E525-63E1-F033BFBD0C6A}"/>
              </a:ext>
            </a:extLst>
          </p:cNvPr>
          <p:cNvSpPr txBox="1"/>
          <p:nvPr/>
        </p:nvSpPr>
        <p:spPr>
          <a:xfrm>
            <a:off x="4664618" y="2489209"/>
            <a:ext cx="3474327" cy="36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sz="1100" dirty="0">
                <a:sym typeface="Montserrat"/>
              </a:rPr>
              <a:t> إضافة موقع إلكتروني إلى قائمة المواقع المفضلة الخاصة بي</a:t>
            </a:r>
            <a:endParaRPr sz="1100" dirty="0">
              <a:sym typeface="Montserrat"/>
            </a:endParaRPr>
          </a:p>
        </p:txBody>
      </p:sp>
      <p:cxnSp>
        <p:nvCxnSpPr>
          <p:cNvPr id="13" name="Google Shape;1897;p86">
            <a:extLst>
              <a:ext uri="{FF2B5EF4-FFF2-40B4-BE49-F238E27FC236}">
                <a16:creationId xmlns:a16="http://schemas.microsoft.com/office/drawing/2014/main" id="{E36AA1A3-970F-5F91-C671-9AAC4831B23B}"/>
              </a:ext>
            </a:extLst>
          </p:cNvPr>
          <p:cNvCxnSpPr/>
          <p:nvPr/>
        </p:nvCxnSpPr>
        <p:spPr>
          <a:xfrm rot="10800000">
            <a:off x="4224706" y="2670904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" name="Google Shape;1858;p86">
            <a:extLst>
              <a:ext uri="{FF2B5EF4-FFF2-40B4-BE49-F238E27FC236}">
                <a16:creationId xmlns:a16="http://schemas.microsoft.com/office/drawing/2014/main" id="{A8F27B44-267F-EC07-9903-120AB726BBCD}"/>
              </a:ext>
            </a:extLst>
          </p:cNvPr>
          <p:cNvSpPr/>
          <p:nvPr/>
        </p:nvSpPr>
        <p:spPr>
          <a:xfrm>
            <a:off x="3673839" y="2889675"/>
            <a:ext cx="2788025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" name="Google Shape;1864;p86">
            <a:extLst>
              <a:ext uri="{FF2B5EF4-FFF2-40B4-BE49-F238E27FC236}">
                <a16:creationId xmlns:a16="http://schemas.microsoft.com/office/drawing/2014/main" id="{0152C563-BA1F-7356-C830-43EB7AE06BE8}"/>
              </a:ext>
            </a:extLst>
          </p:cNvPr>
          <p:cNvSpPr txBox="1"/>
          <p:nvPr/>
        </p:nvSpPr>
        <p:spPr>
          <a:xfrm>
            <a:off x="3396810" y="2931946"/>
            <a:ext cx="2929667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None/>
              <a:defRPr sz="1200" b="1">
                <a:solidFill>
                  <a:schemeClr val="dk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استخدام الميزات المتقدمة لمحركات البحث</a:t>
            </a:r>
            <a:endParaRPr dirty="0">
              <a:sym typeface="Montserrat"/>
            </a:endParaRPr>
          </a:p>
        </p:txBody>
      </p:sp>
      <p:cxnSp>
        <p:nvCxnSpPr>
          <p:cNvPr id="16" name="Google Shape;1897;p86">
            <a:extLst>
              <a:ext uri="{FF2B5EF4-FFF2-40B4-BE49-F238E27FC236}">
                <a16:creationId xmlns:a16="http://schemas.microsoft.com/office/drawing/2014/main" id="{A0088134-070B-CA76-09B3-6AD703C04252}"/>
              </a:ext>
            </a:extLst>
          </p:cNvPr>
          <p:cNvCxnSpPr/>
          <p:nvPr/>
        </p:nvCxnSpPr>
        <p:spPr>
          <a:xfrm rot="10800000">
            <a:off x="2687232" y="3058700"/>
            <a:ext cx="9867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88626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36A9A9E-7D15-4E84-7274-92B2B1A138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29200" y="2850776"/>
            <a:ext cx="2554941" cy="7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D4097B7-2327-1932-A63E-4A5D43DE51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44989" y="2492187"/>
            <a:ext cx="1165412" cy="217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4D59EC7-1067-B66F-D2F1-5E0A2CD756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9859" y="2375647"/>
            <a:ext cx="2554941" cy="12467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107C30C-36A4-CE79-9FC5-60155B5269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4468" y="537058"/>
            <a:ext cx="6140823" cy="968189"/>
          </a:xfrm>
          <a:prstGeom prst="rect">
            <a:avLst/>
          </a:prstGeom>
          <a:gradFill flip="none" rotWithShape="1">
            <a:gsLst>
              <a:gs pos="0">
                <a:srgbClr val="5555EE"/>
              </a:gs>
              <a:gs pos="50000">
                <a:srgbClr val="6569EF"/>
              </a:gs>
              <a:gs pos="100000">
                <a:srgbClr val="747DF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1CB666-92C1-00D7-2F45-18A0EF19F804}"/>
              </a:ext>
            </a:extLst>
          </p:cNvPr>
          <p:cNvSpPr txBox="1"/>
          <p:nvPr/>
        </p:nvSpPr>
        <p:spPr>
          <a:xfrm>
            <a:off x="5238078" y="852459"/>
            <a:ext cx="3170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مشاركة الملفات على </a:t>
            </a:r>
            <a:r>
              <a:rPr lang="ar-SA" sz="18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ون</a:t>
            </a:r>
            <a:r>
              <a:rPr lang="ar-SA" sz="1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درايف</a:t>
            </a:r>
          </a:p>
        </p:txBody>
      </p:sp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6140553-3C8F-E8A6-1D45-777E7162C7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6841" y="401800"/>
            <a:ext cx="3144606" cy="1526059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41B251B-D6A1-9CF7-E34A-7A1924C86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063117"/>
            <a:ext cx="2796091" cy="159948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36CBFAA-E4F4-F7AA-7106-3F8121B9E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857" y="2642620"/>
            <a:ext cx="1326238" cy="771599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604D83A-DBBF-139E-3D0F-F3B8C5189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009" y="2162317"/>
            <a:ext cx="2309848" cy="1564299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A964430-98A9-2B22-71FE-B171236733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30" y="3268879"/>
            <a:ext cx="1362931" cy="1133653"/>
          </a:xfrm>
          <a:prstGeom prst="rect">
            <a:avLst/>
          </a:prstGeom>
        </p:spPr>
      </p:pic>
      <p:sp>
        <p:nvSpPr>
          <p:cNvPr id="22" name="Google Shape;1316;p64">
            <a:extLst>
              <a:ext uri="{FF2B5EF4-FFF2-40B4-BE49-F238E27FC236}">
                <a16:creationId xmlns:a16="http://schemas.microsoft.com/office/drawing/2014/main" id="{B9E62B32-08E4-7CA1-4904-860FFC368067}"/>
              </a:ext>
            </a:extLst>
          </p:cNvPr>
          <p:cNvSpPr/>
          <p:nvPr/>
        </p:nvSpPr>
        <p:spPr>
          <a:xfrm>
            <a:off x="1762705" y="3492323"/>
            <a:ext cx="1952400" cy="61657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1318;p64">
            <a:extLst>
              <a:ext uri="{FF2B5EF4-FFF2-40B4-BE49-F238E27FC236}">
                <a16:creationId xmlns:a16="http://schemas.microsoft.com/office/drawing/2014/main" id="{820E3DB7-1935-50CD-8E1A-05565AD45364}"/>
              </a:ext>
            </a:extLst>
          </p:cNvPr>
          <p:cNvSpPr txBox="1"/>
          <p:nvPr/>
        </p:nvSpPr>
        <p:spPr>
          <a:xfrm>
            <a:off x="1880561" y="3558541"/>
            <a:ext cx="1670359" cy="5116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ي شخص لديه الارتباط يمكنه التحرير ويمكن منح الإذن لأصدقائك فقط لتحرير الملفات</a:t>
            </a:r>
          </a:p>
        </p:txBody>
      </p:sp>
      <p:sp>
        <p:nvSpPr>
          <p:cNvPr id="24" name="Google Shape;1325;p64">
            <a:extLst>
              <a:ext uri="{FF2B5EF4-FFF2-40B4-BE49-F238E27FC236}">
                <a16:creationId xmlns:a16="http://schemas.microsoft.com/office/drawing/2014/main" id="{1061A4E1-8B2A-3DB5-7D46-42C4028B7EBF}"/>
              </a:ext>
            </a:extLst>
          </p:cNvPr>
          <p:cNvSpPr/>
          <p:nvPr/>
        </p:nvSpPr>
        <p:spPr>
          <a:xfrm>
            <a:off x="1649777" y="3399400"/>
            <a:ext cx="205551" cy="222976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72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57"/>
          <p:cNvSpPr txBox="1">
            <a:spLocks noGrp="1"/>
          </p:cNvSpPr>
          <p:nvPr>
            <p:ph type="title"/>
          </p:nvPr>
        </p:nvSpPr>
        <p:spPr>
          <a:xfrm>
            <a:off x="1122556" y="579076"/>
            <a:ext cx="4732993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إضافة الملفات على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ون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درايف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15" name="Google Shape;1015;p57"/>
          <p:cNvGrpSpPr/>
          <p:nvPr/>
        </p:nvGrpSpPr>
        <p:grpSpPr>
          <a:xfrm>
            <a:off x="4646884" y="1534161"/>
            <a:ext cx="3852078" cy="2198521"/>
            <a:chOff x="4646884" y="1534161"/>
            <a:chExt cx="3852078" cy="2198521"/>
          </a:xfrm>
        </p:grpSpPr>
        <p:grpSp>
          <p:nvGrpSpPr>
            <p:cNvPr id="1016" name="Google Shape;1016;p57"/>
            <p:cNvGrpSpPr/>
            <p:nvPr/>
          </p:nvGrpSpPr>
          <p:grpSpPr>
            <a:xfrm flipH="1">
              <a:off x="4994335" y="1705248"/>
              <a:ext cx="861213" cy="1229177"/>
              <a:chOff x="5484390" y="2699155"/>
              <a:chExt cx="1632940" cy="2330636"/>
            </a:xfrm>
          </p:grpSpPr>
          <p:sp>
            <p:nvSpPr>
              <p:cNvPr id="1017" name="Google Shape;1017;p57"/>
              <p:cNvSpPr/>
              <p:nvPr/>
            </p:nvSpPr>
            <p:spPr>
              <a:xfrm rot="1337864">
                <a:off x="5849934" y="2791559"/>
                <a:ext cx="901851" cy="2104597"/>
              </a:xfrm>
              <a:custGeom>
                <a:avLst/>
                <a:gdLst/>
                <a:ahLst/>
                <a:cxnLst/>
                <a:rect l="l" t="t" r="r" b="b"/>
                <a:pathLst>
                  <a:path w="27098" h="63237" extrusionOk="0">
                    <a:moveTo>
                      <a:pt x="3771" y="1"/>
                    </a:moveTo>
                    <a:cubicBezTo>
                      <a:pt x="3500" y="1"/>
                      <a:pt x="3230" y="34"/>
                      <a:pt x="2976" y="102"/>
                    </a:cubicBezTo>
                    <a:cubicBezTo>
                      <a:pt x="1878" y="406"/>
                      <a:pt x="1116" y="1116"/>
                      <a:pt x="728" y="2214"/>
                    </a:cubicBezTo>
                    <a:cubicBezTo>
                      <a:pt x="1" y="4260"/>
                      <a:pt x="744" y="7083"/>
                      <a:pt x="1878" y="8621"/>
                    </a:cubicBezTo>
                    <a:cubicBezTo>
                      <a:pt x="2216" y="9095"/>
                      <a:pt x="2621" y="9568"/>
                      <a:pt x="3010" y="10024"/>
                    </a:cubicBezTo>
                    <a:cubicBezTo>
                      <a:pt x="3922" y="11123"/>
                      <a:pt x="4887" y="12255"/>
                      <a:pt x="5326" y="13659"/>
                    </a:cubicBezTo>
                    <a:cubicBezTo>
                      <a:pt x="6154" y="16228"/>
                      <a:pt x="5410" y="18426"/>
                      <a:pt x="4684" y="20555"/>
                    </a:cubicBezTo>
                    <a:cubicBezTo>
                      <a:pt x="4294" y="21687"/>
                      <a:pt x="3889" y="22871"/>
                      <a:pt x="3719" y="24122"/>
                    </a:cubicBezTo>
                    <a:cubicBezTo>
                      <a:pt x="3365" y="26725"/>
                      <a:pt x="3922" y="29125"/>
                      <a:pt x="5258" y="30748"/>
                    </a:cubicBezTo>
                    <a:cubicBezTo>
                      <a:pt x="5630" y="31187"/>
                      <a:pt x="6086" y="31593"/>
                      <a:pt x="6509" y="31999"/>
                    </a:cubicBezTo>
                    <a:cubicBezTo>
                      <a:pt x="7134" y="32557"/>
                      <a:pt x="7776" y="33148"/>
                      <a:pt x="8233" y="33876"/>
                    </a:cubicBezTo>
                    <a:cubicBezTo>
                      <a:pt x="9670" y="36073"/>
                      <a:pt x="9146" y="38981"/>
                      <a:pt x="8639" y="40975"/>
                    </a:cubicBezTo>
                    <a:cubicBezTo>
                      <a:pt x="8572" y="41262"/>
                      <a:pt x="8486" y="41550"/>
                      <a:pt x="8419" y="41837"/>
                    </a:cubicBezTo>
                    <a:cubicBezTo>
                      <a:pt x="7895" y="43798"/>
                      <a:pt x="7371" y="45810"/>
                      <a:pt x="7794" y="47737"/>
                    </a:cubicBezTo>
                    <a:cubicBezTo>
                      <a:pt x="8335" y="50171"/>
                      <a:pt x="10228" y="51878"/>
                      <a:pt x="12223" y="53687"/>
                    </a:cubicBezTo>
                    <a:cubicBezTo>
                      <a:pt x="13879" y="55174"/>
                      <a:pt x="15586" y="56712"/>
                      <a:pt x="16516" y="58740"/>
                    </a:cubicBezTo>
                    <a:cubicBezTo>
                      <a:pt x="16719" y="59180"/>
                      <a:pt x="16888" y="59637"/>
                      <a:pt x="17040" y="60077"/>
                    </a:cubicBezTo>
                    <a:cubicBezTo>
                      <a:pt x="17328" y="60870"/>
                      <a:pt x="17598" y="61632"/>
                      <a:pt x="18071" y="62256"/>
                    </a:cubicBezTo>
                    <a:cubicBezTo>
                      <a:pt x="18561" y="62916"/>
                      <a:pt x="19221" y="63237"/>
                      <a:pt x="20082" y="63237"/>
                    </a:cubicBezTo>
                    <a:cubicBezTo>
                      <a:pt x="20522" y="63237"/>
                      <a:pt x="21013" y="63153"/>
                      <a:pt x="21536" y="62984"/>
                    </a:cubicBezTo>
                    <a:cubicBezTo>
                      <a:pt x="22162" y="62781"/>
                      <a:pt x="22838" y="62459"/>
                      <a:pt x="23514" y="62054"/>
                    </a:cubicBezTo>
                    <a:cubicBezTo>
                      <a:pt x="25694" y="60753"/>
                      <a:pt x="27098" y="58251"/>
                      <a:pt x="27030" y="55833"/>
                    </a:cubicBezTo>
                    <a:cubicBezTo>
                      <a:pt x="26963" y="53500"/>
                      <a:pt x="25796" y="51489"/>
                      <a:pt x="24579" y="49342"/>
                    </a:cubicBezTo>
                    <a:cubicBezTo>
                      <a:pt x="23700" y="47838"/>
                      <a:pt x="22804" y="46265"/>
                      <a:pt x="22331" y="44559"/>
                    </a:cubicBezTo>
                    <a:cubicBezTo>
                      <a:pt x="21367" y="41212"/>
                      <a:pt x="22111" y="37696"/>
                      <a:pt x="22838" y="34298"/>
                    </a:cubicBezTo>
                    <a:cubicBezTo>
                      <a:pt x="22922" y="33926"/>
                      <a:pt x="22990" y="33554"/>
                      <a:pt x="23075" y="33182"/>
                    </a:cubicBezTo>
                    <a:cubicBezTo>
                      <a:pt x="23801" y="29616"/>
                      <a:pt x="24292" y="25559"/>
                      <a:pt x="22331" y="22381"/>
                    </a:cubicBezTo>
                    <a:cubicBezTo>
                      <a:pt x="20995" y="20234"/>
                      <a:pt x="18714" y="18831"/>
                      <a:pt x="16516" y="17479"/>
                    </a:cubicBezTo>
                    <a:cubicBezTo>
                      <a:pt x="14082" y="15974"/>
                      <a:pt x="11563" y="14436"/>
                      <a:pt x="10244" y="11883"/>
                    </a:cubicBezTo>
                    <a:cubicBezTo>
                      <a:pt x="9484" y="10429"/>
                      <a:pt x="9196" y="8773"/>
                      <a:pt x="8926" y="7184"/>
                    </a:cubicBezTo>
                    <a:lnTo>
                      <a:pt x="8842" y="6728"/>
                    </a:lnTo>
                    <a:cubicBezTo>
                      <a:pt x="8554" y="5054"/>
                      <a:pt x="8182" y="3314"/>
                      <a:pt x="7168" y="1928"/>
                    </a:cubicBezTo>
                    <a:cubicBezTo>
                      <a:pt x="6323" y="760"/>
                      <a:pt x="4988" y="1"/>
                      <a:pt x="3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7"/>
              <p:cNvSpPr/>
              <p:nvPr/>
            </p:nvSpPr>
            <p:spPr>
              <a:xfrm>
                <a:off x="5976368" y="2785366"/>
                <a:ext cx="708700" cy="2244425"/>
              </a:xfrm>
              <a:custGeom>
                <a:avLst/>
                <a:gdLst/>
                <a:ahLst/>
                <a:cxnLst/>
                <a:rect l="l" t="t" r="r" b="b"/>
                <a:pathLst>
                  <a:path w="28348" h="89777" extrusionOk="0">
                    <a:moveTo>
                      <a:pt x="22990" y="0"/>
                    </a:moveTo>
                    <a:cubicBezTo>
                      <a:pt x="20759" y="0"/>
                      <a:pt x="19253" y="2249"/>
                      <a:pt x="18933" y="4480"/>
                    </a:cubicBezTo>
                    <a:cubicBezTo>
                      <a:pt x="18764" y="5765"/>
                      <a:pt x="18764" y="7016"/>
                      <a:pt x="18764" y="8215"/>
                    </a:cubicBezTo>
                    <a:cubicBezTo>
                      <a:pt x="18764" y="10616"/>
                      <a:pt x="18764" y="12881"/>
                      <a:pt x="17445" y="15281"/>
                    </a:cubicBezTo>
                    <a:cubicBezTo>
                      <a:pt x="16634" y="16769"/>
                      <a:pt x="15535" y="18071"/>
                      <a:pt x="14453" y="19322"/>
                    </a:cubicBezTo>
                    <a:cubicBezTo>
                      <a:pt x="13693" y="20235"/>
                      <a:pt x="12881" y="21181"/>
                      <a:pt x="12221" y="22178"/>
                    </a:cubicBezTo>
                    <a:cubicBezTo>
                      <a:pt x="9839" y="25694"/>
                      <a:pt x="9010" y="30005"/>
                      <a:pt x="9805" y="34653"/>
                    </a:cubicBezTo>
                    <a:cubicBezTo>
                      <a:pt x="10515" y="38795"/>
                      <a:pt x="9433" y="42090"/>
                      <a:pt x="6052" y="46030"/>
                    </a:cubicBezTo>
                    <a:cubicBezTo>
                      <a:pt x="3077" y="49512"/>
                      <a:pt x="1" y="53096"/>
                      <a:pt x="964" y="58167"/>
                    </a:cubicBezTo>
                    <a:cubicBezTo>
                      <a:pt x="1302" y="59958"/>
                      <a:pt x="2131" y="61716"/>
                      <a:pt x="2924" y="63441"/>
                    </a:cubicBezTo>
                    <a:cubicBezTo>
                      <a:pt x="4311" y="66364"/>
                      <a:pt x="5714" y="69391"/>
                      <a:pt x="4885" y="72772"/>
                    </a:cubicBezTo>
                    <a:cubicBezTo>
                      <a:pt x="4599" y="73921"/>
                      <a:pt x="4040" y="74985"/>
                      <a:pt x="3517" y="75999"/>
                    </a:cubicBezTo>
                    <a:cubicBezTo>
                      <a:pt x="3246" y="76524"/>
                      <a:pt x="2958" y="77065"/>
                      <a:pt x="2722" y="77606"/>
                    </a:cubicBezTo>
                    <a:cubicBezTo>
                      <a:pt x="1741" y="79837"/>
                      <a:pt x="1471" y="82186"/>
                      <a:pt x="1978" y="84248"/>
                    </a:cubicBezTo>
                    <a:cubicBezTo>
                      <a:pt x="2367" y="85905"/>
                      <a:pt x="3314" y="87426"/>
                      <a:pt x="4565" y="88441"/>
                    </a:cubicBezTo>
                    <a:cubicBezTo>
                      <a:pt x="5020" y="88813"/>
                      <a:pt x="5494" y="89101"/>
                      <a:pt x="6001" y="89320"/>
                    </a:cubicBezTo>
                    <a:cubicBezTo>
                      <a:pt x="6677" y="89624"/>
                      <a:pt x="7472" y="89777"/>
                      <a:pt x="8401" y="89777"/>
                    </a:cubicBezTo>
                    <a:cubicBezTo>
                      <a:pt x="10768" y="89777"/>
                      <a:pt x="13727" y="88762"/>
                      <a:pt x="15552" y="87309"/>
                    </a:cubicBezTo>
                    <a:cubicBezTo>
                      <a:pt x="18527" y="84976"/>
                      <a:pt x="18392" y="81866"/>
                      <a:pt x="18239" y="78569"/>
                    </a:cubicBezTo>
                    <a:cubicBezTo>
                      <a:pt x="18122" y="75932"/>
                      <a:pt x="18003" y="73227"/>
                      <a:pt x="19456" y="70777"/>
                    </a:cubicBezTo>
                    <a:cubicBezTo>
                      <a:pt x="20099" y="69661"/>
                      <a:pt x="20910" y="68647"/>
                      <a:pt x="21671" y="67649"/>
                    </a:cubicBezTo>
                    <a:cubicBezTo>
                      <a:pt x="22972" y="65976"/>
                      <a:pt x="24207" y="64403"/>
                      <a:pt x="24832" y="62426"/>
                    </a:cubicBezTo>
                    <a:cubicBezTo>
                      <a:pt x="25796" y="59418"/>
                      <a:pt x="24967" y="56172"/>
                      <a:pt x="24122" y="53670"/>
                    </a:cubicBezTo>
                    <a:cubicBezTo>
                      <a:pt x="23885" y="52994"/>
                      <a:pt x="23632" y="52300"/>
                      <a:pt x="23396" y="51624"/>
                    </a:cubicBezTo>
                    <a:cubicBezTo>
                      <a:pt x="22600" y="49444"/>
                      <a:pt x="21789" y="47195"/>
                      <a:pt x="21536" y="44846"/>
                    </a:cubicBezTo>
                    <a:cubicBezTo>
                      <a:pt x="21282" y="42226"/>
                      <a:pt x="21773" y="40096"/>
                      <a:pt x="23057" y="38304"/>
                    </a:cubicBezTo>
                    <a:cubicBezTo>
                      <a:pt x="23396" y="37831"/>
                      <a:pt x="23767" y="37391"/>
                      <a:pt x="24122" y="36952"/>
                    </a:cubicBezTo>
                    <a:cubicBezTo>
                      <a:pt x="24680" y="36259"/>
                      <a:pt x="25271" y="35532"/>
                      <a:pt x="25728" y="34754"/>
                    </a:cubicBezTo>
                    <a:cubicBezTo>
                      <a:pt x="27638" y="31441"/>
                      <a:pt x="26826" y="28078"/>
                      <a:pt x="25947" y="24511"/>
                    </a:cubicBezTo>
                    <a:cubicBezTo>
                      <a:pt x="25187" y="21434"/>
                      <a:pt x="24410" y="18274"/>
                      <a:pt x="25508" y="15130"/>
                    </a:cubicBezTo>
                    <a:cubicBezTo>
                      <a:pt x="25812" y="14267"/>
                      <a:pt x="26218" y="13439"/>
                      <a:pt x="26623" y="12644"/>
                    </a:cubicBezTo>
                    <a:cubicBezTo>
                      <a:pt x="26860" y="12155"/>
                      <a:pt x="27097" y="11647"/>
                      <a:pt x="27317" y="11157"/>
                    </a:cubicBezTo>
                    <a:cubicBezTo>
                      <a:pt x="28162" y="9213"/>
                      <a:pt x="28348" y="6745"/>
                      <a:pt x="27790" y="4530"/>
                    </a:cubicBezTo>
                    <a:cubicBezTo>
                      <a:pt x="27317" y="2637"/>
                      <a:pt x="26150" y="1082"/>
                      <a:pt x="24663" y="390"/>
                    </a:cubicBezTo>
                    <a:cubicBezTo>
                      <a:pt x="24105" y="135"/>
                      <a:pt x="23531" y="0"/>
                      <a:pt x="229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9" name="Google Shape;1019;p57"/>
            <p:cNvGrpSpPr/>
            <p:nvPr/>
          </p:nvGrpSpPr>
          <p:grpSpPr>
            <a:xfrm>
              <a:off x="4646884" y="2774145"/>
              <a:ext cx="1170434" cy="792593"/>
              <a:chOff x="5275594" y="2739478"/>
              <a:chExt cx="1119818" cy="758317"/>
            </a:xfrm>
          </p:grpSpPr>
          <p:sp>
            <p:nvSpPr>
              <p:cNvPr id="1020" name="Google Shape;1020;p57"/>
              <p:cNvSpPr/>
              <p:nvPr/>
            </p:nvSpPr>
            <p:spPr>
              <a:xfrm>
                <a:off x="5492248" y="2739478"/>
                <a:ext cx="903164" cy="758317"/>
              </a:xfrm>
              <a:custGeom>
                <a:avLst/>
                <a:gdLst/>
                <a:ahLst/>
                <a:cxnLst/>
                <a:rect l="l" t="t" r="r" b="b"/>
                <a:pathLst>
                  <a:path w="81994" h="68844" extrusionOk="0">
                    <a:moveTo>
                      <a:pt x="6777" y="1"/>
                    </a:moveTo>
                    <a:cubicBezTo>
                      <a:pt x="3043" y="1"/>
                      <a:pt x="0" y="3043"/>
                      <a:pt x="0" y="6778"/>
                    </a:cubicBezTo>
                    <a:lnTo>
                      <a:pt x="0" y="62067"/>
                    </a:lnTo>
                    <a:cubicBezTo>
                      <a:pt x="0" y="65801"/>
                      <a:pt x="3043" y="68844"/>
                      <a:pt x="6777" y="68844"/>
                    </a:cubicBezTo>
                    <a:lnTo>
                      <a:pt x="75217" y="68844"/>
                    </a:lnTo>
                    <a:cubicBezTo>
                      <a:pt x="78952" y="68844"/>
                      <a:pt x="81993" y="65801"/>
                      <a:pt x="81993" y="62067"/>
                    </a:cubicBezTo>
                    <a:lnTo>
                      <a:pt x="81993" y="6778"/>
                    </a:lnTo>
                    <a:cubicBezTo>
                      <a:pt x="81993" y="3043"/>
                      <a:pt x="78952" y="1"/>
                      <a:pt x="75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57"/>
              <p:cNvSpPr/>
              <p:nvPr/>
            </p:nvSpPr>
            <p:spPr>
              <a:xfrm>
                <a:off x="5275594" y="3124397"/>
                <a:ext cx="95742" cy="246273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22358" extrusionOk="0">
                    <a:moveTo>
                      <a:pt x="1852" y="1"/>
                    </a:moveTo>
                    <a:cubicBezTo>
                      <a:pt x="837" y="1"/>
                      <a:pt x="0" y="838"/>
                      <a:pt x="0" y="1868"/>
                    </a:cubicBezTo>
                    <a:lnTo>
                      <a:pt x="0" y="20490"/>
                    </a:lnTo>
                    <a:cubicBezTo>
                      <a:pt x="0" y="21520"/>
                      <a:pt x="837" y="22357"/>
                      <a:pt x="1852" y="22357"/>
                    </a:cubicBezTo>
                    <a:lnTo>
                      <a:pt x="6841" y="22357"/>
                    </a:lnTo>
                    <a:cubicBezTo>
                      <a:pt x="7855" y="22357"/>
                      <a:pt x="8692" y="21520"/>
                      <a:pt x="8692" y="20490"/>
                    </a:cubicBezTo>
                    <a:lnTo>
                      <a:pt x="8692" y="1868"/>
                    </a:lnTo>
                    <a:cubicBezTo>
                      <a:pt x="8692" y="838"/>
                      <a:pt x="7855" y="1"/>
                      <a:pt x="68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57"/>
              <p:cNvSpPr/>
              <p:nvPr/>
            </p:nvSpPr>
            <p:spPr>
              <a:xfrm>
                <a:off x="5444564" y="3004003"/>
                <a:ext cx="95566" cy="366667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33288" extrusionOk="0">
                    <a:moveTo>
                      <a:pt x="1851" y="1"/>
                    </a:moveTo>
                    <a:cubicBezTo>
                      <a:pt x="820" y="1"/>
                      <a:pt x="0" y="838"/>
                      <a:pt x="0" y="1852"/>
                    </a:cubicBezTo>
                    <a:lnTo>
                      <a:pt x="0" y="31420"/>
                    </a:lnTo>
                    <a:cubicBezTo>
                      <a:pt x="0" y="32450"/>
                      <a:pt x="820" y="33287"/>
                      <a:pt x="1851" y="33287"/>
                    </a:cubicBezTo>
                    <a:lnTo>
                      <a:pt x="6825" y="33287"/>
                    </a:lnTo>
                    <a:cubicBezTo>
                      <a:pt x="7855" y="33287"/>
                      <a:pt x="8675" y="32450"/>
                      <a:pt x="8675" y="31420"/>
                    </a:cubicBezTo>
                    <a:lnTo>
                      <a:pt x="8675" y="1852"/>
                    </a:lnTo>
                    <a:cubicBezTo>
                      <a:pt x="8675" y="838"/>
                      <a:pt x="7855" y="1"/>
                      <a:pt x="6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7"/>
              <p:cNvSpPr/>
              <p:nvPr/>
            </p:nvSpPr>
            <p:spPr>
              <a:xfrm>
                <a:off x="5613347" y="3201865"/>
                <a:ext cx="95753" cy="16880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15325" extrusionOk="0">
                    <a:moveTo>
                      <a:pt x="1851" y="1"/>
                    </a:moveTo>
                    <a:cubicBezTo>
                      <a:pt x="837" y="1"/>
                      <a:pt x="0" y="838"/>
                      <a:pt x="0" y="1852"/>
                    </a:cubicBezTo>
                    <a:lnTo>
                      <a:pt x="0" y="13457"/>
                    </a:lnTo>
                    <a:cubicBezTo>
                      <a:pt x="0" y="14487"/>
                      <a:pt x="837" y="15324"/>
                      <a:pt x="1851" y="15324"/>
                    </a:cubicBezTo>
                    <a:lnTo>
                      <a:pt x="6825" y="15324"/>
                    </a:lnTo>
                    <a:cubicBezTo>
                      <a:pt x="7855" y="15324"/>
                      <a:pt x="8692" y="14487"/>
                      <a:pt x="8692" y="13457"/>
                    </a:cubicBezTo>
                    <a:lnTo>
                      <a:pt x="8692" y="1852"/>
                    </a:lnTo>
                    <a:cubicBezTo>
                      <a:pt x="8692" y="838"/>
                      <a:pt x="7855" y="1"/>
                      <a:pt x="6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7"/>
              <p:cNvSpPr/>
              <p:nvPr/>
            </p:nvSpPr>
            <p:spPr>
              <a:xfrm>
                <a:off x="5782130" y="2888588"/>
                <a:ext cx="95753" cy="482082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43766" extrusionOk="0">
                    <a:moveTo>
                      <a:pt x="1868" y="1"/>
                    </a:moveTo>
                    <a:cubicBezTo>
                      <a:pt x="838" y="1"/>
                      <a:pt x="1" y="821"/>
                      <a:pt x="1" y="1851"/>
                    </a:cubicBezTo>
                    <a:lnTo>
                      <a:pt x="1" y="41898"/>
                    </a:lnTo>
                    <a:cubicBezTo>
                      <a:pt x="1" y="42928"/>
                      <a:pt x="838" y="43765"/>
                      <a:pt x="1868" y="43765"/>
                    </a:cubicBezTo>
                    <a:lnTo>
                      <a:pt x="6841" y="43765"/>
                    </a:lnTo>
                    <a:cubicBezTo>
                      <a:pt x="7871" y="43765"/>
                      <a:pt x="8693" y="42928"/>
                      <a:pt x="8693" y="41898"/>
                    </a:cubicBezTo>
                    <a:lnTo>
                      <a:pt x="8693" y="1851"/>
                    </a:lnTo>
                    <a:cubicBezTo>
                      <a:pt x="8693" y="821"/>
                      <a:pt x="7871" y="1"/>
                      <a:pt x="68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7"/>
              <p:cNvSpPr/>
              <p:nvPr/>
            </p:nvSpPr>
            <p:spPr>
              <a:xfrm>
                <a:off x="5951089" y="3067835"/>
                <a:ext cx="95753" cy="30283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27493" extrusionOk="0">
                    <a:moveTo>
                      <a:pt x="1852" y="0"/>
                    </a:moveTo>
                    <a:cubicBezTo>
                      <a:pt x="822" y="0"/>
                      <a:pt x="1" y="837"/>
                      <a:pt x="1" y="1867"/>
                    </a:cubicBezTo>
                    <a:lnTo>
                      <a:pt x="1" y="25625"/>
                    </a:lnTo>
                    <a:cubicBezTo>
                      <a:pt x="1" y="26655"/>
                      <a:pt x="822" y="27492"/>
                      <a:pt x="1852" y="27492"/>
                    </a:cubicBezTo>
                    <a:lnTo>
                      <a:pt x="6825" y="27492"/>
                    </a:lnTo>
                    <a:cubicBezTo>
                      <a:pt x="7856" y="27492"/>
                      <a:pt x="8693" y="26655"/>
                      <a:pt x="8693" y="25625"/>
                    </a:cubicBezTo>
                    <a:lnTo>
                      <a:pt x="8693" y="1867"/>
                    </a:lnTo>
                    <a:cubicBezTo>
                      <a:pt x="8693" y="837"/>
                      <a:pt x="7856" y="0"/>
                      <a:pt x="68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57"/>
            <p:cNvSpPr/>
            <p:nvPr/>
          </p:nvSpPr>
          <p:spPr>
            <a:xfrm>
              <a:off x="5502493" y="1742498"/>
              <a:ext cx="2205463" cy="1990184"/>
            </a:xfrm>
            <a:custGeom>
              <a:avLst/>
              <a:gdLst/>
              <a:ahLst/>
              <a:cxnLst/>
              <a:rect l="l" t="t" r="r" b="b"/>
              <a:pathLst>
                <a:path w="232154" h="209493" extrusionOk="0">
                  <a:moveTo>
                    <a:pt x="14702" y="0"/>
                  </a:moveTo>
                  <a:cubicBezTo>
                    <a:pt x="6580" y="0"/>
                    <a:pt x="0" y="6580"/>
                    <a:pt x="0" y="14702"/>
                  </a:cubicBezTo>
                  <a:lnTo>
                    <a:pt x="0" y="165069"/>
                  </a:lnTo>
                  <a:cubicBezTo>
                    <a:pt x="0" y="173189"/>
                    <a:pt x="6580" y="179769"/>
                    <a:pt x="14702" y="179769"/>
                  </a:cubicBezTo>
                  <a:lnTo>
                    <a:pt x="84962" y="179769"/>
                  </a:lnTo>
                  <a:lnTo>
                    <a:pt x="84962" y="203879"/>
                  </a:lnTo>
                  <a:lnTo>
                    <a:pt x="69202" y="203879"/>
                  </a:lnTo>
                  <a:cubicBezTo>
                    <a:pt x="67637" y="203879"/>
                    <a:pt x="66395" y="205146"/>
                    <a:pt x="66395" y="206686"/>
                  </a:cubicBezTo>
                  <a:cubicBezTo>
                    <a:pt x="66395" y="208251"/>
                    <a:pt x="67637" y="209493"/>
                    <a:pt x="69202" y="209493"/>
                  </a:cubicBezTo>
                  <a:lnTo>
                    <a:pt x="162952" y="209493"/>
                  </a:lnTo>
                  <a:cubicBezTo>
                    <a:pt x="164516" y="209493"/>
                    <a:pt x="165759" y="208251"/>
                    <a:pt x="165759" y="206686"/>
                  </a:cubicBezTo>
                  <a:cubicBezTo>
                    <a:pt x="165759" y="205146"/>
                    <a:pt x="164516" y="203879"/>
                    <a:pt x="162952" y="203879"/>
                  </a:cubicBezTo>
                  <a:lnTo>
                    <a:pt x="147192" y="203879"/>
                  </a:lnTo>
                  <a:lnTo>
                    <a:pt x="147192" y="179769"/>
                  </a:lnTo>
                  <a:lnTo>
                    <a:pt x="217452" y="179769"/>
                  </a:lnTo>
                  <a:cubicBezTo>
                    <a:pt x="225574" y="179769"/>
                    <a:pt x="232154" y="173189"/>
                    <a:pt x="232154" y="165069"/>
                  </a:cubicBezTo>
                  <a:lnTo>
                    <a:pt x="232154" y="14702"/>
                  </a:lnTo>
                  <a:cubicBezTo>
                    <a:pt x="232154" y="6580"/>
                    <a:pt x="225574" y="0"/>
                    <a:pt x="217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7"/>
            <p:cNvSpPr/>
            <p:nvPr/>
          </p:nvSpPr>
          <p:spPr>
            <a:xfrm>
              <a:off x="5592383" y="1846563"/>
              <a:ext cx="1991700" cy="1488300"/>
            </a:xfrm>
            <a:prstGeom prst="roundRect">
              <a:avLst>
                <a:gd name="adj" fmla="val 298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7"/>
            <p:cNvSpPr/>
            <p:nvPr/>
          </p:nvSpPr>
          <p:spPr>
            <a:xfrm>
              <a:off x="7623185" y="1534161"/>
              <a:ext cx="392668" cy="392668"/>
            </a:xfrm>
            <a:custGeom>
              <a:avLst/>
              <a:gdLst/>
              <a:ahLst/>
              <a:cxnLst/>
              <a:rect l="l" t="t" r="r" b="b"/>
              <a:pathLst>
                <a:path w="34108" h="34108" extrusionOk="0">
                  <a:moveTo>
                    <a:pt x="1" y="0"/>
                  </a:moveTo>
                  <a:lnTo>
                    <a:pt x="1" y="15742"/>
                  </a:lnTo>
                  <a:cubicBezTo>
                    <a:pt x="9835" y="16418"/>
                    <a:pt x="17690" y="24273"/>
                    <a:pt x="18366" y="34108"/>
                  </a:cubicBezTo>
                  <a:lnTo>
                    <a:pt x="34108" y="34108"/>
                  </a:lnTo>
                  <a:cubicBezTo>
                    <a:pt x="33384" y="15598"/>
                    <a:pt x="18511" y="72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7"/>
            <p:cNvSpPr/>
            <p:nvPr/>
          </p:nvSpPr>
          <p:spPr>
            <a:xfrm>
              <a:off x="7808869" y="2559505"/>
              <a:ext cx="690094" cy="334300"/>
            </a:xfrm>
            <a:custGeom>
              <a:avLst/>
              <a:gdLst/>
              <a:ahLst/>
              <a:cxnLst/>
              <a:rect l="l" t="t" r="r" b="b"/>
              <a:pathLst>
                <a:path w="59943" h="29038" extrusionOk="0">
                  <a:moveTo>
                    <a:pt x="14520" y="1"/>
                  </a:moveTo>
                  <a:cubicBezTo>
                    <a:pt x="6504" y="1"/>
                    <a:pt x="1" y="6503"/>
                    <a:pt x="1" y="14519"/>
                  </a:cubicBezTo>
                  <a:cubicBezTo>
                    <a:pt x="1" y="22535"/>
                    <a:pt x="6504" y="29038"/>
                    <a:pt x="14520" y="29038"/>
                  </a:cubicBezTo>
                  <a:lnTo>
                    <a:pt x="45424" y="29038"/>
                  </a:lnTo>
                  <a:cubicBezTo>
                    <a:pt x="53440" y="29038"/>
                    <a:pt x="59942" y="22535"/>
                    <a:pt x="59942" y="14519"/>
                  </a:cubicBezTo>
                  <a:cubicBezTo>
                    <a:pt x="59942" y="6503"/>
                    <a:pt x="53440" y="1"/>
                    <a:pt x="45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7"/>
            <p:cNvSpPr/>
            <p:nvPr/>
          </p:nvSpPr>
          <p:spPr>
            <a:xfrm>
              <a:off x="7808869" y="2559505"/>
              <a:ext cx="690094" cy="334300"/>
            </a:xfrm>
            <a:custGeom>
              <a:avLst/>
              <a:gdLst/>
              <a:ahLst/>
              <a:cxnLst/>
              <a:rect l="l" t="t" r="r" b="b"/>
              <a:pathLst>
                <a:path w="59943" h="29038" extrusionOk="0">
                  <a:moveTo>
                    <a:pt x="14520" y="1"/>
                  </a:moveTo>
                  <a:cubicBezTo>
                    <a:pt x="6504" y="1"/>
                    <a:pt x="1" y="6503"/>
                    <a:pt x="1" y="14519"/>
                  </a:cubicBezTo>
                  <a:cubicBezTo>
                    <a:pt x="1" y="22535"/>
                    <a:pt x="6504" y="29038"/>
                    <a:pt x="14520" y="29038"/>
                  </a:cubicBezTo>
                  <a:lnTo>
                    <a:pt x="45424" y="29038"/>
                  </a:lnTo>
                  <a:cubicBezTo>
                    <a:pt x="53440" y="29038"/>
                    <a:pt x="59942" y="22535"/>
                    <a:pt x="59942" y="14519"/>
                  </a:cubicBezTo>
                  <a:cubicBezTo>
                    <a:pt x="59942" y="6503"/>
                    <a:pt x="53440" y="1"/>
                    <a:pt x="45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7"/>
            <p:cNvSpPr/>
            <p:nvPr/>
          </p:nvSpPr>
          <p:spPr>
            <a:xfrm>
              <a:off x="7958977" y="2642526"/>
              <a:ext cx="158067" cy="150284"/>
            </a:xfrm>
            <a:custGeom>
              <a:avLst/>
              <a:gdLst/>
              <a:ahLst/>
              <a:cxnLst/>
              <a:rect l="l" t="t" r="r" b="b"/>
              <a:pathLst>
                <a:path w="13730" h="13054" extrusionOk="0">
                  <a:moveTo>
                    <a:pt x="6858" y="1"/>
                  </a:moveTo>
                  <a:lnTo>
                    <a:pt x="4748" y="4297"/>
                  </a:lnTo>
                  <a:lnTo>
                    <a:pt x="1" y="4990"/>
                  </a:lnTo>
                  <a:lnTo>
                    <a:pt x="3429" y="8338"/>
                  </a:lnTo>
                  <a:lnTo>
                    <a:pt x="2624" y="13054"/>
                  </a:lnTo>
                  <a:lnTo>
                    <a:pt x="6858" y="10832"/>
                  </a:lnTo>
                  <a:lnTo>
                    <a:pt x="11107" y="13054"/>
                  </a:lnTo>
                  <a:lnTo>
                    <a:pt x="10302" y="8338"/>
                  </a:lnTo>
                  <a:lnTo>
                    <a:pt x="13730" y="4990"/>
                  </a:lnTo>
                  <a:lnTo>
                    <a:pt x="8982" y="4297"/>
                  </a:lnTo>
                  <a:lnTo>
                    <a:pt x="6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7"/>
            <p:cNvSpPr/>
            <p:nvPr/>
          </p:nvSpPr>
          <p:spPr>
            <a:xfrm>
              <a:off x="8190805" y="2642526"/>
              <a:ext cx="158078" cy="150284"/>
            </a:xfrm>
            <a:custGeom>
              <a:avLst/>
              <a:gdLst/>
              <a:ahLst/>
              <a:cxnLst/>
              <a:rect l="l" t="t" r="r" b="b"/>
              <a:pathLst>
                <a:path w="13731" h="13054" extrusionOk="0">
                  <a:moveTo>
                    <a:pt x="6857" y="1"/>
                  </a:moveTo>
                  <a:lnTo>
                    <a:pt x="4732" y="4297"/>
                  </a:lnTo>
                  <a:lnTo>
                    <a:pt x="0" y="4990"/>
                  </a:lnTo>
                  <a:lnTo>
                    <a:pt x="3429" y="8338"/>
                  </a:lnTo>
                  <a:lnTo>
                    <a:pt x="2624" y="13054"/>
                  </a:lnTo>
                  <a:lnTo>
                    <a:pt x="2624" y="13054"/>
                  </a:lnTo>
                  <a:lnTo>
                    <a:pt x="6857" y="10832"/>
                  </a:lnTo>
                  <a:lnTo>
                    <a:pt x="11106" y="13054"/>
                  </a:lnTo>
                  <a:lnTo>
                    <a:pt x="10286" y="8338"/>
                  </a:lnTo>
                  <a:lnTo>
                    <a:pt x="13731" y="4990"/>
                  </a:lnTo>
                  <a:lnTo>
                    <a:pt x="8982" y="4297"/>
                  </a:lnTo>
                  <a:lnTo>
                    <a:pt x="68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7"/>
            <p:cNvSpPr/>
            <p:nvPr/>
          </p:nvSpPr>
          <p:spPr>
            <a:xfrm>
              <a:off x="7340204" y="3651372"/>
              <a:ext cx="334496" cy="52819"/>
            </a:xfrm>
            <a:custGeom>
              <a:avLst/>
              <a:gdLst/>
              <a:ahLst/>
              <a:cxnLst/>
              <a:rect l="l" t="t" r="r" b="b"/>
              <a:pathLst>
                <a:path w="29055" h="4588" extrusionOk="0">
                  <a:moveTo>
                    <a:pt x="2303" y="1"/>
                  </a:moveTo>
                  <a:cubicBezTo>
                    <a:pt x="1031" y="1"/>
                    <a:pt x="1" y="1014"/>
                    <a:pt x="1" y="2286"/>
                  </a:cubicBezTo>
                  <a:cubicBezTo>
                    <a:pt x="1" y="3557"/>
                    <a:pt x="1031" y="4588"/>
                    <a:pt x="2303" y="4588"/>
                  </a:cubicBezTo>
                  <a:lnTo>
                    <a:pt x="26752" y="4588"/>
                  </a:lnTo>
                  <a:cubicBezTo>
                    <a:pt x="28024" y="4588"/>
                    <a:pt x="29054" y="3557"/>
                    <a:pt x="29054" y="2286"/>
                  </a:cubicBezTo>
                  <a:cubicBezTo>
                    <a:pt x="29054" y="1014"/>
                    <a:pt x="28024" y="1"/>
                    <a:pt x="26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7"/>
            <p:cNvSpPr/>
            <p:nvPr/>
          </p:nvSpPr>
          <p:spPr>
            <a:xfrm>
              <a:off x="7724742" y="3651372"/>
              <a:ext cx="197543" cy="52819"/>
            </a:xfrm>
            <a:custGeom>
              <a:avLst/>
              <a:gdLst/>
              <a:ahLst/>
              <a:cxnLst/>
              <a:rect l="l" t="t" r="r" b="b"/>
              <a:pathLst>
                <a:path w="17159" h="4588" extrusionOk="0">
                  <a:moveTo>
                    <a:pt x="2286" y="1"/>
                  </a:moveTo>
                  <a:cubicBezTo>
                    <a:pt x="1031" y="1"/>
                    <a:pt x="0" y="1014"/>
                    <a:pt x="0" y="2286"/>
                  </a:cubicBezTo>
                  <a:cubicBezTo>
                    <a:pt x="0" y="3557"/>
                    <a:pt x="1031" y="4588"/>
                    <a:pt x="2286" y="4588"/>
                  </a:cubicBezTo>
                  <a:lnTo>
                    <a:pt x="14873" y="4588"/>
                  </a:lnTo>
                  <a:cubicBezTo>
                    <a:pt x="16144" y="4588"/>
                    <a:pt x="17159" y="3557"/>
                    <a:pt x="17159" y="2286"/>
                  </a:cubicBezTo>
                  <a:cubicBezTo>
                    <a:pt x="17159" y="1014"/>
                    <a:pt x="16144" y="1"/>
                    <a:pt x="14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7"/>
            <p:cNvSpPr/>
            <p:nvPr/>
          </p:nvSpPr>
          <p:spPr>
            <a:xfrm>
              <a:off x="7347987" y="3531659"/>
              <a:ext cx="193099" cy="21505"/>
            </a:xfrm>
            <a:custGeom>
              <a:avLst/>
              <a:gdLst/>
              <a:ahLst/>
              <a:cxnLst/>
              <a:rect l="l" t="t" r="r" b="b"/>
              <a:pathLst>
                <a:path w="16773" h="1868" extrusionOk="0">
                  <a:moveTo>
                    <a:pt x="934" y="1"/>
                  </a:moveTo>
                  <a:cubicBezTo>
                    <a:pt x="419" y="1"/>
                    <a:pt x="1" y="419"/>
                    <a:pt x="1" y="934"/>
                  </a:cubicBezTo>
                  <a:cubicBezTo>
                    <a:pt x="1" y="1450"/>
                    <a:pt x="419" y="1868"/>
                    <a:pt x="934" y="1868"/>
                  </a:cubicBezTo>
                  <a:lnTo>
                    <a:pt x="15856" y="1868"/>
                  </a:lnTo>
                  <a:cubicBezTo>
                    <a:pt x="16354" y="1868"/>
                    <a:pt x="16773" y="1450"/>
                    <a:pt x="16773" y="934"/>
                  </a:cubicBezTo>
                  <a:cubicBezTo>
                    <a:pt x="16773" y="419"/>
                    <a:pt x="16354" y="1"/>
                    <a:pt x="15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7"/>
            <p:cNvSpPr/>
            <p:nvPr/>
          </p:nvSpPr>
          <p:spPr>
            <a:xfrm>
              <a:off x="5725006" y="1597909"/>
              <a:ext cx="786442" cy="495878"/>
            </a:xfrm>
            <a:custGeom>
              <a:avLst/>
              <a:gdLst/>
              <a:ahLst/>
              <a:cxnLst/>
              <a:rect l="l" t="t" r="r" b="b"/>
              <a:pathLst>
                <a:path w="68312" h="43073" extrusionOk="0">
                  <a:moveTo>
                    <a:pt x="16048" y="0"/>
                  </a:moveTo>
                  <a:cubicBezTo>
                    <a:pt x="7179" y="0"/>
                    <a:pt x="0" y="7179"/>
                    <a:pt x="0" y="16048"/>
                  </a:cubicBezTo>
                  <a:lnTo>
                    <a:pt x="0" y="17046"/>
                  </a:lnTo>
                  <a:cubicBezTo>
                    <a:pt x="0" y="25899"/>
                    <a:pt x="7179" y="33093"/>
                    <a:pt x="16048" y="33093"/>
                  </a:cubicBezTo>
                  <a:lnTo>
                    <a:pt x="16918" y="33093"/>
                  </a:lnTo>
                  <a:lnTo>
                    <a:pt x="16918" y="43073"/>
                  </a:lnTo>
                  <a:lnTo>
                    <a:pt x="29215" y="33093"/>
                  </a:lnTo>
                  <a:lnTo>
                    <a:pt x="52280" y="33093"/>
                  </a:lnTo>
                  <a:cubicBezTo>
                    <a:pt x="61133" y="33093"/>
                    <a:pt x="68311" y="25899"/>
                    <a:pt x="68311" y="17046"/>
                  </a:cubicBezTo>
                  <a:lnTo>
                    <a:pt x="68311" y="16048"/>
                  </a:lnTo>
                  <a:cubicBezTo>
                    <a:pt x="68311" y="7179"/>
                    <a:pt x="61133" y="0"/>
                    <a:pt x="52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7"/>
            <p:cNvSpPr/>
            <p:nvPr/>
          </p:nvSpPr>
          <p:spPr>
            <a:xfrm>
              <a:off x="5829338" y="1701676"/>
              <a:ext cx="173459" cy="173459"/>
            </a:xfrm>
            <a:custGeom>
              <a:avLst/>
              <a:gdLst/>
              <a:ahLst/>
              <a:cxnLst/>
              <a:rect l="l" t="t" r="r" b="b"/>
              <a:pathLst>
                <a:path w="15067" h="15067" extrusionOk="0">
                  <a:moveTo>
                    <a:pt x="7534" y="1"/>
                  </a:moveTo>
                  <a:cubicBezTo>
                    <a:pt x="3364" y="1"/>
                    <a:pt x="1" y="3365"/>
                    <a:pt x="1" y="7534"/>
                  </a:cubicBezTo>
                  <a:cubicBezTo>
                    <a:pt x="1" y="11686"/>
                    <a:pt x="3364" y="15067"/>
                    <a:pt x="7534" y="15067"/>
                  </a:cubicBezTo>
                  <a:cubicBezTo>
                    <a:pt x="11686" y="15067"/>
                    <a:pt x="15067" y="11686"/>
                    <a:pt x="15067" y="7534"/>
                  </a:cubicBezTo>
                  <a:cubicBezTo>
                    <a:pt x="15067" y="3365"/>
                    <a:pt x="11686" y="1"/>
                    <a:pt x="7534" y="1"/>
                  </a:cubicBezTo>
                  <a:close/>
                </a:path>
              </a:pathLst>
            </a:custGeom>
            <a:solidFill>
              <a:srgbClr val="FAF6E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7"/>
            <p:cNvSpPr/>
            <p:nvPr/>
          </p:nvSpPr>
          <p:spPr>
            <a:xfrm>
              <a:off x="5876783" y="1755788"/>
              <a:ext cx="78389" cy="71907"/>
            </a:xfrm>
            <a:custGeom>
              <a:avLst/>
              <a:gdLst/>
              <a:ahLst/>
              <a:cxnLst/>
              <a:rect l="l" t="t" r="r" b="b"/>
              <a:pathLst>
                <a:path w="6809" h="6246" extrusionOk="0">
                  <a:moveTo>
                    <a:pt x="1883" y="1"/>
                  </a:moveTo>
                  <a:cubicBezTo>
                    <a:pt x="821" y="1"/>
                    <a:pt x="0" y="822"/>
                    <a:pt x="0" y="1868"/>
                  </a:cubicBezTo>
                  <a:cubicBezTo>
                    <a:pt x="0" y="3156"/>
                    <a:pt x="1159" y="4202"/>
                    <a:pt x="2913" y="5795"/>
                  </a:cubicBezTo>
                  <a:lnTo>
                    <a:pt x="3413" y="6246"/>
                  </a:lnTo>
                  <a:lnTo>
                    <a:pt x="3895" y="5795"/>
                  </a:lnTo>
                  <a:cubicBezTo>
                    <a:pt x="5649" y="4202"/>
                    <a:pt x="6808" y="3156"/>
                    <a:pt x="6808" y="1868"/>
                  </a:cubicBezTo>
                  <a:cubicBezTo>
                    <a:pt x="6808" y="822"/>
                    <a:pt x="5988" y="1"/>
                    <a:pt x="4941" y="1"/>
                  </a:cubicBezTo>
                  <a:cubicBezTo>
                    <a:pt x="4346" y="1"/>
                    <a:pt x="3782" y="275"/>
                    <a:pt x="3413" y="709"/>
                  </a:cubicBezTo>
                  <a:cubicBezTo>
                    <a:pt x="3042" y="275"/>
                    <a:pt x="2462" y="1"/>
                    <a:pt x="1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" name="Google Shape;1039;p57"/>
            <p:cNvGrpSpPr/>
            <p:nvPr/>
          </p:nvGrpSpPr>
          <p:grpSpPr>
            <a:xfrm>
              <a:off x="7347827" y="3520282"/>
              <a:ext cx="566514" cy="47034"/>
              <a:chOff x="7321597" y="3605750"/>
              <a:chExt cx="542015" cy="45000"/>
            </a:xfrm>
          </p:grpSpPr>
          <p:sp>
            <p:nvSpPr>
              <p:cNvPr id="1040" name="Google Shape;1040;p57"/>
              <p:cNvSpPr/>
              <p:nvPr/>
            </p:nvSpPr>
            <p:spPr>
              <a:xfrm>
                <a:off x="7321597" y="3616569"/>
                <a:ext cx="542015" cy="20576"/>
              </a:xfrm>
              <a:custGeom>
                <a:avLst/>
                <a:gdLst/>
                <a:ahLst/>
                <a:cxnLst/>
                <a:rect l="l" t="t" r="r" b="b"/>
                <a:pathLst>
                  <a:path w="49207" h="1868" extrusionOk="0">
                    <a:moveTo>
                      <a:pt x="934" y="1"/>
                    </a:moveTo>
                    <a:cubicBezTo>
                      <a:pt x="419" y="1"/>
                      <a:pt x="1" y="419"/>
                      <a:pt x="1" y="934"/>
                    </a:cubicBezTo>
                    <a:cubicBezTo>
                      <a:pt x="1" y="1450"/>
                      <a:pt x="419" y="1868"/>
                      <a:pt x="934" y="1868"/>
                    </a:cubicBezTo>
                    <a:lnTo>
                      <a:pt x="48289" y="1868"/>
                    </a:lnTo>
                    <a:cubicBezTo>
                      <a:pt x="48804" y="1868"/>
                      <a:pt x="49207" y="1450"/>
                      <a:pt x="49207" y="934"/>
                    </a:cubicBezTo>
                    <a:cubicBezTo>
                      <a:pt x="49207" y="419"/>
                      <a:pt x="48804" y="1"/>
                      <a:pt x="48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7"/>
              <p:cNvSpPr/>
              <p:nvPr/>
            </p:nvSpPr>
            <p:spPr>
              <a:xfrm>
                <a:off x="7489900" y="3605750"/>
                <a:ext cx="45000" cy="45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2" name="Google Shape;1042;p57"/>
            <p:cNvGrpSpPr/>
            <p:nvPr/>
          </p:nvGrpSpPr>
          <p:grpSpPr>
            <a:xfrm>
              <a:off x="5672811" y="2114966"/>
              <a:ext cx="1772382" cy="1117818"/>
              <a:chOff x="3659925" y="3169675"/>
              <a:chExt cx="1891550" cy="1192975"/>
            </a:xfrm>
          </p:grpSpPr>
          <p:sp>
            <p:nvSpPr>
              <p:cNvPr id="1043" name="Google Shape;1043;p57"/>
              <p:cNvSpPr/>
              <p:nvPr/>
            </p:nvSpPr>
            <p:spPr>
              <a:xfrm>
                <a:off x="3659925" y="3169675"/>
                <a:ext cx="1891550" cy="1192975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47719" extrusionOk="0">
                    <a:moveTo>
                      <a:pt x="0" y="0"/>
                    </a:moveTo>
                    <a:lnTo>
                      <a:pt x="0" y="47719"/>
                    </a:lnTo>
                    <a:lnTo>
                      <a:pt x="75661" y="47719"/>
                    </a:lnTo>
                    <a:lnTo>
                      <a:pt x="75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7"/>
              <p:cNvSpPr/>
              <p:nvPr/>
            </p:nvSpPr>
            <p:spPr>
              <a:xfrm>
                <a:off x="3659925" y="3422775"/>
                <a:ext cx="1891550" cy="939875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37595" extrusionOk="0">
                    <a:moveTo>
                      <a:pt x="23395" y="1"/>
                    </a:moveTo>
                    <a:lnTo>
                      <a:pt x="0" y="33200"/>
                    </a:lnTo>
                    <a:lnTo>
                      <a:pt x="0" y="37595"/>
                    </a:lnTo>
                    <a:lnTo>
                      <a:pt x="75661" y="37595"/>
                    </a:lnTo>
                    <a:lnTo>
                      <a:pt x="57946" y="12442"/>
                    </a:lnTo>
                    <a:lnTo>
                      <a:pt x="49089" y="25018"/>
                    </a:lnTo>
                    <a:lnTo>
                      <a:pt x="45048" y="30749"/>
                    </a:lnTo>
                    <a:lnTo>
                      <a:pt x="36630" y="18798"/>
                    </a:lnTo>
                    <a:lnTo>
                      <a:pt x="23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7"/>
              <p:cNvSpPr/>
              <p:nvPr/>
            </p:nvSpPr>
            <p:spPr>
              <a:xfrm>
                <a:off x="4641575" y="3369125"/>
                <a:ext cx="289100" cy="289075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11563" extrusionOk="0">
                    <a:moveTo>
                      <a:pt x="5782" y="1"/>
                    </a:moveTo>
                    <a:cubicBezTo>
                      <a:pt x="2588" y="1"/>
                      <a:pt x="1" y="2586"/>
                      <a:pt x="1" y="5782"/>
                    </a:cubicBezTo>
                    <a:cubicBezTo>
                      <a:pt x="1" y="8976"/>
                      <a:pt x="2588" y="11563"/>
                      <a:pt x="5782" y="11563"/>
                    </a:cubicBezTo>
                    <a:cubicBezTo>
                      <a:pt x="8978" y="11563"/>
                      <a:pt x="11563" y="8976"/>
                      <a:pt x="11563" y="5782"/>
                    </a:cubicBezTo>
                    <a:cubicBezTo>
                      <a:pt x="11563" y="2586"/>
                      <a:pt x="8978" y="1"/>
                      <a:pt x="5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6" name="Google Shape;1046;p57"/>
            <p:cNvSpPr/>
            <p:nvPr/>
          </p:nvSpPr>
          <p:spPr>
            <a:xfrm>
              <a:off x="7340204" y="3119697"/>
              <a:ext cx="582060" cy="321705"/>
            </a:xfrm>
            <a:custGeom>
              <a:avLst/>
              <a:gdLst/>
              <a:ahLst/>
              <a:cxnLst/>
              <a:rect l="l" t="t" r="r" b="b"/>
              <a:pathLst>
                <a:path w="50559" h="27944" extrusionOk="0">
                  <a:moveTo>
                    <a:pt x="3719" y="1"/>
                  </a:moveTo>
                  <a:cubicBezTo>
                    <a:pt x="1659" y="1"/>
                    <a:pt x="1" y="1675"/>
                    <a:pt x="1" y="3720"/>
                  </a:cubicBezTo>
                  <a:lnTo>
                    <a:pt x="1" y="24226"/>
                  </a:lnTo>
                  <a:cubicBezTo>
                    <a:pt x="1" y="26286"/>
                    <a:pt x="1659" y="27944"/>
                    <a:pt x="3719" y="27944"/>
                  </a:cubicBezTo>
                  <a:lnTo>
                    <a:pt x="46857" y="27944"/>
                  </a:lnTo>
                  <a:cubicBezTo>
                    <a:pt x="48900" y="27944"/>
                    <a:pt x="50559" y="26286"/>
                    <a:pt x="50559" y="24226"/>
                  </a:cubicBezTo>
                  <a:lnTo>
                    <a:pt x="50559" y="3720"/>
                  </a:lnTo>
                  <a:cubicBezTo>
                    <a:pt x="50559" y="1675"/>
                    <a:pt x="48900" y="1"/>
                    <a:pt x="468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7"/>
            <p:cNvSpPr/>
            <p:nvPr/>
          </p:nvSpPr>
          <p:spPr>
            <a:xfrm>
              <a:off x="7584271" y="3226677"/>
              <a:ext cx="98029" cy="107930"/>
            </a:xfrm>
            <a:custGeom>
              <a:avLst/>
              <a:gdLst/>
              <a:ahLst/>
              <a:cxnLst/>
              <a:rect l="l" t="t" r="r" b="b"/>
              <a:pathLst>
                <a:path w="8515" h="9375" extrusionOk="0">
                  <a:moveTo>
                    <a:pt x="923" y="0"/>
                  </a:moveTo>
                  <a:cubicBezTo>
                    <a:pt x="443" y="0"/>
                    <a:pt x="1" y="382"/>
                    <a:pt x="1" y="931"/>
                  </a:cubicBezTo>
                  <a:lnTo>
                    <a:pt x="1" y="8447"/>
                  </a:lnTo>
                  <a:cubicBezTo>
                    <a:pt x="1" y="8985"/>
                    <a:pt x="447" y="9375"/>
                    <a:pt x="931" y="9375"/>
                  </a:cubicBezTo>
                  <a:cubicBezTo>
                    <a:pt x="1083" y="9375"/>
                    <a:pt x="1238" y="9336"/>
                    <a:pt x="1385" y="9251"/>
                  </a:cubicBezTo>
                  <a:lnTo>
                    <a:pt x="7903" y="5485"/>
                  </a:lnTo>
                  <a:cubicBezTo>
                    <a:pt x="8515" y="5131"/>
                    <a:pt x="8515" y="4230"/>
                    <a:pt x="7903" y="3875"/>
                  </a:cubicBezTo>
                  <a:lnTo>
                    <a:pt x="1385" y="126"/>
                  </a:lnTo>
                  <a:cubicBezTo>
                    <a:pt x="1236" y="40"/>
                    <a:pt x="1078" y="0"/>
                    <a:pt x="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7"/>
            <p:cNvSpPr/>
            <p:nvPr/>
          </p:nvSpPr>
          <p:spPr>
            <a:xfrm>
              <a:off x="7198075" y="1534161"/>
              <a:ext cx="817756" cy="817767"/>
            </a:xfrm>
            <a:custGeom>
              <a:avLst/>
              <a:gdLst/>
              <a:ahLst/>
              <a:cxnLst/>
              <a:rect l="l" t="t" r="r" b="b"/>
              <a:pathLst>
                <a:path w="71032" h="71033" extrusionOk="0">
                  <a:moveTo>
                    <a:pt x="34140" y="0"/>
                  </a:moveTo>
                  <a:cubicBezTo>
                    <a:pt x="15163" y="740"/>
                    <a:pt x="1" y="16338"/>
                    <a:pt x="1" y="35492"/>
                  </a:cubicBezTo>
                  <a:cubicBezTo>
                    <a:pt x="1" y="55129"/>
                    <a:pt x="15919" y="71032"/>
                    <a:pt x="35541" y="71032"/>
                  </a:cubicBezTo>
                  <a:cubicBezTo>
                    <a:pt x="54695" y="71032"/>
                    <a:pt x="70291" y="55870"/>
                    <a:pt x="71032" y="36892"/>
                  </a:cubicBezTo>
                  <a:lnTo>
                    <a:pt x="55290" y="36892"/>
                  </a:lnTo>
                  <a:cubicBezTo>
                    <a:pt x="54581" y="47193"/>
                    <a:pt x="46018" y="55322"/>
                    <a:pt x="35541" y="55322"/>
                  </a:cubicBezTo>
                  <a:cubicBezTo>
                    <a:pt x="24579" y="55322"/>
                    <a:pt x="15710" y="46453"/>
                    <a:pt x="15710" y="35492"/>
                  </a:cubicBezTo>
                  <a:cubicBezTo>
                    <a:pt x="15710" y="25013"/>
                    <a:pt x="23838" y="16450"/>
                    <a:pt x="34140" y="15742"/>
                  </a:cubicBezTo>
                  <a:lnTo>
                    <a:pt x="341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9" name="Google Shape;1049;p57"/>
            <p:cNvGrpSpPr/>
            <p:nvPr/>
          </p:nvGrpSpPr>
          <p:grpSpPr>
            <a:xfrm rot="5400000">
              <a:off x="7923908" y="2020855"/>
              <a:ext cx="575161" cy="188875"/>
              <a:chOff x="6872640" y="3345236"/>
              <a:chExt cx="575161" cy="188875"/>
            </a:xfrm>
          </p:grpSpPr>
          <p:sp>
            <p:nvSpPr>
              <p:cNvPr id="1050" name="Google Shape;1050;p57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7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2" name="Google Shape;1052;p57"/>
            <p:cNvGrpSpPr/>
            <p:nvPr/>
          </p:nvGrpSpPr>
          <p:grpSpPr>
            <a:xfrm rot="-6299960">
              <a:off x="4640189" y="2322758"/>
              <a:ext cx="575144" cy="188870"/>
              <a:chOff x="6872640" y="3345236"/>
              <a:chExt cx="575161" cy="188875"/>
            </a:xfrm>
          </p:grpSpPr>
          <p:sp>
            <p:nvSpPr>
              <p:cNvPr id="1053" name="Google Shape;1053;p57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7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5D056E1-779B-A664-5D2C-6CFC9CF1E708}"/>
              </a:ext>
            </a:extLst>
          </p:cNvPr>
          <p:cNvSpPr txBox="1"/>
          <p:nvPr/>
        </p:nvSpPr>
        <p:spPr>
          <a:xfrm>
            <a:off x="422335" y="1027407"/>
            <a:ext cx="4572000" cy="34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Clr>
                <a:schemeClr val="lt1"/>
              </a:buClr>
              <a:buSzPts val="3500"/>
              <a:buFont typeface="Montserrat"/>
              <a:buNone/>
              <a:defRPr sz="3000" b="1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ar-SA" sz="1600" b="0" dirty="0"/>
              <a:t>لتحميل </a:t>
            </a:r>
            <a:r>
              <a:rPr lang="en-US" sz="1600" b="0" dirty="0"/>
              <a:t> Upload </a:t>
            </a:r>
            <a:r>
              <a:rPr lang="ar-SA" sz="1600" b="0" dirty="0"/>
              <a:t>ملف: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9EFF3A5-D228-9D16-6A4B-037261B4E8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977" y="2021763"/>
            <a:ext cx="2564630" cy="162960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57"/>
          <p:cNvGrpSpPr/>
          <p:nvPr/>
        </p:nvGrpSpPr>
        <p:grpSpPr>
          <a:xfrm>
            <a:off x="6682740" y="3233421"/>
            <a:ext cx="2524882" cy="1285239"/>
            <a:chOff x="4646884" y="1534161"/>
            <a:chExt cx="3852078" cy="2198521"/>
          </a:xfrm>
        </p:grpSpPr>
        <p:grpSp>
          <p:nvGrpSpPr>
            <p:cNvPr id="1016" name="Google Shape;1016;p57"/>
            <p:cNvGrpSpPr/>
            <p:nvPr/>
          </p:nvGrpSpPr>
          <p:grpSpPr>
            <a:xfrm flipH="1">
              <a:off x="4994335" y="1705248"/>
              <a:ext cx="861213" cy="1229177"/>
              <a:chOff x="5484390" y="2699155"/>
              <a:chExt cx="1632940" cy="2330636"/>
            </a:xfrm>
          </p:grpSpPr>
          <p:sp>
            <p:nvSpPr>
              <p:cNvPr id="1017" name="Google Shape;1017;p57"/>
              <p:cNvSpPr/>
              <p:nvPr/>
            </p:nvSpPr>
            <p:spPr>
              <a:xfrm rot="1337864">
                <a:off x="5849934" y="2791559"/>
                <a:ext cx="901851" cy="2104597"/>
              </a:xfrm>
              <a:custGeom>
                <a:avLst/>
                <a:gdLst/>
                <a:ahLst/>
                <a:cxnLst/>
                <a:rect l="l" t="t" r="r" b="b"/>
                <a:pathLst>
                  <a:path w="27098" h="63237" extrusionOk="0">
                    <a:moveTo>
                      <a:pt x="3771" y="1"/>
                    </a:moveTo>
                    <a:cubicBezTo>
                      <a:pt x="3500" y="1"/>
                      <a:pt x="3230" y="34"/>
                      <a:pt x="2976" y="102"/>
                    </a:cubicBezTo>
                    <a:cubicBezTo>
                      <a:pt x="1878" y="406"/>
                      <a:pt x="1116" y="1116"/>
                      <a:pt x="728" y="2214"/>
                    </a:cubicBezTo>
                    <a:cubicBezTo>
                      <a:pt x="1" y="4260"/>
                      <a:pt x="744" y="7083"/>
                      <a:pt x="1878" y="8621"/>
                    </a:cubicBezTo>
                    <a:cubicBezTo>
                      <a:pt x="2216" y="9095"/>
                      <a:pt x="2621" y="9568"/>
                      <a:pt x="3010" y="10024"/>
                    </a:cubicBezTo>
                    <a:cubicBezTo>
                      <a:pt x="3922" y="11123"/>
                      <a:pt x="4887" y="12255"/>
                      <a:pt x="5326" y="13659"/>
                    </a:cubicBezTo>
                    <a:cubicBezTo>
                      <a:pt x="6154" y="16228"/>
                      <a:pt x="5410" y="18426"/>
                      <a:pt x="4684" y="20555"/>
                    </a:cubicBezTo>
                    <a:cubicBezTo>
                      <a:pt x="4294" y="21687"/>
                      <a:pt x="3889" y="22871"/>
                      <a:pt x="3719" y="24122"/>
                    </a:cubicBezTo>
                    <a:cubicBezTo>
                      <a:pt x="3365" y="26725"/>
                      <a:pt x="3922" y="29125"/>
                      <a:pt x="5258" y="30748"/>
                    </a:cubicBezTo>
                    <a:cubicBezTo>
                      <a:pt x="5630" y="31187"/>
                      <a:pt x="6086" y="31593"/>
                      <a:pt x="6509" y="31999"/>
                    </a:cubicBezTo>
                    <a:cubicBezTo>
                      <a:pt x="7134" y="32557"/>
                      <a:pt x="7776" y="33148"/>
                      <a:pt x="8233" y="33876"/>
                    </a:cubicBezTo>
                    <a:cubicBezTo>
                      <a:pt x="9670" y="36073"/>
                      <a:pt x="9146" y="38981"/>
                      <a:pt x="8639" y="40975"/>
                    </a:cubicBezTo>
                    <a:cubicBezTo>
                      <a:pt x="8572" y="41262"/>
                      <a:pt x="8486" y="41550"/>
                      <a:pt x="8419" y="41837"/>
                    </a:cubicBezTo>
                    <a:cubicBezTo>
                      <a:pt x="7895" y="43798"/>
                      <a:pt x="7371" y="45810"/>
                      <a:pt x="7794" y="47737"/>
                    </a:cubicBezTo>
                    <a:cubicBezTo>
                      <a:pt x="8335" y="50171"/>
                      <a:pt x="10228" y="51878"/>
                      <a:pt x="12223" y="53687"/>
                    </a:cubicBezTo>
                    <a:cubicBezTo>
                      <a:pt x="13879" y="55174"/>
                      <a:pt x="15586" y="56712"/>
                      <a:pt x="16516" y="58740"/>
                    </a:cubicBezTo>
                    <a:cubicBezTo>
                      <a:pt x="16719" y="59180"/>
                      <a:pt x="16888" y="59637"/>
                      <a:pt x="17040" y="60077"/>
                    </a:cubicBezTo>
                    <a:cubicBezTo>
                      <a:pt x="17328" y="60870"/>
                      <a:pt x="17598" y="61632"/>
                      <a:pt x="18071" y="62256"/>
                    </a:cubicBezTo>
                    <a:cubicBezTo>
                      <a:pt x="18561" y="62916"/>
                      <a:pt x="19221" y="63237"/>
                      <a:pt x="20082" y="63237"/>
                    </a:cubicBezTo>
                    <a:cubicBezTo>
                      <a:pt x="20522" y="63237"/>
                      <a:pt x="21013" y="63153"/>
                      <a:pt x="21536" y="62984"/>
                    </a:cubicBezTo>
                    <a:cubicBezTo>
                      <a:pt x="22162" y="62781"/>
                      <a:pt x="22838" y="62459"/>
                      <a:pt x="23514" y="62054"/>
                    </a:cubicBezTo>
                    <a:cubicBezTo>
                      <a:pt x="25694" y="60753"/>
                      <a:pt x="27098" y="58251"/>
                      <a:pt x="27030" y="55833"/>
                    </a:cubicBezTo>
                    <a:cubicBezTo>
                      <a:pt x="26963" y="53500"/>
                      <a:pt x="25796" y="51489"/>
                      <a:pt x="24579" y="49342"/>
                    </a:cubicBezTo>
                    <a:cubicBezTo>
                      <a:pt x="23700" y="47838"/>
                      <a:pt x="22804" y="46265"/>
                      <a:pt x="22331" y="44559"/>
                    </a:cubicBezTo>
                    <a:cubicBezTo>
                      <a:pt x="21367" y="41212"/>
                      <a:pt x="22111" y="37696"/>
                      <a:pt x="22838" y="34298"/>
                    </a:cubicBezTo>
                    <a:cubicBezTo>
                      <a:pt x="22922" y="33926"/>
                      <a:pt x="22990" y="33554"/>
                      <a:pt x="23075" y="33182"/>
                    </a:cubicBezTo>
                    <a:cubicBezTo>
                      <a:pt x="23801" y="29616"/>
                      <a:pt x="24292" y="25559"/>
                      <a:pt x="22331" y="22381"/>
                    </a:cubicBezTo>
                    <a:cubicBezTo>
                      <a:pt x="20995" y="20234"/>
                      <a:pt x="18714" y="18831"/>
                      <a:pt x="16516" y="17479"/>
                    </a:cubicBezTo>
                    <a:cubicBezTo>
                      <a:pt x="14082" y="15974"/>
                      <a:pt x="11563" y="14436"/>
                      <a:pt x="10244" y="11883"/>
                    </a:cubicBezTo>
                    <a:cubicBezTo>
                      <a:pt x="9484" y="10429"/>
                      <a:pt x="9196" y="8773"/>
                      <a:pt x="8926" y="7184"/>
                    </a:cubicBezTo>
                    <a:lnTo>
                      <a:pt x="8842" y="6728"/>
                    </a:lnTo>
                    <a:cubicBezTo>
                      <a:pt x="8554" y="5054"/>
                      <a:pt x="8182" y="3314"/>
                      <a:pt x="7168" y="1928"/>
                    </a:cubicBezTo>
                    <a:cubicBezTo>
                      <a:pt x="6323" y="760"/>
                      <a:pt x="4988" y="1"/>
                      <a:pt x="3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7"/>
              <p:cNvSpPr/>
              <p:nvPr/>
            </p:nvSpPr>
            <p:spPr>
              <a:xfrm>
                <a:off x="5976368" y="2785366"/>
                <a:ext cx="708700" cy="2244425"/>
              </a:xfrm>
              <a:custGeom>
                <a:avLst/>
                <a:gdLst/>
                <a:ahLst/>
                <a:cxnLst/>
                <a:rect l="l" t="t" r="r" b="b"/>
                <a:pathLst>
                  <a:path w="28348" h="89777" extrusionOk="0">
                    <a:moveTo>
                      <a:pt x="22990" y="0"/>
                    </a:moveTo>
                    <a:cubicBezTo>
                      <a:pt x="20759" y="0"/>
                      <a:pt x="19253" y="2249"/>
                      <a:pt x="18933" y="4480"/>
                    </a:cubicBezTo>
                    <a:cubicBezTo>
                      <a:pt x="18764" y="5765"/>
                      <a:pt x="18764" y="7016"/>
                      <a:pt x="18764" y="8215"/>
                    </a:cubicBezTo>
                    <a:cubicBezTo>
                      <a:pt x="18764" y="10616"/>
                      <a:pt x="18764" y="12881"/>
                      <a:pt x="17445" y="15281"/>
                    </a:cubicBezTo>
                    <a:cubicBezTo>
                      <a:pt x="16634" y="16769"/>
                      <a:pt x="15535" y="18071"/>
                      <a:pt x="14453" y="19322"/>
                    </a:cubicBezTo>
                    <a:cubicBezTo>
                      <a:pt x="13693" y="20235"/>
                      <a:pt x="12881" y="21181"/>
                      <a:pt x="12221" y="22178"/>
                    </a:cubicBezTo>
                    <a:cubicBezTo>
                      <a:pt x="9839" y="25694"/>
                      <a:pt x="9010" y="30005"/>
                      <a:pt x="9805" y="34653"/>
                    </a:cubicBezTo>
                    <a:cubicBezTo>
                      <a:pt x="10515" y="38795"/>
                      <a:pt x="9433" y="42090"/>
                      <a:pt x="6052" y="46030"/>
                    </a:cubicBezTo>
                    <a:cubicBezTo>
                      <a:pt x="3077" y="49512"/>
                      <a:pt x="1" y="53096"/>
                      <a:pt x="964" y="58167"/>
                    </a:cubicBezTo>
                    <a:cubicBezTo>
                      <a:pt x="1302" y="59958"/>
                      <a:pt x="2131" y="61716"/>
                      <a:pt x="2924" y="63441"/>
                    </a:cubicBezTo>
                    <a:cubicBezTo>
                      <a:pt x="4311" y="66364"/>
                      <a:pt x="5714" y="69391"/>
                      <a:pt x="4885" y="72772"/>
                    </a:cubicBezTo>
                    <a:cubicBezTo>
                      <a:pt x="4599" y="73921"/>
                      <a:pt x="4040" y="74985"/>
                      <a:pt x="3517" y="75999"/>
                    </a:cubicBezTo>
                    <a:cubicBezTo>
                      <a:pt x="3246" y="76524"/>
                      <a:pt x="2958" y="77065"/>
                      <a:pt x="2722" y="77606"/>
                    </a:cubicBezTo>
                    <a:cubicBezTo>
                      <a:pt x="1741" y="79837"/>
                      <a:pt x="1471" y="82186"/>
                      <a:pt x="1978" y="84248"/>
                    </a:cubicBezTo>
                    <a:cubicBezTo>
                      <a:pt x="2367" y="85905"/>
                      <a:pt x="3314" y="87426"/>
                      <a:pt x="4565" y="88441"/>
                    </a:cubicBezTo>
                    <a:cubicBezTo>
                      <a:pt x="5020" y="88813"/>
                      <a:pt x="5494" y="89101"/>
                      <a:pt x="6001" y="89320"/>
                    </a:cubicBezTo>
                    <a:cubicBezTo>
                      <a:pt x="6677" y="89624"/>
                      <a:pt x="7472" y="89777"/>
                      <a:pt x="8401" y="89777"/>
                    </a:cubicBezTo>
                    <a:cubicBezTo>
                      <a:pt x="10768" y="89777"/>
                      <a:pt x="13727" y="88762"/>
                      <a:pt x="15552" y="87309"/>
                    </a:cubicBezTo>
                    <a:cubicBezTo>
                      <a:pt x="18527" y="84976"/>
                      <a:pt x="18392" y="81866"/>
                      <a:pt x="18239" y="78569"/>
                    </a:cubicBezTo>
                    <a:cubicBezTo>
                      <a:pt x="18122" y="75932"/>
                      <a:pt x="18003" y="73227"/>
                      <a:pt x="19456" y="70777"/>
                    </a:cubicBezTo>
                    <a:cubicBezTo>
                      <a:pt x="20099" y="69661"/>
                      <a:pt x="20910" y="68647"/>
                      <a:pt x="21671" y="67649"/>
                    </a:cubicBezTo>
                    <a:cubicBezTo>
                      <a:pt x="22972" y="65976"/>
                      <a:pt x="24207" y="64403"/>
                      <a:pt x="24832" y="62426"/>
                    </a:cubicBezTo>
                    <a:cubicBezTo>
                      <a:pt x="25796" y="59418"/>
                      <a:pt x="24967" y="56172"/>
                      <a:pt x="24122" y="53670"/>
                    </a:cubicBezTo>
                    <a:cubicBezTo>
                      <a:pt x="23885" y="52994"/>
                      <a:pt x="23632" y="52300"/>
                      <a:pt x="23396" y="51624"/>
                    </a:cubicBezTo>
                    <a:cubicBezTo>
                      <a:pt x="22600" y="49444"/>
                      <a:pt x="21789" y="47195"/>
                      <a:pt x="21536" y="44846"/>
                    </a:cubicBezTo>
                    <a:cubicBezTo>
                      <a:pt x="21282" y="42226"/>
                      <a:pt x="21773" y="40096"/>
                      <a:pt x="23057" y="38304"/>
                    </a:cubicBezTo>
                    <a:cubicBezTo>
                      <a:pt x="23396" y="37831"/>
                      <a:pt x="23767" y="37391"/>
                      <a:pt x="24122" y="36952"/>
                    </a:cubicBezTo>
                    <a:cubicBezTo>
                      <a:pt x="24680" y="36259"/>
                      <a:pt x="25271" y="35532"/>
                      <a:pt x="25728" y="34754"/>
                    </a:cubicBezTo>
                    <a:cubicBezTo>
                      <a:pt x="27638" y="31441"/>
                      <a:pt x="26826" y="28078"/>
                      <a:pt x="25947" y="24511"/>
                    </a:cubicBezTo>
                    <a:cubicBezTo>
                      <a:pt x="25187" y="21434"/>
                      <a:pt x="24410" y="18274"/>
                      <a:pt x="25508" y="15130"/>
                    </a:cubicBezTo>
                    <a:cubicBezTo>
                      <a:pt x="25812" y="14267"/>
                      <a:pt x="26218" y="13439"/>
                      <a:pt x="26623" y="12644"/>
                    </a:cubicBezTo>
                    <a:cubicBezTo>
                      <a:pt x="26860" y="12155"/>
                      <a:pt x="27097" y="11647"/>
                      <a:pt x="27317" y="11157"/>
                    </a:cubicBezTo>
                    <a:cubicBezTo>
                      <a:pt x="28162" y="9213"/>
                      <a:pt x="28348" y="6745"/>
                      <a:pt x="27790" y="4530"/>
                    </a:cubicBezTo>
                    <a:cubicBezTo>
                      <a:pt x="27317" y="2637"/>
                      <a:pt x="26150" y="1082"/>
                      <a:pt x="24663" y="390"/>
                    </a:cubicBezTo>
                    <a:cubicBezTo>
                      <a:pt x="24105" y="135"/>
                      <a:pt x="23531" y="0"/>
                      <a:pt x="229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9" name="Google Shape;1019;p57"/>
            <p:cNvGrpSpPr/>
            <p:nvPr/>
          </p:nvGrpSpPr>
          <p:grpSpPr>
            <a:xfrm>
              <a:off x="4646884" y="2774145"/>
              <a:ext cx="1170434" cy="792593"/>
              <a:chOff x="5275594" y="2739478"/>
              <a:chExt cx="1119818" cy="758317"/>
            </a:xfrm>
          </p:grpSpPr>
          <p:sp>
            <p:nvSpPr>
              <p:cNvPr id="1020" name="Google Shape;1020;p57"/>
              <p:cNvSpPr/>
              <p:nvPr/>
            </p:nvSpPr>
            <p:spPr>
              <a:xfrm>
                <a:off x="5492248" y="2739478"/>
                <a:ext cx="903164" cy="758317"/>
              </a:xfrm>
              <a:custGeom>
                <a:avLst/>
                <a:gdLst/>
                <a:ahLst/>
                <a:cxnLst/>
                <a:rect l="l" t="t" r="r" b="b"/>
                <a:pathLst>
                  <a:path w="81994" h="68844" extrusionOk="0">
                    <a:moveTo>
                      <a:pt x="6777" y="1"/>
                    </a:moveTo>
                    <a:cubicBezTo>
                      <a:pt x="3043" y="1"/>
                      <a:pt x="0" y="3043"/>
                      <a:pt x="0" y="6778"/>
                    </a:cubicBezTo>
                    <a:lnTo>
                      <a:pt x="0" y="62067"/>
                    </a:lnTo>
                    <a:cubicBezTo>
                      <a:pt x="0" y="65801"/>
                      <a:pt x="3043" y="68844"/>
                      <a:pt x="6777" y="68844"/>
                    </a:cubicBezTo>
                    <a:lnTo>
                      <a:pt x="75217" y="68844"/>
                    </a:lnTo>
                    <a:cubicBezTo>
                      <a:pt x="78952" y="68844"/>
                      <a:pt x="81993" y="65801"/>
                      <a:pt x="81993" y="62067"/>
                    </a:cubicBezTo>
                    <a:lnTo>
                      <a:pt x="81993" y="6778"/>
                    </a:lnTo>
                    <a:cubicBezTo>
                      <a:pt x="81993" y="3043"/>
                      <a:pt x="78952" y="1"/>
                      <a:pt x="75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57"/>
              <p:cNvSpPr/>
              <p:nvPr/>
            </p:nvSpPr>
            <p:spPr>
              <a:xfrm>
                <a:off x="5275594" y="3124397"/>
                <a:ext cx="95742" cy="246273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22358" extrusionOk="0">
                    <a:moveTo>
                      <a:pt x="1852" y="1"/>
                    </a:moveTo>
                    <a:cubicBezTo>
                      <a:pt x="837" y="1"/>
                      <a:pt x="0" y="838"/>
                      <a:pt x="0" y="1868"/>
                    </a:cubicBezTo>
                    <a:lnTo>
                      <a:pt x="0" y="20490"/>
                    </a:lnTo>
                    <a:cubicBezTo>
                      <a:pt x="0" y="21520"/>
                      <a:pt x="837" y="22357"/>
                      <a:pt x="1852" y="22357"/>
                    </a:cubicBezTo>
                    <a:lnTo>
                      <a:pt x="6841" y="22357"/>
                    </a:lnTo>
                    <a:cubicBezTo>
                      <a:pt x="7855" y="22357"/>
                      <a:pt x="8692" y="21520"/>
                      <a:pt x="8692" y="20490"/>
                    </a:cubicBezTo>
                    <a:lnTo>
                      <a:pt x="8692" y="1868"/>
                    </a:lnTo>
                    <a:cubicBezTo>
                      <a:pt x="8692" y="838"/>
                      <a:pt x="7855" y="1"/>
                      <a:pt x="68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57"/>
              <p:cNvSpPr/>
              <p:nvPr/>
            </p:nvSpPr>
            <p:spPr>
              <a:xfrm>
                <a:off x="5444564" y="3004003"/>
                <a:ext cx="95566" cy="366667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33288" extrusionOk="0">
                    <a:moveTo>
                      <a:pt x="1851" y="1"/>
                    </a:moveTo>
                    <a:cubicBezTo>
                      <a:pt x="820" y="1"/>
                      <a:pt x="0" y="838"/>
                      <a:pt x="0" y="1852"/>
                    </a:cubicBezTo>
                    <a:lnTo>
                      <a:pt x="0" y="31420"/>
                    </a:lnTo>
                    <a:cubicBezTo>
                      <a:pt x="0" y="32450"/>
                      <a:pt x="820" y="33287"/>
                      <a:pt x="1851" y="33287"/>
                    </a:cubicBezTo>
                    <a:lnTo>
                      <a:pt x="6825" y="33287"/>
                    </a:lnTo>
                    <a:cubicBezTo>
                      <a:pt x="7855" y="33287"/>
                      <a:pt x="8675" y="32450"/>
                      <a:pt x="8675" y="31420"/>
                    </a:cubicBezTo>
                    <a:lnTo>
                      <a:pt x="8675" y="1852"/>
                    </a:lnTo>
                    <a:cubicBezTo>
                      <a:pt x="8675" y="838"/>
                      <a:pt x="7855" y="1"/>
                      <a:pt x="6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7"/>
              <p:cNvSpPr/>
              <p:nvPr/>
            </p:nvSpPr>
            <p:spPr>
              <a:xfrm>
                <a:off x="5613347" y="3201865"/>
                <a:ext cx="95753" cy="16880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15325" extrusionOk="0">
                    <a:moveTo>
                      <a:pt x="1851" y="1"/>
                    </a:moveTo>
                    <a:cubicBezTo>
                      <a:pt x="837" y="1"/>
                      <a:pt x="0" y="838"/>
                      <a:pt x="0" y="1852"/>
                    </a:cubicBezTo>
                    <a:lnTo>
                      <a:pt x="0" y="13457"/>
                    </a:lnTo>
                    <a:cubicBezTo>
                      <a:pt x="0" y="14487"/>
                      <a:pt x="837" y="15324"/>
                      <a:pt x="1851" y="15324"/>
                    </a:cubicBezTo>
                    <a:lnTo>
                      <a:pt x="6825" y="15324"/>
                    </a:lnTo>
                    <a:cubicBezTo>
                      <a:pt x="7855" y="15324"/>
                      <a:pt x="8692" y="14487"/>
                      <a:pt x="8692" y="13457"/>
                    </a:cubicBezTo>
                    <a:lnTo>
                      <a:pt x="8692" y="1852"/>
                    </a:lnTo>
                    <a:cubicBezTo>
                      <a:pt x="8692" y="838"/>
                      <a:pt x="7855" y="1"/>
                      <a:pt x="6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7"/>
              <p:cNvSpPr/>
              <p:nvPr/>
            </p:nvSpPr>
            <p:spPr>
              <a:xfrm>
                <a:off x="5782130" y="2888588"/>
                <a:ext cx="95753" cy="482082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43766" extrusionOk="0">
                    <a:moveTo>
                      <a:pt x="1868" y="1"/>
                    </a:moveTo>
                    <a:cubicBezTo>
                      <a:pt x="838" y="1"/>
                      <a:pt x="1" y="821"/>
                      <a:pt x="1" y="1851"/>
                    </a:cubicBezTo>
                    <a:lnTo>
                      <a:pt x="1" y="41898"/>
                    </a:lnTo>
                    <a:cubicBezTo>
                      <a:pt x="1" y="42928"/>
                      <a:pt x="838" y="43765"/>
                      <a:pt x="1868" y="43765"/>
                    </a:cubicBezTo>
                    <a:lnTo>
                      <a:pt x="6841" y="43765"/>
                    </a:lnTo>
                    <a:cubicBezTo>
                      <a:pt x="7871" y="43765"/>
                      <a:pt x="8693" y="42928"/>
                      <a:pt x="8693" y="41898"/>
                    </a:cubicBezTo>
                    <a:lnTo>
                      <a:pt x="8693" y="1851"/>
                    </a:lnTo>
                    <a:cubicBezTo>
                      <a:pt x="8693" y="821"/>
                      <a:pt x="7871" y="1"/>
                      <a:pt x="68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7"/>
              <p:cNvSpPr/>
              <p:nvPr/>
            </p:nvSpPr>
            <p:spPr>
              <a:xfrm>
                <a:off x="5951089" y="3067835"/>
                <a:ext cx="95753" cy="30283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27493" extrusionOk="0">
                    <a:moveTo>
                      <a:pt x="1852" y="0"/>
                    </a:moveTo>
                    <a:cubicBezTo>
                      <a:pt x="822" y="0"/>
                      <a:pt x="1" y="837"/>
                      <a:pt x="1" y="1867"/>
                    </a:cubicBezTo>
                    <a:lnTo>
                      <a:pt x="1" y="25625"/>
                    </a:lnTo>
                    <a:cubicBezTo>
                      <a:pt x="1" y="26655"/>
                      <a:pt x="822" y="27492"/>
                      <a:pt x="1852" y="27492"/>
                    </a:cubicBezTo>
                    <a:lnTo>
                      <a:pt x="6825" y="27492"/>
                    </a:lnTo>
                    <a:cubicBezTo>
                      <a:pt x="7856" y="27492"/>
                      <a:pt x="8693" y="26655"/>
                      <a:pt x="8693" y="25625"/>
                    </a:cubicBezTo>
                    <a:lnTo>
                      <a:pt x="8693" y="1867"/>
                    </a:lnTo>
                    <a:cubicBezTo>
                      <a:pt x="8693" y="837"/>
                      <a:pt x="7856" y="0"/>
                      <a:pt x="68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57"/>
            <p:cNvSpPr/>
            <p:nvPr/>
          </p:nvSpPr>
          <p:spPr>
            <a:xfrm>
              <a:off x="5502493" y="1742498"/>
              <a:ext cx="2205463" cy="1990184"/>
            </a:xfrm>
            <a:custGeom>
              <a:avLst/>
              <a:gdLst/>
              <a:ahLst/>
              <a:cxnLst/>
              <a:rect l="l" t="t" r="r" b="b"/>
              <a:pathLst>
                <a:path w="232154" h="209493" extrusionOk="0">
                  <a:moveTo>
                    <a:pt x="14702" y="0"/>
                  </a:moveTo>
                  <a:cubicBezTo>
                    <a:pt x="6580" y="0"/>
                    <a:pt x="0" y="6580"/>
                    <a:pt x="0" y="14702"/>
                  </a:cubicBezTo>
                  <a:lnTo>
                    <a:pt x="0" y="165069"/>
                  </a:lnTo>
                  <a:cubicBezTo>
                    <a:pt x="0" y="173189"/>
                    <a:pt x="6580" y="179769"/>
                    <a:pt x="14702" y="179769"/>
                  </a:cubicBezTo>
                  <a:lnTo>
                    <a:pt x="84962" y="179769"/>
                  </a:lnTo>
                  <a:lnTo>
                    <a:pt x="84962" y="203879"/>
                  </a:lnTo>
                  <a:lnTo>
                    <a:pt x="69202" y="203879"/>
                  </a:lnTo>
                  <a:cubicBezTo>
                    <a:pt x="67637" y="203879"/>
                    <a:pt x="66395" y="205146"/>
                    <a:pt x="66395" y="206686"/>
                  </a:cubicBezTo>
                  <a:cubicBezTo>
                    <a:pt x="66395" y="208251"/>
                    <a:pt x="67637" y="209493"/>
                    <a:pt x="69202" y="209493"/>
                  </a:cubicBezTo>
                  <a:lnTo>
                    <a:pt x="162952" y="209493"/>
                  </a:lnTo>
                  <a:cubicBezTo>
                    <a:pt x="164516" y="209493"/>
                    <a:pt x="165759" y="208251"/>
                    <a:pt x="165759" y="206686"/>
                  </a:cubicBezTo>
                  <a:cubicBezTo>
                    <a:pt x="165759" y="205146"/>
                    <a:pt x="164516" y="203879"/>
                    <a:pt x="162952" y="203879"/>
                  </a:cubicBezTo>
                  <a:lnTo>
                    <a:pt x="147192" y="203879"/>
                  </a:lnTo>
                  <a:lnTo>
                    <a:pt x="147192" y="179769"/>
                  </a:lnTo>
                  <a:lnTo>
                    <a:pt x="217452" y="179769"/>
                  </a:lnTo>
                  <a:cubicBezTo>
                    <a:pt x="225574" y="179769"/>
                    <a:pt x="232154" y="173189"/>
                    <a:pt x="232154" y="165069"/>
                  </a:cubicBezTo>
                  <a:lnTo>
                    <a:pt x="232154" y="14702"/>
                  </a:lnTo>
                  <a:cubicBezTo>
                    <a:pt x="232154" y="6580"/>
                    <a:pt x="225574" y="0"/>
                    <a:pt x="217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7"/>
            <p:cNvSpPr/>
            <p:nvPr/>
          </p:nvSpPr>
          <p:spPr>
            <a:xfrm>
              <a:off x="5592383" y="1846563"/>
              <a:ext cx="1991700" cy="1488300"/>
            </a:xfrm>
            <a:prstGeom prst="roundRect">
              <a:avLst>
                <a:gd name="adj" fmla="val 298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7"/>
            <p:cNvSpPr/>
            <p:nvPr/>
          </p:nvSpPr>
          <p:spPr>
            <a:xfrm>
              <a:off x="7623185" y="1534161"/>
              <a:ext cx="392668" cy="392668"/>
            </a:xfrm>
            <a:custGeom>
              <a:avLst/>
              <a:gdLst/>
              <a:ahLst/>
              <a:cxnLst/>
              <a:rect l="l" t="t" r="r" b="b"/>
              <a:pathLst>
                <a:path w="34108" h="34108" extrusionOk="0">
                  <a:moveTo>
                    <a:pt x="1" y="0"/>
                  </a:moveTo>
                  <a:lnTo>
                    <a:pt x="1" y="15742"/>
                  </a:lnTo>
                  <a:cubicBezTo>
                    <a:pt x="9835" y="16418"/>
                    <a:pt x="17690" y="24273"/>
                    <a:pt x="18366" y="34108"/>
                  </a:cubicBezTo>
                  <a:lnTo>
                    <a:pt x="34108" y="34108"/>
                  </a:lnTo>
                  <a:cubicBezTo>
                    <a:pt x="33384" y="15598"/>
                    <a:pt x="18511" y="72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7"/>
            <p:cNvSpPr/>
            <p:nvPr/>
          </p:nvSpPr>
          <p:spPr>
            <a:xfrm>
              <a:off x="7808869" y="2559505"/>
              <a:ext cx="690094" cy="334300"/>
            </a:xfrm>
            <a:custGeom>
              <a:avLst/>
              <a:gdLst/>
              <a:ahLst/>
              <a:cxnLst/>
              <a:rect l="l" t="t" r="r" b="b"/>
              <a:pathLst>
                <a:path w="59943" h="29038" extrusionOk="0">
                  <a:moveTo>
                    <a:pt x="14520" y="1"/>
                  </a:moveTo>
                  <a:cubicBezTo>
                    <a:pt x="6504" y="1"/>
                    <a:pt x="1" y="6503"/>
                    <a:pt x="1" y="14519"/>
                  </a:cubicBezTo>
                  <a:cubicBezTo>
                    <a:pt x="1" y="22535"/>
                    <a:pt x="6504" y="29038"/>
                    <a:pt x="14520" y="29038"/>
                  </a:cubicBezTo>
                  <a:lnTo>
                    <a:pt x="45424" y="29038"/>
                  </a:lnTo>
                  <a:cubicBezTo>
                    <a:pt x="53440" y="29038"/>
                    <a:pt x="59942" y="22535"/>
                    <a:pt x="59942" y="14519"/>
                  </a:cubicBezTo>
                  <a:cubicBezTo>
                    <a:pt x="59942" y="6503"/>
                    <a:pt x="53440" y="1"/>
                    <a:pt x="45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7"/>
            <p:cNvSpPr/>
            <p:nvPr/>
          </p:nvSpPr>
          <p:spPr>
            <a:xfrm>
              <a:off x="7808869" y="2559505"/>
              <a:ext cx="690094" cy="334300"/>
            </a:xfrm>
            <a:custGeom>
              <a:avLst/>
              <a:gdLst/>
              <a:ahLst/>
              <a:cxnLst/>
              <a:rect l="l" t="t" r="r" b="b"/>
              <a:pathLst>
                <a:path w="59943" h="29038" extrusionOk="0">
                  <a:moveTo>
                    <a:pt x="14520" y="1"/>
                  </a:moveTo>
                  <a:cubicBezTo>
                    <a:pt x="6504" y="1"/>
                    <a:pt x="1" y="6503"/>
                    <a:pt x="1" y="14519"/>
                  </a:cubicBezTo>
                  <a:cubicBezTo>
                    <a:pt x="1" y="22535"/>
                    <a:pt x="6504" y="29038"/>
                    <a:pt x="14520" y="29038"/>
                  </a:cubicBezTo>
                  <a:lnTo>
                    <a:pt x="45424" y="29038"/>
                  </a:lnTo>
                  <a:cubicBezTo>
                    <a:pt x="53440" y="29038"/>
                    <a:pt x="59942" y="22535"/>
                    <a:pt x="59942" y="14519"/>
                  </a:cubicBezTo>
                  <a:cubicBezTo>
                    <a:pt x="59942" y="6503"/>
                    <a:pt x="53440" y="1"/>
                    <a:pt x="45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7"/>
            <p:cNvSpPr/>
            <p:nvPr/>
          </p:nvSpPr>
          <p:spPr>
            <a:xfrm>
              <a:off x="7958977" y="2642526"/>
              <a:ext cx="158067" cy="150284"/>
            </a:xfrm>
            <a:custGeom>
              <a:avLst/>
              <a:gdLst/>
              <a:ahLst/>
              <a:cxnLst/>
              <a:rect l="l" t="t" r="r" b="b"/>
              <a:pathLst>
                <a:path w="13730" h="13054" extrusionOk="0">
                  <a:moveTo>
                    <a:pt x="6858" y="1"/>
                  </a:moveTo>
                  <a:lnTo>
                    <a:pt x="4748" y="4297"/>
                  </a:lnTo>
                  <a:lnTo>
                    <a:pt x="1" y="4990"/>
                  </a:lnTo>
                  <a:lnTo>
                    <a:pt x="3429" y="8338"/>
                  </a:lnTo>
                  <a:lnTo>
                    <a:pt x="2624" y="13054"/>
                  </a:lnTo>
                  <a:lnTo>
                    <a:pt x="6858" y="10832"/>
                  </a:lnTo>
                  <a:lnTo>
                    <a:pt x="11107" y="13054"/>
                  </a:lnTo>
                  <a:lnTo>
                    <a:pt x="10302" y="8338"/>
                  </a:lnTo>
                  <a:lnTo>
                    <a:pt x="13730" y="4990"/>
                  </a:lnTo>
                  <a:lnTo>
                    <a:pt x="8982" y="4297"/>
                  </a:lnTo>
                  <a:lnTo>
                    <a:pt x="6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7"/>
            <p:cNvSpPr/>
            <p:nvPr/>
          </p:nvSpPr>
          <p:spPr>
            <a:xfrm>
              <a:off x="8190805" y="2642526"/>
              <a:ext cx="158078" cy="150284"/>
            </a:xfrm>
            <a:custGeom>
              <a:avLst/>
              <a:gdLst/>
              <a:ahLst/>
              <a:cxnLst/>
              <a:rect l="l" t="t" r="r" b="b"/>
              <a:pathLst>
                <a:path w="13731" h="13054" extrusionOk="0">
                  <a:moveTo>
                    <a:pt x="6857" y="1"/>
                  </a:moveTo>
                  <a:lnTo>
                    <a:pt x="4732" y="4297"/>
                  </a:lnTo>
                  <a:lnTo>
                    <a:pt x="0" y="4990"/>
                  </a:lnTo>
                  <a:lnTo>
                    <a:pt x="3429" y="8338"/>
                  </a:lnTo>
                  <a:lnTo>
                    <a:pt x="2624" y="13054"/>
                  </a:lnTo>
                  <a:lnTo>
                    <a:pt x="2624" y="13054"/>
                  </a:lnTo>
                  <a:lnTo>
                    <a:pt x="6857" y="10832"/>
                  </a:lnTo>
                  <a:lnTo>
                    <a:pt x="11106" y="13054"/>
                  </a:lnTo>
                  <a:lnTo>
                    <a:pt x="10286" y="8338"/>
                  </a:lnTo>
                  <a:lnTo>
                    <a:pt x="13731" y="4990"/>
                  </a:lnTo>
                  <a:lnTo>
                    <a:pt x="8982" y="4297"/>
                  </a:lnTo>
                  <a:lnTo>
                    <a:pt x="68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7"/>
            <p:cNvSpPr/>
            <p:nvPr/>
          </p:nvSpPr>
          <p:spPr>
            <a:xfrm>
              <a:off x="7340204" y="3651372"/>
              <a:ext cx="334496" cy="52819"/>
            </a:xfrm>
            <a:custGeom>
              <a:avLst/>
              <a:gdLst/>
              <a:ahLst/>
              <a:cxnLst/>
              <a:rect l="l" t="t" r="r" b="b"/>
              <a:pathLst>
                <a:path w="29055" h="4588" extrusionOk="0">
                  <a:moveTo>
                    <a:pt x="2303" y="1"/>
                  </a:moveTo>
                  <a:cubicBezTo>
                    <a:pt x="1031" y="1"/>
                    <a:pt x="1" y="1014"/>
                    <a:pt x="1" y="2286"/>
                  </a:cubicBezTo>
                  <a:cubicBezTo>
                    <a:pt x="1" y="3557"/>
                    <a:pt x="1031" y="4588"/>
                    <a:pt x="2303" y="4588"/>
                  </a:cubicBezTo>
                  <a:lnTo>
                    <a:pt x="26752" y="4588"/>
                  </a:lnTo>
                  <a:cubicBezTo>
                    <a:pt x="28024" y="4588"/>
                    <a:pt x="29054" y="3557"/>
                    <a:pt x="29054" y="2286"/>
                  </a:cubicBezTo>
                  <a:cubicBezTo>
                    <a:pt x="29054" y="1014"/>
                    <a:pt x="28024" y="1"/>
                    <a:pt x="26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7"/>
            <p:cNvSpPr/>
            <p:nvPr/>
          </p:nvSpPr>
          <p:spPr>
            <a:xfrm>
              <a:off x="7724742" y="3651372"/>
              <a:ext cx="197543" cy="52819"/>
            </a:xfrm>
            <a:custGeom>
              <a:avLst/>
              <a:gdLst/>
              <a:ahLst/>
              <a:cxnLst/>
              <a:rect l="l" t="t" r="r" b="b"/>
              <a:pathLst>
                <a:path w="17159" h="4588" extrusionOk="0">
                  <a:moveTo>
                    <a:pt x="2286" y="1"/>
                  </a:moveTo>
                  <a:cubicBezTo>
                    <a:pt x="1031" y="1"/>
                    <a:pt x="0" y="1014"/>
                    <a:pt x="0" y="2286"/>
                  </a:cubicBezTo>
                  <a:cubicBezTo>
                    <a:pt x="0" y="3557"/>
                    <a:pt x="1031" y="4588"/>
                    <a:pt x="2286" y="4588"/>
                  </a:cubicBezTo>
                  <a:lnTo>
                    <a:pt x="14873" y="4588"/>
                  </a:lnTo>
                  <a:cubicBezTo>
                    <a:pt x="16144" y="4588"/>
                    <a:pt x="17159" y="3557"/>
                    <a:pt x="17159" y="2286"/>
                  </a:cubicBezTo>
                  <a:cubicBezTo>
                    <a:pt x="17159" y="1014"/>
                    <a:pt x="16144" y="1"/>
                    <a:pt x="14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7"/>
            <p:cNvSpPr/>
            <p:nvPr/>
          </p:nvSpPr>
          <p:spPr>
            <a:xfrm>
              <a:off x="7347987" y="3531659"/>
              <a:ext cx="193099" cy="21505"/>
            </a:xfrm>
            <a:custGeom>
              <a:avLst/>
              <a:gdLst/>
              <a:ahLst/>
              <a:cxnLst/>
              <a:rect l="l" t="t" r="r" b="b"/>
              <a:pathLst>
                <a:path w="16773" h="1868" extrusionOk="0">
                  <a:moveTo>
                    <a:pt x="934" y="1"/>
                  </a:moveTo>
                  <a:cubicBezTo>
                    <a:pt x="419" y="1"/>
                    <a:pt x="1" y="419"/>
                    <a:pt x="1" y="934"/>
                  </a:cubicBezTo>
                  <a:cubicBezTo>
                    <a:pt x="1" y="1450"/>
                    <a:pt x="419" y="1868"/>
                    <a:pt x="934" y="1868"/>
                  </a:cubicBezTo>
                  <a:lnTo>
                    <a:pt x="15856" y="1868"/>
                  </a:lnTo>
                  <a:cubicBezTo>
                    <a:pt x="16354" y="1868"/>
                    <a:pt x="16773" y="1450"/>
                    <a:pt x="16773" y="934"/>
                  </a:cubicBezTo>
                  <a:cubicBezTo>
                    <a:pt x="16773" y="419"/>
                    <a:pt x="16354" y="1"/>
                    <a:pt x="15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7"/>
            <p:cNvSpPr/>
            <p:nvPr/>
          </p:nvSpPr>
          <p:spPr>
            <a:xfrm>
              <a:off x="5725006" y="1597909"/>
              <a:ext cx="786442" cy="495878"/>
            </a:xfrm>
            <a:custGeom>
              <a:avLst/>
              <a:gdLst/>
              <a:ahLst/>
              <a:cxnLst/>
              <a:rect l="l" t="t" r="r" b="b"/>
              <a:pathLst>
                <a:path w="68312" h="43073" extrusionOk="0">
                  <a:moveTo>
                    <a:pt x="16048" y="0"/>
                  </a:moveTo>
                  <a:cubicBezTo>
                    <a:pt x="7179" y="0"/>
                    <a:pt x="0" y="7179"/>
                    <a:pt x="0" y="16048"/>
                  </a:cubicBezTo>
                  <a:lnTo>
                    <a:pt x="0" y="17046"/>
                  </a:lnTo>
                  <a:cubicBezTo>
                    <a:pt x="0" y="25899"/>
                    <a:pt x="7179" y="33093"/>
                    <a:pt x="16048" y="33093"/>
                  </a:cubicBezTo>
                  <a:lnTo>
                    <a:pt x="16918" y="33093"/>
                  </a:lnTo>
                  <a:lnTo>
                    <a:pt x="16918" y="43073"/>
                  </a:lnTo>
                  <a:lnTo>
                    <a:pt x="29215" y="33093"/>
                  </a:lnTo>
                  <a:lnTo>
                    <a:pt x="52280" y="33093"/>
                  </a:lnTo>
                  <a:cubicBezTo>
                    <a:pt x="61133" y="33093"/>
                    <a:pt x="68311" y="25899"/>
                    <a:pt x="68311" y="17046"/>
                  </a:cubicBezTo>
                  <a:lnTo>
                    <a:pt x="68311" y="16048"/>
                  </a:lnTo>
                  <a:cubicBezTo>
                    <a:pt x="68311" y="7179"/>
                    <a:pt x="61133" y="0"/>
                    <a:pt x="52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7"/>
            <p:cNvSpPr/>
            <p:nvPr/>
          </p:nvSpPr>
          <p:spPr>
            <a:xfrm>
              <a:off x="5829338" y="1701676"/>
              <a:ext cx="173459" cy="173459"/>
            </a:xfrm>
            <a:custGeom>
              <a:avLst/>
              <a:gdLst/>
              <a:ahLst/>
              <a:cxnLst/>
              <a:rect l="l" t="t" r="r" b="b"/>
              <a:pathLst>
                <a:path w="15067" h="15067" extrusionOk="0">
                  <a:moveTo>
                    <a:pt x="7534" y="1"/>
                  </a:moveTo>
                  <a:cubicBezTo>
                    <a:pt x="3364" y="1"/>
                    <a:pt x="1" y="3365"/>
                    <a:pt x="1" y="7534"/>
                  </a:cubicBezTo>
                  <a:cubicBezTo>
                    <a:pt x="1" y="11686"/>
                    <a:pt x="3364" y="15067"/>
                    <a:pt x="7534" y="15067"/>
                  </a:cubicBezTo>
                  <a:cubicBezTo>
                    <a:pt x="11686" y="15067"/>
                    <a:pt x="15067" y="11686"/>
                    <a:pt x="15067" y="7534"/>
                  </a:cubicBezTo>
                  <a:cubicBezTo>
                    <a:pt x="15067" y="3365"/>
                    <a:pt x="11686" y="1"/>
                    <a:pt x="7534" y="1"/>
                  </a:cubicBezTo>
                  <a:close/>
                </a:path>
              </a:pathLst>
            </a:custGeom>
            <a:solidFill>
              <a:srgbClr val="FAF6E8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7"/>
            <p:cNvSpPr/>
            <p:nvPr/>
          </p:nvSpPr>
          <p:spPr>
            <a:xfrm>
              <a:off x="5876783" y="1755788"/>
              <a:ext cx="78389" cy="71907"/>
            </a:xfrm>
            <a:custGeom>
              <a:avLst/>
              <a:gdLst/>
              <a:ahLst/>
              <a:cxnLst/>
              <a:rect l="l" t="t" r="r" b="b"/>
              <a:pathLst>
                <a:path w="6809" h="6246" extrusionOk="0">
                  <a:moveTo>
                    <a:pt x="1883" y="1"/>
                  </a:moveTo>
                  <a:cubicBezTo>
                    <a:pt x="821" y="1"/>
                    <a:pt x="0" y="822"/>
                    <a:pt x="0" y="1868"/>
                  </a:cubicBezTo>
                  <a:cubicBezTo>
                    <a:pt x="0" y="3156"/>
                    <a:pt x="1159" y="4202"/>
                    <a:pt x="2913" y="5795"/>
                  </a:cubicBezTo>
                  <a:lnTo>
                    <a:pt x="3413" y="6246"/>
                  </a:lnTo>
                  <a:lnTo>
                    <a:pt x="3895" y="5795"/>
                  </a:lnTo>
                  <a:cubicBezTo>
                    <a:pt x="5649" y="4202"/>
                    <a:pt x="6808" y="3156"/>
                    <a:pt x="6808" y="1868"/>
                  </a:cubicBezTo>
                  <a:cubicBezTo>
                    <a:pt x="6808" y="822"/>
                    <a:pt x="5988" y="1"/>
                    <a:pt x="4941" y="1"/>
                  </a:cubicBezTo>
                  <a:cubicBezTo>
                    <a:pt x="4346" y="1"/>
                    <a:pt x="3782" y="275"/>
                    <a:pt x="3413" y="709"/>
                  </a:cubicBezTo>
                  <a:cubicBezTo>
                    <a:pt x="3042" y="275"/>
                    <a:pt x="2462" y="1"/>
                    <a:pt x="1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" name="Google Shape;1039;p57"/>
            <p:cNvGrpSpPr/>
            <p:nvPr/>
          </p:nvGrpSpPr>
          <p:grpSpPr>
            <a:xfrm>
              <a:off x="7347827" y="3520282"/>
              <a:ext cx="566514" cy="47034"/>
              <a:chOff x="7321597" y="3605750"/>
              <a:chExt cx="542015" cy="45000"/>
            </a:xfrm>
          </p:grpSpPr>
          <p:sp>
            <p:nvSpPr>
              <p:cNvPr id="1040" name="Google Shape;1040;p57"/>
              <p:cNvSpPr/>
              <p:nvPr/>
            </p:nvSpPr>
            <p:spPr>
              <a:xfrm>
                <a:off x="7321597" y="3616569"/>
                <a:ext cx="542015" cy="20576"/>
              </a:xfrm>
              <a:custGeom>
                <a:avLst/>
                <a:gdLst/>
                <a:ahLst/>
                <a:cxnLst/>
                <a:rect l="l" t="t" r="r" b="b"/>
                <a:pathLst>
                  <a:path w="49207" h="1868" extrusionOk="0">
                    <a:moveTo>
                      <a:pt x="934" y="1"/>
                    </a:moveTo>
                    <a:cubicBezTo>
                      <a:pt x="419" y="1"/>
                      <a:pt x="1" y="419"/>
                      <a:pt x="1" y="934"/>
                    </a:cubicBezTo>
                    <a:cubicBezTo>
                      <a:pt x="1" y="1450"/>
                      <a:pt x="419" y="1868"/>
                      <a:pt x="934" y="1868"/>
                    </a:cubicBezTo>
                    <a:lnTo>
                      <a:pt x="48289" y="1868"/>
                    </a:lnTo>
                    <a:cubicBezTo>
                      <a:pt x="48804" y="1868"/>
                      <a:pt x="49207" y="1450"/>
                      <a:pt x="49207" y="934"/>
                    </a:cubicBezTo>
                    <a:cubicBezTo>
                      <a:pt x="49207" y="419"/>
                      <a:pt x="48804" y="1"/>
                      <a:pt x="48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7"/>
              <p:cNvSpPr/>
              <p:nvPr/>
            </p:nvSpPr>
            <p:spPr>
              <a:xfrm>
                <a:off x="7489900" y="3605750"/>
                <a:ext cx="45000" cy="45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2000"/>
                  </a:schemeClr>
                </a:outerShdw>
                <a:reflection stA="7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2" name="Google Shape;1042;p57"/>
            <p:cNvGrpSpPr/>
            <p:nvPr/>
          </p:nvGrpSpPr>
          <p:grpSpPr>
            <a:xfrm>
              <a:off x="5672811" y="2114966"/>
              <a:ext cx="1772382" cy="1117818"/>
              <a:chOff x="3659925" y="3169675"/>
              <a:chExt cx="1891550" cy="1192975"/>
            </a:xfrm>
          </p:grpSpPr>
          <p:sp>
            <p:nvSpPr>
              <p:cNvPr id="1043" name="Google Shape;1043;p57"/>
              <p:cNvSpPr/>
              <p:nvPr/>
            </p:nvSpPr>
            <p:spPr>
              <a:xfrm>
                <a:off x="3659925" y="3169675"/>
                <a:ext cx="1891550" cy="1192975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47719" extrusionOk="0">
                    <a:moveTo>
                      <a:pt x="0" y="0"/>
                    </a:moveTo>
                    <a:lnTo>
                      <a:pt x="0" y="47719"/>
                    </a:lnTo>
                    <a:lnTo>
                      <a:pt x="75661" y="47719"/>
                    </a:lnTo>
                    <a:lnTo>
                      <a:pt x="75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7"/>
              <p:cNvSpPr/>
              <p:nvPr/>
            </p:nvSpPr>
            <p:spPr>
              <a:xfrm>
                <a:off x="3659925" y="3422775"/>
                <a:ext cx="1891550" cy="939875"/>
              </a:xfrm>
              <a:custGeom>
                <a:avLst/>
                <a:gdLst/>
                <a:ahLst/>
                <a:cxnLst/>
                <a:rect l="l" t="t" r="r" b="b"/>
                <a:pathLst>
                  <a:path w="75662" h="37595" extrusionOk="0">
                    <a:moveTo>
                      <a:pt x="23395" y="1"/>
                    </a:moveTo>
                    <a:lnTo>
                      <a:pt x="0" y="33200"/>
                    </a:lnTo>
                    <a:lnTo>
                      <a:pt x="0" y="37595"/>
                    </a:lnTo>
                    <a:lnTo>
                      <a:pt x="75661" y="37595"/>
                    </a:lnTo>
                    <a:lnTo>
                      <a:pt x="57946" y="12442"/>
                    </a:lnTo>
                    <a:lnTo>
                      <a:pt x="49089" y="25018"/>
                    </a:lnTo>
                    <a:lnTo>
                      <a:pt x="45048" y="30749"/>
                    </a:lnTo>
                    <a:lnTo>
                      <a:pt x="36630" y="18798"/>
                    </a:lnTo>
                    <a:lnTo>
                      <a:pt x="23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7"/>
              <p:cNvSpPr/>
              <p:nvPr/>
            </p:nvSpPr>
            <p:spPr>
              <a:xfrm>
                <a:off x="4641575" y="3369125"/>
                <a:ext cx="289100" cy="289075"/>
              </a:xfrm>
              <a:custGeom>
                <a:avLst/>
                <a:gdLst/>
                <a:ahLst/>
                <a:cxnLst/>
                <a:rect l="l" t="t" r="r" b="b"/>
                <a:pathLst>
                  <a:path w="11564" h="11563" extrusionOk="0">
                    <a:moveTo>
                      <a:pt x="5782" y="1"/>
                    </a:moveTo>
                    <a:cubicBezTo>
                      <a:pt x="2588" y="1"/>
                      <a:pt x="1" y="2586"/>
                      <a:pt x="1" y="5782"/>
                    </a:cubicBezTo>
                    <a:cubicBezTo>
                      <a:pt x="1" y="8976"/>
                      <a:pt x="2588" y="11563"/>
                      <a:pt x="5782" y="11563"/>
                    </a:cubicBezTo>
                    <a:cubicBezTo>
                      <a:pt x="8978" y="11563"/>
                      <a:pt x="11563" y="8976"/>
                      <a:pt x="11563" y="5782"/>
                    </a:cubicBezTo>
                    <a:cubicBezTo>
                      <a:pt x="11563" y="2586"/>
                      <a:pt x="8978" y="1"/>
                      <a:pt x="5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5000" endPos="18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6" name="Google Shape;1046;p57"/>
            <p:cNvSpPr/>
            <p:nvPr/>
          </p:nvSpPr>
          <p:spPr>
            <a:xfrm>
              <a:off x="7340204" y="3119697"/>
              <a:ext cx="582060" cy="321705"/>
            </a:xfrm>
            <a:custGeom>
              <a:avLst/>
              <a:gdLst/>
              <a:ahLst/>
              <a:cxnLst/>
              <a:rect l="l" t="t" r="r" b="b"/>
              <a:pathLst>
                <a:path w="50559" h="27944" extrusionOk="0">
                  <a:moveTo>
                    <a:pt x="3719" y="1"/>
                  </a:moveTo>
                  <a:cubicBezTo>
                    <a:pt x="1659" y="1"/>
                    <a:pt x="1" y="1675"/>
                    <a:pt x="1" y="3720"/>
                  </a:cubicBezTo>
                  <a:lnTo>
                    <a:pt x="1" y="24226"/>
                  </a:lnTo>
                  <a:cubicBezTo>
                    <a:pt x="1" y="26286"/>
                    <a:pt x="1659" y="27944"/>
                    <a:pt x="3719" y="27944"/>
                  </a:cubicBezTo>
                  <a:lnTo>
                    <a:pt x="46857" y="27944"/>
                  </a:lnTo>
                  <a:cubicBezTo>
                    <a:pt x="48900" y="27944"/>
                    <a:pt x="50559" y="26286"/>
                    <a:pt x="50559" y="24226"/>
                  </a:cubicBezTo>
                  <a:lnTo>
                    <a:pt x="50559" y="3720"/>
                  </a:lnTo>
                  <a:cubicBezTo>
                    <a:pt x="50559" y="1675"/>
                    <a:pt x="48900" y="1"/>
                    <a:pt x="468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7"/>
            <p:cNvSpPr/>
            <p:nvPr/>
          </p:nvSpPr>
          <p:spPr>
            <a:xfrm>
              <a:off x="7584271" y="3226677"/>
              <a:ext cx="98029" cy="107930"/>
            </a:xfrm>
            <a:custGeom>
              <a:avLst/>
              <a:gdLst/>
              <a:ahLst/>
              <a:cxnLst/>
              <a:rect l="l" t="t" r="r" b="b"/>
              <a:pathLst>
                <a:path w="8515" h="9375" extrusionOk="0">
                  <a:moveTo>
                    <a:pt x="923" y="0"/>
                  </a:moveTo>
                  <a:cubicBezTo>
                    <a:pt x="443" y="0"/>
                    <a:pt x="1" y="382"/>
                    <a:pt x="1" y="931"/>
                  </a:cubicBezTo>
                  <a:lnTo>
                    <a:pt x="1" y="8447"/>
                  </a:lnTo>
                  <a:cubicBezTo>
                    <a:pt x="1" y="8985"/>
                    <a:pt x="447" y="9375"/>
                    <a:pt x="931" y="9375"/>
                  </a:cubicBezTo>
                  <a:cubicBezTo>
                    <a:pt x="1083" y="9375"/>
                    <a:pt x="1238" y="9336"/>
                    <a:pt x="1385" y="9251"/>
                  </a:cubicBezTo>
                  <a:lnTo>
                    <a:pt x="7903" y="5485"/>
                  </a:lnTo>
                  <a:cubicBezTo>
                    <a:pt x="8515" y="5131"/>
                    <a:pt x="8515" y="4230"/>
                    <a:pt x="7903" y="3875"/>
                  </a:cubicBezTo>
                  <a:lnTo>
                    <a:pt x="1385" y="126"/>
                  </a:lnTo>
                  <a:cubicBezTo>
                    <a:pt x="1236" y="40"/>
                    <a:pt x="1078" y="0"/>
                    <a:pt x="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7"/>
            <p:cNvSpPr/>
            <p:nvPr/>
          </p:nvSpPr>
          <p:spPr>
            <a:xfrm>
              <a:off x="7198075" y="1534161"/>
              <a:ext cx="817756" cy="817767"/>
            </a:xfrm>
            <a:custGeom>
              <a:avLst/>
              <a:gdLst/>
              <a:ahLst/>
              <a:cxnLst/>
              <a:rect l="l" t="t" r="r" b="b"/>
              <a:pathLst>
                <a:path w="71032" h="71033" extrusionOk="0">
                  <a:moveTo>
                    <a:pt x="34140" y="0"/>
                  </a:moveTo>
                  <a:cubicBezTo>
                    <a:pt x="15163" y="740"/>
                    <a:pt x="1" y="16338"/>
                    <a:pt x="1" y="35492"/>
                  </a:cubicBezTo>
                  <a:cubicBezTo>
                    <a:pt x="1" y="55129"/>
                    <a:pt x="15919" y="71032"/>
                    <a:pt x="35541" y="71032"/>
                  </a:cubicBezTo>
                  <a:cubicBezTo>
                    <a:pt x="54695" y="71032"/>
                    <a:pt x="70291" y="55870"/>
                    <a:pt x="71032" y="36892"/>
                  </a:cubicBezTo>
                  <a:lnTo>
                    <a:pt x="55290" y="36892"/>
                  </a:lnTo>
                  <a:cubicBezTo>
                    <a:pt x="54581" y="47193"/>
                    <a:pt x="46018" y="55322"/>
                    <a:pt x="35541" y="55322"/>
                  </a:cubicBezTo>
                  <a:cubicBezTo>
                    <a:pt x="24579" y="55322"/>
                    <a:pt x="15710" y="46453"/>
                    <a:pt x="15710" y="35492"/>
                  </a:cubicBezTo>
                  <a:cubicBezTo>
                    <a:pt x="15710" y="25013"/>
                    <a:pt x="23838" y="16450"/>
                    <a:pt x="34140" y="15742"/>
                  </a:cubicBezTo>
                  <a:lnTo>
                    <a:pt x="341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7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9" name="Google Shape;1049;p57"/>
            <p:cNvGrpSpPr/>
            <p:nvPr/>
          </p:nvGrpSpPr>
          <p:grpSpPr>
            <a:xfrm rot="5400000">
              <a:off x="7923908" y="2020855"/>
              <a:ext cx="575161" cy="188875"/>
              <a:chOff x="6872640" y="3345236"/>
              <a:chExt cx="575161" cy="188875"/>
            </a:xfrm>
          </p:grpSpPr>
          <p:sp>
            <p:nvSpPr>
              <p:cNvPr id="1050" name="Google Shape;1050;p57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7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2" name="Google Shape;1052;p57"/>
            <p:cNvGrpSpPr/>
            <p:nvPr/>
          </p:nvGrpSpPr>
          <p:grpSpPr>
            <a:xfrm rot="-6299960">
              <a:off x="4640189" y="2322758"/>
              <a:ext cx="575144" cy="188870"/>
              <a:chOff x="6872640" y="3345236"/>
              <a:chExt cx="575161" cy="188875"/>
            </a:xfrm>
          </p:grpSpPr>
          <p:sp>
            <p:nvSpPr>
              <p:cNvPr id="1053" name="Google Shape;1053;p57"/>
              <p:cNvSpPr/>
              <p:nvPr/>
            </p:nvSpPr>
            <p:spPr>
              <a:xfrm>
                <a:off x="7327202" y="3345236"/>
                <a:ext cx="120600" cy="120600"/>
              </a:xfrm>
              <a:prstGeom prst="ellipse">
                <a:avLst/>
              </a:prstGeom>
              <a:gradFill>
                <a:gsLst>
                  <a:gs pos="0">
                    <a:srgbClr val="81EEEB"/>
                  </a:gs>
                  <a:gs pos="100000">
                    <a:srgbClr val="3AE4DF"/>
                  </a:gs>
                </a:gsLst>
                <a:lin ang="8100019" scaled="0"/>
              </a:gra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7"/>
              <p:cNvSpPr/>
              <p:nvPr/>
            </p:nvSpPr>
            <p:spPr>
              <a:xfrm>
                <a:off x="6872640" y="3488811"/>
                <a:ext cx="45300" cy="45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57163" dist="85725" dir="5400000" algn="bl" rotWithShape="0">
                  <a:schemeClr val="dk1">
                    <a:alpha val="3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5D056E1-779B-A664-5D2C-6CFC9CF1E708}"/>
              </a:ext>
            </a:extLst>
          </p:cNvPr>
          <p:cNvSpPr txBox="1"/>
          <p:nvPr/>
        </p:nvSpPr>
        <p:spPr>
          <a:xfrm>
            <a:off x="860116" y="433047"/>
            <a:ext cx="4572000" cy="34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rtl="1">
              <a:buClr>
                <a:schemeClr val="lt1"/>
              </a:buClr>
              <a:buSzPts val="3500"/>
              <a:buFont typeface="Montserrat"/>
              <a:buNone/>
              <a:defRPr sz="3000" b="1">
                <a:solidFill>
                  <a:schemeClr val="lt1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defRPr>
            </a:lvl1pPr>
            <a:lvl2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buClr>
                <a:schemeClr val="lt1"/>
              </a:buClr>
              <a:buSzPts val="3500"/>
              <a:buFont typeface="Montserrat"/>
              <a:buNone/>
              <a:defRPr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ar-SA" sz="1600" b="0" dirty="0"/>
              <a:t>لتحميل </a:t>
            </a:r>
            <a:r>
              <a:rPr lang="en-US" sz="1600" b="0" dirty="0"/>
              <a:t> Upload </a:t>
            </a:r>
            <a:r>
              <a:rPr lang="ar-SA" sz="1600" b="0" dirty="0"/>
              <a:t>ملف: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AE48C34-CD9A-AB35-4B81-870FAC34F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66" y="836084"/>
            <a:ext cx="4634402" cy="251063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AB97EFB-9B8C-615B-339B-9B1AA9C22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0" b="95434" l="767" r="98210">
                        <a14:foregroundMark x1="88491" y1="20548" x2="19182" y2="51142"/>
                        <a14:foregroundMark x1="91304" y1="12329" x2="6652" y2="23955"/>
                        <a14:foregroundMark x1="3322" y1="45456" x2="2929" y2="50894"/>
                        <a14:foregroundMark x1="18414" y1="7763" x2="14322" y2="66667"/>
                        <a14:foregroundMark x1="10997" y1="10502" x2="68542" y2="2283"/>
                        <a14:foregroundMark x1="5882" y1="4566" x2="73146" y2="4566"/>
                        <a14:foregroundMark x1="93606" y1="7306" x2="94373" y2="7306"/>
                        <a14:foregroundMark x1="78005" y1="4566" x2="98465" y2="40183"/>
                        <a14:foregroundMark x1="98465" y1="40183" x2="97187" y2="68950"/>
                        <a14:foregroundMark x1="92583" y1="18721" x2="92583" y2="92237"/>
                        <a14:foregroundMark x1="92583" y1="92237" x2="90793" y2="89498"/>
                        <a14:foregroundMark x1="81330" y1="25114" x2="82353" y2="83562"/>
                        <a14:foregroundMark x1="93862" y1="68493" x2="11765" y2="87215"/>
                        <a14:foregroundMark x1="17391" y1="57991" x2="62404" y2="95890"/>
                        <a14:foregroundMark x1="62404" y1="95890" x2="90026" y2="91324"/>
                        <a14:foregroundMark x1="90026" y1="91324" x2="94373" y2="87671"/>
                        <a14:foregroundMark x1="94373" y1="87671" x2="51151" y2="85845"/>
                        <a14:foregroundMark x1="72890" y1="45662" x2="47059" y2="77169"/>
                        <a14:foregroundMark x1="72123" y1="34247" x2="41688" y2="84932"/>
                        <a14:foregroundMark x1="78261" y1="36986" x2="28133" y2="57991"/>
                        <a14:foregroundMark x1="80051" y1="19635" x2="97187" y2="5936"/>
                        <a14:foregroundMark x1="65217" y1="94977" x2="7163" y2="91201"/>
                        <a14:foregroundMark x1="73913" y1="81279" x2="26087" y2="87215"/>
                        <a14:foregroundMark x1="59847" y1="86758" x2="29156" y2="86758"/>
                        <a14:foregroundMark x1="41688" y1="92237" x2="7163" y2="95003"/>
                        <a14:foregroundMark x1="29412" y1="66667" x2="11765" y2="78082"/>
                        <a14:foregroundMark x1="15601" y1="52511" x2="7163" y2="77030"/>
                        <a14:foregroundMark x1="4259" y1="48435" x2="3659" y2="52666"/>
                        <a14:foregroundMark x1="5429" y1="40183" x2="5406" y2="40348"/>
                        <a14:foregroundMark x1="4092" y1="50228" x2="7673" y2="48858"/>
                        <a14:foregroundMark x1="2558" y1="48402" x2="6394" y2="47945"/>
                        <a14:foregroundMark x1="2046" y1="53881" x2="6138" y2="51598"/>
                        <a14:backgroundMark x1="2302" y1="14155" x2="2302" y2="30594"/>
                        <a14:backgroundMark x1="2813" y1="29680" x2="2813" y2="40183"/>
                        <a14:backgroundMark x1="2813" y1="61187" x2="2813" y2="91781"/>
                        <a14:backgroundMark x1="2813" y1="87671" x2="2813" y2="98630"/>
                        <a14:backgroundMark x1="1790" y1="68493" x2="1560" y2="59861"/>
                        <a14:backgroundMark x1="4506" y1="42706" x2="5371" y2="36530"/>
                        <a14:backgroundMark x1="1595" y1="55391" x2="767" y2="55708"/>
                        <a14:backgroundMark x1="3581" y1="61187" x2="767" y2="61187"/>
                        <a14:backgroundMark x1="3969" y1="44278" x2="2813" y2="43836"/>
                        <a14:backgroundMark x1="4604" y1="38356" x2="1790" y2="392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466" y="2803867"/>
            <a:ext cx="3093738" cy="16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1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95"/>
          <p:cNvSpPr/>
          <p:nvPr/>
        </p:nvSpPr>
        <p:spPr>
          <a:xfrm flipH="1">
            <a:off x="311014" y="3414073"/>
            <a:ext cx="299613" cy="948862"/>
          </a:xfrm>
          <a:custGeom>
            <a:avLst/>
            <a:gdLst/>
            <a:ahLst/>
            <a:cxnLst/>
            <a:rect l="l" t="t" r="r" b="b"/>
            <a:pathLst>
              <a:path w="28348" h="89777" extrusionOk="0">
                <a:moveTo>
                  <a:pt x="22990" y="0"/>
                </a:moveTo>
                <a:cubicBezTo>
                  <a:pt x="20759" y="0"/>
                  <a:pt x="19253" y="2249"/>
                  <a:pt x="18933" y="4480"/>
                </a:cubicBezTo>
                <a:cubicBezTo>
                  <a:pt x="18764" y="5765"/>
                  <a:pt x="18764" y="7016"/>
                  <a:pt x="18764" y="8215"/>
                </a:cubicBezTo>
                <a:cubicBezTo>
                  <a:pt x="18764" y="10616"/>
                  <a:pt x="18764" y="12881"/>
                  <a:pt x="17445" y="15281"/>
                </a:cubicBezTo>
                <a:cubicBezTo>
                  <a:pt x="16634" y="16769"/>
                  <a:pt x="15535" y="18071"/>
                  <a:pt x="14453" y="19322"/>
                </a:cubicBezTo>
                <a:cubicBezTo>
                  <a:pt x="13693" y="20235"/>
                  <a:pt x="12881" y="21181"/>
                  <a:pt x="12221" y="22178"/>
                </a:cubicBezTo>
                <a:cubicBezTo>
                  <a:pt x="9839" y="25694"/>
                  <a:pt x="9010" y="30005"/>
                  <a:pt x="9805" y="34653"/>
                </a:cubicBezTo>
                <a:cubicBezTo>
                  <a:pt x="10515" y="38795"/>
                  <a:pt x="9433" y="42090"/>
                  <a:pt x="6052" y="46030"/>
                </a:cubicBezTo>
                <a:cubicBezTo>
                  <a:pt x="3077" y="49512"/>
                  <a:pt x="1" y="53096"/>
                  <a:pt x="964" y="58167"/>
                </a:cubicBezTo>
                <a:cubicBezTo>
                  <a:pt x="1302" y="59958"/>
                  <a:pt x="2131" y="61716"/>
                  <a:pt x="2924" y="63441"/>
                </a:cubicBezTo>
                <a:cubicBezTo>
                  <a:pt x="4311" y="66364"/>
                  <a:pt x="5714" y="69391"/>
                  <a:pt x="4885" y="72772"/>
                </a:cubicBezTo>
                <a:cubicBezTo>
                  <a:pt x="4599" y="73921"/>
                  <a:pt x="4040" y="74985"/>
                  <a:pt x="3517" y="75999"/>
                </a:cubicBezTo>
                <a:cubicBezTo>
                  <a:pt x="3246" y="76524"/>
                  <a:pt x="2958" y="77065"/>
                  <a:pt x="2722" y="77606"/>
                </a:cubicBezTo>
                <a:cubicBezTo>
                  <a:pt x="1741" y="79837"/>
                  <a:pt x="1471" y="82186"/>
                  <a:pt x="1978" y="84248"/>
                </a:cubicBezTo>
                <a:cubicBezTo>
                  <a:pt x="2367" y="85905"/>
                  <a:pt x="3314" y="87426"/>
                  <a:pt x="4565" y="88441"/>
                </a:cubicBezTo>
                <a:cubicBezTo>
                  <a:pt x="5020" y="88813"/>
                  <a:pt x="5494" y="89101"/>
                  <a:pt x="6001" y="89320"/>
                </a:cubicBezTo>
                <a:cubicBezTo>
                  <a:pt x="6677" y="89624"/>
                  <a:pt x="7472" y="89777"/>
                  <a:pt x="8401" y="89777"/>
                </a:cubicBezTo>
                <a:cubicBezTo>
                  <a:pt x="10768" y="89777"/>
                  <a:pt x="13727" y="88762"/>
                  <a:pt x="15552" y="87309"/>
                </a:cubicBezTo>
                <a:cubicBezTo>
                  <a:pt x="18527" y="84976"/>
                  <a:pt x="18392" y="81866"/>
                  <a:pt x="18239" y="78569"/>
                </a:cubicBezTo>
                <a:cubicBezTo>
                  <a:pt x="18122" y="75932"/>
                  <a:pt x="18003" y="73227"/>
                  <a:pt x="19456" y="70777"/>
                </a:cubicBezTo>
                <a:cubicBezTo>
                  <a:pt x="20099" y="69661"/>
                  <a:pt x="20910" y="68647"/>
                  <a:pt x="21671" y="67649"/>
                </a:cubicBezTo>
                <a:cubicBezTo>
                  <a:pt x="22972" y="65976"/>
                  <a:pt x="24207" y="64403"/>
                  <a:pt x="24832" y="62426"/>
                </a:cubicBezTo>
                <a:cubicBezTo>
                  <a:pt x="25796" y="59418"/>
                  <a:pt x="24967" y="56172"/>
                  <a:pt x="24122" y="53670"/>
                </a:cubicBezTo>
                <a:cubicBezTo>
                  <a:pt x="23885" y="52994"/>
                  <a:pt x="23632" y="52300"/>
                  <a:pt x="23396" y="51624"/>
                </a:cubicBezTo>
                <a:cubicBezTo>
                  <a:pt x="22600" y="49444"/>
                  <a:pt x="21789" y="47195"/>
                  <a:pt x="21536" y="44846"/>
                </a:cubicBezTo>
                <a:cubicBezTo>
                  <a:pt x="21282" y="42226"/>
                  <a:pt x="21773" y="40096"/>
                  <a:pt x="23057" y="38304"/>
                </a:cubicBezTo>
                <a:cubicBezTo>
                  <a:pt x="23396" y="37831"/>
                  <a:pt x="23767" y="37391"/>
                  <a:pt x="24122" y="36952"/>
                </a:cubicBezTo>
                <a:cubicBezTo>
                  <a:pt x="24680" y="36259"/>
                  <a:pt x="25271" y="35532"/>
                  <a:pt x="25728" y="34754"/>
                </a:cubicBezTo>
                <a:cubicBezTo>
                  <a:pt x="27638" y="31441"/>
                  <a:pt x="26826" y="28078"/>
                  <a:pt x="25947" y="24511"/>
                </a:cubicBezTo>
                <a:cubicBezTo>
                  <a:pt x="25187" y="21434"/>
                  <a:pt x="24410" y="18274"/>
                  <a:pt x="25508" y="15130"/>
                </a:cubicBezTo>
                <a:cubicBezTo>
                  <a:pt x="25812" y="14267"/>
                  <a:pt x="26218" y="13439"/>
                  <a:pt x="26623" y="12644"/>
                </a:cubicBezTo>
                <a:cubicBezTo>
                  <a:pt x="26860" y="12155"/>
                  <a:pt x="27097" y="11647"/>
                  <a:pt x="27317" y="11157"/>
                </a:cubicBezTo>
                <a:cubicBezTo>
                  <a:pt x="28162" y="9213"/>
                  <a:pt x="28348" y="6745"/>
                  <a:pt x="27790" y="4530"/>
                </a:cubicBezTo>
                <a:cubicBezTo>
                  <a:pt x="27317" y="2637"/>
                  <a:pt x="26150" y="1082"/>
                  <a:pt x="24663" y="390"/>
                </a:cubicBezTo>
                <a:cubicBezTo>
                  <a:pt x="24105" y="135"/>
                  <a:pt x="23531" y="0"/>
                  <a:pt x="229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95"/>
          <p:cNvSpPr/>
          <p:nvPr/>
        </p:nvSpPr>
        <p:spPr>
          <a:xfrm rot="945579">
            <a:off x="1290519" y="3174707"/>
            <a:ext cx="376966" cy="714181"/>
          </a:xfrm>
          <a:custGeom>
            <a:avLst/>
            <a:gdLst/>
            <a:ahLst/>
            <a:cxnLst/>
            <a:rect l="l" t="t" r="r" b="b"/>
            <a:pathLst>
              <a:path w="38055" h="72097" extrusionOk="0">
                <a:moveTo>
                  <a:pt x="19018" y="1"/>
                </a:moveTo>
                <a:cubicBezTo>
                  <a:pt x="9466" y="1"/>
                  <a:pt x="11499" y="10605"/>
                  <a:pt x="12568" y="20176"/>
                </a:cubicBezTo>
                <a:cubicBezTo>
                  <a:pt x="13620" y="29765"/>
                  <a:pt x="10833" y="34550"/>
                  <a:pt x="7765" y="42508"/>
                </a:cubicBezTo>
                <a:cubicBezTo>
                  <a:pt x="4715" y="50466"/>
                  <a:pt x="0" y="72097"/>
                  <a:pt x="19018" y="72097"/>
                </a:cubicBezTo>
                <a:cubicBezTo>
                  <a:pt x="38055" y="72097"/>
                  <a:pt x="33340" y="50466"/>
                  <a:pt x="30290" y="42508"/>
                </a:cubicBezTo>
                <a:cubicBezTo>
                  <a:pt x="27222" y="34550"/>
                  <a:pt x="24436" y="29765"/>
                  <a:pt x="25487" y="20176"/>
                </a:cubicBezTo>
                <a:cubicBezTo>
                  <a:pt x="26556" y="10605"/>
                  <a:pt x="28589" y="1"/>
                  <a:pt x="190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31000"/>
              </a:schemeClr>
            </a:outerShdw>
            <a:reflection stA="5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95"/>
          <p:cNvSpPr txBox="1">
            <a:spLocks noGrp="1"/>
          </p:cNvSpPr>
          <p:nvPr>
            <p:ph type="title"/>
          </p:nvPr>
        </p:nvSpPr>
        <p:spPr>
          <a:xfrm>
            <a:off x="5141460" y="569031"/>
            <a:ext cx="322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عرض الصور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89" name="Google Shape;2289;p95"/>
          <p:cNvGrpSpPr/>
          <p:nvPr/>
        </p:nvGrpSpPr>
        <p:grpSpPr>
          <a:xfrm>
            <a:off x="629242" y="2658583"/>
            <a:ext cx="858933" cy="1740791"/>
            <a:chOff x="1947300" y="238125"/>
            <a:chExt cx="2584400" cy="5237775"/>
          </a:xfrm>
        </p:grpSpPr>
        <p:sp>
          <p:nvSpPr>
            <p:cNvPr id="2290" name="Google Shape;2290;p95"/>
            <p:cNvSpPr/>
            <p:nvPr/>
          </p:nvSpPr>
          <p:spPr>
            <a:xfrm>
              <a:off x="1947300" y="238125"/>
              <a:ext cx="2584400" cy="5237775"/>
            </a:xfrm>
            <a:custGeom>
              <a:avLst/>
              <a:gdLst/>
              <a:ahLst/>
              <a:cxnLst/>
              <a:rect l="l" t="t" r="r" b="b"/>
              <a:pathLst>
                <a:path w="103376" h="209511" extrusionOk="0">
                  <a:moveTo>
                    <a:pt x="11629" y="0"/>
                  </a:moveTo>
                  <a:cubicBezTo>
                    <a:pt x="5223" y="0"/>
                    <a:pt x="1" y="5222"/>
                    <a:pt x="1" y="11644"/>
                  </a:cubicBezTo>
                  <a:lnTo>
                    <a:pt x="1" y="197851"/>
                  </a:lnTo>
                  <a:cubicBezTo>
                    <a:pt x="1" y="204273"/>
                    <a:pt x="5223" y="209510"/>
                    <a:pt x="11629" y="209510"/>
                  </a:cubicBezTo>
                  <a:lnTo>
                    <a:pt x="91748" y="209510"/>
                  </a:lnTo>
                  <a:cubicBezTo>
                    <a:pt x="98170" y="209510"/>
                    <a:pt x="103376" y="204273"/>
                    <a:pt x="103376" y="197851"/>
                  </a:cubicBezTo>
                  <a:lnTo>
                    <a:pt x="103376" y="11644"/>
                  </a:lnTo>
                  <a:cubicBezTo>
                    <a:pt x="103376" y="5222"/>
                    <a:pt x="98170" y="0"/>
                    <a:pt x="91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95"/>
            <p:cNvSpPr/>
            <p:nvPr/>
          </p:nvSpPr>
          <p:spPr>
            <a:xfrm>
              <a:off x="2001075" y="311775"/>
              <a:ext cx="2476850" cy="365550"/>
            </a:xfrm>
            <a:custGeom>
              <a:avLst/>
              <a:gdLst/>
              <a:ahLst/>
              <a:cxnLst/>
              <a:rect l="l" t="t" r="r" b="b"/>
              <a:pathLst>
                <a:path w="99074" h="14622" extrusionOk="0">
                  <a:moveTo>
                    <a:pt x="10070" y="1"/>
                  </a:moveTo>
                  <a:cubicBezTo>
                    <a:pt x="4506" y="1"/>
                    <a:pt x="1" y="4505"/>
                    <a:pt x="1" y="10070"/>
                  </a:cubicBezTo>
                  <a:lnTo>
                    <a:pt x="1" y="14622"/>
                  </a:lnTo>
                  <a:lnTo>
                    <a:pt x="99074" y="14622"/>
                  </a:lnTo>
                  <a:lnTo>
                    <a:pt x="99074" y="10070"/>
                  </a:lnTo>
                  <a:cubicBezTo>
                    <a:pt x="99074" y="4505"/>
                    <a:pt x="94570" y="1"/>
                    <a:pt x="89020" y="1"/>
                  </a:cubicBezTo>
                  <a:lnTo>
                    <a:pt x="54432" y="1"/>
                  </a:lnTo>
                  <a:cubicBezTo>
                    <a:pt x="52983" y="1"/>
                    <a:pt x="51704" y="905"/>
                    <a:pt x="51237" y="2276"/>
                  </a:cubicBezTo>
                  <a:cubicBezTo>
                    <a:pt x="50987" y="2993"/>
                    <a:pt x="50302" y="3476"/>
                    <a:pt x="49537" y="3476"/>
                  </a:cubicBezTo>
                  <a:cubicBezTo>
                    <a:pt x="48774" y="3476"/>
                    <a:pt x="48103" y="2993"/>
                    <a:pt x="47854" y="2276"/>
                  </a:cubicBezTo>
                  <a:cubicBezTo>
                    <a:pt x="47371" y="905"/>
                    <a:pt x="46093" y="1"/>
                    <a:pt x="44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95"/>
            <p:cNvSpPr/>
            <p:nvPr/>
          </p:nvSpPr>
          <p:spPr>
            <a:xfrm>
              <a:off x="2001064" y="677324"/>
              <a:ext cx="2476850" cy="4564314"/>
            </a:xfrm>
            <a:custGeom>
              <a:avLst/>
              <a:gdLst/>
              <a:ahLst/>
              <a:cxnLst/>
              <a:rect l="l" t="t" r="r" b="b"/>
              <a:pathLst>
                <a:path w="99074" h="94304" extrusionOk="0">
                  <a:moveTo>
                    <a:pt x="1" y="1"/>
                  </a:moveTo>
                  <a:lnTo>
                    <a:pt x="1" y="94304"/>
                  </a:lnTo>
                  <a:lnTo>
                    <a:pt x="99074" y="94304"/>
                  </a:lnTo>
                  <a:lnTo>
                    <a:pt x="990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95"/>
          <p:cNvGrpSpPr/>
          <p:nvPr/>
        </p:nvGrpSpPr>
        <p:grpSpPr>
          <a:xfrm>
            <a:off x="521550" y="2189270"/>
            <a:ext cx="1074309" cy="356822"/>
            <a:chOff x="1725115" y="1291147"/>
            <a:chExt cx="519090" cy="172403"/>
          </a:xfrm>
        </p:grpSpPr>
        <p:sp>
          <p:nvSpPr>
            <p:cNvPr id="2294" name="Google Shape;2294;p95"/>
            <p:cNvSpPr/>
            <p:nvPr/>
          </p:nvSpPr>
          <p:spPr>
            <a:xfrm>
              <a:off x="1725115" y="1291147"/>
              <a:ext cx="519090" cy="172403"/>
            </a:xfrm>
            <a:custGeom>
              <a:avLst/>
              <a:gdLst/>
              <a:ahLst/>
              <a:cxnLst/>
              <a:rect l="l" t="t" r="r" b="b"/>
              <a:pathLst>
                <a:path w="28959" h="9618" extrusionOk="0">
                  <a:moveTo>
                    <a:pt x="18640" y="1"/>
                  </a:moveTo>
                  <a:cubicBezTo>
                    <a:pt x="16417" y="1"/>
                    <a:pt x="14193" y="709"/>
                    <a:pt x="12640" y="1957"/>
                  </a:cubicBezTo>
                  <a:cubicBezTo>
                    <a:pt x="11219" y="3097"/>
                    <a:pt x="9782" y="4972"/>
                    <a:pt x="9291" y="6953"/>
                  </a:cubicBezTo>
                  <a:cubicBezTo>
                    <a:pt x="8237" y="6100"/>
                    <a:pt x="6888" y="5651"/>
                    <a:pt x="5543" y="5651"/>
                  </a:cubicBezTo>
                  <a:cubicBezTo>
                    <a:pt x="5009" y="5651"/>
                    <a:pt x="4476" y="5722"/>
                    <a:pt x="3962" y="5867"/>
                  </a:cubicBezTo>
                  <a:cubicBezTo>
                    <a:pt x="2139" y="6392"/>
                    <a:pt x="632" y="7830"/>
                    <a:pt x="1" y="9618"/>
                  </a:cubicBezTo>
                  <a:lnTo>
                    <a:pt x="28959" y="9529"/>
                  </a:lnTo>
                  <a:cubicBezTo>
                    <a:pt x="28451" y="5937"/>
                    <a:pt x="26348" y="3027"/>
                    <a:pt x="23227" y="1186"/>
                  </a:cubicBezTo>
                  <a:cubicBezTo>
                    <a:pt x="21870" y="374"/>
                    <a:pt x="20255" y="1"/>
                    <a:pt x="18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95"/>
            <p:cNvSpPr/>
            <p:nvPr/>
          </p:nvSpPr>
          <p:spPr>
            <a:xfrm>
              <a:off x="1953865" y="1296811"/>
              <a:ext cx="269951" cy="147971"/>
            </a:xfrm>
            <a:custGeom>
              <a:avLst/>
              <a:gdLst/>
              <a:ahLst/>
              <a:cxnLst/>
              <a:rect l="l" t="t" r="r" b="b"/>
              <a:pathLst>
                <a:path w="15060" h="8255" extrusionOk="0">
                  <a:moveTo>
                    <a:pt x="5623" y="1"/>
                  </a:moveTo>
                  <a:cubicBezTo>
                    <a:pt x="5130" y="1"/>
                    <a:pt x="4634" y="39"/>
                    <a:pt x="4138" y="117"/>
                  </a:cubicBezTo>
                  <a:cubicBezTo>
                    <a:pt x="2964" y="292"/>
                    <a:pt x="1789" y="783"/>
                    <a:pt x="1036" y="1694"/>
                  </a:cubicBezTo>
                  <a:cubicBezTo>
                    <a:pt x="265" y="2606"/>
                    <a:pt x="1" y="3973"/>
                    <a:pt x="580" y="5025"/>
                  </a:cubicBezTo>
                  <a:cubicBezTo>
                    <a:pt x="1036" y="5848"/>
                    <a:pt x="1929" y="6339"/>
                    <a:pt x="2789" y="6724"/>
                  </a:cubicBezTo>
                  <a:cubicBezTo>
                    <a:pt x="5102" y="7736"/>
                    <a:pt x="7623" y="8255"/>
                    <a:pt x="10136" y="8255"/>
                  </a:cubicBezTo>
                  <a:cubicBezTo>
                    <a:pt x="10803" y="8255"/>
                    <a:pt x="11469" y="8218"/>
                    <a:pt x="12131" y="8145"/>
                  </a:cubicBezTo>
                  <a:cubicBezTo>
                    <a:pt x="12692" y="8075"/>
                    <a:pt x="13253" y="7986"/>
                    <a:pt x="13744" y="7759"/>
                  </a:cubicBezTo>
                  <a:cubicBezTo>
                    <a:pt x="14235" y="7514"/>
                    <a:pt x="14673" y="7093"/>
                    <a:pt x="14831" y="6567"/>
                  </a:cubicBezTo>
                  <a:cubicBezTo>
                    <a:pt x="15059" y="5761"/>
                    <a:pt x="14603" y="4920"/>
                    <a:pt x="14077" y="4253"/>
                  </a:cubicBezTo>
                  <a:cubicBezTo>
                    <a:pt x="12036" y="1664"/>
                    <a:pt x="8896" y="1"/>
                    <a:pt x="5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95"/>
            <p:cNvSpPr/>
            <p:nvPr/>
          </p:nvSpPr>
          <p:spPr>
            <a:xfrm>
              <a:off x="1773837" y="1396227"/>
              <a:ext cx="83907" cy="48523"/>
            </a:xfrm>
            <a:custGeom>
              <a:avLst/>
              <a:gdLst/>
              <a:ahLst/>
              <a:cxnLst/>
              <a:rect l="l" t="t" r="r" b="b"/>
              <a:pathLst>
                <a:path w="4681" h="2707" extrusionOk="0">
                  <a:moveTo>
                    <a:pt x="2283" y="0"/>
                  </a:moveTo>
                  <a:cubicBezTo>
                    <a:pt x="1541" y="0"/>
                    <a:pt x="523" y="100"/>
                    <a:pt x="228" y="530"/>
                  </a:cubicBezTo>
                  <a:cubicBezTo>
                    <a:pt x="1" y="881"/>
                    <a:pt x="17" y="1372"/>
                    <a:pt x="228" y="1722"/>
                  </a:cubicBezTo>
                  <a:cubicBezTo>
                    <a:pt x="438" y="2090"/>
                    <a:pt x="807" y="2353"/>
                    <a:pt x="1193" y="2494"/>
                  </a:cubicBezTo>
                  <a:cubicBezTo>
                    <a:pt x="1595" y="2634"/>
                    <a:pt x="2016" y="2669"/>
                    <a:pt x="2436" y="2686"/>
                  </a:cubicBezTo>
                  <a:cubicBezTo>
                    <a:pt x="2577" y="2698"/>
                    <a:pt x="2718" y="2706"/>
                    <a:pt x="2858" y="2706"/>
                  </a:cubicBezTo>
                  <a:cubicBezTo>
                    <a:pt x="3119" y="2706"/>
                    <a:pt x="3377" y="2678"/>
                    <a:pt x="3628" y="2599"/>
                  </a:cubicBezTo>
                  <a:cubicBezTo>
                    <a:pt x="4014" y="2475"/>
                    <a:pt x="4383" y="2195"/>
                    <a:pt x="4523" y="1828"/>
                  </a:cubicBezTo>
                  <a:cubicBezTo>
                    <a:pt x="4680" y="1372"/>
                    <a:pt x="4505" y="846"/>
                    <a:pt x="4154" y="512"/>
                  </a:cubicBezTo>
                  <a:cubicBezTo>
                    <a:pt x="3804" y="197"/>
                    <a:pt x="3331" y="40"/>
                    <a:pt x="2857" y="21"/>
                  </a:cubicBezTo>
                  <a:cubicBezTo>
                    <a:pt x="2710" y="9"/>
                    <a:pt x="2509" y="0"/>
                    <a:pt x="2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7" name="Google Shape;2297;p95"/>
          <p:cNvGrpSpPr/>
          <p:nvPr/>
        </p:nvGrpSpPr>
        <p:grpSpPr>
          <a:xfrm rot="-1933770">
            <a:off x="3605454" y="3623477"/>
            <a:ext cx="620120" cy="233909"/>
            <a:chOff x="6872640" y="3300197"/>
            <a:chExt cx="620134" cy="233914"/>
          </a:xfrm>
        </p:grpSpPr>
        <p:sp>
          <p:nvSpPr>
            <p:cNvPr id="2298" name="Google Shape;2298;p95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95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0" name="Google Shape;2300;p95"/>
          <p:cNvPicPr preferRelativeResize="0"/>
          <p:nvPr/>
        </p:nvPicPr>
        <p:blipFill rotWithShape="1">
          <a:blip r:embed="rId3">
            <a:alphaModFix/>
          </a:blip>
          <a:srcRect l="59232" r="10119"/>
          <a:stretch/>
        </p:blipFill>
        <p:spPr>
          <a:xfrm>
            <a:off x="647108" y="2804551"/>
            <a:ext cx="800792" cy="1469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1" name="Google Shape;2301;p95"/>
          <p:cNvGrpSpPr/>
          <p:nvPr/>
        </p:nvGrpSpPr>
        <p:grpSpPr>
          <a:xfrm rot="3600212">
            <a:off x="97367" y="2158478"/>
            <a:ext cx="300105" cy="113188"/>
            <a:chOff x="6872640" y="3300197"/>
            <a:chExt cx="620134" cy="233914"/>
          </a:xfrm>
        </p:grpSpPr>
        <p:sp>
          <p:nvSpPr>
            <p:cNvPr id="2302" name="Google Shape;2302;p95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95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247DDDD-EEFA-018F-723C-943423862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581" y="1435220"/>
            <a:ext cx="3574110" cy="2839112"/>
          </a:xfrm>
          <a:prstGeom prst="rect">
            <a:avLst/>
          </a:prstGeom>
        </p:spPr>
      </p:pic>
      <p:sp>
        <p:nvSpPr>
          <p:cNvPr id="6" name="Google Shape;1316;p64">
            <a:extLst>
              <a:ext uri="{FF2B5EF4-FFF2-40B4-BE49-F238E27FC236}">
                <a16:creationId xmlns:a16="http://schemas.microsoft.com/office/drawing/2014/main" id="{80D0A7F4-89DB-09BD-7EC8-209203DA7541}"/>
              </a:ext>
            </a:extLst>
          </p:cNvPr>
          <p:cNvSpPr/>
          <p:nvPr/>
        </p:nvSpPr>
        <p:spPr>
          <a:xfrm>
            <a:off x="5990983" y="2520364"/>
            <a:ext cx="1952400" cy="61657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318;p64">
            <a:extLst>
              <a:ext uri="{FF2B5EF4-FFF2-40B4-BE49-F238E27FC236}">
                <a16:creationId xmlns:a16="http://schemas.microsoft.com/office/drawing/2014/main" id="{50F60B9F-2E13-D90D-4249-4B62D93BE7B7}"/>
              </a:ext>
            </a:extLst>
          </p:cNvPr>
          <p:cNvSpPr txBox="1"/>
          <p:nvPr/>
        </p:nvSpPr>
        <p:spPr>
          <a:xfrm>
            <a:off x="6129691" y="2571750"/>
            <a:ext cx="1670359" cy="5116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ي شخص لديه الارتباط يمكنه التحرير ويمكن منح الإذن لأصدقائك فقط لتحرير الملفات</a:t>
            </a:r>
          </a:p>
        </p:txBody>
      </p:sp>
      <p:sp>
        <p:nvSpPr>
          <p:cNvPr id="8" name="Google Shape;1325;p64">
            <a:extLst>
              <a:ext uri="{FF2B5EF4-FFF2-40B4-BE49-F238E27FC236}">
                <a16:creationId xmlns:a16="http://schemas.microsoft.com/office/drawing/2014/main" id="{278A7272-F61E-F0F6-D507-2A08008C44D3}"/>
              </a:ext>
            </a:extLst>
          </p:cNvPr>
          <p:cNvSpPr/>
          <p:nvPr/>
        </p:nvSpPr>
        <p:spPr>
          <a:xfrm>
            <a:off x="5878055" y="2427441"/>
            <a:ext cx="205551" cy="222976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325;p64">
            <a:extLst>
              <a:ext uri="{FF2B5EF4-FFF2-40B4-BE49-F238E27FC236}">
                <a16:creationId xmlns:a16="http://schemas.microsoft.com/office/drawing/2014/main" id="{CDC4B374-3AC4-B8CC-B25E-3737A1261FEA}"/>
              </a:ext>
            </a:extLst>
          </p:cNvPr>
          <p:cNvSpPr/>
          <p:nvPr/>
        </p:nvSpPr>
        <p:spPr>
          <a:xfrm>
            <a:off x="5546686" y="2632319"/>
            <a:ext cx="205551" cy="222976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1325;p64">
            <a:extLst>
              <a:ext uri="{FF2B5EF4-FFF2-40B4-BE49-F238E27FC236}">
                <a16:creationId xmlns:a16="http://schemas.microsoft.com/office/drawing/2014/main" id="{DD503872-CAF1-CD69-74F2-7187AF191D85}"/>
              </a:ext>
            </a:extLst>
          </p:cNvPr>
          <p:cNvSpPr/>
          <p:nvPr/>
        </p:nvSpPr>
        <p:spPr>
          <a:xfrm>
            <a:off x="5549796" y="2297388"/>
            <a:ext cx="205551" cy="222976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325;p64">
            <a:extLst>
              <a:ext uri="{FF2B5EF4-FFF2-40B4-BE49-F238E27FC236}">
                <a16:creationId xmlns:a16="http://schemas.microsoft.com/office/drawing/2014/main" id="{4091F5CB-C6CF-7321-25F2-B40FF21792EE}"/>
              </a:ext>
            </a:extLst>
          </p:cNvPr>
          <p:cNvSpPr/>
          <p:nvPr/>
        </p:nvSpPr>
        <p:spPr>
          <a:xfrm>
            <a:off x="5611150" y="2103922"/>
            <a:ext cx="205551" cy="222976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325;p64">
            <a:extLst>
              <a:ext uri="{FF2B5EF4-FFF2-40B4-BE49-F238E27FC236}">
                <a16:creationId xmlns:a16="http://schemas.microsoft.com/office/drawing/2014/main" id="{7497BF33-32CD-E798-DE50-1D3CC1F79C83}"/>
              </a:ext>
            </a:extLst>
          </p:cNvPr>
          <p:cNvSpPr/>
          <p:nvPr/>
        </p:nvSpPr>
        <p:spPr>
          <a:xfrm>
            <a:off x="5924140" y="1550405"/>
            <a:ext cx="205551" cy="222976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316;p64">
            <a:extLst>
              <a:ext uri="{FF2B5EF4-FFF2-40B4-BE49-F238E27FC236}">
                <a16:creationId xmlns:a16="http://schemas.microsoft.com/office/drawing/2014/main" id="{D7FFA980-BCF4-E257-CE60-D393D21252E2}"/>
              </a:ext>
            </a:extLst>
          </p:cNvPr>
          <p:cNvSpPr/>
          <p:nvPr/>
        </p:nvSpPr>
        <p:spPr>
          <a:xfrm>
            <a:off x="5280660" y="1213282"/>
            <a:ext cx="1243740" cy="29271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318;p64">
            <a:extLst>
              <a:ext uri="{FF2B5EF4-FFF2-40B4-BE49-F238E27FC236}">
                <a16:creationId xmlns:a16="http://schemas.microsoft.com/office/drawing/2014/main" id="{0B9DFA59-2CC4-F92A-BB6A-C49EF8FC31C9}"/>
              </a:ext>
            </a:extLst>
          </p:cNvPr>
          <p:cNvSpPr txBox="1"/>
          <p:nvPr/>
        </p:nvSpPr>
        <p:spPr>
          <a:xfrm>
            <a:off x="5442185" y="1262736"/>
            <a:ext cx="963910" cy="2191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للعودة إلى  مجلدك</a:t>
            </a:r>
          </a:p>
        </p:txBody>
      </p:sp>
      <p:sp>
        <p:nvSpPr>
          <p:cNvPr id="15" name="Google Shape;1316;p64">
            <a:extLst>
              <a:ext uri="{FF2B5EF4-FFF2-40B4-BE49-F238E27FC236}">
                <a16:creationId xmlns:a16="http://schemas.microsoft.com/office/drawing/2014/main" id="{F3F322BA-87F8-85FC-C10D-7D2B4B2B9A9D}"/>
              </a:ext>
            </a:extLst>
          </p:cNvPr>
          <p:cNvSpPr/>
          <p:nvPr/>
        </p:nvSpPr>
        <p:spPr>
          <a:xfrm>
            <a:off x="3061008" y="1029026"/>
            <a:ext cx="1569248" cy="3979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1318;p64">
            <a:extLst>
              <a:ext uri="{FF2B5EF4-FFF2-40B4-BE49-F238E27FC236}">
                <a16:creationId xmlns:a16="http://schemas.microsoft.com/office/drawing/2014/main" id="{A50BA5E7-0AF2-0EF6-04AD-56A26E9D5C6C}"/>
              </a:ext>
            </a:extLst>
          </p:cNvPr>
          <p:cNvSpPr txBox="1"/>
          <p:nvPr/>
        </p:nvSpPr>
        <p:spPr>
          <a:xfrm>
            <a:off x="2679712" y="968113"/>
            <a:ext cx="1670359" cy="3413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تنزيل </a:t>
            </a:r>
            <a:r>
              <a:rPr lang="en-US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Download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لنسخ الصورة من المصدر الرئيس إلى جهاز  الحاسب الخاص بك</a:t>
            </a:r>
          </a:p>
        </p:txBody>
      </p:sp>
      <p:sp>
        <p:nvSpPr>
          <p:cNvPr id="17" name="Google Shape;1316;p64">
            <a:extLst>
              <a:ext uri="{FF2B5EF4-FFF2-40B4-BE49-F238E27FC236}">
                <a16:creationId xmlns:a16="http://schemas.microsoft.com/office/drawing/2014/main" id="{06ABA723-48F6-A7E1-6095-B2999BC93AC7}"/>
              </a:ext>
            </a:extLst>
          </p:cNvPr>
          <p:cNvSpPr/>
          <p:nvPr/>
        </p:nvSpPr>
        <p:spPr>
          <a:xfrm>
            <a:off x="2916536" y="4055737"/>
            <a:ext cx="1952400" cy="61657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318;p64">
            <a:extLst>
              <a:ext uri="{FF2B5EF4-FFF2-40B4-BE49-F238E27FC236}">
                <a16:creationId xmlns:a16="http://schemas.microsoft.com/office/drawing/2014/main" id="{871BB32D-47AD-C3DB-B798-AD6D8ACD3D0D}"/>
              </a:ext>
            </a:extLst>
          </p:cNvPr>
          <p:cNvSpPr txBox="1"/>
          <p:nvPr/>
        </p:nvSpPr>
        <p:spPr>
          <a:xfrm>
            <a:off x="3055244" y="4107123"/>
            <a:ext cx="1670359" cy="5116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ي شخص لديه الارتباط يمكنه التحرير ويمكن منح الإذن لأصدقائك فقط لتحرير الملفات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219E27-3B1A-1119-3576-89756D206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264" y="1235103"/>
            <a:ext cx="4220164" cy="3410426"/>
          </a:xfrm>
          <a:prstGeom prst="rect">
            <a:avLst/>
          </a:prstGeom>
        </p:spPr>
      </p:pic>
      <p:sp>
        <p:nvSpPr>
          <p:cNvPr id="2285" name="Google Shape;2285;p95"/>
          <p:cNvSpPr/>
          <p:nvPr/>
        </p:nvSpPr>
        <p:spPr>
          <a:xfrm flipH="1">
            <a:off x="311014" y="3414073"/>
            <a:ext cx="299613" cy="948862"/>
          </a:xfrm>
          <a:custGeom>
            <a:avLst/>
            <a:gdLst/>
            <a:ahLst/>
            <a:cxnLst/>
            <a:rect l="l" t="t" r="r" b="b"/>
            <a:pathLst>
              <a:path w="28348" h="89777" extrusionOk="0">
                <a:moveTo>
                  <a:pt x="22990" y="0"/>
                </a:moveTo>
                <a:cubicBezTo>
                  <a:pt x="20759" y="0"/>
                  <a:pt x="19253" y="2249"/>
                  <a:pt x="18933" y="4480"/>
                </a:cubicBezTo>
                <a:cubicBezTo>
                  <a:pt x="18764" y="5765"/>
                  <a:pt x="18764" y="7016"/>
                  <a:pt x="18764" y="8215"/>
                </a:cubicBezTo>
                <a:cubicBezTo>
                  <a:pt x="18764" y="10616"/>
                  <a:pt x="18764" y="12881"/>
                  <a:pt x="17445" y="15281"/>
                </a:cubicBezTo>
                <a:cubicBezTo>
                  <a:pt x="16634" y="16769"/>
                  <a:pt x="15535" y="18071"/>
                  <a:pt x="14453" y="19322"/>
                </a:cubicBezTo>
                <a:cubicBezTo>
                  <a:pt x="13693" y="20235"/>
                  <a:pt x="12881" y="21181"/>
                  <a:pt x="12221" y="22178"/>
                </a:cubicBezTo>
                <a:cubicBezTo>
                  <a:pt x="9839" y="25694"/>
                  <a:pt x="9010" y="30005"/>
                  <a:pt x="9805" y="34653"/>
                </a:cubicBezTo>
                <a:cubicBezTo>
                  <a:pt x="10515" y="38795"/>
                  <a:pt x="9433" y="42090"/>
                  <a:pt x="6052" y="46030"/>
                </a:cubicBezTo>
                <a:cubicBezTo>
                  <a:pt x="3077" y="49512"/>
                  <a:pt x="1" y="53096"/>
                  <a:pt x="964" y="58167"/>
                </a:cubicBezTo>
                <a:cubicBezTo>
                  <a:pt x="1302" y="59958"/>
                  <a:pt x="2131" y="61716"/>
                  <a:pt x="2924" y="63441"/>
                </a:cubicBezTo>
                <a:cubicBezTo>
                  <a:pt x="4311" y="66364"/>
                  <a:pt x="5714" y="69391"/>
                  <a:pt x="4885" y="72772"/>
                </a:cubicBezTo>
                <a:cubicBezTo>
                  <a:pt x="4599" y="73921"/>
                  <a:pt x="4040" y="74985"/>
                  <a:pt x="3517" y="75999"/>
                </a:cubicBezTo>
                <a:cubicBezTo>
                  <a:pt x="3246" y="76524"/>
                  <a:pt x="2958" y="77065"/>
                  <a:pt x="2722" y="77606"/>
                </a:cubicBezTo>
                <a:cubicBezTo>
                  <a:pt x="1741" y="79837"/>
                  <a:pt x="1471" y="82186"/>
                  <a:pt x="1978" y="84248"/>
                </a:cubicBezTo>
                <a:cubicBezTo>
                  <a:pt x="2367" y="85905"/>
                  <a:pt x="3314" y="87426"/>
                  <a:pt x="4565" y="88441"/>
                </a:cubicBezTo>
                <a:cubicBezTo>
                  <a:pt x="5020" y="88813"/>
                  <a:pt x="5494" y="89101"/>
                  <a:pt x="6001" y="89320"/>
                </a:cubicBezTo>
                <a:cubicBezTo>
                  <a:pt x="6677" y="89624"/>
                  <a:pt x="7472" y="89777"/>
                  <a:pt x="8401" y="89777"/>
                </a:cubicBezTo>
                <a:cubicBezTo>
                  <a:pt x="10768" y="89777"/>
                  <a:pt x="13727" y="88762"/>
                  <a:pt x="15552" y="87309"/>
                </a:cubicBezTo>
                <a:cubicBezTo>
                  <a:pt x="18527" y="84976"/>
                  <a:pt x="18392" y="81866"/>
                  <a:pt x="18239" y="78569"/>
                </a:cubicBezTo>
                <a:cubicBezTo>
                  <a:pt x="18122" y="75932"/>
                  <a:pt x="18003" y="73227"/>
                  <a:pt x="19456" y="70777"/>
                </a:cubicBezTo>
                <a:cubicBezTo>
                  <a:pt x="20099" y="69661"/>
                  <a:pt x="20910" y="68647"/>
                  <a:pt x="21671" y="67649"/>
                </a:cubicBezTo>
                <a:cubicBezTo>
                  <a:pt x="22972" y="65976"/>
                  <a:pt x="24207" y="64403"/>
                  <a:pt x="24832" y="62426"/>
                </a:cubicBezTo>
                <a:cubicBezTo>
                  <a:pt x="25796" y="59418"/>
                  <a:pt x="24967" y="56172"/>
                  <a:pt x="24122" y="53670"/>
                </a:cubicBezTo>
                <a:cubicBezTo>
                  <a:pt x="23885" y="52994"/>
                  <a:pt x="23632" y="52300"/>
                  <a:pt x="23396" y="51624"/>
                </a:cubicBezTo>
                <a:cubicBezTo>
                  <a:pt x="22600" y="49444"/>
                  <a:pt x="21789" y="47195"/>
                  <a:pt x="21536" y="44846"/>
                </a:cubicBezTo>
                <a:cubicBezTo>
                  <a:pt x="21282" y="42226"/>
                  <a:pt x="21773" y="40096"/>
                  <a:pt x="23057" y="38304"/>
                </a:cubicBezTo>
                <a:cubicBezTo>
                  <a:pt x="23396" y="37831"/>
                  <a:pt x="23767" y="37391"/>
                  <a:pt x="24122" y="36952"/>
                </a:cubicBezTo>
                <a:cubicBezTo>
                  <a:pt x="24680" y="36259"/>
                  <a:pt x="25271" y="35532"/>
                  <a:pt x="25728" y="34754"/>
                </a:cubicBezTo>
                <a:cubicBezTo>
                  <a:pt x="27638" y="31441"/>
                  <a:pt x="26826" y="28078"/>
                  <a:pt x="25947" y="24511"/>
                </a:cubicBezTo>
                <a:cubicBezTo>
                  <a:pt x="25187" y="21434"/>
                  <a:pt x="24410" y="18274"/>
                  <a:pt x="25508" y="15130"/>
                </a:cubicBezTo>
                <a:cubicBezTo>
                  <a:pt x="25812" y="14267"/>
                  <a:pt x="26218" y="13439"/>
                  <a:pt x="26623" y="12644"/>
                </a:cubicBezTo>
                <a:cubicBezTo>
                  <a:pt x="26860" y="12155"/>
                  <a:pt x="27097" y="11647"/>
                  <a:pt x="27317" y="11157"/>
                </a:cubicBezTo>
                <a:cubicBezTo>
                  <a:pt x="28162" y="9213"/>
                  <a:pt x="28348" y="6745"/>
                  <a:pt x="27790" y="4530"/>
                </a:cubicBezTo>
                <a:cubicBezTo>
                  <a:pt x="27317" y="2637"/>
                  <a:pt x="26150" y="1082"/>
                  <a:pt x="24663" y="390"/>
                </a:cubicBezTo>
                <a:cubicBezTo>
                  <a:pt x="24105" y="135"/>
                  <a:pt x="23531" y="0"/>
                  <a:pt x="229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95"/>
          <p:cNvSpPr/>
          <p:nvPr/>
        </p:nvSpPr>
        <p:spPr>
          <a:xfrm rot="945579">
            <a:off x="1290519" y="3174707"/>
            <a:ext cx="376966" cy="714181"/>
          </a:xfrm>
          <a:custGeom>
            <a:avLst/>
            <a:gdLst/>
            <a:ahLst/>
            <a:cxnLst/>
            <a:rect l="l" t="t" r="r" b="b"/>
            <a:pathLst>
              <a:path w="38055" h="72097" extrusionOk="0">
                <a:moveTo>
                  <a:pt x="19018" y="1"/>
                </a:moveTo>
                <a:cubicBezTo>
                  <a:pt x="9466" y="1"/>
                  <a:pt x="11499" y="10605"/>
                  <a:pt x="12568" y="20176"/>
                </a:cubicBezTo>
                <a:cubicBezTo>
                  <a:pt x="13620" y="29765"/>
                  <a:pt x="10833" y="34550"/>
                  <a:pt x="7765" y="42508"/>
                </a:cubicBezTo>
                <a:cubicBezTo>
                  <a:pt x="4715" y="50466"/>
                  <a:pt x="0" y="72097"/>
                  <a:pt x="19018" y="72097"/>
                </a:cubicBezTo>
                <a:cubicBezTo>
                  <a:pt x="38055" y="72097"/>
                  <a:pt x="33340" y="50466"/>
                  <a:pt x="30290" y="42508"/>
                </a:cubicBezTo>
                <a:cubicBezTo>
                  <a:pt x="27222" y="34550"/>
                  <a:pt x="24436" y="29765"/>
                  <a:pt x="25487" y="20176"/>
                </a:cubicBezTo>
                <a:cubicBezTo>
                  <a:pt x="26556" y="10605"/>
                  <a:pt x="28589" y="1"/>
                  <a:pt x="190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31000"/>
              </a:schemeClr>
            </a:outerShdw>
            <a:reflection stA="5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95"/>
          <p:cNvSpPr txBox="1">
            <a:spLocks noGrp="1"/>
          </p:cNvSpPr>
          <p:nvPr>
            <p:ph type="title"/>
          </p:nvPr>
        </p:nvSpPr>
        <p:spPr>
          <a:xfrm>
            <a:off x="5141460" y="569031"/>
            <a:ext cx="322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عرض الصور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89" name="Google Shape;2289;p95"/>
          <p:cNvGrpSpPr/>
          <p:nvPr/>
        </p:nvGrpSpPr>
        <p:grpSpPr>
          <a:xfrm>
            <a:off x="629242" y="2658583"/>
            <a:ext cx="858933" cy="1740791"/>
            <a:chOff x="1947300" y="238125"/>
            <a:chExt cx="2584400" cy="5237775"/>
          </a:xfrm>
        </p:grpSpPr>
        <p:sp>
          <p:nvSpPr>
            <p:cNvPr id="2290" name="Google Shape;2290;p95"/>
            <p:cNvSpPr/>
            <p:nvPr/>
          </p:nvSpPr>
          <p:spPr>
            <a:xfrm>
              <a:off x="1947300" y="238125"/>
              <a:ext cx="2584400" cy="5237775"/>
            </a:xfrm>
            <a:custGeom>
              <a:avLst/>
              <a:gdLst/>
              <a:ahLst/>
              <a:cxnLst/>
              <a:rect l="l" t="t" r="r" b="b"/>
              <a:pathLst>
                <a:path w="103376" h="209511" extrusionOk="0">
                  <a:moveTo>
                    <a:pt x="11629" y="0"/>
                  </a:moveTo>
                  <a:cubicBezTo>
                    <a:pt x="5223" y="0"/>
                    <a:pt x="1" y="5222"/>
                    <a:pt x="1" y="11644"/>
                  </a:cubicBezTo>
                  <a:lnTo>
                    <a:pt x="1" y="197851"/>
                  </a:lnTo>
                  <a:cubicBezTo>
                    <a:pt x="1" y="204273"/>
                    <a:pt x="5223" y="209510"/>
                    <a:pt x="11629" y="209510"/>
                  </a:cubicBezTo>
                  <a:lnTo>
                    <a:pt x="91748" y="209510"/>
                  </a:lnTo>
                  <a:cubicBezTo>
                    <a:pt x="98170" y="209510"/>
                    <a:pt x="103376" y="204273"/>
                    <a:pt x="103376" y="197851"/>
                  </a:cubicBezTo>
                  <a:lnTo>
                    <a:pt x="103376" y="11644"/>
                  </a:lnTo>
                  <a:cubicBezTo>
                    <a:pt x="103376" y="5222"/>
                    <a:pt x="98170" y="0"/>
                    <a:pt x="91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95"/>
            <p:cNvSpPr/>
            <p:nvPr/>
          </p:nvSpPr>
          <p:spPr>
            <a:xfrm>
              <a:off x="2001075" y="311775"/>
              <a:ext cx="2476850" cy="365550"/>
            </a:xfrm>
            <a:custGeom>
              <a:avLst/>
              <a:gdLst/>
              <a:ahLst/>
              <a:cxnLst/>
              <a:rect l="l" t="t" r="r" b="b"/>
              <a:pathLst>
                <a:path w="99074" h="14622" extrusionOk="0">
                  <a:moveTo>
                    <a:pt x="10070" y="1"/>
                  </a:moveTo>
                  <a:cubicBezTo>
                    <a:pt x="4506" y="1"/>
                    <a:pt x="1" y="4505"/>
                    <a:pt x="1" y="10070"/>
                  </a:cubicBezTo>
                  <a:lnTo>
                    <a:pt x="1" y="14622"/>
                  </a:lnTo>
                  <a:lnTo>
                    <a:pt x="99074" y="14622"/>
                  </a:lnTo>
                  <a:lnTo>
                    <a:pt x="99074" y="10070"/>
                  </a:lnTo>
                  <a:cubicBezTo>
                    <a:pt x="99074" y="4505"/>
                    <a:pt x="94570" y="1"/>
                    <a:pt x="89020" y="1"/>
                  </a:cubicBezTo>
                  <a:lnTo>
                    <a:pt x="54432" y="1"/>
                  </a:lnTo>
                  <a:cubicBezTo>
                    <a:pt x="52983" y="1"/>
                    <a:pt x="51704" y="905"/>
                    <a:pt x="51237" y="2276"/>
                  </a:cubicBezTo>
                  <a:cubicBezTo>
                    <a:pt x="50987" y="2993"/>
                    <a:pt x="50302" y="3476"/>
                    <a:pt x="49537" y="3476"/>
                  </a:cubicBezTo>
                  <a:cubicBezTo>
                    <a:pt x="48774" y="3476"/>
                    <a:pt x="48103" y="2993"/>
                    <a:pt x="47854" y="2276"/>
                  </a:cubicBezTo>
                  <a:cubicBezTo>
                    <a:pt x="47371" y="905"/>
                    <a:pt x="46093" y="1"/>
                    <a:pt x="44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95"/>
            <p:cNvSpPr/>
            <p:nvPr/>
          </p:nvSpPr>
          <p:spPr>
            <a:xfrm>
              <a:off x="2001064" y="677324"/>
              <a:ext cx="2476850" cy="4564314"/>
            </a:xfrm>
            <a:custGeom>
              <a:avLst/>
              <a:gdLst/>
              <a:ahLst/>
              <a:cxnLst/>
              <a:rect l="l" t="t" r="r" b="b"/>
              <a:pathLst>
                <a:path w="99074" h="94304" extrusionOk="0">
                  <a:moveTo>
                    <a:pt x="1" y="1"/>
                  </a:moveTo>
                  <a:lnTo>
                    <a:pt x="1" y="94304"/>
                  </a:lnTo>
                  <a:lnTo>
                    <a:pt x="99074" y="94304"/>
                  </a:lnTo>
                  <a:lnTo>
                    <a:pt x="990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95"/>
          <p:cNvGrpSpPr/>
          <p:nvPr/>
        </p:nvGrpSpPr>
        <p:grpSpPr>
          <a:xfrm>
            <a:off x="521550" y="2189270"/>
            <a:ext cx="1074309" cy="356822"/>
            <a:chOff x="1725115" y="1291147"/>
            <a:chExt cx="519090" cy="172403"/>
          </a:xfrm>
        </p:grpSpPr>
        <p:sp>
          <p:nvSpPr>
            <p:cNvPr id="2294" name="Google Shape;2294;p95"/>
            <p:cNvSpPr/>
            <p:nvPr/>
          </p:nvSpPr>
          <p:spPr>
            <a:xfrm>
              <a:off x="1725115" y="1291147"/>
              <a:ext cx="519090" cy="172403"/>
            </a:xfrm>
            <a:custGeom>
              <a:avLst/>
              <a:gdLst/>
              <a:ahLst/>
              <a:cxnLst/>
              <a:rect l="l" t="t" r="r" b="b"/>
              <a:pathLst>
                <a:path w="28959" h="9618" extrusionOk="0">
                  <a:moveTo>
                    <a:pt x="18640" y="1"/>
                  </a:moveTo>
                  <a:cubicBezTo>
                    <a:pt x="16417" y="1"/>
                    <a:pt x="14193" y="709"/>
                    <a:pt x="12640" y="1957"/>
                  </a:cubicBezTo>
                  <a:cubicBezTo>
                    <a:pt x="11219" y="3097"/>
                    <a:pt x="9782" y="4972"/>
                    <a:pt x="9291" y="6953"/>
                  </a:cubicBezTo>
                  <a:cubicBezTo>
                    <a:pt x="8237" y="6100"/>
                    <a:pt x="6888" y="5651"/>
                    <a:pt x="5543" y="5651"/>
                  </a:cubicBezTo>
                  <a:cubicBezTo>
                    <a:pt x="5009" y="5651"/>
                    <a:pt x="4476" y="5722"/>
                    <a:pt x="3962" y="5867"/>
                  </a:cubicBezTo>
                  <a:cubicBezTo>
                    <a:pt x="2139" y="6392"/>
                    <a:pt x="632" y="7830"/>
                    <a:pt x="1" y="9618"/>
                  </a:cubicBezTo>
                  <a:lnTo>
                    <a:pt x="28959" y="9529"/>
                  </a:lnTo>
                  <a:cubicBezTo>
                    <a:pt x="28451" y="5937"/>
                    <a:pt x="26348" y="3027"/>
                    <a:pt x="23227" y="1186"/>
                  </a:cubicBezTo>
                  <a:cubicBezTo>
                    <a:pt x="21870" y="374"/>
                    <a:pt x="20255" y="1"/>
                    <a:pt x="18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95"/>
            <p:cNvSpPr/>
            <p:nvPr/>
          </p:nvSpPr>
          <p:spPr>
            <a:xfrm>
              <a:off x="1953865" y="1296811"/>
              <a:ext cx="269951" cy="147971"/>
            </a:xfrm>
            <a:custGeom>
              <a:avLst/>
              <a:gdLst/>
              <a:ahLst/>
              <a:cxnLst/>
              <a:rect l="l" t="t" r="r" b="b"/>
              <a:pathLst>
                <a:path w="15060" h="8255" extrusionOk="0">
                  <a:moveTo>
                    <a:pt x="5623" y="1"/>
                  </a:moveTo>
                  <a:cubicBezTo>
                    <a:pt x="5130" y="1"/>
                    <a:pt x="4634" y="39"/>
                    <a:pt x="4138" y="117"/>
                  </a:cubicBezTo>
                  <a:cubicBezTo>
                    <a:pt x="2964" y="292"/>
                    <a:pt x="1789" y="783"/>
                    <a:pt x="1036" y="1694"/>
                  </a:cubicBezTo>
                  <a:cubicBezTo>
                    <a:pt x="265" y="2606"/>
                    <a:pt x="1" y="3973"/>
                    <a:pt x="580" y="5025"/>
                  </a:cubicBezTo>
                  <a:cubicBezTo>
                    <a:pt x="1036" y="5848"/>
                    <a:pt x="1929" y="6339"/>
                    <a:pt x="2789" y="6724"/>
                  </a:cubicBezTo>
                  <a:cubicBezTo>
                    <a:pt x="5102" y="7736"/>
                    <a:pt x="7623" y="8255"/>
                    <a:pt x="10136" y="8255"/>
                  </a:cubicBezTo>
                  <a:cubicBezTo>
                    <a:pt x="10803" y="8255"/>
                    <a:pt x="11469" y="8218"/>
                    <a:pt x="12131" y="8145"/>
                  </a:cubicBezTo>
                  <a:cubicBezTo>
                    <a:pt x="12692" y="8075"/>
                    <a:pt x="13253" y="7986"/>
                    <a:pt x="13744" y="7759"/>
                  </a:cubicBezTo>
                  <a:cubicBezTo>
                    <a:pt x="14235" y="7514"/>
                    <a:pt x="14673" y="7093"/>
                    <a:pt x="14831" y="6567"/>
                  </a:cubicBezTo>
                  <a:cubicBezTo>
                    <a:pt x="15059" y="5761"/>
                    <a:pt x="14603" y="4920"/>
                    <a:pt x="14077" y="4253"/>
                  </a:cubicBezTo>
                  <a:cubicBezTo>
                    <a:pt x="12036" y="1664"/>
                    <a:pt x="8896" y="1"/>
                    <a:pt x="5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95"/>
            <p:cNvSpPr/>
            <p:nvPr/>
          </p:nvSpPr>
          <p:spPr>
            <a:xfrm>
              <a:off x="1773837" y="1396227"/>
              <a:ext cx="83907" cy="48523"/>
            </a:xfrm>
            <a:custGeom>
              <a:avLst/>
              <a:gdLst/>
              <a:ahLst/>
              <a:cxnLst/>
              <a:rect l="l" t="t" r="r" b="b"/>
              <a:pathLst>
                <a:path w="4681" h="2707" extrusionOk="0">
                  <a:moveTo>
                    <a:pt x="2283" y="0"/>
                  </a:moveTo>
                  <a:cubicBezTo>
                    <a:pt x="1541" y="0"/>
                    <a:pt x="523" y="100"/>
                    <a:pt x="228" y="530"/>
                  </a:cubicBezTo>
                  <a:cubicBezTo>
                    <a:pt x="1" y="881"/>
                    <a:pt x="17" y="1372"/>
                    <a:pt x="228" y="1722"/>
                  </a:cubicBezTo>
                  <a:cubicBezTo>
                    <a:pt x="438" y="2090"/>
                    <a:pt x="807" y="2353"/>
                    <a:pt x="1193" y="2494"/>
                  </a:cubicBezTo>
                  <a:cubicBezTo>
                    <a:pt x="1595" y="2634"/>
                    <a:pt x="2016" y="2669"/>
                    <a:pt x="2436" y="2686"/>
                  </a:cubicBezTo>
                  <a:cubicBezTo>
                    <a:pt x="2577" y="2698"/>
                    <a:pt x="2718" y="2706"/>
                    <a:pt x="2858" y="2706"/>
                  </a:cubicBezTo>
                  <a:cubicBezTo>
                    <a:pt x="3119" y="2706"/>
                    <a:pt x="3377" y="2678"/>
                    <a:pt x="3628" y="2599"/>
                  </a:cubicBezTo>
                  <a:cubicBezTo>
                    <a:pt x="4014" y="2475"/>
                    <a:pt x="4383" y="2195"/>
                    <a:pt x="4523" y="1828"/>
                  </a:cubicBezTo>
                  <a:cubicBezTo>
                    <a:pt x="4680" y="1372"/>
                    <a:pt x="4505" y="846"/>
                    <a:pt x="4154" y="512"/>
                  </a:cubicBezTo>
                  <a:cubicBezTo>
                    <a:pt x="3804" y="197"/>
                    <a:pt x="3331" y="40"/>
                    <a:pt x="2857" y="21"/>
                  </a:cubicBezTo>
                  <a:cubicBezTo>
                    <a:pt x="2710" y="9"/>
                    <a:pt x="2509" y="0"/>
                    <a:pt x="2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0" name="Google Shape;2300;p95"/>
          <p:cNvPicPr preferRelativeResize="0"/>
          <p:nvPr/>
        </p:nvPicPr>
        <p:blipFill rotWithShape="1">
          <a:blip r:embed="rId4">
            <a:alphaModFix/>
          </a:blip>
          <a:srcRect l="59232" r="10119"/>
          <a:stretch/>
        </p:blipFill>
        <p:spPr>
          <a:xfrm>
            <a:off x="647108" y="2804551"/>
            <a:ext cx="800792" cy="1469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1" name="Google Shape;2301;p95"/>
          <p:cNvGrpSpPr/>
          <p:nvPr/>
        </p:nvGrpSpPr>
        <p:grpSpPr>
          <a:xfrm rot="3600212">
            <a:off x="97367" y="2158478"/>
            <a:ext cx="300105" cy="113188"/>
            <a:chOff x="6872640" y="3300197"/>
            <a:chExt cx="620134" cy="233914"/>
          </a:xfrm>
        </p:grpSpPr>
        <p:sp>
          <p:nvSpPr>
            <p:cNvPr id="2302" name="Google Shape;2302;p95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95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316;p64">
            <a:extLst>
              <a:ext uri="{FF2B5EF4-FFF2-40B4-BE49-F238E27FC236}">
                <a16:creationId xmlns:a16="http://schemas.microsoft.com/office/drawing/2014/main" id="{80D0A7F4-89DB-09BD-7EC8-209203DA7541}"/>
              </a:ext>
            </a:extLst>
          </p:cNvPr>
          <p:cNvSpPr/>
          <p:nvPr/>
        </p:nvSpPr>
        <p:spPr>
          <a:xfrm>
            <a:off x="6132003" y="2367681"/>
            <a:ext cx="1952400" cy="1731879"/>
          </a:xfrm>
          <a:prstGeom prst="roundRect">
            <a:avLst>
              <a:gd name="adj" fmla="val 16435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318;p64">
            <a:extLst>
              <a:ext uri="{FF2B5EF4-FFF2-40B4-BE49-F238E27FC236}">
                <a16:creationId xmlns:a16="http://schemas.microsoft.com/office/drawing/2014/main" id="{50F60B9F-2E13-D90D-4249-4B62D93BE7B7}"/>
              </a:ext>
            </a:extLst>
          </p:cNvPr>
          <p:cNvSpPr txBox="1"/>
          <p:nvPr/>
        </p:nvSpPr>
        <p:spPr>
          <a:xfrm>
            <a:off x="6184125" y="2599957"/>
            <a:ext cx="1848155" cy="13267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اضغط بزر الفأرة  الأيمن على ملف،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لتتمكن من العمل  معه كما هو الحال في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نظام الويندوز، حيث  ستظهر قائمة بنفس  الخيارات تقريبا يمكنك تنزيل الملف  أو عرض الأصل، أو  نقله، أو نسخه إلى  مكان آخر، وبالطبع  يمكنك حذف الملف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000" dirty="0">
                <a:solidFill>
                  <a:srgbClr val="5352EE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من هذا المجلد.</a:t>
            </a:r>
          </a:p>
        </p:txBody>
      </p:sp>
      <p:sp>
        <p:nvSpPr>
          <p:cNvPr id="9" name="Google Shape;1325;p64">
            <a:extLst>
              <a:ext uri="{FF2B5EF4-FFF2-40B4-BE49-F238E27FC236}">
                <a16:creationId xmlns:a16="http://schemas.microsoft.com/office/drawing/2014/main" id="{CDC4B374-3AC4-B8CC-B25E-3737A1261FEA}"/>
              </a:ext>
            </a:extLst>
          </p:cNvPr>
          <p:cNvSpPr/>
          <p:nvPr/>
        </p:nvSpPr>
        <p:spPr>
          <a:xfrm>
            <a:off x="4766160" y="3136937"/>
            <a:ext cx="205551" cy="222976"/>
          </a:xfrm>
          <a:prstGeom prst="ellipse">
            <a:avLst/>
          </a:prstGeom>
          <a:solidFill>
            <a:srgbClr val="A1C3FF">
              <a:alpha val="50890"/>
            </a:srgbClr>
          </a:solidFill>
          <a:ln w="9525" cap="flat" cmpd="sng">
            <a:solidFill>
              <a:srgbClr val="81EE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5352EE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68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كن أمنا عبر الإنترنت</a:t>
            </a:r>
          </a:p>
        </p:txBody>
      </p:sp>
      <p:sp>
        <p:nvSpPr>
          <p:cNvPr id="1071" name="Google Shape;1071;p59"/>
          <p:cNvSpPr txBox="1">
            <a:spLocks noGrp="1"/>
          </p:cNvSpPr>
          <p:nvPr>
            <p:ph type="subTitle" idx="2"/>
          </p:nvPr>
        </p:nvSpPr>
        <p:spPr>
          <a:xfrm>
            <a:off x="3173987" y="2758510"/>
            <a:ext cx="3794446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في كل مرة تستخدم فيها حساب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اسم المستخدم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Username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وكلمة المرور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Password 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لماذا تحتاجهم؟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2" name="Google Shape;1072;p59"/>
          <p:cNvSpPr/>
          <p:nvPr/>
        </p:nvSpPr>
        <p:spPr>
          <a:xfrm>
            <a:off x="4572000" y="1576729"/>
            <a:ext cx="727200" cy="727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74" name="Google Shape;1074;p59"/>
          <p:cNvGrpSpPr/>
          <p:nvPr/>
        </p:nvGrpSpPr>
        <p:grpSpPr>
          <a:xfrm>
            <a:off x="616911" y="1576729"/>
            <a:ext cx="2784187" cy="2428895"/>
            <a:chOff x="2947116" y="1303644"/>
            <a:chExt cx="3293177" cy="2872933"/>
          </a:xfrm>
        </p:grpSpPr>
        <p:sp>
          <p:nvSpPr>
            <p:cNvPr id="1075" name="Google Shape;1075;p59"/>
            <p:cNvSpPr/>
            <p:nvPr/>
          </p:nvSpPr>
          <p:spPr>
            <a:xfrm>
              <a:off x="3648175" y="1836650"/>
              <a:ext cx="1586100" cy="1834800"/>
            </a:xfrm>
            <a:prstGeom prst="roundRect">
              <a:avLst>
                <a:gd name="adj" fmla="val 8693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3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6" name="Google Shape;1076;p59"/>
            <p:cNvSpPr/>
            <p:nvPr/>
          </p:nvSpPr>
          <p:spPr>
            <a:xfrm flipH="1">
              <a:off x="3038591" y="2866188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3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77" name="Google Shape;1077;p59"/>
            <p:cNvGrpSpPr/>
            <p:nvPr/>
          </p:nvGrpSpPr>
          <p:grpSpPr>
            <a:xfrm rot="-5400000">
              <a:off x="5234218" y="1303644"/>
              <a:ext cx="761751" cy="761751"/>
              <a:chOff x="5289166" y="402821"/>
              <a:chExt cx="801000" cy="801000"/>
            </a:xfrm>
          </p:grpSpPr>
          <p:sp>
            <p:nvSpPr>
              <p:cNvPr id="1078" name="Google Shape;1078;p59"/>
              <p:cNvSpPr/>
              <p:nvPr/>
            </p:nvSpPr>
            <p:spPr>
              <a:xfrm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3000" endPos="2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9" name="Google Shape;1079;p59"/>
              <p:cNvSpPr/>
              <p:nvPr/>
            </p:nvSpPr>
            <p:spPr>
              <a:xfrm rot="10800000" flipH="1">
                <a:off x="5289166" y="402821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  <a:reflection stA="3000" endPos="2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80" name="Google Shape;1080;p59"/>
            <p:cNvGrpSpPr/>
            <p:nvPr/>
          </p:nvGrpSpPr>
          <p:grpSpPr>
            <a:xfrm>
              <a:off x="3405345" y="2685934"/>
              <a:ext cx="1173841" cy="1490643"/>
              <a:chOff x="2950295" y="2685934"/>
              <a:chExt cx="1173841" cy="1490643"/>
            </a:xfrm>
          </p:grpSpPr>
          <p:sp>
            <p:nvSpPr>
              <p:cNvPr id="1081" name="Google Shape;1081;p59"/>
              <p:cNvSpPr/>
              <p:nvPr/>
            </p:nvSpPr>
            <p:spPr>
              <a:xfrm>
                <a:off x="2950295" y="2685934"/>
                <a:ext cx="1173841" cy="1490643"/>
              </a:xfrm>
              <a:custGeom>
                <a:avLst/>
                <a:gdLst/>
                <a:ahLst/>
                <a:cxnLst/>
                <a:rect l="l" t="t" r="r" b="b"/>
                <a:pathLst>
                  <a:path w="93199" h="118352" extrusionOk="0">
                    <a:moveTo>
                      <a:pt x="7177" y="0"/>
                    </a:moveTo>
                    <a:cubicBezTo>
                      <a:pt x="3218" y="0"/>
                      <a:pt x="0" y="3217"/>
                      <a:pt x="0" y="7177"/>
                    </a:cubicBezTo>
                    <a:lnTo>
                      <a:pt x="0" y="111174"/>
                    </a:lnTo>
                    <a:cubicBezTo>
                      <a:pt x="0" y="115134"/>
                      <a:pt x="3218" y="118351"/>
                      <a:pt x="7177" y="118351"/>
                    </a:cubicBezTo>
                    <a:lnTo>
                      <a:pt x="86022" y="118351"/>
                    </a:lnTo>
                    <a:cubicBezTo>
                      <a:pt x="89998" y="118351"/>
                      <a:pt x="93199" y="115134"/>
                      <a:pt x="93199" y="111174"/>
                    </a:cubicBezTo>
                    <a:lnTo>
                      <a:pt x="93199" y="7177"/>
                    </a:lnTo>
                    <a:cubicBezTo>
                      <a:pt x="93199" y="3217"/>
                      <a:pt x="89998" y="0"/>
                      <a:pt x="860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2" name="Google Shape;1082;p59"/>
              <p:cNvSpPr/>
              <p:nvPr/>
            </p:nvSpPr>
            <p:spPr>
              <a:xfrm>
                <a:off x="3421348" y="2846344"/>
                <a:ext cx="626626" cy="52836"/>
              </a:xfrm>
              <a:custGeom>
                <a:avLst/>
                <a:gdLst/>
                <a:ahLst/>
                <a:cxnLst/>
                <a:rect l="l" t="t" r="r" b="b"/>
                <a:pathLst>
                  <a:path w="49752" h="4195" extrusionOk="0">
                    <a:moveTo>
                      <a:pt x="2107" y="1"/>
                    </a:moveTo>
                    <a:cubicBezTo>
                      <a:pt x="944" y="1"/>
                      <a:pt x="1" y="944"/>
                      <a:pt x="1" y="2106"/>
                    </a:cubicBezTo>
                    <a:cubicBezTo>
                      <a:pt x="1" y="3269"/>
                      <a:pt x="944" y="4195"/>
                      <a:pt x="2107" y="4195"/>
                    </a:cubicBezTo>
                    <a:lnTo>
                      <a:pt x="47645" y="4195"/>
                    </a:lnTo>
                    <a:cubicBezTo>
                      <a:pt x="48808" y="4195"/>
                      <a:pt x="49751" y="3269"/>
                      <a:pt x="49751" y="2106"/>
                    </a:cubicBezTo>
                    <a:cubicBezTo>
                      <a:pt x="49751" y="944"/>
                      <a:pt x="48808" y="1"/>
                      <a:pt x="47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3" name="Google Shape;1083;p59"/>
              <p:cNvSpPr/>
              <p:nvPr/>
            </p:nvSpPr>
            <p:spPr>
              <a:xfrm>
                <a:off x="3421348" y="2948615"/>
                <a:ext cx="475121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7723" h="4213" extrusionOk="0">
                    <a:moveTo>
                      <a:pt x="2107" y="1"/>
                    </a:moveTo>
                    <a:cubicBezTo>
                      <a:pt x="944" y="1"/>
                      <a:pt x="1" y="944"/>
                      <a:pt x="1" y="2106"/>
                    </a:cubicBezTo>
                    <a:cubicBezTo>
                      <a:pt x="1" y="3269"/>
                      <a:pt x="944" y="4213"/>
                      <a:pt x="2107" y="4213"/>
                    </a:cubicBezTo>
                    <a:lnTo>
                      <a:pt x="35616" y="4213"/>
                    </a:lnTo>
                    <a:cubicBezTo>
                      <a:pt x="36779" y="4213"/>
                      <a:pt x="37722" y="3269"/>
                      <a:pt x="37722" y="2106"/>
                    </a:cubicBezTo>
                    <a:cubicBezTo>
                      <a:pt x="37722" y="944"/>
                      <a:pt x="36779" y="1"/>
                      <a:pt x="356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4" name="Google Shape;1084;p59"/>
              <p:cNvSpPr/>
              <p:nvPr/>
            </p:nvSpPr>
            <p:spPr>
              <a:xfrm>
                <a:off x="3421348" y="3184582"/>
                <a:ext cx="626626" cy="52836"/>
              </a:xfrm>
              <a:custGeom>
                <a:avLst/>
                <a:gdLst/>
                <a:ahLst/>
                <a:cxnLst/>
                <a:rect l="l" t="t" r="r" b="b"/>
                <a:pathLst>
                  <a:path w="49752" h="4195" extrusionOk="0">
                    <a:moveTo>
                      <a:pt x="2107" y="0"/>
                    </a:moveTo>
                    <a:cubicBezTo>
                      <a:pt x="944" y="0"/>
                      <a:pt x="1" y="944"/>
                      <a:pt x="1" y="2089"/>
                    </a:cubicBezTo>
                    <a:cubicBezTo>
                      <a:pt x="1" y="3251"/>
                      <a:pt x="944" y="4194"/>
                      <a:pt x="2107" y="4194"/>
                    </a:cubicBezTo>
                    <a:lnTo>
                      <a:pt x="47645" y="4194"/>
                    </a:lnTo>
                    <a:cubicBezTo>
                      <a:pt x="48808" y="4194"/>
                      <a:pt x="49751" y="3251"/>
                      <a:pt x="49751" y="2089"/>
                    </a:cubicBezTo>
                    <a:cubicBezTo>
                      <a:pt x="49751" y="944"/>
                      <a:pt x="48808" y="0"/>
                      <a:pt x="476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5" name="Google Shape;1085;p59"/>
              <p:cNvSpPr/>
              <p:nvPr/>
            </p:nvSpPr>
            <p:spPr>
              <a:xfrm>
                <a:off x="3421348" y="3286854"/>
                <a:ext cx="475121" cy="52836"/>
              </a:xfrm>
              <a:custGeom>
                <a:avLst/>
                <a:gdLst/>
                <a:ahLst/>
                <a:cxnLst/>
                <a:rect l="l" t="t" r="r" b="b"/>
                <a:pathLst>
                  <a:path w="37723" h="4195" extrusionOk="0">
                    <a:moveTo>
                      <a:pt x="2107" y="0"/>
                    </a:moveTo>
                    <a:cubicBezTo>
                      <a:pt x="944" y="0"/>
                      <a:pt x="1" y="944"/>
                      <a:pt x="1" y="2106"/>
                    </a:cubicBezTo>
                    <a:cubicBezTo>
                      <a:pt x="1" y="3251"/>
                      <a:pt x="944" y="4195"/>
                      <a:pt x="2107" y="4195"/>
                    </a:cubicBezTo>
                    <a:lnTo>
                      <a:pt x="35616" y="4195"/>
                    </a:lnTo>
                    <a:cubicBezTo>
                      <a:pt x="36779" y="4195"/>
                      <a:pt x="37722" y="3251"/>
                      <a:pt x="37722" y="2106"/>
                    </a:cubicBezTo>
                    <a:cubicBezTo>
                      <a:pt x="37722" y="944"/>
                      <a:pt x="36779" y="0"/>
                      <a:pt x="356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6" name="Google Shape;1086;p59"/>
              <p:cNvSpPr/>
              <p:nvPr/>
            </p:nvSpPr>
            <p:spPr>
              <a:xfrm>
                <a:off x="3421348" y="3522594"/>
                <a:ext cx="626626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49752" h="4212" extrusionOk="0">
                    <a:moveTo>
                      <a:pt x="2107" y="0"/>
                    </a:moveTo>
                    <a:cubicBezTo>
                      <a:pt x="944" y="0"/>
                      <a:pt x="1" y="944"/>
                      <a:pt x="1" y="2107"/>
                    </a:cubicBezTo>
                    <a:cubicBezTo>
                      <a:pt x="1" y="3268"/>
                      <a:pt x="944" y="4212"/>
                      <a:pt x="2107" y="4212"/>
                    </a:cubicBezTo>
                    <a:lnTo>
                      <a:pt x="47645" y="4212"/>
                    </a:lnTo>
                    <a:cubicBezTo>
                      <a:pt x="48808" y="4212"/>
                      <a:pt x="49751" y="3268"/>
                      <a:pt x="49751" y="2107"/>
                    </a:cubicBezTo>
                    <a:cubicBezTo>
                      <a:pt x="49751" y="944"/>
                      <a:pt x="48808" y="0"/>
                      <a:pt x="476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7" name="Google Shape;1087;p59"/>
              <p:cNvSpPr/>
              <p:nvPr/>
            </p:nvSpPr>
            <p:spPr>
              <a:xfrm>
                <a:off x="3421348" y="3625080"/>
                <a:ext cx="475121" cy="52849"/>
              </a:xfrm>
              <a:custGeom>
                <a:avLst/>
                <a:gdLst/>
                <a:ahLst/>
                <a:cxnLst/>
                <a:rect l="l" t="t" r="r" b="b"/>
                <a:pathLst>
                  <a:path w="37723" h="4196" extrusionOk="0">
                    <a:moveTo>
                      <a:pt x="2107" y="1"/>
                    </a:moveTo>
                    <a:cubicBezTo>
                      <a:pt x="944" y="1"/>
                      <a:pt x="1" y="927"/>
                      <a:pt x="1" y="2090"/>
                    </a:cubicBezTo>
                    <a:cubicBezTo>
                      <a:pt x="1" y="3252"/>
                      <a:pt x="944" y="4195"/>
                      <a:pt x="2107" y="4195"/>
                    </a:cubicBezTo>
                    <a:lnTo>
                      <a:pt x="35616" y="4195"/>
                    </a:lnTo>
                    <a:cubicBezTo>
                      <a:pt x="36779" y="4195"/>
                      <a:pt x="37722" y="3252"/>
                      <a:pt x="37722" y="2090"/>
                    </a:cubicBezTo>
                    <a:cubicBezTo>
                      <a:pt x="37722" y="927"/>
                      <a:pt x="36779" y="1"/>
                      <a:pt x="356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8" name="Google Shape;1088;p59"/>
              <p:cNvSpPr/>
              <p:nvPr/>
            </p:nvSpPr>
            <p:spPr>
              <a:xfrm>
                <a:off x="3421348" y="3860821"/>
                <a:ext cx="547467" cy="52861"/>
              </a:xfrm>
              <a:custGeom>
                <a:avLst/>
                <a:gdLst/>
                <a:ahLst/>
                <a:cxnLst/>
                <a:rect l="l" t="t" r="r" b="b"/>
                <a:pathLst>
                  <a:path w="43467" h="4197" extrusionOk="0">
                    <a:moveTo>
                      <a:pt x="2107" y="1"/>
                    </a:moveTo>
                    <a:cubicBezTo>
                      <a:pt x="944" y="1"/>
                      <a:pt x="1" y="944"/>
                      <a:pt x="1" y="2107"/>
                    </a:cubicBezTo>
                    <a:cubicBezTo>
                      <a:pt x="1" y="3269"/>
                      <a:pt x="944" y="4196"/>
                      <a:pt x="2107" y="4196"/>
                    </a:cubicBezTo>
                    <a:lnTo>
                      <a:pt x="41377" y="4196"/>
                    </a:lnTo>
                    <a:cubicBezTo>
                      <a:pt x="42541" y="4196"/>
                      <a:pt x="43466" y="3269"/>
                      <a:pt x="43466" y="2107"/>
                    </a:cubicBezTo>
                    <a:cubicBezTo>
                      <a:pt x="43466" y="944"/>
                      <a:pt x="42541" y="1"/>
                      <a:pt x="41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9" name="Google Shape;1089;p59"/>
              <p:cNvSpPr/>
              <p:nvPr/>
            </p:nvSpPr>
            <p:spPr>
              <a:xfrm>
                <a:off x="3421348" y="3963092"/>
                <a:ext cx="395962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1438" h="4213" extrusionOk="0">
                    <a:moveTo>
                      <a:pt x="2107" y="1"/>
                    </a:moveTo>
                    <a:cubicBezTo>
                      <a:pt x="944" y="1"/>
                      <a:pt x="1" y="944"/>
                      <a:pt x="1" y="2108"/>
                    </a:cubicBezTo>
                    <a:cubicBezTo>
                      <a:pt x="1" y="3269"/>
                      <a:pt x="944" y="4213"/>
                      <a:pt x="2107" y="4213"/>
                    </a:cubicBezTo>
                    <a:lnTo>
                      <a:pt x="29332" y="4213"/>
                    </a:lnTo>
                    <a:cubicBezTo>
                      <a:pt x="30494" y="4213"/>
                      <a:pt x="31438" y="3269"/>
                      <a:pt x="31438" y="2108"/>
                    </a:cubicBezTo>
                    <a:cubicBezTo>
                      <a:pt x="31438" y="944"/>
                      <a:pt x="30494" y="1"/>
                      <a:pt x="29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0" name="Google Shape;1090;p59"/>
              <p:cNvSpPr/>
              <p:nvPr/>
            </p:nvSpPr>
            <p:spPr>
              <a:xfrm>
                <a:off x="3089482" y="3148926"/>
                <a:ext cx="226634" cy="226634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17994" extrusionOk="0">
                    <a:moveTo>
                      <a:pt x="8997" y="1"/>
                    </a:moveTo>
                    <a:cubicBezTo>
                      <a:pt x="4028" y="1"/>
                      <a:pt x="1" y="4027"/>
                      <a:pt x="1" y="8997"/>
                    </a:cubicBezTo>
                    <a:cubicBezTo>
                      <a:pt x="1" y="13950"/>
                      <a:pt x="4028" y="17994"/>
                      <a:pt x="8997" y="17994"/>
                    </a:cubicBezTo>
                    <a:cubicBezTo>
                      <a:pt x="13968" y="17994"/>
                      <a:pt x="17994" y="13950"/>
                      <a:pt x="17994" y="8997"/>
                    </a:cubicBezTo>
                    <a:cubicBezTo>
                      <a:pt x="17994" y="4027"/>
                      <a:pt x="13968" y="1"/>
                      <a:pt x="89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1" name="Google Shape;1091;p59"/>
              <p:cNvSpPr/>
              <p:nvPr/>
            </p:nvSpPr>
            <p:spPr>
              <a:xfrm>
                <a:off x="3089482" y="3486938"/>
                <a:ext cx="226634" cy="226634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17994" extrusionOk="0">
                    <a:moveTo>
                      <a:pt x="8997" y="1"/>
                    </a:moveTo>
                    <a:cubicBezTo>
                      <a:pt x="4028" y="1"/>
                      <a:pt x="1" y="4028"/>
                      <a:pt x="1" y="8997"/>
                    </a:cubicBezTo>
                    <a:cubicBezTo>
                      <a:pt x="1" y="13968"/>
                      <a:pt x="4028" y="17994"/>
                      <a:pt x="8997" y="17994"/>
                    </a:cubicBezTo>
                    <a:cubicBezTo>
                      <a:pt x="13968" y="17994"/>
                      <a:pt x="17994" y="13968"/>
                      <a:pt x="17994" y="8997"/>
                    </a:cubicBezTo>
                    <a:cubicBezTo>
                      <a:pt x="17994" y="4028"/>
                      <a:pt x="13968" y="1"/>
                      <a:pt x="89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2" name="Google Shape;1092;p59"/>
              <p:cNvSpPr/>
              <p:nvPr/>
            </p:nvSpPr>
            <p:spPr>
              <a:xfrm>
                <a:off x="3089482" y="3825177"/>
                <a:ext cx="226634" cy="226634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17994" extrusionOk="0">
                    <a:moveTo>
                      <a:pt x="8997" y="0"/>
                    </a:moveTo>
                    <a:cubicBezTo>
                      <a:pt x="4028" y="0"/>
                      <a:pt x="1" y="4027"/>
                      <a:pt x="1" y="8997"/>
                    </a:cubicBezTo>
                    <a:cubicBezTo>
                      <a:pt x="1" y="13967"/>
                      <a:pt x="4028" y="17993"/>
                      <a:pt x="8997" y="17993"/>
                    </a:cubicBezTo>
                    <a:cubicBezTo>
                      <a:pt x="13968" y="17993"/>
                      <a:pt x="17994" y="13967"/>
                      <a:pt x="17994" y="8997"/>
                    </a:cubicBezTo>
                    <a:cubicBezTo>
                      <a:pt x="17994" y="4027"/>
                      <a:pt x="13968" y="0"/>
                      <a:pt x="8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3" name="Google Shape;1093;p59"/>
              <p:cNvSpPr/>
              <p:nvPr/>
            </p:nvSpPr>
            <p:spPr>
              <a:xfrm>
                <a:off x="3089482" y="2810700"/>
                <a:ext cx="226634" cy="226634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17994" extrusionOk="0">
                    <a:moveTo>
                      <a:pt x="8997" y="0"/>
                    </a:moveTo>
                    <a:cubicBezTo>
                      <a:pt x="4028" y="0"/>
                      <a:pt x="1" y="4026"/>
                      <a:pt x="1" y="8997"/>
                    </a:cubicBezTo>
                    <a:cubicBezTo>
                      <a:pt x="1" y="13966"/>
                      <a:pt x="4028" y="17993"/>
                      <a:pt x="8997" y="17993"/>
                    </a:cubicBezTo>
                    <a:cubicBezTo>
                      <a:pt x="13968" y="17993"/>
                      <a:pt x="17994" y="13966"/>
                      <a:pt x="17994" y="8997"/>
                    </a:cubicBezTo>
                    <a:cubicBezTo>
                      <a:pt x="17994" y="4026"/>
                      <a:pt x="13968" y="0"/>
                      <a:pt x="8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4" name="Google Shape;1094;p59"/>
            <p:cNvGrpSpPr/>
            <p:nvPr/>
          </p:nvGrpSpPr>
          <p:grpSpPr>
            <a:xfrm>
              <a:off x="4352235" y="2571740"/>
              <a:ext cx="1271829" cy="1270822"/>
              <a:chOff x="4427562" y="2934395"/>
              <a:chExt cx="811219" cy="810576"/>
            </a:xfrm>
          </p:grpSpPr>
          <p:sp>
            <p:nvSpPr>
              <p:cNvPr id="1095" name="Google Shape;1095;p59"/>
              <p:cNvSpPr/>
              <p:nvPr/>
            </p:nvSpPr>
            <p:spPr>
              <a:xfrm>
                <a:off x="4477010" y="2934395"/>
                <a:ext cx="761771" cy="761783"/>
              </a:xfrm>
              <a:custGeom>
                <a:avLst/>
                <a:gdLst/>
                <a:ahLst/>
                <a:cxnLst/>
                <a:rect l="l" t="t" r="r" b="b"/>
                <a:pathLst>
                  <a:path w="60482" h="60483" extrusionOk="0">
                    <a:moveTo>
                      <a:pt x="30240" y="1"/>
                    </a:moveTo>
                    <a:cubicBezTo>
                      <a:pt x="13545" y="1"/>
                      <a:pt x="0" y="13546"/>
                      <a:pt x="0" y="30242"/>
                    </a:cubicBezTo>
                    <a:cubicBezTo>
                      <a:pt x="0" y="46937"/>
                      <a:pt x="13545" y="60482"/>
                      <a:pt x="30240" y="60482"/>
                    </a:cubicBezTo>
                    <a:cubicBezTo>
                      <a:pt x="46936" y="60482"/>
                      <a:pt x="60482" y="46937"/>
                      <a:pt x="60482" y="30242"/>
                    </a:cubicBezTo>
                    <a:cubicBezTo>
                      <a:pt x="60482" y="13546"/>
                      <a:pt x="46936" y="1"/>
                      <a:pt x="302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6" name="Google Shape;1096;p59"/>
              <p:cNvSpPr/>
              <p:nvPr/>
            </p:nvSpPr>
            <p:spPr>
              <a:xfrm>
                <a:off x="4568878" y="3026288"/>
                <a:ext cx="578022" cy="578010"/>
              </a:xfrm>
              <a:custGeom>
                <a:avLst/>
                <a:gdLst/>
                <a:ahLst/>
                <a:cxnLst/>
                <a:rect l="l" t="t" r="r" b="b"/>
                <a:pathLst>
                  <a:path w="45893" h="45892" extrusionOk="0">
                    <a:moveTo>
                      <a:pt x="22946" y="0"/>
                    </a:moveTo>
                    <a:cubicBezTo>
                      <a:pt x="10277" y="0"/>
                      <a:pt x="0" y="10277"/>
                      <a:pt x="0" y="22946"/>
                    </a:cubicBezTo>
                    <a:cubicBezTo>
                      <a:pt x="0" y="35615"/>
                      <a:pt x="10277" y="45892"/>
                      <a:pt x="22946" y="45892"/>
                    </a:cubicBezTo>
                    <a:cubicBezTo>
                      <a:pt x="35615" y="45892"/>
                      <a:pt x="45892" y="35615"/>
                      <a:pt x="45892" y="22946"/>
                    </a:cubicBezTo>
                    <a:cubicBezTo>
                      <a:pt x="45892" y="10277"/>
                      <a:pt x="35615" y="0"/>
                      <a:pt x="22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7" name="Google Shape;1097;p59"/>
              <p:cNvSpPr/>
              <p:nvPr/>
            </p:nvSpPr>
            <p:spPr>
              <a:xfrm>
                <a:off x="4660759" y="3118156"/>
                <a:ext cx="394261" cy="394261"/>
              </a:xfrm>
              <a:custGeom>
                <a:avLst/>
                <a:gdLst/>
                <a:ahLst/>
                <a:cxnLst/>
                <a:rect l="l" t="t" r="r" b="b"/>
                <a:pathLst>
                  <a:path w="31303" h="31303" extrusionOk="0">
                    <a:moveTo>
                      <a:pt x="15651" y="0"/>
                    </a:moveTo>
                    <a:cubicBezTo>
                      <a:pt x="7009" y="0"/>
                      <a:pt x="1" y="7009"/>
                      <a:pt x="1" y="15652"/>
                    </a:cubicBezTo>
                    <a:cubicBezTo>
                      <a:pt x="1" y="24294"/>
                      <a:pt x="7009" y="31302"/>
                      <a:pt x="15651" y="31302"/>
                    </a:cubicBezTo>
                    <a:cubicBezTo>
                      <a:pt x="24294" y="31302"/>
                      <a:pt x="31303" y="24294"/>
                      <a:pt x="31303" y="15652"/>
                    </a:cubicBezTo>
                    <a:cubicBezTo>
                      <a:pt x="31303" y="7009"/>
                      <a:pt x="24294" y="0"/>
                      <a:pt x="156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8" name="Google Shape;1098;p59"/>
              <p:cNvSpPr/>
              <p:nvPr/>
            </p:nvSpPr>
            <p:spPr>
              <a:xfrm>
                <a:off x="4752627" y="3210037"/>
                <a:ext cx="210513" cy="210513"/>
              </a:xfrm>
              <a:custGeom>
                <a:avLst/>
                <a:gdLst/>
                <a:ahLst/>
                <a:cxnLst/>
                <a:rect l="l" t="t" r="r" b="b"/>
                <a:pathLst>
                  <a:path w="16714" h="16714" extrusionOk="0">
                    <a:moveTo>
                      <a:pt x="8357" y="1"/>
                    </a:moveTo>
                    <a:cubicBezTo>
                      <a:pt x="3741" y="1"/>
                      <a:pt x="1" y="3741"/>
                      <a:pt x="1" y="8357"/>
                    </a:cubicBezTo>
                    <a:cubicBezTo>
                      <a:pt x="1" y="12973"/>
                      <a:pt x="3741" y="16713"/>
                      <a:pt x="8357" y="16713"/>
                    </a:cubicBezTo>
                    <a:cubicBezTo>
                      <a:pt x="12973" y="16713"/>
                      <a:pt x="16713" y="12973"/>
                      <a:pt x="16713" y="8357"/>
                    </a:cubicBezTo>
                    <a:cubicBezTo>
                      <a:pt x="16713" y="3741"/>
                      <a:pt x="12973" y="1"/>
                      <a:pt x="83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9" name="Google Shape;1099;p59"/>
              <p:cNvSpPr/>
              <p:nvPr/>
            </p:nvSpPr>
            <p:spPr>
              <a:xfrm>
                <a:off x="4427562" y="3364981"/>
                <a:ext cx="381326" cy="379991"/>
              </a:xfrm>
              <a:custGeom>
                <a:avLst/>
                <a:gdLst/>
                <a:ahLst/>
                <a:cxnLst/>
                <a:rect l="l" t="t" r="r" b="b"/>
                <a:pathLst>
                  <a:path w="30276" h="30170" extrusionOk="0">
                    <a:moveTo>
                      <a:pt x="29685" y="1"/>
                    </a:moveTo>
                    <a:cubicBezTo>
                      <a:pt x="29550" y="1"/>
                      <a:pt x="29415" y="56"/>
                      <a:pt x="29314" y="166"/>
                    </a:cubicBezTo>
                    <a:lnTo>
                      <a:pt x="202" y="29260"/>
                    </a:lnTo>
                    <a:cubicBezTo>
                      <a:pt x="0" y="29480"/>
                      <a:pt x="0" y="29817"/>
                      <a:pt x="202" y="30019"/>
                    </a:cubicBezTo>
                    <a:cubicBezTo>
                      <a:pt x="303" y="30120"/>
                      <a:pt x="438" y="30170"/>
                      <a:pt x="573" y="30170"/>
                    </a:cubicBezTo>
                    <a:cubicBezTo>
                      <a:pt x="708" y="30170"/>
                      <a:pt x="860" y="30120"/>
                      <a:pt x="961" y="30019"/>
                    </a:cubicBezTo>
                    <a:lnTo>
                      <a:pt x="30055" y="923"/>
                    </a:lnTo>
                    <a:cubicBezTo>
                      <a:pt x="30275" y="705"/>
                      <a:pt x="30275" y="368"/>
                      <a:pt x="30055" y="166"/>
                    </a:cubicBezTo>
                    <a:cubicBezTo>
                      <a:pt x="29954" y="56"/>
                      <a:pt x="29820" y="1"/>
                      <a:pt x="29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0" name="Google Shape;1100;p59"/>
              <p:cNvSpPr/>
              <p:nvPr/>
            </p:nvSpPr>
            <p:spPr>
              <a:xfrm>
                <a:off x="4768761" y="3315293"/>
                <a:ext cx="89135" cy="89122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7076" extrusionOk="0">
                    <a:moveTo>
                      <a:pt x="7076" y="0"/>
                    </a:moveTo>
                    <a:lnTo>
                      <a:pt x="0" y="1903"/>
                    </a:lnTo>
                    <a:lnTo>
                      <a:pt x="5189" y="7076"/>
                    </a:lnTo>
                    <a:lnTo>
                      <a:pt x="70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01" name="Google Shape;1101;p59"/>
            <p:cNvGrpSpPr/>
            <p:nvPr/>
          </p:nvGrpSpPr>
          <p:grpSpPr>
            <a:xfrm>
              <a:off x="3405357" y="1789629"/>
              <a:ext cx="761771" cy="761783"/>
              <a:chOff x="2950295" y="1576591"/>
              <a:chExt cx="761771" cy="761783"/>
            </a:xfrm>
          </p:grpSpPr>
          <p:sp>
            <p:nvSpPr>
              <p:cNvPr id="1102" name="Google Shape;1102;p59"/>
              <p:cNvSpPr/>
              <p:nvPr/>
            </p:nvSpPr>
            <p:spPr>
              <a:xfrm>
                <a:off x="2950295" y="1576591"/>
                <a:ext cx="761771" cy="761783"/>
              </a:xfrm>
              <a:custGeom>
                <a:avLst/>
                <a:gdLst/>
                <a:ahLst/>
                <a:cxnLst/>
                <a:rect l="l" t="t" r="r" b="b"/>
                <a:pathLst>
                  <a:path w="60482" h="60483" extrusionOk="0">
                    <a:moveTo>
                      <a:pt x="30241" y="1"/>
                    </a:moveTo>
                    <a:cubicBezTo>
                      <a:pt x="13545" y="1"/>
                      <a:pt x="0" y="13528"/>
                      <a:pt x="0" y="30241"/>
                    </a:cubicBezTo>
                    <a:cubicBezTo>
                      <a:pt x="0" y="46937"/>
                      <a:pt x="13545" y="60482"/>
                      <a:pt x="30241" y="60482"/>
                    </a:cubicBezTo>
                    <a:cubicBezTo>
                      <a:pt x="46936" y="60482"/>
                      <a:pt x="60481" y="46937"/>
                      <a:pt x="60481" y="30241"/>
                    </a:cubicBezTo>
                    <a:cubicBezTo>
                      <a:pt x="60481" y="13528"/>
                      <a:pt x="46936" y="1"/>
                      <a:pt x="30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3" name="Google Shape;1103;p59"/>
              <p:cNvSpPr/>
              <p:nvPr/>
            </p:nvSpPr>
            <p:spPr>
              <a:xfrm>
                <a:off x="3034543" y="1660827"/>
                <a:ext cx="593287" cy="296650"/>
              </a:xfrm>
              <a:custGeom>
                <a:avLst/>
                <a:gdLst/>
                <a:ahLst/>
                <a:cxnLst/>
                <a:rect l="l" t="t" r="r" b="b"/>
                <a:pathLst>
                  <a:path w="47105" h="23553" extrusionOk="0">
                    <a:moveTo>
                      <a:pt x="23552" y="0"/>
                    </a:moveTo>
                    <a:cubicBezTo>
                      <a:pt x="10563" y="0"/>
                      <a:pt x="0" y="10564"/>
                      <a:pt x="0" y="23553"/>
                    </a:cubicBezTo>
                    <a:lnTo>
                      <a:pt x="10765" y="23553"/>
                    </a:lnTo>
                    <a:cubicBezTo>
                      <a:pt x="10765" y="16495"/>
                      <a:pt x="16510" y="10766"/>
                      <a:pt x="23552" y="10766"/>
                    </a:cubicBezTo>
                    <a:cubicBezTo>
                      <a:pt x="30611" y="10766"/>
                      <a:pt x="36339" y="16495"/>
                      <a:pt x="36339" y="23553"/>
                    </a:cubicBezTo>
                    <a:lnTo>
                      <a:pt x="47105" y="23553"/>
                    </a:lnTo>
                    <a:cubicBezTo>
                      <a:pt x="47105" y="10564"/>
                      <a:pt x="36541" y="0"/>
                      <a:pt x="23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4" name="Google Shape;1104;p59"/>
              <p:cNvSpPr/>
              <p:nvPr/>
            </p:nvSpPr>
            <p:spPr>
              <a:xfrm>
                <a:off x="3034543" y="1957464"/>
                <a:ext cx="190751" cy="223246"/>
              </a:xfrm>
              <a:custGeom>
                <a:avLst/>
                <a:gdLst/>
                <a:ahLst/>
                <a:cxnLst/>
                <a:rect l="l" t="t" r="r" b="b"/>
                <a:pathLst>
                  <a:path w="15145" h="17725" extrusionOk="0">
                    <a:moveTo>
                      <a:pt x="0" y="1"/>
                    </a:moveTo>
                    <a:cubicBezTo>
                      <a:pt x="0" y="7061"/>
                      <a:pt x="3134" y="13395"/>
                      <a:pt x="8069" y="17724"/>
                    </a:cubicBezTo>
                    <a:lnTo>
                      <a:pt x="15145" y="9604"/>
                    </a:lnTo>
                    <a:cubicBezTo>
                      <a:pt x="12467" y="7263"/>
                      <a:pt x="10765" y="3826"/>
                      <a:pt x="107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5" name="Google Shape;1105;p59"/>
              <p:cNvSpPr/>
              <p:nvPr/>
            </p:nvSpPr>
            <p:spPr>
              <a:xfrm>
                <a:off x="3437054" y="1957464"/>
                <a:ext cx="190776" cy="223246"/>
              </a:xfrm>
              <a:custGeom>
                <a:avLst/>
                <a:gdLst/>
                <a:ahLst/>
                <a:cxnLst/>
                <a:rect l="l" t="t" r="r" b="b"/>
                <a:pathLst>
                  <a:path w="15147" h="17725" extrusionOk="0">
                    <a:moveTo>
                      <a:pt x="4381" y="1"/>
                    </a:moveTo>
                    <a:cubicBezTo>
                      <a:pt x="4381" y="3826"/>
                      <a:pt x="2680" y="7263"/>
                      <a:pt x="0" y="9604"/>
                    </a:cubicBezTo>
                    <a:lnTo>
                      <a:pt x="7076" y="17724"/>
                    </a:lnTo>
                    <a:cubicBezTo>
                      <a:pt x="12013" y="13395"/>
                      <a:pt x="15147" y="7061"/>
                      <a:pt x="151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6" name="Google Shape;1106;p59"/>
              <p:cNvSpPr/>
              <p:nvPr/>
            </p:nvSpPr>
            <p:spPr>
              <a:xfrm>
                <a:off x="3408413" y="1702214"/>
                <a:ext cx="219417" cy="255263"/>
              </a:xfrm>
              <a:custGeom>
                <a:avLst/>
                <a:gdLst/>
                <a:ahLst/>
                <a:cxnLst/>
                <a:rect l="l" t="t" r="r" b="b"/>
                <a:pathLst>
                  <a:path w="17421" h="20267" extrusionOk="0">
                    <a:moveTo>
                      <a:pt x="5864" y="0"/>
                    </a:moveTo>
                    <a:lnTo>
                      <a:pt x="1" y="9047"/>
                    </a:lnTo>
                    <a:cubicBezTo>
                      <a:pt x="3959" y="11221"/>
                      <a:pt x="6655" y="15432"/>
                      <a:pt x="6655" y="20267"/>
                    </a:cubicBezTo>
                    <a:lnTo>
                      <a:pt x="17421" y="20267"/>
                    </a:lnTo>
                    <a:cubicBezTo>
                      <a:pt x="17421" y="11641"/>
                      <a:pt x="12771" y="4111"/>
                      <a:pt x="58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7" name="Google Shape;1107;p59"/>
              <p:cNvSpPr/>
              <p:nvPr/>
            </p:nvSpPr>
            <p:spPr>
              <a:xfrm>
                <a:off x="3126197" y="1660827"/>
                <a:ext cx="410169" cy="180373"/>
              </a:xfrm>
              <a:custGeom>
                <a:avLst/>
                <a:gdLst/>
                <a:ahLst/>
                <a:cxnLst/>
                <a:rect l="l" t="t" r="r" b="b"/>
                <a:pathLst>
                  <a:path w="32566" h="14321" extrusionOk="0">
                    <a:moveTo>
                      <a:pt x="16275" y="0"/>
                    </a:moveTo>
                    <a:cubicBezTo>
                      <a:pt x="9957" y="0"/>
                      <a:pt x="4229" y="2494"/>
                      <a:pt x="1" y="6555"/>
                    </a:cubicBezTo>
                    <a:lnTo>
                      <a:pt x="7447" y="14321"/>
                    </a:lnTo>
                    <a:cubicBezTo>
                      <a:pt x="9739" y="12130"/>
                      <a:pt x="12855" y="10766"/>
                      <a:pt x="16275" y="10766"/>
                    </a:cubicBezTo>
                    <a:cubicBezTo>
                      <a:pt x="19695" y="10766"/>
                      <a:pt x="22812" y="12130"/>
                      <a:pt x="25103" y="14321"/>
                    </a:cubicBezTo>
                    <a:lnTo>
                      <a:pt x="32566" y="6555"/>
                    </a:lnTo>
                    <a:cubicBezTo>
                      <a:pt x="28320" y="2494"/>
                      <a:pt x="22592" y="0"/>
                      <a:pt x="16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8" name="Google Shape;1108;p59"/>
              <p:cNvSpPr/>
              <p:nvPr/>
            </p:nvSpPr>
            <p:spPr>
              <a:xfrm>
                <a:off x="3266870" y="1892965"/>
                <a:ext cx="128608" cy="128822"/>
              </a:xfrm>
              <a:custGeom>
                <a:avLst/>
                <a:gdLst/>
                <a:ahLst/>
                <a:cxnLst/>
                <a:rect l="l" t="t" r="r" b="b"/>
                <a:pathLst>
                  <a:path w="10211" h="10228" extrusionOk="0">
                    <a:moveTo>
                      <a:pt x="5106" y="0"/>
                    </a:moveTo>
                    <a:cubicBezTo>
                      <a:pt x="2292" y="0"/>
                      <a:pt x="1" y="2292"/>
                      <a:pt x="1" y="5122"/>
                    </a:cubicBezTo>
                    <a:cubicBezTo>
                      <a:pt x="1" y="7936"/>
                      <a:pt x="2292" y="10227"/>
                      <a:pt x="5106" y="10227"/>
                    </a:cubicBezTo>
                    <a:cubicBezTo>
                      <a:pt x="7937" y="10227"/>
                      <a:pt x="10210" y="7936"/>
                      <a:pt x="10210" y="5122"/>
                    </a:cubicBezTo>
                    <a:cubicBezTo>
                      <a:pt x="10210" y="2292"/>
                      <a:pt x="7937" y="0"/>
                      <a:pt x="5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09" name="Google Shape;1109;p59"/>
            <p:cNvGrpSpPr/>
            <p:nvPr/>
          </p:nvGrpSpPr>
          <p:grpSpPr>
            <a:xfrm>
              <a:off x="4324627" y="1622073"/>
              <a:ext cx="1327047" cy="693670"/>
              <a:chOff x="4790827" y="1537761"/>
              <a:chExt cx="1327047" cy="693670"/>
            </a:xfrm>
          </p:grpSpPr>
          <p:sp>
            <p:nvSpPr>
              <p:cNvPr id="1110" name="Google Shape;1110;p59"/>
              <p:cNvSpPr/>
              <p:nvPr/>
            </p:nvSpPr>
            <p:spPr>
              <a:xfrm>
                <a:off x="4790827" y="1537761"/>
                <a:ext cx="1327047" cy="693670"/>
              </a:xfrm>
              <a:custGeom>
                <a:avLst/>
                <a:gdLst/>
                <a:ahLst/>
                <a:cxnLst/>
                <a:rect l="l" t="t" r="r" b="b"/>
                <a:pathLst>
                  <a:path w="105363" h="55075" extrusionOk="0">
                    <a:moveTo>
                      <a:pt x="7413" y="0"/>
                    </a:moveTo>
                    <a:cubicBezTo>
                      <a:pt x="3320" y="0"/>
                      <a:pt x="0" y="3320"/>
                      <a:pt x="0" y="7397"/>
                    </a:cubicBezTo>
                    <a:lnTo>
                      <a:pt x="0" y="47678"/>
                    </a:lnTo>
                    <a:cubicBezTo>
                      <a:pt x="0" y="51755"/>
                      <a:pt x="3320" y="55074"/>
                      <a:pt x="7413" y="55074"/>
                    </a:cubicBezTo>
                    <a:lnTo>
                      <a:pt x="97950" y="55074"/>
                    </a:lnTo>
                    <a:cubicBezTo>
                      <a:pt x="102045" y="55074"/>
                      <a:pt x="105363" y="51755"/>
                      <a:pt x="105363" y="47678"/>
                    </a:cubicBezTo>
                    <a:lnTo>
                      <a:pt x="105363" y="7397"/>
                    </a:lnTo>
                    <a:cubicBezTo>
                      <a:pt x="105363" y="3320"/>
                      <a:pt x="102045" y="0"/>
                      <a:pt x="979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1" name="Google Shape;1111;p59"/>
              <p:cNvSpPr/>
              <p:nvPr/>
            </p:nvSpPr>
            <p:spPr>
              <a:xfrm>
                <a:off x="5236224" y="1719393"/>
                <a:ext cx="746077" cy="85104"/>
              </a:xfrm>
              <a:custGeom>
                <a:avLst/>
                <a:gdLst/>
                <a:ahLst/>
                <a:cxnLst/>
                <a:rect l="l" t="t" r="r" b="b"/>
                <a:pathLst>
                  <a:path w="59236" h="6757" extrusionOk="0">
                    <a:moveTo>
                      <a:pt x="1786" y="0"/>
                    </a:moveTo>
                    <a:cubicBezTo>
                      <a:pt x="792" y="0"/>
                      <a:pt x="0" y="809"/>
                      <a:pt x="0" y="1786"/>
                    </a:cubicBezTo>
                    <a:lnTo>
                      <a:pt x="0" y="4971"/>
                    </a:lnTo>
                    <a:cubicBezTo>
                      <a:pt x="0" y="5964"/>
                      <a:pt x="792" y="6757"/>
                      <a:pt x="1786" y="6757"/>
                    </a:cubicBezTo>
                    <a:lnTo>
                      <a:pt x="57432" y="6757"/>
                    </a:lnTo>
                    <a:cubicBezTo>
                      <a:pt x="58426" y="6757"/>
                      <a:pt x="59235" y="5964"/>
                      <a:pt x="59235" y="4971"/>
                    </a:cubicBezTo>
                    <a:lnTo>
                      <a:pt x="59235" y="1786"/>
                    </a:lnTo>
                    <a:cubicBezTo>
                      <a:pt x="59235" y="809"/>
                      <a:pt x="58426" y="0"/>
                      <a:pt x="574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2" name="Google Shape;1112;p59"/>
              <p:cNvSpPr/>
              <p:nvPr/>
            </p:nvSpPr>
            <p:spPr>
              <a:xfrm>
                <a:off x="5236224" y="1964681"/>
                <a:ext cx="746077" cy="85117"/>
              </a:xfrm>
              <a:custGeom>
                <a:avLst/>
                <a:gdLst/>
                <a:ahLst/>
                <a:cxnLst/>
                <a:rect l="l" t="t" r="r" b="b"/>
                <a:pathLst>
                  <a:path w="59236" h="6758" extrusionOk="0">
                    <a:moveTo>
                      <a:pt x="1786" y="1"/>
                    </a:moveTo>
                    <a:cubicBezTo>
                      <a:pt x="792" y="1"/>
                      <a:pt x="0" y="809"/>
                      <a:pt x="0" y="1786"/>
                    </a:cubicBezTo>
                    <a:lnTo>
                      <a:pt x="0" y="4971"/>
                    </a:lnTo>
                    <a:cubicBezTo>
                      <a:pt x="0" y="5965"/>
                      <a:pt x="792" y="6757"/>
                      <a:pt x="1786" y="6757"/>
                    </a:cubicBezTo>
                    <a:lnTo>
                      <a:pt x="57432" y="6757"/>
                    </a:lnTo>
                    <a:cubicBezTo>
                      <a:pt x="58426" y="6757"/>
                      <a:pt x="59235" y="5965"/>
                      <a:pt x="59235" y="4971"/>
                    </a:cubicBezTo>
                    <a:lnTo>
                      <a:pt x="59235" y="1786"/>
                    </a:lnTo>
                    <a:cubicBezTo>
                      <a:pt x="59235" y="809"/>
                      <a:pt x="58426" y="1"/>
                      <a:pt x="574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3" name="Google Shape;1113;p59"/>
              <p:cNvSpPr/>
              <p:nvPr/>
            </p:nvSpPr>
            <p:spPr>
              <a:xfrm>
                <a:off x="4926425" y="1673359"/>
                <a:ext cx="177401" cy="177174"/>
              </a:xfrm>
              <a:custGeom>
                <a:avLst/>
                <a:gdLst/>
                <a:ahLst/>
                <a:cxnLst/>
                <a:rect l="l" t="t" r="r" b="b"/>
                <a:pathLst>
                  <a:path w="14085" h="14067" extrusionOk="0">
                    <a:moveTo>
                      <a:pt x="3588" y="0"/>
                    </a:moveTo>
                    <a:cubicBezTo>
                      <a:pt x="1618" y="0"/>
                      <a:pt x="0" y="1600"/>
                      <a:pt x="0" y="3588"/>
                    </a:cubicBezTo>
                    <a:lnTo>
                      <a:pt x="0" y="10479"/>
                    </a:lnTo>
                    <a:cubicBezTo>
                      <a:pt x="0" y="12467"/>
                      <a:pt x="1618" y="14067"/>
                      <a:pt x="3588" y="14067"/>
                    </a:cubicBezTo>
                    <a:lnTo>
                      <a:pt x="10496" y="14067"/>
                    </a:lnTo>
                    <a:cubicBezTo>
                      <a:pt x="12467" y="14067"/>
                      <a:pt x="14085" y="12467"/>
                      <a:pt x="14085" y="10479"/>
                    </a:cubicBezTo>
                    <a:lnTo>
                      <a:pt x="14085" y="3588"/>
                    </a:lnTo>
                    <a:cubicBezTo>
                      <a:pt x="14085" y="1600"/>
                      <a:pt x="12467" y="0"/>
                      <a:pt x="10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4" name="Google Shape;1114;p59"/>
              <p:cNvSpPr/>
              <p:nvPr/>
            </p:nvSpPr>
            <p:spPr>
              <a:xfrm>
                <a:off x="4926425" y="1918646"/>
                <a:ext cx="177401" cy="177186"/>
              </a:xfrm>
              <a:custGeom>
                <a:avLst/>
                <a:gdLst/>
                <a:ahLst/>
                <a:cxnLst/>
                <a:rect l="l" t="t" r="r" b="b"/>
                <a:pathLst>
                  <a:path w="14085" h="14068" extrusionOk="0">
                    <a:moveTo>
                      <a:pt x="3588" y="0"/>
                    </a:moveTo>
                    <a:cubicBezTo>
                      <a:pt x="1618" y="0"/>
                      <a:pt x="0" y="1600"/>
                      <a:pt x="0" y="3588"/>
                    </a:cubicBezTo>
                    <a:lnTo>
                      <a:pt x="0" y="10479"/>
                    </a:lnTo>
                    <a:cubicBezTo>
                      <a:pt x="0" y="12467"/>
                      <a:pt x="1618" y="14067"/>
                      <a:pt x="3588" y="14067"/>
                    </a:cubicBezTo>
                    <a:lnTo>
                      <a:pt x="10496" y="14067"/>
                    </a:lnTo>
                    <a:cubicBezTo>
                      <a:pt x="12467" y="14067"/>
                      <a:pt x="14085" y="12467"/>
                      <a:pt x="14085" y="10479"/>
                    </a:cubicBezTo>
                    <a:lnTo>
                      <a:pt x="14085" y="3588"/>
                    </a:lnTo>
                    <a:cubicBezTo>
                      <a:pt x="14085" y="1600"/>
                      <a:pt x="12467" y="0"/>
                      <a:pt x="10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5" name="Google Shape;1115;p59"/>
              <p:cNvSpPr/>
              <p:nvPr/>
            </p:nvSpPr>
            <p:spPr>
              <a:xfrm>
                <a:off x="4959311" y="1969442"/>
                <a:ext cx="111617" cy="75683"/>
              </a:xfrm>
              <a:custGeom>
                <a:avLst/>
                <a:gdLst/>
                <a:ahLst/>
                <a:cxnLst/>
                <a:rect l="l" t="t" r="r" b="b"/>
                <a:pathLst>
                  <a:path w="8862" h="6009" extrusionOk="0">
                    <a:moveTo>
                      <a:pt x="8262" y="1"/>
                    </a:moveTo>
                    <a:cubicBezTo>
                      <a:pt x="8113" y="1"/>
                      <a:pt x="7968" y="60"/>
                      <a:pt x="7868" y="179"/>
                    </a:cubicBezTo>
                    <a:lnTo>
                      <a:pt x="3909" y="4728"/>
                    </a:lnTo>
                    <a:lnTo>
                      <a:pt x="944" y="2201"/>
                    </a:lnTo>
                    <a:cubicBezTo>
                      <a:pt x="838" y="2117"/>
                      <a:pt x="711" y="2075"/>
                      <a:pt x="587" y="2075"/>
                    </a:cubicBezTo>
                    <a:cubicBezTo>
                      <a:pt x="436" y="2075"/>
                      <a:pt x="288" y="2139"/>
                      <a:pt x="186" y="2268"/>
                    </a:cubicBezTo>
                    <a:cubicBezTo>
                      <a:pt x="0" y="2487"/>
                      <a:pt x="18" y="2824"/>
                      <a:pt x="254" y="3010"/>
                    </a:cubicBezTo>
                    <a:lnTo>
                      <a:pt x="3605" y="5874"/>
                    </a:lnTo>
                    <a:cubicBezTo>
                      <a:pt x="3707" y="5957"/>
                      <a:pt x="3841" y="6008"/>
                      <a:pt x="3960" y="6008"/>
                    </a:cubicBezTo>
                    <a:cubicBezTo>
                      <a:pt x="4111" y="6008"/>
                      <a:pt x="4263" y="5941"/>
                      <a:pt x="4364" y="5822"/>
                    </a:cubicBezTo>
                    <a:lnTo>
                      <a:pt x="8677" y="887"/>
                    </a:lnTo>
                    <a:cubicBezTo>
                      <a:pt x="8862" y="667"/>
                      <a:pt x="8846" y="330"/>
                      <a:pt x="8626" y="128"/>
                    </a:cubicBezTo>
                    <a:cubicBezTo>
                      <a:pt x="8518" y="43"/>
                      <a:pt x="8388" y="1"/>
                      <a:pt x="8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6" name="Google Shape;1116;p59"/>
              <p:cNvSpPr/>
              <p:nvPr/>
            </p:nvSpPr>
            <p:spPr>
              <a:xfrm>
                <a:off x="4959311" y="1724104"/>
                <a:ext cx="111617" cy="75683"/>
              </a:xfrm>
              <a:custGeom>
                <a:avLst/>
                <a:gdLst/>
                <a:ahLst/>
                <a:cxnLst/>
                <a:rect l="l" t="t" r="r" b="b"/>
                <a:pathLst>
                  <a:path w="8862" h="6009" extrusionOk="0">
                    <a:moveTo>
                      <a:pt x="8262" y="1"/>
                    </a:moveTo>
                    <a:cubicBezTo>
                      <a:pt x="8113" y="1"/>
                      <a:pt x="7968" y="60"/>
                      <a:pt x="7868" y="179"/>
                    </a:cubicBezTo>
                    <a:lnTo>
                      <a:pt x="3909" y="4728"/>
                    </a:lnTo>
                    <a:lnTo>
                      <a:pt x="944" y="2201"/>
                    </a:lnTo>
                    <a:cubicBezTo>
                      <a:pt x="838" y="2117"/>
                      <a:pt x="711" y="2075"/>
                      <a:pt x="587" y="2075"/>
                    </a:cubicBezTo>
                    <a:cubicBezTo>
                      <a:pt x="436" y="2075"/>
                      <a:pt x="288" y="2139"/>
                      <a:pt x="186" y="2268"/>
                    </a:cubicBezTo>
                    <a:cubicBezTo>
                      <a:pt x="0" y="2487"/>
                      <a:pt x="18" y="2824"/>
                      <a:pt x="254" y="3010"/>
                    </a:cubicBezTo>
                    <a:lnTo>
                      <a:pt x="3605" y="5874"/>
                    </a:lnTo>
                    <a:cubicBezTo>
                      <a:pt x="3707" y="5957"/>
                      <a:pt x="3841" y="6008"/>
                      <a:pt x="3960" y="6008"/>
                    </a:cubicBezTo>
                    <a:cubicBezTo>
                      <a:pt x="4111" y="6008"/>
                      <a:pt x="4263" y="5941"/>
                      <a:pt x="4364" y="5822"/>
                    </a:cubicBezTo>
                    <a:lnTo>
                      <a:pt x="8677" y="887"/>
                    </a:lnTo>
                    <a:cubicBezTo>
                      <a:pt x="8862" y="667"/>
                      <a:pt x="8846" y="330"/>
                      <a:pt x="8626" y="128"/>
                    </a:cubicBezTo>
                    <a:cubicBezTo>
                      <a:pt x="8518" y="43"/>
                      <a:pt x="8388" y="1"/>
                      <a:pt x="8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5000"/>
                  </a:schemeClr>
                </a:outerShdw>
                <a:reflection stA="3000"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17" name="Google Shape;1117;p59"/>
            <p:cNvGrpSpPr/>
            <p:nvPr/>
          </p:nvGrpSpPr>
          <p:grpSpPr>
            <a:xfrm>
              <a:off x="4682303" y="3884965"/>
              <a:ext cx="611684" cy="248664"/>
              <a:chOff x="5732300" y="4325125"/>
              <a:chExt cx="1017100" cy="413475"/>
            </a:xfrm>
          </p:grpSpPr>
          <p:sp>
            <p:nvSpPr>
              <p:cNvPr id="1118" name="Google Shape;1118;p59"/>
              <p:cNvSpPr/>
              <p:nvPr/>
            </p:nvSpPr>
            <p:spPr>
              <a:xfrm>
                <a:off x="5732300" y="4325125"/>
                <a:ext cx="101710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40684" h="5348" extrusionOk="0">
                    <a:moveTo>
                      <a:pt x="2682" y="0"/>
                    </a:moveTo>
                    <a:cubicBezTo>
                      <a:pt x="1201" y="0"/>
                      <a:pt x="1" y="1201"/>
                      <a:pt x="1" y="2681"/>
                    </a:cubicBezTo>
                    <a:cubicBezTo>
                      <a:pt x="1" y="4163"/>
                      <a:pt x="1201" y="5347"/>
                      <a:pt x="2682" y="5347"/>
                    </a:cubicBezTo>
                    <a:lnTo>
                      <a:pt x="38003" y="5347"/>
                    </a:lnTo>
                    <a:cubicBezTo>
                      <a:pt x="39483" y="5347"/>
                      <a:pt x="40684" y="4163"/>
                      <a:pt x="40684" y="2681"/>
                    </a:cubicBezTo>
                    <a:cubicBezTo>
                      <a:pt x="40684" y="1201"/>
                      <a:pt x="39483" y="0"/>
                      <a:pt x="38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8000"/>
                  </a:schemeClr>
                </a:outerShdw>
                <a:reflection stA="3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9" name="Google Shape;1119;p59"/>
              <p:cNvSpPr/>
              <p:nvPr/>
            </p:nvSpPr>
            <p:spPr>
              <a:xfrm>
                <a:off x="5732300" y="4604900"/>
                <a:ext cx="51245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20498" h="5348" extrusionOk="0">
                    <a:moveTo>
                      <a:pt x="2682" y="1"/>
                    </a:moveTo>
                    <a:cubicBezTo>
                      <a:pt x="1201" y="1"/>
                      <a:pt x="1" y="1202"/>
                      <a:pt x="1" y="2682"/>
                    </a:cubicBezTo>
                    <a:cubicBezTo>
                      <a:pt x="1" y="4163"/>
                      <a:pt x="1201" y="5348"/>
                      <a:pt x="2682" y="5348"/>
                    </a:cubicBezTo>
                    <a:lnTo>
                      <a:pt x="17817" y="5348"/>
                    </a:lnTo>
                    <a:cubicBezTo>
                      <a:pt x="19298" y="5348"/>
                      <a:pt x="20498" y="4163"/>
                      <a:pt x="20498" y="2682"/>
                    </a:cubicBezTo>
                    <a:cubicBezTo>
                      <a:pt x="20498" y="1202"/>
                      <a:pt x="19298" y="1"/>
                      <a:pt x="178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8000"/>
                  </a:schemeClr>
                </a:outerShdw>
                <a:reflection stA="3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0" name="Google Shape;1120;p59"/>
            <p:cNvGrpSpPr/>
            <p:nvPr/>
          </p:nvGrpSpPr>
          <p:grpSpPr>
            <a:xfrm>
              <a:off x="4324627" y="2351295"/>
              <a:ext cx="1044542" cy="184915"/>
              <a:chOff x="775925" y="1084125"/>
              <a:chExt cx="1736850" cy="307475"/>
            </a:xfrm>
          </p:grpSpPr>
          <p:sp>
            <p:nvSpPr>
              <p:cNvPr id="1121" name="Google Shape;1121;p59"/>
              <p:cNvSpPr/>
              <p:nvPr/>
            </p:nvSpPr>
            <p:spPr>
              <a:xfrm>
                <a:off x="775925" y="1084125"/>
                <a:ext cx="1736850" cy="307475"/>
              </a:xfrm>
              <a:custGeom>
                <a:avLst/>
                <a:gdLst/>
                <a:ahLst/>
                <a:cxnLst/>
                <a:rect l="l" t="t" r="r" b="b"/>
                <a:pathLst>
                  <a:path w="69474" h="12299" extrusionOk="0">
                    <a:moveTo>
                      <a:pt x="3710" y="1"/>
                    </a:moveTo>
                    <a:cubicBezTo>
                      <a:pt x="1652" y="1"/>
                      <a:pt x="0" y="1668"/>
                      <a:pt x="0" y="3711"/>
                    </a:cubicBezTo>
                    <a:lnTo>
                      <a:pt x="0" y="8589"/>
                    </a:lnTo>
                    <a:cubicBezTo>
                      <a:pt x="0" y="10631"/>
                      <a:pt x="1652" y="12299"/>
                      <a:pt x="3710" y="12299"/>
                    </a:cubicBezTo>
                    <a:lnTo>
                      <a:pt x="65764" y="12299"/>
                    </a:lnTo>
                    <a:cubicBezTo>
                      <a:pt x="67821" y="12299"/>
                      <a:pt x="69473" y="10631"/>
                      <a:pt x="69473" y="8589"/>
                    </a:cubicBezTo>
                    <a:lnTo>
                      <a:pt x="69473" y="3711"/>
                    </a:lnTo>
                    <a:cubicBezTo>
                      <a:pt x="69473" y="1668"/>
                      <a:pt x="67821" y="1"/>
                      <a:pt x="657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300038" dist="19050" dir="5400000" algn="bl" rotWithShape="0">
                  <a:schemeClr val="dk1">
                    <a:alpha val="33000"/>
                  </a:schemeClr>
                </a:outerShdw>
                <a:reflection stA="3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2" name="Google Shape;1122;p59"/>
              <p:cNvSpPr/>
              <p:nvPr/>
            </p:nvSpPr>
            <p:spPr>
              <a:xfrm>
                <a:off x="901400" y="1219325"/>
                <a:ext cx="1485900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59436" h="1483" extrusionOk="0">
                    <a:moveTo>
                      <a:pt x="748" y="1"/>
                    </a:moveTo>
                    <a:cubicBezTo>
                      <a:pt x="343" y="1"/>
                      <a:pt x="0" y="329"/>
                      <a:pt x="0" y="749"/>
                    </a:cubicBezTo>
                    <a:cubicBezTo>
                      <a:pt x="0" y="1154"/>
                      <a:pt x="343" y="1482"/>
                      <a:pt x="748" y="1482"/>
                    </a:cubicBezTo>
                    <a:lnTo>
                      <a:pt x="58687" y="1482"/>
                    </a:lnTo>
                    <a:cubicBezTo>
                      <a:pt x="59107" y="1482"/>
                      <a:pt x="59435" y="1154"/>
                      <a:pt x="59435" y="749"/>
                    </a:cubicBezTo>
                    <a:cubicBezTo>
                      <a:pt x="59435" y="329"/>
                      <a:pt x="59107" y="1"/>
                      <a:pt x="58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3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3" name="Google Shape;1123;p59"/>
              <p:cNvSpPr/>
              <p:nvPr/>
            </p:nvSpPr>
            <p:spPr>
              <a:xfrm>
                <a:off x="1091950" y="1186600"/>
                <a:ext cx="1021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4101" extrusionOk="0">
                    <a:moveTo>
                      <a:pt x="2042" y="1"/>
                    </a:moveTo>
                    <a:cubicBezTo>
                      <a:pt x="905" y="1"/>
                      <a:pt x="1" y="921"/>
                      <a:pt x="1" y="2043"/>
                    </a:cubicBezTo>
                    <a:cubicBezTo>
                      <a:pt x="1" y="3180"/>
                      <a:pt x="905" y="4101"/>
                      <a:pt x="2042" y="4101"/>
                    </a:cubicBezTo>
                    <a:cubicBezTo>
                      <a:pt x="3165" y="4101"/>
                      <a:pt x="4085" y="3180"/>
                      <a:pt x="4085" y="2043"/>
                    </a:cubicBezTo>
                    <a:cubicBezTo>
                      <a:pt x="4085" y="921"/>
                      <a:pt x="3165" y="1"/>
                      <a:pt x="20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3000"/>
                  </a:schemeClr>
                </a:outerShdw>
                <a:reflection stA="3000" endPos="9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4" name="Google Shape;1124;p59"/>
            <p:cNvGrpSpPr/>
            <p:nvPr/>
          </p:nvGrpSpPr>
          <p:grpSpPr>
            <a:xfrm>
              <a:off x="2947116" y="2438453"/>
              <a:ext cx="535252" cy="177837"/>
              <a:chOff x="3208010" y="1515479"/>
              <a:chExt cx="1017589" cy="338094"/>
            </a:xfrm>
          </p:grpSpPr>
          <p:sp>
            <p:nvSpPr>
              <p:cNvPr id="1125" name="Google Shape;1125;p59"/>
              <p:cNvSpPr/>
              <p:nvPr/>
            </p:nvSpPr>
            <p:spPr>
              <a:xfrm>
                <a:off x="3208010" y="1515479"/>
                <a:ext cx="1017589" cy="338094"/>
              </a:xfrm>
              <a:custGeom>
                <a:avLst/>
                <a:gdLst/>
                <a:ahLst/>
                <a:cxnLst/>
                <a:rect l="l" t="t" r="r" b="b"/>
                <a:pathLst>
                  <a:path w="27731" h="9213" extrusionOk="0">
                    <a:moveTo>
                      <a:pt x="17852" y="0"/>
                    </a:moveTo>
                    <a:cubicBezTo>
                      <a:pt x="15721" y="0"/>
                      <a:pt x="13587" y="678"/>
                      <a:pt x="12086" y="1877"/>
                    </a:cubicBezTo>
                    <a:cubicBezTo>
                      <a:pt x="10727" y="2951"/>
                      <a:pt x="9367" y="4764"/>
                      <a:pt x="8880" y="6644"/>
                    </a:cubicBezTo>
                    <a:cubicBezTo>
                      <a:pt x="7885" y="5842"/>
                      <a:pt x="6591" y="5407"/>
                      <a:pt x="5303" y="5407"/>
                    </a:cubicBezTo>
                    <a:cubicBezTo>
                      <a:pt x="4787" y="5407"/>
                      <a:pt x="4272" y="5477"/>
                      <a:pt x="3778" y="5621"/>
                    </a:cubicBezTo>
                    <a:cubicBezTo>
                      <a:pt x="2048" y="6124"/>
                      <a:pt x="588" y="7501"/>
                      <a:pt x="0" y="9213"/>
                    </a:cubicBezTo>
                    <a:lnTo>
                      <a:pt x="27730" y="9112"/>
                    </a:lnTo>
                    <a:cubicBezTo>
                      <a:pt x="27244" y="5688"/>
                      <a:pt x="25213" y="2884"/>
                      <a:pt x="22225" y="1122"/>
                    </a:cubicBezTo>
                    <a:cubicBezTo>
                      <a:pt x="20929" y="354"/>
                      <a:pt x="19391" y="0"/>
                      <a:pt x="178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6" name="Google Shape;1126;p59"/>
              <p:cNvSpPr/>
              <p:nvPr/>
            </p:nvSpPr>
            <p:spPr>
              <a:xfrm>
                <a:off x="3655825" y="1526268"/>
                <a:ext cx="529105" cy="290461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7915" extrusionOk="0">
                    <a:moveTo>
                      <a:pt x="5350" y="1"/>
                    </a:moveTo>
                    <a:cubicBezTo>
                      <a:pt x="4889" y="1"/>
                      <a:pt x="4425" y="35"/>
                      <a:pt x="3962" y="106"/>
                    </a:cubicBezTo>
                    <a:cubicBezTo>
                      <a:pt x="2836" y="291"/>
                      <a:pt x="1728" y="761"/>
                      <a:pt x="990" y="1634"/>
                    </a:cubicBezTo>
                    <a:cubicBezTo>
                      <a:pt x="269" y="2507"/>
                      <a:pt x="0" y="3816"/>
                      <a:pt x="553" y="4806"/>
                    </a:cubicBezTo>
                    <a:cubicBezTo>
                      <a:pt x="990" y="5611"/>
                      <a:pt x="1847" y="6081"/>
                      <a:pt x="2686" y="6451"/>
                    </a:cubicBezTo>
                    <a:cubicBezTo>
                      <a:pt x="4897" y="7410"/>
                      <a:pt x="7319" y="7915"/>
                      <a:pt x="9743" y="7915"/>
                    </a:cubicBezTo>
                    <a:cubicBezTo>
                      <a:pt x="10374" y="7915"/>
                      <a:pt x="11005" y="7880"/>
                      <a:pt x="11632" y="7811"/>
                    </a:cubicBezTo>
                    <a:cubicBezTo>
                      <a:pt x="12153" y="7744"/>
                      <a:pt x="12690" y="7659"/>
                      <a:pt x="13160" y="7424"/>
                    </a:cubicBezTo>
                    <a:cubicBezTo>
                      <a:pt x="13646" y="7207"/>
                      <a:pt x="14067" y="6804"/>
                      <a:pt x="14201" y="6300"/>
                    </a:cubicBezTo>
                    <a:cubicBezTo>
                      <a:pt x="14419" y="5511"/>
                      <a:pt x="13982" y="4705"/>
                      <a:pt x="13479" y="4085"/>
                    </a:cubicBezTo>
                    <a:cubicBezTo>
                      <a:pt x="11532" y="1596"/>
                      <a:pt x="8499" y="1"/>
                      <a:pt x="5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7" name="Google Shape;1127;p59"/>
              <p:cNvSpPr/>
              <p:nvPr/>
            </p:nvSpPr>
            <p:spPr>
              <a:xfrm>
                <a:off x="3302864" y="1721208"/>
                <a:ext cx="164504" cy="95083"/>
              </a:xfrm>
              <a:custGeom>
                <a:avLst/>
                <a:gdLst/>
                <a:ahLst/>
                <a:cxnLst/>
                <a:rect l="l" t="t" r="r" b="b"/>
                <a:pathLst>
                  <a:path w="4483" h="2591" extrusionOk="0">
                    <a:moveTo>
                      <a:pt x="2237" y="1"/>
                    </a:moveTo>
                    <a:cubicBezTo>
                      <a:pt x="1529" y="1"/>
                      <a:pt x="520" y="85"/>
                      <a:pt x="219" y="518"/>
                    </a:cubicBezTo>
                    <a:cubicBezTo>
                      <a:pt x="0" y="854"/>
                      <a:pt x="17" y="1307"/>
                      <a:pt x="219" y="1660"/>
                    </a:cubicBezTo>
                    <a:cubicBezTo>
                      <a:pt x="420" y="2012"/>
                      <a:pt x="772" y="2247"/>
                      <a:pt x="1159" y="2381"/>
                    </a:cubicBezTo>
                    <a:cubicBezTo>
                      <a:pt x="1528" y="2533"/>
                      <a:pt x="1931" y="2566"/>
                      <a:pt x="2334" y="2582"/>
                    </a:cubicBezTo>
                    <a:cubicBezTo>
                      <a:pt x="2441" y="2587"/>
                      <a:pt x="2549" y="2591"/>
                      <a:pt x="2658" y="2591"/>
                    </a:cubicBezTo>
                    <a:cubicBezTo>
                      <a:pt x="2940" y="2591"/>
                      <a:pt x="3225" y="2567"/>
                      <a:pt x="3492" y="2482"/>
                    </a:cubicBezTo>
                    <a:cubicBezTo>
                      <a:pt x="3861" y="2365"/>
                      <a:pt x="4197" y="2112"/>
                      <a:pt x="4331" y="1743"/>
                    </a:cubicBezTo>
                    <a:cubicBezTo>
                      <a:pt x="4483" y="1324"/>
                      <a:pt x="4315" y="820"/>
                      <a:pt x="3979" y="501"/>
                    </a:cubicBezTo>
                    <a:cubicBezTo>
                      <a:pt x="3659" y="183"/>
                      <a:pt x="3189" y="48"/>
                      <a:pt x="2737" y="15"/>
                    </a:cubicBezTo>
                    <a:cubicBezTo>
                      <a:pt x="2608" y="7"/>
                      <a:pt x="2434" y="1"/>
                      <a:pt x="22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8" name="Google Shape;1128;p59"/>
            <p:cNvGrpSpPr/>
            <p:nvPr/>
          </p:nvGrpSpPr>
          <p:grpSpPr>
            <a:xfrm>
              <a:off x="5705041" y="2096528"/>
              <a:ext cx="535252" cy="177837"/>
              <a:chOff x="3208010" y="1515479"/>
              <a:chExt cx="1017589" cy="338094"/>
            </a:xfrm>
          </p:grpSpPr>
          <p:sp>
            <p:nvSpPr>
              <p:cNvPr id="1129" name="Google Shape;1129;p59"/>
              <p:cNvSpPr/>
              <p:nvPr/>
            </p:nvSpPr>
            <p:spPr>
              <a:xfrm>
                <a:off x="3208010" y="1515479"/>
                <a:ext cx="1017589" cy="338094"/>
              </a:xfrm>
              <a:custGeom>
                <a:avLst/>
                <a:gdLst/>
                <a:ahLst/>
                <a:cxnLst/>
                <a:rect l="l" t="t" r="r" b="b"/>
                <a:pathLst>
                  <a:path w="27731" h="9213" extrusionOk="0">
                    <a:moveTo>
                      <a:pt x="17852" y="0"/>
                    </a:moveTo>
                    <a:cubicBezTo>
                      <a:pt x="15721" y="0"/>
                      <a:pt x="13587" y="678"/>
                      <a:pt x="12086" y="1877"/>
                    </a:cubicBezTo>
                    <a:cubicBezTo>
                      <a:pt x="10727" y="2951"/>
                      <a:pt x="9367" y="4764"/>
                      <a:pt x="8880" y="6644"/>
                    </a:cubicBezTo>
                    <a:cubicBezTo>
                      <a:pt x="7885" y="5842"/>
                      <a:pt x="6591" y="5407"/>
                      <a:pt x="5303" y="5407"/>
                    </a:cubicBezTo>
                    <a:cubicBezTo>
                      <a:pt x="4787" y="5407"/>
                      <a:pt x="4272" y="5477"/>
                      <a:pt x="3778" y="5621"/>
                    </a:cubicBezTo>
                    <a:cubicBezTo>
                      <a:pt x="2048" y="6124"/>
                      <a:pt x="588" y="7501"/>
                      <a:pt x="0" y="9213"/>
                    </a:cubicBezTo>
                    <a:lnTo>
                      <a:pt x="27730" y="9112"/>
                    </a:lnTo>
                    <a:cubicBezTo>
                      <a:pt x="27244" y="5688"/>
                      <a:pt x="25213" y="2884"/>
                      <a:pt x="22225" y="1122"/>
                    </a:cubicBezTo>
                    <a:cubicBezTo>
                      <a:pt x="20929" y="354"/>
                      <a:pt x="19391" y="0"/>
                      <a:pt x="178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0" name="Google Shape;1130;p59"/>
              <p:cNvSpPr/>
              <p:nvPr/>
            </p:nvSpPr>
            <p:spPr>
              <a:xfrm>
                <a:off x="3655825" y="1526268"/>
                <a:ext cx="529105" cy="290461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7915" extrusionOk="0">
                    <a:moveTo>
                      <a:pt x="5350" y="1"/>
                    </a:moveTo>
                    <a:cubicBezTo>
                      <a:pt x="4889" y="1"/>
                      <a:pt x="4425" y="35"/>
                      <a:pt x="3962" y="106"/>
                    </a:cubicBezTo>
                    <a:cubicBezTo>
                      <a:pt x="2836" y="291"/>
                      <a:pt x="1728" y="761"/>
                      <a:pt x="990" y="1634"/>
                    </a:cubicBezTo>
                    <a:cubicBezTo>
                      <a:pt x="269" y="2507"/>
                      <a:pt x="0" y="3816"/>
                      <a:pt x="553" y="4806"/>
                    </a:cubicBezTo>
                    <a:cubicBezTo>
                      <a:pt x="990" y="5611"/>
                      <a:pt x="1847" y="6081"/>
                      <a:pt x="2686" y="6451"/>
                    </a:cubicBezTo>
                    <a:cubicBezTo>
                      <a:pt x="4897" y="7410"/>
                      <a:pt x="7319" y="7915"/>
                      <a:pt x="9743" y="7915"/>
                    </a:cubicBezTo>
                    <a:cubicBezTo>
                      <a:pt x="10374" y="7915"/>
                      <a:pt x="11005" y="7880"/>
                      <a:pt x="11632" y="7811"/>
                    </a:cubicBezTo>
                    <a:cubicBezTo>
                      <a:pt x="12153" y="7744"/>
                      <a:pt x="12690" y="7659"/>
                      <a:pt x="13160" y="7424"/>
                    </a:cubicBezTo>
                    <a:cubicBezTo>
                      <a:pt x="13646" y="7207"/>
                      <a:pt x="14067" y="6804"/>
                      <a:pt x="14201" y="6300"/>
                    </a:cubicBezTo>
                    <a:cubicBezTo>
                      <a:pt x="14419" y="5511"/>
                      <a:pt x="13982" y="4705"/>
                      <a:pt x="13479" y="4085"/>
                    </a:cubicBezTo>
                    <a:cubicBezTo>
                      <a:pt x="11532" y="1596"/>
                      <a:pt x="8499" y="1"/>
                      <a:pt x="5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1" name="Google Shape;1131;p59"/>
              <p:cNvSpPr/>
              <p:nvPr/>
            </p:nvSpPr>
            <p:spPr>
              <a:xfrm>
                <a:off x="3302864" y="1721208"/>
                <a:ext cx="164504" cy="95083"/>
              </a:xfrm>
              <a:custGeom>
                <a:avLst/>
                <a:gdLst/>
                <a:ahLst/>
                <a:cxnLst/>
                <a:rect l="l" t="t" r="r" b="b"/>
                <a:pathLst>
                  <a:path w="4483" h="2591" extrusionOk="0">
                    <a:moveTo>
                      <a:pt x="2237" y="1"/>
                    </a:moveTo>
                    <a:cubicBezTo>
                      <a:pt x="1529" y="1"/>
                      <a:pt x="520" y="85"/>
                      <a:pt x="219" y="518"/>
                    </a:cubicBezTo>
                    <a:cubicBezTo>
                      <a:pt x="0" y="854"/>
                      <a:pt x="17" y="1307"/>
                      <a:pt x="219" y="1660"/>
                    </a:cubicBezTo>
                    <a:cubicBezTo>
                      <a:pt x="420" y="2012"/>
                      <a:pt x="772" y="2247"/>
                      <a:pt x="1159" y="2381"/>
                    </a:cubicBezTo>
                    <a:cubicBezTo>
                      <a:pt x="1528" y="2533"/>
                      <a:pt x="1931" y="2566"/>
                      <a:pt x="2334" y="2582"/>
                    </a:cubicBezTo>
                    <a:cubicBezTo>
                      <a:pt x="2441" y="2587"/>
                      <a:pt x="2549" y="2591"/>
                      <a:pt x="2658" y="2591"/>
                    </a:cubicBezTo>
                    <a:cubicBezTo>
                      <a:pt x="2940" y="2591"/>
                      <a:pt x="3225" y="2567"/>
                      <a:pt x="3492" y="2482"/>
                    </a:cubicBezTo>
                    <a:cubicBezTo>
                      <a:pt x="3861" y="2365"/>
                      <a:pt x="4197" y="2112"/>
                      <a:pt x="4331" y="1743"/>
                    </a:cubicBezTo>
                    <a:cubicBezTo>
                      <a:pt x="4483" y="1324"/>
                      <a:pt x="4315" y="820"/>
                      <a:pt x="3979" y="501"/>
                    </a:cubicBezTo>
                    <a:cubicBezTo>
                      <a:pt x="3659" y="183"/>
                      <a:pt x="3189" y="48"/>
                      <a:pt x="2737" y="15"/>
                    </a:cubicBezTo>
                    <a:cubicBezTo>
                      <a:pt x="2608" y="7"/>
                      <a:pt x="2434" y="1"/>
                      <a:pt x="22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7000"/>
                  </a:schemeClr>
                </a:outerShdw>
                <a:reflection stA="3000" endPos="54000" dist="1905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133" name="Google Shape;1133;p59"/>
          <p:cNvGrpSpPr/>
          <p:nvPr/>
        </p:nvGrpSpPr>
        <p:grpSpPr>
          <a:xfrm>
            <a:off x="4801181" y="1781194"/>
            <a:ext cx="348195" cy="348195"/>
            <a:chOff x="-34003850" y="3227275"/>
            <a:chExt cx="291450" cy="291450"/>
          </a:xfrm>
          <a:solidFill>
            <a:srgbClr val="5352EE"/>
          </a:solidFill>
        </p:grpSpPr>
        <p:sp>
          <p:nvSpPr>
            <p:cNvPr id="1134" name="Google Shape;1134;p59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7150" dist="19050" dir="5400000" algn="bl" rotWithShape="0">
                <a:schemeClr val="dk1">
                  <a:alpha val="1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5" name="Google Shape;1135;p59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7150" dist="19050" dir="5400000" algn="bl" rotWithShape="0">
                <a:schemeClr val="dk1">
                  <a:alpha val="1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6" name="Google Shape;1136;p59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7150" dist="19050" dir="5400000" algn="bl" rotWithShape="0">
                <a:schemeClr val="dk1">
                  <a:alpha val="1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7" name="Google Shape;1137;p59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7150" dist="19050" dir="5400000" algn="bl" rotWithShape="0">
                <a:schemeClr val="dk1">
                  <a:alpha val="1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8" name="Google Shape;1138;p59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7150" dist="19050" dir="5400000" algn="bl" rotWithShape="0">
                <a:schemeClr val="dk1">
                  <a:alpha val="1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كن أمنا عبر الإنترنت</a:t>
            </a:r>
          </a:p>
        </p:txBody>
      </p:sp>
      <p:sp>
        <p:nvSpPr>
          <p:cNvPr id="1071" name="Google Shape;1071;p59"/>
          <p:cNvSpPr txBox="1">
            <a:spLocks noGrp="1"/>
          </p:cNvSpPr>
          <p:nvPr>
            <p:ph type="subTitle" idx="2"/>
          </p:nvPr>
        </p:nvSpPr>
        <p:spPr>
          <a:xfrm>
            <a:off x="2743200" y="1394634"/>
            <a:ext cx="5608320" cy="30783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في المنزل، يوجد لديك مفتاح محدد لفتح الباب الرئيس. إنها طريقة لحماية منزلك و ممتلكاتك من الغرباء.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لذلك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 أنت بحاجة إلى نفس  الحماية للممتلكات الخاصة بك على الإنترنت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إليك بعض النصائح لإنشاء كلمة مرور قوية:</a:t>
            </a:r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ar-SA" sz="1100" b="1" dirty="0">
                <a:latin typeface="Calibri" panose="020F0502020204030204" pitchFamily="34" charset="0"/>
                <a:cs typeface="Calibri" panose="020F0502020204030204" pitchFamily="34" charset="0"/>
              </a:rPr>
              <a:t>يجب أن تكون كلمة المرور طويلة بما يكفي، فكلمة مرور مكونة من 4 أحرف من السهل  اختراقها. حاول استخدام كلمات مرور على الأقل من 8 إلى 10. </a:t>
            </a:r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ar-SA" sz="1100" b="1" dirty="0">
                <a:latin typeface="Calibri" panose="020F0502020204030204" pitchFamily="34" charset="0"/>
                <a:cs typeface="Calibri" panose="020F0502020204030204" pitchFamily="34" charset="0"/>
              </a:rPr>
              <a:t>تجنب الكلمات أو الأرقام الشائعة، مثل 123456 ،وأمي، وأبي، أو كرة القدم وما إلى  ذلك.</a:t>
            </a:r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ar-SA" sz="1100" b="1" dirty="0">
                <a:latin typeface="Calibri" panose="020F0502020204030204" pitchFamily="34" charset="0"/>
                <a:cs typeface="Calibri" panose="020F0502020204030204" pitchFamily="34" charset="0"/>
              </a:rPr>
              <a:t>لا تستخدم نفس الكلمة أو العبارة لاسم المستخدم وكلمة المرور، ولا تستخدم أيضا</a:t>
            </a:r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ar-SA" sz="1100" b="1" dirty="0">
                <a:latin typeface="Calibri" panose="020F0502020204030204" pitchFamily="34" charset="0"/>
                <a:cs typeface="Calibri" panose="020F0502020204030204" pitchFamily="34" charset="0"/>
              </a:rPr>
              <a:t>المعلومات الشخصية كتاريــخ ميلادك، أو فريقك المفضل، أو رقم هاتفك وما إلى  ذلك.</a:t>
            </a:r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ar-SA" sz="1100" b="1" dirty="0">
                <a:latin typeface="Calibri" panose="020F0502020204030204" pitchFamily="34" charset="0"/>
                <a:cs typeface="Calibri" panose="020F0502020204030204" pitchFamily="34" charset="0"/>
              </a:rPr>
              <a:t>استخدم الرموز والأرقام والأحرف الخاصة. فسوف يصعب على أي شخص تخمين  كلمة المرور </a:t>
            </a:r>
            <a:r>
              <a:rPr lang="ar-SA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الخاصه</a:t>
            </a:r>
            <a:r>
              <a:rPr lang="ar-SA" sz="1100" b="1" dirty="0">
                <a:latin typeface="Calibri" panose="020F0502020204030204" pitchFamily="34" charset="0"/>
                <a:cs typeface="Calibri" panose="020F0502020204030204" pitchFamily="34" charset="0"/>
              </a:rPr>
              <a:t> بك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>
                <a:solidFill>
                  <a:srgbClr val="FFF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chicken</a:t>
            </a:r>
            <a:r>
              <a:rPr lang="en-US" sz="1100" b="1" dirty="0">
                <a:solidFill>
                  <a:srgbClr val="FFF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meal</a:t>
            </a:r>
            <a:r>
              <a:rPr lang="en-US" sz="1100" b="1" dirty="0">
                <a:solidFill>
                  <a:srgbClr val="FFF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100" b="1" dirty="0">
                <a:latin typeface="Calibri" panose="020F0502020204030204" pitchFamily="34" charset="0"/>
                <a:cs typeface="Calibri" panose="020F0502020204030204" pitchFamily="34" charset="0"/>
              </a:rPr>
              <a:t>بدلا </a:t>
            </a:r>
            <a:r>
              <a:rPr lang="en-US" sz="11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chickenmeal</a:t>
            </a:r>
            <a:endParaRPr lang="ar-SA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ar-SA" sz="1100" b="1" dirty="0">
                <a:latin typeface="Calibri" panose="020F0502020204030204" pitchFamily="34" charset="0"/>
                <a:cs typeface="Calibri" panose="020F0502020204030204" pitchFamily="34" charset="0"/>
              </a:rPr>
              <a:t>اذا كنت تستخدم حسابا مهما غير كلمة المرور الخاصة بك كل 6 إلى 12 شهرًا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4D36BA5-A9F7-990D-FA58-5FDC9908F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9" t="8192" b="6520"/>
          <a:stretch/>
        </p:blipFill>
        <p:spPr>
          <a:xfrm>
            <a:off x="720000" y="1882140"/>
            <a:ext cx="2091203" cy="20759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44828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لنطبق معًا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8160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23D7BE5-4631-6627-12BB-168DF7BD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67" y="649917"/>
            <a:ext cx="4822181" cy="3843665"/>
          </a:xfrm>
          <a:prstGeom prst="rect">
            <a:avLst/>
          </a:prstGeom>
        </p:spPr>
      </p:pic>
      <p:pic>
        <p:nvPicPr>
          <p:cNvPr id="5" name="رسم 4" descr="علامة تحديد مع تعبئة خالصة">
            <a:extLst>
              <a:ext uri="{FF2B5EF4-FFF2-40B4-BE49-F238E27FC236}">
                <a16:creationId xmlns:a16="http://schemas.microsoft.com/office/drawing/2014/main" id="{5DFFE26F-42C6-3B40-4915-7FF3ED750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3279" y="1384823"/>
            <a:ext cx="247650" cy="247650"/>
          </a:xfrm>
          <a:prstGeom prst="rect">
            <a:avLst/>
          </a:prstGeom>
        </p:spPr>
      </p:pic>
      <p:pic>
        <p:nvPicPr>
          <p:cNvPr id="7" name="رسم 6" descr="علامة تحديد مع تعبئة خالصة">
            <a:extLst>
              <a:ext uri="{FF2B5EF4-FFF2-40B4-BE49-F238E27FC236}">
                <a16:creationId xmlns:a16="http://schemas.microsoft.com/office/drawing/2014/main" id="{9F6DEE49-92DA-F32D-C420-4EC85EB1F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3279" y="2815377"/>
            <a:ext cx="247650" cy="247650"/>
          </a:xfrm>
          <a:prstGeom prst="rect">
            <a:avLst/>
          </a:prstGeom>
        </p:spPr>
      </p:pic>
      <p:pic>
        <p:nvPicPr>
          <p:cNvPr id="9" name="رسم 8" descr="علامة تحديد مع تعبئة خالصة">
            <a:extLst>
              <a:ext uri="{FF2B5EF4-FFF2-40B4-BE49-F238E27FC236}">
                <a16:creationId xmlns:a16="http://schemas.microsoft.com/office/drawing/2014/main" id="{4BCC155E-8F16-58B8-EE7F-59A29DBE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3279" y="4122106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B04791-3362-5B14-41DE-DB74EDFE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01" y="1091111"/>
            <a:ext cx="6258798" cy="3448531"/>
          </a:xfrm>
          <a:prstGeom prst="rect">
            <a:avLst/>
          </a:prstGeom>
        </p:spPr>
      </p:pic>
      <p:pic>
        <p:nvPicPr>
          <p:cNvPr id="5" name="رسم 4" descr="علامة تحديد مع تعبئة خالصة">
            <a:extLst>
              <a:ext uri="{FF2B5EF4-FFF2-40B4-BE49-F238E27FC236}">
                <a16:creationId xmlns:a16="http://schemas.microsoft.com/office/drawing/2014/main" id="{5DFFE26F-42C6-3B40-4915-7FF3ED750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6078" y="2447925"/>
            <a:ext cx="247650" cy="247650"/>
          </a:xfrm>
          <a:prstGeom prst="rect">
            <a:avLst/>
          </a:prstGeom>
        </p:spPr>
      </p:pic>
      <p:pic>
        <p:nvPicPr>
          <p:cNvPr id="7" name="رسم 6" descr="علامة تحديد مع تعبئة خالصة">
            <a:extLst>
              <a:ext uri="{FF2B5EF4-FFF2-40B4-BE49-F238E27FC236}">
                <a16:creationId xmlns:a16="http://schemas.microsoft.com/office/drawing/2014/main" id="{9F6DEE49-92DA-F32D-C420-4EC85EB1F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6078" y="3702882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7"/>
          <p:cNvSpPr txBox="1">
            <a:spLocks noGrp="1"/>
          </p:cNvSpPr>
          <p:nvPr>
            <p:ph type="title"/>
          </p:nvPr>
        </p:nvSpPr>
        <p:spPr>
          <a:xfrm>
            <a:off x="663318" y="1014606"/>
            <a:ext cx="4027183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latin typeface="Calibri" panose="020F0502020204030204" pitchFamily="34" charset="0"/>
                <a:cs typeface="Calibri" panose="020F0502020204030204" pitchFamily="34" charset="0"/>
              </a:rPr>
              <a:t>شبكات الحاسب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" name="Google Shape;727;p47"/>
          <p:cNvSpPr txBox="1">
            <a:spLocks noGrp="1"/>
          </p:cNvSpPr>
          <p:nvPr>
            <p:ph type="subTitle" idx="1"/>
          </p:nvPr>
        </p:nvSpPr>
        <p:spPr>
          <a:xfrm>
            <a:off x="720000" y="2715950"/>
            <a:ext cx="30915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في حياتك اليومية، الإنترنت في كل مكان، في منزلك ومدرستك و دوائر الخدمات العامة.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بماذا تستخدمها ؟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8" name="Google Shape;728;p47"/>
          <p:cNvGrpSpPr/>
          <p:nvPr/>
        </p:nvGrpSpPr>
        <p:grpSpPr>
          <a:xfrm>
            <a:off x="4374739" y="1425006"/>
            <a:ext cx="4256539" cy="2259874"/>
            <a:chOff x="4374739" y="1425006"/>
            <a:chExt cx="4256539" cy="2259874"/>
          </a:xfrm>
        </p:grpSpPr>
        <p:sp>
          <p:nvSpPr>
            <p:cNvPr id="729" name="Google Shape;729;p47"/>
            <p:cNvSpPr/>
            <p:nvPr/>
          </p:nvSpPr>
          <p:spPr>
            <a:xfrm>
              <a:off x="6905597" y="3112174"/>
              <a:ext cx="419225" cy="572706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 flipH="1">
              <a:off x="7687763" y="1908249"/>
              <a:ext cx="943514" cy="1288940"/>
            </a:xfrm>
            <a:custGeom>
              <a:avLst/>
              <a:gdLst/>
              <a:ahLst/>
              <a:cxnLst/>
              <a:rect l="l" t="t" r="r" b="b"/>
              <a:pathLst>
                <a:path w="21685" h="29624" extrusionOk="0">
                  <a:moveTo>
                    <a:pt x="2926" y="0"/>
                  </a:moveTo>
                  <a:cubicBezTo>
                    <a:pt x="2543" y="0"/>
                    <a:pt x="2202" y="204"/>
                    <a:pt x="2009" y="397"/>
                  </a:cubicBezTo>
                  <a:cubicBezTo>
                    <a:pt x="0" y="2406"/>
                    <a:pt x="3424" y="4392"/>
                    <a:pt x="4292" y="5830"/>
                  </a:cubicBezTo>
                  <a:cubicBezTo>
                    <a:pt x="4862" y="7245"/>
                    <a:pt x="4292" y="8957"/>
                    <a:pt x="3995" y="10395"/>
                  </a:cubicBezTo>
                  <a:cubicBezTo>
                    <a:pt x="3995" y="11810"/>
                    <a:pt x="4292" y="13248"/>
                    <a:pt x="5707" y="14093"/>
                  </a:cubicBezTo>
                  <a:cubicBezTo>
                    <a:pt x="6574" y="14663"/>
                    <a:pt x="7419" y="15234"/>
                    <a:pt x="7989" y="16101"/>
                  </a:cubicBezTo>
                  <a:cubicBezTo>
                    <a:pt x="8857" y="17243"/>
                    <a:pt x="9131" y="18658"/>
                    <a:pt x="9131" y="20096"/>
                  </a:cubicBezTo>
                  <a:cubicBezTo>
                    <a:pt x="8857" y="21237"/>
                    <a:pt x="8560" y="22652"/>
                    <a:pt x="8560" y="24090"/>
                  </a:cubicBezTo>
                  <a:cubicBezTo>
                    <a:pt x="8560" y="24935"/>
                    <a:pt x="8560" y="26373"/>
                    <a:pt x="9427" y="27217"/>
                  </a:cubicBezTo>
                  <a:lnTo>
                    <a:pt x="9427" y="27514"/>
                  </a:lnTo>
                  <a:cubicBezTo>
                    <a:pt x="10272" y="28358"/>
                    <a:pt x="11413" y="28929"/>
                    <a:pt x="12280" y="29500"/>
                  </a:cubicBezTo>
                  <a:cubicBezTo>
                    <a:pt x="12530" y="29587"/>
                    <a:pt x="12831" y="29623"/>
                    <a:pt x="13153" y="29623"/>
                  </a:cubicBezTo>
                  <a:cubicBezTo>
                    <a:pt x="13922" y="29623"/>
                    <a:pt x="14812" y="29419"/>
                    <a:pt x="15408" y="29226"/>
                  </a:cubicBezTo>
                  <a:cubicBezTo>
                    <a:pt x="17416" y="28655"/>
                    <a:pt x="19402" y="27217"/>
                    <a:pt x="20269" y="25231"/>
                  </a:cubicBezTo>
                  <a:cubicBezTo>
                    <a:pt x="21684" y="22081"/>
                    <a:pt x="20543" y="18087"/>
                    <a:pt x="17690" y="16101"/>
                  </a:cubicBezTo>
                  <a:cubicBezTo>
                    <a:pt x="16846" y="15531"/>
                    <a:pt x="15978" y="15234"/>
                    <a:pt x="15408" y="14389"/>
                  </a:cubicBezTo>
                  <a:cubicBezTo>
                    <a:pt x="14266" y="13248"/>
                    <a:pt x="13992" y="10966"/>
                    <a:pt x="13422" y="9528"/>
                  </a:cubicBezTo>
                  <a:cubicBezTo>
                    <a:pt x="11413" y="5259"/>
                    <a:pt x="7715" y="7245"/>
                    <a:pt x="6277" y="4689"/>
                  </a:cubicBezTo>
                  <a:cubicBezTo>
                    <a:pt x="5707" y="3547"/>
                    <a:pt x="5433" y="2680"/>
                    <a:pt x="5136" y="1539"/>
                  </a:cubicBezTo>
                  <a:cubicBezTo>
                    <a:pt x="4862" y="968"/>
                    <a:pt x="4292" y="124"/>
                    <a:pt x="3424" y="124"/>
                  </a:cubicBezTo>
                  <a:cubicBezTo>
                    <a:pt x="3256" y="36"/>
                    <a:pt x="3087" y="0"/>
                    <a:pt x="2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2000"/>
                </a:schemeClr>
              </a:outerShdw>
              <a:reflection stA="20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1" name="Google Shape;731;p47"/>
            <p:cNvGrpSpPr/>
            <p:nvPr/>
          </p:nvGrpSpPr>
          <p:grpSpPr>
            <a:xfrm>
              <a:off x="4851597" y="1425006"/>
              <a:ext cx="1542900" cy="316800"/>
              <a:chOff x="4801222" y="1142831"/>
              <a:chExt cx="1542900" cy="316800"/>
            </a:xfrm>
          </p:grpSpPr>
          <p:sp>
            <p:nvSpPr>
              <p:cNvPr id="732" name="Google Shape;732;p47"/>
              <p:cNvSpPr/>
              <p:nvPr/>
            </p:nvSpPr>
            <p:spPr>
              <a:xfrm>
                <a:off x="4801222" y="1142831"/>
                <a:ext cx="1542900" cy="3168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85738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3" name="Google Shape;733;p47"/>
              <p:cNvSpPr/>
              <p:nvPr/>
            </p:nvSpPr>
            <p:spPr>
              <a:xfrm>
                <a:off x="5161905" y="1239184"/>
                <a:ext cx="60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4" name="Google Shape;734;p47"/>
              <p:cNvSpPr/>
              <p:nvPr/>
            </p:nvSpPr>
            <p:spPr>
              <a:xfrm>
                <a:off x="5810078" y="1239184"/>
                <a:ext cx="4425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5" name="Google Shape;735;p47"/>
              <p:cNvSpPr/>
              <p:nvPr/>
            </p:nvSpPr>
            <p:spPr>
              <a:xfrm>
                <a:off x="5161905" y="1344867"/>
                <a:ext cx="27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6" name="Google Shape;736;p47"/>
              <p:cNvSpPr/>
              <p:nvPr/>
            </p:nvSpPr>
            <p:spPr>
              <a:xfrm>
                <a:off x="4858914" y="1184993"/>
                <a:ext cx="232500" cy="232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37" name="Google Shape;737;p47"/>
            <p:cNvSpPr/>
            <p:nvPr/>
          </p:nvSpPr>
          <p:spPr>
            <a:xfrm>
              <a:off x="6517358" y="1636165"/>
              <a:ext cx="521400" cy="105600"/>
            </a:xfrm>
            <a:prstGeom prst="roundRect">
              <a:avLst>
                <a:gd name="adj" fmla="val 42298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4374739" y="2773665"/>
              <a:ext cx="394500" cy="2748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39" name="Google Shape;739;p47"/>
            <p:cNvGrpSpPr/>
            <p:nvPr/>
          </p:nvGrpSpPr>
          <p:grpSpPr>
            <a:xfrm>
              <a:off x="5386483" y="2396195"/>
              <a:ext cx="801000" cy="801000"/>
              <a:chOff x="5372267" y="434783"/>
              <a:chExt cx="801000" cy="801000"/>
            </a:xfrm>
          </p:grpSpPr>
          <p:sp>
            <p:nvSpPr>
              <p:cNvPr id="740" name="Google Shape;740;p47"/>
              <p:cNvSpPr/>
              <p:nvPr/>
            </p:nvSpPr>
            <p:spPr>
              <a:xfrm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1" name="Google Shape;741;p47"/>
              <p:cNvSpPr/>
              <p:nvPr/>
            </p:nvSpPr>
            <p:spPr>
              <a:xfrm rot="10800000" flipH="1">
                <a:off x="5372267" y="434783"/>
                <a:ext cx="801000" cy="80100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485775" dist="114300" dir="2940000" algn="bl" rotWithShape="0">
                  <a:schemeClr val="dk1">
                    <a:alpha val="6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42" name="Google Shape;742;p47"/>
            <p:cNvGrpSpPr/>
            <p:nvPr/>
          </p:nvGrpSpPr>
          <p:grpSpPr>
            <a:xfrm>
              <a:off x="4785772" y="2647318"/>
              <a:ext cx="739744" cy="1028624"/>
              <a:chOff x="8161500" y="2897475"/>
              <a:chExt cx="1020900" cy="1419575"/>
            </a:xfrm>
          </p:grpSpPr>
          <p:sp>
            <p:nvSpPr>
              <p:cNvPr id="743" name="Google Shape;743;p47"/>
              <p:cNvSpPr/>
              <p:nvPr/>
            </p:nvSpPr>
            <p:spPr>
              <a:xfrm>
                <a:off x="8424000" y="2897475"/>
                <a:ext cx="758400" cy="758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214313" dist="19050" dir="5400000" algn="bl" rotWithShape="0">
                  <a:schemeClr val="dk1">
                    <a:alpha val="3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Google Shape;744;p47"/>
              <p:cNvSpPr/>
              <p:nvPr/>
            </p:nvSpPr>
            <p:spPr>
              <a:xfrm>
                <a:off x="8877600" y="3669350"/>
                <a:ext cx="138900" cy="138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45" name="Google Shape;745;p47"/>
              <p:cNvGrpSpPr/>
              <p:nvPr/>
            </p:nvGrpSpPr>
            <p:grpSpPr>
              <a:xfrm>
                <a:off x="8662225" y="3048175"/>
                <a:ext cx="281950" cy="894600"/>
                <a:chOff x="9961275" y="3048175"/>
                <a:chExt cx="281950" cy="894600"/>
              </a:xfrm>
            </p:grpSpPr>
            <p:cxnSp>
              <p:nvCxnSpPr>
                <p:cNvPr id="746" name="Google Shape;746;p47"/>
                <p:cNvCxnSpPr/>
                <p:nvPr/>
              </p:nvCxnSpPr>
              <p:spPr>
                <a:xfrm>
                  <a:off x="10097400" y="3048175"/>
                  <a:ext cx="0" cy="894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7" name="Google Shape;747;p47"/>
                <p:cNvCxnSpPr/>
                <p:nvPr/>
              </p:nvCxnSpPr>
              <p:spPr>
                <a:xfrm>
                  <a:off x="9961275" y="3354450"/>
                  <a:ext cx="131400" cy="13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8" name="Google Shape;748;p47"/>
                <p:cNvCxnSpPr/>
                <p:nvPr/>
              </p:nvCxnSpPr>
              <p:spPr>
                <a:xfrm flipH="1">
                  <a:off x="10102175" y="3150275"/>
                  <a:ext cx="111900" cy="111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  <p:cxnSp>
              <p:nvCxnSpPr>
                <p:cNvPr id="749" name="Google Shape;749;p47"/>
                <p:cNvCxnSpPr/>
                <p:nvPr/>
              </p:nvCxnSpPr>
              <p:spPr>
                <a:xfrm flipH="1">
                  <a:off x="10092625" y="3753100"/>
                  <a:ext cx="150600" cy="150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150" dist="19050" dir="5400000" algn="bl" rotWithShape="0">
                    <a:schemeClr val="dk1">
                      <a:alpha val="28000"/>
                    </a:schemeClr>
                  </a:outerShdw>
                </a:effectLst>
              </p:spPr>
            </p:cxnSp>
          </p:grpSp>
          <p:sp>
            <p:nvSpPr>
              <p:cNvPr id="750" name="Google Shape;750;p47"/>
              <p:cNvSpPr/>
              <p:nvPr/>
            </p:nvSpPr>
            <p:spPr>
              <a:xfrm>
                <a:off x="8586863" y="3937850"/>
                <a:ext cx="432675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7307" h="15168" extrusionOk="0">
                    <a:moveTo>
                      <a:pt x="0" y="0"/>
                    </a:moveTo>
                    <a:lnTo>
                      <a:pt x="17307" y="0"/>
                    </a:lnTo>
                    <a:lnTo>
                      <a:pt x="15362" y="15168"/>
                    </a:lnTo>
                    <a:lnTo>
                      <a:pt x="1556" y="1516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328613" dist="19050" dir="5400000" algn="bl" rotWithShape="0">
                  <a:schemeClr val="dk1">
                    <a:alpha val="24000"/>
                  </a:schemeClr>
                </a:outerShdw>
              </a:effectLst>
            </p:spPr>
          </p:sp>
          <p:grpSp>
            <p:nvGrpSpPr>
              <p:cNvPr id="751" name="Google Shape;751;p47"/>
              <p:cNvGrpSpPr/>
              <p:nvPr/>
            </p:nvGrpSpPr>
            <p:grpSpPr>
              <a:xfrm>
                <a:off x="8161500" y="3500302"/>
                <a:ext cx="525000" cy="298200"/>
                <a:chOff x="10048800" y="3500302"/>
                <a:chExt cx="525000" cy="298200"/>
              </a:xfrm>
            </p:grpSpPr>
            <p:sp>
              <p:nvSpPr>
                <p:cNvPr id="752" name="Google Shape;752;p47"/>
                <p:cNvSpPr/>
                <p:nvPr/>
              </p:nvSpPr>
              <p:spPr>
                <a:xfrm>
                  <a:off x="10048800" y="3500302"/>
                  <a:ext cx="525000" cy="298200"/>
                </a:xfrm>
                <a:prstGeom prst="wedgeRoundRectCallout">
                  <a:avLst>
                    <a:gd name="adj1" fmla="val 31681"/>
                    <a:gd name="adj2" fmla="val 70641"/>
                    <a:gd name="adj3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3" name="Google Shape;753;p47"/>
                <p:cNvSpPr/>
                <p:nvPr/>
              </p:nvSpPr>
              <p:spPr>
                <a:xfrm>
                  <a:off x="10111975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4" name="Google Shape;754;p47"/>
                <p:cNvSpPr/>
                <p:nvPr/>
              </p:nvSpPr>
              <p:spPr>
                <a:xfrm>
                  <a:off x="10271953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5" name="Google Shape;755;p47"/>
                <p:cNvSpPr/>
                <p:nvPr/>
              </p:nvSpPr>
              <p:spPr>
                <a:xfrm>
                  <a:off x="10431932" y="3601931"/>
                  <a:ext cx="78600" cy="78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56" name="Google Shape;756;p47"/>
            <p:cNvSpPr/>
            <p:nvPr/>
          </p:nvSpPr>
          <p:spPr>
            <a:xfrm>
              <a:off x="8032619" y="3271615"/>
              <a:ext cx="253800" cy="2538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386471" y="2095984"/>
              <a:ext cx="197100" cy="1971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58" name="Google Shape;758;p47"/>
            <p:cNvGrpSpPr/>
            <p:nvPr/>
          </p:nvGrpSpPr>
          <p:grpSpPr>
            <a:xfrm>
              <a:off x="4408235" y="1688223"/>
              <a:ext cx="3745392" cy="1987726"/>
              <a:chOff x="2442475" y="1834625"/>
              <a:chExt cx="3131075" cy="1661700"/>
            </a:xfrm>
          </p:grpSpPr>
          <p:sp>
            <p:nvSpPr>
              <p:cNvPr id="759" name="Google Shape;759;p47"/>
              <p:cNvSpPr/>
              <p:nvPr/>
            </p:nvSpPr>
            <p:spPr>
              <a:xfrm>
                <a:off x="2442475" y="1941350"/>
                <a:ext cx="2724775" cy="107300"/>
              </a:xfrm>
              <a:custGeom>
                <a:avLst/>
                <a:gdLst/>
                <a:ahLst/>
                <a:cxnLst/>
                <a:rect l="l" t="t" r="r" b="b"/>
                <a:pathLst>
                  <a:path w="108991" h="4292" extrusionOk="0">
                    <a:moveTo>
                      <a:pt x="2283" y="0"/>
                    </a:moveTo>
                    <a:cubicBezTo>
                      <a:pt x="1141" y="0"/>
                      <a:pt x="0" y="867"/>
                      <a:pt x="0" y="2009"/>
                    </a:cubicBezTo>
                    <a:cubicBezTo>
                      <a:pt x="0" y="3424"/>
                      <a:pt x="1141" y="4291"/>
                      <a:pt x="2283" y="4291"/>
                    </a:cubicBezTo>
                    <a:lnTo>
                      <a:pt x="106982" y="4291"/>
                    </a:lnTo>
                    <a:cubicBezTo>
                      <a:pt x="108124" y="4291"/>
                      <a:pt x="108991" y="3424"/>
                      <a:pt x="108991" y="2009"/>
                    </a:cubicBezTo>
                    <a:cubicBezTo>
                      <a:pt x="108991" y="867"/>
                      <a:pt x="108124" y="0"/>
                      <a:pt x="106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0" name="Google Shape;760;p47"/>
              <p:cNvSpPr/>
              <p:nvPr/>
            </p:nvSpPr>
            <p:spPr>
              <a:xfrm>
                <a:off x="2442475" y="183462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45" y="1"/>
                    </a:moveTo>
                    <a:cubicBezTo>
                      <a:pt x="274" y="1"/>
                      <a:pt x="0" y="275"/>
                      <a:pt x="0" y="845"/>
                    </a:cubicBezTo>
                    <a:cubicBezTo>
                      <a:pt x="0" y="1416"/>
                      <a:pt x="274" y="1713"/>
                      <a:pt x="845" y="1713"/>
                    </a:cubicBezTo>
                    <a:cubicBezTo>
                      <a:pt x="1415" y="1713"/>
                      <a:pt x="1712" y="1416"/>
                      <a:pt x="1712" y="845"/>
                    </a:cubicBezTo>
                    <a:cubicBezTo>
                      <a:pt x="1712" y="275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1" name="Google Shape;761;p47"/>
              <p:cNvSpPr/>
              <p:nvPr/>
            </p:nvSpPr>
            <p:spPr>
              <a:xfrm>
                <a:off x="2534900" y="1834625"/>
                <a:ext cx="502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713" extrusionOk="0">
                    <a:moveTo>
                      <a:pt x="868" y="1"/>
                    </a:moveTo>
                    <a:cubicBezTo>
                      <a:pt x="571" y="1"/>
                      <a:pt x="1" y="275"/>
                      <a:pt x="1" y="845"/>
                    </a:cubicBezTo>
                    <a:cubicBezTo>
                      <a:pt x="1" y="1416"/>
                      <a:pt x="571" y="1713"/>
                      <a:pt x="868" y="1713"/>
                    </a:cubicBezTo>
                    <a:cubicBezTo>
                      <a:pt x="1439" y="1713"/>
                      <a:pt x="2009" y="1416"/>
                      <a:pt x="2009" y="845"/>
                    </a:cubicBezTo>
                    <a:cubicBezTo>
                      <a:pt x="2009" y="275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2" name="Google Shape;762;p47"/>
              <p:cNvSpPr/>
              <p:nvPr/>
            </p:nvSpPr>
            <p:spPr>
              <a:xfrm>
                <a:off x="2627925" y="183462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1" y="1"/>
                      <a:pt x="0" y="275"/>
                      <a:pt x="0" y="845"/>
                    </a:cubicBezTo>
                    <a:cubicBezTo>
                      <a:pt x="0" y="1416"/>
                      <a:pt x="571" y="1713"/>
                      <a:pt x="1142" y="1713"/>
                    </a:cubicBezTo>
                    <a:cubicBezTo>
                      <a:pt x="1712" y="1713"/>
                      <a:pt x="1986" y="1416"/>
                      <a:pt x="1986" y="845"/>
                    </a:cubicBezTo>
                    <a:cubicBezTo>
                      <a:pt x="1986" y="275"/>
                      <a:pt x="1712" y="1"/>
                      <a:pt x="1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3" name="Google Shape;763;p47"/>
              <p:cNvSpPr/>
              <p:nvPr/>
            </p:nvSpPr>
            <p:spPr>
              <a:xfrm>
                <a:off x="4646250" y="2191275"/>
                <a:ext cx="927300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52202" extrusionOk="0">
                    <a:moveTo>
                      <a:pt x="1142" y="1"/>
                    </a:moveTo>
                    <a:cubicBezTo>
                      <a:pt x="571" y="1"/>
                      <a:pt x="0" y="571"/>
                      <a:pt x="0" y="1142"/>
                    </a:cubicBezTo>
                    <a:lnTo>
                      <a:pt x="0" y="51061"/>
                    </a:lnTo>
                    <a:cubicBezTo>
                      <a:pt x="0" y="51631"/>
                      <a:pt x="571" y="52202"/>
                      <a:pt x="1142" y="52202"/>
                    </a:cubicBezTo>
                    <a:lnTo>
                      <a:pt x="35950" y="52202"/>
                    </a:lnTo>
                    <a:cubicBezTo>
                      <a:pt x="36818" y="52202"/>
                      <a:pt x="37092" y="51631"/>
                      <a:pt x="37092" y="51061"/>
                    </a:cubicBezTo>
                    <a:lnTo>
                      <a:pt x="37092" y="1142"/>
                    </a:lnTo>
                    <a:cubicBezTo>
                      <a:pt x="37092" y="571"/>
                      <a:pt x="36818" y="1"/>
                      <a:pt x="359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4" name="Google Shape;764;p47"/>
              <p:cNvSpPr/>
              <p:nvPr/>
            </p:nvSpPr>
            <p:spPr>
              <a:xfrm>
                <a:off x="4703325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1141" y="1"/>
                    </a:moveTo>
                    <a:cubicBezTo>
                      <a:pt x="571" y="1"/>
                      <a:pt x="0" y="298"/>
                      <a:pt x="0" y="868"/>
                    </a:cubicBezTo>
                    <a:cubicBezTo>
                      <a:pt x="0" y="1439"/>
                      <a:pt x="571" y="1713"/>
                      <a:pt x="1141" y="1713"/>
                    </a:cubicBezTo>
                    <a:cubicBezTo>
                      <a:pt x="1712" y="1713"/>
                      <a:pt x="2009" y="1439"/>
                      <a:pt x="2009" y="868"/>
                    </a:cubicBezTo>
                    <a:cubicBezTo>
                      <a:pt x="2009" y="298"/>
                      <a:pt x="1712" y="1"/>
                      <a:pt x="1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5" name="Google Shape;765;p47"/>
              <p:cNvSpPr/>
              <p:nvPr/>
            </p:nvSpPr>
            <p:spPr>
              <a:xfrm>
                <a:off x="480317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1712" y="1439"/>
                      <a:pt x="1712" y="868"/>
                    </a:cubicBezTo>
                    <a:cubicBezTo>
                      <a:pt x="1712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6" name="Google Shape;766;p47"/>
              <p:cNvSpPr/>
              <p:nvPr/>
            </p:nvSpPr>
            <p:spPr>
              <a:xfrm>
                <a:off x="4896175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2" y="1"/>
                      <a:pt x="1" y="298"/>
                      <a:pt x="1" y="868"/>
                    </a:cubicBezTo>
                    <a:cubicBezTo>
                      <a:pt x="1" y="1439"/>
                      <a:pt x="572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7" name="Google Shape;767;p47"/>
              <p:cNvSpPr/>
              <p:nvPr/>
            </p:nvSpPr>
            <p:spPr>
              <a:xfrm>
                <a:off x="4845975" y="2827891"/>
                <a:ext cx="535275" cy="535275"/>
              </a:xfrm>
              <a:custGeom>
                <a:avLst/>
                <a:gdLst/>
                <a:ahLst/>
                <a:cxnLst/>
                <a:rect l="l" t="t" r="r" b="b"/>
                <a:pathLst>
                  <a:path w="21411" h="21411" extrusionOk="0">
                    <a:moveTo>
                      <a:pt x="10568" y="6574"/>
                    </a:moveTo>
                    <a:cubicBezTo>
                      <a:pt x="12851" y="6574"/>
                      <a:pt x="14563" y="8560"/>
                      <a:pt x="14563" y="10842"/>
                    </a:cubicBezTo>
                    <a:cubicBezTo>
                      <a:pt x="14563" y="12851"/>
                      <a:pt x="12851" y="14837"/>
                      <a:pt x="10568" y="14837"/>
                    </a:cubicBezTo>
                    <a:cubicBezTo>
                      <a:pt x="8286" y="14837"/>
                      <a:pt x="6574" y="12851"/>
                      <a:pt x="6574" y="10842"/>
                    </a:cubicBezTo>
                    <a:cubicBezTo>
                      <a:pt x="6574" y="8560"/>
                      <a:pt x="8286" y="6574"/>
                      <a:pt x="10568" y="6574"/>
                    </a:cubicBezTo>
                    <a:close/>
                    <a:moveTo>
                      <a:pt x="8560" y="0"/>
                    </a:moveTo>
                    <a:lnTo>
                      <a:pt x="8560" y="2009"/>
                    </a:lnTo>
                    <a:cubicBezTo>
                      <a:pt x="7715" y="2283"/>
                      <a:pt x="6848" y="2580"/>
                      <a:pt x="6003" y="3150"/>
                    </a:cubicBezTo>
                    <a:lnTo>
                      <a:pt x="4565" y="1712"/>
                    </a:lnTo>
                    <a:lnTo>
                      <a:pt x="1712" y="4565"/>
                    </a:lnTo>
                    <a:lnTo>
                      <a:pt x="3150" y="6277"/>
                    </a:lnTo>
                    <a:cubicBezTo>
                      <a:pt x="2580" y="6848"/>
                      <a:pt x="2283" y="7715"/>
                      <a:pt x="2009" y="8560"/>
                    </a:cubicBezTo>
                    <a:lnTo>
                      <a:pt x="0" y="8560"/>
                    </a:lnTo>
                    <a:lnTo>
                      <a:pt x="0" y="12851"/>
                    </a:lnTo>
                    <a:lnTo>
                      <a:pt x="2009" y="12851"/>
                    </a:lnTo>
                    <a:cubicBezTo>
                      <a:pt x="2283" y="13695"/>
                      <a:pt x="2580" y="14563"/>
                      <a:pt x="3150" y="15407"/>
                    </a:cubicBezTo>
                    <a:lnTo>
                      <a:pt x="1712" y="16845"/>
                    </a:lnTo>
                    <a:lnTo>
                      <a:pt x="4565" y="19698"/>
                    </a:lnTo>
                    <a:lnTo>
                      <a:pt x="6003" y="18260"/>
                    </a:lnTo>
                    <a:cubicBezTo>
                      <a:pt x="6848" y="18831"/>
                      <a:pt x="7715" y="19128"/>
                      <a:pt x="8560" y="19402"/>
                    </a:cubicBezTo>
                    <a:lnTo>
                      <a:pt x="8560" y="21410"/>
                    </a:lnTo>
                    <a:lnTo>
                      <a:pt x="12554" y="21410"/>
                    </a:lnTo>
                    <a:lnTo>
                      <a:pt x="12851" y="19402"/>
                    </a:lnTo>
                    <a:cubicBezTo>
                      <a:pt x="13696" y="19128"/>
                      <a:pt x="14563" y="18831"/>
                      <a:pt x="15134" y="18260"/>
                    </a:cubicBezTo>
                    <a:lnTo>
                      <a:pt x="16845" y="19698"/>
                    </a:lnTo>
                    <a:lnTo>
                      <a:pt x="19699" y="16845"/>
                    </a:lnTo>
                    <a:lnTo>
                      <a:pt x="18261" y="15407"/>
                    </a:lnTo>
                    <a:cubicBezTo>
                      <a:pt x="18831" y="14563"/>
                      <a:pt x="19128" y="13695"/>
                      <a:pt x="19128" y="12851"/>
                    </a:cubicBezTo>
                    <a:lnTo>
                      <a:pt x="21410" y="12851"/>
                    </a:lnTo>
                    <a:lnTo>
                      <a:pt x="21410" y="8560"/>
                    </a:lnTo>
                    <a:lnTo>
                      <a:pt x="19128" y="8560"/>
                    </a:lnTo>
                    <a:cubicBezTo>
                      <a:pt x="19128" y="7715"/>
                      <a:pt x="18831" y="6848"/>
                      <a:pt x="18261" y="6277"/>
                    </a:cubicBezTo>
                    <a:lnTo>
                      <a:pt x="19699" y="4565"/>
                    </a:lnTo>
                    <a:lnTo>
                      <a:pt x="16845" y="1712"/>
                    </a:lnTo>
                    <a:lnTo>
                      <a:pt x="15134" y="3150"/>
                    </a:lnTo>
                    <a:cubicBezTo>
                      <a:pt x="14563" y="2580"/>
                      <a:pt x="13696" y="2283"/>
                      <a:pt x="12851" y="2009"/>
                    </a:cubicBezTo>
                    <a:lnTo>
                      <a:pt x="125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8" name="Google Shape;768;p47"/>
              <p:cNvSpPr/>
              <p:nvPr/>
            </p:nvSpPr>
            <p:spPr>
              <a:xfrm>
                <a:off x="3598000" y="2191275"/>
                <a:ext cx="927300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52202" extrusionOk="0">
                    <a:moveTo>
                      <a:pt x="1142" y="1"/>
                    </a:moveTo>
                    <a:cubicBezTo>
                      <a:pt x="274" y="1"/>
                      <a:pt x="0" y="571"/>
                      <a:pt x="0" y="1142"/>
                    </a:cubicBezTo>
                    <a:lnTo>
                      <a:pt x="0" y="51061"/>
                    </a:lnTo>
                    <a:cubicBezTo>
                      <a:pt x="0" y="51631"/>
                      <a:pt x="274" y="52202"/>
                      <a:pt x="1142" y="52202"/>
                    </a:cubicBezTo>
                    <a:lnTo>
                      <a:pt x="35950" y="52202"/>
                    </a:lnTo>
                    <a:cubicBezTo>
                      <a:pt x="36521" y="52202"/>
                      <a:pt x="37092" y="51631"/>
                      <a:pt x="37092" y="51061"/>
                    </a:cubicBezTo>
                    <a:lnTo>
                      <a:pt x="37092" y="1142"/>
                    </a:lnTo>
                    <a:cubicBezTo>
                      <a:pt x="37092" y="571"/>
                      <a:pt x="36521" y="1"/>
                      <a:pt x="359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9" name="Google Shape;769;p47"/>
              <p:cNvSpPr/>
              <p:nvPr/>
            </p:nvSpPr>
            <p:spPr>
              <a:xfrm>
                <a:off x="3655050" y="2433800"/>
                <a:ext cx="813175" cy="1005475"/>
              </a:xfrm>
              <a:custGeom>
                <a:avLst/>
                <a:gdLst/>
                <a:ahLst/>
                <a:cxnLst/>
                <a:rect l="l" t="t" r="r" b="b"/>
                <a:pathLst>
                  <a:path w="32527" h="40219" extrusionOk="0">
                    <a:moveTo>
                      <a:pt x="1" y="0"/>
                    </a:moveTo>
                    <a:lnTo>
                      <a:pt x="1" y="40218"/>
                    </a:lnTo>
                    <a:lnTo>
                      <a:pt x="32527" y="40218"/>
                    </a:lnTo>
                    <a:lnTo>
                      <a:pt x="325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0" name="Google Shape;770;p47"/>
              <p:cNvSpPr/>
              <p:nvPr/>
            </p:nvSpPr>
            <p:spPr>
              <a:xfrm>
                <a:off x="3647650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2009" y="1439"/>
                      <a:pt x="2009" y="868"/>
                    </a:cubicBezTo>
                    <a:cubicBezTo>
                      <a:pt x="2009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1" name="Google Shape;771;p47"/>
              <p:cNvSpPr/>
              <p:nvPr/>
            </p:nvSpPr>
            <p:spPr>
              <a:xfrm>
                <a:off x="3740650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1" y="1"/>
                      <a:pt x="1" y="298"/>
                      <a:pt x="1" y="868"/>
                    </a:cubicBezTo>
                    <a:cubicBezTo>
                      <a:pt x="1" y="1439"/>
                      <a:pt x="571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2" name="Google Shape;772;p47"/>
              <p:cNvSpPr/>
              <p:nvPr/>
            </p:nvSpPr>
            <p:spPr>
              <a:xfrm>
                <a:off x="384052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45" y="1"/>
                    </a:moveTo>
                    <a:cubicBezTo>
                      <a:pt x="274" y="1"/>
                      <a:pt x="0" y="298"/>
                      <a:pt x="0" y="868"/>
                    </a:cubicBezTo>
                    <a:cubicBezTo>
                      <a:pt x="0" y="1439"/>
                      <a:pt x="274" y="1713"/>
                      <a:pt x="845" y="1713"/>
                    </a:cubicBezTo>
                    <a:cubicBezTo>
                      <a:pt x="1415" y="1713"/>
                      <a:pt x="1712" y="1439"/>
                      <a:pt x="1712" y="868"/>
                    </a:cubicBezTo>
                    <a:cubicBezTo>
                      <a:pt x="1712" y="298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3" name="Google Shape;773;p47"/>
              <p:cNvSpPr/>
              <p:nvPr/>
            </p:nvSpPr>
            <p:spPr>
              <a:xfrm>
                <a:off x="3790300" y="3061500"/>
                <a:ext cx="54212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1416" extrusionOk="0">
                    <a:moveTo>
                      <a:pt x="571" y="0"/>
                    </a:moveTo>
                    <a:cubicBezTo>
                      <a:pt x="297" y="0"/>
                      <a:pt x="1" y="274"/>
                      <a:pt x="1" y="571"/>
                    </a:cubicBezTo>
                    <a:cubicBezTo>
                      <a:pt x="1" y="1141"/>
                      <a:pt x="297" y="1415"/>
                      <a:pt x="571" y="1415"/>
                    </a:cubicBezTo>
                    <a:lnTo>
                      <a:pt x="20840" y="1415"/>
                    </a:lnTo>
                    <a:cubicBezTo>
                      <a:pt x="21411" y="1415"/>
                      <a:pt x="21685" y="1141"/>
                      <a:pt x="21685" y="571"/>
                    </a:cubicBezTo>
                    <a:cubicBezTo>
                      <a:pt x="21685" y="274"/>
                      <a:pt x="21411" y="0"/>
                      <a:pt x="20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4" name="Google Shape;774;p47"/>
              <p:cNvSpPr/>
              <p:nvPr/>
            </p:nvSpPr>
            <p:spPr>
              <a:xfrm>
                <a:off x="3790300" y="3175625"/>
                <a:ext cx="54212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1416" extrusionOk="0">
                    <a:moveTo>
                      <a:pt x="571" y="0"/>
                    </a:moveTo>
                    <a:cubicBezTo>
                      <a:pt x="297" y="0"/>
                      <a:pt x="1" y="274"/>
                      <a:pt x="1" y="571"/>
                    </a:cubicBezTo>
                    <a:cubicBezTo>
                      <a:pt x="1" y="1141"/>
                      <a:pt x="297" y="1415"/>
                      <a:pt x="571" y="1415"/>
                    </a:cubicBezTo>
                    <a:lnTo>
                      <a:pt x="20840" y="1415"/>
                    </a:lnTo>
                    <a:cubicBezTo>
                      <a:pt x="21411" y="1415"/>
                      <a:pt x="21685" y="1141"/>
                      <a:pt x="21685" y="571"/>
                    </a:cubicBezTo>
                    <a:cubicBezTo>
                      <a:pt x="21685" y="274"/>
                      <a:pt x="21411" y="0"/>
                      <a:pt x="208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5" name="Google Shape;775;p47"/>
              <p:cNvSpPr/>
              <p:nvPr/>
            </p:nvSpPr>
            <p:spPr>
              <a:xfrm>
                <a:off x="3932950" y="3282325"/>
                <a:ext cx="256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713" extrusionOk="0">
                    <a:moveTo>
                      <a:pt x="571" y="0"/>
                    </a:moveTo>
                    <a:cubicBezTo>
                      <a:pt x="298" y="0"/>
                      <a:pt x="1" y="571"/>
                      <a:pt x="1" y="868"/>
                    </a:cubicBezTo>
                    <a:cubicBezTo>
                      <a:pt x="1" y="1142"/>
                      <a:pt x="298" y="1712"/>
                      <a:pt x="571" y="1712"/>
                    </a:cubicBezTo>
                    <a:lnTo>
                      <a:pt x="9428" y="1712"/>
                    </a:lnTo>
                    <a:cubicBezTo>
                      <a:pt x="9998" y="1712"/>
                      <a:pt x="10272" y="1142"/>
                      <a:pt x="10272" y="868"/>
                    </a:cubicBezTo>
                    <a:cubicBezTo>
                      <a:pt x="10272" y="571"/>
                      <a:pt x="9998" y="0"/>
                      <a:pt x="9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6" name="Google Shape;776;p47"/>
              <p:cNvSpPr/>
              <p:nvPr/>
            </p:nvSpPr>
            <p:spPr>
              <a:xfrm>
                <a:off x="3911850" y="2533650"/>
                <a:ext cx="3064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2258" h="12258" extrusionOk="0">
                    <a:moveTo>
                      <a:pt x="5981" y="1"/>
                    </a:moveTo>
                    <a:cubicBezTo>
                      <a:pt x="2557" y="1"/>
                      <a:pt x="0" y="2557"/>
                      <a:pt x="0" y="5981"/>
                    </a:cubicBezTo>
                    <a:cubicBezTo>
                      <a:pt x="0" y="9405"/>
                      <a:pt x="2557" y="12258"/>
                      <a:pt x="5981" y="12258"/>
                    </a:cubicBezTo>
                    <a:cubicBezTo>
                      <a:pt x="9404" y="12258"/>
                      <a:pt x="12258" y="9405"/>
                      <a:pt x="12258" y="5981"/>
                    </a:cubicBezTo>
                    <a:cubicBezTo>
                      <a:pt x="12258" y="2557"/>
                      <a:pt x="9404" y="1"/>
                      <a:pt x="59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7" name="Google Shape;777;p47"/>
              <p:cNvSpPr/>
              <p:nvPr/>
            </p:nvSpPr>
            <p:spPr>
              <a:xfrm>
                <a:off x="4004300" y="2576450"/>
                <a:ext cx="114150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269" extrusionOk="0">
                    <a:moveTo>
                      <a:pt x="2283" y="1"/>
                    </a:moveTo>
                    <a:cubicBezTo>
                      <a:pt x="1141" y="1"/>
                      <a:pt x="0" y="845"/>
                      <a:pt x="0" y="2283"/>
                    </a:cubicBezTo>
                    <a:cubicBezTo>
                      <a:pt x="0" y="3424"/>
                      <a:pt x="1141" y="4269"/>
                      <a:pt x="2283" y="4269"/>
                    </a:cubicBezTo>
                    <a:cubicBezTo>
                      <a:pt x="3424" y="4269"/>
                      <a:pt x="4565" y="3424"/>
                      <a:pt x="4565" y="2283"/>
                    </a:cubicBezTo>
                    <a:cubicBezTo>
                      <a:pt x="4565" y="845"/>
                      <a:pt x="3424" y="1"/>
                      <a:pt x="22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8" name="Google Shape;778;p47"/>
              <p:cNvSpPr/>
              <p:nvPr/>
            </p:nvSpPr>
            <p:spPr>
              <a:xfrm>
                <a:off x="3954650" y="2711700"/>
                <a:ext cx="2140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4862" extrusionOk="0">
                    <a:moveTo>
                      <a:pt x="4269" y="0"/>
                    </a:moveTo>
                    <a:cubicBezTo>
                      <a:pt x="2283" y="0"/>
                      <a:pt x="571" y="1141"/>
                      <a:pt x="0" y="2853"/>
                    </a:cubicBezTo>
                    <a:cubicBezTo>
                      <a:pt x="1141" y="3995"/>
                      <a:pt x="2557" y="4862"/>
                      <a:pt x="4269" y="4862"/>
                    </a:cubicBezTo>
                    <a:cubicBezTo>
                      <a:pt x="5980" y="4862"/>
                      <a:pt x="7418" y="3995"/>
                      <a:pt x="8560" y="2853"/>
                    </a:cubicBezTo>
                    <a:cubicBezTo>
                      <a:pt x="7989" y="1141"/>
                      <a:pt x="6277" y="0"/>
                      <a:pt x="4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4000" endPos="54000" dist="47625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9" name="Google Shape;779;p47"/>
            <p:cNvGrpSpPr/>
            <p:nvPr/>
          </p:nvGrpSpPr>
          <p:grpSpPr>
            <a:xfrm>
              <a:off x="7199564" y="2548592"/>
              <a:ext cx="836053" cy="232500"/>
              <a:chOff x="7110769" y="2167592"/>
              <a:chExt cx="836053" cy="232500"/>
            </a:xfrm>
          </p:grpSpPr>
          <p:sp>
            <p:nvSpPr>
              <p:cNvPr id="780" name="Google Shape;780;p47"/>
              <p:cNvSpPr/>
              <p:nvPr/>
            </p:nvSpPr>
            <p:spPr>
              <a:xfrm>
                <a:off x="7110769" y="2167592"/>
                <a:ext cx="338100" cy="2325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1" name="Google Shape;781;p47"/>
              <p:cNvSpPr/>
              <p:nvPr/>
            </p:nvSpPr>
            <p:spPr>
              <a:xfrm>
                <a:off x="7552322" y="2167610"/>
                <a:ext cx="3945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2" name="Google Shape;782;p47"/>
              <p:cNvSpPr/>
              <p:nvPr/>
            </p:nvSpPr>
            <p:spPr>
              <a:xfrm>
                <a:off x="7552322" y="2259290"/>
                <a:ext cx="2748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3" name="Google Shape;783;p47"/>
              <p:cNvSpPr/>
              <p:nvPr/>
            </p:nvSpPr>
            <p:spPr>
              <a:xfrm>
                <a:off x="7552322" y="2350970"/>
                <a:ext cx="159600" cy="35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5;p51">
            <a:extLst>
              <a:ext uri="{FF2B5EF4-FFF2-40B4-BE49-F238E27FC236}">
                <a16:creationId xmlns:a16="http://schemas.microsoft.com/office/drawing/2014/main" id="{10456716-8548-EB80-9E46-396D8E7F39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793" y="684729"/>
            <a:ext cx="670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الواجب :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B71305A-7BB0-0609-2ECF-54E807D1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56" y="756616"/>
            <a:ext cx="3989796" cy="39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75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6"/>
          <p:cNvSpPr/>
          <p:nvPr/>
        </p:nvSpPr>
        <p:spPr>
          <a:xfrm rot="4628371" flipH="1">
            <a:off x="4018269" y="532137"/>
            <a:ext cx="1758306" cy="2402032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66"/>
          <p:cNvGrpSpPr/>
          <p:nvPr/>
        </p:nvGrpSpPr>
        <p:grpSpPr>
          <a:xfrm>
            <a:off x="1663050" y="1560963"/>
            <a:ext cx="6028200" cy="1923900"/>
            <a:chOff x="1663050" y="1560963"/>
            <a:chExt cx="6028200" cy="1923900"/>
          </a:xfrm>
        </p:grpSpPr>
        <p:sp>
          <p:nvSpPr>
            <p:cNvPr id="1345" name="Google Shape;1345;p66"/>
            <p:cNvSpPr/>
            <p:nvPr/>
          </p:nvSpPr>
          <p:spPr>
            <a:xfrm>
              <a:off x="1663050" y="1560963"/>
              <a:ext cx="6028200" cy="1923900"/>
            </a:xfrm>
            <a:prstGeom prst="roundRect">
              <a:avLst>
                <a:gd name="adj" fmla="val 5229"/>
              </a:avLst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  <a:reflection stA="9000"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6" name="Google Shape;1346;p66"/>
            <p:cNvGrpSpPr/>
            <p:nvPr/>
          </p:nvGrpSpPr>
          <p:grpSpPr>
            <a:xfrm>
              <a:off x="1890525" y="1673509"/>
              <a:ext cx="2008800" cy="146100"/>
              <a:chOff x="847125" y="3296850"/>
              <a:chExt cx="2008800" cy="146100"/>
            </a:xfrm>
          </p:grpSpPr>
          <p:sp>
            <p:nvSpPr>
              <p:cNvPr id="1347" name="Google Shape;1347;p66"/>
              <p:cNvSpPr/>
              <p:nvPr/>
            </p:nvSpPr>
            <p:spPr>
              <a:xfrm>
                <a:off x="847125" y="3296850"/>
                <a:ext cx="2008800" cy="1461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66"/>
              <p:cNvGrpSpPr/>
              <p:nvPr/>
            </p:nvGrpSpPr>
            <p:grpSpPr>
              <a:xfrm rot="10800000" flipH="1">
                <a:off x="878209" y="3322949"/>
                <a:ext cx="429322" cy="93999"/>
                <a:chOff x="5795037" y="809024"/>
                <a:chExt cx="431653" cy="94500"/>
              </a:xfrm>
            </p:grpSpPr>
            <p:sp>
              <p:nvSpPr>
                <p:cNvPr id="1349" name="Google Shape;1349;p66"/>
                <p:cNvSpPr/>
                <p:nvPr/>
              </p:nvSpPr>
              <p:spPr>
                <a:xfrm>
                  <a:off x="5795037" y="809024"/>
                  <a:ext cx="94500" cy="94500"/>
                </a:xfrm>
                <a:prstGeom prst="ellipse">
                  <a:avLst/>
                </a:prstGeom>
                <a:solidFill>
                  <a:srgbClr val="81EEEB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66"/>
                <p:cNvSpPr/>
                <p:nvPr/>
              </p:nvSpPr>
              <p:spPr>
                <a:xfrm>
                  <a:off x="5963614" y="809024"/>
                  <a:ext cx="94500" cy="94500"/>
                </a:xfrm>
                <a:prstGeom prst="ellipse">
                  <a:avLst/>
                </a:prstGeom>
                <a:solidFill>
                  <a:srgbClr val="A1C3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66"/>
                <p:cNvSpPr/>
                <p:nvPr/>
              </p:nvSpPr>
              <p:spPr>
                <a:xfrm>
                  <a:off x="6132190" y="809024"/>
                  <a:ext cx="94500" cy="94500"/>
                </a:xfrm>
                <a:prstGeom prst="ellipse">
                  <a:avLst/>
                </a:prstGeom>
                <a:solidFill>
                  <a:srgbClr val="FFC3D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5352EE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52" name="Google Shape;1352;p66"/>
          <p:cNvSpPr/>
          <p:nvPr/>
        </p:nvSpPr>
        <p:spPr>
          <a:xfrm>
            <a:off x="2041842" y="3348375"/>
            <a:ext cx="54288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66"/>
          <p:cNvGrpSpPr/>
          <p:nvPr/>
        </p:nvGrpSpPr>
        <p:grpSpPr>
          <a:xfrm>
            <a:off x="7475001" y="2099717"/>
            <a:ext cx="627083" cy="436814"/>
            <a:chOff x="5779976" y="1418876"/>
            <a:chExt cx="421200" cy="293400"/>
          </a:xfrm>
        </p:grpSpPr>
        <p:sp>
          <p:nvSpPr>
            <p:cNvPr id="1354" name="Google Shape;1354;p66"/>
            <p:cNvSpPr/>
            <p:nvPr/>
          </p:nvSpPr>
          <p:spPr>
            <a:xfrm>
              <a:off x="5779976" y="1418876"/>
              <a:ext cx="421200" cy="293400"/>
            </a:xfrm>
            <a:prstGeom prst="wedgeRoundRectCallout">
              <a:avLst>
                <a:gd name="adj1" fmla="val -17374"/>
                <a:gd name="adj2" fmla="val 73101"/>
                <a:gd name="adj3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6"/>
            <p:cNvSpPr/>
            <p:nvPr/>
          </p:nvSpPr>
          <p:spPr>
            <a:xfrm>
              <a:off x="5908478" y="1501513"/>
              <a:ext cx="157557" cy="139114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56" name="Google Shape;1356;p66"/>
          <p:cNvSpPr txBox="1">
            <a:spLocks noGrp="1"/>
          </p:cNvSpPr>
          <p:nvPr>
            <p:ph type="title"/>
          </p:nvPr>
        </p:nvSpPr>
        <p:spPr>
          <a:xfrm>
            <a:off x="1770313" y="2099725"/>
            <a:ext cx="5813700" cy="97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  <a:t>نهاية الدرس </a:t>
            </a:r>
            <a:br>
              <a:rPr lang="ar-SA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800" b="0" dirty="0">
                <a:latin typeface="Calibri" panose="020F0502020204030204" pitchFamily="34" charset="0"/>
                <a:cs typeface="Calibri" panose="020F0502020204030204" pitchFamily="34" charset="0"/>
              </a:rPr>
              <a:t>ماذا تعلمنا اليوم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8" name="Google Shape;1358;p66"/>
          <p:cNvGrpSpPr/>
          <p:nvPr/>
        </p:nvGrpSpPr>
        <p:grpSpPr>
          <a:xfrm>
            <a:off x="5635390" y="1327673"/>
            <a:ext cx="1796211" cy="517007"/>
            <a:chOff x="5635390" y="1327673"/>
            <a:chExt cx="1796211" cy="517007"/>
          </a:xfrm>
        </p:grpSpPr>
        <p:sp>
          <p:nvSpPr>
            <p:cNvPr id="1359" name="Google Shape;1359;p66"/>
            <p:cNvSpPr/>
            <p:nvPr/>
          </p:nvSpPr>
          <p:spPr>
            <a:xfrm>
              <a:off x="5635390" y="1327673"/>
              <a:ext cx="1796211" cy="517007"/>
            </a:xfrm>
            <a:custGeom>
              <a:avLst/>
              <a:gdLst/>
              <a:ahLst/>
              <a:cxnLst/>
              <a:rect l="l" t="t" r="r" b="b"/>
              <a:pathLst>
                <a:path w="65639" h="18893" extrusionOk="0">
                  <a:moveTo>
                    <a:pt x="2775" y="1"/>
                  </a:moveTo>
                  <a:cubicBezTo>
                    <a:pt x="1247" y="1"/>
                    <a:pt x="0" y="1264"/>
                    <a:pt x="0" y="2792"/>
                  </a:cubicBezTo>
                  <a:lnTo>
                    <a:pt x="0" y="16103"/>
                  </a:lnTo>
                  <a:cubicBezTo>
                    <a:pt x="0" y="17646"/>
                    <a:pt x="1247" y="18893"/>
                    <a:pt x="2775" y="18893"/>
                  </a:cubicBezTo>
                  <a:lnTo>
                    <a:pt x="62849" y="18893"/>
                  </a:lnTo>
                  <a:cubicBezTo>
                    <a:pt x="64391" y="18893"/>
                    <a:pt x="65638" y="17646"/>
                    <a:pt x="65638" y="16103"/>
                  </a:cubicBezTo>
                  <a:lnTo>
                    <a:pt x="65638" y="2792"/>
                  </a:lnTo>
                  <a:cubicBezTo>
                    <a:pt x="65638" y="1264"/>
                    <a:pt x="64391" y="1"/>
                    <a:pt x="628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14313" dist="19050" dir="5400000" algn="bl" rotWithShape="0">
                <a:schemeClr val="dk1">
                  <a:alpha val="25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6"/>
            <p:cNvSpPr/>
            <p:nvPr/>
          </p:nvSpPr>
          <p:spPr>
            <a:xfrm>
              <a:off x="5747997" y="1413625"/>
              <a:ext cx="377938" cy="345100"/>
            </a:xfrm>
            <a:custGeom>
              <a:avLst/>
              <a:gdLst/>
              <a:ahLst/>
              <a:cxnLst/>
              <a:rect l="l" t="t" r="r" b="b"/>
              <a:pathLst>
                <a:path w="13811" h="12611" extrusionOk="0">
                  <a:moveTo>
                    <a:pt x="6907" y="1"/>
                  </a:moveTo>
                  <a:cubicBezTo>
                    <a:pt x="5296" y="1"/>
                    <a:pt x="3687" y="617"/>
                    <a:pt x="2463" y="1848"/>
                  </a:cubicBezTo>
                  <a:cubicBezTo>
                    <a:pt x="1" y="4311"/>
                    <a:pt x="1" y="8301"/>
                    <a:pt x="2463" y="10764"/>
                  </a:cubicBezTo>
                  <a:cubicBezTo>
                    <a:pt x="3687" y="11995"/>
                    <a:pt x="5296" y="12611"/>
                    <a:pt x="6907" y="12611"/>
                  </a:cubicBezTo>
                  <a:cubicBezTo>
                    <a:pt x="8518" y="12611"/>
                    <a:pt x="10132" y="11995"/>
                    <a:pt x="11363" y="10764"/>
                  </a:cubicBezTo>
                  <a:cubicBezTo>
                    <a:pt x="13811" y="8301"/>
                    <a:pt x="13811" y="4311"/>
                    <a:pt x="11363" y="1848"/>
                  </a:cubicBezTo>
                  <a:cubicBezTo>
                    <a:pt x="10132" y="617"/>
                    <a:pt x="8518" y="1"/>
                    <a:pt x="6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6"/>
            <p:cNvSpPr/>
            <p:nvPr/>
          </p:nvSpPr>
          <p:spPr>
            <a:xfrm>
              <a:off x="6247053" y="1495746"/>
              <a:ext cx="633883" cy="53772"/>
            </a:xfrm>
            <a:custGeom>
              <a:avLst/>
              <a:gdLst/>
              <a:ahLst/>
              <a:cxnLst/>
              <a:rect l="l" t="t" r="r" b="b"/>
              <a:pathLst>
                <a:path w="23164" h="1965" extrusionOk="0">
                  <a:moveTo>
                    <a:pt x="998" y="0"/>
                  </a:moveTo>
                  <a:cubicBezTo>
                    <a:pt x="452" y="0"/>
                    <a:pt x="1" y="437"/>
                    <a:pt x="1" y="983"/>
                  </a:cubicBezTo>
                  <a:cubicBezTo>
                    <a:pt x="1" y="1528"/>
                    <a:pt x="452" y="1964"/>
                    <a:pt x="998" y="1964"/>
                  </a:cubicBezTo>
                  <a:lnTo>
                    <a:pt x="22181" y="1964"/>
                  </a:lnTo>
                  <a:cubicBezTo>
                    <a:pt x="22727" y="1964"/>
                    <a:pt x="23163" y="1528"/>
                    <a:pt x="23163" y="983"/>
                  </a:cubicBezTo>
                  <a:cubicBezTo>
                    <a:pt x="23163" y="437"/>
                    <a:pt x="22727" y="0"/>
                    <a:pt x="22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6"/>
            <p:cNvSpPr/>
            <p:nvPr/>
          </p:nvSpPr>
          <p:spPr>
            <a:xfrm>
              <a:off x="6949568" y="1495746"/>
              <a:ext cx="317379" cy="53772"/>
            </a:xfrm>
            <a:custGeom>
              <a:avLst/>
              <a:gdLst/>
              <a:ahLst/>
              <a:cxnLst/>
              <a:rect l="l" t="t" r="r" b="b"/>
              <a:pathLst>
                <a:path w="11598" h="1965" extrusionOk="0">
                  <a:moveTo>
                    <a:pt x="983" y="0"/>
                  </a:moveTo>
                  <a:cubicBezTo>
                    <a:pt x="437" y="0"/>
                    <a:pt x="0" y="437"/>
                    <a:pt x="0" y="983"/>
                  </a:cubicBezTo>
                  <a:cubicBezTo>
                    <a:pt x="0" y="1528"/>
                    <a:pt x="437" y="1964"/>
                    <a:pt x="983" y="1964"/>
                  </a:cubicBezTo>
                  <a:lnTo>
                    <a:pt x="10616" y="1964"/>
                  </a:lnTo>
                  <a:cubicBezTo>
                    <a:pt x="11161" y="1964"/>
                    <a:pt x="11597" y="1528"/>
                    <a:pt x="11597" y="983"/>
                  </a:cubicBezTo>
                  <a:cubicBezTo>
                    <a:pt x="11597" y="437"/>
                    <a:pt x="11161" y="0"/>
                    <a:pt x="10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6"/>
            <p:cNvSpPr/>
            <p:nvPr/>
          </p:nvSpPr>
          <p:spPr>
            <a:xfrm>
              <a:off x="6247053" y="1631830"/>
              <a:ext cx="379662" cy="54183"/>
            </a:xfrm>
            <a:custGeom>
              <a:avLst/>
              <a:gdLst/>
              <a:ahLst/>
              <a:cxnLst/>
              <a:rect l="l" t="t" r="r" b="b"/>
              <a:pathLst>
                <a:path w="13874" h="1980" extrusionOk="0">
                  <a:moveTo>
                    <a:pt x="998" y="0"/>
                  </a:moveTo>
                  <a:cubicBezTo>
                    <a:pt x="452" y="0"/>
                    <a:pt x="1" y="437"/>
                    <a:pt x="1" y="982"/>
                  </a:cubicBezTo>
                  <a:cubicBezTo>
                    <a:pt x="1" y="1528"/>
                    <a:pt x="452" y="1979"/>
                    <a:pt x="998" y="1979"/>
                  </a:cubicBezTo>
                  <a:lnTo>
                    <a:pt x="12891" y="1979"/>
                  </a:lnTo>
                  <a:cubicBezTo>
                    <a:pt x="13437" y="1979"/>
                    <a:pt x="13873" y="1528"/>
                    <a:pt x="13873" y="982"/>
                  </a:cubicBezTo>
                  <a:cubicBezTo>
                    <a:pt x="13873" y="437"/>
                    <a:pt x="13437" y="0"/>
                    <a:pt x="12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1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66"/>
          <p:cNvGrpSpPr/>
          <p:nvPr/>
        </p:nvGrpSpPr>
        <p:grpSpPr>
          <a:xfrm>
            <a:off x="1041920" y="2311029"/>
            <a:ext cx="780888" cy="782286"/>
            <a:chOff x="1041920" y="2311029"/>
            <a:chExt cx="780888" cy="782286"/>
          </a:xfrm>
        </p:grpSpPr>
        <p:sp>
          <p:nvSpPr>
            <p:cNvPr id="1365" name="Google Shape;1365;p66"/>
            <p:cNvSpPr/>
            <p:nvPr/>
          </p:nvSpPr>
          <p:spPr>
            <a:xfrm>
              <a:off x="1041920" y="2311029"/>
              <a:ext cx="780888" cy="782286"/>
            </a:xfrm>
            <a:custGeom>
              <a:avLst/>
              <a:gdLst/>
              <a:ahLst/>
              <a:cxnLst/>
              <a:rect l="l" t="t" r="r" b="b"/>
              <a:pathLst>
                <a:path w="51938" h="52031" extrusionOk="0">
                  <a:moveTo>
                    <a:pt x="4396" y="0"/>
                  </a:moveTo>
                  <a:cubicBezTo>
                    <a:pt x="1965" y="0"/>
                    <a:pt x="1" y="1979"/>
                    <a:pt x="1" y="4411"/>
                  </a:cubicBezTo>
                  <a:lnTo>
                    <a:pt x="1" y="47619"/>
                  </a:lnTo>
                  <a:cubicBezTo>
                    <a:pt x="1" y="50050"/>
                    <a:pt x="1965" y="52031"/>
                    <a:pt x="4396" y="52031"/>
                  </a:cubicBezTo>
                  <a:lnTo>
                    <a:pt x="47526" y="52031"/>
                  </a:lnTo>
                  <a:cubicBezTo>
                    <a:pt x="49958" y="52031"/>
                    <a:pt x="51938" y="50050"/>
                    <a:pt x="51938" y="47619"/>
                  </a:cubicBezTo>
                  <a:lnTo>
                    <a:pt x="51938" y="4411"/>
                  </a:lnTo>
                  <a:cubicBezTo>
                    <a:pt x="51938" y="1979"/>
                    <a:pt x="49958" y="0"/>
                    <a:pt x="47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71475" dist="19050" dir="5400000" algn="bl" rotWithShape="0">
                <a:schemeClr val="dk1">
                  <a:alpha val="38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185820" y="2443667"/>
              <a:ext cx="493103" cy="517009"/>
            </a:xfrm>
            <a:custGeom>
              <a:avLst/>
              <a:gdLst/>
              <a:ahLst/>
              <a:cxnLst/>
              <a:rect l="l" t="t" r="r" b="b"/>
              <a:pathLst>
                <a:path w="32797" h="34387" extrusionOk="0">
                  <a:moveTo>
                    <a:pt x="16398" y="11675"/>
                  </a:moveTo>
                  <a:cubicBezTo>
                    <a:pt x="19437" y="11675"/>
                    <a:pt x="21900" y="14154"/>
                    <a:pt x="21900" y="17193"/>
                  </a:cubicBezTo>
                  <a:cubicBezTo>
                    <a:pt x="21900" y="20233"/>
                    <a:pt x="19437" y="22711"/>
                    <a:pt x="16398" y="22711"/>
                  </a:cubicBezTo>
                  <a:cubicBezTo>
                    <a:pt x="13358" y="22711"/>
                    <a:pt x="10895" y="20233"/>
                    <a:pt x="10895" y="17193"/>
                  </a:cubicBezTo>
                  <a:cubicBezTo>
                    <a:pt x="10895" y="14154"/>
                    <a:pt x="13358" y="11675"/>
                    <a:pt x="16398" y="11675"/>
                  </a:cubicBezTo>
                  <a:close/>
                  <a:moveTo>
                    <a:pt x="13312" y="1"/>
                  </a:moveTo>
                  <a:lnTo>
                    <a:pt x="12314" y="4692"/>
                  </a:lnTo>
                  <a:cubicBezTo>
                    <a:pt x="10552" y="5253"/>
                    <a:pt x="8979" y="6204"/>
                    <a:pt x="7638" y="7404"/>
                  </a:cubicBezTo>
                  <a:lnTo>
                    <a:pt x="3071" y="5924"/>
                  </a:lnTo>
                  <a:lnTo>
                    <a:pt x="0" y="11270"/>
                  </a:lnTo>
                  <a:lnTo>
                    <a:pt x="3538" y="14481"/>
                  </a:lnTo>
                  <a:cubicBezTo>
                    <a:pt x="3351" y="15353"/>
                    <a:pt x="3258" y="16258"/>
                    <a:pt x="3258" y="17193"/>
                  </a:cubicBezTo>
                  <a:cubicBezTo>
                    <a:pt x="3258" y="18128"/>
                    <a:pt x="3351" y="19032"/>
                    <a:pt x="3538" y="19905"/>
                  </a:cubicBezTo>
                  <a:lnTo>
                    <a:pt x="0" y="23116"/>
                  </a:lnTo>
                  <a:lnTo>
                    <a:pt x="3071" y="28463"/>
                  </a:lnTo>
                  <a:lnTo>
                    <a:pt x="7638" y="26982"/>
                  </a:lnTo>
                  <a:cubicBezTo>
                    <a:pt x="8979" y="28182"/>
                    <a:pt x="10552" y="29133"/>
                    <a:pt x="12314" y="29694"/>
                  </a:cubicBezTo>
                  <a:lnTo>
                    <a:pt x="13312" y="34386"/>
                  </a:lnTo>
                  <a:lnTo>
                    <a:pt x="19468" y="34386"/>
                  </a:lnTo>
                  <a:lnTo>
                    <a:pt x="20466" y="29694"/>
                  </a:lnTo>
                  <a:cubicBezTo>
                    <a:pt x="22228" y="29133"/>
                    <a:pt x="23818" y="28182"/>
                    <a:pt x="25158" y="26982"/>
                  </a:cubicBezTo>
                  <a:lnTo>
                    <a:pt x="29710" y="28463"/>
                  </a:lnTo>
                  <a:lnTo>
                    <a:pt x="32796" y="23116"/>
                  </a:lnTo>
                  <a:lnTo>
                    <a:pt x="29242" y="19905"/>
                  </a:lnTo>
                  <a:cubicBezTo>
                    <a:pt x="29429" y="19032"/>
                    <a:pt x="29538" y="18128"/>
                    <a:pt x="29538" y="17193"/>
                  </a:cubicBezTo>
                  <a:cubicBezTo>
                    <a:pt x="29538" y="16258"/>
                    <a:pt x="29429" y="15353"/>
                    <a:pt x="29242" y="14481"/>
                  </a:cubicBezTo>
                  <a:lnTo>
                    <a:pt x="32796" y="11270"/>
                  </a:lnTo>
                  <a:lnTo>
                    <a:pt x="29710" y="5924"/>
                  </a:lnTo>
                  <a:lnTo>
                    <a:pt x="25158" y="7404"/>
                  </a:lnTo>
                  <a:cubicBezTo>
                    <a:pt x="23818" y="6204"/>
                    <a:pt x="22228" y="5253"/>
                    <a:pt x="20466" y="4692"/>
                  </a:cubicBezTo>
                  <a:lnTo>
                    <a:pt x="19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3000"/>
                </a:schemeClr>
              </a:outerShdw>
              <a:reflection stA="11000" endPos="9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66"/>
          <p:cNvGrpSpPr/>
          <p:nvPr/>
        </p:nvGrpSpPr>
        <p:grpSpPr>
          <a:xfrm rot="2700000">
            <a:off x="1278518" y="3449826"/>
            <a:ext cx="620128" cy="233912"/>
            <a:chOff x="6872640" y="3300197"/>
            <a:chExt cx="620134" cy="233914"/>
          </a:xfrm>
        </p:grpSpPr>
        <p:sp>
          <p:nvSpPr>
            <p:cNvPr id="1368" name="Google Shape;1368;p66"/>
            <p:cNvSpPr/>
            <p:nvPr/>
          </p:nvSpPr>
          <p:spPr>
            <a:xfrm>
              <a:off x="7282174" y="3300197"/>
              <a:ext cx="210600" cy="210600"/>
            </a:xfrm>
            <a:prstGeom prst="ellipse">
              <a:avLst/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100019" scaled="0"/>
            </a:gra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6872640" y="3488811"/>
              <a:ext cx="45300" cy="4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57163" dist="85725" dir="5400000" algn="bl" rotWithShape="0">
                <a:schemeClr val="dk1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24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7"/>
          <p:cNvSpPr txBox="1">
            <a:spLocks noGrp="1"/>
          </p:cNvSpPr>
          <p:nvPr>
            <p:ph type="title"/>
          </p:nvPr>
        </p:nvSpPr>
        <p:spPr>
          <a:xfrm>
            <a:off x="2259107" y="455256"/>
            <a:ext cx="4475348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latin typeface="Calibri" panose="020F0502020204030204" pitchFamily="34" charset="0"/>
                <a:cs typeface="Calibri" panose="020F0502020204030204" pitchFamily="34" charset="0"/>
              </a:rPr>
              <a:t>أنواع </a:t>
            </a:r>
            <a:br>
              <a:rPr lang="ar-SA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4800" dirty="0">
                <a:latin typeface="Calibri" panose="020F0502020204030204" pitchFamily="34" charset="0"/>
                <a:cs typeface="Calibri" panose="020F0502020204030204" pitchFamily="34" charset="0"/>
              </a:rPr>
              <a:t>شبكات الحاسب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" name="Google Shape;727;p47"/>
          <p:cNvSpPr txBox="1">
            <a:spLocks noGrp="1"/>
          </p:cNvSpPr>
          <p:nvPr>
            <p:ph type="subTitle" idx="1"/>
          </p:nvPr>
        </p:nvSpPr>
        <p:spPr>
          <a:xfrm>
            <a:off x="2415880" y="1637840"/>
            <a:ext cx="3091500" cy="2624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اعتماد الحاسب المتصل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oogle Shape;1242;p64">
            <a:extLst>
              <a:ext uri="{FF2B5EF4-FFF2-40B4-BE49-F238E27FC236}">
                <a16:creationId xmlns:a16="http://schemas.microsoft.com/office/drawing/2014/main" id="{9C413BD7-DA56-963D-4B17-E3C4EBED2681}"/>
              </a:ext>
            </a:extLst>
          </p:cNvPr>
          <p:cNvGrpSpPr/>
          <p:nvPr/>
        </p:nvGrpSpPr>
        <p:grpSpPr>
          <a:xfrm>
            <a:off x="2957694" y="2041725"/>
            <a:ext cx="3228612" cy="1802793"/>
            <a:chOff x="441400" y="442800"/>
            <a:chExt cx="6938775" cy="3874475"/>
          </a:xfrm>
        </p:grpSpPr>
        <p:sp>
          <p:nvSpPr>
            <p:cNvPr id="5" name="Google Shape;1243;p64">
              <a:extLst>
                <a:ext uri="{FF2B5EF4-FFF2-40B4-BE49-F238E27FC236}">
                  <a16:creationId xmlns:a16="http://schemas.microsoft.com/office/drawing/2014/main" id="{433E9440-2DC8-0469-A0C2-0437C423E216}"/>
                </a:ext>
              </a:extLst>
            </p:cNvPr>
            <p:cNvSpPr/>
            <p:nvPr/>
          </p:nvSpPr>
          <p:spPr>
            <a:xfrm>
              <a:off x="1060525" y="442800"/>
              <a:ext cx="5680025" cy="3658500"/>
            </a:xfrm>
            <a:custGeom>
              <a:avLst/>
              <a:gdLst/>
              <a:ahLst/>
              <a:cxnLst/>
              <a:rect l="l" t="t" r="r" b="b"/>
              <a:pathLst>
                <a:path w="227201" h="146340" extrusionOk="0">
                  <a:moveTo>
                    <a:pt x="3616" y="0"/>
                  </a:moveTo>
                  <a:cubicBezTo>
                    <a:pt x="1622" y="0"/>
                    <a:pt x="0" y="1623"/>
                    <a:pt x="0" y="3617"/>
                  </a:cubicBezTo>
                  <a:lnTo>
                    <a:pt x="0" y="142723"/>
                  </a:lnTo>
                  <a:cubicBezTo>
                    <a:pt x="0" y="144717"/>
                    <a:pt x="1622" y="146340"/>
                    <a:pt x="3616" y="146340"/>
                  </a:cubicBezTo>
                  <a:lnTo>
                    <a:pt x="223584" y="146340"/>
                  </a:lnTo>
                  <a:cubicBezTo>
                    <a:pt x="225577" y="146340"/>
                    <a:pt x="227201" y="144717"/>
                    <a:pt x="227201" y="142723"/>
                  </a:cubicBezTo>
                  <a:lnTo>
                    <a:pt x="227201" y="3617"/>
                  </a:lnTo>
                  <a:cubicBezTo>
                    <a:pt x="227201" y="1623"/>
                    <a:pt x="225577" y="0"/>
                    <a:pt x="223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44;p64">
              <a:extLst>
                <a:ext uri="{FF2B5EF4-FFF2-40B4-BE49-F238E27FC236}">
                  <a16:creationId xmlns:a16="http://schemas.microsoft.com/office/drawing/2014/main" id="{4FE0EF81-8439-AF93-1071-04B47EBC8600}"/>
                </a:ext>
              </a:extLst>
            </p:cNvPr>
            <p:cNvSpPr/>
            <p:nvPr/>
          </p:nvSpPr>
          <p:spPr>
            <a:xfrm>
              <a:off x="1060525" y="1138150"/>
              <a:ext cx="5680025" cy="2963150"/>
            </a:xfrm>
            <a:custGeom>
              <a:avLst/>
              <a:gdLst/>
              <a:ahLst/>
              <a:cxnLst/>
              <a:rect l="l" t="t" r="r" b="b"/>
              <a:pathLst>
                <a:path w="227201" h="118526" extrusionOk="0">
                  <a:moveTo>
                    <a:pt x="0" y="0"/>
                  </a:moveTo>
                  <a:lnTo>
                    <a:pt x="0" y="114909"/>
                  </a:lnTo>
                  <a:cubicBezTo>
                    <a:pt x="0" y="116903"/>
                    <a:pt x="1622" y="118526"/>
                    <a:pt x="3616" y="118526"/>
                  </a:cubicBezTo>
                  <a:lnTo>
                    <a:pt x="223584" y="118526"/>
                  </a:lnTo>
                  <a:cubicBezTo>
                    <a:pt x="225577" y="118526"/>
                    <a:pt x="227201" y="116903"/>
                    <a:pt x="227201" y="114909"/>
                  </a:cubicBezTo>
                  <a:lnTo>
                    <a:pt x="227201" y="0"/>
                  </a:ln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45;p64">
              <a:extLst>
                <a:ext uri="{FF2B5EF4-FFF2-40B4-BE49-F238E27FC236}">
                  <a16:creationId xmlns:a16="http://schemas.microsoft.com/office/drawing/2014/main" id="{8C98F30E-EF76-2DAA-AC74-EAD22450FBB0}"/>
                </a:ext>
              </a:extLst>
            </p:cNvPr>
            <p:cNvSpPr/>
            <p:nvPr/>
          </p:nvSpPr>
          <p:spPr>
            <a:xfrm>
              <a:off x="4965250" y="1499225"/>
              <a:ext cx="1491375" cy="2135925"/>
            </a:xfrm>
            <a:custGeom>
              <a:avLst/>
              <a:gdLst/>
              <a:ahLst/>
              <a:cxnLst/>
              <a:rect l="l" t="t" r="r" b="b"/>
              <a:pathLst>
                <a:path w="59655" h="85437" extrusionOk="0">
                  <a:moveTo>
                    <a:pt x="1194" y="1"/>
                  </a:moveTo>
                  <a:cubicBezTo>
                    <a:pt x="529" y="1"/>
                    <a:pt x="1" y="548"/>
                    <a:pt x="1" y="1194"/>
                  </a:cubicBezTo>
                  <a:lnTo>
                    <a:pt x="1" y="84224"/>
                  </a:lnTo>
                  <a:cubicBezTo>
                    <a:pt x="1" y="84889"/>
                    <a:pt x="529" y="85436"/>
                    <a:pt x="1194" y="85436"/>
                  </a:cubicBezTo>
                  <a:lnTo>
                    <a:pt x="58463" y="85436"/>
                  </a:lnTo>
                  <a:cubicBezTo>
                    <a:pt x="59128" y="85436"/>
                    <a:pt x="59655" y="84889"/>
                    <a:pt x="59655" y="84224"/>
                  </a:cubicBezTo>
                  <a:lnTo>
                    <a:pt x="59655" y="1194"/>
                  </a:lnTo>
                  <a:cubicBezTo>
                    <a:pt x="59655" y="548"/>
                    <a:pt x="59128" y="1"/>
                    <a:pt x="58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46;p64">
              <a:extLst>
                <a:ext uri="{FF2B5EF4-FFF2-40B4-BE49-F238E27FC236}">
                  <a16:creationId xmlns:a16="http://schemas.microsoft.com/office/drawing/2014/main" id="{C51A988B-2BF4-F93F-B08F-5535EDD5B17B}"/>
                </a:ext>
              </a:extLst>
            </p:cNvPr>
            <p:cNvSpPr/>
            <p:nvPr/>
          </p:nvSpPr>
          <p:spPr>
            <a:xfrm>
              <a:off x="5163175" y="2777525"/>
              <a:ext cx="1096050" cy="76750"/>
            </a:xfrm>
            <a:custGeom>
              <a:avLst/>
              <a:gdLst/>
              <a:ahLst/>
              <a:cxnLst/>
              <a:rect l="l" t="t" r="r" b="b"/>
              <a:pathLst>
                <a:path w="43842" h="3070" extrusionOk="0">
                  <a:moveTo>
                    <a:pt x="1525" y="1"/>
                  </a:moveTo>
                  <a:cubicBezTo>
                    <a:pt x="684" y="1"/>
                    <a:pt x="1" y="685"/>
                    <a:pt x="1" y="1525"/>
                  </a:cubicBezTo>
                  <a:cubicBezTo>
                    <a:pt x="1" y="2385"/>
                    <a:pt x="684" y="3070"/>
                    <a:pt x="1525" y="3070"/>
                  </a:cubicBezTo>
                  <a:lnTo>
                    <a:pt x="42298" y="3070"/>
                  </a:lnTo>
                  <a:cubicBezTo>
                    <a:pt x="43138" y="3070"/>
                    <a:pt x="43841" y="2385"/>
                    <a:pt x="43841" y="1525"/>
                  </a:cubicBezTo>
                  <a:cubicBezTo>
                    <a:pt x="43841" y="685"/>
                    <a:pt x="43138" y="1"/>
                    <a:pt x="42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47;p64">
              <a:extLst>
                <a:ext uri="{FF2B5EF4-FFF2-40B4-BE49-F238E27FC236}">
                  <a16:creationId xmlns:a16="http://schemas.microsoft.com/office/drawing/2014/main" id="{308379FC-0DCF-EC0F-1B2B-E97653EBDB48}"/>
                </a:ext>
              </a:extLst>
            </p:cNvPr>
            <p:cNvSpPr/>
            <p:nvPr/>
          </p:nvSpPr>
          <p:spPr>
            <a:xfrm>
              <a:off x="5163175" y="3363425"/>
              <a:ext cx="520925" cy="77225"/>
            </a:xfrm>
            <a:custGeom>
              <a:avLst/>
              <a:gdLst/>
              <a:ahLst/>
              <a:cxnLst/>
              <a:rect l="l" t="t" r="r" b="b"/>
              <a:pathLst>
                <a:path w="20837" h="3089" extrusionOk="0">
                  <a:moveTo>
                    <a:pt x="1525" y="1"/>
                  </a:moveTo>
                  <a:cubicBezTo>
                    <a:pt x="684" y="1"/>
                    <a:pt x="1" y="684"/>
                    <a:pt x="1" y="1544"/>
                  </a:cubicBezTo>
                  <a:cubicBezTo>
                    <a:pt x="1" y="2385"/>
                    <a:pt x="684" y="3089"/>
                    <a:pt x="1525" y="3089"/>
                  </a:cubicBezTo>
                  <a:lnTo>
                    <a:pt x="19292" y="3089"/>
                  </a:lnTo>
                  <a:cubicBezTo>
                    <a:pt x="20152" y="3089"/>
                    <a:pt x="20837" y="2385"/>
                    <a:pt x="20837" y="1544"/>
                  </a:cubicBezTo>
                  <a:cubicBezTo>
                    <a:pt x="20837" y="684"/>
                    <a:pt x="20152" y="1"/>
                    <a:pt x="19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8;p64">
              <a:extLst>
                <a:ext uri="{FF2B5EF4-FFF2-40B4-BE49-F238E27FC236}">
                  <a16:creationId xmlns:a16="http://schemas.microsoft.com/office/drawing/2014/main" id="{6CDC11A7-4E00-451E-C89C-E946C6ED606A}"/>
                </a:ext>
              </a:extLst>
            </p:cNvPr>
            <p:cNvSpPr/>
            <p:nvPr/>
          </p:nvSpPr>
          <p:spPr>
            <a:xfrm>
              <a:off x="5163175" y="2972525"/>
              <a:ext cx="1096050" cy="77225"/>
            </a:xfrm>
            <a:custGeom>
              <a:avLst/>
              <a:gdLst/>
              <a:ahLst/>
              <a:cxnLst/>
              <a:rect l="l" t="t" r="r" b="b"/>
              <a:pathLst>
                <a:path w="43842" h="3089" extrusionOk="0">
                  <a:moveTo>
                    <a:pt x="1525" y="0"/>
                  </a:moveTo>
                  <a:cubicBezTo>
                    <a:pt x="684" y="0"/>
                    <a:pt x="1" y="704"/>
                    <a:pt x="1" y="1543"/>
                  </a:cubicBezTo>
                  <a:cubicBezTo>
                    <a:pt x="1" y="2403"/>
                    <a:pt x="684" y="3088"/>
                    <a:pt x="1525" y="3088"/>
                  </a:cubicBezTo>
                  <a:lnTo>
                    <a:pt x="42298" y="3088"/>
                  </a:lnTo>
                  <a:cubicBezTo>
                    <a:pt x="43138" y="3088"/>
                    <a:pt x="43841" y="2403"/>
                    <a:pt x="43841" y="1543"/>
                  </a:cubicBezTo>
                  <a:cubicBezTo>
                    <a:pt x="43841" y="704"/>
                    <a:pt x="43138" y="0"/>
                    <a:pt x="4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9;p64">
              <a:extLst>
                <a:ext uri="{FF2B5EF4-FFF2-40B4-BE49-F238E27FC236}">
                  <a16:creationId xmlns:a16="http://schemas.microsoft.com/office/drawing/2014/main" id="{76D942A3-2B85-FCBD-2B82-07397C82A9FC}"/>
                </a:ext>
              </a:extLst>
            </p:cNvPr>
            <p:cNvSpPr/>
            <p:nvPr/>
          </p:nvSpPr>
          <p:spPr>
            <a:xfrm>
              <a:off x="5163175" y="3167975"/>
              <a:ext cx="1096050" cy="77225"/>
            </a:xfrm>
            <a:custGeom>
              <a:avLst/>
              <a:gdLst/>
              <a:ahLst/>
              <a:cxnLst/>
              <a:rect l="l" t="t" r="r" b="b"/>
              <a:pathLst>
                <a:path w="43842" h="3089" extrusionOk="0">
                  <a:moveTo>
                    <a:pt x="1525" y="0"/>
                  </a:moveTo>
                  <a:cubicBezTo>
                    <a:pt x="684" y="0"/>
                    <a:pt x="1" y="704"/>
                    <a:pt x="1" y="1544"/>
                  </a:cubicBezTo>
                  <a:cubicBezTo>
                    <a:pt x="1" y="2404"/>
                    <a:pt x="684" y="3089"/>
                    <a:pt x="1525" y="3089"/>
                  </a:cubicBezTo>
                  <a:lnTo>
                    <a:pt x="42298" y="3089"/>
                  </a:lnTo>
                  <a:cubicBezTo>
                    <a:pt x="43138" y="3089"/>
                    <a:pt x="43841" y="2404"/>
                    <a:pt x="43841" y="1544"/>
                  </a:cubicBezTo>
                  <a:cubicBezTo>
                    <a:pt x="43841" y="704"/>
                    <a:pt x="43138" y="0"/>
                    <a:pt x="4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0;p64">
              <a:extLst>
                <a:ext uri="{FF2B5EF4-FFF2-40B4-BE49-F238E27FC236}">
                  <a16:creationId xmlns:a16="http://schemas.microsoft.com/office/drawing/2014/main" id="{25901405-A9CB-A51F-02B3-6D0BC5D90801}"/>
                </a:ext>
              </a:extLst>
            </p:cNvPr>
            <p:cNvSpPr/>
            <p:nvPr/>
          </p:nvSpPr>
          <p:spPr>
            <a:xfrm>
              <a:off x="5032225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5" y="0"/>
                    <a:pt x="0" y="644"/>
                    <a:pt x="0" y="1447"/>
                  </a:cubicBezTo>
                  <a:cubicBezTo>
                    <a:pt x="0" y="2247"/>
                    <a:pt x="645" y="2893"/>
                    <a:pt x="1447" y="2893"/>
                  </a:cubicBezTo>
                  <a:cubicBezTo>
                    <a:pt x="2247" y="2893"/>
                    <a:pt x="2893" y="2247"/>
                    <a:pt x="2893" y="1447"/>
                  </a:cubicBezTo>
                  <a:cubicBezTo>
                    <a:pt x="2893" y="644"/>
                    <a:pt x="2247" y="0"/>
                    <a:pt x="1447" y="0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1;p64">
              <a:extLst>
                <a:ext uri="{FF2B5EF4-FFF2-40B4-BE49-F238E27FC236}">
                  <a16:creationId xmlns:a16="http://schemas.microsoft.com/office/drawing/2014/main" id="{3E0E7A8A-D286-6953-9FCF-1A7DFD340206}"/>
                </a:ext>
              </a:extLst>
            </p:cNvPr>
            <p:cNvSpPr/>
            <p:nvPr/>
          </p:nvSpPr>
          <p:spPr>
            <a:xfrm>
              <a:off x="5176350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7" y="0"/>
                    <a:pt x="1" y="644"/>
                    <a:pt x="1" y="1447"/>
                  </a:cubicBezTo>
                  <a:cubicBezTo>
                    <a:pt x="1" y="2247"/>
                    <a:pt x="647" y="2893"/>
                    <a:pt x="1447" y="2893"/>
                  </a:cubicBezTo>
                  <a:cubicBezTo>
                    <a:pt x="2249" y="2893"/>
                    <a:pt x="2893" y="2247"/>
                    <a:pt x="2893" y="1447"/>
                  </a:cubicBezTo>
                  <a:cubicBezTo>
                    <a:pt x="2893" y="644"/>
                    <a:pt x="2249" y="0"/>
                    <a:pt x="1447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2;p64">
              <a:extLst>
                <a:ext uri="{FF2B5EF4-FFF2-40B4-BE49-F238E27FC236}">
                  <a16:creationId xmlns:a16="http://schemas.microsoft.com/office/drawing/2014/main" id="{7B86488B-71A4-44F2-23CF-522CDB156122}"/>
                </a:ext>
              </a:extLst>
            </p:cNvPr>
            <p:cNvSpPr/>
            <p:nvPr/>
          </p:nvSpPr>
          <p:spPr>
            <a:xfrm>
              <a:off x="5320525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5" y="0"/>
                    <a:pt x="1" y="644"/>
                    <a:pt x="1" y="1447"/>
                  </a:cubicBezTo>
                  <a:cubicBezTo>
                    <a:pt x="1" y="2247"/>
                    <a:pt x="645" y="2893"/>
                    <a:pt x="1447" y="2893"/>
                  </a:cubicBezTo>
                  <a:cubicBezTo>
                    <a:pt x="2247" y="2893"/>
                    <a:pt x="2893" y="2247"/>
                    <a:pt x="2893" y="1447"/>
                  </a:cubicBezTo>
                  <a:cubicBezTo>
                    <a:pt x="2893" y="644"/>
                    <a:pt x="2247" y="0"/>
                    <a:pt x="1447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3;p64">
              <a:extLst>
                <a:ext uri="{FF2B5EF4-FFF2-40B4-BE49-F238E27FC236}">
                  <a16:creationId xmlns:a16="http://schemas.microsoft.com/office/drawing/2014/main" id="{012163AF-D291-D8C4-5743-AAA6B74C0E95}"/>
                </a:ext>
              </a:extLst>
            </p:cNvPr>
            <p:cNvSpPr/>
            <p:nvPr/>
          </p:nvSpPr>
          <p:spPr>
            <a:xfrm>
              <a:off x="5032225" y="1682975"/>
              <a:ext cx="1357475" cy="936775"/>
            </a:xfrm>
            <a:custGeom>
              <a:avLst/>
              <a:gdLst/>
              <a:ahLst/>
              <a:cxnLst/>
              <a:rect l="l" t="t" r="r" b="b"/>
              <a:pathLst>
                <a:path w="54299" h="37471" extrusionOk="0">
                  <a:moveTo>
                    <a:pt x="54260" y="0"/>
                  </a:moveTo>
                  <a:lnTo>
                    <a:pt x="0" y="39"/>
                  </a:lnTo>
                  <a:lnTo>
                    <a:pt x="40" y="37470"/>
                  </a:lnTo>
                  <a:lnTo>
                    <a:pt x="54299" y="37450"/>
                  </a:lnTo>
                  <a:lnTo>
                    <a:pt x="54260" y="0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4;p64">
              <a:extLst>
                <a:ext uri="{FF2B5EF4-FFF2-40B4-BE49-F238E27FC236}">
                  <a16:creationId xmlns:a16="http://schemas.microsoft.com/office/drawing/2014/main" id="{8B9C383D-FD25-3A41-18BC-68B3B8EB237A}"/>
                </a:ext>
              </a:extLst>
            </p:cNvPr>
            <p:cNvSpPr/>
            <p:nvPr/>
          </p:nvSpPr>
          <p:spPr>
            <a:xfrm>
              <a:off x="5032700" y="1795850"/>
              <a:ext cx="1357000" cy="823900"/>
            </a:xfrm>
            <a:custGeom>
              <a:avLst/>
              <a:gdLst/>
              <a:ahLst/>
              <a:cxnLst/>
              <a:rect l="l" t="t" r="r" b="b"/>
              <a:pathLst>
                <a:path w="54280" h="32956" extrusionOk="0">
                  <a:moveTo>
                    <a:pt x="11592" y="1"/>
                  </a:moveTo>
                  <a:lnTo>
                    <a:pt x="0" y="12197"/>
                  </a:lnTo>
                  <a:lnTo>
                    <a:pt x="21" y="32955"/>
                  </a:lnTo>
                  <a:lnTo>
                    <a:pt x="54280" y="32935"/>
                  </a:lnTo>
                  <a:lnTo>
                    <a:pt x="54280" y="22927"/>
                  </a:lnTo>
                  <a:lnTo>
                    <a:pt x="46285" y="14523"/>
                  </a:lnTo>
                  <a:lnTo>
                    <a:pt x="35847" y="25507"/>
                  </a:lnTo>
                  <a:lnTo>
                    <a:pt x="34968" y="24569"/>
                  </a:lnTo>
                  <a:lnTo>
                    <a:pt x="11592" y="1"/>
                  </a:ln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5;p64">
              <a:extLst>
                <a:ext uri="{FF2B5EF4-FFF2-40B4-BE49-F238E27FC236}">
                  <a16:creationId xmlns:a16="http://schemas.microsoft.com/office/drawing/2014/main" id="{0829C587-A8A4-BD5B-4074-CAC57A457415}"/>
                </a:ext>
              </a:extLst>
            </p:cNvPr>
            <p:cNvSpPr/>
            <p:nvPr/>
          </p:nvSpPr>
          <p:spPr>
            <a:xfrm>
              <a:off x="5778375" y="1865250"/>
              <a:ext cx="285375" cy="285400"/>
            </a:xfrm>
            <a:custGeom>
              <a:avLst/>
              <a:gdLst/>
              <a:ahLst/>
              <a:cxnLst/>
              <a:rect l="l" t="t" r="r" b="b"/>
              <a:pathLst>
                <a:path w="11415" h="11416" extrusionOk="0">
                  <a:moveTo>
                    <a:pt x="5707" y="0"/>
                  </a:moveTo>
                  <a:cubicBezTo>
                    <a:pt x="2561" y="0"/>
                    <a:pt x="0" y="2560"/>
                    <a:pt x="0" y="5708"/>
                  </a:cubicBezTo>
                  <a:cubicBezTo>
                    <a:pt x="0" y="8854"/>
                    <a:pt x="2561" y="11415"/>
                    <a:pt x="5707" y="11415"/>
                  </a:cubicBezTo>
                  <a:cubicBezTo>
                    <a:pt x="8855" y="11415"/>
                    <a:pt x="11415" y="8854"/>
                    <a:pt x="11415" y="5708"/>
                  </a:cubicBezTo>
                  <a:cubicBezTo>
                    <a:pt x="11415" y="2560"/>
                    <a:pt x="8855" y="0"/>
                    <a:pt x="5707" y="0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6;p64">
              <a:extLst>
                <a:ext uri="{FF2B5EF4-FFF2-40B4-BE49-F238E27FC236}">
                  <a16:creationId xmlns:a16="http://schemas.microsoft.com/office/drawing/2014/main" id="{D5D69560-85D8-4651-EB0E-C7C69D9B73E2}"/>
                </a:ext>
              </a:extLst>
            </p:cNvPr>
            <p:cNvSpPr/>
            <p:nvPr/>
          </p:nvSpPr>
          <p:spPr>
            <a:xfrm>
              <a:off x="1308750" y="786800"/>
              <a:ext cx="5184050" cy="200875"/>
            </a:xfrm>
            <a:custGeom>
              <a:avLst/>
              <a:gdLst/>
              <a:ahLst/>
              <a:cxnLst/>
              <a:rect l="l" t="t" r="r" b="b"/>
              <a:pathLst>
                <a:path w="207362" h="8035" extrusionOk="0">
                  <a:moveTo>
                    <a:pt x="4007" y="0"/>
                  </a:moveTo>
                  <a:cubicBezTo>
                    <a:pt x="1799" y="0"/>
                    <a:pt x="1" y="1798"/>
                    <a:pt x="1" y="4008"/>
                  </a:cubicBezTo>
                  <a:cubicBezTo>
                    <a:pt x="1" y="6236"/>
                    <a:pt x="1799" y="8034"/>
                    <a:pt x="4007" y="8034"/>
                  </a:cubicBezTo>
                  <a:lnTo>
                    <a:pt x="203335" y="8034"/>
                  </a:lnTo>
                  <a:cubicBezTo>
                    <a:pt x="205563" y="8034"/>
                    <a:pt x="207361" y="6236"/>
                    <a:pt x="207361" y="4008"/>
                  </a:cubicBezTo>
                  <a:cubicBezTo>
                    <a:pt x="207361" y="1798"/>
                    <a:pt x="205563" y="0"/>
                    <a:pt x="203335" y="0"/>
                  </a:cubicBezTo>
                  <a:close/>
                </a:path>
              </a:pathLst>
            </a:custGeom>
            <a:solidFill>
              <a:srgbClr val="D2D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7;p64">
              <a:extLst>
                <a:ext uri="{FF2B5EF4-FFF2-40B4-BE49-F238E27FC236}">
                  <a16:creationId xmlns:a16="http://schemas.microsoft.com/office/drawing/2014/main" id="{54396EC9-B5D3-D390-0C49-7A939AEB2B58}"/>
                </a:ext>
              </a:extLst>
            </p:cNvPr>
            <p:cNvSpPr/>
            <p:nvPr/>
          </p:nvSpPr>
          <p:spPr>
            <a:xfrm>
              <a:off x="1298975" y="575225"/>
              <a:ext cx="91375" cy="91375"/>
            </a:xfrm>
            <a:custGeom>
              <a:avLst/>
              <a:gdLst/>
              <a:ahLst/>
              <a:cxnLst/>
              <a:rect l="l" t="t" r="r" b="b"/>
              <a:pathLst>
                <a:path w="3655" h="3655" extrusionOk="0">
                  <a:moveTo>
                    <a:pt x="1838" y="1"/>
                  </a:moveTo>
                  <a:cubicBezTo>
                    <a:pt x="822" y="1"/>
                    <a:pt x="1" y="822"/>
                    <a:pt x="1" y="1838"/>
                  </a:cubicBezTo>
                  <a:cubicBezTo>
                    <a:pt x="1" y="2834"/>
                    <a:pt x="822" y="3655"/>
                    <a:pt x="1838" y="3655"/>
                  </a:cubicBezTo>
                  <a:cubicBezTo>
                    <a:pt x="2834" y="3655"/>
                    <a:pt x="3655" y="2834"/>
                    <a:pt x="3655" y="1838"/>
                  </a:cubicBezTo>
                  <a:cubicBezTo>
                    <a:pt x="3655" y="822"/>
                    <a:pt x="2834" y="1"/>
                    <a:pt x="1838" y="1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8;p64">
              <a:extLst>
                <a:ext uri="{FF2B5EF4-FFF2-40B4-BE49-F238E27FC236}">
                  <a16:creationId xmlns:a16="http://schemas.microsoft.com/office/drawing/2014/main" id="{04BD0718-2C38-910C-5EE4-6855AE66808D}"/>
                </a:ext>
              </a:extLst>
            </p:cNvPr>
            <p:cNvSpPr/>
            <p:nvPr/>
          </p:nvSpPr>
          <p:spPr>
            <a:xfrm>
              <a:off x="1481225" y="575225"/>
              <a:ext cx="91425" cy="91375"/>
            </a:xfrm>
            <a:custGeom>
              <a:avLst/>
              <a:gdLst/>
              <a:ahLst/>
              <a:cxnLst/>
              <a:rect l="l" t="t" r="r" b="b"/>
              <a:pathLst>
                <a:path w="3657" h="3655" extrusionOk="0">
                  <a:moveTo>
                    <a:pt x="1838" y="1"/>
                  </a:moveTo>
                  <a:cubicBezTo>
                    <a:pt x="821" y="1"/>
                    <a:pt x="0" y="822"/>
                    <a:pt x="0" y="1838"/>
                  </a:cubicBezTo>
                  <a:cubicBezTo>
                    <a:pt x="0" y="2834"/>
                    <a:pt x="821" y="3655"/>
                    <a:pt x="1838" y="3655"/>
                  </a:cubicBezTo>
                  <a:cubicBezTo>
                    <a:pt x="2835" y="3655"/>
                    <a:pt x="3656" y="2834"/>
                    <a:pt x="3656" y="1838"/>
                  </a:cubicBezTo>
                  <a:cubicBezTo>
                    <a:pt x="3656" y="822"/>
                    <a:pt x="2835" y="1"/>
                    <a:pt x="1838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9;p64">
              <a:extLst>
                <a:ext uri="{FF2B5EF4-FFF2-40B4-BE49-F238E27FC236}">
                  <a16:creationId xmlns:a16="http://schemas.microsoft.com/office/drawing/2014/main" id="{1FDAE48A-4155-29AA-CFB7-1E5DB231F23C}"/>
                </a:ext>
              </a:extLst>
            </p:cNvPr>
            <p:cNvSpPr/>
            <p:nvPr/>
          </p:nvSpPr>
          <p:spPr>
            <a:xfrm>
              <a:off x="1663500" y="575225"/>
              <a:ext cx="91400" cy="91375"/>
            </a:xfrm>
            <a:custGeom>
              <a:avLst/>
              <a:gdLst/>
              <a:ahLst/>
              <a:cxnLst/>
              <a:rect l="l" t="t" r="r" b="b"/>
              <a:pathLst>
                <a:path w="3656" h="3655" extrusionOk="0">
                  <a:moveTo>
                    <a:pt x="1838" y="1"/>
                  </a:moveTo>
                  <a:cubicBezTo>
                    <a:pt x="822" y="1"/>
                    <a:pt x="1" y="822"/>
                    <a:pt x="1" y="1838"/>
                  </a:cubicBezTo>
                  <a:cubicBezTo>
                    <a:pt x="1" y="2834"/>
                    <a:pt x="822" y="3655"/>
                    <a:pt x="1838" y="3655"/>
                  </a:cubicBezTo>
                  <a:cubicBezTo>
                    <a:pt x="2834" y="3655"/>
                    <a:pt x="3655" y="2834"/>
                    <a:pt x="3655" y="1838"/>
                  </a:cubicBezTo>
                  <a:cubicBezTo>
                    <a:pt x="3655" y="822"/>
                    <a:pt x="2834" y="1"/>
                    <a:pt x="1838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0;p64">
              <a:extLst>
                <a:ext uri="{FF2B5EF4-FFF2-40B4-BE49-F238E27FC236}">
                  <a16:creationId xmlns:a16="http://schemas.microsoft.com/office/drawing/2014/main" id="{A925C471-04BC-20AD-1ACA-F58E6A0D2264}"/>
                </a:ext>
              </a:extLst>
            </p:cNvPr>
            <p:cNvSpPr/>
            <p:nvPr/>
          </p:nvSpPr>
          <p:spPr>
            <a:xfrm>
              <a:off x="1419175" y="858650"/>
              <a:ext cx="2208200" cy="57175"/>
            </a:xfrm>
            <a:custGeom>
              <a:avLst/>
              <a:gdLst/>
              <a:ahLst/>
              <a:cxnLst/>
              <a:rect l="l" t="t" r="r" b="b"/>
              <a:pathLst>
                <a:path w="88328" h="2287" extrusionOk="0">
                  <a:moveTo>
                    <a:pt x="1153" y="0"/>
                  </a:moveTo>
                  <a:cubicBezTo>
                    <a:pt x="509" y="0"/>
                    <a:pt x="1" y="508"/>
                    <a:pt x="1" y="1134"/>
                  </a:cubicBezTo>
                  <a:cubicBezTo>
                    <a:pt x="1" y="1778"/>
                    <a:pt x="509" y="2286"/>
                    <a:pt x="1153" y="2286"/>
                  </a:cubicBezTo>
                  <a:lnTo>
                    <a:pt x="87175" y="2286"/>
                  </a:lnTo>
                  <a:cubicBezTo>
                    <a:pt x="87819" y="2286"/>
                    <a:pt x="88328" y="1778"/>
                    <a:pt x="88328" y="1134"/>
                  </a:cubicBezTo>
                  <a:cubicBezTo>
                    <a:pt x="88328" y="508"/>
                    <a:pt x="87819" y="0"/>
                    <a:pt x="87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1;p64">
              <a:extLst>
                <a:ext uri="{FF2B5EF4-FFF2-40B4-BE49-F238E27FC236}">
                  <a16:creationId xmlns:a16="http://schemas.microsoft.com/office/drawing/2014/main" id="{3D815B74-29ED-91BD-BB54-44F3B82C3C93}"/>
                </a:ext>
              </a:extLst>
            </p:cNvPr>
            <p:cNvSpPr/>
            <p:nvPr/>
          </p:nvSpPr>
          <p:spPr>
            <a:xfrm>
              <a:off x="3772000" y="858650"/>
              <a:ext cx="927000" cy="57175"/>
            </a:xfrm>
            <a:custGeom>
              <a:avLst/>
              <a:gdLst/>
              <a:ahLst/>
              <a:cxnLst/>
              <a:rect l="l" t="t" r="r" b="b"/>
              <a:pathLst>
                <a:path w="37080" h="2287" extrusionOk="0">
                  <a:moveTo>
                    <a:pt x="1154" y="0"/>
                  </a:moveTo>
                  <a:cubicBezTo>
                    <a:pt x="529" y="0"/>
                    <a:pt x="0" y="508"/>
                    <a:pt x="0" y="1134"/>
                  </a:cubicBezTo>
                  <a:cubicBezTo>
                    <a:pt x="0" y="1778"/>
                    <a:pt x="529" y="2286"/>
                    <a:pt x="1154" y="2286"/>
                  </a:cubicBezTo>
                  <a:lnTo>
                    <a:pt x="35925" y="2286"/>
                  </a:lnTo>
                  <a:cubicBezTo>
                    <a:pt x="36551" y="2286"/>
                    <a:pt x="37079" y="1778"/>
                    <a:pt x="37079" y="1134"/>
                  </a:cubicBezTo>
                  <a:cubicBezTo>
                    <a:pt x="37079" y="508"/>
                    <a:pt x="36551" y="0"/>
                    <a:pt x="35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2;p64">
              <a:extLst>
                <a:ext uri="{FF2B5EF4-FFF2-40B4-BE49-F238E27FC236}">
                  <a16:creationId xmlns:a16="http://schemas.microsoft.com/office/drawing/2014/main" id="{F48B4415-F06F-9274-EFE5-69BC0A8A97E3}"/>
                </a:ext>
              </a:extLst>
            </p:cNvPr>
            <p:cNvSpPr/>
            <p:nvPr/>
          </p:nvSpPr>
          <p:spPr>
            <a:xfrm>
              <a:off x="778075" y="1489975"/>
              <a:ext cx="2154950" cy="2154425"/>
            </a:xfrm>
            <a:custGeom>
              <a:avLst/>
              <a:gdLst/>
              <a:ahLst/>
              <a:cxnLst/>
              <a:rect l="l" t="t" r="r" b="b"/>
              <a:pathLst>
                <a:path w="86198" h="86177" extrusionOk="0">
                  <a:moveTo>
                    <a:pt x="1583" y="0"/>
                  </a:moveTo>
                  <a:cubicBezTo>
                    <a:pt x="705" y="0"/>
                    <a:pt x="1" y="704"/>
                    <a:pt x="1" y="1564"/>
                  </a:cubicBezTo>
                  <a:lnTo>
                    <a:pt x="1" y="84594"/>
                  </a:lnTo>
                  <a:cubicBezTo>
                    <a:pt x="1" y="85473"/>
                    <a:pt x="705" y="86177"/>
                    <a:pt x="1583" y="86177"/>
                  </a:cubicBezTo>
                  <a:lnTo>
                    <a:pt x="84614" y="86177"/>
                  </a:lnTo>
                  <a:cubicBezTo>
                    <a:pt x="85494" y="86177"/>
                    <a:pt x="86198" y="85473"/>
                    <a:pt x="86198" y="84594"/>
                  </a:cubicBezTo>
                  <a:lnTo>
                    <a:pt x="86198" y="1564"/>
                  </a:lnTo>
                  <a:cubicBezTo>
                    <a:pt x="86198" y="704"/>
                    <a:pt x="85494" y="0"/>
                    <a:pt x="84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3;p64">
              <a:extLst>
                <a:ext uri="{FF2B5EF4-FFF2-40B4-BE49-F238E27FC236}">
                  <a16:creationId xmlns:a16="http://schemas.microsoft.com/office/drawing/2014/main" id="{321A3F6B-3914-6029-FA37-97DE2EFB790B}"/>
                </a:ext>
              </a:extLst>
            </p:cNvPr>
            <p:cNvSpPr/>
            <p:nvPr/>
          </p:nvSpPr>
          <p:spPr>
            <a:xfrm>
              <a:off x="816675" y="2619725"/>
              <a:ext cx="2077725" cy="986575"/>
            </a:xfrm>
            <a:custGeom>
              <a:avLst/>
              <a:gdLst/>
              <a:ahLst/>
              <a:cxnLst/>
              <a:rect l="l" t="t" r="r" b="b"/>
              <a:pathLst>
                <a:path w="83109" h="39463" extrusionOk="0">
                  <a:moveTo>
                    <a:pt x="83070" y="0"/>
                  </a:moveTo>
                  <a:lnTo>
                    <a:pt x="0" y="19"/>
                  </a:lnTo>
                  <a:lnTo>
                    <a:pt x="39" y="39462"/>
                  </a:lnTo>
                  <a:lnTo>
                    <a:pt x="83070" y="39462"/>
                  </a:lnTo>
                  <a:lnTo>
                    <a:pt x="83109" y="39443"/>
                  </a:lnTo>
                  <a:lnTo>
                    <a:pt x="83070" y="0"/>
                  </a:ln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4;p64">
              <a:extLst>
                <a:ext uri="{FF2B5EF4-FFF2-40B4-BE49-F238E27FC236}">
                  <a16:creationId xmlns:a16="http://schemas.microsoft.com/office/drawing/2014/main" id="{739D367F-D47E-3718-4FBA-90385F46DC92}"/>
                </a:ext>
              </a:extLst>
            </p:cNvPr>
            <p:cNvSpPr/>
            <p:nvPr/>
          </p:nvSpPr>
          <p:spPr>
            <a:xfrm>
              <a:off x="816675" y="1528075"/>
              <a:ext cx="2076750" cy="1091675"/>
            </a:xfrm>
            <a:custGeom>
              <a:avLst/>
              <a:gdLst/>
              <a:ahLst/>
              <a:cxnLst/>
              <a:rect l="l" t="t" r="r" b="b"/>
              <a:pathLst>
                <a:path w="83070" h="43667" extrusionOk="0">
                  <a:moveTo>
                    <a:pt x="83070" y="1"/>
                  </a:moveTo>
                  <a:lnTo>
                    <a:pt x="0" y="40"/>
                  </a:lnTo>
                  <a:lnTo>
                    <a:pt x="39" y="43666"/>
                  </a:lnTo>
                  <a:lnTo>
                    <a:pt x="83070" y="43666"/>
                  </a:lnTo>
                  <a:lnTo>
                    <a:pt x="83070" y="1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5;p64">
              <a:extLst>
                <a:ext uri="{FF2B5EF4-FFF2-40B4-BE49-F238E27FC236}">
                  <a16:creationId xmlns:a16="http://schemas.microsoft.com/office/drawing/2014/main" id="{B9C74452-6654-B822-7282-21AA8855BD3C}"/>
                </a:ext>
              </a:extLst>
            </p:cNvPr>
            <p:cNvSpPr/>
            <p:nvPr/>
          </p:nvSpPr>
          <p:spPr>
            <a:xfrm>
              <a:off x="1741175" y="1781200"/>
              <a:ext cx="414900" cy="576625"/>
            </a:xfrm>
            <a:custGeom>
              <a:avLst/>
              <a:gdLst/>
              <a:ahLst/>
              <a:cxnLst/>
              <a:rect l="l" t="t" r="r" b="b"/>
              <a:pathLst>
                <a:path w="16596" h="23065" extrusionOk="0">
                  <a:moveTo>
                    <a:pt x="6862" y="1"/>
                  </a:moveTo>
                  <a:cubicBezTo>
                    <a:pt x="6198" y="1"/>
                    <a:pt x="5650" y="548"/>
                    <a:pt x="5650" y="1231"/>
                  </a:cubicBezTo>
                  <a:lnTo>
                    <a:pt x="5650" y="3402"/>
                  </a:lnTo>
                  <a:lnTo>
                    <a:pt x="157" y="10574"/>
                  </a:lnTo>
                  <a:cubicBezTo>
                    <a:pt x="40" y="10712"/>
                    <a:pt x="1" y="10868"/>
                    <a:pt x="1" y="11024"/>
                  </a:cubicBezTo>
                  <a:lnTo>
                    <a:pt x="1" y="22322"/>
                  </a:lnTo>
                  <a:cubicBezTo>
                    <a:pt x="1" y="22731"/>
                    <a:pt x="334" y="23065"/>
                    <a:pt x="744" y="23065"/>
                  </a:cubicBezTo>
                  <a:lnTo>
                    <a:pt x="13430" y="23065"/>
                  </a:lnTo>
                  <a:cubicBezTo>
                    <a:pt x="14329" y="23065"/>
                    <a:pt x="15051" y="22341"/>
                    <a:pt x="15051" y="21441"/>
                  </a:cubicBezTo>
                  <a:cubicBezTo>
                    <a:pt x="15051" y="20542"/>
                    <a:pt x="14329" y="19820"/>
                    <a:pt x="13430" y="19820"/>
                  </a:cubicBezTo>
                  <a:lnTo>
                    <a:pt x="14035" y="19820"/>
                  </a:lnTo>
                  <a:cubicBezTo>
                    <a:pt x="15012" y="19820"/>
                    <a:pt x="15794" y="19018"/>
                    <a:pt x="15794" y="18040"/>
                  </a:cubicBezTo>
                  <a:cubicBezTo>
                    <a:pt x="15794" y="17084"/>
                    <a:pt x="15012" y="16281"/>
                    <a:pt x="14035" y="16281"/>
                  </a:cubicBezTo>
                  <a:lnTo>
                    <a:pt x="14368" y="16281"/>
                  </a:lnTo>
                  <a:cubicBezTo>
                    <a:pt x="15384" y="16281"/>
                    <a:pt x="16205" y="15460"/>
                    <a:pt x="16205" y="14444"/>
                  </a:cubicBezTo>
                  <a:cubicBezTo>
                    <a:pt x="16205" y="13428"/>
                    <a:pt x="15384" y="12607"/>
                    <a:pt x="14368" y="12607"/>
                  </a:cubicBezTo>
                  <a:lnTo>
                    <a:pt x="14681" y="12607"/>
                  </a:lnTo>
                  <a:cubicBezTo>
                    <a:pt x="15736" y="12607"/>
                    <a:pt x="16596" y="11747"/>
                    <a:pt x="16596" y="10691"/>
                  </a:cubicBezTo>
                  <a:cubicBezTo>
                    <a:pt x="16596" y="9636"/>
                    <a:pt x="15736" y="8776"/>
                    <a:pt x="14681" y="8776"/>
                  </a:cubicBezTo>
                  <a:lnTo>
                    <a:pt x="7819" y="8776"/>
                  </a:lnTo>
                  <a:cubicBezTo>
                    <a:pt x="8836" y="7193"/>
                    <a:pt x="9383" y="5336"/>
                    <a:pt x="9383" y="3459"/>
                  </a:cubicBezTo>
                  <a:lnTo>
                    <a:pt x="9383" y="2521"/>
                  </a:lnTo>
                  <a:cubicBezTo>
                    <a:pt x="9383" y="1134"/>
                    <a:pt x="8249" y="1"/>
                    <a:pt x="6862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6;p64">
              <a:extLst>
                <a:ext uri="{FF2B5EF4-FFF2-40B4-BE49-F238E27FC236}">
                  <a16:creationId xmlns:a16="http://schemas.microsoft.com/office/drawing/2014/main" id="{C7678BD1-6FBA-6D80-075E-9D2367488A84}"/>
                </a:ext>
              </a:extLst>
            </p:cNvPr>
            <p:cNvSpPr/>
            <p:nvPr/>
          </p:nvSpPr>
          <p:spPr>
            <a:xfrm>
              <a:off x="1555025" y="2032375"/>
              <a:ext cx="157375" cy="372350"/>
            </a:xfrm>
            <a:custGeom>
              <a:avLst/>
              <a:gdLst/>
              <a:ahLst/>
              <a:cxnLst/>
              <a:rect l="l" t="t" r="r" b="b"/>
              <a:pathLst>
                <a:path w="6295" h="14894" extrusionOk="0">
                  <a:moveTo>
                    <a:pt x="997" y="0"/>
                  </a:moveTo>
                  <a:cubicBezTo>
                    <a:pt x="449" y="0"/>
                    <a:pt x="1" y="430"/>
                    <a:pt x="1" y="977"/>
                  </a:cubicBezTo>
                  <a:lnTo>
                    <a:pt x="1" y="13896"/>
                  </a:lnTo>
                  <a:cubicBezTo>
                    <a:pt x="1" y="14444"/>
                    <a:pt x="449" y="14894"/>
                    <a:pt x="997" y="14894"/>
                  </a:cubicBezTo>
                  <a:lnTo>
                    <a:pt x="5297" y="14894"/>
                  </a:lnTo>
                  <a:cubicBezTo>
                    <a:pt x="5844" y="14894"/>
                    <a:pt x="6294" y="14444"/>
                    <a:pt x="6294" y="13896"/>
                  </a:cubicBezTo>
                  <a:lnTo>
                    <a:pt x="6294" y="977"/>
                  </a:lnTo>
                  <a:cubicBezTo>
                    <a:pt x="6294" y="430"/>
                    <a:pt x="5844" y="0"/>
                    <a:pt x="5297" y="0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7;p64">
              <a:extLst>
                <a:ext uri="{FF2B5EF4-FFF2-40B4-BE49-F238E27FC236}">
                  <a16:creationId xmlns:a16="http://schemas.microsoft.com/office/drawing/2014/main" id="{3A253112-0F7B-1D44-88AB-0EF836576E56}"/>
                </a:ext>
              </a:extLst>
            </p:cNvPr>
            <p:cNvSpPr/>
            <p:nvPr/>
          </p:nvSpPr>
          <p:spPr>
            <a:xfrm>
              <a:off x="1246200" y="2803450"/>
              <a:ext cx="130475" cy="130475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0" y="0"/>
                  </a:moveTo>
                  <a:cubicBezTo>
                    <a:pt x="1173" y="0"/>
                    <a:pt x="1" y="1173"/>
                    <a:pt x="1" y="2619"/>
                  </a:cubicBezTo>
                  <a:cubicBezTo>
                    <a:pt x="1" y="4066"/>
                    <a:pt x="1173" y="5218"/>
                    <a:pt x="2600" y="5218"/>
                  </a:cubicBezTo>
                  <a:cubicBezTo>
                    <a:pt x="4046" y="5218"/>
                    <a:pt x="5219" y="4066"/>
                    <a:pt x="5219" y="2619"/>
                  </a:cubicBezTo>
                  <a:cubicBezTo>
                    <a:pt x="5219" y="1173"/>
                    <a:pt x="4046" y="0"/>
                    <a:pt x="2600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8;p64">
              <a:extLst>
                <a:ext uri="{FF2B5EF4-FFF2-40B4-BE49-F238E27FC236}">
                  <a16:creationId xmlns:a16="http://schemas.microsoft.com/office/drawing/2014/main" id="{307D6E83-EBED-EE51-D35F-F919F3398915}"/>
                </a:ext>
              </a:extLst>
            </p:cNvPr>
            <p:cNvSpPr/>
            <p:nvPr/>
          </p:nvSpPr>
          <p:spPr>
            <a:xfrm>
              <a:off x="1246200" y="3047775"/>
              <a:ext cx="130475" cy="130475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0" y="0"/>
                  </a:moveTo>
                  <a:cubicBezTo>
                    <a:pt x="1173" y="0"/>
                    <a:pt x="1" y="1173"/>
                    <a:pt x="1" y="2619"/>
                  </a:cubicBezTo>
                  <a:cubicBezTo>
                    <a:pt x="1" y="4045"/>
                    <a:pt x="1173" y="5218"/>
                    <a:pt x="2600" y="5218"/>
                  </a:cubicBezTo>
                  <a:cubicBezTo>
                    <a:pt x="4046" y="5218"/>
                    <a:pt x="5219" y="4045"/>
                    <a:pt x="5219" y="2619"/>
                  </a:cubicBezTo>
                  <a:cubicBezTo>
                    <a:pt x="5219" y="1173"/>
                    <a:pt x="4046" y="0"/>
                    <a:pt x="2600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9;p64">
              <a:extLst>
                <a:ext uri="{FF2B5EF4-FFF2-40B4-BE49-F238E27FC236}">
                  <a16:creationId xmlns:a16="http://schemas.microsoft.com/office/drawing/2014/main" id="{D7AE8C9E-DF68-CD5B-0387-FAE98BE40744}"/>
                </a:ext>
              </a:extLst>
            </p:cNvPr>
            <p:cNvSpPr/>
            <p:nvPr/>
          </p:nvSpPr>
          <p:spPr>
            <a:xfrm>
              <a:off x="1246200" y="3292075"/>
              <a:ext cx="130475" cy="130475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0" y="1"/>
                  </a:moveTo>
                  <a:cubicBezTo>
                    <a:pt x="1173" y="1"/>
                    <a:pt x="1" y="1153"/>
                    <a:pt x="1" y="2600"/>
                  </a:cubicBezTo>
                  <a:cubicBezTo>
                    <a:pt x="1" y="4046"/>
                    <a:pt x="1173" y="5219"/>
                    <a:pt x="2600" y="5219"/>
                  </a:cubicBezTo>
                  <a:cubicBezTo>
                    <a:pt x="4046" y="5219"/>
                    <a:pt x="5219" y="4046"/>
                    <a:pt x="5219" y="2600"/>
                  </a:cubicBezTo>
                  <a:cubicBezTo>
                    <a:pt x="5219" y="1153"/>
                    <a:pt x="4046" y="1"/>
                    <a:pt x="2600" y="1"/>
                  </a:cubicBezTo>
                  <a:close/>
                </a:path>
              </a:pathLst>
            </a:custGeom>
            <a:solidFill>
              <a:srgbClr val="C7A2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0;p64">
              <a:extLst>
                <a:ext uri="{FF2B5EF4-FFF2-40B4-BE49-F238E27FC236}">
                  <a16:creationId xmlns:a16="http://schemas.microsoft.com/office/drawing/2014/main" id="{CF9C47F0-FA4A-3922-E6F2-29E636733E4A}"/>
                </a:ext>
              </a:extLst>
            </p:cNvPr>
            <p:cNvSpPr/>
            <p:nvPr/>
          </p:nvSpPr>
          <p:spPr>
            <a:xfrm>
              <a:off x="3188075" y="1489975"/>
              <a:ext cx="1510925" cy="2154425"/>
            </a:xfrm>
            <a:custGeom>
              <a:avLst/>
              <a:gdLst/>
              <a:ahLst/>
              <a:cxnLst/>
              <a:rect l="l" t="t" r="r" b="b"/>
              <a:pathLst>
                <a:path w="60437" h="86177" extrusionOk="0">
                  <a:moveTo>
                    <a:pt x="1583" y="0"/>
                  </a:moveTo>
                  <a:cubicBezTo>
                    <a:pt x="704" y="0"/>
                    <a:pt x="1" y="704"/>
                    <a:pt x="1" y="1564"/>
                  </a:cubicBezTo>
                  <a:lnTo>
                    <a:pt x="1" y="84594"/>
                  </a:lnTo>
                  <a:cubicBezTo>
                    <a:pt x="1" y="85473"/>
                    <a:pt x="704" y="86177"/>
                    <a:pt x="1583" y="86177"/>
                  </a:cubicBezTo>
                  <a:lnTo>
                    <a:pt x="58852" y="86177"/>
                  </a:lnTo>
                  <a:cubicBezTo>
                    <a:pt x="59712" y="86177"/>
                    <a:pt x="60436" y="85473"/>
                    <a:pt x="60436" y="84594"/>
                  </a:cubicBezTo>
                  <a:lnTo>
                    <a:pt x="60436" y="1564"/>
                  </a:lnTo>
                  <a:cubicBezTo>
                    <a:pt x="60436" y="704"/>
                    <a:pt x="59712" y="0"/>
                    <a:pt x="58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1;p64">
              <a:extLst>
                <a:ext uri="{FF2B5EF4-FFF2-40B4-BE49-F238E27FC236}">
                  <a16:creationId xmlns:a16="http://schemas.microsoft.com/office/drawing/2014/main" id="{DAA7B5A2-15D6-8016-CC0E-EE8795947E97}"/>
                </a:ext>
              </a:extLst>
            </p:cNvPr>
            <p:cNvSpPr/>
            <p:nvPr/>
          </p:nvSpPr>
          <p:spPr>
            <a:xfrm>
              <a:off x="3264775" y="1682975"/>
              <a:ext cx="1357475" cy="936775"/>
            </a:xfrm>
            <a:custGeom>
              <a:avLst/>
              <a:gdLst/>
              <a:ahLst/>
              <a:cxnLst/>
              <a:rect l="l" t="t" r="r" b="b"/>
              <a:pathLst>
                <a:path w="54299" h="37471" extrusionOk="0">
                  <a:moveTo>
                    <a:pt x="54241" y="0"/>
                  </a:moveTo>
                  <a:lnTo>
                    <a:pt x="1" y="39"/>
                  </a:lnTo>
                  <a:lnTo>
                    <a:pt x="40" y="37470"/>
                  </a:lnTo>
                  <a:lnTo>
                    <a:pt x="54299" y="37450"/>
                  </a:lnTo>
                  <a:lnTo>
                    <a:pt x="54241" y="0"/>
                  </a:lnTo>
                  <a:close/>
                </a:path>
              </a:pathLst>
            </a:custGeom>
            <a:solidFill>
              <a:srgbClr val="9EA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2;p64">
              <a:extLst>
                <a:ext uri="{FF2B5EF4-FFF2-40B4-BE49-F238E27FC236}">
                  <a16:creationId xmlns:a16="http://schemas.microsoft.com/office/drawing/2014/main" id="{69B2746E-D510-A8FE-79FF-2A599BE7AAC2}"/>
                </a:ext>
              </a:extLst>
            </p:cNvPr>
            <p:cNvSpPr/>
            <p:nvPr/>
          </p:nvSpPr>
          <p:spPr>
            <a:xfrm>
              <a:off x="3638600" y="1827600"/>
              <a:ext cx="618650" cy="618650"/>
            </a:xfrm>
            <a:custGeom>
              <a:avLst/>
              <a:gdLst/>
              <a:ahLst/>
              <a:cxnLst/>
              <a:rect l="l" t="t" r="r" b="b"/>
              <a:pathLst>
                <a:path w="24746" h="24746" extrusionOk="0">
                  <a:moveTo>
                    <a:pt x="12373" y="1"/>
                  </a:moveTo>
                  <a:cubicBezTo>
                    <a:pt x="5552" y="1"/>
                    <a:pt x="1" y="5552"/>
                    <a:pt x="1" y="12374"/>
                  </a:cubicBezTo>
                  <a:cubicBezTo>
                    <a:pt x="1" y="19195"/>
                    <a:pt x="5552" y="24746"/>
                    <a:pt x="12373" y="24746"/>
                  </a:cubicBezTo>
                  <a:cubicBezTo>
                    <a:pt x="19195" y="24746"/>
                    <a:pt x="24746" y="19195"/>
                    <a:pt x="24746" y="12374"/>
                  </a:cubicBezTo>
                  <a:cubicBezTo>
                    <a:pt x="24746" y="5552"/>
                    <a:pt x="19195" y="1"/>
                    <a:pt x="12373" y="1"/>
                  </a:cubicBez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3;p64">
              <a:extLst>
                <a:ext uri="{FF2B5EF4-FFF2-40B4-BE49-F238E27FC236}">
                  <a16:creationId xmlns:a16="http://schemas.microsoft.com/office/drawing/2014/main" id="{66774937-BCF9-E243-C6BE-08E7BC974838}"/>
                </a:ext>
              </a:extLst>
            </p:cNvPr>
            <p:cNvSpPr/>
            <p:nvPr/>
          </p:nvSpPr>
          <p:spPr>
            <a:xfrm>
              <a:off x="3395275" y="2777525"/>
              <a:ext cx="1096025" cy="76750"/>
            </a:xfrm>
            <a:custGeom>
              <a:avLst/>
              <a:gdLst/>
              <a:ahLst/>
              <a:cxnLst/>
              <a:rect l="l" t="t" r="r" b="b"/>
              <a:pathLst>
                <a:path w="43841" h="3070" extrusionOk="0">
                  <a:moveTo>
                    <a:pt x="1543" y="1"/>
                  </a:moveTo>
                  <a:cubicBezTo>
                    <a:pt x="683" y="1"/>
                    <a:pt x="0" y="685"/>
                    <a:pt x="0" y="1525"/>
                  </a:cubicBezTo>
                  <a:cubicBezTo>
                    <a:pt x="0" y="2385"/>
                    <a:pt x="683" y="3070"/>
                    <a:pt x="1543" y="3070"/>
                  </a:cubicBezTo>
                  <a:lnTo>
                    <a:pt x="42297" y="3070"/>
                  </a:lnTo>
                  <a:cubicBezTo>
                    <a:pt x="43157" y="3070"/>
                    <a:pt x="43841" y="2385"/>
                    <a:pt x="43841" y="1525"/>
                  </a:cubicBezTo>
                  <a:cubicBezTo>
                    <a:pt x="43841" y="685"/>
                    <a:pt x="43157" y="1"/>
                    <a:pt x="42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4;p64">
              <a:extLst>
                <a:ext uri="{FF2B5EF4-FFF2-40B4-BE49-F238E27FC236}">
                  <a16:creationId xmlns:a16="http://schemas.microsoft.com/office/drawing/2014/main" id="{44687480-53B4-7B11-27ED-921DAAE35FC1}"/>
                </a:ext>
              </a:extLst>
            </p:cNvPr>
            <p:cNvSpPr/>
            <p:nvPr/>
          </p:nvSpPr>
          <p:spPr>
            <a:xfrm>
              <a:off x="3395275" y="3363425"/>
              <a:ext cx="521375" cy="77225"/>
            </a:xfrm>
            <a:custGeom>
              <a:avLst/>
              <a:gdLst/>
              <a:ahLst/>
              <a:cxnLst/>
              <a:rect l="l" t="t" r="r" b="b"/>
              <a:pathLst>
                <a:path w="20855" h="3089" extrusionOk="0">
                  <a:moveTo>
                    <a:pt x="1543" y="1"/>
                  </a:moveTo>
                  <a:cubicBezTo>
                    <a:pt x="683" y="1"/>
                    <a:pt x="0" y="684"/>
                    <a:pt x="0" y="1544"/>
                  </a:cubicBezTo>
                  <a:cubicBezTo>
                    <a:pt x="0" y="2385"/>
                    <a:pt x="683" y="3089"/>
                    <a:pt x="1543" y="3089"/>
                  </a:cubicBezTo>
                  <a:lnTo>
                    <a:pt x="19311" y="3089"/>
                  </a:lnTo>
                  <a:cubicBezTo>
                    <a:pt x="20151" y="3089"/>
                    <a:pt x="20855" y="2385"/>
                    <a:pt x="20855" y="1544"/>
                  </a:cubicBezTo>
                  <a:cubicBezTo>
                    <a:pt x="20855" y="684"/>
                    <a:pt x="20151" y="1"/>
                    <a:pt x="19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5;p64">
              <a:extLst>
                <a:ext uri="{FF2B5EF4-FFF2-40B4-BE49-F238E27FC236}">
                  <a16:creationId xmlns:a16="http://schemas.microsoft.com/office/drawing/2014/main" id="{14D6B93A-6A37-C095-80ED-07235EEB5CEE}"/>
                </a:ext>
              </a:extLst>
            </p:cNvPr>
            <p:cNvSpPr/>
            <p:nvPr/>
          </p:nvSpPr>
          <p:spPr>
            <a:xfrm>
              <a:off x="3395275" y="2972525"/>
              <a:ext cx="1096025" cy="77225"/>
            </a:xfrm>
            <a:custGeom>
              <a:avLst/>
              <a:gdLst/>
              <a:ahLst/>
              <a:cxnLst/>
              <a:rect l="l" t="t" r="r" b="b"/>
              <a:pathLst>
                <a:path w="43841" h="3089" extrusionOk="0">
                  <a:moveTo>
                    <a:pt x="1543" y="0"/>
                  </a:moveTo>
                  <a:cubicBezTo>
                    <a:pt x="683" y="0"/>
                    <a:pt x="0" y="704"/>
                    <a:pt x="0" y="1543"/>
                  </a:cubicBezTo>
                  <a:cubicBezTo>
                    <a:pt x="0" y="2403"/>
                    <a:pt x="683" y="3088"/>
                    <a:pt x="1543" y="3088"/>
                  </a:cubicBezTo>
                  <a:lnTo>
                    <a:pt x="42297" y="3088"/>
                  </a:lnTo>
                  <a:cubicBezTo>
                    <a:pt x="43157" y="3088"/>
                    <a:pt x="43841" y="2403"/>
                    <a:pt x="43841" y="1543"/>
                  </a:cubicBezTo>
                  <a:cubicBezTo>
                    <a:pt x="43841" y="704"/>
                    <a:pt x="43157" y="0"/>
                    <a:pt x="42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6;p64">
              <a:extLst>
                <a:ext uri="{FF2B5EF4-FFF2-40B4-BE49-F238E27FC236}">
                  <a16:creationId xmlns:a16="http://schemas.microsoft.com/office/drawing/2014/main" id="{A6CA339A-C616-28E8-261A-EDEBF6D15522}"/>
                </a:ext>
              </a:extLst>
            </p:cNvPr>
            <p:cNvSpPr/>
            <p:nvPr/>
          </p:nvSpPr>
          <p:spPr>
            <a:xfrm>
              <a:off x="3395275" y="3167975"/>
              <a:ext cx="1096025" cy="77225"/>
            </a:xfrm>
            <a:custGeom>
              <a:avLst/>
              <a:gdLst/>
              <a:ahLst/>
              <a:cxnLst/>
              <a:rect l="l" t="t" r="r" b="b"/>
              <a:pathLst>
                <a:path w="43841" h="3089" extrusionOk="0">
                  <a:moveTo>
                    <a:pt x="1543" y="0"/>
                  </a:moveTo>
                  <a:cubicBezTo>
                    <a:pt x="683" y="0"/>
                    <a:pt x="0" y="704"/>
                    <a:pt x="0" y="1544"/>
                  </a:cubicBezTo>
                  <a:cubicBezTo>
                    <a:pt x="0" y="2404"/>
                    <a:pt x="683" y="3089"/>
                    <a:pt x="1543" y="3089"/>
                  </a:cubicBezTo>
                  <a:lnTo>
                    <a:pt x="42297" y="3089"/>
                  </a:lnTo>
                  <a:cubicBezTo>
                    <a:pt x="43157" y="3089"/>
                    <a:pt x="43841" y="2404"/>
                    <a:pt x="43841" y="1544"/>
                  </a:cubicBezTo>
                  <a:cubicBezTo>
                    <a:pt x="43841" y="704"/>
                    <a:pt x="43157" y="0"/>
                    <a:pt x="42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7;p64">
              <a:extLst>
                <a:ext uri="{FF2B5EF4-FFF2-40B4-BE49-F238E27FC236}">
                  <a16:creationId xmlns:a16="http://schemas.microsoft.com/office/drawing/2014/main" id="{F7059D5D-1ABA-6E46-0FED-5E270B28AE84}"/>
                </a:ext>
              </a:extLst>
            </p:cNvPr>
            <p:cNvSpPr/>
            <p:nvPr/>
          </p:nvSpPr>
          <p:spPr>
            <a:xfrm>
              <a:off x="3264775" y="1552525"/>
              <a:ext cx="71875" cy="72325"/>
            </a:xfrm>
            <a:custGeom>
              <a:avLst/>
              <a:gdLst/>
              <a:ahLst/>
              <a:cxnLst/>
              <a:rect l="l" t="t" r="r" b="b"/>
              <a:pathLst>
                <a:path w="2875" h="2893" extrusionOk="0">
                  <a:moveTo>
                    <a:pt x="1428" y="0"/>
                  </a:moveTo>
                  <a:cubicBezTo>
                    <a:pt x="646" y="0"/>
                    <a:pt x="1" y="644"/>
                    <a:pt x="1" y="1447"/>
                  </a:cubicBezTo>
                  <a:cubicBezTo>
                    <a:pt x="1" y="2247"/>
                    <a:pt x="646" y="2893"/>
                    <a:pt x="1428" y="2893"/>
                  </a:cubicBezTo>
                  <a:cubicBezTo>
                    <a:pt x="2229" y="2893"/>
                    <a:pt x="2875" y="2247"/>
                    <a:pt x="2875" y="1447"/>
                  </a:cubicBezTo>
                  <a:cubicBezTo>
                    <a:pt x="2875" y="644"/>
                    <a:pt x="2229" y="0"/>
                    <a:pt x="1428" y="0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8;p64">
              <a:extLst>
                <a:ext uri="{FF2B5EF4-FFF2-40B4-BE49-F238E27FC236}">
                  <a16:creationId xmlns:a16="http://schemas.microsoft.com/office/drawing/2014/main" id="{D11AAD4A-FBFB-3E12-2C69-F6BFB4C6E982}"/>
                </a:ext>
              </a:extLst>
            </p:cNvPr>
            <p:cNvSpPr/>
            <p:nvPr/>
          </p:nvSpPr>
          <p:spPr>
            <a:xfrm>
              <a:off x="3408450" y="1552525"/>
              <a:ext cx="72325" cy="72325"/>
            </a:xfrm>
            <a:custGeom>
              <a:avLst/>
              <a:gdLst/>
              <a:ahLst/>
              <a:cxnLst/>
              <a:rect l="l" t="t" r="r" b="b"/>
              <a:pathLst>
                <a:path w="2893" h="2893" extrusionOk="0">
                  <a:moveTo>
                    <a:pt x="1446" y="0"/>
                  </a:moveTo>
                  <a:cubicBezTo>
                    <a:pt x="665" y="0"/>
                    <a:pt x="0" y="644"/>
                    <a:pt x="0" y="1447"/>
                  </a:cubicBezTo>
                  <a:cubicBezTo>
                    <a:pt x="0" y="2247"/>
                    <a:pt x="665" y="2893"/>
                    <a:pt x="1446" y="2893"/>
                  </a:cubicBezTo>
                  <a:cubicBezTo>
                    <a:pt x="2249" y="2893"/>
                    <a:pt x="2893" y="2247"/>
                    <a:pt x="2893" y="1447"/>
                  </a:cubicBezTo>
                  <a:cubicBezTo>
                    <a:pt x="2893" y="644"/>
                    <a:pt x="2249" y="0"/>
                    <a:pt x="1446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9;p64">
              <a:extLst>
                <a:ext uri="{FF2B5EF4-FFF2-40B4-BE49-F238E27FC236}">
                  <a16:creationId xmlns:a16="http://schemas.microsoft.com/office/drawing/2014/main" id="{8BD56A25-7E57-A289-745A-C2C944681585}"/>
                </a:ext>
              </a:extLst>
            </p:cNvPr>
            <p:cNvSpPr/>
            <p:nvPr/>
          </p:nvSpPr>
          <p:spPr>
            <a:xfrm>
              <a:off x="3552600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5" y="0"/>
                    <a:pt x="1" y="644"/>
                    <a:pt x="1" y="1447"/>
                  </a:cubicBezTo>
                  <a:cubicBezTo>
                    <a:pt x="1" y="2247"/>
                    <a:pt x="645" y="2893"/>
                    <a:pt x="1447" y="2893"/>
                  </a:cubicBezTo>
                  <a:cubicBezTo>
                    <a:pt x="2248" y="2893"/>
                    <a:pt x="2894" y="2247"/>
                    <a:pt x="2894" y="1447"/>
                  </a:cubicBezTo>
                  <a:cubicBezTo>
                    <a:pt x="2894" y="644"/>
                    <a:pt x="2248" y="0"/>
                    <a:pt x="1447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0;p64">
              <a:extLst>
                <a:ext uri="{FF2B5EF4-FFF2-40B4-BE49-F238E27FC236}">
                  <a16:creationId xmlns:a16="http://schemas.microsoft.com/office/drawing/2014/main" id="{043628CC-A4CC-00AB-F295-9C7DF2EDC911}"/>
                </a:ext>
              </a:extLst>
            </p:cNvPr>
            <p:cNvSpPr/>
            <p:nvPr/>
          </p:nvSpPr>
          <p:spPr>
            <a:xfrm>
              <a:off x="6162450" y="1054100"/>
              <a:ext cx="1217725" cy="1302750"/>
            </a:xfrm>
            <a:custGeom>
              <a:avLst/>
              <a:gdLst/>
              <a:ahLst/>
              <a:cxnLst/>
              <a:rect l="l" t="t" r="r" b="b"/>
              <a:pathLst>
                <a:path w="48709" h="52110" extrusionOk="0">
                  <a:moveTo>
                    <a:pt x="0" y="1"/>
                  </a:moveTo>
                  <a:lnTo>
                    <a:pt x="0" y="49256"/>
                  </a:lnTo>
                  <a:cubicBezTo>
                    <a:pt x="0" y="50838"/>
                    <a:pt x="1271" y="52109"/>
                    <a:pt x="2854" y="52109"/>
                  </a:cubicBezTo>
                  <a:lnTo>
                    <a:pt x="45875" y="52109"/>
                  </a:lnTo>
                  <a:cubicBezTo>
                    <a:pt x="47439" y="52109"/>
                    <a:pt x="48708" y="50838"/>
                    <a:pt x="48708" y="49256"/>
                  </a:cubicBezTo>
                  <a:lnTo>
                    <a:pt x="48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2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1;p64">
              <a:extLst>
                <a:ext uri="{FF2B5EF4-FFF2-40B4-BE49-F238E27FC236}">
                  <a16:creationId xmlns:a16="http://schemas.microsoft.com/office/drawing/2014/main" id="{73089382-9C58-9522-94F7-F6BA7B04EE57}"/>
                </a:ext>
              </a:extLst>
            </p:cNvPr>
            <p:cNvSpPr/>
            <p:nvPr/>
          </p:nvSpPr>
          <p:spPr>
            <a:xfrm>
              <a:off x="6162450" y="901650"/>
              <a:ext cx="1217725" cy="152475"/>
            </a:xfrm>
            <a:custGeom>
              <a:avLst/>
              <a:gdLst/>
              <a:ahLst/>
              <a:cxnLst/>
              <a:rect l="l" t="t" r="r" b="b"/>
              <a:pathLst>
                <a:path w="48709" h="6099" extrusionOk="0">
                  <a:moveTo>
                    <a:pt x="2854" y="0"/>
                  </a:moveTo>
                  <a:cubicBezTo>
                    <a:pt x="1271" y="0"/>
                    <a:pt x="0" y="1270"/>
                    <a:pt x="0" y="2834"/>
                  </a:cubicBezTo>
                  <a:lnTo>
                    <a:pt x="0" y="6099"/>
                  </a:lnTo>
                  <a:lnTo>
                    <a:pt x="48708" y="6099"/>
                  </a:lnTo>
                  <a:lnTo>
                    <a:pt x="48708" y="2834"/>
                  </a:lnTo>
                  <a:cubicBezTo>
                    <a:pt x="48708" y="1270"/>
                    <a:pt x="47439" y="0"/>
                    <a:pt x="45875" y="0"/>
                  </a:cubicBez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2;p64">
              <a:extLst>
                <a:ext uri="{FF2B5EF4-FFF2-40B4-BE49-F238E27FC236}">
                  <a16:creationId xmlns:a16="http://schemas.microsoft.com/office/drawing/2014/main" id="{54DB5DEB-3202-7787-0342-BBEA8409D2AE}"/>
                </a:ext>
              </a:extLst>
            </p:cNvPr>
            <p:cNvSpPr/>
            <p:nvPr/>
          </p:nvSpPr>
          <p:spPr>
            <a:xfrm>
              <a:off x="6255800" y="950975"/>
              <a:ext cx="48375" cy="48425"/>
            </a:xfrm>
            <a:custGeom>
              <a:avLst/>
              <a:gdLst/>
              <a:ahLst/>
              <a:cxnLst/>
              <a:rect l="l" t="t" r="r" b="b"/>
              <a:pathLst>
                <a:path w="1935" h="1937" extrusionOk="0">
                  <a:moveTo>
                    <a:pt x="977" y="1"/>
                  </a:moveTo>
                  <a:cubicBezTo>
                    <a:pt x="430" y="1"/>
                    <a:pt x="0" y="431"/>
                    <a:pt x="0" y="959"/>
                  </a:cubicBezTo>
                  <a:cubicBezTo>
                    <a:pt x="0" y="1506"/>
                    <a:pt x="430" y="1936"/>
                    <a:pt x="977" y="1936"/>
                  </a:cubicBezTo>
                  <a:cubicBezTo>
                    <a:pt x="1504" y="1936"/>
                    <a:pt x="1934" y="1506"/>
                    <a:pt x="1934" y="959"/>
                  </a:cubicBezTo>
                  <a:cubicBezTo>
                    <a:pt x="1934" y="431"/>
                    <a:pt x="1504" y="1"/>
                    <a:pt x="977" y="1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3;p64">
              <a:extLst>
                <a:ext uri="{FF2B5EF4-FFF2-40B4-BE49-F238E27FC236}">
                  <a16:creationId xmlns:a16="http://schemas.microsoft.com/office/drawing/2014/main" id="{72697B60-F1B4-CF8F-CCF5-DB3A355AD8C5}"/>
                </a:ext>
              </a:extLst>
            </p:cNvPr>
            <p:cNvSpPr/>
            <p:nvPr/>
          </p:nvSpPr>
          <p:spPr>
            <a:xfrm>
              <a:off x="6361350" y="950975"/>
              <a:ext cx="48375" cy="48425"/>
            </a:xfrm>
            <a:custGeom>
              <a:avLst/>
              <a:gdLst/>
              <a:ahLst/>
              <a:cxnLst/>
              <a:rect l="l" t="t" r="r" b="b"/>
              <a:pathLst>
                <a:path w="1935" h="1937" extrusionOk="0">
                  <a:moveTo>
                    <a:pt x="957" y="1"/>
                  </a:moveTo>
                  <a:cubicBezTo>
                    <a:pt x="430" y="1"/>
                    <a:pt x="0" y="431"/>
                    <a:pt x="0" y="959"/>
                  </a:cubicBezTo>
                  <a:cubicBezTo>
                    <a:pt x="0" y="1506"/>
                    <a:pt x="430" y="1936"/>
                    <a:pt x="957" y="1936"/>
                  </a:cubicBezTo>
                  <a:cubicBezTo>
                    <a:pt x="1504" y="1936"/>
                    <a:pt x="1934" y="1506"/>
                    <a:pt x="1934" y="959"/>
                  </a:cubicBezTo>
                  <a:cubicBezTo>
                    <a:pt x="1934" y="431"/>
                    <a:pt x="1504" y="1"/>
                    <a:pt x="957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4;p64">
              <a:extLst>
                <a:ext uri="{FF2B5EF4-FFF2-40B4-BE49-F238E27FC236}">
                  <a16:creationId xmlns:a16="http://schemas.microsoft.com/office/drawing/2014/main" id="{540C2237-9D04-28A8-90D0-F37CB4A10228}"/>
                </a:ext>
              </a:extLst>
            </p:cNvPr>
            <p:cNvSpPr/>
            <p:nvPr/>
          </p:nvSpPr>
          <p:spPr>
            <a:xfrm>
              <a:off x="6466875" y="950975"/>
              <a:ext cx="48400" cy="48425"/>
            </a:xfrm>
            <a:custGeom>
              <a:avLst/>
              <a:gdLst/>
              <a:ahLst/>
              <a:cxnLst/>
              <a:rect l="l" t="t" r="r" b="b"/>
              <a:pathLst>
                <a:path w="1936" h="1937" extrusionOk="0">
                  <a:moveTo>
                    <a:pt x="958" y="1"/>
                  </a:moveTo>
                  <a:cubicBezTo>
                    <a:pt x="431" y="1"/>
                    <a:pt x="1" y="431"/>
                    <a:pt x="1" y="959"/>
                  </a:cubicBezTo>
                  <a:cubicBezTo>
                    <a:pt x="1" y="1506"/>
                    <a:pt x="431" y="1936"/>
                    <a:pt x="958" y="1936"/>
                  </a:cubicBezTo>
                  <a:cubicBezTo>
                    <a:pt x="1505" y="1936"/>
                    <a:pt x="1935" y="1506"/>
                    <a:pt x="1935" y="959"/>
                  </a:cubicBezTo>
                  <a:cubicBezTo>
                    <a:pt x="1935" y="431"/>
                    <a:pt x="1505" y="1"/>
                    <a:pt x="958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5;p64">
              <a:extLst>
                <a:ext uri="{FF2B5EF4-FFF2-40B4-BE49-F238E27FC236}">
                  <a16:creationId xmlns:a16="http://schemas.microsoft.com/office/drawing/2014/main" id="{99672C91-7263-E8C1-9A98-93D89F0A3977}"/>
                </a:ext>
              </a:extLst>
            </p:cNvPr>
            <p:cNvSpPr/>
            <p:nvPr/>
          </p:nvSpPr>
          <p:spPr>
            <a:xfrm>
              <a:off x="6292925" y="12368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3733" y="1"/>
                  </a:moveTo>
                  <a:cubicBezTo>
                    <a:pt x="1682" y="1"/>
                    <a:pt x="1" y="1682"/>
                    <a:pt x="1" y="3733"/>
                  </a:cubicBezTo>
                  <a:cubicBezTo>
                    <a:pt x="1" y="5805"/>
                    <a:pt x="1682" y="7467"/>
                    <a:pt x="3733" y="7467"/>
                  </a:cubicBezTo>
                  <a:cubicBezTo>
                    <a:pt x="5786" y="7467"/>
                    <a:pt x="7467" y="5805"/>
                    <a:pt x="7467" y="3733"/>
                  </a:cubicBezTo>
                  <a:cubicBezTo>
                    <a:pt x="7467" y="1682"/>
                    <a:pt x="5786" y="1"/>
                    <a:pt x="3733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6;p64">
              <a:extLst>
                <a:ext uri="{FF2B5EF4-FFF2-40B4-BE49-F238E27FC236}">
                  <a16:creationId xmlns:a16="http://schemas.microsoft.com/office/drawing/2014/main" id="{755D834E-2C84-2241-F934-5E95F4AB8145}"/>
                </a:ext>
              </a:extLst>
            </p:cNvPr>
            <p:cNvSpPr/>
            <p:nvPr/>
          </p:nvSpPr>
          <p:spPr>
            <a:xfrm>
              <a:off x="6560700" y="1261275"/>
              <a:ext cx="655275" cy="43500"/>
            </a:xfrm>
            <a:custGeom>
              <a:avLst/>
              <a:gdLst/>
              <a:ahLst/>
              <a:cxnLst/>
              <a:rect l="l" t="t" r="r" b="b"/>
              <a:pathLst>
                <a:path w="26211" h="1740" extrusionOk="0">
                  <a:moveTo>
                    <a:pt x="801" y="1"/>
                  </a:moveTo>
                  <a:cubicBezTo>
                    <a:pt x="371" y="1"/>
                    <a:pt x="1" y="371"/>
                    <a:pt x="1" y="801"/>
                  </a:cubicBezTo>
                  <a:lnTo>
                    <a:pt x="1" y="939"/>
                  </a:lnTo>
                  <a:cubicBezTo>
                    <a:pt x="1" y="1369"/>
                    <a:pt x="371" y="1740"/>
                    <a:pt x="801" y="1740"/>
                  </a:cubicBezTo>
                  <a:lnTo>
                    <a:pt x="25429" y="1740"/>
                  </a:lnTo>
                  <a:cubicBezTo>
                    <a:pt x="25859" y="1740"/>
                    <a:pt x="26211" y="1369"/>
                    <a:pt x="26211" y="939"/>
                  </a:cubicBezTo>
                  <a:lnTo>
                    <a:pt x="26211" y="801"/>
                  </a:lnTo>
                  <a:cubicBezTo>
                    <a:pt x="26211" y="371"/>
                    <a:pt x="25859" y="1"/>
                    <a:pt x="2542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7;p64">
              <a:extLst>
                <a:ext uri="{FF2B5EF4-FFF2-40B4-BE49-F238E27FC236}">
                  <a16:creationId xmlns:a16="http://schemas.microsoft.com/office/drawing/2014/main" id="{F6EE65E1-35DE-12CF-B5B3-2B285B1F10EA}"/>
                </a:ext>
              </a:extLst>
            </p:cNvPr>
            <p:cNvSpPr/>
            <p:nvPr/>
          </p:nvSpPr>
          <p:spPr>
            <a:xfrm>
              <a:off x="6560700" y="1369250"/>
              <a:ext cx="365525" cy="43025"/>
            </a:xfrm>
            <a:custGeom>
              <a:avLst/>
              <a:gdLst/>
              <a:ahLst/>
              <a:cxnLst/>
              <a:rect l="l" t="t" r="r" b="b"/>
              <a:pathLst>
                <a:path w="14621" h="1721" extrusionOk="0">
                  <a:moveTo>
                    <a:pt x="801" y="1"/>
                  </a:moveTo>
                  <a:cubicBezTo>
                    <a:pt x="371" y="1"/>
                    <a:pt x="1" y="353"/>
                    <a:pt x="1" y="783"/>
                  </a:cubicBezTo>
                  <a:lnTo>
                    <a:pt x="1" y="920"/>
                  </a:lnTo>
                  <a:cubicBezTo>
                    <a:pt x="1" y="1350"/>
                    <a:pt x="371" y="1721"/>
                    <a:pt x="801" y="1721"/>
                  </a:cubicBezTo>
                  <a:lnTo>
                    <a:pt x="13819" y="1721"/>
                  </a:lnTo>
                  <a:cubicBezTo>
                    <a:pt x="14269" y="1721"/>
                    <a:pt x="14621" y="1350"/>
                    <a:pt x="14621" y="920"/>
                  </a:cubicBezTo>
                  <a:lnTo>
                    <a:pt x="14621" y="783"/>
                  </a:lnTo>
                  <a:cubicBezTo>
                    <a:pt x="14621" y="353"/>
                    <a:pt x="14269" y="1"/>
                    <a:pt x="1381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8;p64">
              <a:extLst>
                <a:ext uri="{FF2B5EF4-FFF2-40B4-BE49-F238E27FC236}">
                  <a16:creationId xmlns:a16="http://schemas.microsoft.com/office/drawing/2014/main" id="{57B59D8A-2673-7C59-6049-D9AC857239FD}"/>
                </a:ext>
              </a:extLst>
            </p:cNvPr>
            <p:cNvSpPr/>
            <p:nvPr/>
          </p:nvSpPr>
          <p:spPr>
            <a:xfrm>
              <a:off x="6969675" y="1369250"/>
              <a:ext cx="104600" cy="43025"/>
            </a:xfrm>
            <a:custGeom>
              <a:avLst/>
              <a:gdLst/>
              <a:ahLst/>
              <a:cxnLst/>
              <a:rect l="l" t="t" r="r" b="b"/>
              <a:pathLst>
                <a:path w="4184" h="1721" extrusionOk="0">
                  <a:moveTo>
                    <a:pt x="881" y="1"/>
                  </a:moveTo>
                  <a:cubicBezTo>
                    <a:pt x="392" y="1"/>
                    <a:pt x="1" y="373"/>
                    <a:pt x="1" y="861"/>
                  </a:cubicBezTo>
                  <a:cubicBezTo>
                    <a:pt x="1" y="1330"/>
                    <a:pt x="392" y="1721"/>
                    <a:pt x="881" y="1721"/>
                  </a:cubicBezTo>
                  <a:lnTo>
                    <a:pt x="3324" y="1721"/>
                  </a:lnTo>
                  <a:cubicBezTo>
                    <a:pt x="3813" y="1721"/>
                    <a:pt x="4184" y="1330"/>
                    <a:pt x="4184" y="861"/>
                  </a:cubicBezTo>
                  <a:cubicBezTo>
                    <a:pt x="4184" y="373"/>
                    <a:pt x="3813" y="1"/>
                    <a:pt x="3324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9;p64">
              <a:extLst>
                <a:ext uri="{FF2B5EF4-FFF2-40B4-BE49-F238E27FC236}">
                  <a16:creationId xmlns:a16="http://schemas.microsoft.com/office/drawing/2014/main" id="{C3E6A645-8893-5594-2EC6-D8FB1891704B}"/>
                </a:ext>
              </a:extLst>
            </p:cNvPr>
            <p:cNvSpPr/>
            <p:nvPr/>
          </p:nvSpPr>
          <p:spPr>
            <a:xfrm>
              <a:off x="6292925" y="1563275"/>
              <a:ext cx="186700" cy="186675"/>
            </a:xfrm>
            <a:custGeom>
              <a:avLst/>
              <a:gdLst/>
              <a:ahLst/>
              <a:cxnLst/>
              <a:rect l="l" t="t" r="r" b="b"/>
              <a:pathLst>
                <a:path w="7468" h="7467" extrusionOk="0">
                  <a:moveTo>
                    <a:pt x="3733" y="0"/>
                  </a:moveTo>
                  <a:cubicBezTo>
                    <a:pt x="1682" y="0"/>
                    <a:pt x="1" y="1681"/>
                    <a:pt x="1" y="3733"/>
                  </a:cubicBezTo>
                  <a:cubicBezTo>
                    <a:pt x="1" y="5804"/>
                    <a:pt x="1682" y="7467"/>
                    <a:pt x="3733" y="7467"/>
                  </a:cubicBezTo>
                  <a:cubicBezTo>
                    <a:pt x="5786" y="7467"/>
                    <a:pt x="7467" y="5804"/>
                    <a:pt x="7467" y="3733"/>
                  </a:cubicBezTo>
                  <a:cubicBezTo>
                    <a:pt x="7467" y="1681"/>
                    <a:pt x="5786" y="0"/>
                    <a:pt x="3733" y="0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90;p64">
              <a:extLst>
                <a:ext uri="{FF2B5EF4-FFF2-40B4-BE49-F238E27FC236}">
                  <a16:creationId xmlns:a16="http://schemas.microsoft.com/office/drawing/2014/main" id="{5D724250-572C-DB22-C551-08BD8DB60030}"/>
                </a:ext>
              </a:extLst>
            </p:cNvPr>
            <p:cNvSpPr/>
            <p:nvPr/>
          </p:nvSpPr>
          <p:spPr>
            <a:xfrm>
              <a:off x="6560700" y="1588175"/>
              <a:ext cx="655275" cy="43025"/>
            </a:xfrm>
            <a:custGeom>
              <a:avLst/>
              <a:gdLst/>
              <a:ahLst/>
              <a:cxnLst/>
              <a:rect l="l" t="t" r="r" b="b"/>
              <a:pathLst>
                <a:path w="26211" h="1721" extrusionOk="0">
                  <a:moveTo>
                    <a:pt x="801" y="0"/>
                  </a:moveTo>
                  <a:cubicBezTo>
                    <a:pt x="371" y="0"/>
                    <a:pt x="1" y="352"/>
                    <a:pt x="1" y="802"/>
                  </a:cubicBezTo>
                  <a:lnTo>
                    <a:pt x="1" y="920"/>
                  </a:lnTo>
                  <a:cubicBezTo>
                    <a:pt x="1" y="1368"/>
                    <a:pt x="371" y="1720"/>
                    <a:pt x="801" y="1720"/>
                  </a:cubicBezTo>
                  <a:lnTo>
                    <a:pt x="25429" y="1720"/>
                  </a:lnTo>
                  <a:cubicBezTo>
                    <a:pt x="25859" y="1720"/>
                    <a:pt x="26211" y="1368"/>
                    <a:pt x="26211" y="920"/>
                  </a:cubicBezTo>
                  <a:lnTo>
                    <a:pt x="26211" y="802"/>
                  </a:lnTo>
                  <a:cubicBezTo>
                    <a:pt x="26211" y="352"/>
                    <a:pt x="25859" y="0"/>
                    <a:pt x="25429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91;p64">
              <a:extLst>
                <a:ext uri="{FF2B5EF4-FFF2-40B4-BE49-F238E27FC236}">
                  <a16:creationId xmlns:a16="http://schemas.microsoft.com/office/drawing/2014/main" id="{2B4C8684-04E8-478B-3D8A-AD228E759B18}"/>
                </a:ext>
              </a:extLst>
            </p:cNvPr>
            <p:cNvSpPr/>
            <p:nvPr/>
          </p:nvSpPr>
          <p:spPr>
            <a:xfrm>
              <a:off x="6560700" y="1695675"/>
              <a:ext cx="365525" cy="43025"/>
            </a:xfrm>
            <a:custGeom>
              <a:avLst/>
              <a:gdLst/>
              <a:ahLst/>
              <a:cxnLst/>
              <a:rect l="l" t="t" r="r" b="b"/>
              <a:pathLst>
                <a:path w="14621" h="1721" extrusionOk="0">
                  <a:moveTo>
                    <a:pt x="801" y="0"/>
                  </a:moveTo>
                  <a:cubicBezTo>
                    <a:pt x="371" y="0"/>
                    <a:pt x="1" y="352"/>
                    <a:pt x="1" y="802"/>
                  </a:cubicBezTo>
                  <a:lnTo>
                    <a:pt x="1" y="920"/>
                  </a:lnTo>
                  <a:cubicBezTo>
                    <a:pt x="1" y="1368"/>
                    <a:pt x="371" y="1720"/>
                    <a:pt x="801" y="1720"/>
                  </a:cubicBezTo>
                  <a:lnTo>
                    <a:pt x="13819" y="1720"/>
                  </a:lnTo>
                  <a:cubicBezTo>
                    <a:pt x="14269" y="1720"/>
                    <a:pt x="14621" y="1368"/>
                    <a:pt x="14621" y="920"/>
                  </a:cubicBezTo>
                  <a:lnTo>
                    <a:pt x="14621" y="802"/>
                  </a:lnTo>
                  <a:cubicBezTo>
                    <a:pt x="14621" y="352"/>
                    <a:pt x="14269" y="0"/>
                    <a:pt x="13819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92;p64">
              <a:extLst>
                <a:ext uri="{FF2B5EF4-FFF2-40B4-BE49-F238E27FC236}">
                  <a16:creationId xmlns:a16="http://schemas.microsoft.com/office/drawing/2014/main" id="{5504DFD4-B201-2DF6-2E0F-CA34D12EF7A0}"/>
                </a:ext>
              </a:extLst>
            </p:cNvPr>
            <p:cNvSpPr/>
            <p:nvPr/>
          </p:nvSpPr>
          <p:spPr>
            <a:xfrm>
              <a:off x="6969675" y="1695675"/>
              <a:ext cx="104600" cy="43025"/>
            </a:xfrm>
            <a:custGeom>
              <a:avLst/>
              <a:gdLst/>
              <a:ahLst/>
              <a:cxnLst/>
              <a:rect l="l" t="t" r="r" b="b"/>
              <a:pathLst>
                <a:path w="4184" h="1721" extrusionOk="0">
                  <a:moveTo>
                    <a:pt x="881" y="0"/>
                  </a:moveTo>
                  <a:cubicBezTo>
                    <a:pt x="392" y="0"/>
                    <a:pt x="1" y="391"/>
                    <a:pt x="1" y="860"/>
                  </a:cubicBezTo>
                  <a:cubicBezTo>
                    <a:pt x="1" y="1329"/>
                    <a:pt x="392" y="1720"/>
                    <a:pt x="881" y="1720"/>
                  </a:cubicBezTo>
                  <a:lnTo>
                    <a:pt x="3324" y="1720"/>
                  </a:lnTo>
                  <a:cubicBezTo>
                    <a:pt x="3813" y="1720"/>
                    <a:pt x="4184" y="1329"/>
                    <a:pt x="4184" y="860"/>
                  </a:cubicBezTo>
                  <a:cubicBezTo>
                    <a:pt x="4184" y="391"/>
                    <a:pt x="3813" y="0"/>
                    <a:pt x="3324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93;p64">
              <a:extLst>
                <a:ext uri="{FF2B5EF4-FFF2-40B4-BE49-F238E27FC236}">
                  <a16:creationId xmlns:a16="http://schemas.microsoft.com/office/drawing/2014/main" id="{269D0365-E415-4F9E-E0B6-37E45E818580}"/>
                </a:ext>
              </a:extLst>
            </p:cNvPr>
            <p:cNvSpPr/>
            <p:nvPr/>
          </p:nvSpPr>
          <p:spPr>
            <a:xfrm>
              <a:off x="6292925" y="1890150"/>
              <a:ext cx="186700" cy="186675"/>
            </a:xfrm>
            <a:custGeom>
              <a:avLst/>
              <a:gdLst/>
              <a:ahLst/>
              <a:cxnLst/>
              <a:rect l="l" t="t" r="r" b="b"/>
              <a:pathLst>
                <a:path w="7468" h="7467" extrusionOk="0">
                  <a:moveTo>
                    <a:pt x="3733" y="0"/>
                  </a:moveTo>
                  <a:cubicBezTo>
                    <a:pt x="1682" y="0"/>
                    <a:pt x="1" y="1663"/>
                    <a:pt x="1" y="3734"/>
                  </a:cubicBezTo>
                  <a:cubicBezTo>
                    <a:pt x="1" y="5786"/>
                    <a:pt x="1682" y="7467"/>
                    <a:pt x="3733" y="7467"/>
                  </a:cubicBezTo>
                  <a:cubicBezTo>
                    <a:pt x="5786" y="7467"/>
                    <a:pt x="7467" y="5786"/>
                    <a:pt x="7467" y="3734"/>
                  </a:cubicBezTo>
                  <a:cubicBezTo>
                    <a:pt x="7467" y="1663"/>
                    <a:pt x="5786" y="0"/>
                    <a:pt x="3733" y="0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94;p64">
              <a:extLst>
                <a:ext uri="{FF2B5EF4-FFF2-40B4-BE49-F238E27FC236}">
                  <a16:creationId xmlns:a16="http://schemas.microsoft.com/office/drawing/2014/main" id="{3B0CF145-EE37-34B1-A044-2FAB711500E0}"/>
                </a:ext>
              </a:extLst>
            </p:cNvPr>
            <p:cNvSpPr/>
            <p:nvPr/>
          </p:nvSpPr>
          <p:spPr>
            <a:xfrm>
              <a:off x="6560700" y="1914575"/>
              <a:ext cx="655275" cy="43025"/>
            </a:xfrm>
            <a:custGeom>
              <a:avLst/>
              <a:gdLst/>
              <a:ahLst/>
              <a:cxnLst/>
              <a:rect l="l" t="t" r="r" b="b"/>
              <a:pathLst>
                <a:path w="26211" h="1721" extrusionOk="0">
                  <a:moveTo>
                    <a:pt x="801" y="1"/>
                  </a:moveTo>
                  <a:cubicBezTo>
                    <a:pt x="371" y="1"/>
                    <a:pt x="1" y="353"/>
                    <a:pt x="1" y="803"/>
                  </a:cubicBezTo>
                  <a:lnTo>
                    <a:pt x="1" y="920"/>
                  </a:lnTo>
                  <a:cubicBezTo>
                    <a:pt x="1" y="1369"/>
                    <a:pt x="371" y="1721"/>
                    <a:pt x="801" y="1721"/>
                  </a:cubicBezTo>
                  <a:lnTo>
                    <a:pt x="25429" y="1721"/>
                  </a:lnTo>
                  <a:cubicBezTo>
                    <a:pt x="25859" y="1721"/>
                    <a:pt x="26211" y="1369"/>
                    <a:pt x="26211" y="920"/>
                  </a:cubicBezTo>
                  <a:lnTo>
                    <a:pt x="26211" y="803"/>
                  </a:lnTo>
                  <a:cubicBezTo>
                    <a:pt x="26211" y="353"/>
                    <a:pt x="25859" y="1"/>
                    <a:pt x="2542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95;p64">
              <a:extLst>
                <a:ext uri="{FF2B5EF4-FFF2-40B4-BE49-F238E27FC236}">
                  <a16:creationId xmlns:a16="http://schemas.microsoft.com/office/drawing/2014/main" id="{8FE5EBED-BE3F-4871-A8A1-415DD44A8DCB}"/>
                </a:ext>
              </a:extLst>
            </p:cNvPr>
            <p:cNvSpPr/>
            <p:nvPr/>
          </p:nvSpPr>
          <p:spPr>
            <a:xfrm>
              <a:off x="6560700" y="2022075"/>
              <a:ext cx="365525" cy="43025"/>
            </a:xfrm>
            <a:custGeom>
              <a:avLst/>
              <a:gdLst/>
              <a:ahLst/>
              <a:cxnLst/>
              <a:rect l="l" t="t" r="r" b="b"/>
              <a:pathLst>
                <a:path w="14621" h="1721" extrusionOk="0">
                  <a:moveTo>
                    <a:pt x="801" y="1"/>
                  </a:moveTo>
                  <a:cubicBezTo>
                    <a:pt x="371" y="1"/>
                    <a:pt x="1" y="353"/>
                    <a:pt x="1" y="803"/>
                  </a:cubicBezTo>
                  <a:lnTo>
                    <a:pt x="1" y="920"/>
                  </a:lnTo>
                  <a:cubicBezTo>
                    <a:pt x="1" y="1369"/>
                    <a:pt x="371" y="1721"/>
                    <a:pt x="801" y="1721"/>
                  </a:cubicBezTo>
                  <a:lnTo>
                    <a:pt x="13819" y="1721"/>
                  </a:lnTo>
                  <a:cubicBezTo>
                    <a:pt x="14269" y="1721"/>
                    <a:pt x="14621" y="1369"/>
                    <a:pt x="14621" y="920"/>
                  </a:cubicBezTo>
                  <a:lnTo>
                    <a:pt x="14621" y="803"/>
                  </a:lnTo>
                  <a:cubicBezTo>
                    <a:pt x="14621" y="353"/>
                    <a:pt x="14269" y="1"/>
                    <a:pt x="1381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96;p64">
              <a:extLst>
                <a:ext uri="{FF2B5EF4-FFF2-40B4-BE49-F238E27FC236}">
                  <a16:creationId xmlns:a16="http://schemas.microsoft.com/office/drawing/2014/main" id="{71AA9CCE-D78E-FFC3-1D6C-759259BF8227}"/>
                </a:ext>
              </a:extLst>
            </p:cNvPr>
            <p:cNvSpPr/>
            <p:nvPr/>
          </p:nvSpPr>
          <p:spPr>
            <a:xfrm>
              <a:off x="6969675" y="2022075"/>
              <a:ext cx="104600" cy="43025"/>
            </a:xfrm>
            <a:custGeom>
              <a:avLst/>
              <a:gdLst/>
              <a:ahLst/>
              <a:cxnLst/>
              <a:rect l="l" t="t" r="r" b="b"/>
              <a:pathLst>
                <a:path w="4184" h="1721" extrusionOk="0">
                  <a:moveTo>
                    <a:pt x="881" y="1"/>
                  </a:moveTo>
                  <a:cubicBezTo>
                    <a:pt x="392" y="1"/>
                    <a:pt x="1" y="392"/>
                    <a:pt x="1" y="861"/>
                  </a:cubicBezTo>
                  <a:cubicBezTo>
                    <a:pt x="1" y="1350"/>
                    <a:pt x="392" y="1721"/>
                    <a:pt x="881" y="1721"/>
                  </a:cubicBezTo>
                  <a:lnTo>
                    <a:pt x="3324" y="1721"/>
                  </a:lnTo>
                  <a:cubicBezTo>
                    <a:pt x="3813" y="1721"/>
                    <a:pt x="4184" y="1350"/>
                    <a:pt x="4184" y="861"/>
                  </a:cubicBezTo>
                  <a:cubicBezTo>
                    <a:pt x="4184" y="392"/>
                    <a:pt x="3813" y="1"/>
                    <a:pt x="3324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7;p64">
              <a:extLst>
                <a:ext uri="{FF2B5EF4-FFF2-40B4-BE49-F238E27FC236}">
                  <a16:creationId xmlns:a16="http://schemas.microsoft.com/office/drawing/2014/main" id="{CB03B940-684A-FD6E-7DBE-EBA7F06C327E}"/>
                </a:ext>
              </a:extLst>
            </p:cNvPr>
            <p:cNvSpPr/>
            <p:nvPr/>
          </p:nvSpPr>
          <p:spPr>
            <a:xfrm>
              <a:off x="441400" y="3411325"/>
              <a:ext cx="1218225" cy="363575"/>
            </a:xfrm>
            <a:custGeom>
              <a:avLst/>
              <a:gdLst/>
              <a:ahLst/>
              <a:cxnLst/>
              <a:rect l="l" t="t" r="r" b="b"/>
              <a:pathLst>
                <a:path w="48729" h="14543" extrusionOk="0">
                  <a:moveTo>
                    <a:pt x="0" y="0"/>
                  </a:moveTo>
                  <a:lnTo>
                    <a:pt x="0" y="11688"/>
                  </a:lnTo>
                  <a:cubicBezTo>
                    <a:pt x="0" y="13271"/>
                    <a:pt x="1271" y="14542"/>
                    <a:pt x="2854" y="14542"/>
                  </a:cubicBezTo>
                  <a:lnTo>
                    <a:pt x="45875" y="14542"/>
                  </a:lnTo>
                  <a:cubicBezTo>
                    <a:pt x="47438" y="14542"/>
                    <a:pt x="48728" y="13271"/>
                    <a:pt x="48728" y="11688"/>
                  </a:cubicBezTo>
                  <a:lnTo>
                    <a:pt x="48728" y="0"/>
                  </a:ln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8;p64">
              <a:extLst>
                <a:ext uri="{FF2B5EF4-FFF2-40B4-BE49-F238E27FC236}">
                  <a16:creationId xmlns:a16="http://schemas.microsoft.com/office/drawing/2014/main" id="{EFCC06C7-FBF3-D6B8-0D20-4990CF736E63}"/>
                </a:ext>
              </a:extLst>
            </p:cNvPr>
            <p:cNvSpPr/>
            <p:nvPr/>
          </p:nvSpPr>
          <p:spPr>
            <a:xfrm>
              <a:off x="441400" y="3258350"/>
              <a:ext cx="1218225" cy="153000"/>
            </a:xfrm>
            <a:custGeom>
              <a:avLst/>
              <a:gdLst/>
              <a:ahLst/>
              <a:cxnLst/>
              <a:rect l="l" t="t" r="r" b="b"/>
              <a:pathLst>
                <a:path w="48729" h="6120" extrusionOk="0">
                  <a:moveTo>
                    <a:pt x="2854" y="1"/>
                  </a:moveTo>
                  <a:cubicBezTo>
                    <a:pt x="1271" y="1"/>
                    <a:pt x="0" y="1291"/>
                    <a:pt x="0" y="2854"/>
                  </a:cubicBezTo>
                  <a:lnTo>
                    <a:pt x="0" y="6119"/>
                  </a:lnTo>
                  <a:lnTo>
                    <a:pt x="48728" y="6119"/>
                  </a:lnTo>
                  <a:lnTo>
                    <a:pt x="48728" y="2854"/>
                  </a:lnTo>
                  <a:cubicBezTo>
                    <a:pt x="48728" y="1291"/>
                    <a:pt x="47438" y="1"/>
                    <a:pt x="45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2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9;p64">
              <a:extLst>
                <a:ext uri="{FF2B5EF4-FFF2-40B4-BE49-F238E27FC236}">
                  <a16:creationId xmlns:a16="http://schemas.microsoft.com/office/drawing/2014/main" id="{B92E6C2D-3513-1911-F62B-956763D6EB29}"/>
                </a:ext>
              </a:extLst>
            </p:cNvPr>
            <p:cNvSpPr/>
            <p:nvPr/>
          </p:nvSpPr>
          <p:spPr>
            <a:xfrm>
              <a:off x="534750" y="3307725"/>
              <a:ext cx="48375" cy="48375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977" y="0"/>
                  </a:moveTo>
                  <a:cubicBezTo>
                    <a:pt x="430" y="0"/>
                    <a:pt x="0" y="430"/>
                    <a:pt x="0" y="978"/>
                  </a:cubicBezTo>
                  <a:cubicBezTo>
                    <a:pt x="0" y="1505"/>
                    <a:pt x="430" y="1935"/>
                    <a:pt x="977" y="1935"/>
                  </a:cubicBezTo>
                  <a:cubicBezTo>
                    <a:pt x="1504" y="1935"/>
                    <a:pt x="1934" y="1505"/>
                    <a:pt x="1934" y="978"/>
                  </a:cubicBezTo>
                  <a:cubicBezTo>
                    <a:pt x="1934" y="430"/>
                    <a:pt x="1504" y="0"/>
                    <a:pt x="977" y="0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00;p64">
              <a:extLst>
                <a:ext uri="{FF2B5EF4-FFF2-40B4-BE49-F238E27FC236}">
                  <a16:creationId xmlns:a16="http://schemas.microsoft.com/office/drawing/2014/main" id="{9D6C7030-02D0-2D32-729B-FB3FCCA3D58A}"/>
                </a:ext>
              </a:extLst>
            </p:cNvPr>
            <p:cNvSpPr/>
            <p:nvPr/>
          </p:nvSpPr>
          <p:spPr>
            <a:xfrm>
              <a:off x="640275" y="3307725"/>
              <a:ext cx="48400" cy="48375"/>
            </a:xfrm>
            <a:custGeom>
              <a:avLst/>
              <a:gdLst/>
              <a:ahLst/>
              <a:cxnLst/>
              <a:rect l="l" t="t" r="r" b="b"/>
              <a:pathLst>
                <a:path w="1936" h="1935" extrusionOk="0">
                  <a:moveTo>
                    <a:pt x="978" y="0"/>
                  </a:moveTo>
                  <a:cubicBezTo>
                    <a:pt x="431" y="0"/>
                    <a:pt x="1" y="430"/>
                    <a:pt x="1" y="978"/>
                  </a:cubicBezTo>
                  <a:cubicBezTo>
                    <a:pt x="1" y="1505"/>
                    <a:pt x="431" y="1935"/>
                    <a:pt x="978" y="1935"/>
                  </a:cubicBezTo>
                  <a:cubicBezTo>
                    <a:pt x="1505" y="1935"/>
                    <a:pt x="1935" y="1505"/>
                    <a:pt x="1935" y="978"/>
                  </a:cubicBezTo>
                  <a:cubicBezTo>
                    <a:pt x="1935" y="430"/>
                    <a:pt x="1505" y="0"/>
                    <a:pt x="978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01;p64">
              <a:extLst>
                <a:ext uri="{FF2B5EF4-FFF2-40B4-BE49-F238E27FC236}">
                  <a16:creationId xmlns:a16="http://schemas.microsoft.com/office/drawing/2014/main" id="{F4CD507C-6598-F32D-6D32-0011FA576DE9}"/>
                </a:ext>
              </a:extLst>
            </p:cNvPr>
            <p:cNvSpPr/>
            <p:nvPr/>
          </p:nvSpPr>
          <p:spPr>
            <a:xfrm>
              <a:off x="745825" y="3307725"/>
              <a:ext cx="48400" cy="48375"/>
            </a:xfrm>
            <a:custGeom>
              <a:avLst/>
              <a:gdLst/>
              <a:ahLst/>
              <a:cxnLst/>
              <a:rect l="l" t="t" r="r" b="b"/>
              <a:pathLst>
                <a:path w="1936" h="1935" extrusionOk="0">
                  <a:moveTo>
                    <a:pt x="958" y="0"/>
                  </a:moveTo>
                  <a:cubicBezTo>
                    <a:pt x="431" y="0"/>
                    <a:pt x="1" y="430"/>
                    <a:pt x="1" y="978"/>
                  </a:cubicBezTo>
                  <a:cubicBezTo>
                    <a:pt x="1" y="1505"/>
                    <a:pt x="431" y="1935"/>
                    <a:pt x="958" y="1935"/>
                  </a:cubicBezTo>
                  <a:cubicBezTo>
                    <a:pt x="1505" y="1935"/>
                    <a:pt x="1935" y="1505"/>
                    <a:pt x="1935" y="978"/>
                  </a:cubicBezTo>
                  <a:cubicBezTo>
                    <a:pt x="1935" y="430"/>
                    <a:pt x="1505" y="0"/>
                    <a:pt x="958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302;p64">
              <a:extLst>
                <a:ext uri="{FF2B5EF4-FFF2-40B4-BE49-F238E27FC236}">
                  <a16:creationId xmlns:a16="http://schemas.microsoft.com/office/drawing/2014/main" id="{E0B38166-5DC8-6BC0-87B1-E7FE6A5854EB}"/>
                </a:ext>
              </a:extLst>
            </p:cNvPr>
            <p:cNvSpPr/>
            <p:nvPr/>
          </p:nvSpPr>
          <p:spPr>
            <a:xfrm>
              <a:off x="571875" y="3498300"/>
              <a:ext cx="186700" cy="186175"/>
            </a:xfrm>
            <a:custGeom>
              <a:avLst/>
              <a:gdLst/>
              <a:ahLst/>
              <a:cxnLst/>
              <a:rect l="l" t="t" r="r" b="b"/>
              <a:pathLst>
                <a:path w="7468" h="7447" extrusionOk="0">
                  <a:moveTo>
                    <a:pt x="3733" y="0"/>
                  </a:moveTo>
                  <a:cubicBezTo>
                    <a:pt x="1681" y="0"/>
                    <a:pt x="1" y="1661"/>
                    <a:pt x="1" y="3714"/>
                  </a:cubicBezTo>
                  <a:cubicBezTo>
                    <a:pt x="1" y="5786"/>
                    <a:pt x="1681" y="7446"/>
                    <a:pt x="3733" y="7446"/>
                  </a:cubicBezTo>
                  <a:cubicBezTo>
                    <a:pt x="5805" y="7446"/>
                    <a:pt x="7467" y="5786"/>
                    <a:pt x="7467" y="3714"/>
                  </a:cubicBezTo>
                  <a:cubicBezTo>
                    <a:pt x="7467" y="1661"/>
                    <a:pt x="5805" y="0"/>
                    <a:pt x="3733" y="0"/>
                  </a:cubicBezTo>
                  <a:close/>
                </a:path>
              </a:pathLst>
            </a:custGeom>
            <a:solidFill>
              <a:srgbClr val="9EA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303;p64">
              <a:extLst>
                <a:ext uri="{FF2B5EF4-FFF2-40B4-BE49-F238E27FC236}">
                  <a16:creationId xmlns:a16="http://schemas.microsoft.com/office/drawing/2014/main" id="{C0EEBC36-9A63-907F-D2AE-8E7900518C51}"/>
                </a:ext>
              </a:extLst>
            </p:cNvPr>
            <p:cNvSpPr/>
            <p:nvPr/>
          </p:nvSpPr>
          <p:spPr>
            <a:xfrm>
              <a:off x="840125" y="3522725"/>
              <a:ext cx="655325" cy="43025"/>
            </a:xfrm>
            <a:custGeom>
              <a:avLst/>
              <a:gdLst/>
              <a:ahLst/>
              <a:cxnLst/>
              <a:rect l="l" t="t" r="r" b="b"/>
              <a:pathLst>
                <a:path w="26213" h="1721" extrusionOk="0">
                  <a:moveTo>
                    <a:pt x="803" y="1"/>
                  </a:moveTo>
                  <a:cubicBezTo>
                    <a:pt x="352" y="1"/>
                    <a:pt x="0" y="352"/>
                    <a:pt x="0" y="801"/>
                  </a:cubicBezTo>
                  <a:lnTo>
                    <a:pt x="0" y="918"/>
                  </a:lnTo>
                  <a:cubicBezTo>
                    <a:pt x="0" y="1369"/>
                    <a:pt x="352" y="1721"/>
                    <a:pt x="803" y="1721"/>
                  </a:cubicBezTo>
                  <a:lnTo>
                    <a:pt x="25410" y="1721"/>
                  </a:lnTo>
                  <a:cubicBezTo>
                    <a:pt x="25840" y="1721"/>
                    <a:pt x="26212" y="1369"/>
                    <a:pt x="26212" y="918"/>
                  </a:cubicBezTo>
                  <a:lnTo>
                    <a:pt x="26212" y="801"/>
                  </a:lnTo>
                  <a:cubicBezTo>
                    <a:pt x="26212" y="352"/>
                    <a:pt x="25840" y="1"/>
                    <a:pt x="25410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304;p64">
              <a:extLst>
                <a:ext uri="{FF2B5EF4-FFF2-40B4-BE49-F238E27FC236}">
                  <a16:creationId xmlns:a16="http://schemas.microsoft.com/office/drawing/2014/main" id="{F06E13E2-25A7-F97D-0B92-EF2870711C53}"/>
                </a:ext>
              </a:extLst>
            </p:cNvPr>
            <p:cNvSpPr/>
            <p:nvPr/>
          </p:nvSpPr>
          <p:spPr>
            <a:xfrm>
              <a:off x="840125" y="3630225"/>
              <a:ext cx="365050" cy="43025"/>
            </a:xfrm>
            <a:custGeom>
              <a:avLst/>
              <a:gdLst/>
              <a:ahLst/>
              <a:cxnLst/>
              <a:rect l="l" t="t" r="r" b="b"/>
              <a:pathLst>
                <a:path w="14602" h="1721" extrusionOk="0">
                  <a:moveTo>
                    <a:pt x="803" y="1"/>
                  </a:moveTo>
                  <a:cubicBezTo>
                    <a:pt x="352" y="1"/>
                    <a:pt x="0" y="352"/>
                    <a:pt x="0" y="801"/>
                  </a:cubicBezTo>
                  <a:lnTo>
                    <a:pt x="0" y="919"/>
                  </a:lnTo>
                  <a:cubicBezTo>
                    <a:pt x="0" y="1369"/>
                    <a:pt x="352" y="1721"/>
                    <a:pt x="803" y="1721"/>
                  </a:cubicBezTo>
                  <a:lnTo>
                    <a:pt x="13820" y="1721"/>
                  </a:lnTo>
                  <a:cubicBezTo>
                    <a:pt x="14250" y="1721"/>
                    <a:pt x="14602" y="1369"/>
                    <a:pt x="14602" y="919"/>
                  </a:cubicBezTo>
                  <a:lnTo>
                    <a:pt x="14602" y="801"/>
                  </a:lnTo>
                  <a:cubicBezTo>
                    <a:pt x="14602" y="352"/>
                    <a:pt x="14250" y="1"/>
                    <a:pt x="13820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305;p64">
              <a:extLst>
                <a:ext uri="{FF2B5EF4-FFF2-40B4-BE49-F238E27FC236}">
                  <a16:creationId xmlns:a16="http://schemas.microsoft.com/office/drawing/2014/main" id="{1F364F21-F39F-2AF8-2FD8-98B651C20EF2}"/>
                </a:ext>
              </a:extLst>
            </p:cNvPr>
            <p:cNvSpPr/>
            <p:nvPr/>
          </p:nvSpPr>
          <p:spPr>
            <a:xfrm>
              <a:off x="1249150" y="3630225"/>
              <a:ext cx="104575" cy="43025"/>
            </a:xfrm>
            <a:custGeom>
              <a:avLst/>
              <a:gdLst/>
              <a:ahLst/>
              <a:cxnLst/>
              <a:rect l="l" t="t" r="r" b="b"/>
              <a:pathLst>
                <a:path w="4183" h="1721" extrusionOk="0">
                  <a:moveTo>
                    <a:pt x="860" y="1"/>
                  </a:moveTo>
                  <a:cubicBezTo>
                    <a:pt x="371" y="1"/>
                    <a:pt x="0" y="392"/>
                    <a:pt x="0" y="861"/>
                  </a:cubicBezTo>
                  <a:cubicBezTo>
                    <a:pt x="0" y="1330"/>
                    <a:pt x="371" y="1721"/>
                    <a:pt x="860" y="1721"/>
                  </a:cubicBezTo>
                  <a:lnTo>
                    <a:pt x="3323" y="1721"/>
                  </a:lnTo>
                  <a:cubicBezTo>
                    <a:pt x="3792" y="1721"/>
                    <a:pt x="4183" y="1330"/>
                    <a:pt x="4183" y="861"/>
                  </a:cubicBezTo>
                  <a:cubicBezTo>
                    <a:pt x="4183" y="392"/>
                    <a:pt x="3792" y="1"/>
                    <a:pt x="3323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306;p64">
              <a:extLst>
                <a:ext uri="{FF2B5EF4-FFF2-40B4-BE49-F238E27FC236}">
                  <a16:creationId xmlns:a16="http://schemas.microsoft.com/office/drawing/2014/main" id="{7B082A71-FEA6-AEB8-6CE8-A6F4576EF64E}"/>
                </a:ext>
              </a:extLst>
            </p:cNvPr>
            <p:cNvSpPr/>
            <p:nvPr/>
          </p:nvSpPr>
          <p:spPr>
            <a:xfrm>
              <a:off x="562100" y="577006"/>
              <a:ext cx="618150" cy="618125"/>
            </a:xfrm>
            <a:custGeom>
              <a:avLst/>
              <a:gdLst/>
              <a:ahLst/>
              <a:cxnLst/>
              <a:rect l="l" t="t" r="r" b="b"/>
              <a:pathLst>
                <a:path w="24726" h="24725" extrusionOk="0">
                  <a:moveTo>
                    <a:pt x="12372" y="0"/>
                  </a:moveTo>
                  <a:cubicBezTo>
                    <a:pt x="5552" y="0"/>
                    <a:pt x="1" y="5551"/>
                    <a:pt x="1" y="12353"/>
                  </a:cubicBezTo>
                  <a:cubicBezTo>
                    <a:pt x="1" y="19174"/>
                    <a:pt x="5552" y="24725"/>
                    <a:pt x="12372" y="24725"/>
                  </a:cubicBezTo>
                  <a:cubicBezTo>
                    <a:pt x="19174" y="24725"/>
                    <a:pt x="24725" y="19174"/>
                    <a:pt x="24725" y="12353"/>
                  </a:cubicBezTo>
                  <a:cubicBezTo>
                    <a:pt x="24725" y="5551"/>
                    <a:pt x="19174" y="0"/>
                    <a:pt x="12372" y="0"/>
                  </a:cubicBezTo>
                  <a:close/>
                </a:path>
              </a:pathLst>
            </a:custGeom>
            <a:solidFill>
              <a:srgbClr val="9EA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307;p64">
              <a:extLst>
                <a:ext uri="{FF2B5EF4-FFF2-40B4-BE49-F238E27FC236}">
                  <a16:creationId xmlns:a16="http://schemas.microsoft.com/office/drawing/2014/main" id="{BDB713B2-BDED-CFBA-481F-6265DB10DA58}"/>
                </a:ext>
              </a:extLst>
            </p:cNvPr>
            <p:cNvSpPr/>
            <p:nvPr/>
          </p:nvSpPr>
          <p:spPr>
            <a:xfrm>
              <a:off x="760950" y="665931"/>
              <a:ext cx="220425" cy="219925"/>
            </a:xfrm>
            <a:custGeom>
              <a:avLst/>
              <a:gdLst/>
              <a:ahLst/>
              <a:cxnLst/>
              <a:rect l="l" t="t" r="r" b="b"/>
              <a:pathLst>
                <a:path w="8817" h="8797" extrusionOk="0">
                  <a:moveTo>
                    <a:pt x="4418" y="1"/>
                  </a:moveTo>
                  <a:cubicBezTo>
                    <a:pt x="1976" y="1"/>
                    <a:pt x="1" y="1974"/>
                    <a:pt x="1" y="4398"/>
                  </a:cubicBezTo>
                  <a:cubicBezTo>
                    <a:pt x="1" y="6821"/>
                    <a:pt x="1976" y="8796"/>
                    <a:pt x="4418" y="8796"/>
                  </a:cubicBezTo>
                  <a:cubicBezTo>
                    <a:pt x="6842" y="8796"/>
                    <a:pt x="8817" y="6821"/>
                    <a:pt x="8817" y="4398"/>
                  </a:cubicBezTo>
                  <a:cubicBezTo>
                    <a:pt x="8817" y="1974"/>
                    <a:pt x="6842" y="1"/>
                    <a:pt x="4418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308;p64">
              <a:extLst>
                <a:ext uri="{FF2B5EF4-FFF2-40B4-BE49-F238E27FC236}">
                  <a16:creationId xmlns:a16="http://schemas.microsoft.com/office/drawing/2014/main" id="{8832359F-A5A7-C223-9C75-93C10FBF2E5D}"/>
                </a:ext>
              </a:extLst>
            </p:cNvPr>
            <p:cNvSpPr/>
            <p:nvPr/>
          </p:nvSpPr>
          <p:spPr>
            <a:xfrm>
              <a:off x="659825" y="933706"/>
              <a:ext cx="423200" cy="242400"/>
            </a:xfrm>
            <a:custGeom>
              <a:avLst/>
              <a:gdLst/>
              <a:ahLst/>
              <a:cxnLst/>
              <a:rect l="l" t="t" r="r" b="b"/>
              <a:pathLst>
                <a:path w="16928" h="9696" extrusionOk="0">
                  <a:moveTo>
                    <a:pt x="8463" y="1"/>
                  </a:moveTo>
                  <a:cubicBezTo>
                    <a:pt x="4535" y="1"/>
                    <a:pt x="1231" y="2502"/>
                    <a:pt x="1" y="6000"/>
                  </a:cubicBezTo>
                  <a:cubicBezTo>
                    <a:pt x="2112" y="8268"/>
                    <a:pt x="5122" y="9695"/>
                    <a:pt x="8463" y="9695"/>
                  </a:cubicBezTo>
                  <a:cubicBezTo>
                    <a:pt x="11806" y="9695"/>
                    <a:pt x="14817" y="8268"/>
                    <a:pt x="16927" y="6000"/>
                  </a:cubicBezTo>
                  <a:cubicBezTo>
                    <a:pt x="15695" y="2502"/>
                    <a:pt x="12372" y="1"/>
                    <a:pt x="8463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309;p64">
              <a:extLst>
                <a:ext uri="{FF2B5EF4-FFF2-40B4-BE49-F238E27FC236}">
                  <a16:creationId xmlns:a16="http://schemas.microsoft.com/office/drawing/2014/main" id="{168018A3-DCCF-FA3C-68D5-33BB7CBCD37B}"/>
                </a:ext>
              </a:extLst>
            </p:cNvPr>
            <p:cNvSpPr/>
            <p:nvPr/>
          </p:nvSpPr>
          <p:spPr>
            <a:xfrm>
              <a:off x="3370825" y="3881400"/>
              <a:ext cx="3061875" cy="435875"/>
            </a:xfrm>
            <a:custGeom>
              <a:avLst/>
              <a:gdLst/>
              <a:ahLst/>
              <a:cxnLst/>
              <a:rect l="l" t="t" r="r" b="b"/>
              <a:pathLst>
                <a:path w="122475" h="17435" extrusionOk="0">
                  <a:moveTo>
                    <a:pt x="5375" y="0"/>
                  </a:moveTo>
                  <a:cubicBezTo>
                    <a:pt x="2404" y="0"/>
                    <a:pt x="1" y="2403"/>
                    <a:pt x="1" y="5356"/>
                  </a:cubicBezTo>
                  <a:lnTo>
                    <a:pt x="1" y="12079"/>
                  </a:lnTo>
                  <a:cubicBezTo>
                    <a:pt x="1" y="15030"/>
                    <a:pt x="2404" y="17435"/>
                    <a:pt x="5375" y="17435"/>
                  </a:cubicBezTo>
                  <a:lnTo>
                    <a:pt x="117099" y="17435"/>
                  </a:lnTo>
                  <a:cubicBezTo>
                    <a:pt x="120070" y="17435"/>
                    <a:pt x="122475" y="15030"/>
                    <a:pt x="122475" y="12079"/>
                  </a:cubicBezTo>
                  <a:lnTo>
                    <a:pt x="122475" y="5356"/>
                  </a:lnTo>
                  <a:cubicBezTo>
                    <a:pt x="122475" y="2403"/>
                    <a:pt x="120070" y="0"/>
                    <a:pt x="117099" y="0"/>
                  </a:cubicBez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171450" dist="76200" algn="bl" rotWithShape="0">
                <a:srgbClr val="5352EE">
                  <a:alpha val="56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310;p64">
              <a:extLst>
                <a:ext uri="{FF2B5EF4-FFF2-40B4-BE49-F238E27FC236}">
                  <a16:creationId xmlns:a16="http://schemas.microsoft.com/office/drawing/2014/main" id="{21D4E706-93C6-EE85-F0B4-26B98807BA3F}"/>
                </a:ext>
              </a:extLst>
            </p:cNvPr>
            <p:cNvSpPr/>
            <p:nvPr/>
          </p:nvSpPr>
          <p:spPr>
            <a:xfrm>
              <a:off x="4267000" y="4042125"/>
              <a:ext cx="130475" cy="130525"/>
            </a:xfrm>
            <a:custGeom>
              <a:avLst/>
              <a:gdLst/>
              <a:ahLst/>
              <a:cxnLst/>
              <a:rect l="l" t="t" r="r" b="b"/>
              <a:pathLst>
                <a:path w="5219" h="5221" extrusionOk="0">
                  <a:moveTo>
                    <a:pt x="2620" y="1"/>
                  </a:moveTo>
                  <a:cubicBezTo>
                    <a:pt x="1174" y="1"/>
                    <a:pt x="1" y="1174"/>
                    <a:pt x="1" y="2601"/>
                  </a:cubicBezTo>
                  <a:cubicBezTo>
                    <a:pt x="1" y="4048"/>
                    <a:pt x="1174" y="5220"/>
                    <a:pt x="2620" y="5220"/>
                  </a:cubicBezTo>
                  <a:cubicBezTo>
                    <a:pt x="4066" y="5220"/>
                    <a:pt x="5219" y="4048"/>
                    <a:pt x="5219" y="2601"/>
                  </a:cubicBezTo>
                  <a:cubicBezTo>
                    <a:pt x="5219" y="1174"/>
                    <a:pt x="4066" y="1"/>
                    <a:pt x="2620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311;p64">
              <a:extLst>
                <a:ext uri="{FF2B5EF4-FFF2-40B4-BE49-F238E27FC236}">
                  <a16:creationId xmlns:a16="http://schemas.microsoft.com/office/drawing/2014/main" id="{EA51D9C9-0803-7E94-54C5-F692A4E2EA85}"/>
                </a:ext>
              </a:extLst>
            </p:cNvPr>
            <p:cNvSpPr/>
            <p:nvPr/>
          </p:nvSpPr>
          <p:spPr>
            <a:xfrm>
              <a:off x="3984575" y="4042125"/>
              <a:ext cx="130475" cy="130525"/>
            </a:xfrm>
            <a:custGeom>
              <a:avLst/>
              <a:gdLst/>
              <a:ahLst/>
              <a:cxnLst/>
              <a:rect l="l" t="t" r="r" b="b"/>
              <a:pathLst>
                <a:path w="5219" h="5221" extrusionOk="0">
                  <a:moveTo>
                    <a:pt x="2619" y="1"/>
                  </a:moveTo>
                  <a:cubicBezTo>
                    <a:pt x="1173" y="1"/>
                    <a:pt x="0" y="1174"/>
                    <a:pt x="0" y="2601"/>
                  </a:cubicBezTo>
                  <a:cubicBezTo>
                    <a:pt x="0" y="4048"/>
                    <a:pt x="1173" y="5220"/>
                    <a:pt x="2619" y="5220"/>
                  </a:cubicBezTo>
                  <a:cubicBezTo>
                    <a:pt x="4066" y="5220"/>
                    <a:pt x="5218" y="4048"/>
                    <a:pt x="5218" y="2601"/>
                  </a:cubicBezTo>
                  <a:cubicBezTo>
                    <a:pt x="5218" y="1174"/>
                    <a:pt x="4066" y="1"/>
                    <a:pt x="2619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312;p64">
              <a:extLst>
                <a:ext uri="{FF2B5EF4-FFF2-40B4-BE49-F238E27FC236}">
                  <a16:creationId xmlns:a16="http://schemas.microsoft.com/office/drawing/2014/main" id="{93052B1D-4559-E782-8D0C-D4DDFABCB392}"/>
                </a:ext>
              </a:extLst>
            </p:cNvPr>
            <p:cNvSpPr/>
            <p:nvPr/>
          </p:nvSpPr>
          <p:spPr>
            <a:xfrm>
              <a:off x="3702125" y="4042125"/>
              <a:ext cx="130475" cy="130525"/>
            </a:xfrm>
            <a:custGeom>
              <a:avLst/>
              <a:gdLst/>
              <a:ahLst/>
              <a:cxnLst/>
              <a:rect l="l" t="t" r="r" b="b"/>
              <a:pathLst>
                <a:path w="5219" h="5221" extrusionOk="0">
                  <a:moveTo>
                    <a:pt x="2620" y="1"/>
                  </a:moveTo>
                  <a:cubicBezTo>
                    <a:pt x="1174" y="1"/>
                    <a:pt x="1" y="1174"/>
                    <a:pt x="1" y="2601"/>
                  </a:cubicBezTo>
                  <a:cubicBezTo>
                    <a:pt x="1" y="4048"/>
                    <a:pt x="1174" y="5220"/>
                    <a:pt x="2620" y="5220"/>
                  </a:cubicBezTo>
                  <a:cubicBezTo>
                    <a:pt x="4046" y="5220"/>
                    <a:pt x="5219" y="4048"/>
                    <a:pt x="5219" y="2601"/>
                  </a:cubicBezTo>
                  <a:cubicBezTo>
                    <a:pt x="5219" y="1174"/>
                    <a:pt x="4046" y="1"/>
                    <a:pt x="2620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" name="Google Shape;1313;p64">
            <a:extLst>
              <a:ext uri="{FF2B5EF4-FFF2-40B4-BE49-F238E27FC236}">
                <a16:creationId xmlns:a16="http://schemas.microsoft.com/office/drawing/2014/main" id="{C34A5B23-FC10-5154-07BC-E9C430A8CA97}"/>
              </a:ext>
            </a:extLst>
          </p:cNvPr>
          <p:cNvSpPr/>
          <p:nvPr/>
        </p:nvSpPr>
        <p:spPr>
          <a:xfrm>
            <a:off x="6416482" y="2072499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1316;p64">
            <a:extLst>
              <a:ext uri="{FF2B5EF4-FFF2-40B4-BE49-F238E27FC236}">
                <a16:creationId xmlns:a16="http://schemas.microsoft.com/office/drawing/2014/main" id="{3596931D-B044-6BAB-462D-E11975017B97}"/>
              </a:ext>
            </a:extLst>
          </p:cNvPr>
          <p:cNvSpPr/>
          <p:nvPr/>
        </p:nvSpPr>
        <p:spPr>
          <a:xfrm>
            <a:off x="666082" y="2072499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1318;p64">
            <a:extLst>
              <a:ext uri="{FF2B5EF4-FFF2-40B4-BE49-F238E27FC236}">
                <a16:creationId xmlns:a16="http://schemas.microsoft.com/office/drawing/2014/main" id="{EAD75C79-8A85-92BB-D028-A8AC7BE1BFCC}"/>
              </a:ext>
            </a:extLst>
          </p:cNvPr>
          <p:cNvSpPr txBox="1"/>
          <p:nvPr/>
        </p:nvSpPr>
        <p:spPr>
          <a:xfrm>
            <a:off x="746967" y="2174185"/>
            <a:ext cx="1802215" cy="1317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None/>
              <a:defRPr sz="1200" b="1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شبكة المنطقة الواسعة </a:t>
            </a:r>
            <a:r>
              <a:rPr lang="en-US" dirty="0">
                <a:sym typeface="Montserrat"/>
              </a:rPr>
              <a:t>WAN</a:t>
            </a:r>
            <a:endParaRPr dirty="0">
              <a:sym typeface="Montserrat"/>
            </a:endParaRPr>
          </a:p>
        </p:txBody>
      </p:sp>
      <p:sp>
        <p:nvSpPr>
          <p:cNvPr id="718" name="Google Shape;1319;p64">
            <a:extLst>
              <a:ext uri="{FF2B5EF4-FFF2-40B4-BE49-F238E27FC236}">
                <a16:creationId xmlns:a16="http://schemas.microsoft.com/office/drawing/2014/main" id="{80C4EC51-5E9B-B9F4-DB03-E434FB6394E2}"/>
              </a:ext>
            </a:extLst>
          </p:cNvPr>
          <p:cNvSpPr txBox="1"/>
          <p:nvPr/>
        </p:nvSpPr>
        <p:spPr>
          <a:xfrm>
            <a:off x="696996" y="2500339"/>
            <a:ext cx="1846006" cy="132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None/>
              <a:defRPr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Darker Grotesque Medium"/>
              </a:rPr>
              <a:t>هي شبكة كبيرة، عاد ما تكون شبكة تغطي مدينتين أو بلدين. على سبيل المثال: </a:t>
            </a:r>
          </a:p>
          <a:p>
            <a:r>
              <a:rPr lang="ar-SA" sz="1200" dirty="0">
                <a:sym typeface="Darker Grotesque Medium"/>
              </a:rPr>
              <a:t>تستخدم شركة ضخمة متعددة الفروع شبكة المنطقة الواسعة</a:t>
            </a:r>
          </a:p>
          <a:p>
            <a:r>
              <a:rPr lang="en-US" sz="1200" dirty="0">
                <a:sym typeface="Darker Grotesque Medium"/>
              </a:rPr>
              <a:t>WAN </a:t>
            </a:r>
            <a:r>
              <a:rPr lang="ar-SA" sz="1200" dirty="0">
                <a:sym typeface="Darker Grotesque Medium"/>
              </a:rPr>
              <a:t> لربط مكاتبها حول العالم</a:t>
            </a:r>
          </a:p>
        </p:txBody>
      </p:sp>
      <p:sp>
        <p:nvSpPr>
          <p:cNvPr id="719" name="Google Shape;1320;p64">
            <a:extLst>
              <a:ext uri="{FF2B5EF4-FFF2-40B4-BE49-F238E27FC236}">
                <a16:creationId xmlns:a16="http://schemas.microsoft.com/office/drawing/2014/main" id="{AF8DA02C-37AA-58B3-2699-DC7E291D636A}"/>
              </a:ext>
            </a:extLst>
          </p:cNvPr>
          <p:cNvSpPr txBox="1"/>
          <p:nvPr/>
        </p:nvSpPr>
        <p:spPr>
          <a:xfrm>
            <a:off x="6567019" y="2087758"/>
            <a:ext cx="1695596" cy="294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شبكة المنطقة المحلية </a:t>
            </a:r>
            <a:r>
              <a:rPr lang="en-US" sz="1200" b="1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LAN</a:t>
            </a:r>
            <a:r>
              <a:rPr lang="ar-SA" sz="1200" b="1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endParaRPr sz="1200" b="1" dirty="0">
              <a:solidFill>
                <a:srgbClr val="5352E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20" name="Google Shape;1321;p64">
            <a:extLst>
              <a:ext uri="{FF2B5EF4-FFF2-40B4-BE49-F238E27FC236}">
                <a16:creationId xmlns:a16="http://schemas.microsoft.com/office/drawing/2014/main" id="{C0700A25-4057-F0E3-41D2-D72CD81E4154}"/>
              </a:ext>
            </a:extLst>
          </p:cNvPr>
          <p:cNvSpPr txBox="1"/>
          <p:nvPr/>
        </p:nvSpPr>
        <p:spPr>
          <a:xfrm>
            <a:off x="6358654" y="2568055"/>
            <a:ext cx="2145870" cy="114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هي شبكة محلية صغيرة، وعادة لا تكون أكبر من فصل دراسي أو طابق أو مبنى.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قد </a:t>
            </a:r>
            <a:r>
              <a:rPr lang="ar-SA" b="1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يكون لمدرستك شبكة المنطقة المحلية </a:t>
            </a:r>
            <a:r>
              <a:rPr lang="en-US" b="1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LAN</a:t>
            </a:r>
            <a:r>
              <a:rPr lang="ar-SA" b="1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 </a:t>
            </a:r>
            <a:endParaRPr b="1" dirty="0">
              <a:solidFill>
                <a:srgbClr val="F1F0FF"/>
              </a:solidFill>
              <a:latin typeface="Calibri" panose="020F0502020204030204" pitchFamily="34" charset="0"/>
              <a:ea typeface="Darker Grotesque Medium"/>
              <a:cs typeface="Calibri" panose="020F0502020204030204" pitchFamily="34" charset="0"/>
              <a:sym typeface="Darker Grotesq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0309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7"/>
          <p:cNvSpPr txBox="1">
            <a:spLocks noGrp="1"/>
          </p:cNvSpPr>
          <p:nvPr>
            <p:ph type="title"/>
          </p:nvPr>
        </p:nvSpPr>
        <p:spPr>
          <a:xfrm>
            <a:off x="2237235" y="275965"/>
            <a:ext cx="4475348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أنواع شبكات الحاسب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" name="Google Shape;727;p47"/>
          <p:cNvSpPr txBox="1">
            <a:spLocks noGrp="1"/>
          </p:cNvSpPr>
          <p:nvPr>
            <p:ph type="subTitle" idx="1"/>
          </p:nvPr>
        </p:nvSpPr>
        <p:spPr>
          <a:xfrm>
            <a:off x="2326818" y="1082350"/>
            <a:ext cx="3091500" cy="2624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 اعتماد الحاسب المتصل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oogle Shape;1242;p64">
            <a:extLst>
              <a:ext uri="{FF2B5EF4-FFF2-40B4-BE49-F238E27FC236}">
                <a16:creationId xmlns:a16="http://schemas.microsoft.com/office/drawing/2014/main" id="{9C413BD7-DA56-963D-4B17-E3C4EBED2681}"/>
              </a:ext>
            </a:extLst>
          </p:cNvPr>
          <p:cNvGrpSpPr/>
          <p:nvPr/>
        </p:nvGrpSpPr>
        <p:grpSpPr>
          <a:xfrm>
            <a:off x="2957694" y="1670353"/>
            <a:ext cx="3228612" cy="1802793"/>
            <a:chOff x="441400" y="442800"/>
            <a:chExt cx="6938775" cy="3874475"/>
          </a:xfrm>
        </p:grpSpPr>
        <p:sp>
          <p:nvSpPr>
            <p:cNvPr id="5" name="Google Shape;1243;p64">
              <a:extLst>
                <a:ext uri="{FF2B5EF4-FFF2-40B4-BE49-F238E27FC236}">
                  <a16:creationId xmlns:a16="http://schemas.microsoft.com/office/drawing/2014/main" id="{433E9440-2DC8-0469-A0C2-0437C423E216}"/>
                </a:ext>
              </a:extLst>
            </p:cNvPr>
            <p:cNvSpPr/>
            <p:nvPr/>
          </p:nvSpPr>
          <p:spPr>
            <a:xfrm>
              <a:off x="1060525" y="442800"/>
              <a:ext cx="5680025" cy="3658500"/>
            </a:xfrm>
            <a:custGeom>
              <a:avLst/>
              <a:gdLst/>
              <a:ahLst/>
              <a:cxnLst/>
              <a:rect l="l" t="t" r="r" b="b"/>
              <a:pathLst>
                <a:path w="227201" h="146340" extrusionOk="0">
                  <a:moveTo>
                    <a:pt x="3616" y="0"/>
                  </a:moveTo>
                  <a:cubicBezTo>
                    <a:pt x="1622" y="0"/>
                    <a:pt x="0" y="1623"/>
                    <a:pt x="0" y="3617"/>
                  </a:cubicBezTo>
                  <a:lnTo>
                    <a:pt x="0" y="142723"/>
                  </a:lnTo>
                  <a:cubicBezTo>
                    <a:pt x="0" y="144717"/>
                    <a:pt x="1622" y="146340"/>
                    <a:pt x="3616" y="146340"/>
                  </a:cubicBezTo>
                  <a:lnTo>
                    <a:pt x="223584" y="146340"/>
                  </a:lnTo>
                  <a:cubicBezTo>
                    <a:pt x="225577" y="146340"/>
                    <a:pt x="227201" y="144717"/>
                    <a:pt x="227201" y="142723"/>
                  </a:cubicBezTo>
                  <a:lnTo>
                    <a:pt x="227201" y="3617"/>
                  </a:lnTo>
                  <a:cubicBezTo>
                    <a:pt x="227201" y="1623"/>
                    <a:pt x="225577" y="0"/>
                    <a:pt x="223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44;p64">
              <a:extLst>
                <a:ext uri="{FF2B5EF4-FFF2-40B4-BE49-F238E27FC236}">
                  <a16:creationId xmlns:a16="http://schemas.microsoft.com/office/drawing/2014/main" id="{4FE0EF81-8439-AF93-1071-04B47EBC8600}"/>
                </a:ext>
              </a:extLst>
            </p:cNvPr>
            <p:cNvSpPr/>
            <p:nvPr/>
          </p:nvSpPr>
          <p:spPr>
            <a:xfrm>
              <a:off x="1060525" y="1138150"/>
              <a:ext cx="5680025" cy="2963150"/>
            </a:xfrm>
            <a:custGeom>
              <a:avLst/>
              <a:gdLst/>
              <a:ahLst/>
              <a:cxnLst/>
              <a:rect l="l" t="t" r="r" b="b"/>
              <a:pathLst>
                <a:path w="227201" h="118526" extrusionOk="0">
                  <a:moveTo>
                    <a:pt x="0" y="0"/>
                  </a:moveTo>
                  <a:lnTo>
                    <a:pt x="0" y="114909"/>
                  </a:lnTo>
                  <a:cubicBezTo>
                    <a:pt x="0" y="116903"/>
                    <a:pt x="1622" y="118526"/>
                    <a:pt x="3616" y="118526"/>
                  </a:cubicBezTo>
                  <a:lnTo>
                    <a:pt x="223584" y="118526"/>
                  </a:lnTo>
                  <a:cubicBezTo>
                    <a:pt x="225577" y="118526"/>
                    <a:pt x="227201" y="116903"/>
                    <a:pt x="227201" y="114909"/>
                  </a:cubicBezTo>
                  <a:lnTo>
                    <a:pt x="227201" y="0"/>
                  </a:ln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45;p64">
              <a:extLst>
                <a:ext uri="{FF2B5EF4-FFF2-40B4-BE49-F238E27FC236}">
                  <a16:creationId xmlns:a16="http://schemas.microsoft.com/office/drawing/2014/main" id="{8C98F30E-EF76-2DAA-AC74-EAD22450FBB0}"/>
                </a:ext>
              </a:extLst>
            </p:cNvPr>
            <p:cNvSpPr/>
            <p:nvPr/>
          </p:nvSpPr>
          <p:spPr>
            <a:xfrm>
              <a:off x="4965250" y="1499225"/>
              <a:ext cx="1491375" cy="2135925"/>
            </a:xfrm>
            <a:custGeom>
              <a:avLst/>
              <a:gdLst/>
              <a:ahLst/>
              <a:cxnLst/>
              <a:rect l="l" t="t" r="r" b="b"/>
              <a:pathLst>
                <a:path w="59655" h="85437" extrusionOk="0">
                  <a:moveTo>
                    <a:pt x="1194" y="1"/>
                  </a:moveTo>
                  <a:cubicBezTo>
                    <a:pt x="529" y="1"/>
                    <a:pt x="1" y="548"/>
                    <a:pt x="1" y="1194"/>
                  </a:cubicBezTo>
                  <a:lnTo>
                    <a:pt x="1" y="84224"/>
                  </a:lnTo>
                  <a:cubicBezTo>
                    <a:pt x="1" y="84889"/>
                    <a:pt x="529" y="85436"/>
                    <a:pt x="1194" y="85436"/>
                  </a:cubicBezTo>
                  <a:lnTo>
                    <a:pt x="58463" y="85436"/>
                  </a:lnTo>
                  <a:cubicBezTo>
                    <a:pt x="59128" y="85436"/>
                    <a:pt x="59655" y="84889"/>
                    <a:pt x="59655" y="84224"/>
                  </a:cubicBezTo>
                  <a:lnTo>
                    <a:pt x="59655" y="1194"/>
                  </a:lnTo>
                  <a:cubicBezTo>
                    <a:pt x="59655" y="548"/>
                    <a:pt x="59128" y="1"/>
                    <a:pt x="58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46;p64">
              <a:extLst>
                <a:ext uri="{FF2B5EF4-FFF2-40B4-BE49-F238E27FC236}">
                  <a16:creationId xmlns:a16="http://schemas.microsoft.com/office/drawing/2014/main" id="{C51A988B-2BF4-F93F-B08F-5535EDD5B17B}"/>
                </a:ext>
              </a:extLst>
            </p:cNvPr>
            <p:cNvSpPr/>
            <p:nvPr/>
          </p:nvSpPr>
          <p:spPr>
            <a:xfrm>
              <a:off x="5163175" y="2777525"/>
              <a:ext cx="1096050" cy="76750"/>
            </a:xfrm>
            <a:custGeom>
              <a:avLst/>
              <a:gdLst/>
              <a:ahLst/>
              <a:cxnLst/>
              <a:rect l="l" t="t" r="r" b="b"/>
              <a:pathLst>
                <a:path w="43842" h="3070" extrusionOk="0">
                  <a:moveTo>
                    <a:pt x="1525" y="1"/>
                  </a:moveTo>
                  <a:cubicBezTo>
                    <a:pt x="684" y="1"/>
                    <a:pt x="1" y="685"/>
                    <a:pt x="1" y="1525"/>
                  </a:cubicBezTo>
                  <a:cubicBezTo>
                    <a:pt x="1" y="2385"/>
                    <a:pt x="684" y="3070"/>
                    <a:pt x="1525" y="3070"/>
                  </a:cubicBezTo>
                  <a:lnTo>
                    <a:pt x="42298" y="3070"/>
                  </a:lnTo>
                  <a:cubicBezTo>
                    <a:pt x="43138" y="3070"/>
                    <a:pt x="43841" y="2385"/>
                    <a:pt x="43841" y="1525"/>
                  </a:cubicBezTo>
                  <a:cubicBezTo>
                    <a:pt x="43841" y="685"/>
                    <a:pt x="43138" y="1"/>
                    <a:pt x="42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47;p64">
              <a:extLst>
                <a:ext uri="{FF2B5EF4-FFF2-40B4-BE49-F238E27FC236}">
                  <a16:creationId xmlns:a16="http://schemas.microsoft.com/office/drawing/2014/main" id="{308379FC-0DCF-EC0F-1B2B-E97653EBDB48}"/>
                </a:ext>
              </a:extLst>
            </p:cNvPr>
            <p:cNvSpPr/>
            <p:nvPr/>
          </p:nvSpPr>
          <p:spPr>
            <a:xfrm>
              <a:off x="5163175" y="3363425"/>
              <a:ext cx="520925" cy="77225"/>
            </a:xfrm>
            <a:custGeom>
              <a:avLst/>
              <a:gdLst/>
              <a:ahLst/>
              <a:cxnLst/>
              <a:rect l="l" t="t" r="r" b="b"/>
              <a:pathLst>
                <a:path w="20837" h="3089" extrusionOk="0">
                  <a:moveTo>
                    <a:pt x="1525" y="1"/>
                  </a:moveTo>
                  <a:cubicBezTo>
                    <a:pt x="684" y="1"/>
                    <a:pt x="1" y="684"/>
                    <a:pt x="1" y="1544"/>
                  </a:cubicBezTo>
                  <a:cubicBezTo>
                    <a:pt x="1" y="2385"/>
                    <a:pt x="684" y="3089"/>
                    <a:pt x="1525" y="3089"/>
                  </a:cubicBezTo>
                  <a:lnTo>
                    <a:pt x="19292" y="3089"/>
                  </a:lnTo>
                  <a:cubicBezTo>
                    <a:pt x="20152" y="3089"/>
                    <a:pt x="20837" y="2385"/>
                    <a:pt x="20837" y="1544"/>
                  </a:cubicBezTo>
                  <a:cubicBezTo>
                    <a:pt x="20837" y="684"/>
                    <a:pt x="20152" y="1"/>
                    <a:pt x="19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8;p64">
              <a:extLst>
                <a:ext uri="{FF2B5EF4-FFF2-40B4-BE49-F238E27FC236}">
                  <a16:creationId xmlns:a16="http://schemas.microsoft.com/office/drawing/2014/main" id="{6CDC11A7-4E00-451E-C89C-E946C6ED606A}"/>
                </a:ext>
              </a:extLst>
            </p:cNvPr>
            <p:cNvSpPr/>
            <p:nvPr/>
          </p:nvSpPr>
          <p:spPr>
            <a:xfrm>
              <a:off x="5163175" y="2972525"/>
              <a:ext cx="1096050" cy="77225"/>
            </a:xfrm>
            <a:custGeom>
              <a:avLst/>
              <a:gdLst/>
              <a:ahLst/>
              <a:cxnLst/>
              <a:rect l="l" t="t" r="r" b="b"/>
              <a:pathLst>
                <a:path w="43842" h="3089" extrusionOk="0">
                  <a:moveTo>
                    <a:pt x="1525" y="0"/>
                  </a:moveTo>
                  <a:cubicBezTo>
                    <a:pt x="684" y="0"/>
                    <a:pt x="1" y="704"/>
                    <a:pt x="1" y="1543"/>
                  </a:cubicBezTo>
                  <a:cubicBezTo>
                    <a:pt x="1" y="2403"/>
                    <a:pt x="684" y="3088"/>
                    <a:pt x="1525" y="3088"/>
                  </a:cubicBezTo>
                  <a:lnTo>
                    <a:pt x="42298" y="3088"/>
                  </a:lnTo>
                  <a:cubicBezTo>
                    <a:pt x="43138" y="3088"/>
                    <a:pt x="43841" y="2403"/>
                    <a:pt x="43841" y="1543"/>
                  </a:cubicBezTo>
                  <a:cubicBezTo>
                    <a:pt x="43841" y="704"/>
                    <a:pt x="43138" y="0"/>
                    <a:pt x="4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9;p64">
              <a:extLst>
                <a:ext uri="{FF2B5EF4-FFF2-40B4-BE49-F238E27FC236}">
                  <a16:creationId xmlns:a16="http://schemas.microsoft.com/office/drawing/2014/main" id="{76D942A3-2B85-FCBD-2B82-07397C82A9FC}"/>
                </a:ext>
              </a:extLst>
            </p:cNvPr>
            <p:cNvSpPr/>
            <p:nvPr/>
          </p:nvSpPr>
          <p:spPr>
            <a:xfrm>
              <a:off x="5163175" y="3167975"/>
              <a:ext cx="1096050" cy="77225"/>
            </a:xfrm>
            <a:custGeom>
              <a:avLst/>
              <a:gdLst/>
              <a:ahLst/>
              <a:cxnLst/>
              <a:rect l="l" t="t" r="r" b="b"/>
              <a:pathLst>
                <a:path w="43842" h="3089" extrusionOk="0">
                  <a:moveTo>
                    <a:pt x="1525" y="0"/>
                  </a:moveTo>
                  <a:cubicBezTo>
                    <a:pt x="684" y="0"/>
                    <a:pt x="1" y="704"/>
                    <a:pt x="1" y="1544"/>
                  </a:cubicBezTo>
                  <a:cubicBezTo>
                    <a:pt x="1" y="2404"/>
                    <a:pt x="684" y="3089"/>
                    <a:pt x="1525" y="3089"/>
                  </a:cubicBezTo>
                  <a:lnTo>
                    <a:pt x="42298" y="3089"/>
                  </a:lnTo>
                  <a:cubicBezTo>
                    <a:pt x="43138" y="3089"/>
                    <a:pt x="43841" y="2404"/>
                    <a:pt x="43841" y="1544"/>
                  </a:cubicBezTo>
                  <a:cubicBezTo>
                    <a:pt x="43841" y="704"/>
                    <a:pt x="43138" y="0"/>
                    <a:pt x="4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2340000" algn="bl" rotWithShape="0">
                <a:srgbClr val="5352EE">
                  <a:alpha val="18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0;p64">
              <a:extLst>
                <a:ext uri="{FF2B5EF4-FFF2-40B4-BE49-F238E27FC236}">
                  <a16:creationId xmlns:a16="http://schemas.microsoft.com/office/drawing/2014/main" id="{25901405-A9CB-A51F-02B3-6D0BC5D90801}"/>
                </a:ext>
              </a:extLst>
            </p:cNvPr>
            <p:cNvSpPr/>
            <p:nvPr/>
          </p:nvSpPr>
          <p:spPr>
            <a:xfrm>
              <a:off x="5032225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5" y="0"/>
                    <a:pt x="0" y="644"/>
                    <a:pt x="0" y="1447"/>
                  </a:cubicBezTo>
                  <a:cubicBezTo>
                    <a:pt x="0" y="2247"/>
                    <a:pt x="645" y="2893"/>
                    <a:pt x="1447" y="2893"/>
                  </a:cubicBezTo>
                  <a:cubicBezTo>
                    <a:pt x="2247" y="2893"/>
                    <a:pt x="2893" y="2247"/>
                    <a:pt x="2893" y="1447"/>
                  </a:cubicBezTo>
                  <a:cubicBezTo>
                    <a:pt x="2893" y="644"/>
                    <a:pt x="2247" y="0"/>
                    <a:pt x="1447" y="0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1;p64">
              <a:extLst>
                <a:ext uri="{FF2B5EF4-FFF2-40B4-BE49-F238E27FC236}">
                  <a16:creationId xmlns:a16="http://schemas.microsoft.com/office/drawing/2014/main" id="{3E0E7A8A-D286-6953-9FCF-1A7DFD340206}"/>
                </a:ext>
              </a:extLst>
            </p:cNvPr>
            <p:cNvSpPr/>
            <p:nvPr/>
          </p:nvSpPr>
          <p:spPr>
            <a:xfrm>
              <a:off x="5176350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7" y="0"/>
                    <a:pt x="1" y="644"/>
                    <a:pt x="1" y="1447"/>
                  </a:cubicBezTo>
                  <a:cubicBezTo>
                    <a:pt x="1" y="2247"/>
                    <a:pt x="647" y="2893"/>
                    <a:pt x="1447" y="2893"/>
                  </a:cubicBezTo>
                  <a:cubicBezTo>
                    <a:pt x="2249" y="2893"/>
                    <a:pt x="2893" y="2247"/>
                    <a:pt x="2893" y="1447"/>
                  </a:cubicBezTo>
                  <a:cubicBezTo>
                    <a:pt x="2893" y="644"/>
                    <a:pt x="2249" y="0"/>
                    <a:pt x="1447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2;p64">
              <a:extLst>
                <a:ext uri="{FF2B5EF4-FFF2-40B4-BE49-F238E27FC236}">
                  <a16:creationId xmlns:a16="http://schemas.microsoft.com/office/drawing/2014/main" id="{7B86488B-71A4-44F2-23CF-522CDB156122}"/>
                </a:ext>
              </a:extLst>
            </p:cNvPr>
            <p:cNvSpPr/>
            <p:nvPr/>
          </p:nvSpPr>
          <p:spPr>
            <a:xfrm>
              <a:off x="5320525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5" y="0"/>
                    <a:pt x="1" y="644"/>
                    <a:pt x="1" y="1447"/>
                  </a:cubicBezTo>
                  <a:cubicBezTo>
                    <a:pt x="1" y="2247"/>
                    <a:pt x="645" y="2893"/>
                    <a:pt x="1447" y="2893"/>
                  </a:cubicBezTo>
                  <a:cubicBezTo>
                    <a:pt x="2247" y="2893"/>
                    <a:pt x="2893" y="2247"/>
                    <a:pt x="2893" y="1447"/>
                  </a:cubicBezTo>
                  <a:cubicBezTo>
                    <a:pt x="2893" y="644"/>
                    <a:pt x="2247" y="0"/>
                    <a:pt x="1447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3;p64">
              <a:extLst>
                <a:ext uri="{FF2B5EF4-FFF2-40B4-BE49-F238E27FC236}">
                  <a16:creationId xmlns:a16="http://schemas.microsoft.com/office/drawing/2014/main" id="{012163AF-D291-D8C4-5743-AAA6B74C0E95}"/>
                </a:ext>
              </a:extLst>
            </p:cNvPr>
            <p:cNvSpPr/>
            <p:nvPr/>
          </p:nvSpPr>
          <p:spPr>
            <a:xfrm>
              <a:off x="5032225" y="1682975"/>
              <a:ext cx="1357475" cy="936775"/>
            </a:xfrm>
            <a:custGeom>
              <a:avLst/>
              <a:gdLst/>
              <a:ahLst/>
              <a:cxnLst/>
              <a:rect l="l" t="t" r="r" b="b"/>
              <a:pathLst>
                <a:path w="54299" h="37471" extrusionOk="0">
                  <a:moveTo>
                    <a:pt x="54260" y="0"/>
                  </a:moveTo>
                  <a:lnTo>
                    <a:pt x="0" y="39"/>
                  </a:lnTo>
                  <a:lnTo>
                    <a:pt x="40" y="37470"/>
                  </a:lnTo>
                  <a:lnTo>
                    <a:pt x="54299" y="37450"/>
                  </a:lnTo>
                  <a:lnTo>
                    <a:pt x="54260" y="0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4;p64">
              <a:extLst>
                <a:ext uri="{FF2B5EF4-FFF2-40B4-BE49-F238E27FC236}">
                  <a16:creationId xmlns:a16="http://schemas.microsoft.com/office/drawing/2014/main" id="{8B9C383D-FD25-3A41-18BC-68B3B8EB237A}"/>
                </a:ext>
              </a:extLst>
            </p:cNvPr>
            <p:cNvSpPr/>
            <p:nvPr/>
          </p:nvSpPr>
          <p:spPr>
            <a:xfrm>
              <a:off x="5032700" y="1795850"/>
              <a:ext cx="1357000" cy="823900"/>
            </a:xfrm>
            <a:custGeom>
              <a:avLst/>
              <a:gdLst/>
              <a:ahLst/>
              <a:cxnLst/>
              <a:rect l="l" t="t" r="r" b="b"/>
              <a:pathLst>
                <a:path w="54280" h="32956" extrusionOk="0">
                  <a:moveTo>
                    <a:pt x="11592" y="1"/>
                  </a:moveTo>
                  <a:lnTo>
                    <a:pt x="0" y="12197"/>
                  </a:lnTo>
                  <a:lnTo>
                    <a:pt x="21" y="32955"/>
                  </a:lnTo>
                  <a:lnTo>
                    <a:pt x="54280" y="32935"/>
                  </a:lnTo>
                  <a:lnTo>
                    <a:pt x="54280" y="22927"/>
                  </a:lnTo>
                  <a:lnTo>
                    <a:pt x="46285" y="14523"/>
                  </a:lnTo>
                  <a:lnTo>
                    <a:pt x="35847" y="25507"/>
                  </a:lnTo>
                  <a:lnTo>
                    <a:pt x="34968" y="24569"/>
                  </a:lnTo>
                  <a:lnTo>
                    <a:pt x="11592" y="1"/>
                  </a:ln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5;p64">
              <a:extLst>
                <a:ext uri="{FF2B5EF4-FFF2-40B4-BE49-F238E27FC236}">
                  <a16:creationId xmlns:a16="http://schemas.microsoft.com/office/drawing/2014/main" id="{0829C587-A8A4-BD5B-4074-CAC57A457415}"/>
                </a:ext>
              </a:extLst>
            </p:cNvPr>
            <p:cNvSpPr/>
            <p:nvPr/>
          </p:nvSpPr>
          <p:spPr>
            <a:xfrm>
              <a:off x="5778375" y="1865250"/>
              <a:ext cx="285375" cy="285400"/>
            </a:xfrm>
            <a:custGeom>
              <a:avLst/>
              <a:gdLst/>
              <a:ahLst/>
              <a:cxnLst/>
              <a:rect l="l" t="t" r="r" b="b"/>
              <a:pathLst>
                <a:path w="11415" h="11416" extrusionOk="0">
                  <a:moveTo>
                    <a:pt x="5707" y="0"/>
                  </a:moveTo>
                  <a:cubicBezTo>
                    <a:pt x="2561" y="0"/>
                    <a:pt x="0" y="2560"/>
                    <a:pt x="0" y="5708"/>
                  </a:cubicBezTo>
                  <a:cubicBezTo>
                    <a:pt x="0" y="8854"/>
                    <a:pt x="2561" y="11415"/>
                    <a:pt x="5707" y="11415"/>
                  </a:cubicBezTo>
                  <a:cubicBezTo>
                    <a:pt x="8855" y="11415"/>
                    <a:pt x="11415" y="8854"/>
                    <a:pt x="11415" y="5708"/>
                  </a:cubicBezTo>
                  <a:cubicBezTo>
                    <a:pt x="11415" y="2560"/>
                    <a:pt x="8855" y="0"/>
                    <a:pt x="5707" y="0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6;p64">
              <a:extLst>
                <a:ext uri="{FF2B5EF4-FFF2-40B4-BE49-F238E27FC236}">
                  <a16:creationId xmlns:a16="http://schemas.microsoft.com/office/drawing/2014/main" id="{D5D69560-85D8-4651-EB0E-C7C69D9B73E2}"/>
                </a:ext>
              </a:extLst>
            </p:cNvPr>
            <p:cNvSpPr/>
            <p:nvPr/>
          </p:nvSpPr>
          <p:spPr>
            <a:xfrm>
              <a:off x="1308750" y="786800"/>
              <a:ext cx="5184050" cy="200875"/>
            </a:xfrm>
            <a:custGeom>
              <a:avLst/>
              <a:gdLst/>
              <a:ahLst/>
              <a:cxnLst/>
              <a:rect l="l" t="t" r="r" b="b"/>
              <a:pathLst>
                <a:path w="207362" h="8035" extrusionOk="0">
                  <a:moveTo>
                    <a:pt x="4007" y="0"/>
                  </a:moveTo>
                  <a:cubicBezTo>
                    <a:pt x="1799" y="0"/>
                    <a:pt x="1" y="1798"/>
                    <a:pt x="1" y="4008"/>
                  </a:cubicBezTo>
                  <a:cubicBezTo>
                    <a:pt x="1" y="6236"/>
                    <a:pt x="1799" y="8034"/>
                    <a:pt x="4007" y="8034"/>
                  </a:cubicBezTo>
                  <a:lnTo>
                    <a:pt x="203335" y="8034"/>
                  </a:lnTo>
                  <a:cubicBezTo>
                    <a:pt x="205563" y="8034"/>
                    <a:pt x="207361" y="6236"/>
                    <a:pt x="207361" y="4008"/>
                  </a:cubicBezTo>
                  <a:cubicBezTo>
                    <a:pt x="207361" y="1798"/>
                    <a:pt x="205563" y="0"/>
                    <a:pt x="203335" y="0"/>
                  </a:cubicBezTo>
                  <a:close/>
                </a:path>
              </a:pathLst>
            </a:custGeom>
            <a:solidFill>
              <a:srgbClr val="D2D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7;p64">
              <a:extLst>
                <a:ext uri="{FF2B5EF4-FFF2-40B4-BE49-F238E27FC236}">
                  <a16:creationId xmlns:a16="http://schemas.microsoft.com/office/drawing/2014/main" id="{54396EC9-B5D3-D390-0C49-7A939AEB2B58}"/>
                </a:ext>
              </a:extLst>
            </p:cNvPr>
            <p:cNvSpPr/>
            <p:nvPr/>
          </p:nvSpPr>
          <p:spPr>
            <a:xfrm>
              <a:off x="1298975" y="575225"/>
              <a:ext cx="91375" cy="91375"/>
            </a:xfrm>
            <a:custGeom>
              <a:avLst/>
              <a:gdLst/>
              <a:ahLst/>
              <a:cxnLst/>
              <a:rect l="l" t="t" r="r" b="b"/>
              <a:pathLst>
                <a:path w="3655" h="3655" extrusionOk="0">
                  <a:moveTo>
                    <a:pt x="1838" y="1"/>
                  </a:moveTo>
                  <a:cubicBezTo>
                    <a:pt x="822" y="1"/>
                    <a:pt x="1" y="822"/>
                    <a:pt x="1" y="1838"/>
                  </a:cubicBezTo>
                  <a:cubicBezTo>
                    <a:pt x="1" y="2834"/>
                    <a:pt x="822" y="3655"/>
                    <a:pt x="1838" y="3655"/>
                  </a:cubicBezTo>
                  <a:cubicBezTo>
                    <a:pt x="2834" y="3655"/>
                    <a:pt x="3655" y="2834"/>
                    <a:pt x="3655" y="1838"/>
                  </a:cubicBezTo>
                  <a:cubicBezTo>
                    <a:pt x="3655" y="822"/>
                    <a:pt x="2834" y="1"/>
                    <a:pt x="1838" y="1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8;p64">
              <a:extLst>
                <a:ext uri="{FF2B5EF4-FFF2-40B4-BE49-F238E27FC236}">
                  <a16:creationId xmlns:a16="http://schemas.microsoft.com/office/drawing/2014/main" id="{04BD0718-2C38-910C-5EE4-6855AE66808D}"/>
                </a:ext>
              </a:extLst>
            </p:cNvPr>
            <p:cNvSpPr/>
            <p:nvPr/>
          </p:nvSpPr>
          <p:spPr>
            <a:xfrm>
              <a:off x="1481225" y="575225"/>
              <a:ext cx="91425" cy="91375"/>
            </a:xfrm>
            <a:custGeom>
              <a:avLst/>
              <a:gdLst/>
              <a:ahLst/>
              <a:cxnLst/>
              <a:rect l="l" t="t" r="r" b="b"/>
              <a:pathLst>
                <a:path w="3657" h="3655" extrusionOk="0">
                  <a:moveTo>
                    <a:pt x="1838" y="1"/>
                  </a:moveTo>
                  <a:cubicBezTo>
                    <a:pt x="821" y="1"/>
                    <a:pt x="0" y="822"/>
                    <a:pt x="0" y="1838"/>
                  </a:cubicBezTo>
                  <a:cubicBezTo>
                    <a:pt x="0" y="2834"/>
                    <a:pt x="821" y="3655"/>
                    <a:pt x="1838" y="3655"/>
                  </a:cubicBezTo>
                  <a:cubicBezTo>
                    <a:pt x="2835" y="3655"/>
                    <a:pt x="3656" y="2834"/>
                    <a:pt x="3656" y="1838"/>
                  </a:cubicBezTo>
                  <a:cubicBezTo>
                    <a:pt x="3656" y="822"/>
                    <a:pt x="2835" y="1"/>
                    <a:pt x="1838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9;p64">
              <a:extLst>
                <a:ext uri="{FF2B5EF4-FFF2-40B4-BE49-F238E27FC236}">
                  <a16:creationId xmlns:a16="http://schemas.microsoft.com/office/drawing/2014/main" id="{1FDAE48A-4155-29AA-CFB7-1E5DB231F23C}"/>
                </a:ext>
              </a:extLst>
            </p:cNvPr>
            <p:cNvSpPr/>
            <p:nvPr/>
          </p:nvSpPr>
          <p:spPr>
            <a:xfrm>
              <a:off x="1663500" y="575225"/>
              <a:ext cx="91400" cy="91375"/>
            </a:xfrm>
            <a:custGeom>
              <a:avLst/>
              <a:gdLst/>
              <a:ahLst/>
              <a:cxnLst/>
              <a:rect l="l" t="t" r="r" b="b"/>
              <a:pathLst>
                <a:path w="3656" h="3655" extrusionOk="0">
                  <a:moveTo>
                    <a:pt x="1838" y="1"/>
                  </a:moveTo>
                  <a:cubicBezTo>
                    <a:pt x="822" y="1"/>
                    <a:pt x="1" y="822"/>
                    <a:pt x="1" y="1838"/>
                  </a:cubicBezTo>
                  <a:cubicBezTo>
                    <a:pt x="1" y="2834"/>
                    <a:pt x="822" y="3655"/>
                    <a:pt x="1838" y="3655"/>
                  </a:cubicBezTo>
                  <a:cubicBezTo>
                    <a:pt x="2834" y="3655"/>
                    <a:pt x="3655" y="2834"/>
                    <a:pt x="3655" y="1838"/>
                  </a:cubicBezTo>
                  <a:cubicBezTo>
                    <a:pt x="3655" y="822"/>
                    <a:pt x="2834" y="1"/>
                    <a:pt x="1838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0;p64">
              <a:extLst>
                <a:ext uri="{FF2B5EF4-FFF2-40B4-BE49-F238E27FC236}">
                  <a16:creationId xmlns:a16="http://schemas.microsoft.com/office/drawing/2014/main" id="{A925C471-04BC-20AD-1ACA-F58E6A0D2264}"/>
                </a:ext>
              </a:extLst>
            </p:cNvPr>
            <p:cNvSpPr/>
            <p:nvPr/>
          </p:nvSpPr>
          <p:spPr>
            <a:xfrm>
              <a:off x="1419175" y="858650"/>
              <a:ext cx="2208200" cy="57175"/>
            </a:xfrm>
            <a:custGeom>
              <a:avLst/>
              <a:gdLst/>
              <a:ahLst/>
              <a:cxnLst/>
              <a:rect l="l" t="t" r="r" b="b"/>
              <a:pathLst>
                <a:path w="88328" h="2287" extrusionOk="0">
                  <a:moveTo>
                    <a:pt x="1153" y="0"/>
                  </a:moveTo>
                  <a:cubicBezTo>
                    <a:pt x="509" y="0"/>
                    <a:pt x="1" y="508"/>
                    <a:pt x="1" y="1134"/>
                  </a:cubicBezTo>
                  <a:cubicBezTo>
                    <a:pt x="1" y="1778"/>
                    <a:pt x="509" y="2286"/>
                    <a:pt x="1153" y="2286"/>
                  </a:cubicBezTo>
                  <a:lnTo>
                    <a:pt x="87175" y="2286"/>
                  </a:lnTo>
                  <a:cubicBezTo>
                    <a:pt x="87819" y="2286"/>
                    <a:pt x="88328" y="1778"/>
                    <a:pt x="88328" y="1134"/>
                  </a:cubicBezTo>
                  <a:cubicBezTo>
                    <a:pt x="88328" y="508"/>
                    <a:pt x="87819" y="0"/>
                    <a:pt x="87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1;p64">
              <a:extLst>
                <a:ext uri="{FF2B5EF4-FFF2-40B4-BE49-F238E27FC236}">
                  <a16:creationId xmlns:a16="http://schemas.microsoft.com/office/drawing/2014/main" id="{3D815B74-29ED-91BD-BB54-44F3B82C3C93}"/>
                </a:ext>
              </a:extLst>
            </p:cNvPr>
            <p:cNvSpPr/>
            <p:nvPr/>
          </p:nvSpPr>
          <p:spPr>
            <a:xfrm>
              <a:off x="3772000" y="858650"/>
              <a:ext cx="927000" cy="57175"/>
            </a:xfrm>
            <a:custGeom>
              <a:avLst/>
              <a:gdLst/>
              <a:ahLst/>
              <a:cxnLst/>
              <a:rect l="l" t="t" r="r" b="b"/>
              <a:pathLst>
                <a:path w="37080" h="2287" extrusionOk="0">
                  <a:moveTo>
                    <a:pt x="1154" y="0"/>
                  </a:moveTo>
                  <a:cubicBezTo>
                    <a:pt x="529" y="0"/>
                    <a:pt x="0" y="508"/>
                    <a:pt x="0" y="1134"/>
                  </a:cubicBezTo>
                  <a:cubicBezTo>
                    <a:pt x="0" y="1778"/>
                    <a:pt x="529" y="2286"/>
                    <a:pt x="1154" y="2286"/>
                  </a:cubicBezTo>
                  <a:lnTo>
                    <a:pt x="35925" y="2286"/>
                  </a:lnTo>
                  <a:cubicBezTo>
                    <a:pt x="36551" y="2286"/>
                    <a:pt x="37079" y="1778"/>
                    <a:pt x="37079" y="1134"/>
                  </a:cubicBezTo>
                  <a:cubicBezTo>
                    <a:pt x="37079" y="508"/>
                    <a:pt x="36551" y="0"/>
                    <a:pt x="359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2;p64">
              <a:extLst>
                <a:ext uri="{FF2B5EF4-FFF2-40B4-BE49-F238E27FC236}">
                  <a16:creationId xmlns:a16="http://schemas.microsoft.com/office/drawing/2014/main" id="{F48B4415-F06F-9274-EFE5-69BC0A8A97E3}"/>
                </a:ext>
              </a:extLst>
            </p:cNvPr>
            <p:cNvSpPr/>
            <p:nvPr/>
          </p:nvSpPr>
          <p:spPr>
            <a:xfrm>
              <a:off x="778075" y="1489975"/>
              <a:ext cx="2154950" cy="2154425"/>
            </a:xfrm>
            <a:custGeom>
              <a:avLst/>
              <a:gdLst/>
              <a:ahLst/>
              <a:cxnLst/>
              <a:rect l="l" t="t" r="r" b="b"/>
              <a:pathLst>
                <a:path w="86198" h="86177" extrusionOk="0">
                  <a:moveTo>
                    <a:pt x="1583" y="0"/>
                  </a:moveTo>
                  <a:cubicBezTo>
                    <a:pt x="705" y="0"/>
                    <a:pt x="1" y="704"/>
                    <a:pt x="1" y="1564"/>
                  </a:cubicBezTo>
                  <a:lnTo>
                    <a:pt x="1" y="84594"/>
                  </a:lnTo>
                  <a:cubicBezTo>
                    <a:pt x="1" y="85473"/>
                    <a:pt x="705" y="86177"/>
                    <a:pt x="1583" y="86177"/>
                  </a:cubicBezTo>
                  <a:lnTo>
                    <a:pt x="84614" y="86177"/>
                  </a:lnTo>
                  <a:cubicBezTo>
                    <a:pt x="85494" y="86177"/>
                    <a:pt x="86198" y="85473"/>
                    <a:pt x="86198" y="84594"/>
                  </a:cubicBezTo>
                  <a:lnTo>
                    <a:pt x="86198" y="1564"/>
                  </a:lnTo>
                  <a:cubicBezTo>
                    <a:pt x="86198" y="704"/>
                    <a:pt x="85494" y="0"/>
                    <a:pt x="84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3;p64">
              <a:extLst>
                <a:ext uri="{FF2B5EF4-FFF2-40B4-BE49-F238E27FC236}">
                  <a16:creationId xmlns:a16="http://schemas.microsoft.com/office/drawing/2014/main" id="{321A3F6B-3914-6029-FA37-97DE2EFB790B}"/>
                </a:ext>
              </a:extLst>
            </p:cNvPr>
            <p:cNvSpPr/>
            <p:nvPr/>
          </p:nvSpPr>
          <p:spPr>
            <a:xfrm>
              <a:off x="816675" y="2619725"/>
              <a:ext cx="2077725" cy="986575"/>
            </a:xfrm>
            <a:custGeom>
              <a:avLst/>
              <a:gdLst/>
              <a:ahLst/>
              <a:cxnLst/>
              <a:rect l="l" t="t" r="r" b="b"/>
              <a:pathLst>
                <a:path w="83109" h="39463" extrusionOk="0">
                  <a:moveTo>
                    <a:pt x="83070" y="0"/>
                  </a:moveTo>
                  <a:lnTo>
                    <a:pt x="0" y="19"/>
                  </a:lnTo>
                  <a:lnTo>
                    <a:pt x="39" y="39462"/>
                  </a:lnTo>
                  <a:lnTo>
                    <a:pt x="83070" y="39462"/>
                  </a:lnTo>
                  <a:lnTo>
                    <a:pt x="83109" y="39443"/>
                  </a:lnTo>
                  <a:lnTo>
                    <a:pt x="83070" y="0"/>
                  </a:ln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4;p64">
              <a:extLst>
                <a:ext uri="{FF2B5EF4-FFF2-40B4-BE49-F238E27FC236}">
                  <a16:creationId xmlns:a16="http://schemas.microsoft.com/office/drawing/2014/main" id="{739D367F-D47E-3718-4FBA-90385F46DC92}"/>
                </a:ext>
              </a:extLst>
            </p:cNvPr>
            <p:cNvSpPr/>
            <p:nvPr/>
          </p:nvSpPr>
          <p:spPr>
            <a:xfrm>
              <a:off x="816675" y="1528075"/>
              <a:ext cx="2076750" cy="1091675"/>
            </a:xfrm>
            <a:custGeom>
              <a:avLst/>
              <a:gdLst/>
              <a:ahLst/>
              <a:cxnLst/>
              <a:rect l="l" t="t" r="r" b="b"/>
              <a:pathLst>
                <a:path w="83070" h="43667" extrusionOk="0">
                  <a:moveTo>
                    <a:pt x="83070" y="1"/>
                  </a:moveTo>
                  <a:lnTo>
                    <a:pt x="0" y="40"/>
                  </a:lnTo>
                  <a:lnTo>
                    <a:pt x="39" y="43666"/>
                  </a:lnTo>
                  <a:lnTo>
                    <a:pt x="83070" y="43666"/>
                  </a:lnTo>
                  <a:lnTo>
                    <a:pt x="83070" y="1"/>
                  </a:lnTo>
                  <a:close/>
                </a:path>
              </a:pathLst>
            </a:cu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8099331" scaled="0"/>
            </a:gra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5;p64">
              <a:extLst>
                <a:ext uri="{FF2B5EF4-FFF2-40B4-BE49-F238E27FC236}">
                  <a16:creationId xmlns:a16="http://schemas.microsoft.com/office/drawing/2014/main" id="{B9C74452-6654-B822-7282-21AA8855BD3C}"/>
                </a:ext>
              </a:extLst>
            </p:cNvPr>
            <p:cNvSpPr/>
            <p:nvPr/>
          </p:nvSpPr>
          <p:spPr>
            <a:xfrm>
              <a:off x="1741175" y="1781200"/>
              <a:ext cx="414900" cy="576625"/>
            </a:xfrm>
            <a:custGeom>
              <a:avLst/>
              <a:gdLst/>
              <a:ahLst/>
              <a:cxnLst/>
              <a:rect l="l" t="t" r="r" b="b"/>
              <a:pathLst>
                <a:path w="16596" h="23065" extrusionOk="0">
                  <a:moveTo>
                    <a:pt x="6862" y="1"/>
                  </a:moveTo>
                  <a:cubicBezTo>
                    <a:pt x="6198" y="1"/>
                    <a:pt x="5650" y="548"/>
                    <a:pt x="5650" y="1231"/>
                  </a:cubicBezTo>
                  <a:lnTo>
                    <a:pt x="5650" y="3402"/>
                  </a:lnTo>
                  <a:lnTo>
                    <a:pt x="157" y="10574"/>
                  </a:lnTo>
                  <a:cubicBezTo>
                    <a:pt x="40" y="10712"/>
                    <a:pt x="1" y="10868"/>
                    <a:pt x="1" y="11024"/>
                  </a:cubicBezTo>
                  <a:lnTo>
                    <a:pt x="1" y="22322"/>
                  </a:lnTo>
                  <a:cubicBezTo>
                    <a:pt x="1" y="22731"/>
                    <a:pt x="334" y="23065"/>
                    <a:pt x="744" y="23065"/>
                  </a:cubicBezTo>
                  <a:lnTo>
                    <a:pt x="13430" y="23065"/>
                  </a:lnTo>
                  <a:cubicBezTo>
                    <a:pt x="14329" y="23065"/>
                    <a:pt x="15051" y="22341"/>
                    <a:pt x="15051" y="21441"/>
                  </a:cubicBezTo>
                  <a:cubicBezTo>
                    <a:pt x="15051" y="20542"/>
                    <a:pt x="14329" y="19820"/>
                    <a:pt x="13430" y="19820"/>
                  </a:cubicBezTo>
                  <a:lnTo>
                    <a:pt x="14035" y="19820"/>
                  </a:lnTo>
                  <a:cubicBezTo>
                    <a:pt x="15012" y="19820"/>
                    <a:pt x="15794" y="19018"/>
                    <a:pt x="15794" y="18040"/>
                  </a:cubicBezTo>
                  <a:cubicBezTo>
                    <a:pt x="15794" y="17084"/>
                    <a:pt x="15012" y="16281"/>
                    <a:pt x="14035" y="16281"/>
                  </a:cubicBezTo>
                  <a:lnTo>
                    <a:pt x="14368" y="16281"/>
                  </a:lnTo>
                  <a:cubicBezTo>
                    <a:pt x="15384" y="16281"/>
                    <a:pt x="16205" y="15460"/>
                    <a:pt x="16205" y="14444"/>
                  </a:cubicBezTo>
                  <a:cubicBezTo>
                    <a:pt x="16205" y="13428"/>
                    <a:pt x="15384" y="12607"/>
                    <a:pt x="14368" y="12607"/>
                  </a:cubicBezTo>
                  <a:lnTo>
                    <a:pt x="14681" y="12607"/>
                  </a:lnTo>
                  <a:cubicBezTo>
                    <a:pt x="15736" y="12607"/>
                    <a:pt x="16596" y="11747"/>
                    <a:pt x="16596" y="10691"/>
                  </a:cubicBezTo>
                  <a:cubicBezTo>
                    <a:pt x="16596" y="9636"/>
                    <a:pt x="15736" y="8776"/>
                    <a:pt x="14681" y="8776"/>
                  </a:cubicBezTo>
                  <a:lnTo>
                    <a:pt x="7819" y="8776"/>
                  </a:lnTo>
                  <a:cubicBezTo>
                    <a:pt x="8836" y="7193"/>
                    <a:pt x="9383" y="5336"/>
                    <a:pt x="9383" y="3459"/>
                  </a:cubicBezTo>
                  <a:lnTo>
                    <a:pt x="9383" y="2521"/>
                  </a:lnTo>
                  <a:cubicBezTo>
                    <a:pt x="9383" y="1134"/>
                    <a:pt x="8249" y="1"/>
                    <a:pt x="6862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6;p64">
              <a:extLst>
                <a:ext uri="{FF2B5EF4-FFF2-40B4-BE49-F238E27FC236}">
                  <a16:creationId xmlns:a16="http://schemas.microsoft.com/office/drawing/2014/main" id="{C7678BD1-6FBA-6D80-075E-9D2367488A84}"/>
                </a:ext>
              </a:extLst>
            </p:cNvPr>
            <p:cNvSpPr/>
            <p:nvPr/>
          </p:nvSpPr>
          <p:spPr>
            <a:xfrm>
              <a:off x="1555025" y="2032375"/>
              <a:ext cx="157375" cy="372350"/>
            </a:xfrm>
            <a:custGeom>
              <a:avLst/>
              <a:gdLst/>
              <a:ahLst/>
              <a:cxnLst/>
              <a:rect l="l" t="t" r="r" b="b"/>
              <a:pathLst>
                <a:path w="6295" h="14894" extrusionOk="0">
                  <a:moveTo>
                    <a:pt x="997" y="0"/>
                  </a:moveTo>
                  <a:cubicBezTo>
                    <a:pt x="449" y="0"/>
                    <a:pt x="1" y="430"/>
                    <a:pt x="1" y="977"/>
                  </a:cubicBezTo>
                  <a:lnTo>
                    <a:pt x="1" y="13896"/>
                  </a:lnTo>
                  <a:cubicBezTo>
                    <a:pt x="1" y="14444"/>
                    <a:pt x="449" y="14894"/>
                    <a:pt x="997" y="14894"/>
                  </a:cubicBezTo>
                  <a:lnTo>
                    <a:pt x="5297" y="14894"/>
                  </a:lnTo>
                  <a:cubicBezTo>
                    <a:pt x="5844" y="14894"/>
                    <a:pt x="6294" y="14444"/>
                    <a:pt x="6294" y="13896"/>
                  </a:cubicBezTo>
                  <a:lnTo>
                    <a:pt x="6294" y="977"/>
                  </a:lnTo>
                  <a:cubicBezTo>
                    <a:pt x="6294" y="430"/>
                    <a:pt x="5844" y="0"/>
                    <a:pt x="5297" y="0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7;p64">
              <a:extLst>
                <a:ext uri="{FF2B5EF4-FFF2-40B4-BE49-F238E27FC236}">
                  <a16:creationId xmlns:a16="http://schemas.microsoft.com/office/drawing/2014/main" id="{3A253112-0F7B-1D44-88AB-0EF836576E56}"/>
                </a:ext>
              </a:extLst>
            </p:cNvPr>
            <p:cNvSpPr/>
            <p:nvPr/>
          </p:nvSpPr>
          <p:spPr>
            <a:xfrm>
              <a:off x="1246200" y="2803450"/>
              <a:ext cx="130475" cy="130475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0" y="0"/>
                  </a:moveTo>
                  <a:cubicBezTo>
                    <a:pt x="1173" y="0"/>
                    <a:pt x="1" y="1173"/>
                    <a:pt x="1" y="2619"/>
                  </a:cubicBezTo>
                  <a:cubicBezTo>
                    <a:pt x="1" y="4066"/>
                    <a:pt x="1173" y="5218"/>
                    <a:pt x="2600" y="5218"/>
                  </a:cubicBezTo>
                  <a:cubicBezTo>
                    <a:pt x="4046" y="5218"/>
                    <a:pt x="5219" y="4066"/>
                    <a:pt x="5219" y="2619"/>
                  </a:cubicBezTo>
                  <a:cubicBezTo>
                    <a:pt x="5219" y="1173"/>
                    <a:pt x="4046" y="0"/>
                    <a:pt x="2600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8;p64">
              <a:extLst>
                <a:ext uri="{FF2B5EF4-FFF2-40B4-BE49-F238E27FC236}">
                  <a16:creationId xmlns:a16="http://schemas.microsoft.com/office/drawing/2014/main" id="{307D6E83-EBED-EE51-D35F-F919F3398915}"/>
                </a:ext>
              </a:extLst>
            </p:cNvPr>
            <p:cNvSpPr/>
            <p:nvPr/>
          </p:nvSpPr>
          <p:spPr>
            <a:xfrm>
              <a:off x="1246200" y="3047775"/>
              <a:ext cx="130475" cy="130475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0" y="0"/>
                  </a:moveTo>
                  <a:cubicBezTo>
                    <a:pt x="1173" y="0"/>
                    <a:pt x="1" y="1173"/>
                    <a:pt x="1" y="2619"/>
                  </a:cubicBezTo>
                  <a:cubicBezTo>
                    <a:pt x="1" y="4045"/>
                    <a:pt x="1173" y="5218"/>
                    <a:pt x="2600" y="5218"/>
                  </a:cubicBezTo>
                  <a:cubicBezTo>
                    <a:pt x="4046" y="5218"/>
                    <a:pt x="5219" y="4045"/>
                    <a:pt x="5219" y="2619"/>
                  </a:cubicBezTo>
                  <a:cubicBezTo>
                    <a:pt x="5219" y="1173"/>
                    <a:pt x="4046" y="0"/>
                    <a:pt x="2600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9;p64">
              <a:extLst>
                <a:ext uri="{FF2B5EF4-FFF2-40B4-BE49-F238E27FC236}">
                  <a16:creationId xmlns:a16="http://schemas.microsoft.com/office/drawing/2014/main" id="{D7AE8C9E-DF68-CD5B-0387-FAE98BE40744}"/>
                </a:ext>
              </a:extLst>
            </p:cNvPr>
            <p:cNvSpPr/>
            <p:nvPr/>
          </p:nvSpPr>
          <p:spPr>
            <a:xfrm>
              <a:off x="1246200" y="3292075"/>
              <a:ext cx="130475" cy="130475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0" y="1"/>
                  </a:moveTo>
                  <a:cubicBezTo>
                    <a:pt x="1173" y="1"/>
                    <a:pt x="1" y="1153"/>
                    <a:pt x="1" y="2600"/>
                  </a:cubicBezTo>
                  <a:cubicBezTo>
                    <a:pt x="1" y="4046"/>
                    <a:pt x="1173" y="5219"/>
                    <a:pt x="2600" y="5219"/>
                  </a:cubicBezTo>
                  <a:cubicBezTo>
                    <a:pt x="4046" y="5219"/>
                    <a:pt x="5219" y="4046"/>
                    <a:pt x="5219" y="2600"/>
                  </a:cubicBezTo>
                  <a:cubicBezTo>
                    <a:pt x="5219" y="1153"/>
                    <a:pt x="4046" y="1"/>
                    <a:pt x="2600" y="1"/>
                  </a:cubicBezTo>
                  <a:close/>
                </a:path>
              </a:pathLst>
            </a:custGeom>
            <a:solidFill>
              <a:srgbClr val="C7A2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0;p64">
              <a:extLst>
                <a:ext uri="{FF2B5EF4-FFF2-40B4-BE49-F238E27FC236}">
                  <a16:creationId xmlns:a16="http://schemas.microsoft.com/office/drawing/2014/main" id="{CF9C47F0-FA4A-3922-E6F2-29E636733E4A}"/>
                </a:ext>
              </a:extLst>
            </p:cNvPr>
            <p:cNvSpPr/>
            <p:nvPr/>
          </p:nvSpPr>
          <p:spPr>
            <a:xfrm>
              <a:off x="3188075" y="1489975"/>
              <a:ext cx="1510925" cy="2154425"/>
            </a:xfrm>
            <a:custGeom>
              <a:avLst/>
              <a:gdLst/>
              <a:ahLst/>
              <a:cxnLst/>
              <a:rect l="l" t="t" r="r" b="b"/>
              <a:pathLst>
                <a:path w="60437" h="86177" extrusionOk="0">
                  <a:moveTo>
                    <a:pt x="1583" y="0"/>
                  </a:moveTo>
                  <a:cubicBezTo>
                    <a:pt x="704" y="0"/>
                    <a:pt x="1" y="704"/>
                    <a:pt x="1" y="1564"/>
                  </a:cubicBezTo>
                  <a:lnTo>
                    <a:pt x="1" y="84594"/>
                  </a:lnTo>
                  <a:cubicBezTo>
                    <a:pt x="1" y="85473"/>
                    <a:pt x="704" y="86177"/>
                    <a:pt x="1583" y="86177"/>
                  </a:cubicBezTo>
                  <a:lnTo>
                    <a:pt x="58852" y="86177"/>
                  </a:lnTo>
                  <a:cubicBezTo>
                    <a:pt x="59712" y="86177"/>
                    <a:pt x="60436" y="85473"/>
                    <a:pt x="60436" y="84594"/>
                  </a:cubicBezTo>
                  <a:lnTo>
                    <a:pt x="60436" y="1564"/>
                  </a:lnTo>
                  <a:cubicBezTo>
                    <a:pt x="60436" y="704"/>
                    <a:pt x="59712" y="0"/>
                    <a:pt x="58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1;p64">
              <a:extLst>
                <a:ext uri="{FF2B5EF4-FFF2-40B4-BE49-F238E27FC236}">
                  <a16:creationId xmlns:a16="http://schemas.microsoft.com/office/drawing/2014/main" id="{DAA7B5A2-15D6-8016-CC0E-EE8795947E97}"/>
                </a:ext>
              </a:extLst>
            </p:cNvPr>
            <p:cNvSpPr/>
            <p:nvPr/>
          </p:nvSpPr>
          <p:spPr>
            <a:xfrm>
              <a:off x="3264775" y="1682975"/>
              <a:ext cx="1357475" cy="936775"/>
            </a:xfrm>
            <a:custGeom>
              <a:avLst/>
              <a:gdLst/>
              <a:ahLst/>
              <a:cxnLst/>
              <a:rect l="l" t="t" r="r" b="b"/>
              <a:pathLst>
                <a:path w="54299" h="37471" extrusionOk="0">
                  <a:moveTo>
                    <a:pt x="54241" y="0"/>
                  </a:moveTo>
                  <a:lnTo>
                    <a:pt x="1" y="39"/>
                  </a:lnTo>
                  <a:lnTo>
                    <a:pt x="40" y="37470"/>
                  </a:lnTo>
                  <a:lnTo>
                    <a:pt x="54299" y="37450"/>
                  </a:lnTo>
                  <a:lnTo>
                    <a:pt x="54241" y="0"/>
                  </a:lnTo>
                  <a:close/>
                </a:path>
              </a:pathLst>
            </a:custGeom>
            <a:solidFill>
              <a:srgbClr val="9EA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2;p64">
              <a:extLst>
                <a:ext uri="{FF2B5EF4-FFF2-40B4-BE49-F238E27FC236}">
                  <a16:creationId xmlns:a16="http://schemas.microsoft.com/office/drawing/2014/main" id="{69B2746E-D510-A8FE-79FF-2A599BE7AAC2}"/>
                </a:ext>
              </a:extLst>
            </p:cNvPr>
            <p:cNvSpPr/>
            <p:nvPr/>
          </p:nvSpPr>
          <p:spPr>
            <a:xfrm>
              <a:off x="3638600" y="1827600"/>
              <a:ext cx="618650" cy="618650"/>
            </a:xfrm>
            <a:custGeom>
              <a:avLst/>
              <a:gdLst/>
              <a:ahLst/>
              <a:cxnLst/>
              <a:rect l="l" t="t" r="r" b="b"/>
              <a:pathLst>
                <a:path w="24746" h="24746" extrusionOk="0">
                  <a:moveTo>
                    <a:pt x="12373" y="1"/>
                  </a:moveTo>
                  <a:cubicBezTo>
                    <a:pt x="5552" y="1"/>
                    <a:pt x="1" y="5552"/>
                    <a:pt x="1" y="12374"/>
                  </a:cubicBezTo>
                  <a:cubicBezTo>
                    <a:pt x="1" y="19195"/>
                    <a:pt x="5552" y="24746"/>
                    <a:pt x="12373" y="24746"/>
                  </a:cubicBezTo>
                  <a:cubicBezTo>
                    <a:pt x="19195" y="24746"/>
                    <a:pt x="24746" y="19195"/>
                    <a:pt x="24746" y="12374"/>
                  </a:cubicBezTo>
                  <a:cubicBezTo>
                    <a:pt x="24746" y="5552"/>
                    <a:pt x="19195" y="1"/>
                    <a:pt x="12373" y="1"/>
                  </a:cubicBez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3;p64">
              <a:extLst>
                <a:ext uri="{FF2B5EF4-FFF2-40B4-BE49-F238E27FC236}">
                  <a16:creationId xmlns:a16="http://schemas.microsoft.com/office/drawing/2014/main" id="{66774937-BCF9-E243-C6BE-08E7BC974838}"/>
                </a:ext>
              </a:extLst>
            </p:cNvPr>
            <p:cNvSpPr/>
            <p:nvPr/>
          </p:nvSpPr>
          <p:spPr>
            <a:xfrm>
              <a:off x="3395275" y="2777525"/>
              <a:ext cx="1096025" cy="76750"/>
            </a:xfrm>
            <a:custGeom>
              <a:avLst/>
              <a:gdLst/>
              <a:ahLst/>
              <a:cxnLst/>
              <a:rect l="l" t="t" r="r" b="b"/>
              <a:pathLst>
                <a:path w="43841" h="3070" extrusionOk="0">
                  <a:moveTo>
                    <a:pt x="1543" y="1"/>
                  </a:moveTo>
                  <a:cubicBezTo>
                    <a:pt x="683" y="1"/>
                    <a:pt x="0" y="685"/>
                    <a:pt x="0" y="1525"/>
                  </a:cubicBezTo>
                  <a:cubicBezTo>
                    <a:pt x="0" y="2385"/>
                    <a:pt x="683" y="3070"/>
                    <a:pt x="1543" y="3070"/>
                  </a:cubicBezTo>
                  <a:lnTo>
                    <a:pt x="42297" y="3070"/>
                  </a:lnTo>
                  <a:cubicBezTo>
                    <a:pt x="43157" y="3070"/>
                    <a:pt x="43841" y="2385"/>
                    <a:pt x="43841" y="1525"/>
                  </a:cubicBezTo>
                  <a:cubicBezTo>
                    <a:pt x="43841" y="685"/>
                    <a:pt x="43157" y="1"/>
                    <a:pt x="42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4;p64">
              <a:extLst>
                <a:ext uri="{FF2B5EF4-FFF2-40B4-BE49-F238E27FC236}">
                  <a16:creationId xmlns:a16="http://schemas.microsoft.com/office/drawing/2014/main" id="{44687480-53B4-7B11-27ED-921DAAE35FC1}"/>
                </a:ext>
              </a:extLst>
            </p:cNvPr>
            <p:cNvSpPr/>
            <p:nvPr/>
          </p:nvSpPr>
          <p:spPr>
            <a:xfrm>
              <a:off x="3395275" y="3363425"/>
              <a:ext cx="521375" cy="77225"/>
            </a:xfrm>
            <a:custGeom>
              <a:avLst/>
              <a:gdLst/>
              <a:ahLst/>
              <a:cxnLst/>
              <a:rect l="l" t="t" r="r" b="b"/>
              <a:pathLst>
                <a:path w="20855" h="3089" extrusionOk="0">
                  <a:moveTo>
                    <a:pt x="1543" y="1"/>
                  </a:moveTo>
                  <a:cubicBezTo>
                    <a:pt x="683" y="1"/>
                    <a:pt x="0" y="684"/>
                    <a:pt x="0" y="1544"/>
                  </a:cubicBezTo>
                  <a:cubicBezTo>
                    <a:pt x="0" y="2385"/>
                    <a:pt x="683" y="3089"/>
                    <a:pt x="1543" y="3089"/>
                  </a:cubicBezTo>
                  <a:lnTo>
                    <a:pt x="19311" y="3089"/>
                  </a:lnTo>
                  <a:cubicBezTo>
                    <a:pt x="20151" y="3089"/>
                    <a:pt x="20855" y="2385"/>
                    <a:pt x="20855" y="1544"/>
                  </a:cubicBezTo>
                  <a:cubicBezTo>
                    <a:pt x="20855" y="684"/>
                    <a:pt x="20151" y="1"/>
                    <a:pt x="19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5;p64">
              <a:extLst>
                <a:ext uri="{FF2B5EF4-FFF2-40B4-BE49-F238E27FC236}">
                  <a16:creationId xmlns:a16="http://schemas.microsoft.com/office/drawing/2014/main" id="{14D6B93A-6A37-C095-80ED-07235EEB5CEE}"/>
                </a:ext>
              </a:extLst>
            </p:cNvPr>
            <p:cNvSpPr/>
            <p:nvPr/>
          </p:nvSpPr>
          <p:spPr>
            <a:xfrm>
              <a:off x="3395275" y="2972525"/>
              <a:ext cx="1096025" cy="77225"/>
            </a:xfrm>
            <a:custGeom>
              <a:avLst/>
              <a:gdLst/>
              <a:ahLst/>
              <a:cxnLst/>
              <a:rect l="l" t="t" r="r" b="b"/>
              <a:pathLst>
                <a:path w="43841" h="3089" extrusionOk="0">
                  <a:moveTo>
                    <a:pt x="1543" y="0"/>
                  </a:moveTo>
                  <a:cubicBezTo>
                    <a:pt x="683" y="0"/>
                    <a:pt x="0" y="704"/>
                    <a:pt x="0" y="1543"/>
                  </a:cubicBezTo>
                  <a:cubicBezTo>
                    <a:pt x="0" y="2403"/>
                    <a:pt x="683" y="3088"/>
                    <a:pt x="1543" y="3088"/>
                  </a:cubicBezTo>
                  <a:lnTo>
                    <a:pt x="42297" y="3088"/>
                  </a:lnTo>
                  <a:cubicBezTo>
                    <a:pt x="43157" y="3088"/>
                    <a:pt x="43841" y="2403"/>
                    <a:pt x="43841" y="1543"/>
                  </a:cubicBezTo>
                  <a:cubicBezTo>
                    <a:pt x="43841" y="704"/>
                    <a:pt x="43157" y="0"/>
                    <a:pt x="42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6;p64">
              <a:extLst>
                <a:ext uri="{FF2B5EF4-FFF2-40B4-BE49-F238E27FC236}">
                  <a16:creationId xmlns:a16="http://schemas.microsoft.com/office/drawing/2014/main" id="{A6CA339A-C616-28E8-261A-EDEBF6D15522}"/>
                </a:ext>
              </a:extLst>
            </p:cNvPr>
            <p:cNvSpPr/>
            <p:nvPr/>
          </p:nvSpPr>
          <p:spPr>
            <a:xfrm>
              <a:off x="3395275" y="3167975"/>
              <a:ext cx="1096025" cy="77225"/>
            </a:xfrm>
            <a:custGeom>
              <a:avLst/>
              <a:gdLst/>
              <a:ahLst/>
              <a:cxnLst/>
              <a:rect l="l" t="t" r="r" b="b"/>
              <a:pathLst>
                <a:path w="43841" h="3089" extrusionOk="0">
                  <a:moveTo>
                    <a:pt x="1543" y="0"/>
                  </a:moveTo>
                  <a:cubicBezTo>
                    <a:pt x="683" y="0"/>
                    <a:pt x="0" y="704"/>
                    <a:pt x="0" y="1544"/>
                  </a:cubicBezTo>
                  <a:cubicBezTo>
                    <a:pt x="0" y="2404"/>
                    <a:pt x="683" y="3089"/>
                    <a:pt x="1543" y="3089"/>
                  </a:cubicBezTo>
                  <a:lnTo>
                    <a:pt x="42297" y="3089"/>
                  </a:lnTo>
                  <a:cubicBezTo>
                    <a:pt x="43157" y="3089"/>
                    <a:pt x="43841" y="2404"/>
                    <a:pt x="43841" y="1544"/>
                  </a:cubicBezTo>
                  <a:cubicBezTo>
                    <a:pt x="43841" y="704"/>
                    <a:pt x="43157" y="0"/>
                    <a:pt x="42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2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7;p64">
              <a:extLst>
                <a:ext uri="{FF2B5EF4-FFF2-40B4-BE49-F238E27FC236}">
                  <a16:creationId xmlns:a16="http://schemas.microsoft.com/office/drawing/2014/main" id="{F7059D5D-1ABA-6E46-0FED-5E270B28AE84}"/>
                </a:ext>
              </a:extLst>
            </p:cNvPr>
            <p:cNvSpPr/>
            <p:nvPr/>
          </p:nvSpPr>
          <p:spPr>
            <a:xfrm>
              <a:off x="3264775" y="1552525"/>
              <a:ext cx="71875" cy="72325"/>
            </a:xfrm>
            <a:custGeom>
              <a:avLst/>
              <a:gdLst/>
              <a:ahLst/>
              <a:cxnLst/>
              <a:rect l="l" t="t" r="r" b="b"/>
              <a:pathLst>
                <a:path w="2875" h="2893" extrusionOk="0">
                  <a:moveTo>
                    <a:pt x="1428" y="0"/>
                  </a:moveTo>
                  <a:cubicBezTo>
                    <a:pt x="646" y="0"/>
                    <a:pt x="1" y="644"/>
                    <a:pt x="1" y="1447"/>
                  </a:cubicBezTo>
                  <a:cubicBezTo>
                    <a:pt x="1" y="2247"/>
                    <a:pt x="646" y="2893"/>
                    <a:pt x="1428" y="2893"/>
                  </a:cubicBezTo>
                  <a:cubicBezTo>
                    <a:pt x="2229" y="2893"/>
                    <a:pt x="2875" y="2247"/>
                    <a:pt x="2875" y="1447"/>
                  </a:cubicBezTo>
                  <a:cubicBezTo>
                    <a:pt x="2875" y="644"/>
                    <a:pt x="2229" y="0"/>
                    <a:pt x="1428" y="0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8;p64">
              <a:extLst>
                <a:ext uri="{FF2B5EF4-FFF2-40B4-BE49-F238E27FC236}">
                  <a16:creationId xmlns:a16="http://schemas.microsoft.com/office/drawing/2014/main" id="{D11AAD4A-FBFB-3E12-2C69-F6BFB4C6E982}"/>
                </a:ext>
              </a:extLst>
            </p:cNvPr>
            <p:cNvSpPr/>
            <p:nvPr/>
          </p:nvSpPr>
          <p:spPr>
            <a:xfrm>
              <a:off x="3408450" y="1552525"/>
              <a:ext cx="72325" cy="72325"/>
            </a:xfrm>
            <a:custGeom>
              <a:avLst/>
              <a:gdLst/>
              <a:ahLst/>
              <a:cxnLst/>
              <a:rect l="l" t="t" r="r" b="b"/>
              <a:pathLst>
                <a:path w="2893" h="2893" extrusionOk="0">
                  <a:moveTo>
                    <a:pt x="1446" y="0"/>
                  </a:moveTo>
                  <a:cubicBezTo>
                    <a:pt x="665" y="0"/>
                    <a:pt x="0" y="644"/>
                    <a:pt x="0" y="1447"/>
                  </a:cubicBezTo>
                  <a:cubicBezTo>
                    <a:pt x="0" y="2247"/>
                    <a:pt x="665" y="2893"/>
                    <a:pt x="1446" y="2893"/>
                  </a:cubicBezTo>
                  <a:cubicBezTo>
                    <a:pt x="2249" y="2893"/>
                    <a:pt x="2893" y="2247"/>
                    <a:pt x="2893" y="1447"/>
                  </a:cubicBezTo>
                  <a:cubicBezTo>
                    <a:pt x="2893" y="644"/>
                    <a:pt x="2249" y="0"/>
                    <a:pt x="1446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9;p64">
              <a:extLst>
                <a:ext uri="{FF2B5EF4-FFF2-40B4-BE49-F238E27FC236}">
                  <a16:creationId xmlns:a16="http://schemas.microsoft.com/office/drawing/2014/main" id="{8BD56A25-7E57-A289-745A-C2C944681585}"/>
                </a:ext>
              </a:extLst>
            </p:cNvPr>
            <p:cNvSpPr/>
            <p:nvPr/>
          </p:nvSpPr>
          <p:spPr>
            <a:xfrm>
              <a:off x="3552600" y="1552525"/>
              <a:ext cx="72350" cy="72325"/>
            </a:xfrm>
            <a:custGeom>
              <a:avLst/>
              <a:gdLst/>
              <a:ahLst/>
              <a:cxnLst/>
              <a:rect l="l" t="t" r="r" b="b"/>
              <a:pathLst>
                <a:path w="2894" h="2893" extrusionOk="0">
                  <a:moveTo>
                    <a:pt x="1447" y="0"/>
                  </a:moveTo>
                  <a:cubicBezTo>
                    <a:pt x="645" y="0"/>
                    <a:pt x="1" y="644"/>
                    <a:pt x="1" y="1447"/>
                  </a:cubicBezTo>
                  <a:cubicBezTo>
                    <a:pt x="1" y="2247"/>
                    <a:pt x="645" y="2893"/>
                    <a:pt x="1447" y="2893"/>
                  </a:cubicBezTo>
                  <a:cubicBezTo>
                    <a:pt x="2248" y="2893"/>
                    <a:pt x="2894" y="2247"/>
                    <a:pt x="2894" y="1447"/>
                  </a:cubicBezTo>
                  <a:cubicBezTo>
                    <a:pt x="2894" y="644"/>
                    <a:pt x="2248" y="0"/>
                    <a:pt x="1447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0;p64">
              <a:extLst>
                <a:ext uri="{FF2B5EF4-FFF2-40B4-BE49-F238E27FC236}">
                  <a16:creationId xmlns:a16="http://schemas.microsoft.com/office/drawing/2014/main" id="{043628CC-A4CC-00AB-F295-9C7DF2EDC911}"/>
                </a:ext>
              </a:extLst>
            </p:cNvPr>
            <p:cNvSpPr/>
            <p:nvPr/>
          </p:nvSpPr>
          <p:spPr>
            <a:xfrm>
              <a:off x="6162450" y="1054100"/>
              <a:ext cx="1217725" cy="1302750"/>
            </a:xfrm>
            <a:custGeom>
              <a:avLst/>
              <a:gdLst/>
              <a:ahLst/>
              <a:cxnLst/>
              <a:rect l="l" t="t" r="r" b="b"/>
              <a:pathLst>
                <a:path w="48709" h="52110" extrusionOk="0">
                  <a:moveTo>
                    <a:pt x="0" y="1"/>
                  </a:moveTo>
                  <a:lnTo>
                    <a:pt x="0" y="49256"/>
                  </a:lnTo>
                  <a:cubicBezTo>
                    <a:pt x="0" y="50838"/>
                    <a:pt x="1271" y="52109"/>
                    <a:pt x="2854" y="52109"/>
                  </a:cubicBezTo>
                  <a:lnTo>
                    <a:pt x="45875" y="52109"/>
                  </a:lnTo>
                  <a:cubicBezTo>
                    <a:pt x="47439" y="52109"/>
                    <a:pt x="48708" y="50838"/>
                    <a:pt x="48708" y="49256"/>
                  </a:cubicBezTo>
                  <a:lnTo>
                    <a:pt x="48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2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1;p64">
              <a:extLst>
                <a:ext uri="{FF2B5EF4-FFF2-40B4-BE49-F238E27FC236}">
                  <a16:creationId xmlns:a16="http://schemas.microsoft.com/office/drawing/2014/main" id="{73089382-9C58-9522-94F7-F6BA7B04EE57}"/>
                </a:ext>
              </a:extLst>
            </p:cNvPr>
            <p:cNvSpPr/>
            <p:nvPr/>
          </p:nvSpPr>
          <p:spPr>
            <a:xfrm>
              <a:off x="6162450" y="901650"/>
              <a:ext cx="1217725" cy="152475"/>
            </a:xfrm>
            <a:custGeom>
              <a:avLst/>
              <a:gdLst/>
              <a:ahLst/>
              <a:cxnLst/>
              <a:rect l="l" t="t" r="r" b="b"/>
              <a:pathLst>
                <a:path w="48709" h="6099" extrusionOk="0">
                  <a:moveTo>
                    <a:pt x="2854" y="0"/>
                  </a:moveTo>
                  <a:cubicBezTo>
                    <a:pt x="1271" y="0"/>
                    <a:pt x="0" y="1270"/>
                    <a:pt x="0" y="2834"/>
                  </a:cubicBezTo>
                  <a:lnTo>
                    <a:pt x="0" y="6099"/>
                  </a:lnTo>
                  <a:lnTo>
                    <a:pt x="48708" y="6099"/>
                  </a:lnTo>
                  <a:lnTo>
                    <a:pt x="48708" y="2834"/>
                  </a:lnTo>
                  <a:cubicBezTo>
                    <a:pt x="48708" y="1270"/>
                    <a:pt x="47439" y="0"/>
                    <a:pt x="45875" y="0"/>
                  </a:cubicBez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2;p64">
              <a:extLst>
                <a:ext uri="{FF2B5EF4-FFF2-40B4-BE49-F238E27FC236}">
                  <a16:creationId xmlns:a16="http://schemas.microsoft.com/office/drawing/2014/main" id="{54DB5DEB-3202-7787-0342-BBEA8409D2AE}"/>
                </a:ext>
              </a:extLst>
            </p:cNvPr>
            <p:cNvSpPr/>
            <p:nvPr/>
          </p:nvSpPr>
          <p:spPr>
            <a:xfrm>
              <a:off x="6255800" y="950975"/>
              <a:ext cx="48375" cy="48425"/>
            </a:xfrm>
            <a:custGeom>
              <a:avLst/>
              <a:gdLst/>
              <a:ahLst/>
              <a:cxnLst/>
              <a:rect l="l" t="t" r="r" b="b"/>
              <a:pathLst>
                <a:path w="1935" h="1937" extrusionOk="0">
                  <a:moveTo>
                    <a:pt x="977" y="1"/>
                  </a:moveTo>
                  <a:cubicBezTo>
                    <a:pt x="430" y="1"/>
                    <a:pt x="0" y="431"/>
                    <a:pt x="0" y="959"/>
                  </a:cubicBezTo>
                  <a:cubicBezTo>
                    <a:pt x="0" y="1506"/>
                    <a:pt x="430" y="1936"/>
                    <a:pt x="977" y="1936"/>
                  </a:cubicBezTo>
                  <a:cubicBezTo>
                    <a:pt x="1504" y="1936"/>
                    <a:pt x="1934" y="1506"/>
                    <a:pt x="1934" y="959"/>
                  </a:cubicBezTo>
                  <a:cubicBezTo>
                    <a:pt x="1934" y="431"/>
                    <a:pt x="1504" y="1"/>
                    <a:pt x="977" y="1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3;p64">
              <a:extLst>
                <a:ext uri="{FF2B5EF4-FFF2-40B4-BE49-F238E27FC236}">
                  <a16:creationId xmlns:a16="http://schemas.microsoft.com/office/drawing/2014/main" id="{72697B60-F1B4-CF8F-CCF5-DB3A355AD8C5}"/>
                </a:ext>
              </a:extLst>
            </p:cNvPr>
            <p:cNvSpPr/>
            <p:nvPr/>
          </p:nvSpPr>
          <p:spPr>
            <a:xfrm>
              <a:off x="6361350" y="950975"/>
              <a:ext cx="48375" cy="48425"/>
            </a:xfrm>
            <a:custGeom>
              <a:avLst/>
              <a:gdLst/>
              <a:ahLst/>
              <a:cxnLst/>
              <a:rect l="l" t="t" r="r" b="b"/>
              <a:pathLst>
                <a:path w="1935" h="1937" extrusionOk="0">
                  <a:moveTo>
                    <a:pt x="957" y="1"/>
                  </a:moveTo>
                  <a:cubicBezTo>
                    <a:pt x="430" y="1"/>
                    <a:pt x="0" y="431"/>
                    <a:pt x="0" y="959"/>
                  </a:cubicBezTo>
                  <a:cubicBezTo>
                    <a:pt x="0" y="1506"/>
                    <a:pt x="430" y="1936"/>
                    <a:pt x="957" y="1936"/>
                  </a:cubicBezTo>
                  <a:cubicBezTo>
                    <a:pt x="1504" y="1936"/>
                    <a:pt x="1934" y="1506"/>
                    <a:pt x="1934" y="959"/>
                  </a:cubicBezTo>
                  <a:cubicBezTo>
                    <a:pt x="1934" y="431"/>
                    <a:pt x="1504" y="1"/>
                    <a:pt x="957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4;p64">
              <a:extLst>
                <a:ext uri="{FF2B5EF4-FFF2-40B4-BE49-F238E27FC236}">
                  <a16:creationId xmlns:a16="http://schemas.microsoft.com/office/drawing/2014/main" id="{540C2237-9D04-28A8-90D0-F37CB4A10228}"/>
                </a:ext>
              </a:extLst>
            </p:cNvPr>
            <p:cNvSpPr/>
            <p:nvPr/>
          </p:nvSpPr>
          <p:spPr>
            <a:xfrm>
              <a:off x="6466875" y="950975"/>
              <a:ext cx="48400" cy="48425"/>
            </a:xfrm>
            <a:custGeom>
              <a:avLst/>
              <a:gdLst/>
              <a:ahLst/>
              <a:cxnLst/>
              <a:rect l="l" t="t" r="r" b="b"/>
              <a:pathLst>
                <a:path w="1936" h="1937" extrusionOk="0">
                  <a:moveTo>
                    <a:pt x="958" y="1"/>
                  </a:moveTo>
                  <a:cubicBezTo>
                    <a:pt x="431" y="1"/>
                    <a:pt x="1" y="431"/>
                    <a:pt x="1" y="959"/>
                  </a:cubicBezTo>
                  <a:cubicBezTo>
                    <a:pt x="1" y="1506"/>
                    <a:pt x="431" y="1936"/>
                    <a:pt x="958" y="1936"/>
                  </a:cubicBezTo>
                  <a:cubicBezTo>
                    <a:pt x="1505" y="1936"/>
                    <a:pt x="1935" y="1506"/>
                    <a:pt x="1935" y="959"/>
                  </a:cubicBezTo>
                  <a:cubicBezTo>
                    <a:pt x="1935" y="431"/>
                    <a:pt x="1505" y="1"/>
                    <a:pt x="958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5;p64">
              <a:extLst>
                <a:ext uri="{FF2B5EF4-FFF2-40B4-BE49-F238E27FC236}">
                  <a16:creationId xmlns:a16="http://schemas.microsoft.com/office/drawing/2014/main" id="{99672C91-7263-E8C1-9A98-93D89F0A3977}"/>
                </a:ext>
              </a:extLst>
            </p:cNvPr>
            <p:cNvSpPr/>
            <p:nvPr/>
          </p:nvSpPr>
          <p:spPr>
            <a:xfrm>
              <a:off x="6292925" y="12368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3733" y="1"/>
                  </a:moveTo>
                  <a:cubicBezTo>
                    <a:pt x="1682" y="1"/>
                    <a:pt x="1" y="1682"/>
                    <a:pt x="1" y="3733"/>
                  </a:cubicBezTo>
                  <a:cubicBezTo>
                    <a:pt x="1" y="5805"/>
                    <a:pt x="1682" y="7467"/>
                    <a:pt x="3733" y="7467"/>
                  </a:cubicBezTo>
                  <a:cubicBezTo>
                    <a:pt x="5786" y="7467"/>
                    <a:pt x="7467" y="5805"/>
                    <a:pt x="7467" y="3733"/>
                  </a:cubicBezTo>
                  <a:cubicBezTo>
                    <a:pt x="7467" y="1682"/>
                    <a:pt x="5786" y="1"/>
                    <a:pt x="3733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6;p64">
              <a:extLst>
                <a:ext uri="{FF2B5EF4-FFF2-40B4-BE49-F238E27FC236}">
                  <a16:creationId xmlns:a16="http://schemas.microsoft.com/office/drawing/2014/main" id="{755D834E-2C84-2241-F934-5E95F4AB8145}"/>
                </a:ext>
              </a:extLst>
            </p:cNvPr>
            <p:cNvSpPr/>
            <p:nvPr/>
          </p:nvSpPr>
          <p:spPr>
            <a:xfrm>
              <a:off x="6560700" y="1261275"/>
              <a:ext cx="655275" cy="43500"/>
            </a:xfrm>
            <a:custGeom>
              <a:avLst/>
              <a:gdLst/>
              <a:ahLst/>
              <a:cxnLst/>
              <a:rect l="l" t="t" r="r" b="b"/>
              <a:pathLst>
                <a:path w="26211" h="1740" extrusionOk="0">
                  <a:moveTo>
                    <a:pt x="801" y="1"/>
                  </a:moveTo>
                  <a:cubicBezTo>
                    <a:pt x="371" y="1"/>
                    <a:pt x="1" y="371"/>
                    <a:pt x="1" y="801"/>
                  </a:cubicBezTo>
                  <a:lnTo>
                    <a:pt x="1" y="939"/>
                  </a:lnTo>
                  <a:cubicBezTo>
                    <a:pt x="1" y="1369"/>
                    <a:pt x="371" y="1740"/>
                    <a:pt x="801" y="1740"/>
                  </a:cubicBezTo>
                  <a:lnTo>
                    <a:pt x="25429" y="1740"/>
                  </a:lnTo>
                  <a:cubicBezTo>
                    <a:pt x="25859" y="1740"/>
                    <a:pt x="26211" y="1369"/>
                    <a:pt x="26211" y="939"/>
                  </a:cubicBezTo>
                  <a:lnTo>
                    <a:pt x="26211" y="801"/>
                  </a:lnTo>
                  <a:cubicBezTo>
                    <a:pt x="26211" y="371"/>
                    <a:pt x="25859" y="1"/>
                    <a:pt x="2542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7;p64">
              <a:extLst>
                <a:ext uri="{FF2B5EF4-FFF2-40B4-BE49-F238E27FC236}">
                  <a16:creationId xmlns:a16="http://schemas.microsoft.com/office/drawing/2014/main" id="{F6EE65E1-35DE-12CF-B5B3-2B285B1F10EA}"/>
                </a:ext>
              </a:extLst>
            </p:cNvPr>
            <p:cNvSpPr/>
            <p:nvPr/>
          </p:nvSpPr>
          <p:spPr>
            <a:xfrm>
              <a:off x="6560700" y="1369250"/>
              <a:ext cx="365525" cy="43025"/>
            </a:xfrm>
            <a:custGeom>
              <a:avLst/>
              <a:gdLst/>
              <a:ahLst/>
              <a:cxnLst/>
              <a:rect l="l" t="t" r="r" b="b"/>
              <a:pathLst>
                <a:path w="14621" h="1721" extrusionOk="0">
                  <a:moveTo>
                    <a:pt x="801" y="1"/>
                  </a:moveTo>
                  <a:cubicBezTo>
                    <a:pt x="371" y="1"/>
                    <a:pt x="1" y="353"/>
                    <a:pt x="1" y="783"/>
                  </a:cubicBezTo>
                  <a:lnTo>
                    <a:pt x="1" y="920"/>
                  </a:lnTo>
                  <a:cubicBezTo>
                    <a:pt x="1" y="1350"/>
                    <a:pt x="371" y="1721"/>
                    <a:pt x="801" y="1721"/>
                  </a:cubicBezTo>
                  <a:lnTo>
                    <a:pt x="13819" y="1721"/>
                  </a:lnTo>
                  <a:cubicBezTo>
                    <a:pt x="14269" y="1721"/>
                    <a:pt x="14621" y="1350"/>
                    <a:pt x="14621" y="920"/>
                  </a:cubicBezTo>
                  <a:lnTo>
                    <a:pt x="14621" y="783"/>
                  </a:lnTo>
                  <a:cubicBezTo>
                    <a:pt x="14621" y="353"/>
                    <a:pt x="14269" y="1"/>
                    <a:pt x="1381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8;p64">
              <a:extLst>
                <a:ext uri="{FF2B5EF4-FFF2-40B4-BE49-F238E27FC236}">
                  <a16:creationId xmlns:a16="http://schemas.microsoft.com/office/drawing/2014/main" id="{57B59D8A-2673-7C59-6049-D9AC857239FD}"/>
                </a:ext>
              </a:extLst>
            </p:cNvPr>
            <p:cNvSpPr/>
            <p:nvPr/>
          </p:nvSpPr>
          <p:spPr>
            <a:xfrm>
              <a:off x="6969675" y="1369250"/>
              <a:ext cx="104600" cy="43025"/>
            </a:xfrm>
            <a:custGeom>
              <a:avLst/>
              <a:gdLst/>
              <a:ahLst/>
              <a:cxnLst/>
              <a:rect l="l" t="t" r="r" b="b"/>
              <a:pathLst>
                <a:path w="4184" h="1721" extrusionOk="0">
                  <a:moveTo>
                    <a:pt x="881" y="1"/>
                  </a:moveTo>
                  <a:cubicBezTo>
                    <a:pt x="392" y="1"/>
                    <a:pt x="1" y="373"/>
                    <a:pt x="1" y="861"/>
                  </a:cubicBezTo>
                  <a:cubicBezTo>
                    <a:pt x="1" y="1330"/>
                    <a:pt x="392" y="1721"/>
                    <a:pt x="881" y="1721"/>
                  </a:cubicBezTo>
                  <a:lnTo>
                    <a:pt x="3324" y="1721"/>
                  </a:lnTo>
                  <a:cubicBezTo>
                    <a:pt x="3813" y="1721"/>
                    <a:pt x="4184" y="1330"/>
                    <a:pt x="4184" y="861"/>
                  </a:cubicBezTo>
                  <a:cubicBezTo>
                    <a:pt x="4184" y="373"/>
                    <a:pt x="3813" y="1"/>
                    <a:pt x="3324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9;p64">
              <a:extLst>
                <a:ext uri="{FF2B5EF4-FFF2-40B4-BE49-F238E27FC236}">
                  <a16:creationId xmlns:a16="http://schemas.microsoft.com/office/drawing/2014/main" id="{C3E6A645-8893-5594-2EC6-D8FB1891704B}"/>
                </a:ext>
              </a:extLst>
            </p:cNvPr>
            <p:cNvSpPr/>
            <p:nvPr/>
          </p:nvSpPr>
          <p:spPr>
            <a:xfrm>
              <a:off x="6292925" y="1563275"/>
              <a:ext cx="186700" cy="186675"/>
            </a:xfrm>
            <a:custGeom>
              <a:avLst/>
              <a:gdLst/>
              <a:ahLst/>
              <a:cxnLst/>
              <a:rect l="l" t="t" r="r" b="b"/>
              <a:pathLst>
                <a:path w="7468" h="7467" extrusionOk="0">
                  <a:moveTo>
                    <a:pt x="3733" y="0"/>
                  </a:moveTo>
                  <a:cubicBezTo>
                    <a:pt x="1682" y="0"/>
                    <a:pt x="1" y="1681"/>
                    <a:pt x="1" y="3733"/>
                  </a:cubicBezTo>
                  <a:cubicBezTo>
                    <a:pt x="1" y="5804"/>
                    <a:pt x="1682" y="7467"/>
                    <a:pt x="3733" y="7467"/>
                  </a:cubicBezTo>
                  <a:cubicBezTo>
                    <a:pt x="5786" y="7467"/>
                    <a:pt x="7467" y="5804"/>
                    <a:pt x="7467" y="3733"/>
                  </a:cubicBezTo>
                  <a:cubicBezTo>
                    <a:pt x="7467" y="1681"/>
                    <a:pt x="5786" y="0"/>
                    <a:pt x="3733" y="0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90;p64">
              <a:extLst>
                <a:ext uri="{FF2B5EF4-FFF2-40B4-BE49-F238E27FC236}">
                  <a16:creationId xmlns:a16="http://schemas.microsoft.com/office/drawing/2014/main" id="{5D724250-572C-DB22-C551-08BD8DB60030}"/>
                </a:ext>
              </a:extLst>
            </p:cNvPr>
            <p:cNvSpPr/>
            <p:nvPr/>
          </p:nvSpPr>
          <p:spPr>
            <a:xfrm>
              <a:off x="6560700" y="1588175"/>
              <a:ext cx="655275" cy="43025"/>
            </a:xfrm>
            <a:custGeom>
              <a:avLst/>
              <a:gdLst/>
              <a:ahLst/>
              <a:cxnLst/>
              <a:rect l="l" t="t" r="r" b="b"/>
              <a:pathLst>
                <a:path w="26211" h="1721" extrusionOk="0">
                  <a:moveTo>
                    <a:pt x="801" y="0"/>
                  </a:moveTo>
                  <a:cubicBezTo>
                    <a:pt x="371" y="0"/>
                    <a:pt x="1" y="352"/>
                    <a:pt x="1" y="802"/>
                  </a:cubicBezTo>
                  <a:lnTo>
                    <a:pt x="1" y="920"/>
                  </a:lnTo>
                  <a:cubicBezTo>
                    <a:pt x="1" y="1368"/>
                    <a:pt x="371" y="1720"/>
                    <a:pt x="801" y="1720"/>
                  </a:cubicBezTo>
                  <a:lnTo>
                    <a:pt x="25429" y="1720"/>
                  </a:lnTo>
                  <a:cubicBezTo>
                    <a:pt x="25859" y="1720"/>
                    <a:pt x="26211" y="1368"/>
                    <a:pt x="26211" y="920"/>
                  </a:cubicBezTo>
                  <a:lnTo>
                    <a:pt x="26211" y="802"/>
                  </a:lnTo>
                  <a:cubicBezTo>
                    <a:pt x="26211" y="352"/>
                    <a:pt x="25859" y="0"/>
                    <a:pt x="25429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91;p64">
              <a:extLst>
                <a:ext uri="{FF2B5EF4-FFF2-40B4-BE49-F238E27FC236}">
                  <a16:creationId xmlns:a16="http://schemas.microsoft.com/office/drawing/2014/main" id="{2B4C8684-04E8-478B-3D8A-AD228E759B18}"/>
                </a:ext>
              </a:extLst>
            </p:cNvPr>
            <p:cNvSpPr/>
            <p:nvPr/>
          </p:nvSpPr>
          <p:spPr>
            <a:xfrm>
              <a:off x="6560700" y="1695675"/>
              <a:ext cx="365525" cy="43025"/>
            </a:xfrm>
            <a:custGeom>
              <a:avLst/>
              <a:gdLst/>
              <a:ahLst/>
              <a:cxnLst/>
              <a:rect l="l" t="t" r="r" b="b"/>
              <a:pathLst>
                <a:path w="14621" h="1721" extrusionOk="0">
                  <a:moveTo>
                    <a:pt x="801" y="0"/>
                  </a:moveTo>
                  <a:cubicBezTo>
                    <a:pt x="371" y="0"/>
                    <a:pt x="1" y="352"/>
                    <a:pt x="1" y="802"/>
                  </a:cubicBezTo>
                  <a:lnTo>
                    <a:pt x="1" y="920"/>
                  </a:lnTo>
                  <a:cubicBezTo>
                    <a:pt x="1" y="1368"/>
                    <a:pt x="371" y="1720"/>
                    <a:pt x="801" y="1720"/>
                  </a:cubicBezTo>
                  <a:lnTo>
                    <a:pt x="13819" y="1720"/>
                  </a:lnTo>
                  <a:cubicBezTo>
                    <a:pt x="14269" y="1720"/>
                    <a:pt x="14621" y="1368"/>
                    <a:pt x="14621" y="920"/>
                  </a:cubicBezTo>
                  <a:lnTo>
                    <a:pt x="14621" y="802"/>
                  </a:lnTo>
                  <a:cubicBezTo>
                    <a:pt x="14621" y="352"/>
                    <a:pt x="14269" y="0"/>
                    <a:pt x="13819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92;p64">
              <a:extLst>
                <a:ext uri="{FF2B5EF4-FFF2-40B4-BE49-F238E27FC236}">
                  <a16:creationId xmlns:a16="http://schemas.microsoft.com/office/drawing/2014/main" id="{5504DFD4-B201-2DF6-2E0F-CA34D12EF7A0}"/>
                </a:ext>
              </a:extLst>
            </p:cNvPr>
            <p:cNvSpPr/>
            <p:nvPr/>
          </p:nvSpPr>
          <p:spPr>
            <a:xfrm>
              <a:off x="6969675" y="1695675"/>
              <a:ext cx="104600" cy="43025"/>
            </a:xfrm>
            <a:custGeom>
              <a:avLst/>
              <a:gdLst/>
              <a:ahLst/>
              <a:cxnLst/>
              <a:rect l="l" t="t" r="r" b="b"/>
              <a:pathLst>
                <a:path w="4184" h="1721" extrusionOk="0">
                  <a:moveTo>
                    <a:pt x="881" y="0"/>
                  </a:moveTo>
                  <a:cubicBezTo>
                    <a:pt x="392" y="0"/>
                    <a:pt x="1" y="391"/>
                    <a:pt x="1" y="860"/>
                  </a:cubicBezTo>
                  <a:cubicBezTo>
                    <a:pt x="1" y="1329"/>
                    <a:pt x="392" y="1720"/>
                    <a:pt x="881" y="1720"/>
                  </a:cubicBezTo>
                  <a:lnTo>
                    <a:pt x="3324" y="1720"/>
                  </a:lnTo>
                  <a:cubicBezTo>
                    <a:pt x="3813" y="1720"/>
                    <a:pt x="4184" y="1329"/>
                    <a:pt x="4184" y="860"/>
                  </a:cubicBezTo>
                  <a:cubicBezTo>
                    <a:pt x="4184" y="391"/>
                    <a:pt x="3813" y="0"/>
                    <a:pt x="3324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93;p64">
              <a:extLst>
                <a:ext uri="{FF2B5EF4-FFF2-40B4-BE49-F238E27FC236}">
                  <a16:creationId xmlns:a16="http://schemas.microsoft.com/office/drawing/2014/main" id="{269D0365-E415-4F9E-E0B6-37E45E818580}"/>
                </a:ext>
              </a:extLst>
            </p:cNvPr>
            <p:cNvSpPr/>
            <p:nvPr/>
          </p:nvSpPr>
          <p:spPr>
            <a:xfrm>
              <a:off x="6292925" y="1890150"/>
              <a:ext cx="186700" cy="186675"/>
            </a:xfrm>
            <a:custGeom>
              <a:avLst/>
              <a:gdLst/>
              <a:ahLst/>
              <a:cxnLst/>
              <a:rect l="l" t="t" r="r" b="b"/>
              <a:pathLst>
                <a:path w="7468" h="7467" extrusionOk="0">
                  <a:moveTo>
                    <a:pt x="3733" y="0"/>
                  </a:moveTo>
                  <a:cubicBezTo>
                    <a:pt x="1682" y="0"/>
                    <a:pt x="1" y="1663"/>
                    <a:pt x="1" y="3734"/>
                  </a:cubicBezTo>
                  <a:cubicBezTo>
                    <a:pt x="1" y="5786"/>
                    <a:pt x="1682" y="7467"/>
                    <a:pt x="3733" y="7467"/>
                  </a:cubicBezTo>
                  <a:cubicBezTo>
                    <a:pt x="5786" y="7467"/>
                    <a:pt x="7467" y="5786"/>
                    <a:pt x="7467" y="3734"/>
                  </a:cubicBezTo>
                  <a:cubicBezTo>
                    <a:pt x="7467" y="1663"/>
                    <a:pt x="5786" y="0"/>
                    <a:pt x="3733" y="0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94;p64">
              <a:extLst>
                <a:ext uri="{FF2B5EF4-FFF2-40B4-BE49-F238E27FC236}">
                  <a16:creationId xmlns:a16="http://schemas.microsoft.com/office/drawing/2014/main" id="{3B0CF145-EE37-34B1-A044-2FAB711500E0}"/>
                </a:ext>
              </a:extLst>
            </p:cNvPr>
            <p:cNvSpPr/>
            <p:nvPr/>
          </p:nvSpPr>
          <p:spPr>
            <a:xfrm>
              <a:off x="6560700" y="1914575"/>
              <a:ext cx="655275" cy="43025"/>
            </a:xfrm>
            <a:custGeom>
              <a:avLst/>
              <a:gdLst/>
              <a:ahLst/>
              <a:cxnLst/>
              <a:rect l="l" t="t" r="r" b="b"/>
              <a:pathLst>
                <a:path w="26211" h="1721" extrusionOk="0">
                  <a:moveTo>
                    <a:pt x="801" y="1"/>
                  </a:moveTo>
                  <a:cubicBezTo>
                    <a:pt x="371" y="1"/>
                    <a:pt x="1" y="353"/>
                    <a:pt x="1" y="803"/>
                  </a:cubicBezTo>
                  <a:lnTo>
                    <a:pt x="1" y="920"/>
                  </a:lnTo>
                  <a:cubicBezTo>
                    <a:pt x="1" y="1369"/>
                    <a:pt x="371" y="1721"/>
                    <a:pt x="801" y="1721"/>
                  </a:cubicBezTo>
                  <a:lnTo>
                    <a:pt x="25429" y="1721"/>
                  </a:lnTo>
                  <a:cubicBezTo>
                    <a:pt x="25859" y="1721"/>
                    <a:pt x="26211" y="1369"/>
                    <a:pt x="26211" y="920"/>
                  </a:cubicBezTo>
                  <a:lnTo>
                    <a:pt x="26211" y="803"/>
                  </a:lnTo>
                  <a:cubicBezTo>
                    <a:pt x="26211" y="353"/>
                    <a:pt x="25859" y="1"/>
                    <a:pt x="2542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95;p64">
              <a:extLst>
                <a:ext uri="{FF2B5EF4-FFF2-40B4-BE49-F238E27FC236}">
                  <a16:creationId xmlns:a16="http://schemas.microsoft.com/office/drawing/2014/main" id="{8FE5EBED-BE3F-4871-A8A1-415DD44A8DCB}"/>
                </a:ext>
              </a:extLst>
            </p:cNvPr>
            <p:cNvSpPr/>
            <p:nvPr/>
          </p:nvSpPr>
          <p:spPr>
            <a:xfrm>
              <a:off x="6560700" y="2022075"/>
              <a:ext cx="365525" cy="43025"/>
            </a:xfrm>
            <a:custGeom>
              <a:avLst/>
              <a:gdLst/>
              <a:ahLst/>
              <a:cxnLst/>
              <a:rect l="l" t="t" r="r" b="b"/>
              <a:pathLst>
                <a:path w="14621" h="1721" extrusionOk="0">
                  <a:moveTo>
                    <a:pt x="801" y="1"/>
                  </a:moveTo>
                  <a:cubicBezTo>
                    <a:pt x="371" y="1"/>
                    <a:pt x="1" y="353"/>
                    <a:pt x="1" y="803"/>
                  </a:cubicBezTo>
                  <a:lnTo>
                    <a:pt x="1" y="920"/>
                  </a:lnTo>
                  <a:cubicBezTo>
                    <a:pt x="1" y="1369"/>
                    <a:pt x="371" y="1721"/>
                    <a:pt x="801" y="1721"/>
                  </a:cubicBezTo>
                  <a:lnTo>
                    <a:pt x="13819" y="1721"/>
                  </a:lnTo>
                  <a:cubicBezTo>
                    <a:pt x="14269" y="1721"/>
                    <a:pt x="14621" y="1369"/>
                    <a:pt x="14621" y="920"/>
                  </a:cubicBezTo>
                  <a:lnTo>
                    <a:pt x="14621" y="803"/>
                  </a:lnTo>
                  <a:cubicBezTo>
                    <a:pt x="14621" y="353"/>
                    <a:pt x="14269" y="1"/>
                    <a:pt x="13819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96;p64">
              <a:extLst>
                <a:ext uri="{FF2B5EF4-FFF2-40B4-BE49-F238E27FC236}">
                  <a16:creationId xmlns:a16="http://schemas.microsoft.com/office/drawing/2014/main" id="{71AA9CCE-D78E-FFC3-1D6C-759259BF8227}"/>
                </a:ext>
              </a:extLst>
            </p:cNvPr>
            <p:cNvSpPr/>
            <p:nvPr/>
          </p:nvSpPr>
          <p:spPr>
            <a:xfrm>
              <a:off x="6969675" y="2022075"/>
              <a:ext cx="104600" cy="43025"/>
            </a:xfrm>
            <a:custGeom>
              <a:avLst/>
              <a:gdLst/>
              <a:ahLst/>
              <a:cxnLst/>
              <a:rect l="l" t="t" r="r" b="b"/>
              <a:pathLst>
                <a:path w="4184" h="1721" extrusionOk="0">
                  <a:moveTo>
                    <a:pt x="881" y="1"/>
                  </a:moveTo>
                  <a:cubicBezTo>
                    <a:pt x="392" y="1"/>
                    <a:pt x="1" y="392"/>
                    <a:pt x="1" y="861"/>
                  </a:cubicBezTo>
                  <a:cubicBezTo>
                    <a:pt x="1" y="1350"/>
                    <a:pt x="392" y="1721"/>
                    <a:pt x="881" y="1721"/>
                  </a:cubicBezTo>
                  <a:lnTo>
                    <a:pt x="3324" y="1721"/>
                  </a:lnTo>
                  <a:cubicBezTo>
                    <a:pt x="3813" y="1721"/>
                    <a:pt x="4184" y="1350"/>
                    <a:pt x="4184" y="861"/>
                  </a:cubicBezTo>
                  <a:cubicBezTo>
                    <a:pt x="4184" y="392"/>
                    <a:pt x="3813" y="1"/>
                    <a:pt x="3324" y="1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7;p64">
              <a:extLst>
                <a:ext uri="{FF2B5EF4-FFF2-40B4-BE49-F238E27FC236}">
                  <a16:creationId xmlns:a16="http://schemas.microsoft.com/office/drawing/2014/main" id="{CB03B940-684A-FD6E-7DBE-EBA7F06C327E}"/>
                </a:ext>
              </a:extLst>
            </p:cNvPr>
            <p:cNvSpPr/>
            <p:nvPr/>
          </p:nvSpPr>
          <p:spPr>
            <a:xfrm>
              <a:off x="441400" y="3411325"/>
              <a:ext cx="1218225" cy="363575"/>
            </a:xfrm>
            <a:custGeom>
              <a:avLst/>
              <a:gdLst/>
              <a:ahLst/>
              <a:cxnLst/>
              <a:rect l="l" t="t" r="r" b="b"/>
              <a:pathLst>
                <a:path w="48729" h="14543" extrusionOk="0">
                  <a:moveTo>
                    <a:pt x="0" y="0"/>
                  </a:moveTo>
                  <a:lnTo>
                    <a:pt x="0" y="11688"/>
                  </a:lnTo>
                  <a:cubicBezTo>
                    <a:pt x="0" y="13271"/>
                    <a:pt x="1271" y="14542"/>
                    <a:pt x="2854" y="14542"/>
                  </a:cubicBezTo>
                  <a:lnTo>
                    <a:pt x="45875" y="14542"/>
                  </a:lnTo>
                  <a:cubicBezTo>
                    <a:pt x="47438" y="14542"/>
                    <a:pt x="48728" y="13271"/>
                    <a:pt x="48728" y="11688"/>
                  </a:cubicBezTo>
                  <a:lnTo>
                    <a:pt x="48728" y="0"/>
                  </a:ln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8;p64">
              <a:extLst>
                <a:ext uri="{FF2B5EF4-FFF2-40B4-BE49-F238E27FC236}">
                  <a16:creationId xmlns:a16="http://schemas.microsoft.com/office/drawing/2014/main" id="{EFCC06C7-FBF3-D6B8-0D20-4990CF736E63}"/>
                </a:ext>
              </a:extLst>
            </p:cNvPr>
            <p:cNvSpPr/>
            <p:nvPr/>
          </p:nvSpPr>
          <p:spPr>
            <a:xfrm>
              <a:off x="441400" y="3258350"/>
              <a:ext cx="1218225" cy="153000"/>
            </a:xfrm>
            <a:custGeom>
              <a:avLst/>
              <a:gdLst/>
              <a:ahLst/>
              <a:cxnLst/>
              <a:rect l="l" t="t" r="r" b="b"/>
              <a:pathLst>
                <a:path w="48729" h="6120" extrusionOk="0">
                  <a:moveTo>
                    <a:pt x="2854" y="1"/>
                  </a:moveTo>
                  <a:cubicBezTo>
                    <a:pt x="1271" y="1"/>
                    <a:pt x="0" y="1291"/>
                    <a:pt x="0" y="2854"/>
                  </a:cubicBezTo>
                  <a:lnTo>
                    <a:pt x="0" y="6119"/>
                  </a:lnTo>
                  <a:lnTo>
                    <a:pt x="48728" y="6119"/>
                  </a:lnTo>
                  <a:lnTo>
                    <a:pt x="48728" y="2854"/>
                  </a:lnTo>
                  <a:cubicBezTo>
                    <a:pt x="48728" y="1291"/>
                    <a:pt x="47438" y="1"/>
                    <a:pt x="45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2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9;p64">
              <a:extLst>
                <a:ext uri="{FF2B5EF4-FFF2-40B4-BE49-F238E27FC236}">
                  <a16:creationId xmlns:a16="http://schemas.microsoft.com/office/drawing/2014/main" id="{B92E6C2D-3513-1911-F62B-956763D6EB29}"/>
                </a:ext>
              </a:extLst>
            </p:cNvPr>
            <p:cNvSpPr/>
            <p:nvPr/>
          </p:nvSpPr>
          <p:spPr>
            <a:xfrm>
              <a:off x="534750" y="3307725"/>
              <a:ext cx="48375" cy="48375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977" y="0"/>
                  </a:moveTo>
                  <a:cubicBezTo>
                    <a:pt x="430" y="0"/>
                    <a:pt x="0" y="430"/>
                    <a:pt x="0" y="978"/>
                  </a:cubicBezTo>
                  <a:cubicBezTo>
                    <a:pt x="0" y="1505"/>
                    <a:pt x="430" y="1935"/>
                    <a:pt x="977" y="1935"/>
                  </a:cubicBezTo>
                  <a:cubicBezTo>
                    <a:pt x="1504" y="1935"/>
                    <a:pt x="1934" y="1505"/>
                    <a:pt x="1934" y="978"/>
                  </a:cubicBezTo>
                  <a:cubicBezTo>
                    <a:pt x="1934" y="430"/>
                    <a:pt x="1504" y="0"/>
                    <a:pt x="977" y="0"/>
                  </a:cubicBezTo>
                  <a:close/>
                </a:path>
              </a:pathLst>
            </a:custGeom>
            <a:solidFill>
              <a:srgbClr val="FFC3D0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00;p64">
              <a:extLst>
                <a:ext uri="{FF2B5EF4-FFF2-40B4-BE49-F238E27FC236}">
                  <a16:creationId xmlns:a16="http://schemas.microsoft.com/office/drawing/2014/main" id="{9D6C7030-02D0-2D32-729B-FB3FCCA3D58A}"/>
                </a:ext>
              </a:extLst>
            </p:cNvPr>
            <p:cNvSpPr/>
            <p:nvPr/>
          </p:nvSpPr>
          <p:spPr>
            <a:xfrm>
              <a:off x="640275" y="3307725"/>
              <a:ext cx="48400" cy="48375"/>
            </a:xfrm>
            <a:custGeom>
              <a:avLst/>
              <a:gdLst/>
              <a:ahLst/>
              <a:cxnLst/>
              <a:rect l="l" t="t" r="r" b="b"/>
              <a:pathLst>
                <a:path w="1936" h="1935" extrusionOk="0">
                  <a:moveTo>
                    <a:pt x="978" y="0"/>
                  </a:moveTo>
                  <a:cubicBezTo>
                    <a:pt x="431" y="0"/>
                    <a:pt x="1" y="430"/>
                    <a:pt x="1" y="978"/>
                  </a:cubicBezTo>
                  <a:cubicBezTo>
                    <a:pt x="1" y="1505"/>
                    <a:pt x="431" y="1935"/>
                    <a:pt x="978" y="1935"/>
                  </a:cubicBezTo>
                  <a:cubicBezTo>
                    <a:pt x="1505" y="1935"/>
                    <a:pt x="1935" y="1505"/>
                    <a:pt x="1935" y="978"/>
                  </a:cubicBezTo>
                  <a:cubicBezTo>
                    <a:pt x="1935" y="430"/>
                    <a:pt x="1505" y="0"/>
                    <a:pt x="978" y="0"/>
                  </a:cubicBezTo>
                  <a:close/>
                </a:path>
              </a:pathLst>
            </a:custGeom>
            <a:solidFill>
              <a:srgbClr val="A1C3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01;p64">
              <a:extLst>
                <a:ext uri="{FF2B5EF4-FFF2-40B4-BE49-F238E27FC236}">
                  <a16:creationId xmlns:a16="http://schemas.microsoft.com/office/drawing/2014/main" id="{F4CD507C-6598-F32D-6D32-0011FA576DE9}"/>
                </a:ext>
              </a:extLst>
            </p:cNvPr>
            <p:cNvSpPr/>
            <p:nvPr/>
          </p:nvSpPr>
          <p:spPr>
            <a:xfrm>
              <a:off x="745825" y="3307725"/>
              <a:ext cx="48400" cy="48375"/>
            </a:xfrm>
            <a:custGeom>
              <a:avLst/>
              <a:gdLst/>
              <a:ahLst/>
              <a:cxnLst/>
              <a:rect l="l" t="t" r="r" b="b"/>
              <a:pathLst>
                <a:path w="1936" h="1935" extrusionOk="0">
                  <a:moveTo>
                    <a:pt x="958" y="0"/>
                  </a:moveTo>
                  <a:cubicBezTo>
                    <a:pt x="431" y="0"/>
                    <a:pt x="1" y="430"/>
                    <a:pt x="1" y="978"/>
                  </a:cubicBezTo>
                  <a:cubicBezTo>
                    <a:pt x="1" y="1505"/>
                    <a:pt x="431" y="1935"/>
                    <a:pt x="958" y="1935"/>
                  </a:cubicBezTo>
                  <a:cubicBezTo>
                    <a:pt x="1505" y="1935"/>
                    <a:pt x="1935" y="1505"/>
                    <a:pt x="1935" y="978"/>
                  </a:cubicBezTo>
                  <a:cubicBezTo>
                    <a:pt x="1935" y="430"/>
                    <a:pt x="1505" y="0"/>
                    <a:pt x="958" y="0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302;p64">
              <a:extLst>
                <a:ext uri="{FF2B5EF4-FFF2-40B4-BE49-F238E27FC236}">
                  <a16:creationId xmlns:a16="http://schemas.microsoft.com/office/drawing/2014/main" id="{E0B38166-5DC8-6BC0-87B1-E7FE6A5854EB}"/>
                </a:ext>
              </a:extLst>
            </p:cNvPr>
            <p:cNvSpPr/>
            <p:nvPr/>
          </p:nvSpPr>
          <p:spPr>
            <a:xfrm>
              <a:off x="571875" y="3498300"/>
              <a:ext cx="186700" cy="186175"/>
            </a:xfrm>
            <a:custGeom>
              <a:avLst/>
              <a:gdLst/>
              <a:ahLst/>
              <a:cxnLst/>
              <a:rect l="l" t="t" r="r" b="b"/>
              <a:pathLst>
                <a:path w="7468" h="7447" extrusionOk="0">
                  <a:moveTo>
                    <a:pt x="3733" y="0"/>
                  </a:moveTo>
                  <a:cubicBezTo>
                    <a:pt x="1681" y="0"/>
                    <a:pt x="1" y="1661"/>
                    <a:pt x="1" y="3714"/>
                  </a:cubicBezTo>
                  <a:cubicBezTo>
                    <a:pt x="1" y="5786"/>
                    <a:pt x="1681" y="7446"/>
                    <a:pt x="3733" y="7446"/>
                  </a:cubicBezTo>
                  <a:cubicBezTo>
                    <a:pt x="5805" y="7446"/>
                    <a:pt x="7467" y="5786"/>
                    <a:pt x="7467" y="3714"/>
                  </a:cubicBezTo>
                  <a:cubicBezTo>
                    <a:pt x="7467" y="1661"/>
                    <a:pt x="5805" y="0"/>
                    <a:pt x="3733" y="0"/>
                  </a:cubicBezTo>
                  <a:close/>
                </a:path>
              </a:pathLst>
            </a:custGeom>
            <a:solidFill>
              <a:srgbClr val="9EA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303;p64">
              <a:extLst>
                <a:ext uri="{FF2B5EF4-FFF2-40B4-BE49-F238E27FC236}">
                  <a16:creationId xmlns:a16="http://schemas.microsoft.com/office/drawing/2014/main" id="{C0EEBC36-9A63-907F-D2AE-8E7900518C51}"/>
                </a:ext>
              </a:extLst>
            </p:cNvPr>
            <p:cNvSpPr/>
            <p:nvPr/>
          </p:nvSpPr>
          <p:spPr>
            <a:xfrm>
              <a:off x="840125" y="3522725"/>
              <a:ext cx="655325" cy="43025"/>
            </a:xfrm>
            <a:custGeom>
              <a:avLst/>
              <a:gdLst/>
              <a:ahLst/>
              <a:cxnLst/>
              <a:rect l="l" t="t" r="r" b="b"/>
              <a:pathLst>
                <a:path w="26213" h="1721" extrusionOk="0">
                  <a:moveTo>
                    <a:pt x="803" y="1"/>
                  </a:moveTo>
                  <a:cubicBezTo>
                    <a:pt x="352" y="1"/>
                    <a:pt x="0" y="352"/>
                    <a:pt x="0" y="801"/>
                  </a:cubicBezTo>
                  <a:lnTo>
                    <a:pt x="0" y="918"/>
                  </a:lnTo>
                  <a:cubicBezTo>
                    <a:pt x="0" y="1369"/>
                    <a:pt x="352" y="1721"/>
                    <a:pt x="803" y="1721"/>
                  </a:cubicBezTo>
                  <a:lnTo>
                    <a:pt x="25410" y="1721"/>
                  </a:lnTo>
                  <a:cubicBezTo>
                    <a:pt x="25840" y="1721"/>
                    <a:pt x="26212" y="1369"/>
                    <a:pt x="26212" y="918"/>
                  </a:cubicBezTo>
                  <a:lnTo>
                    <a:pt x="26212" y="801"/>
                  </a:lnTo>
                  <a:cubicBezTo>
                    <a:pt x="26212" y="352"/>
                    <a:pt x="25840" y="1"/>
                    <a:pt x="25410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304;p64">
              <a:extLst>
                <a:ext uri="{FF2B5EF4-FFF2-40B4-BE49-F238E27FC236}">
                  <a16:creationId xmlns:a16="http://schemas.microsoft.com/office/drawing/2014/main" id="{F06E13E2-25A7-F97D-0B92-EF2870711C53}"/>
                </a:ext>
              </a:extLst>
            </p:cNvPr>
            <p:cNvSpPr/>
            <p:nvPr/>
          </p:nvSpPr>
          <p:spPr>
            <a:xfrm>
              <a:off x="840125" y="3630225"/>
              <a:ext cx="365050" cy="43025"/>
            </a:xfrm>
            <a:custGeom>
              <a:avLst/>
              <a:gdLst/>
              <a:ahLst/>
              <a:cxnLst/>
              <a:rect l="l" t="t" r="r" b="b"/>
              <a:pathLst>
                <a:path w="14602" h="1721" extrusionOk="0">
                  <a:moveTo>
                    <a:pt x="803" y="1"/>
                  </a:moveTo>
                  <a:cubicBezTo>
                    <a:pt x="352" y="1"/>
                    <a:pt x="0" y="352"/>
                    <a:pt x="0" y="801"/>
                  </a:cubicBezTo>
                  <a:lnTo>
                    <a:pt x="0" y="919"/>
                  </a:lnTo>
                  <a:cubicBezTo>
                    <a:pt x="0" y="1369"/>
                    <a:pt x="352" y="1721"/>
                    <a:pt x="803" y="1721"/>
                  </a:cubicBezTo>
                  <a:lnTo>
                    <a:pt x="13820" y="1721"/>
                  </a:lnTo>
                  <a:cubicBezTo>
                    <a:pt x="14250" y="1721"/>
                    <a:pt x="14602" y="1369"/>
                    <a:pt x="14602" y="919"/>
                  </a:cubicBezTo>
                  <a:lnTo>
                    <a:pt x="14602" y="801"/>
                  </a:lnTo>
                  <a:cubicBezTo>
                    <a:pt x="14602" y="352"/>
                    <a:pt x="14250" y="1"/>
                    <a:pt x="13820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305;p64">
              <a:extLst>
                <a:ext uri="{FF2B5EF4-FFF2-40B4-BE49-F238E27FC236}">
                  <a16:creationId xmlns:a16="http://schemas.microsoft.com/office/drawing/2014/main" id="{1F364F21-F39F-2AF8-2FD8-98B651C20EF2}"/>
                </a:ext>
              </a:extLst>
            </p:cNvPr>
            <p:cNvSpPr/>
            <p:nvPr/>
          </p:nvSpPr>
          <p:spPr>
            <a:xfrm>
              <a:off x="1249150" y="3630225"/>
              <a:ext cx="104575" cy="43025"/>
            </a:xfrm>
            <a:custGeom>
              <a:avLst/>
              <a:gdLst/>
              <a:ahLst/>
              <a:cxnLst/>
              <a:rect l="l" t="t" r="r" b="b"/>
              <a:pathLst>
                <a:path w="4183" h="1721" extrusionOk="0">
                  <a:moveTo>
                    <a:pt x="860" y="1"/>
                  </a:moveTo>
                  <a:cubicBezTo>
                    <a:pt x="371" y="1"/>
                    <a:pt x="0" y="392"/>
                    <a:pt x="0" y="861"/>
                  </a:cubicBezTo>
                  <a:cubicBezTo>
                    <a:pt x="0" y="1330"/>
                    <a:pt x="371" y="1721"/>
                    <a:pt x="860" y="1721"/>
                  </a:cubicBezTo>
                  <a:lnTo>
                    <a:pt x="3323" y="1721"/>
                  </a:lnTo>
                  <a:cubicBezTo>
                    <a:pt x="3792" y="1721"/>
                    <a:pt x="4183" y="1330"/>
                    <a:pt x="4183" y="861"/>
                  </a:cubicBezTo>
                  <a:cubicBezTo>
                    <a:pt x="4183" y="392"/>
                    <a:pt x="3792" y="1"/>
                    <a:pt x="3323" y="1"/>
                  </a:cubicBezTo>
                  <a:close/>
                </a:path>
              </a:pathLst>
            </a:custGeom>
            <a:solidFill>
              <a:srgbClr val="7882F3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306;p64">
              <a:extLst>
                <a:ext uri="{FF2B5EF4-FFF2-40B4-BE49-F238E27FC236}">
                  <a16:creationId xmlns:a16="http://schemas.microsoft.com/office/drawing/2014/main" id="{7B082A71-FEA6-AEB8-6CE8-A6F4576EF64E}"/>
                </a:ext>
              </a:extLst>
            </p:cNvPr>
            <p:cNvSpPr/>
            <p:nvPr/>
          </p:nvSpPr>
          <p:spPr>
            <a:xfrm>
              <a:off x="562100" y="577006"/>
              <a:ext cx="618150" cy="618125"/>
            </a:xfrm>
            <a:custGeom>
              <a:avLst/>
              <a:gdLst/>
              <a:ahLst/>
              <a:cxnLst/>
              <a:rect l="l" t="t" r="r" b="b"/>
              <a:pathLst>
                <a:path w="24726" h="24725" extrusionOk="0">
                  <a:moveTo>
                    <a:pt x="12372" y="0"/>
                  </a:moveTo>
                  <a:cubicBezTo>
                    <a:pt x="5552" y="0"/>
                    <a:pt x="1" y="5551"/>
                    <a:pt x="1" y="12353"/>
                  </a:cubicBezTo>
                  <a:cubicBezTo>
                    <a:pt x="1" y="19174"/>
                    <a:pt x="5552" y="24725"/>
                    <a:pt x="12372" y="24725"/>
                  </a:cubicBezTo>
                  <a:cubicBezTo>
                    <a:pt x="19174" y="24725"/>
                    <a:pt x="24725" y="19174"/>
                    <a:pt x="24725" y="12353"/>
                  </a:cubicBezTo>
                  <a:cubicBezTo>
                    <a:pt x="24725" y="5551"/>
                    <a:pt x="19174" y="0"/>
                    <a:pt x="12372" y="0"/>
                  </a:cubicBezTo>
                  <a:close/>
                </a:path>
              </a:pathLst>
            </a:custGeom>
            <a:solidFill>
              <a:srgbClr val="9EA6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3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307;p64">
              <a:extLst>
                <a:ext uri="{FF2B5EF4-FFF2-40B4-BE49-F238E27FC236}">
                  <a16:creationId xmlns:a16="http://schemas.microsoft.com/office/drawing/2014/main" id="{BDB713B2-BDED-CFBA-481F-6265DB10DA58}"/>
                </a:ext>
              </a:extLst>
            </p:cNvPr>
            <p:cNvSpPr/>
            <p:nvPr/>
          </p:nvSpPr>
          <p:spPr>
            <a:xfrm>
              <a:off x="760950" y="665931"/>
              <a:ext cx="220425" cy="219925"/>
            </a:xfrm>
            <a:custGeom>
              <a:avLst/>
              <a:gdLst/>
              <a:ahLst/>
              <a:cxnLst/>
              <a:rect l="l" t="t" r="r" b="b"/>
              <a:pathLst>
                <a:path w="8817" h="8797" extrusionOk="0">
                  <a:moveTo>
                    <a:pt x="4418" y="1"/>
                  </a:moveTo>
                  <a:cubicBezTo>
                    <a:pt x="1976" y="1"/>
                    <a:pt x="1" y="1974"/>
                    <a:pt x="1" y="4398"/>
                  </a:cubicBezTo>
                  <a:cubicBezTo>
                    <a:pt x="1" y="6821"/>
                    <a:pt x="1976" y="8796"/>
                    <a:pt x="4418" y="8796"/>
                  </a:cubicBezTo>
                  <a:cubicBezTo>
                    <a:pt x="6842" y="8796"/>
                    <a:pt x="8817" y="6821"/>
                    <a:pt x="8817" y="4398"/>
                  </a:cubicBezTo>
                  <a:cubicBezTo>
                    <a:pt x="8817" y="1974"/>
                    <a:pt x="6842" y="1"/>
                    <a:pt x="4418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308;p64">
              <a:extLst>
                <a:ext uri="{FF2B5EF4-FFF2-40B4-BE49-F238E27FC236}">
                  <a16:creationId xmlns:a16="http://schemas.microsoft.com/office/drawing/2014/main" id="{8832359F-A5A7-C223-9C75-93C10FBF2E5D}"/>
                </a:ext>
              </a:extLst>
            </p:cNvPr>
            <p:cNvSpPr/>
            <p:nvPr/>
          </p:nvSpPr>
          <p:spPr>
            <a:xfrm>
              <a:off x="659825" y="933706"/>
              <a:ext cx="423200" cy="242400"/>
            </a:xfrm>
            <a:custGeom>
              <a:avLst/>
              <a:gdLst/>
              <a:ahLst/>
              <a:cxnLst/>
              <a:rect l="l" t="t" r="r" b="b"/>
              <a:pathLst>
                <a:path w="16928" h="9696" extrusionOk="0">
                  <a:moveTo>
                    <a:pt x="8463" y="1"/>
                  </a:moveTo>
                  <a:cubicBezTo>
                    <a:pt x="4535" y="1"/>
                    <a:pt x="1231" y="2502"/>
                    <a:pt x="1" y="6000"/>
                  </a:cubicBezTo>
                  <a:cubicBezTo>
                    <a:pt x="2112" y="8268"/>
                    <a:pt x="5122" y="9695"/>
                    <a:pt x="8463" y="9695"/>
                  </a:cubicBezTo>
                  <a:cubicBezTo>
                    <a:pt x="11806" y="9695"/>
                    <a:pt x="14817" y="8268"/>
                    <a:pt x="16927" y="6000"/>
                  </a:cubicBezTo>
                  <a:cubicBezTo>
                    <a:pt x="15695" y="2502"/>
                    <a:pt x="12372" y="1"/>
                    <a:pt x="8463" y="1"/>
                  </a:cubicBezTo>
                  <a:close/>
                </a:path>
              </a:pathLst>
            </a:custGeom>
            <a:solidFill>
              <a:srgbClr val="F1F0FF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309;p64">
              <a:extLst>
                <a:ext uri="{FF2B5EF4-FFF2-40B4-BE49-F238E27FC236}">
                  <a16:creationId xmlns:a16="http://schemas.microsoft.com/office/drawing/2014/main" id="{168018A3-DCCF-FA3C-68D5-33BB7CBCD37B}"/>
                </a:ext>
              </a:extLst>
            </p:cNvPr>
            <p:cNvSpPr/>
            <p:nvPr/>
          </p:nvSpPr>
          <p:spPr>
            <a:xfrm>
              <a:off x="3370825" y="3881400"/>
              <a:ext cx="3061875" cy="435875"/>
            </a:xfrm>
            <a:custGeom>
              <a:avLst/>
              <a:gdLst/>
              <a:ahLst/>
              <a:cxnLst/>
              <a:rect l="l" t="t" r="r" b="b"/>
              <a:pathLst>
                <a:path w="122475" h="17435" extrusionOk="0">
                  <a:moveTo>
                    <a:pt x="5375" y="0"/>
                  </a:moveTo>
                  <a:cubicBezTo>
                    <a:pt x="2404" y="0"/>
                    <a:pt x="1" y="2403"/>
                    <a:pt x="1" y="5356"/>
                  </a:cubicBezTo>
                  <a:lnTo>
                    <a:pt x="1" y="12079"/>
                  </a:lnTo>
                  <a:cubicBezTo>
                    <a:pt x="1" y="15030"/>
                    <a:pt x="2404" y="17435"/>
                    <a:pt x="5375" y="17435"/>
                  </a:cubicBezTo>
                  <a:lnTo>
                    <a:pt x="117099" y="17435"/>
                  </a:lnTo>
                  <a:cubicBezTo>
                    <a:pt x="120070" y="17435"/>
                    <a:pt x="122475" y="15030"/>
                    <a:pt x="122475" y="12079"/>
                  </a:cubicBezTo>
                  <a:lnTo>
                    <a:pt x="122475" y="5356"/>
                  </a:lnTo>
                  <a:cubicBezTo>
                    <a:pt x="122475" y="2403"/>
                    <a:pt x="120070" y="0"/>
                    <a:pt x="117099" y="0"/>
                  </a:cubicBezTo>
                  <a:close/>
                </a:path>
              </a:pathLst>
            </a:custGeom>
            <a:solidFill>
              <a:srgbClr val="5352EE"/>
            </a:solidFill>
            <a:ln>
              <a:noFill/>
            </a:ln>
            <a:effectLst>
              <a:outerShdw blurRad="171450" dist="76200" algn="bl" rotWithShape="0">
                <a:srgbClr val="5352EE">
                  <a:alpha val="56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310;p64">
              <a:extLst>
                <a:ext uri="{FF2B5EF4-FFF2-40B4-BE49-F238E27FC236}">
                  <a16:creationId xmlns:a16="http://schemas.microsoft.com/office/drawing/2014/main" id="{21D4E706-93C6-EE85-F0B4-26B98807BA3F}"/>
                </a:ext>
              </a:extLst>
            </p:cNvPr>
            <p:cNvSpPr/>
            <p:nvPr/>
          </p:nvSpPr>
          <p:spPr>
            <a:xfrm>
              <a:off x="4267000" y="4042125"/>
              <a:ext cx="130475" cy="130525"/>
            </a:xfrm>
            <a:custGeom>
              <a:avLst/>
              <a:gdLst/>
              <a:ahLst/>
              <a:cxnLst/>
              <a:rect l="l" t="t" r="r" b="b"/>
              <a:pathLst>
                <a:path w="5219" h="5221" extrusionOk="0">
                  <a:moveTo>
                    <a:pt x="2620" y="1"/>
                  </a:moveTo>
                  <a:cubicBezTo>
                    <a:pt x="1174" y="1"/>
                    <a:pt x="1" y="1174"/>
                    <a:pt x="1" y="2601"/>
                  </a:cubicBezTo>
                  <a:cubicBezTo>
                    <a:pt x="1" y="4048"/>
                    <a:pt x="1174" y="5220"/>
                    <a:pt x="2620" y="5220"/>
                  </a:cubicBezTo>
                  <a:cubicBezTo>
                    <a:pt x="4066" y="5220"/>
                    <a:pt x="5219" y="4048"/>
                    <a:pt x="5219" y="2601"/>
                  </a:cubicBezTo>
                  <a:cubicBezTo>
                    <a:pt x="5219" y="1174"/>
                    <a:pt x="4066" y="1"/>
                    <a:pt x="2620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311;p64">
              <a:extLst>
                <a:ext uri="{FF2B5EF4-FFF2-40B4-BE49-F238E27FC236}">
                  <a16:creationId xmlns:a16="http://schemas.microsoft.com/office/drawing/2014/main" id="{EA51D9C9-0803-7E94-54C5-F692A4E2EA85}"/>
                </a:ext>
              </a:extLst>
            </p:cNvPr>
            <p:cNvSpPr/>
            <p:nvPr/>
          </p:nvSpPr>
          <p:spPr>
            <a:xfrm>
              <a:off x="3984575" y="4042125"/>
              <a:ext cx="130475" cy="130525"/>
            </a:xfrm>
            <a:custGeom>
              <a:avLst/>
              <a:gdLst/>
              <a:ahLst/>
              <a:cxnLst/>
              <a:rect l="l" t="t" r="r" b="b"/>
              <a:pathLst>
                <a:path w="5219" h="5221" extrusionOk="0">
                  <a:moveTo>
                    <a:pt x="2619" y="1"/>
                  </a:moveTo>
                  <a:cubicBezTo>
                    <a:pt x="1173" y="1"/>
                    <a:pt x="0" y="1174"/>
                    <a:pt x="0" y="2601"/>
                  </a:cubicBezTo>
                  <a:cubicBezTo>
                    <a:pt x="0" y="4048"/>
                    <a:pt x="1173" y="5220"/>
                    <a:pt x="2619" y="5220"/>
                  </a:cubicBezTo>
                  <a:cubicBezTo>
                    <a:pt x="4066" y="5220"/>
                    <a:pt x="5218" y="4048"/>
                    <a:pt x="5218" y="2601"/>
                  </a:cubicBezTo>
                  <a:cubicBezTo>
                    <a:pt x="5218" y="1174"/>
                    <a:pt x="4066" y="1"/>
                    <a:pt x="2619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312;p64">
              <a:extLst>
                <a:ext uri="{FF2B5EF4-FFF2-40B4-BE49-F238E27FC236}">
                  <a16:creationId xmlns:a16="http://schemas.microsoft.com/office/drawing/2014/main" id="{93052B1D-4559-E782-8D0C-D4DDFABCB392}"/>
                </a:ext>
              </a:extLst>
            </p:cNvPr>
            <p:cNvSpPr/>
            <p:nvPr/>
          </p:nvSpPr>
          <p:spPr>
            <a:xfrm>
              <a:off x="3702125" y="4042125"/>
              <a:ext cx="130475" cy="130525"/>
            </a:xfrm>
            <a:custGeom>
              <a:avLst/>
              <a:gdLst/>
              <a:ahLst/>
              <a:cxnLst/>
              <a:rect l="l" t="t" r="r" b="b"/>
              <a:pathLst>
                <a:path w="5219" h="5221" extrusionOk="0">
                  <a:moveTo>
                    <a:pt x="2620" y="1"/>
                  </a:moveTo>
                  <a:cubicBezTo>
                    <a:pt x="1174" y="1"/>
                    <a:pt x="1" y="1174"/>
                    <a:pt x="1" y="2601"/>
                  </a:cubicBezTo>
                  <a:cubicBezTo>
                    <a:pt x="1" y="4048"/>
                    <a:pt x="1174" y="5220"/>
                    <a:pt x="2620" y="5220"/>
                  </a:cubicBezTo>
                  <a:cubicBezTo>
                    <a:pt x="4046" y="5220"/>
                    <a:pt x="5219" y="4048"/>
                    <a:pt x="5219" y="2601"/>
                  </a:cubicBezTo>
                  <a:cubicBezTo>
                    <a:pt x="5219" y="1174"/>
                    <a:pt x="4046" y="1"/>
                    <a:pt x="2620" y="1"/>
                  </a:cubicBezTo>
                  <a:close/>
                </a:path>
              </a:pathLst>
            </a:custGeom>
            <a:solidFill>
              <a:srgbClr val="81EEEB"/>
            </a:solidFill>
            <a:ln>
              <a:noFill/>
            </a:ln>
            <a:effectLst>
              <a:outerShdw blurRad="57150" dist="19050" dir="5400000" algn="bl" rotWithShape="0">
                <a:srgbClr val="5352EE">
                  <a:alpha val="14000"/>
                </a:srgbClr>
              </a:outerShdw>
              <a:reflection stA="5000" endPos="12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" name="Google Shape;1313;p64">
            <a:extLst>
              <a:ext uri="{FF2B5EF4-FFF2-40B4-BE49-F238E27FC236}">
                <a16:creationId xmlns:a16="http://schemas.microsoft.com/office/drawing/2014/main" id="{C34A5B23-FC10-5154-07BC-E9C430A8CA97}"/>
              </a:ext>
            </a:extLst>
          </p:cNvPr>
          <p:cNvSpPr/>
          <p:nvPr/>
        </p:nvSpPr>
        <p:spPr>
          <a:xfrm>
            <a:off x="6380623" y="1757292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1316;p64">
            <a:extLst>
              <a:ext uri="{FF2B5EF4-FFF2-40B4-BE49-F238E27FC236}">
                <a16:creationId xmlns:a16="http://schemas.microsoft.com/office/drawing/2014/main" id="{3596931D-B044-6BAB-462D-E11975017B97}"/>
              </a:ext>
            </a:extLst>
          </p:cNvPr>
          <p:cNvSpPr/>
          <p:nvPr/>
        </p:nvSpPr>
        <p:spPr>
          <a:xfrm>
            <a:off x="630223" y="1757292"/>
            <a:ext cx="1952400" cy="3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352EE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1318;p64">
            <a:extLst>
              <a:ext uri="{FF2B5EF4-FFF2-40B4-BE49-F238E27FC236}">
                <a16:creationId xmlns:a16="http://schemas.microsoft.com/office/drawing/2014/main" id="{EAD75C79-8A85-92BB-D028-A8AC7BE1BFCC}"/>
              </a:ext>
            </a:extLst>
          </p:cNvPr>
          <p:cNvSpPr txBox="1"/>
          <p:nvPr/>
        </p:nvSpPr>
        <p:spPr>
          <a:xfrm>
            <a:off x="711108" y="1858978"/>
            <a:ext cx="1802215" cy="1317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None/>
              <a:defRPr sz="1200" b="1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Montserrat"/>
              </a:rPr>
              <a:t>شبكة المنطقة الواسعة </a:t>
            </a:r>
            <a:r>
              <a:rPr lang="en-US" dirty="0">
                <a:sym typeface="Montserrat"/>
              </a:rPr>
              <a:t>WAN</a:t>
            </a:r>
            <a:endParaRPr dirty="0">
              <a:sym typeface="Montserrat"/>
            </a:endParaRPr>
          </a:p>
        </p:txBody>
      </p:sp>
      <p:sp>
        <p:nvSpPr>
          <p:cNvPr id="718" name="Google Shape;1319;p64">
            <a:extLst>
              <a:ext uri="{FF2B5EF4-FFF2-40B4-BE49-F238E27FC236}">
                <a16:creationId xmlns:a16="http://schemas.microsoft.com/office/drawing/2014/main" id="{80C4EC51-5E9B-B9F4-DB03-E434FB6394E2}"/>
              </a:ext>
            </a:extLst>
          </p:cNvPr>
          <p:cNvSpPr txBox="1"/>
          <p:nvPr/>
        </p:nvSpPr>
        <p:spPr>
          <a:xfrm>
            <a:off x="661137" y="2185132"/>
            <a:ext cx="1846006" cy="132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None/>
              <a:defRPr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</a:defRPr>
            </a:lvl1pPr>
          </a:lstStyle>
          <a:p>
            <a:r>
              <a:rPr lang="ar-SA" dirty="0">
                <a:sym typeface="Darker Grotesque Medium"/>
              </a:rPr>
              <a:t>هي شبكة كبيرة، عاد ما تكون شبكة تغطي مدينتين أو بلدين. على سبيل المثال: </a:t>
            </a:r>
          </a:p>
          <a:p>
            <a:r>
              <a:rPr lang="ar-SA" sz="1200" dirty="0">
                <a:sym typeface="Darker Grotesque Medium"/>
              </a:rPr>
              <a:t>تستخدم شركة ضخمة متعددة الفروع شبكة المنطقة الواسعة</a:t>
            </a:r>
          </a:p>
          <a:p>
            <a:r>
              <a:rPr lang="en-US" sz="1200" dirty="0">
                <a:sym typeface="Darker Grotesque Medium"/>
              </a:rPr>
              <a:t>WAN </a:t>
            </a:r>
            <a:r>
              <a:rPr lang="ar-SA" sz="1200" dirty="0">
                <a:sym typeface="Darker Grotesque Medium"/>
              </a:rPr>
              <a:t> لربط مكاتبها حول العالم</a:t>
            </a:r>
          </a:p>
        </p:txBody>
      </p:sp>
      <p:sp>
        <p:nvSpPr>
          <p:cNvPr id="719" name="Google Shape;1320;p64">
            <a:extLst>
              <a:ext uri="{FF2B5EF4-FFF2-40B4-BE49-F238E27FC236}">
                <a16:creationId xmlns:a16="http://schemas.microsoft.com/office/drawing/2014/main" id="{AF8DA02C-37AA-58B3-2699-DC7E291D636A}"/>
              </a:ext>
            </a:extLst>
          </p:cNvPr>
          <p:cNvSpPr txBox="1"/>
          <p:nvPr/>
        </p:nvSpPr>
        <p:spPr>
          <a:xfrm>
            <a:off x="6531160" y="1772551"/>
            <a:ext cx="1695596" cy="294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شبكة المنطقة المحلية </a:t>
            </a:r>
            <a:r>
              <a:rPr lang="en-US" sz="1200" b="1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LAN</a:t>
            </a:r>
            <a:r>
              <a:rPr lang="ar-SA" sz="1200" b="1" dirty="0">
                <a:solidFill>
                  <a:srgbClr val="5352EE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endParaRPr sz="1200" b="1" dirty="0">
              <a:solidFill>
                <a:srgbClr val="5352EE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720" name="Google Shape;1321;p64">
            <a:extLst>
              <a:ext uri="{FF2B5EF4-FFF2-40B4-BE49-F238E27FC236}">
                <a16:creationId xmlns:a16="http://schemas.microsoft.com/office/drawing/2014/main" id="{C0700A25-4057-F0E3-41D2-D72CD81E4154}"/>
              </a:ext>
            </a:extLst>
          </p:cNvPr>
          <p:cNvSpPr txBox="1"/>
          <p:nvPr/>
        </p:nvSpPr>
        <p:spPr>
          <a:xfrm>
            <a:off x="6308905" y="2161779"/>
            <a:ext cx="2145870" cy="114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هي شبكة محلية صغيرة، وعادة لا تكون أكبر من فصل دراسي أو طابق أو مبنى.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قد </a:t>
            </a:r>
            <a:r>
              <a:rPr lang="ar-SA" b="1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يكون لمدرستك شبكة المنطقة المحلية </a:t>
            </a:r>
            <a:r>
              <a:rPr lang="en-US" b="1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LAN</a:t>
            </a:r>
            <a:r>
              <a:rPr lang="ar-SA" b="1" dirty="0">
                <a:solidFill>
                  <a:srgbClr val="F1F0FF"/>
                </a:solidFill>
                <a:latin typeface="Calibri" panose="020F0502020204030204" pitchFamily="34" charset="0"/>
                <a:ea typeface="Darker Grotesque Medium"/>
                <a:cs typeface="Calibri" panose="020F0502020204030204" pitchFamily="34" charset="0"/>
                <a:sym typeface="Darker Grotesque Medium"/>
              </a:rPr>
              <a:t> </a:t>
            </a:r>
            <a:endParaRPr b="1" dirty="0">
              <a:solidFill>
                <a:srgbClr val="F1F0FF"/>
              </a:solidFill>
              <a:latin typeface="Calibri" panose="020F0502020204030204" pitchFamily="34" charset="0"/>
              <a:ea typeface="Darker Grotesque Medium"/>
              <a:cs typeface="Calibri" panose="020F0502020204030204" pitchFamily="34" charset="0"/>
              <a:sym typeface="Darker Grotesque Medium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0F931B8-D85D-22B4-8BB3-CF8710305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03" b="94118" l="6579" r="94737">
                        <a14:foregroundMark x1="42544" y1="28992" x2="37719" y2="78992"/>
                        <a14:foregroundMark x1="39035" y1="8403" x2="22368" y2="7563"/>
                        <a14:foregroundMark x1="33772" y1="13445" x2="18860" y2="12605"/>
                        <a14:foregroundMark x1="44737" y1="7563" x2="41228" y2="16387"/>
                        <a14:foregroundMark x1="39474" y1="8403" x2="15351" y2="6303"/>
                        <a14:foregroundMark x1="75877" y1="18487" x2="94737" y2="22269"/>
                        <a14:foregroundMark x1="88468" y1="16112" x2="81579" y2="69328"/>
                        <a14:foregroundMark x1="92982" y1="34454" x2="82895" y2="74370"/>
                        <a14:foregroundMark x1="87281" y1="49580" x2="78070" y2="72689"/>
                        <a14:foregroundMark x1="78070" y1="72689" x2="69737" y2="76050"/>
                        <a14:foregroundMark x1="73891" y1="16929" x2="49123" y2="68067"/>
                        <a14:foregroundMark x1="61404" y1="28151" x2="38158" y2="79832"/>
                        <a14:foregroundMark x1="54825" y1="33613" x2="36842" y2="73950"/>
                        <a14:foregroundMark x1="52193" y1="17647" x2="32456" y2="63025"/>
                        <a14:foregroundMark x1="32018" y1="23950" x2="63158" y2="80672"/>
                        <a14:foregroundMark x1="63158" y1="80672" x2="63158" y2="80672"/>
                        <a14:foregroundMark x1="24123" y1="49160" x2="42544" y2="86555"/>
                        <a14:foregroundMark x1="60088" y1="35714" x2="69298" y2="84454"/>
                        <a14:foregroundMark x1="76316" y1="41597" x2="76754" y2="75630"/>
                        <a14:foregroundMark x1="79386" y1="34454" x2="74123" y2="57983"/>
                        <a14:foregroundMark x1="76754" y1="34034" x2="64912" y2="55882"/>
                        <a14:foregroundMark x1="68860" y1="38655" x2="57018" y2="49580"/>
                        <a14:foregroundMark x1="49123" y1="21849" x2="42544" y2="39076"/>
                        <a14:foregroundMark x1="62281" y1="26891" x2="31579" y2="26471"/>
                        <a14:foregroundMark x1="44737" y1="19748" x2="22807" y2="69328"/>
                        <a14:foregroundMark x1="22807" y1="69328" x2="24561" y2="85294"/>
                        <a14:foregroundMark x1="39035" y1="28992" x2="25439" y2="42857"/>
                        <a14:foregroundMark x1="37719" y1="26891" x2="18421" y2="52101"/>
                        <a14:foregroundMark x1="18421" y1="52101" x2="18421" y2="53782"/>
                        <a14:foregroundMark x1="19298" y1="21429" x2="7895" y2="75210"/>
                        <a14:foregroundMark x1="7895" y1="75210" x2="53947" y2="94118"/>
                        <a14:foregroundMark x1="53947" y1="94118" x2="76316" y2="88655"/>
                        <a14:foregroundMark x1="76316" y1="88655" x2="86842" y2="62605"/>
                        <a14:foregroundMark x1="86842" y1="62605" x2="88158" y2="53782"/>
                        <a14:foregroundMark x1="90351" y1="56303" x2="79825" y2="91597"/>
                        <a14:foregroundMark x1="79825" y1="91597" x2="21930" y2="89076"/>
                        <a14:foregroundMark x1="21930" y1="89076" x2="6579" y2="57563"/>
                        <a14:foregroundMark x1="6579" y1="57563" x2="10088" y2="18908"/>
                        <a14:foregroundMark x1="48445" y1="10808" x2="39474" y2="11345"/>
                        <a14:foregroundMark x1="92012" y1="10885" x2="93860" y2="10924"/>
                        <a14:foregroundMark x1="35965" y1="16387" x2="16667" y2="11765"/>
                        <a14:backgroundMark x1="90351" y1="9664" x2="78509" y2="8403"/>
                        <a14:backgroundMark x1="73684" y1="7983" x2="60088" y2="10084"/>
                        <a14:backgroundMark x1="72368" y1="10924" x2="48246" y2="10504"/>
                        <a14:backgroundMark x1="63158" y1="10084" x2="92544" y2="10084"/>
                        <a14:backgroundMark x1="10526" y1="10084" x2="7018" y2="10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6306" y="3382912"/>
            <a:ext cx="1686614" cy="1760588"/>
          </a:xfrm>
          <a:prstGeom prst="rect">
            <a:avLst/>
          </a:prstGeom>
        </p:spPr>
      </p:pic>
      <p:pic>
        <p:nvPicPr>
          <p:cNvPr id="722" name="صورة 721">
            <a:extLst>
              <a:ext uri="{FF2B5EF4-FFF2-40B4-BE49-F238E27FC236}">
                <a16:creationId xmlns:a16="http://schemas.microsoft.com/office/drawing/2014/main" id="{AB0CA8D3-3B70-859F-C660-11FC54DDD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2" b="92478" l="3857" r="94215">
                        <a14:foregroundMark x1="12121" y1="23894" x2="76584" y2="20354"/>
                        <a14:foregroundMark x1="76584" y1="20354" x2="81543" y2="42920"/>
                        <a14:foregroundMark x1="81543" y1="42920" x2="80441" y2="76106"/>
                        <a14:foregroundMark x1="80441" y1="76106" x2="55647" y2="88496"/>
                        <a14:foregroundMark x1="55647" y1="88496" x2="3857" y2="79204"/>
                        <a14:foregroundMark x1="3857" y1="79204" x2="3857" y2="78761"/>
                        <a14:foregroundMark x1="6887" y1="74779" x2="25344" y2="93805"/>
                        <a14:foregroundMark x1="25344" y1="93805" x2="83747" y2="95133"/>
                        <a14:foregroundMark x1="83747" y1="95133" x2="93939" y2="66372"/>
                        <a14:foregroundMark x1="93939" y1="66372" x2="94215" y2="38496"/>
                        <a14:foregroundMark x1="94215" y1="38496" x2="79339" y2="10177"/>
                        <a14:foregroundMark x1="79339" y1="10177" x2="70248" y2="9292"/>
                        <a14:foregroundMark x1="89532" y1="17257" x2="92287" y2="49115"/>
                        <a14:foregroundMark x1="92287" y1="49115" x2="89807" y2="68584"/>
                        <a14:foregroundMark x1="93939" y1="19027" x2="92562" y2="87611"/>
                        <a14:foregroundMark x1="92562" y1="87611" x2="70248" y2="91593"/>
                        <a14:foregroundMark x1="87879" y1="92920" x2="94490" y2="25221"/>
                        <a14:foregroundMark x1="25620" y1="9292" x2="15427" y2="6195"/>
                        <a14:foregroundMark x1="27548" y1="5752" x2="12121" y2="3982"/>
                        <a14:foregroundMark x1="12121" y1="3982" x2="12121" y2="3982"/>
                        <a14:foregroundMark x1="50964" y1="68584" x2="71901" y2="699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789" y="3473146"/>
            <a:ext cx="2728554" cy="16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5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5"/>
          <p:cNvSpPr/>
          <p:nvPr/>
        </p:nvSpPr>
        <p:spPr>
          <a:xfrm>
            <a:off x="7678745" y="2157024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5"/>
          <p:cNvSpPr/>
          <p:nvPr/>
        </p:nvSpPr>
        <p:spPr>
          <a:xfrm flipH="1">
            <a:off x="546633" y="1601999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5"/>
          <p:cNvSpPr/>
          <p:nvPr/>
        </p:nvSpPr>
        <p:spPr>
          <a:xfrm>
            <a:off x="7583488" y="1997113"/>
            <a:ext cx="60951" cy="52551"/>
          </a:xfrm>
          <a:custGeom>
            <a:avLst/>
            <a:gdLst/>
            <a:ahLst/>
            <a:cxnLst/>
            <a:rect l="l" t="t" r="r" b="b"/>
            <a:pathLst>
              <a:path w="1987" h="1713" extrusionOk="0">
                <a:moveTo>
                  <a:pt x="1142" y="1"/>
                </a:moveTo>
                <a:cubicBezTo>
                  <a:pt x="572" y="1"/>
                  <a:pt x="1" y="298"/>
                  <a:pt x="1" y="868"/>
                </a:cubicBezTo>
                <a:cubicBezTo>
                  <a:pt x="1" y="1439"/>
                  <a:pt x="572" y="1713"/>
                  <a:pt x="1142" y="1713"/>
                </a:cubicBezTo>
                <a:cubicBezTo>
                  <a:pt x="1416" y="1713"/>
                  <a:pt x="1987" y="1439"/>
                  <a:pt x="1987" y="868"/>
                </a:cubicBezTo>
                <a:cubicBezTo>
                  <a:pt x="1987" y="298"/>
                  <a:pt x="1416" y="1"/>
                  <a:pt x="11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  <a:reflection stA="6000" endPos="54000" dist="3810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5"/>
          <p:cNvSpPr/>
          <p:nvPr/>
        </p:nvSpPr>
        <p:spPr>
          <a:xfrm>
            <a:off x="962675" y="1358025"/>
            <a:ext cx="7236600" cy="2329800"/>
          </a:xfrm>
          <a:prstGeom prst="roundRect">
            <a:avLst>
              <a:gd name="adj" fmla="val 5229"/>
            </a:avLst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b="1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الشبكة العنكبوتية العالمية </a:t>
            </a:r>
            <a:r>
              <a:rPr lang="ar-SA" sz="16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 الصفحات التي تراها عندما تكون على جهاز متصل بالإنترنت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160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160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160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الإنترنت</a:t>
            </a:r>
            <a:r>
              <a:rPr lang="ar-SA" sz="16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فهو شبكة من أجهزة الحاسب المتصلة التي تعمل عليها الشبكة العنكبوتية العالمية</a:t>
            </a:r>
            <a:endParaRPr sz="160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4" name="Google Shape;694;p45"/>
          <p:cNvSpPr txBox="1">
            <a:spLocks noGrp="1"/>
          </p:cNvSpPr>
          <p:nvPr>
            <p:ph type="subTitle" idx="1"/>
          </p:nvPr>
        </p:nvSpPr>
        <p:spPr>
          <a:xfrm>
            <a:off x="1821000" y="667768"/>
            <a:ext cx="5502000" cy="58665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الفرق بين الإنترنت والشبكة العنكبوتية العالمية</a:t>
            </a:r>
            <a:endParaRPr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5" name="Google Shape;695;p45"/>
          <p:cNvSpPr/>
          <p:nvPr/>
        </p:nvSpPr>
        <p:spPr>
          <a:xfrm>
            <a:off x="5113788" y="3348364"/>
            <a:ext cx="33090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45"/>
          <p:cNvGrpSpPr/>
          <p:nvPr/>
        </p:nvGrpSpPr>
        <p:grpSpPr>
          <a:xfrm>
            <a:off x="7531488" y="1224238"/>
            <a:ext cx="891300" cy="486300"/>
            <a:chOff x="6930163" y="1358338"/>
            <a:chExt cx="891300" cy="486300"/>
          </a:xfrm>
        </p:grpSpPr>
        <p:sp>
          <p:nvSpPr>
            <p:cNvPr id="701" name="Google Shape;701;p45"/>
            <p:cNvSpPr/>
            <p:nvPr/>
          </p:nvSpPr>
          <p:spPr>
            <a:xfrm>
              <a:off x="6930163" y="1358338"/>
              <a:ext cx="891300" cy="486300"/>
            </a:xfrm>
            <a:prstGeom prst="wedgeRoundRectCallout">
              <a:avLst>
                <a:gd name="adj1" fmla="val -20923"/>
                <a:gd name="adj2" fmla="val 78986"/>
                <a:gd name="adj3" fmla="val 0"/>
              </a:avLst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45"/>
            <p:cNvGrpSpPr/>
            <p:nvPr/>
          </p:nvGrpSpPr>
          <p:grpSpPr>
            <a:xfrm>
              <a:off x="7109579" y="1554476"/>
              <a:ext cx="532464" cy="94014"/>
              <a:chOff x="4703325" y="2297975"/>
              <a:chExt cx="242525" cy="42825"/>
            </a:xfrm>
          </p:grpSpPr>
          <p:sp>
            <p:nvSpPr>
              <p:cNvPr id="703" name="Google Shape;703;p45"/>
              <p:cNvSpPr/>
              <p:nvPr/>
            </p:nvSpPr>
            <p:spPr>
              <a:xfrm>
                <a:off x="4703325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1141" y="1"/>
                    </a:moveTo>
                    <a:cubicBezTo>
                      <a:pt x="571" y="1"/>
                      <a:pt x="0" y="298"/>
                      <a:pt x="0" y="868"/>
                    </a:cubicBezTo>
                    <a:cubicBezTo>
                      <a:pt x="0" y="1439"/>
                      <a:pt x="571" y="1713"/>
                      <a:pt x="1141" y="1713"/>
                    </a:cubicBezTo>
                    <a:cubicBezTo>
                      <a:pt x="1712" y="1713"/>
                      <a:pt x="2009" y="1439"/>
                      <a:pt x="2009" y="868"/>
                    </a:cubicBezTo>
                    <a:cubicBezTo>
                      <a:pt x="2009" y="298"/>
                      <a:pt x="1712" y="1"/>
                      <a:pt x="11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5"/>
              <p:cNvSpPr/>
              <p:nvPr/>
            </p:nvSpPr>
            <p:spPr>
              <a:xfrm>
                <a:off x="480317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1712" y="1439"/>
                      <a:pt x="1712" y="868"/>
                    </a:cubicBezTo>
                    <a:cubicBezTo>
                      <a:pt x="1712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5"/>
              <p:cNvSpPr/>
              <p:nvPr/>
            </p:nvSpPr>
            <p:spPr>
              <a:xfrm>
                <a:off x="4896175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2" y="1"/>
                      <a:pt x="1" y="298"/>
                      <a:pt x="1" y="868"/>
                    </a:cubicBezTo>
                    <a:cubicBezTo>
                      <a:pt x="1" y="1439"/>
                      <a:pt x="572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6" name="Google Shape;706;p45"/>
          <p:cNvSpPr/>
          <p:nvPr/>
        </p:nvSpPr>
        <p:spPr>
          <a:xfrm>
            <a:off x="8034120" y="3437577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57163" dist="85725" dir="5400000" algn="bl" rotWithShape="0">
              <a:schemeClr val="dk1">
                <a:alpha val="38000"/>
              </a:schemeClr>
            </a:outerShdw>
            <a:reflection stA="24000" endPos="30000" dist="1524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5"/>
          <p:cNvSpPr/>
          <p:nvPr/>
        </p:nvSpPr>
        <p:spPr>
          <a:xfrm>
            <a:off x="618690" y="2979599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5"/>
          <p:cNvSpPr/>
          <p:nvPr/>
        </p:nvSpPr>
        <p:spPr>
          <a:xfrm>
            <a:off x="824473" y="3270650"/>
            <a:ext cx="60900" cy="60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5"/>
          <p:cNvSpPr/>
          <p:nvPr/>
        </p:nvSpPr>
        <p:spPr>
          <a:xfrm>
            <a:off x="8272090" y="2034524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45"/>
          <p:cNvGrpSpPr/>
          <p:nvPr/>
        </p:nvGrpSpPr>
        <p:grpSpPr>
          <a:xfrm>
            <a:off x="1131900" y="1506184"/>
            <a:ext cx="2008800" cy="146100"/>
            <a:chOff x="847125" y="3296850"/>
            <a:chExt cx="2008800" cy="146100"/>
          </a:xfrm>
        </p:grpSpPr>
        <p:sp>
          <p:nvSpPr>
            <p:cNvPr id="711" name="Google Shape;711;p45"/>
            <p:cNvSpPr/>
            <p:nvPr/>
          </p:nvSpPr>
          <p:spPr>
            <a:xfrm>
              <a:off x="847125" y="3296850"/>
              <a:ext cx="2008800" cy="14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45"/>
            <p:cNvGrpSpPr/>
            <p:nvPr/>
          </p:nvGrpSpPr>
          <p:grpSpPr>
            <a:xfrm rot="10800000" flipH="1">
              <a:off x="878209" y="3322949"/>
              <a:ext cx="429322" cy="93999"/>
              <a:chOff x="5795037" y="809024"/>
              <a:chExt cx="431653" cy="94500"/>
            </a:xfrm>
          </p:grpSpPr>
          <p:sp>
            <p:nvSpPr>
              <p:cNvPr id="713" name="Google Shape;713;p45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rgbClr val="81EEEB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A1C3FF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rgbClr val="FFC3D0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0" name="Picture 2" descr="الإنترنت مقابل شبكة الإنترنت العالمية - الفرق والمقارنة - مدونة 2022">
            <a:extLst>
              <a:ext uri="{FF2B5EF4-FFF2-40B4-BE49-F238E27FC236}">
                <a16:creationId xmlns:a16="http://schemas.microsoft.com/office/drawing/2014/main" id="{3D65310C-4E0D-FDAC-8AA3-8D46BD048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3047" y1="34028" x2="65469" y2="33472"/>
                        <a14:foregroundMark x1="23203" y1="33472" x2="20506" y2="32385"/>
                        <a14:foregroundMark x1="22500" y1="31528" x2="26250" y2="34167"/>
                        <a14:backgroundMark x1="17891" y1="34861" x2="20234" y2="25139"/>
                        <a14:backgroundMark x1="18359" y1="31389" x2="17578" y2="34583"/>
                        <a14:backgroundMark x1="19375" y1="29861" x2="19141" y2="3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11" t="21821" r="71738" b="49798"/>
          <a:stretch/>
        </p:blipFill>
        <p:spPr bwMode="auto">
          <a:xfrm>
            <a:off x="747785" y="2525925"/>
            <a:ext cx="768810" cy="11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الإنترنت مقابل شبكة الإنترنت العالمية - الفرق والمقارنة - مدونة 2022">
            <a:extLst>
              <a:ext uri="{FF2B5EF4-FFF2-40B4-BE49-F238E27FC236}">
                <a16:creationId xmlns:a16="http://schemas.microsoft.com/office/drawing/2014/main" id="{2BFB67A2-D2A0-40A2-1F97-704117FDC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3047" y1="34028" x2="65469" y2="33472"/>
                        <a14:foregroundMark x1="23203" y1="33472" x2="20506" y2="32385"/>
                        <a14:foregroundMark x1="22500" y1="31528" x2="26250" y2="34167"/>
                        <a14:backgroundMark x1="17891" y1="34861" x2="20234" y2="25139"/>
                        <a14:backgroundMark x1="18359" y1="31389" x2="17578" y2="34583"/>
                        <a14:backgroundMark x1="19375" y1="29861" x2="19141" y2="3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9" t="16277" r="16918" b="41639"/>
          <a:stretch/>
        </p:blipFill>
        <p:spPr bwMode="auto">
          <a:xfrm>
            <a:off x="633670" y="1739456"/>
            <a:ext cx="979921" cy="77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5"/>
          <p:cNvSpPr/>
          <p:nvPr/>
        </p:nvSpPr>
        <p:spPr>
          <a:xfrm>
            <a:off x="7678745" y="2157024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5"/>
          <p:cNvSpPr/>
          <p:nvPr/>
        </p:nvSpPr>
        <p:spPr>
          <a:xfrm flipH="1">
            <a:off x="546633" y="1601999"/>
            <a:ext cx="943514" cy="1288940"/>
          </a:xfrm>
          <a:custGeom>
            <a:avLst/>
            <a:gdLst/>
            <a:ahLst/>
            <a:cxnLst/>
            <a:rect l="l" t="t" r="r" b="b"/>
            <a:pathLst>
              <a:path w="21685" h="29624" extrusionOk="0">
                <a:moveTo>
                  <a:pt x="2926" y="0"/>
                </a:moveTo>
                <a:cubicBezTo>
                  <a:pt x="2543" y="0"/>
                  <a:pt x="2202" y="204"/>
                  <a:pt x="2009" y="397"/>
                </a:cubicBezTo>
                <a:cubicBezTo>
                  <a:pt x="0" y="2406"/>
                  <a:pt x="3424" y="4392"/>
                  <a:pt x="4292" y="5830"/>
                </a:cubicBezTo>
                <a:cubicBezTo>
                  <a:pt x="4862" y="7245"/>
                  <a:pt x="4292" y="8957"/>
                  <a:pt x="3995" y="10395"/>
                </a:cubicBezTo>
                <a:cubicBezTo>
                  <a:pt x="3995" y="11810"/>
                  <a:pt x="4292" y="13248"/>
                  <a:pt x="5707" y="14093"/>
                </a:cubicBezTo>
                <a:cubicBezTo>
                  <a:pt x="6574" y="14663"/>
                  <a:pt x="7419" y="15234"/>
                  <a:pt x="7989" y="16101"/>
                </a:cubicBezTo>
                <a:cubicBezTo>
                  <a:pt x="8857" y="17243"/>
                  <a:pt x="9131" y="18658"/>
                  <a:pt x="9131" y="20096"/>
                </a:cubicBezTo>
                <a:cubicBezTo>
                  <a:pt x="8857" y="21237"/>
                  <a:pt x="8560" y="22652"/>
                  <a:pt x="8560" y="24090"/>
                </a:cubicBezTo>
                <a:cubicBezTo>
                  <a:pt x="8560" y="24935"/>
                  <a:pt x="8560" y="26373"/>
                  <a:pt x="9427" y="27217"/>
                </a:cubicBezTo>
                <a:lnTo>
                  <a:pt x="9427" y="27514"/>
                </a:lnTo>
                <a:cubicBezTo>
                  <a:pt x="10272" y="28358"/>
                  <a:pt x="11413" y="28929"/>
                  <a:pt x="12280" y="29500"/>
                </a:cubicBezTo>
                <a:cubicBezTo>
                  <a:pt x="12530" y="29587"/>
                  <a:pt x="12831" y="29623"/>
                  <a:pt x="13153" y="29623"/>
                </a:cubicBezTo>
                <a:cubicBezTo>
                  <a:pt x="13922" y="29623"/>
                  <a:pt x="14812" y="29419"/>
                  <a:pt x="15408" y="29226"/>
                </a:cubicBezTo>
                <a:cubicBezTo>
                  <a:pt x="17416" y="28655"/>
                  <a:pt x="19402" y="27217"/>
                  <a:pt x="20269" y="25231"/>
                </a:cubicBezTo>
                <a:cubicBezTo>
                  <a:pt x="21684" y="22081"/>
                  <a:pt x="20543" y="18087"/>
                  <a:pt x="17690" y="16101"/>
                </a:cubicBezTo>
                <a:cubicBezTo>
                  <a:pt x="16846" y="15531"/>
                  <a:pt x="15978" y="15234"/>
                  <a:pt x="15408" y="14389"/>
                </a:cubicBezTo>
                <a:cubicBezTo>
                  <a:pt x="14266" y="13248"/>
                  <a:pt x="13992" y="10966"/>
                  <a:pt x="13422" y="9528"/>
                </a:cubicBezTo>
                <a:cubicBezTo>
                  <a:pt x="11413" y="5259"/>
                  <a:pt x="7715" y="7245"/>
                  <a:pt x="6277" y="4689"/>
                </a:cubicBezTo>
                <a:cubicBezTo>
                  <a:pt x="5707" y="3547"/>
                  <a:pt x="5433" y="2680"/>
                  <a:pt x="5136" y="1539"/>
                </a:cubicBezTo>
                <a:cubicBezTo>
                  <a:pt x="4862" y="968"/>
                  <a:pt x="4292" y="124"/>
                  <a:pt x="3424" y="124"/>
                </a:cubicBezTo>
                <a:cubicBezTo>
                  <a:pt x="3256" y="36"/>
                  <a:pt x="3087" y="0"/>
                  <a:pt x="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chemeClr val="dk1">
                <a:alpha val="22000"/>
              </a:scheme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5"/>
          <p:cNvSpPr/>
          <p:nvPr/>
        </p:nvSpPr>
        <p:spPr>
          <a:xfrm>
            <a:off x="7583488" y="1997113"/>
            <a:ext cx="60951" cy="52551"/>
          </a:xfrm>
          <a:custGeom>
            <a:avLst/>
            <a:gdLst/>
            <a:ahLst/>
            <a:cxnLst/>
            <a:rect l="l" t="t" r="r" b="b"/>
            <a:pathLst>
              <a:path w="1987" h="1713" extrusionOk="0">
                <a:moveTo>
                  <a:pt x="1142" y="1"/>
                </a:moveTo>
                <a:cubicBezTo>
                  <a:pt x="572" y="1"/>
                  <a:pt x="1" y="298"/>
                  <a:pt x="1" y="868"/>
                </a:cubicBezTo>
                <a:cubicBezTo>
                  <a:pt x="1" y="1439"/>
                  <a:pt x="572" y="1713"/>
                  <a:pt x="1142" y="1713"/>
                </a:cubicBezTo>
                <a:cubicBezTo>
                  <a:pt x="1416" y="1713"/>
                  <a:pt x="1987" y="1439"/>
                  <a:pt x="1987" y="868"/>
                </a:cubicBezTo>
                <a:cubicBezTo>
                  <a:pt x="1987" y="298"/>
                  <a:pt x="1416" y="1"/>
                  <a:pt x="11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1">
                <a:alpha val="18000"/>
              </a:schemeClr>
            </a:outerShdw>
            <a:reflection stA="6000" endPos="54000" dist="3810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5"/>
          <p:cNvSpPr/>
          <p:nvPr/>
        </p:nvSpPr>
        <p:spPr>
          <a:xfrm>
            <a:off x="962675" y="1358025"/>
            <a:ext cx="7236600" cy="2329800"/>
          </a:xfrm>
          <a:prstGeom prst="roundRect">
            <a:avLst>
              <a:gd name="adj" fmla="val 5229"/>
            </a:avLst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ar-SA" sz="18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وأشهرها محركات البحث جوجل </a:t>
            </a:r>
            <a:r>
              <a:rPr lang="en-US" sz="18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</a:t>
            </a:r>
            <a:r>
              <a:rPr lang="ar-SA" sz="18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وبنج </a:t>
            </a:r>
            <a:r>
              <a:rPr lang="en-US" sz="18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Bing </a:t>
            </a:r>
          </a:p>
          <a:p>
            <a:pPr lvl="0" algn="ctr" rtl="1"/>
            <a:endParaRPr lang="en-US" sz="105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82775" lvl="0" indent="-176213" algn="r" rtl="1">
              <a:buFont typeface="Arial" panose="020B0604020202020204" pitchFamily="34" charset="0"/>
              <a:buChar char="•"/>
            </a:pPr>
            <a:r>
              <a:rPr lang="ar-SA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فتح متصفح ويب مثل مايكروسوفت </a:t>
            </a:r>
            <a:r>
              <a:rPr lang="ar-SA" sz="1200" dirty="0" err="1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إيدج</a:t>
            </a:r>
            <a:r>
              <a:rPr lang="ar-SA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 Microsoft</a:t>
            </a:r>
          </a:p>
          <a:p>
            <a:pPr marL="1882775" lvl="0" indent="-176213" algn="r" rtl="1">
              <a:buFont typeface="Arial" panose="020B0604020202020204" pitchFamily="34" charset="0"/>
              <a:buChar char="•"/>
            </a:pPr>
            <a:r>
              <a:rPr lang="ar-SA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مربـع شريط العنوان </a:t>
            </a:r>
            <a:r>
              <a:rPr lang="en-US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 Address ، </a:t>
            </a:r>
            <a:r>
              <a:rPr lang="ar-SA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اكتب </a:t>
            </a:r>
            <a:r>
              <a:rPr lang="en-US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www.Bing.com </a:t>
            </a:r>
            <a:r>
              <a:rPr lang="ar-SA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واضغط على </a:t>
            </a:r>
            <a:r>
              <a:rPr lang="en-US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</a:t>
            </a:r>
            <a:endParaRPr lang="en-US" sz="200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82775" lvl="0" indent="-176213" algn="r" rtl="1">
              <a:buFont typeface="Arial" panose="020B0604020202020204" pitchFamily="34" charset="0"/>
              <a:buChar char="•"/>
            </a:pPr>
            <a:r>
              <a:rPr lang="ar-SA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سيظهر الموقع الإلكتروني بنج </a:t>
            </a:r>
            <a:r>
              <a:rPr lang="en-US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Bing</a:t>
            </a:r>
          </a:p>
          <a:p>
            <a:pPr marL="1882775" lvl="0" indent="-176213" algn="r" rtl="1">
              <a:buFont typeface="Arial" panose="020B0604020202020204" pitchFamily="34" charset="0"/>
              <a:buChar char="•"/>
            </a:pPr>
            <a:r>
              <a:rPr lang="ar-SA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مربـع البحث، اكتب الموضوع الذي تريد البحث عنه، على سبيل المثال: "مشروع </a:t>
            </a:r>
          </a:p>
          <a:p>
            <a:pPr marL="1882775" lvl="0" indent="-176213" algn="r" rtl="1">
              <a:buFont typeface="Arial" panose="020B0604020202020204" pitchFamily="34" charset="0"/>
              <a:buChar char="•"/>
            </a:pPr>
            <a:r>
              <a:rPr lang="ar-SA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حديقة الملك سلمان". اضغط على أيقونة البحث في الشبكة العنكبوتية أو اضغط  على </a:t>
            </a:r>
            <a:r>
              <a:rPr lang="en-US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</a:t>
            </a:r>
          </a:p>
          <a:p>
            <a:pPr marL="1882775" lvl="0" indent="-176213" algn="r" rtl="1">
              <a:buFont typeface="Arial" panose="020B0604020202020204" pitchFamily="34" charset="0"/>
              <a:buChar char="•"/>
            </a:pPr>
            <a:r>
              <a:rPr lang="ar-SA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ستظهر قائمة بالمواقع الإلكترونية التي تحتوي على "مشروع حديقة الملك سلمان</a:t>
            </a:r>
          </a:p>
          <a:p>
            <a:pPr marL="1882775" lvl="0" indent="-176213" algn="r" rtl="1">
              <a:buFont typeface="Arial" panose="020B0604020202020204" pitchFamily="34" charset="0"/>
              <a:buChar char="•"/>
            </a:pPr>
            <a:r>
              <a:rPr lang="ar-SA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اضغط على الموقع الإلكتروني الذي تعتقد أنه الأكثر صلة بموضوع بحثك.</a:t>
            </a:r>
          </a:p>
          <a:p>
            <a:pPr marL="1882775" lvl="0" indent="-176213" algn="r" rtl="1">
              <a:buFont typeface="Arial" panose="020B0604020202020204" pitchFamily="34" charset="0"/>
              <a:buChar char="•"/>
            </a:pPr>
            <a:r>
              <a:rPr lang="ar-SA" sz="1200" dirty="0">
                <a:solidFill>
                  <a:srgbClr val="5555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وسيظهر على شاشتك.</a:t>
            </a:r>
            <a:endParaRPr sz="2000" dirty="0">
              <a:solidFill>
                <a:srgbClr val="5555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4" name="Google Shape;694;p45"/>
          <p:cNvSpPr txBox="1">
            <a:spLocks noGrp="1"/>
          </p:cNvSpPr>
          <p:nvPr>
            <p:ph type="subTitle" idx="1"/>
          </p:nvPr>
        </p:nvSpPr>
        <p:spPr>
          <a:xfrm>
            <a:off x="1821000" y="667768"/>
            <a:ext cx="5502000" cy="58665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محركات البحث </a:t>
            </a:r>
            <a:endParaRPr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5" name="Google Shape;695;p45"/>
          <p:cNvSpPr/>
          <p:nvPr/>
        </p:nvSpPr>
        <p:spPr>
          <a:xfrm>
            <a:off x="5367203" y="3518298"/>
            <a:ext cx="3309000" cy="436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19050" dir="5400000" algn="bl" rotWithShape="0">
              <a:schemeClr val="dk1">
                <a:alpha val="50000"/>
              </a:schemeClr>
            </a:outerShdw>
            <a:reflection stA="9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45"/>
          <p:cNvGrpSpPr/>
          <p:nvPr/>
        </p:nvGrpSpPr>
        <p:grpSpPr>
          <a:xfrm>
            <a:off x="7531488" y="1224238"/>
            <a:ext cx="891300" cy="486300"/>
            <a:chOff x="6930163" y="1358338"/>
            <a:chExt cx="891300" cy="486300"/>
          </a:xfrm>
        </p:grpSpPr>
        <p:sp>
          <p:nvSpPr>
            <p:cNvPr id="701" name="Google Shape;701;p45"/>
            <p:cNvSpPr/>
            <p:nvPr/>
          </p:nvSpPr>
          <p:spPr>
            <a:xfrm>
              <a:off x="6930163" y="1358338"/>
              <a:ext cx="891300" cy="486300"/>
            </a:xfrm>
            <a:prstGeom prst="wedgeRoundRectCallout">
              <a:avLst>
                <a:gd name="adj1" fmla="val -20923"/>
                <a:gd name="adj2" fmla="val 78986"/>
                <a:gd name="adj3" fmla="val 0"/>
              </a:avLst>
            </a:prstGeom>
            <a:gradFill>
              <a:gsLst>
                <a:gs pos="0">
                  <a:srgbClr val="81EEEB"/>
                </a:gs>
                <a:gs pos="100000">
                  <a:srgbClr val="3AE4DF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45"/>
            <p:cNvGrpSpPr/>
            <p:nvPr/>
          </p:nvGrpSpPr>
          <p:grpSpPr>
            <a:xfrm>
              <a:off x="7109579" y="1554476"/>
              <a:ext cx="532464" cy="94014"/>
              <a:chOff x="4703325" y="2297975"/>
              <a:chExt cx="242525" cy="42825"/>
            </a:xfrm>
          </p:grpSpPr>
          <p:sp>
            <p:nvSpPr>
              <p:cNvPr id="703" name="Google Shape;703;p45"/>
              <p:cNvSpPr/>
              <p:nvPr/>
            </p:nvSpPr>
            <p:spPr>
              <a:xfrm>
                <a:off x="4703325" y="2297975"/>
                <a:ext cx="502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713" extrusionOk="0">
                    <a:moveTo>
                      <a:pt x="1141" y="1"/>
                    </a:moveTo>
                    <a:cubicBezTo>
                      <a:pt x="571" y="1"/>
                      <a:pt x="0" y="298"/>
                      <a:pt x="0" y="868"/>
                    </a:cubicBezTo>
                    <a:cubicBezTo>
                      <a:pt x="0" y="1439"/>
                      <a:pt x="571" y="1713"/>
                      <a:pt x="1141" y="1713"/>
                    </a:cubicBezTo>
                    <a:cubicBezTo>
                      <a:pt x="1712" y="1713"/>
                      <a:pt x="2009" y="1439"/>
                      <a:pt x="2009" y="868"/>
                    </a:cubicBezTo>
                    <a:cubicBezTo>
                      <a:pt x="2009" y="298"/>
                      <a:pt x="1712" y="1"/>
                      <a:pt x="11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5"/>
              <p:cNvSpPr/>
              <p:nvPr/>
            </p:nvSpPr>
            <p:spPr>
              <a:xfrm>
                <a:off x="4803175" y="2297975"/>
                <a:ext cx="428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 extrusionOk="0">
                    <a:moveTo>
                      <a:pt x="868" y="1"/>
                    </a:moveTo>
                    <a:cubicBezTo>
                      <a:pt x="297" y="1"/>
                      <a:pt x="0" y="298"/>
                      <a:pt x="0" y="868"/>
                    </a:cubicBezTo>
                    <a:cubicBezTo>
                      <a:pt x="0" y="1439"/>
                      <a:pt x="297" y="1713"/>
                      <a:pt x="868" y="1713"/>
                    </a:cubicBezTo>
                    <a:cubicBezTo>
                      <a:pt x="1438" y="1713"/>
                      <a:pt x="1712" y="1439"/>
                      <a:pt x="1712" y="868"/>
                    </a:cubicBezTo>
                    <a:cubicBezTo>
                      <a:pt x="1712" y="298"/>
                      <a:pt x="1438" y="1"/>
                      <a:pt x="8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5"/>
              <p:cNvSpPr/>
              <p:nvPr/>
            </p:nvSpPr>
            <p:spPr>
              <a:xfrm>
                <a:off x="4896175" y="2297975"/>
                <a:ext cx="496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713" extrusionOk="0">
                    <a:moveTo>
                      <a:pt x="1142" y="1"/>
                    </a:moveTo>
                    <a:cubicBezTo>
                      <a:pt x="572" y="1"/>
                      <a:pt x="1" y="298"/>
                      <a:pt x="1" y="868"/>
                    </a:cubicBezTo>
                    <a:cubicBezTo>
                      <a:pt x="1" y="1439"/>
                      <a:pt x="572" y="1713"/>
                      <a:pt x="1142" y="1713"/>
                    </a:cubicBezTo>
                    <a:cubicBezTo>
                      <a:pt x="1416" y="1713"/>
                      <a:pt x="1987" y="1439"/>
                      <a:pt x="1987" y="868"/>
                    </a:cubicBezTo>
                    <a:cubicBezTo>
                      <a:pt x="1987" y="298"/>
                      <a:pt x="1416" y="1"/>
                      <a:pt x="11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18000"/>
                  </a:schemeClr>
                </a:outerShdw>
                <a:reflection stA="6000" endPos="54000" dist="3810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6" name="Google Shape;706;p45"/>
          <p:cNvSpPr/>
          <p:nvPr/>
        </p:nvSpPr>
        <p:spPr>
          <a:xfrm>
            <a:off x="8302289" y="3646992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157163" dist="85725" dir="5400000" algn="bl" rotWithShape="0">
              <a:schemeClr val="dk1">
                <a:alpha val="38000"/>
              </a:schemeClr>
            </a:outerShdw>
            <a:reflection stA="24000" endPos="30000" dist="1524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5"/>
          <p:cNvSpPr/>
          <p:nvPr/>
        </p:nvSpPr>
        <p:spPr>
          <a:xfrm>
            <a:off x="618690" y="2979599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5"/>
          <p:cNvSpPr/>
          <p:nvPr/>
        </p:nvSpPr>
        <p:spPr>
          <a:xfrm>
            <a:off x="824473" y="3270650"/>
            <a:ext cx="60900" cy="60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5"/>
          <p:cNvSpPr/>
          <p:nvPr/>
        </p:nvSpPr>
        <p:spPr>
          <a:xfrm>
            <a:off x="8272090" y="2034524"/>
            <a:ext cx="94500" cy="9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5352E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45"/>
          <p:cNvGrpSpPr/>
          <p:nvPr/>
        </p:nvGrpSpPr>
        <p:grpSpPr>
          <a:xfrm>
            <a:off x="485747" y="1284975"/>
            <a:ext cx="2008800" cy="146100"/>
            <a:chOff x="847125" y="3296850"/>
            <a:chExt cx="2008800" cy="146100"/>
          </a:xfrm>
        </p:grpSpPr>
        <p:sp>
          <p:nvSpPr>
            <p:cNvPr id="711" name="Google Shape;711;p45"/>
            <p:cNvSpPr/>
            <p:nvPr/>
          </p:nvSpPr>
          <p:spPr>
            <a:xfrm>
              <a:off x="847125" y="3296850"/>
              <a:ext cx="2008800" cy="14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45"/>
            <p:cNvGrpSpPr/>
            <p:nvPr/>
          </p:nvGrpSpPr>
          <p:grpSpPr>
            <a:xfrm rot="10800000" flipH="1">
              <a:off x="878209" y="3322949"/>
              <a:ext cx="429322" cy="93999"/>
              <a:chOff x="5795037" y="809024"/>
              <a:chExt cx="431653" cy="94500"/>
            </a:xfrm>
          </p:grpSpPr>
          <p:sp>
            <p:nvSpPr>
              <p:cNvPr id="713" name="Google Shape;713;p45"/>
              <p:cNvSpPr/>
              <p:nvPr/>
            </p:nvSpPr>
            <p:spPr>
              <a:xfrm>
                <a:off x="5795037" y="809024"/>
                <a:ext cx="94500" cy="94500"/>
              </a:xfrm>
              <a:prstGeom prst="ellipse">
                <a:avLst/>
              </a:prstGeom>
              <a:solidFill>
                <a:srgbClr val="81EEEB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>
                <a:off x="5963614" y="809024"/>
                <a:ext cx="94500" cy="94500"/>
              </a:xfrm>
              <a:prstGeom prst="ellipse">
                <a:avLst/>
              </a:prstGeom>
              <a:solidFill>
                <a:srgbClr val="A1C3FF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>
                <a:off x="6132190" y="809024"/>
                <a:ext cx="94500" cy="94500"/>
              </a:xfrm>
              <a:prstGeom prst="ellipse">
                <a:avLst/>
              </a:prstGeom>
              <a:solidFill>
                <a:srgbClr val="FFC3D0"/>
              </a:solidFill>
              <a:ln>
                <a:noFill/>
              </a:ln>
              <a:effectLst>
                <a:outerShdw blurRad="57150" dist="19050" dir="5400000" algn="bl" rotWithShape="0">
                  <a:srgbClr val="5352EE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1934715"/>
      </p:ext>
    </p:extLst>
  </p:cSld>
  <p:clrMapOvr>
    <a:masterClrMapping/>
  </p:clrMapOvr>
</p:sld>
</file>

<file path=ppt/theme/theme1.xml><?xml version="1.0" encoding="utf-8"?>
<a:theme xmlns:a="http://schemas.openxmlformats.org/drawingml/2006/main" name="Multi-Business Company Website by Slidesgo">
  <a:themeElements>
    <a:clrScheme name="Simple Light">
      <a:dk1>
        <a:srgbClr val="5352EE"/>
      </a:dk1>
      <a:lt1>
        <a:srgbClr val="F1F0FF"/>
      </a:lt1>
      <a:dk2>
        <a:srgbClr val="9EA6FF"/>
      </a:dk2>
      <a:lt2>
        <a:srgbClr val="7882F3"/>
      </a:lt2>
      <a:accent1>
        <a:srgbClr val="D2D6FF"/>
      </a:accent1>
      <a:accent2>
        <a:srgbClr val="A1C3FF"/>
      </a:accent2>
      <a:accent3>
        <a:srgbClr val="FFC3D0"/>
      </a:accent3>
      <a:accent4>
        <a:srgbClr val="81EEEB"/>
      </a:accent4>
      <a:accent5>
        <a:srgbClr val="3AE4DF"/>
      </a:accent5>
      <a:accent6>
        <a:srgbClr val="FFFFFF"/>
      </a:accent6>
      <a:hlink>
        <a:srgbClr val="F1F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1266</Words>
  <Application>Microsoft Office PowerPoint</Application>
  <PresentationFormat>عرض على الشاشة (16:9)</PresentationFormat>
  <Paragraphs>167</Paragraphs>
  <Slides>51</Slides>
  <Notes>51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9" baseType="lpstr">
      <vt:lpstr>Roboto Condensed Light</vt:lpstr>
      <vt:lpstr>Arial</vt:lpstr>
      <vt:lpstr>Darker Grotesque Medium</vt:lpstr>
      <vt:lpstr>Darker Grotesque</vt:lpstr>
      <vt:lpstr>Montserrat</vt:lpstr>
      <vt:lpstr>Open Sans</vt:lpstr>
      <vt:lpstr>Calibri</vt:lpstr>
      <vt:lpstr>Multi-Business Company Website by Slidesgo</vt:lpstr>
      <vt:lpstr>                الوحدة الأولى           أدوات البحث  والاتصال ومشاركة الملفات</vt:lpstr>
      <vt:lpstr>الدرس الأول </vt:lpstr>
      <vt:lpstr>عرض تقديمي في PowerPoint</vt:lpstr>
      <vt:lpstr>عرض تقديمي في PowerPoint</vt:lpstr>
      <vt:lpstr>شبكات الحاسب</vt:lpstr>
      <vt:lpstr>أنواع  شبكات الحاسب</vt:lpstr>
      <vt:lpstr>أنواع شبكات الحاسب</vt:lpstr>
      <vt:lpstr>عرض تقديمي في PowerPoint</vt:lpstr>
      <vt:lpstr>عرض تقديمي في PowerPoint</vt:lpstr>
      <vt:lpstr>عرض تقديمي في PowerPoint</vt:lpstr>
      <vt:lpstr>تخصيص البحث</vt:lpstr>
      <vt:lpstr>عرض تقديمي في PowerPoint</vt:lpstr>
      <vt:lpstr>المفضلة </vt:lpstr>
      <vt:lpstr>استخدامات أخرى لمحرك البحث</vt:lpstr>
      <vt:lpstr>استخدامات أخرى لمحرك البحث</vt:lpstr>
      <vt:lpstr>لنطبق معًا </vt:lpstr>
      <vt:lpstr>عرض تقديمي في PowerPoint</vt:lpstr>
      <vt:lpstr>الواجب : </vt:lpstr>
      <vt:lpstr>نهاية الدرس  ماذا تعلمنا اليوم </vt:lpstr>
      <vt:lpstr>عرض تقديمي في PowerPoint</vt:lpstr>
      <vt:lpstr>عرض تقديمي في PowerPoint</vt:lpstr>
      <vt:lpstr>البريد الإلكتروني </vt:lpstr>
      <vt:lpstr>المحادثة </vt:lpstr>
      <vt:lpstr>عرض تقديمي في PowerPoint</vt:lpstr>
      <vt:lpstr>عند بدء تشغيل البرنامج لأول مرة، عليك البحث عن أصدقائك لتتمكن من التحدث معهم.</vt:lpstr>
      <vt:lpstr> للتحدث مع صديق:</vt:lpstr>
      <vt:lpstr> للرد على صديق:</vt:lpstr>
      <vt:lpstr>لإضافة مشاركين جدد في  مجموعه </vt:lpstr>
      <vt:lpstr>تخصيص المجموعة </vt:lpstr>
      <vt:lpstr>لتغيير حالتك في برنامج تيمز </vt:lpstr>
      <vt:lpstr>المكالمات الصوتية ومكالمات الفيديو</vt:lpstr>
      <vt:lpstr>المكالمات الصوتية ومكالمات الفيديو</vt:lpstr>
      <vt:lpstr>لنطبق معًا </vt:lpstr>
      <vt:lpstr>عرض تقديمي في PowerPoint</vt:lpstr>
      <vt:lpstr>الواجب : </vt:lpstr>
      <vt:lpstr>نهاية الدرس  ماذا تعلمنا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إضافة الملفات على ون درايف</vt:lpstr>
      <vt:lpstr>عرض تقديمي في PowerPoint</vt:lpstr>
      <vt:lpstr>عرض الصور</vt:lpstr>
      <vt:lpstr>عرض الصور</vt:lpstr>
      <vt:lpstr>كن أمنا عبر الإنترنت</vt:lpstr>
      <vt:lpstr>كن أمنا عبر الإنترنت</vt:lpstr>
      <vt:lpstr>لنطبق معًا </vt:lpstr>
      <vt:lpstr>عرض تقديمي في PowerPoint</vt:lpstr>
      <vt:lpstr>عرض تقديمي في PowerPoint</vt:lpstr>
      <vt:lpstr>الواجب : </vt:lpstr>
      <vt:lpstr>نهاية الدرس  ماذا تعلمنا اليوم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Multi-Business Company Website</dc:title>
  <cp:lastModifiedBy>manal ali</cp:lastModifiedBy>
  <cp:revision>6</cp:revision>
  <dcterms:modified xsi:type="dcterms:W3CDTF">2023-11-16T01:37:56Z</dcterms:modified>
</cp:coreProperties>
</file>