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33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mTFEUACnpMi1xicV2scGg==" hashData="j4A8zHIUMzBfFuDACf3Y16So4go9EmxvvtGo/NRpOHZJ+ouwpr7imXA+4cOsCufHlyU9eRZEi6D2BQe9XicN2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C00"/>
    <a:srgbClr val="F3EFE6"/>
    <a:srgbClr val="F7ECE6"/>
    <a:srgbClr val="D3B99E"/>
    <a:srgbClr val="63A3C6"/>
    <a:srgbClr val="578A9D"/>
    <a:srgbClr val="F6F2F1"/>
    <a:srgbClr val="DCE1DB"/>
    <a:srgbClr val="EFEFED"/>
    <a:srgbClr val="2E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10" autoAdjust="0"/>
    <p:restoredTop sz="94497" autoAdjust="0"/>
  </p:normalViewPr>
  <p:slideViewPr>
    <p:cSldViewPr snapToGrid="0">
      <p:cViewPr>
        <p:scale>
          <a:sx n="33" d="100"/>
          <a:sy n="33" d="100"/>
        </p:scale>
        <p:origin x="188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A5072D-8CCF-454A-A8C3-F72208121143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801FE1-6D4C-482D-B570-10BF38454D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57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01FE1-6D4C-482D-B570-10BF38454D4E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05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A36C8FB-29EE-A685-B910-8B25B94AB092}"/>
              </a:ext>
            </a:extLst>
          </p:cNvPr>
          <p:cNvSpPr txBox="1"/>
          <p:nvPr/>
        </p:nvSpPr>
        <p:spPr>
          <a:xfrm>
            <a:off x="16564391" y="8754627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CD4C886-D1C3-CB94-8BA3-426097538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1" t="2826" r="8006" b="87895"/>
          <a:stretch/>
        </p:blipFill>
        <p:spPr>
          <a:xfrm>
            <a:off x="14620875" y="0"/>
            <a:ext cx="2572166" cy="9017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71DE890-D999-D91F-9BDB-CFCEFC0DD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5" t="12930" r="10040" b="83582"/>
          <a:stretch/>
        </p:blipFill>
        <p:spPr>
          <a:xfrm>
            <a:off x="15770292" y="987150"/>
            <a:ext cx="1415127" cy="54585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5CC060F-4197-B712-813F-4D6CF2BCB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5" t="16777" r="10071" b="78518"/>
          <a:stretch/>
        </p:blipFill>
        <p:spPr>
          <a:xfrm>
            <a:off x="12057821" y="1665365"/>
            <a:ext cx="4778446" cy="7363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CEC944E-9F17-B890-BCAA-8E8F0E19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0" t="26139" r="10042" b="71444"/>
          <a:stretch/>
        </p:blipFill>
        <p:spPr>
          <a:xfrm>
            <a:off x="14890230" y="4194993"/>
            <a:ext cx="2052711" cy="66673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AF1F93C-355B-AEDE-EF59-50BFE7CDC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29126" r="10875" b="69486"/>
          <a:stretch/>
        </p:blipFill>
        <p:spPr>
          <a:xfrm>
            <a:off x="9168082" y="4967510"/>
            <a:ext cx="7758792" cy="2877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618B304-FB30-06B4-4CBE-38B934F3D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2" t="30785" r="10328" b="66798"/>
          <a:stretch/>
        </p:blipFill>
        <p:spPr>
          <a:xfrm>
            <a:off x="14378823" y="5512099"/>
            <a:ext cx="2518995" cy="66673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2FF5477-7E8C-ECE9-F5B6-FB1618B6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29039" r="10875" b="69340"/>
          <a:stretch/>
        </p:blipFill>
        <p:spPr>
          <a:xfrm>
            <a:off x="9181343" y="6277277"/>
            <a:ext cx="7758792" cy="3359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C3EFDE3-88D9-F0E9-2511-5B09A9C11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3" t="35410" r="10328" b="62173"/>
          <a:stretch/>
        </p:blipFill>
        <p:spPr>
          <a:xfrm>
            <a:off x="13345581" y="6926126"/>
            <a:ext cx="3533200" cy="66673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613D2ED-D6C8-8B9D-79AD-D6883DDBB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29097" r="10875" b="69282"/>
          <a:stretch/>
        </p:blipFill>
        <p:spPr>
          <a:xfrm>
            <a:off x="9181344" y="7693242"/>
            <a:ext cx="7758792" cy="33597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CB47DD5-478B-647C-F6D2-7E241714F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7" t="40688" r="9463" b="55824"/>
          <a:stretch/>
        </p:blipFill>
        <p:spPr>
          <a:xfrm>
            <a:off x="7023146" y="208336"/>
            <a:ext cx="1503149" cy="5458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D9E40CD-4637-B582-8F41-0356B22F0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2" t="44839" r="9814" b="50456"/>
          <a:stretch/>
        </p:blipFill>
        <p:spPr>
          <a:xfrm>
            <a:off x="3112227" y="792409"/>
            <a:ext cx="4778446" cy="73632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5E73C40-69DB-CC2F-2B09-CEABBC368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" b="132"/>
          <a:stretch/>
        </p:blipFill>
        <p:spPr>
          <a:xfrm>
            <a:off x="39829" y="1642070"/>
            <a:ext cx="8552182" cy="396062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1AEB523-E81D-9D62-8E43-F90772F2B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7" t="76639" r="9543" b="19873"/>
          <a:stretch/>
        </p:blipFill>
        <p:spPr>
          <a:xfrm>
            <a:off x="6926602" y="6124639"/>
            <a:ext cx="1503149" cy="54585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3741675-B933-B9B3-48A9-1DEF21554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5" t="80411" r="9983" b="14884"/>
          <a:stretch/>
        </p:blipFill>
        <p:spPr>
          <a:xfrm>
            <a:off x="2983717" y="6737717"/>
            <a:ext cx="5117175" cy="73632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951E464-0899-80C8-EA49-0382F5A89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7" t="85859" r="8752" b="11837"/>
          <a:stretch/>
        </p:blipFill>
        <p:spPr>
          <a:xfrm>
            <a:off x="2959950" y="7610173"/>
            <a:ext cx="5620199" cy="45979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181CB88-4761-D92E-C184-2C2CEE587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6" t="88751" r="8788" b="8945"/>
          <a:stretch/>
        </p:blipFill>
        <p:spPr>
          <a:xfrm>
            <a:off x="4259770" y="8209600"/>
            <a:ext cx="4211618" cy="45979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2558790-FDEE-20BD-6C65-7D3FC794B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0" t="90858" r="8967" b="6406"/>
          <a:stretch/>
        </p:blipFill>
        <p:spPr>
          <a:xfrm>
            <a:off x="4027658" y="8667421"/>
            <a:ext cx="4426381" cy="54585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28FAFD0-7E8D-4F30-037F-E8C3EBC51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/>
        </p:blipFill>
        <p:spPr>
          <a:xfrm>
            <a:off x="70531" y="6066769"/>
            <a:ext cx="2996565" cy="2270862"/>
          </a:xfrm>
          <a:prstGeom prst="rect">
            <a:avLst/>
          </a:prstGeom>
        </p:spPr>
      </p:pic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E1DFFE37-327A-4F46-4CFD-BF4806F775AC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صورة 27">
            <a:extLst>
              <a:ext uri="{FF2B5EF4-FFF2-40B4-BE49-F238E27FC236}">
                <a16:creationId xmlns:a16="http://schemas.microsoft.com/office/drawing/2014/main" id="{9E15C0BE-0ACE-03A6-1167-0963E1B6F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" y="8417827"/>
            <a:ext cx="1962150" cy="1200150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39C0A9D-BD4F-86FD-2DAF-64649B0E7A0C}"/>
              </a:ext>
            </a:extLst>
          </p:cNvPr>
          <p:cNvGrpSpPr/>
          <p:nvPr/>
        </p:nvGrpSpPr>
        <p:grpSpPr>
          <a:xfrm>
            <a:off x="9107824" y="2343831"/>
            <a:ext cx="8010500" cy="1477467"/>
            <a:chOff x="9515480" y="2457527"/>
            <a:chExt cx="7282273" cy="122104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16B4143-47D0-54BE-0AB3-5BDBF9A4C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56" t="21262" r="10011" b="76234"/>
            <a:stretch/>
          </p:blipFill>
          <p:spPr>
            <a:xfrm>
              <a:off x="9515480" y="2457527"/>
              <a:ext cx="7282273" cy="608597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A09920CC-8231-A51E-8CD2-7259500C6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9" t="23846" r="10193" b="74130"/>
            <a:stretch/>
          </p:blipFill>
          <p:spPr>
            <a:xfrm>
              <a:off x="10631873" y="3130735"/>
              <a:ext cx="4257675" cy="492222"/>
            </a:xfrm>
            <a:prstGeom prst="rect">
              <a:avLst/>
            </a:prstGeom>
          </p:spPr>
        </p:pic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CCBFD276-AF9E-BF23-528F-BF04740B8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9" t="21262" r="72314" b="75940"/>
            <a:stretch/>
          </p:blipFill>
          <p:spPr>
            <a:xfrm>
              <a:off x="14889548" y="2998496"/>
              <a:ext cx="1908205" cy="680078"/>
            </a:xfrm>
            <a:prstGeom prst="rect">
              <a:avLst/>
            </a:prstGeom>
          </p:spPr>
        </p:pic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265AB2D-B157-9010-C0FB-C62F9DA3B9A3}"/>
              </a:ext>
            </a:extLst>
          </p:cNvPr>
          <p:cNvSpPr txBox="1"/>
          <p:nvPr/>
        </p:nvSpPr>
        <p:spPr>
          <a:xfrm>
            <a:off x="9033068" y="4631380"/>
            <a:ext cx="5992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FF"/>
                </a:solidFill>
              </a:rPr>
              <a:t>ننسق النص ليكون أكثر وضوحا وجاذبية.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D50D541-8536-A7E9-9202-A261BA70CF9A}"/>
              </a:ext>
            </a:extLst>
          </p:cNvPr>
          <p:cNvSpPr txBox="1"/>
          <p:nvPr/>
        </p:nvSpPr>
        <p:spPr>
          <a:xfrm>
            <a:off x="8465335" y="5962340"/>
            <a:ext cx="81741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0000FF"/>
                </a:solidFill>
              </a:rPr>
              <a:t>تغيير الخط وحجمه ولونه، وإضافة صور، ورموز وغيرها.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BCECE251-3A2C-1D20-1F7E-FE6BDB5BA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748" y="2223360"/>
            <a:ext cx="1590169" cy="503012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A4E3A10E-8AE6-BEF5-B0EE-A17D7602E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564" y="2794124"/>
            <a:ext cx="624709" cy="454334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901D28A8-D361-E4E2-6397-9CB004CA14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919" b="8228"/>
          <a:stretch/>
        </p:blipFill>
        <p:spPr>
          <a:xfrm>
            <a:off x="7020802" y="3379218"/>
            <a:ext cx="1427907" cy="404246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DBF18F27-FF75-2E61-145A-0B6A26595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5639" y="3923093"/>
            <a:ext cx="478673" cy="44622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0C8D4A9C-C7AC-AA0B-E9AF-09D807109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1330" y="4489399"/>
            <a:ext cx="762633" cy="446221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E6056669-13C0-6ABC-3B31-C7DB10D7D7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8169" y="4996702"/>
            <a:ext cx="576030" cy="486786"/>
          </a:xfrm>
          <a:prstGeom prst="rect">
            <a:avLst/>
          </a:prstGeom>
        </p:spPr>
      </p:pic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4B8EFE18-4F3E-D984-BE79-1E094568282D}"/>
              </a:ext>
            </a:extLst>
          </p:cNvPr>
          <p:cNvCxnSpPr>
            <a:cxnSpLocks/>
          </p:cNvCxnSpPr>
          <p:nvPr/>
        </p:nvCxnSpPr>
        <p:spPr>
          <a:xfrm flipH="1">
            <a:off x="2959950" y="2497138"/>
            <a:ext cx="2734419" cy="2200067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BEC4A4A4-C2D1-F859-F3E8-1D7780C4D7F7}"/>
              </a:ext>
            </a:extLst>
          </p:cNvPr>
          <p:cNvCxnSpPr>
            <a:cxnSpLocks/>
          </p:cNvCxnSpPr>
          <p:nvPr/>
        </p:nvCxnSpPr>
        <p:spPr>
          <a:xfrm flipH="1">
            <a:off x="2976700" y="3035445"/>
            <a:ext cx="2715548" cy="220465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EA195A85-C8E0-0FF0-33A8-C9932D8FC355}"/>
              </a:ext>
            </a:extLst>
          </p:cNvPr>
          <p:cNvCxnSpPr>
            <a:cxnSpLocks/>
          </p:cNvCxnSpPr>
          <p:nvPr/>
        </p:nvCxnSpPr>
        <p:spPr>
          <a:xfrm flipH="1">
            <a:off x="2957829" y="3597171"/>
            <a:ext cx="2709122" cy="538621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FDD100DD-5BA9-B9B0-9969-4D29628CC428}"/>
              </a:ext>
            </a:extLst>
          </p:cNvPr>
          <p:cNvCxnSpPr>
            <a:cxnSpLocks/>
          </p:cNvCxnSpPr>
          <p:nvPr/>
        </p:nvCxnSpPr>
        <p:spPr>
          <a:xfrm flipH="1" flipV="1">
            <a:off x="2983717" y="3597171"/>
            <a:ext cx="2708531" cy="538621"/>
          </a:xfrm>
          <a:prstGeom prst="straightConnector1">
            <a:avLst/>
          </a:prstGeom>
          <a:ln w="57150">
            <a:solidFill>
              <a:srgbClr val="9900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9779CB83-4203-56CE-E325-FF96152270B2}"/>
              </a:ext>
            </a:extLst>
          </p:cNvPr>
          <p:cNvCxnSpPr>
            <a:cxnSpLocks/>
          </p:cNvCxnSpPr>
          <p:nvPr/>
        </p:nvCxnSpPr>
        <p:spPr>
          <a:xfrm flipH="1" flipV="1">
            <a:off x="2937902" y="3039167"/>
            <a:ext cx="2761363" cy="1673342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>
            <a:extLst>
              <a:ext uri="{FF2B5EF4-FFF2-40B4-BE49-F238E27FC236}">
                <a16:creationId xmlns:a16="http://schemas.microsoft.com/office/drawing/2014/main" id="{A5188849-7D8A-1EB0-2501-E8CB415E2AE3}"/>
              </a:ext>
            </a:extLst>
          </p:cNvPr>
          <p:cNvCxnSpPr>
            <a:cxnSpLocks/>
          </p:cNvCxnSpPr>
          <p:nvPr/>
        </p:nvCxnSpPr>
        <p:spPr>
          <a:xfrm flipH="1" flipV="1">
            <a:off x="2969683" y="2474866"/>
            <a:ext cx="2704285" cy="2760646"/>
          </a:xfrm>
          <a:prstGeom prst="straightConnector1">
            <a:avLst/>
          </a:prstGeom>
          <a:ln w="57150">
            <a:solidFill>
              <a:srgbClr val="D07C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>
            <a:extLst>
              <a:ext uri="{FF2B5EF4-FFF2-40B4-BE49-F238E27FC236}">
                <a16:creationId xmlns:a16="http://schemas.microsoft.com/office/drawing/2014/main" id="{AEC39BA8-705E-A561-D602-B7B765AE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" y="8417827"/>
            <a:ext cx="1962150" cy="120015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96B88B-9228-E1E5-7473-6E04CA4961DD}"/>
              </a:ext>
            </a:extLst>
          </p:cNvPr>
          <p:cNvSpPr txBox="1"/>
          <p:nvPr/>
        </p:nvSpPr>
        <p:spPr>
          <a:xfrm>
            <a:off x="217958" y="86307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0810D38-B5C0-AFFF-103D-03EBBCA0D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6" t="6709" r="10745" b="89687"/>
          <a:stretch/>
        </p:blipFill>
        <p:spPr>
          <a:xfrm>
            <a:off x="15591340" y="185937"/>
            <a:ext cx="1437950" cy="5639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6C799F-E22A-9AD2-0572-DC96B29DF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1" t="10965" r="10822" b="84225"/>
          <a:stretch/>
        </p:blipFill>
        <p:spPr>
          <a:xfrm>
            <a:off x="10767845" y="892949"/>
            <a:ext cx="5428140" cy="6842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117147D-35B0-5445-E85C-AFFCABC21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5525" r="10744" b="75400"/>
          <a:stretch/>
        </p:blipFill>
        <p:spPr>
          <a:xfrm>
            <a:off x="8870041" y="1667537"/>
            <a:ext cx="8290058" cy="14385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932EFCC-91C9-5C85-852A-9056FA495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24802" r="10666" b="50923"/>
          <a:stretch/>
        </p:blipFill>
        <p:spPr>
          <a:xfrm>
            <a:off x="8867773" y="3093882"/>
            <a:ext cx="8171558" cy="401905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C2D4A2D-D243-292C-8D18-949F8F25E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49375" r="11361" b="48165"/>
          <a:stretch/>
        </p:blipFill>
        <p:spPr>
          <a:xfrm>
            <a:off x="549627" y="-56293"/>
            <a:ext cx="7860271" cy="6660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1F44DFB-D711-D520-4831-05DF4D942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5" t="51869" r="11118" b="45671"/>
          <a:stretch/>
        </p:blipFill>
        <p:spPr>
          <a:xfrm>
            <a:off x="5679863" y="567951"/>
            <a:ext cx="2762316" cy="66600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7B0F363-E00E-E6CF-E35E-137473DC8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7" t="54537" r="14148" b="43785"/>
          <a:stretch/>
        </p:blipFill>
        <p:spPr>
          <a:xfrm>
            <a:off x="6236007" y="1146733"/>
            <a:ext cx="1071068" cy="45408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893F0B7-612F-B550-3721-23A566825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56586" r="14059" b="41522"/>
          <a:stretch/>
        </p:blipFill>
        <p:spPr>
          <a:xfrm>
            <a:off x="4328676" y="1581767"/>
            <a:ext cx="3001367" cy="5122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80DB661-E82D-D59B-9186-867317F0A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0" t="59058" r="10764" b="39065"/>
          <a:stretch/>
        </p:blipFill>
        <p:spPr>
          <a:xfrm>
            <a:off x="5683061" y="2098036"/>
            <a:ext cx="2762316" cy="5081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7818F72-E6BE-2F95-CBB4-04FCD927E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5" t="61349" r="14205" b="36934"/>
          <a:stretch/>
        </p:blipFill>
        <p:spPr>
          <a:xfrm>
            <a:off x="6194656" y="2527440"/>
            <a:ext cx="1129142" cy="46467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42A1888-0B3F-7BA6-FBA4-98C4EDC5C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54797" r="56152" b="31819"/>
          <a:stretch/>
        </p:blipFill>
        <p:spPr>
          <a:xfrm>
            <a:off x="119839" y="3693143"/>
            <a:ext cx="2935900" cy="23033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EAAD5F7-4DDB-B742-7093-E840B3D94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4" t="65622" r="10896" b="31917"/>
          <a:stretch/>
        </p:blipFill>
        <p:spPr>
          <a:xfrm>
            <a:off x="5746763" y="3574445"/>
            <a:ext cx="2668998" cy="66600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FD9E08C-5C26-2EB7-6A63-DB01C970C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5" t="61530" r="14205" b="36961"/>
          <a:stretch/>
        </p:blipFill>
        <p:spPr>
          <a:xfrm>
            <a:off x="6191481" y="4189651"/>
            <a:ext cx="1129142" cy="40843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F1FA506-9363-8393-9881-C20F74D048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6" t="70404" r="13961" b="27833"/>
          <a:stretch/>
        </p:blipFill>
        <p:spPr>
          <a:xfrm>
            <a:off x="5717706" y="4590122"/>
            <a:ext cx="1635367" cy="47699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439FE6F-3623-9D62-2537-2BB065067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4" t="72615" r="10901" b="25622"/>
          <a:stretch/>
        </p:blipFill>
        <p:spPr>
          <a:xfrm>
            <a:off x="5863179" y="5081594"/>
            <a:ext cx="2557326" cy="47699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A200126-6A88-885D-A23B-374718D62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4" t="74948" r="11176" b="22972"/>
          <a:stretch/>
        </p:blipFill>
        <p:spPr>
          <a:xfrm>
            <a:off x="6190193" y="5590437"/>
            <a:ext cx="2195555" cy="56290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BE01F67-5845-E1FC-375F-1ED85B085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2" t="77134" r="14088" b="20968"/>
          <a:stretch/>
        </p:blipFill>
        <p:spPr>
          <a:xfrm>
            <a:off x="4481447" y="6153598"/>
            <a:ext cx="2855179" cy="51370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4282199-7EE7-7BF5-FF39-5AA0F6711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0" t="79496" r="14117" b="18753"/>
          <a:stretch/>
        </p:blipFill>
        <p:spPr>
          <a:xfrm>
            <a:off x="3379861" y="6675349"/>
            <a:ext cx="3955830" cy="47387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F26195A-5ECF-3CE3-1F74-7BB239001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2" t="81897" r="10646" b="16023"/>
          <a:stretch/>
        </p:blipFill>
        <p:spPr>
          <a:xfrm>
            <a:off x="6058038" y="7161796"/>
            <a:ext cx="2400317" cy="56290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0EF5AAD-8C68-01DC-4B6A-0FBDC1463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0" t="84144" r="14294" b="14105"/>
          <a:stretch/>
        </p:blipFill>
        <p:spPr>
          <a:xfrm>
            <a:off x="4735920" y="7652866"/>
            <a:ext cx="2566410" cy="47387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A2F2401-CFC1-A26D-F92C-BF7B33DD7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0" t="86442" r="14294" b="11807"/>
          <a:stretch/>
        </p:blipFill>
        <p:spPr>
          <a:xfrm>
            <a:off x="4728437" y="8118925"/>
            <a:ext cx="2566410" cy="47387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4809B8E-D646-DECC-B45E-87825F3BF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6" t="88599" r="10939" b="9226"/>
          <a:stretch/>
        </p:blipFill>
        <p:spPr>
          <a:xfrm>
            <a:off x="3832776" y="8598823"/>
            <a:ext cx="4567424" cy="58857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DAB02FF-916B-245E-5E3C-D6BBF7B39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2" t="90699" r="11046" b="7221"/>
          <a:stretch/>
        </p:blipFill>
        <p:spPr>
          <a:xfrm>
            <a:off x="6448245" y="9115617"/>
            <a:ext cx="1962280" cy="56290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09FDBE84-E718-F675-FA1C-DD6B8C3C9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82"/>
          <a:stretch/>
        </p:blipFill>
        <p:spPr>
          <a:xfrm>
            <a:off x="119839" y="5741792"/>
            <a:ext cx="1712975" cy="2391901"/>
          </a:xfrm>
          <a:prstGeom prst="rect">
            <a:avLst/>
          </a:prstGeom>
        </p:spPr>
      </p:pic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7F13D69E-DFAF-089A-D147-11871A86F03F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صورة 33">
            <a:extLst>
              <a:ext uri="{FF2B5EF4-FFF2-40B4-BE49-F238E27FC236}">
                <a16:creationId xmlns:a16="http://schemas.microsoft.com/office/drawing/2014/main" id="{5FDD6609-D223-5305-3404-126D700AC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0" t="63587" r="14087" b="34536"/>
          <a:stretch/>
        </p:blipFill>
        <p:spPr>
          <a:xfrm>
            <a:off x="2575568" y="3027822"/>
            <a:ext cx="4767280" cy="5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15989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E0E7A0-74EA-AB5E-43A0-A5B75415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0" t="1677" r="6781" b="84806"/>
          <a:stretch/>
        </p:blipFill>
        <p:spPr>
          <a:xfrm>
            <a:off x="12801600" y="15989"/>
            <a:ext cx="4478338" cy="13134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BC5D1E2-0A23-3FF4-CC69-3A476153EC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1677" r="76601" b="84806"/>
          <a:stretch/>
        </p:blipFill>
        <p:spPr>
          <a:xfrm>
            <a:off x="9416374" y="15989"/>
            <a:ext cx="1024411" cy="13134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7B7F290-81E4-DAF0-8027-35F7A88711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1" t="16832" r="9622" b="79777"/>
          <a:stretch/>
        </p:blipFill>
        <p:spPr>
          <a:xfrm>
            <a:off x="13541056" y="2130938"/>
            <a:ext cx="3492541" cy="77696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9B6DC88-F5FE-499C-6706-48ED3BA9A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2" t="23074" r="9622" b="59455"/>
          <a:stretch/>
        </p:blipFill>
        <p:spPr>
          <a:xfrm>
            <a:off x="9234452" y="4470495"/>
            <a:ext cx="7412120" cy="344590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AFF2AED-D452-CD32-96C3-E1E76AAA5C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41782" r="9475" b="44349"/>
          <a:stretch/>
        </p:blipFill>
        <p:spPr>
          <a:xfrm>
            <a:off x="3206639" y="707448"/>
            <a:ext cx="5029328" cy="200381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867DC20-8AFF-E311-B245-A64E93D28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" b="183"/>
          <a:stretch/>
        </p:blipFill>
        <p:spPr>
          <a:xfrm>
            <a:off x="300090" y="2777611"/>
            <a:ext cx="7869882" cy="35859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0130519-9698-0769-A4B9-E5DBD7BE0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40283" r="68342" b="49753"/>
          <a:stretch/>
        </p:blipFill>
        <p:spPr>
          <a:xfrm>
            <a:off x="352574" y="783584"/>
            <a:ext cx="2488935" cy="171490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242158E-A3CC-C7EF-A5D9-05AC20C8FD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50248" r="68610" b="34556"/>
          <a:stretch/>
        </p:blipFill>
        <p:spPr>
          <a:xfrm>
            <a:off x="522375" y="2613268"/>
            <a:ext cx="1720672" cy="162401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919DA53-2E7C-656E-48A5-8A7EC2CC8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" b="286"/>
          <a:stretch/>
        </p:blipFill>
        <p:spPr>
          <a:xfrm>
            <a:off x="426720" y="6417761"/>
            <a:ext cx="4981553" cy="1830889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C0DC7EC-C821-D170-A312-053D750D24C6}"/>
              </a:ext>
            </a:extLst>
          </p:cNvPr>
          <p:cNvGrpSpPr/>
          <p:nvPr/>
        </p:nvGrpSpPr>
        <p:grpSpPr>
          <a:xfrm>
            <a:off x="8941623" y="3182005"/>
            <a:ext cx="7777104" cy="1093666"/>
            <a:chOff x="8941623" y="3182005"/>
            <a:chExt cx="7777104" cy="1093666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2D1558D2-5EE9-9128-AF92-992CD9E1C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36" t="20057" r="9622" b="77365"/>
            <a:stretch/>
          </p:blipFill>
          <p:spPr>
            <a:xfrm>
              <a:off x="8941623" y="3182005"/>
              <a:ext cx="7777104" cy="590533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7838D0C7-6C68-E1F8-E6E7-E9D73F524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5" t="20096" r="50411" b="77617"/>
            <a:stretch/>
          </p:blipFill>
          <p:spPr>
            <a:xfrm>
              <a:off x="10953800" y="3751650"/>
              <a:ext cx="5660489" cy="524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CCFB4A-EA3E-DA93-CF41-09764995D0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9" t="6584" r="10750" b="90672"/>
          <a:stretch/>
        </p:blipFill>
        <p:spPr>
          <a:xfrm>
            <a:off x="10321934" y="320871"/>
            <a:ext cx="6851632" cy="6917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EBBA15E-7A86-5C3B-FE3E-A2D300D476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12346" r="10279" b="61521"/>
          <a:stretch/>
        </p:blipFill>
        <p:spPr>
          <a:xfrm>
            <a:off x="13258763" y="1799032"/>
            <a:ext cx="3965315" cy="37188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78AE60D-1E48-21CC-63EF-4B59549C17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2835" r="47617" b="68497"/>
          <a:stretch/>
        </p:blipFill>
        <p:spPr>
          <a:xfrm>
            <a:off x="8769915" y="2169446"/>
            <a:ext cx="4214880" cy="25535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E49CAB-FECD-8B34-14EB-0BC7049C8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t="6664" r="57102" b="86829"/>
          <a:stretch/>
        </p:blipFill>
        <p:spPr>
          <a:xfrm>
            <a:off x="8843498" y="1330261"/>
            <a:ext cx="3360878" cy="8418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7D9B8D1-EA1D-0FA8-DC63-3D2398F6FC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31332" r="47438" b="51739"/>
          <a:stretch/>
        </p:blipFill>
        <p:spPr>
          <a:xfrm>
            <a:off x="8767111" y="6768109"/>
            <a:ext cx="4214880" cy="20852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22C752C-AE6A-1A9C-7CD6-5D3545DF78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51743" r="47595" b="28592"/>
          <a:stretch/>
        </p:blipFill>
        <p:spPr>
          <a:xfrm>
            <a:off x="73241" y="1184043"/>
            <a:ext cx="4141297" cy="26020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53FDCFE-7A0B-167B-14D8-8BC15DF4D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/>
        </p:blipFill>
        <p:spPr>
          <a:xfrm>
            <a:off x="127575" y="3900032"/>
            <a:ext cx="4090497" cy="247650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C6CEDE5-DB0F-3BDB-9AFE-EB449E987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4" t="40965" r="10758" b="56316"/>
          <a:stretch/>
        </p:blipFill>
        <p:spPr>
          <a:xfrm>
            <a:off x="14880614" y="6411307"/>
            <a:ext cx="2349218" cy="6232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6BB9B8B-2F68-B729-7A58-B2355D550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4" t="44142" r="10758" b="49652"/>
          <a:stretch/>
        </p:blipFill>
        <p:spPr>
          <a:xfrm>
            <a:off x="13069594" y="7106046"/>
            <a:ext cx="4149498" cy="12270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1C7754C-F07A-880F-E092-48C983FCCD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0" t="53183" r="9614" b="18518"/>
          <a:stretch/>
        </p:blipFill>
        <p:spPr>
          <a:xfrm>
            <a:off x="4295143" y="1371599"/>
            <a:ext cx="4063684" cy="36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B298DBD-F058-2EEA-E8AD-DC633F5D7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t="-3182" r="-1085" b="1"/>
          <a:stretch/>
        </p:blipFill>
        <p:spPr>
          <a:xfrm>
            <a:off x="11044804" y="1004792"/>
            <a:ext cx="6312689" cy="32157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78C6417-2D03-D719-E509-722B283932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2" r="584"/>
          <a:stretch/>
        </p:blipFill>
        <p:spPr>
          <a:xfrm>
            <a:off x="1877384" y="1095949"/>
            <a:ext cx="6543116" cy="319458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53A70FA-A7D2-730F-5A67-CD35992564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43911" r="36097" b="44326"/>
          <a:stretch/>
        </p:blipFill>
        <p:spPr>
          <a:xfrm>
            <a:off x="8834014" y="6624043"/>
            <a:ext cx="5738807" cy="152133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DBC0E99-11AB-A5A3-21A7-1B1F05E68B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" t="-5059" r="-2050" b="-3182"/>
          <a:stretch/>
        </p:blipFill>
        <p:spPr>
          <a:xfrm>
            <a:off x="8799091" y="3163131"/>
            <a:ext cx="5750597" cy="34290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6C71F83-83A3-5D32-4F7A-982C32E3F3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9" r="-723"/>
          <a:stretch/>
        </p:blipFill>
        <p:spPr>
          <a:xfrm>
            <a:off x="130815" y="3619906"/>
            <a:ext cx="5750597" cy="31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D384CFF-D98A-EDE3-4175-4669C1F8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8" t="6633" r="11013" b="90497"/>
          <a:stretch/>
        </p:blipFill>
        <p:spPr>
          <a:xfrm>
            <a:off x="13717772" y="854664"/>
            <a:ext cx="3331791" cy="5434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4A5FAE0-303D-A6D1-A76A-7B897857AB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3" t="9585" r="11013" b="87545"/>
          <a:stretch/>
        </p:blipFill>
        <p:spPr>
          <a:xfrm>
            <a:off x="9196296" y="1498000"/>
            <a:ext cx="7644078" cy="65760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BFBDE52-8465-9938-8EC2-12DCF92A2E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12975" r="9956" b="61308"/>
          <a:stretch/>
        </p:blipFill>
        <p:spPr>
          <a:xfrm>
            <a:off x="9113691" y="2443426"/>
            <a:ext cx="7764783" cy="45098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E85A8E1-91CF-915B-2588-BC6625FF7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39344" r="9838" b="16217"/>
          <a:stretch/>
        </p:blipFill>
        <p:spPr>
          <a:xfrm>
            <a:off x="196967" y="1278522"/>
            <a:ext cx="7929109" cy="522508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FBBF73B-E9B0-743C-2725-69BECFC61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" b="253"/>
          <a:stretch/>
        </p:blipFill>
        <p:spPr>
          <a:xfrm>
            <a:off x="79640" y="6771700"/>
            <a:ext cx="8482058" cy="1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FF90451-E0F4-C411-0F98-A03DDD4809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5" t="6315" r="8862" b="90321"/>
          <a:stretch/>
        </p:blipFill>
        <p:spPr>
          <a:xfrm>
            <a:off x="14315679" y="746028"/>
            <a:ext cx="2686149" cy="84800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727F97D-DF1C-F2D0-38DF-1ADD4778E6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0" t="9757" r="8862" b="85502"/>
          <a:stretch/>
        </p:blipFill>
        <p:spPr>
          <a:xfrm>
            <a:off x="11127029" y="1682896"/>
            <a:ext cx="4316527" cy="13143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2B74F06-200E-9E7B-E871-BCB5BD0B3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6619" r="29104" b="71501"/>
          <a:stretch/>
        </p:blipFill>
        <p:spPr>
          <a:xfrm>
            <a:off x="9344601" y="3506373"/>
            <a:ext cx="7111427" cy="41429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840A3E7-2EBF-D42D-A1D8-50767A2DE2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30407" r="9565" b="42199"/>
          <a:stretch/>
        </p:blipFill>
        <p:spPr>
          <a:xfrm>
            <a:off x="267353" y="384078"/>
            <a:ext cx="7877894" cy="35397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6E2290-58C7-9D99-FD92-98EBA55F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" b="96"/>
          <a:stretch/>
        </p:blipFill>
        <p:spPr>
          <a:xfrm>
            <a:off x="267353" y="4048191"/>
            <a:ext cx="7877894" cy="43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B609756-F35A-E0F4-F5DA-2F00850CD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7" t="6542" r="10423" b="90321"/>
          <a:stretch/>
        </p:blipFill>
        <p:spPr>
          <a:xfrm>
            <a:off x="13692670" y="797387"/>
            <a:ext cx="3399462" cy="7905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85AFAE6-1ADA-3647-D0B4-C87BB85F6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8" t="9757" r="10409" b="83299"/>
          <a:stretch/>
        </p:blipFill>
        <p:spPr>
          <a:xfrm>
            <a:off x="9749186" y="1726621"/>
            <a:ext cx="7010506" cy="21175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F6D4AF4-353E-EB03-AA28-AF9A01A3A3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6689" r="39114" b="71961"/>
          <a:stretch/>
        </p:blipFill>
        <p:spPr>
          <a:xfrm>
            <a:off x="9219448" y="4040443"/>
            <a:ext cx="7519109" cy="39531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4BAF801-D6C2-FC3D-73A0-869578E66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28560" r="10637" b="43364"/>
          <a:stretch/>
        </p:blipFill>
        <p:spPr>
          <a:xfrm>
            <a:off x="324531" y="289037"/>
            <a:ext cx="7845177" cy="347771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4B9E483-C0F0-7DD6-3625-1B7F6186BC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23342"/>
          <a:stretch/>
        </p:blipFill>
        <p:spPr>
          <a:xfrm>
            <a:off x="241983" y="4014399"/>
            <a:ext cx="7992700" cy="350469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9A5DA00-576F-7FBD-72AD-632C599036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t="75846" r="42606" b="73"/>
          <a:stretch/>
        </p:blipFill>
        <p:spPr>
          <a:xfrm>
            <a:off x="4373317" y="7824250"/>
            <a:ext cx="3749429" cy="167151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B72B05C-859C-7B7E-9922-B14D391360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28312" r="58430" b="58154"/>
          <a:stretch/>
        </p:blipFill>
        <p:spPr>
          <a:xfrm>
            <a:off x="2395049" y="7669207"/>
            <a:ext cx="1796018" cy="17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66695" y="8813344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1A30F26-E7A5-1148-4440-91D1B53C46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8" t="6892" r="10207" b="90232"/>
          <a:stretch/>
        </p:blipFill>
        <p:spPr>
          <a:xfrm>
            <a:off x="14098185" y="314822"/>
            <a:ext cx="3017055" cy="6588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F3B462-ED91-C1ED-59BD-2712663791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5" t="9767" r="10207" b="85233"/>
          <a:stretch/>
        </p:blipFill>
        <p:spPr>
          <a:xfrm>
            <a:off x="12651268" y="981452"/>
            <a:ext cx="4463972" cy="11398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E0311D-D2D5-2E66-4402-86A8526988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0" t="15324" r="9972" b="72699"/>
          <a:stretch/>
        </p:blipFill>
        <p:spPr>
          <a:xfrm>
            <a:off x="8989140" y="185274"/>
            <a:ext cx="2868136" cy="17036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35E2504-6806-9625-AF1C-73BB9622F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8" t="29256" r="9908" b="58767"/>
          <a:stretch/>
        </p:blipFill>
        <p:spPr>
          <a:xfrm>
            <a:off x="8768072" y="2093252"/>
            <a:ext cx="3455506" cy="17036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AB87DF2-71CF-BAA5-FEF0-2BF66BCB77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7" t="42101" r="10235" b="55424"/>
          <a:stretch/>
        </p:blipFill>
        <p:spPr>
          <a:xfrm>
            <a:off x="5640169" y="71680"/>
            <a:ext cx="2581715" cy="68619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72D2DAA-2B8D-F936-CEC2-572F26826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7" t="45304" r="9685" b="49697"/>
          <a:stretch/>
        </p:blipFill>
        <p:spPr>
          <a:xfrm>
            <a:off x="1833165" y="860651"/>
            <a:ext cx="6227390" cy="1041305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FE70DBE-FA01-9ABC-4EF5-9D31E96307F1}"/>
              </a:ext>
            </a:extLst>
          </p:cNvPr>
          <p:cNvGrpSpPr/>
          <p:nvPr/>
        </p:nvGrpSpPr>
        <p:grpSpPr>
          <a:xfrm>
            <a:off x="4808341" y="1887637"/>
            <a:ext cx="3495826" cy="5155536"/>
            <a:chOff x="14084300" y="4796910"/>
            <a:chExt cx="2889113" cy="387343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86EADF9-E6D2-E0E6-7249-5329E37DB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1" t="51105" r="9685" b="32504"/>
            <a:stretch/>
          </p:blipFill>
          <p:spPr>
            <a:xfrm>
              <a:off x="14084300" y="4796910"/>
              <a:ext cx="2838448" cy="1592776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56E758F-89EA-81CA-9DA2-EA8D0E28A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55" t="66927" r="9097" b="9079"/>
            <a:stretch/>
          </p:blipFill>
          <p:spPr>
            <a:xfrm>
              <a:off x="14314354" y="6338722"/>
              <a:ext cx="2659059" cy="2331619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69F1CC0B-59D9-F48A-965B-AA3348BDA5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t="6799" r="50182" b="90325"/>
          <a:stretch/>
        </p:blipFill>
        <p:spPr>
          <a:xfrm>
            <a:off x="14204773" y="3968751"/>
            <a:ext cx="3017055" cy="65881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3FA25D6-A1AF-672E-E1B8-DA0F45DCF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10006" r="50000" b="81416"/>
          <a:stretch/>
        </p:blipFill>
        <p:spPr>
          <a:xfrm>
            <a:off x="11986474" y="4661699"/>
            <a:ext cx="5166053" cy="195567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9062F9-0318-5E42-0ACC-FCC17B3ED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21475" r="49918" b="71205"/>
          <a:stretch/>
        </p:blipFill>
        <p:spPr>
          <a:xfrm>
            <a:off x="8870433" y="6566276"/>
            <a:ext cx="5497044" cy="12599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61011F7-5240-B762-1E2E-7D54DFA4E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29818" r="72199" b="69363"/>
          <a:stretch/>
        </p:blipFill>
        <p:spPr>
          <a:xfrm>
            <a:off x="10209080" y="7840525"/>
            <a:ext cx="1204644" cy="23338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CF29A2C-41DD-AC71-A39F-7AB99A1ED5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32490" r="49927" b="60746"/>
          <a:stretch/>
        </p:blipFill>
        <p:spPr>
          <a:xfrm>
            <a:off x="9218612" y="8166826"/>
            <a:ext cx="4800687" cy="116431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4666177-AD33-5221-5E9E-6B31470452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8" t="44971" r="49218" b="49507"/>
          <a:stretch/>
        </p:blipFill>
        <p:spPr>
          <a:xfrm>
            <a:off x="2591605" y="6771540"/>
            <a:ext cx="2089912" cy="64925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6FFD000-EE76-995C-72C2-961E10E35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/>
        </p:blipFill>
        <p:spPr>
          <a:xfrm>
            <a:off x="1992088" y="7537337"/>
            <a:ext cx="1261235" cy="201757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7F15033-A829-20E7-6512-C1E65328A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3773065" y="7220457"/>
            <a:ext cx="2661233" cy="231984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96D1799-0B6B-EA88-F94A-349E18F0E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/>
        </p:blipFill>
        <p:spPr>
          <a:xfrm>
            <a:off x="43691" y="3339573"/>
            <a:ext cx="4625467" cy="298865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CC2BEDD-980E-22A4-7CF3-DAC04FC486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29818" r="72199" b="69363"/>
          <a:stretch/>
        </p:blipFill>
        <p:spPr>
          <a:xfrm rot="10800000">
            <a:off x="10459048" y="9309674"/>
            <a:ext cx="1204644" cy="2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53825" y="864671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AD17D5F-9A50-6F51-0CE4-245441B54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2" t="5671" r="10606" b="71745"/>
          <a:stretch/>
        </p:blipFill>
        <p:spPr>
          <a:xfrm>
            <a:off x="13210268" y="1039485"/>
            <a:ext cx="4018164" cy="351346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BF8E638-8B77-7561-1142-4741EEB73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6365" r="47222" b="73831"/>
          <a:stretch/>
        </p:blipFill>
        <p:spPr>
          <a:xfrm>
            <a:off x="8709572" y="1405534"/>
            <a:ext cx="4639490" cy="30809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D980D0D-0C48-CA00-CCC5-34159D6B1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28312" r="58430" b="58154"/>
          <a:stretch/>
        </p:blipFill>
        <p:spPr>
          <a:xfrm>
            <a:off x="9425322" y="4875638"/>
            <a:ext cx="1975620" cy="192550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1CD92AC-8F72-EBA5-0687-573890ADAB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t="30800" r="18497" b="57958"/>
          <a:stretch/>
        </p:blipFill>
        <p:spPr>
          <a:xfrm>
            <a:off x="11773185" y="5533843"/>
            <a:ext cx="5170640" cy="175937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F7A162D-18A6-CDB2-F8CA-48EF68E49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2" t="44736" r="9431" b="28986"/>
          <a:stretch/>
        </p:blipFill>
        <p:spPr>
          <a:xfrm>
            <a:off x="2874642" y="0"/>
            <a:ext cx="4251188" cy="37386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90E3C66-750C-BE53-AF21-EDE597E474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44766" r="46692" b="36483"/>
          <a:stretch/>
        </p:blipFill>
        <p:spPr>
          <a:xfrm>
            <a:off x="2397065" y="3745865"/>
            <a:ext cx="5206341" cy="266766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87DA191-141F-0B93-5F34-8B7388758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64370" r="46692" b="15472"/>
          <a:stretch/>
        </p:blipFill>
        <p:spPr>
          <a:xfrm>
            <a:off x="2397064" y="6680492"/>
            <a:ext cx="5206341" cy="2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6402</TotalTime>
  <Words>37</Words>
  <Application>Microsoft Office PowerPoint</Application>
  <PresentationFormat>مخصص</PresentationFormat>
  <Paragraphs>14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157</cp:revision>
  <dcterms:created xsi:type="dcterms:W3CDTF">2022-09-03T17:49:26Z</dcterms:created>
  <dcterms:modified xsi:type="dcterms:W3CDTF">2023-08-29T17:58:44Z</dcterms:modified>
</cp:coreProperties>
</file>