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Es5KdNsfhI3Vl5VL1M8xQ==" hashData="QWIzH28bMxg/t5jRpR91CRoAF+mv2JAsZY8ut7KJP8vM3ewrz7KGRvPWyYblraFgB01JpBuOJhHLEn/4R1RpC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FE6"/>
    <a:srgbClr val="666666"/>
    <a:srgbClr val="F7ECE6"/>
    <a:srgbClr val="D3B99E"/>
    <a:srgbClr val="63A3C6"/>
    <a:srgbClr val="578A9D"/>
    <a:srgbClr val="F6F2F1"/>
    <a:srgbClr val="DCE1DB"/>
    <a:srgbClr val="EFEFED"/>
    <a:srgbClr val="2E8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10" autoAdjust="0"/>
    <p:restoredTop sz="95126" autoAdjust="0"/>
  </p:normalViewPr>
  <p:slideViewPr>
    <p:cSldViewPr snapToGrid="0">
      <p:cViewPr>
        <p:scale>
          <a:sx n="125" d="100"/>
          <a:sy n="125" d="100"/>
        </p:scale>
        <p:origin x="90" y="-46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jpg"/><Relationship Id="rId7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10" Type="http://schemas.openxmlformats.org/officeDocument/2006/relationships/image" Target="../media/image33.pn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jpg"/><Relationship Id="rId7" Type="http://schemas.microsoft.com/office/2007/relationships/hdphoto" Target="../media/hdphoto2.wdp"/><Relationship Id="rId12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jpg"/><Relationship Id="rId10" Type="http://schemas.openxmlformats.org/officeDocument/2006/relationships/image" Target="../media/image44.png"/><Relationship Id="rId4" Type="http://schemas.openxmlformats.org/officeDocument/2006/relationships/image" Target="../media/image40.jp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4776990-E92C-FED3-6253-97421C68D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D96B88B-9228-E1E5-7473-6E04CA4961DD}"/>
              </a:ext>
            </a:extLst>
          </p:cNvPr>
          <p:cNvSpPr txBox="1"/>
          <p:nvPr/>
        </p:nvSpPr>
        <p:spPr>
          <a:xfrm>
            <a:off x="217958" y="86307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59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083C770-5DBC-5B54-FFF1-5A0CD977B0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3" t="6350" r="10693" b="90187"/>
          <a:stretch/>
        </p:blipFill>
        <p:spPr>
          <a:xfrm>
            <a:off x="12372146" y="458470"/>
            <a:ext cx="4804111" cy="72142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04D405B-63BF-CDBB-2624-48AE51753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2" t="15331" r="10233" b="65262"/>
          <a:stretch/>
        </p:blipFill>
        <p:spPr>
          <a:xfrm>
            <a:off x="12412411" y="4671456"/>
            <a:ext cx="4713885" cy="303734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2969032-2D4F-9DEF-4945-4F3909FCB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t="15233" r="47710" b="61505"/>
          <a:stretch/>
        </p:blipFill>
        <p:spPr>
          <a:xfrm>
            <a:off x="8821081" y="4759605"/>
            <a:ext cx="3799840" cy="272123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811E348-1EB0-2731-DED5-962F4DA315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t="39591" r="43317" b="32639"/>
          <a:stretch/>
        </p:blipFill>
        <p:spPr>
          <a:xfrm>
            <a:off x="608815" y="1838225"/>
            <a:ext cx="4571201" cy="32654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EE79C42-224E-5263-16BA-CBC2335B5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/>
        </p:blipFill>
        <p:spPr>
          <a:xfrm>
            <a:off x="5418914" y="314140"/>
            <a:ext cx="2982157" cy="440964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376CDB0-05B8-3135-FBD6-5070F649B5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8" b="71"/>
          <a:stretch/>
        </p:blipFill>
        <p:spPr>
          <a:xfrm>
            <a:off x="217959" y="5103712"/>
            <a:ext cx="7942630" cy="3409651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E994CA2F-6C21-D9AE-8A6A-AC963C333039}"/>
              </a:ext>
            </a:extLst>
          </p:cNvPr>
          <p:cNvGrpSpPr/>
          <p:nvPr/>
        </p:nvGrpSpPr>
        <p:grpSpPr>
          <a:xfrm>
            <a:off x="8796213" y="1262680"/>
            <a:ext cx="8294462" cy="2113750"/>
            <a:chOff x="9160534" y="1255242"/>
            <a:chExt cx="7540420" cy="1921591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985EBF36-6EF9-F54D-C2B4-59236D27C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06" t="9748" r="10693" b="87758"/>
            <a:stretch/>
          </p:blipFill>
          <p:spPr>
            <a:xfrm>
              <a:off x="9160534" y="1255242"/>
              <a:ext cx="7540420" cy="571299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33718268-ADB3-689A-D2D3-9D012DCB0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95" t="12241" r="10693" b="85874"/>
            <a:stretch/>
          </p:blipFill>
          <p:spPr>
            <a:xfrm>
              <a:off x="11754757" y="2744943"/>
              <a:ext cx="4946197" cy="431890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022923B9-DC0A-799B-10E8-E9D39C469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2" t="9748" r="50354" b="87986"/>
            <a:stretch/>
          </p:blipFill>
          <p:spPr>
            <a:xfrm>
              <a:off x="9183141" y="1938068"/>
              <a:ext cx="7432016" cy="519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11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EBF7161-0482-1048-2B67-65BF106E46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9711346-CBF0-FFFA-14B1-B8AF0B4E2A04}"/>
              </a:ext>
            </a:extLst>
          </p:cNvPr>
          <p:cNvSpPr txBox="1"/>
          <p:nvPr/>
        </p:nvSpPr>
        <p:spPr>
          <a:xfrm>
            <a:off x="16573500" y="8713363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B64ECE0-B712-4BD0-A5A7-CEE79C9D2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" b="713"/>
          <a:stretch/>
        </p:blipFill>
        <p:spPr>
          <a:xfrm>
            <a:off x="8813258" y="3325291"/>
            <a:ext cx="6664541" cy="503599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C3D4012-E264-0E05-7D14-AD2DE47924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" b="-1193"/>
          <a:stretch/>
        </p:blipFill>
        <p:spPr>
          <a:xfrm>
            <a:off x="0" y="3336550"/>
            <a:ext cx="7444726" cy="523511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B6A2ADA-990A-31E1-C46C-765B51E45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8772" y="4416665"/>
            <a:ext cx="3180663" cy="153143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66A4B0A-8F7F-0671-A7AB-E79D5155F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3279" y="4658574"/>
            <a:ext cx="3061075" cy="150822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94485B7-EEE1-B5CD-ECE9-CA6C2D10A5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1306" y="7050309"/>
            <a:ext cx="2238244" cy="549744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79A5CC64-4688-1826-9424-5C410577C18C}"/>
              </a:ext>
            </a:extLst>
          </p:cNvPr>
          <p:cNvGrpSpPr/>
          <p:nvPr/>
        </p:nvGrpSpPr>
        <p:grpSpPr>
          <a:xfrm>
            <a:off x="8780542" y="319527"/>
            <a:ext cx="8480095" cy="2291532"/>
            <a:chOff x="12655550" y="489310"/>
            <a:chExt cx="3269444" cy="803168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09DAE1BE-4677-B217-482C-0AC08A041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0" t="6492" r="9524" b="91135"/>
            <a:stretch/>
          </p:blipFill>
          <p:spPr>
            <a:xfrm>
              <a:off x="12655550" y="489310"/>
              <a:ext cx="3269444" cy="230594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78D91D0F-DF9E-D2DE-8598-8192E7CC53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48" t="9057" r="10336" b="88881"/>
            <a:stretch/>
          </p:blipFill>
          <p:spPr>
            <a:xfrm>
              <a:off x="15011451" y="1092039"/>
              <a:ext cx="835083" cy="200439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54E77774-11F0-29CE-4A45-81D3EC7F3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8" t="6492" r="49910" b="90549"/>
            <a:stretch/>
          </p:blipFill>
          <p:spPr>
            <a:xfrm>
              <a:off x="12685868" y="770905"/>
              <a:ext cx="3160666" cy="287604"/>
            </a:xfrm>
            <a:prstGeom prst="rect">
              <a:avLst/>
            </a:prstGeom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049DA713-B692-E496-45AF-FF7D8E3F45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48600" y="7024932"/>
            <a:ext cx="2165991" cy="10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D1C0BCE3-576F-E708-329D-4D39FB276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9" y="8388363"/>
            <a:ext cx="1962150" cy="120015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32C4AB1-182E-0835-C188-515B1515FAC7}"/>
              </a:ext>
            </a:extLst>
          </p:cNvPr>
          <p:cNvSpPr txBox="1"/>
          <p:nvPr/>
        </p:nvSpPr>
        <p:spPr>
          <a:xfrm>
            <a:off x="166653" y="86307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8D1B182-E818-1E50-D528-21C910221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3" t="3966" r="7834" b="88323"/>
          <a:stretch/>
        </p:blipFill>
        <p:spPr>
          <a:xfrm>
            <a:off x="14388429" y="0"/>
            <a:ext cx="2826326" cy="7493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B4852CB-974D-1505-D466-D5B0C83C3D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3" t="11924" r="10959" b="84841"/>
          <a:stretch/>
        </p:blipFill>
        <p:spPr>
          <a:xfrm>
            <a:off x="15442070" y="962038"/>
            <a:ext cx="1457311" cy="5062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3D0760E-0EC9-81CE-C67F-10C06BFA3B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2" t="15306" r="10959" b="79767"/>
          <a:stretch/>
        </p:blipFill>
        <p:spPr>
          <a:xfrm>
            <a:off x="11925418" y="1499654"/>
            <a:ext cx="3528226" cy="70095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74CA24B-5337-3E59-3C18-1645A4DF2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6" t="20616" r="11038" b="77316"/>
          <a:stretch/>
        </p:blipFill>
        <p:spPr>
          <a:xfrm>
            <a:off x="12629219" y="2551969"/>
            <a:ext cx="3969832" cy="49238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1DED665-6E4E-2632-F9C4-526F3DB079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2" t="22902" r="10921" b="72360"/>
          <a:stretch/>
        </p:blipFill>
        <p:spPr>
          <a:xfrm>
            <a:off x="13297534" y="3097653"/>
            <a:ext cx="3306279" cy="112802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8C5BB07-F168-F47C-B65B-6828D73C3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1" t="27954" r="13195" b="69978"/>
          <a:stretch/>
        </p:blipFill>
        <p:spPr>
          <a:xfrm>
            <a:off x="14402943" y="4174013"/>
            <a:ext cx="1896597" cy="49238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EFB0D04-5263-5037-EBAE-9599BF8CDC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4" t="30601" r="10900" b="67181"/>
          <a:stretch/>
        </p:blipFill>
        <p:spPr>
          <a:xfrm>
            <a:off x="9459084" y="4733264"/>
            <a:ext cx="7223801" cy="52821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BADF4D4-0EDF-8771-9C97-B0B1C8C268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33203" r="13881" b="64579"/>
          <a:stretch/>
        </p:blipFill>
        <p:spPr>
          <a:xfrm>
            <a:off x="10098818" y="5351003"/>
            <a:ext cx="6201130" cy="52821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1DA2284-41D1-6CEF-041F-28F293944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7" t="35294" r="13959" b="62077"/>
          <a:stretch/>
        </p:blipFill>
        <p:spPr>
          <a:xfrm>
            <a:off x="10610814" y="5812780"/>
            <a:ext cx="5671194" cy="62610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9DCF4CE-8528-C737-2EB2-25D02E024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6" t="37888" r="14214" b="59894"/>
          <a:stretch/>
        </p:blipFill>
        <p:spPr>
          <a:xfrm>
            <a:off x="14266272" y="6370021"/>
            <a:ext cx="1975620" cy="52821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A881FF2-E121-F624-C6DD-6C8A2AFD14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4" t="44355" r="11233" b="52780"/>
          <a:stretch/>
        </p:blipFill>
        <p:spPr>
          <a:xfrm>
            <a:off x="14083628" y="7137139"/>
            <a:ext cx="2498577" cy="68226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18E1933-2F54-6108-368F-347760F60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2" t="47090" r="13508" b="50675"/>
          <a:stretch/>
        </p:blipFill>
        <p:spPr>
          <a:xfrm>
            <a:off x="11011282" y="7784711"/>
            <a:ext cx="5273744" cy="53212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A8CBF56-2453-4420-7071-A36FF74A50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6" t="50246" r="10351" b="45813"/>
          <a:stretch/>
        </p:blipFill>
        <p:spPr>
          <a:xfrm>
            <a:off x="9155110" y="8314542"/>
            <a:ext cx="7831750" cy="93833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4D801B3-A75E-BC04-1516-8D4A1EA1F8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3" t="54200" r="10789" b="42424"/>
          <a:stretch/>
        </p:blipFill>
        <p:spPr>
          <a:xfrm>
            <a:off x="7043744" y="896478"/>
            <a:ext cx="1457311" cy="52835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7BABB98B-392F-DC5A-EBC0-69F7940E3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7" t="57497" r="10789" b="37465"/>
          <a:stretch/>
        </p:blipFill>
        <p:spPr>
          <a:xfrm>
            <a:off x="3083945" y="1402280"/>
            <a:ext cx="4109874" cy="788523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A97B5A2-504C-FB8E-9F48-6F715D9951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63530" r="10037" b="34247"/>
          <a:stretch/>
        </p:blipFill>
        <p:spPr>
          <a:xfrm>
            <a:off x="357520" y="2461448"/>
            <a:ext cx="8219428" cy="58481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F0BAA268-1D6F-1D40-E691-FDDA5004E3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5" t="66221" r="10037" b="31556"/>
          <a:stretch/>
        </p:blipFill>
        <p:spPr>
          <a:xfrm>
            <a:off x="2577659" y="3185165"/>
            <a:ext cx="5514834" cy="58481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1C7E3E3-8658-56AD-287B-69FB1AE7C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" b="321"/>
          <a:stretch/>
        </p:blipFill>
        <p:spPr>
          <a:xfrm>
            <a:off x="386518" y="4035909"/>
            <a:ext cx="7938979" cy="233915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D09A3CA5-F43C-19E8-13F5-5652BE4331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2" t="86920" r="10853" b="10507"/>
          <a:stretch/>
        </p:blipFill>
        <p:spPr>
          <a:xfrm>
            <a:off x="1385679" y="6648541"/>
            <a:ext cx="6617797" cy="67684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B8F06161-1BCF-93EC-BED3-F41CCEA3C6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t="89376" r="11016" b="6594"/>
          <a:stretch/>
        </p:blipFill>
        <p:spPr>
          <a:xfrm>
            <a:off x="625283" y="7398712"/>
            <a:ext cx="7467210" cy="1060010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116B2655-9E39-5791-84D4-2F40D53DC1E7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382A051-A90F-69E0-C3CD-72E2D01DCD1A}"/>
              </a:ext>
            </a:extLst>
          </p:cNvPr>
          <p:cNvSpPr txBox="1"/>
          <p:nvPr/>
        </p:nvSpPr>
        <p:spPr>
          <a:xfrm>
            <a:off x="5080517" y="3532935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4566662-9145-0117-ED90-0F6DB51D78D4}"/>
              </a:ext>
            </a:extLst>
          </p:cNvPr>
          <p:cNvSpPr txBox="1"/>
          <p:nvPr/>
        </p:nvSpPr>
        <p:spPr>
          <a:xfrm>
            <a:off x="1123106" y="3469739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E84C005-ED6D-6357-A70B-432182AAAF16}"/>
              </a:ext>
            </a:extLst>
          </p:cNvPr>
          <p:cNvSpPr txBox="1"/>
          <p:nvPr/>
        </p:nvSpPr>
        <p:spPr>
          <a:xfrm>
            <a:off x="16567710" y="8762745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69F4251-8501-121A-6F2D-F30CC3AC3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7" t="6518" r="8634" b="89365"/>
          <a:stretch/>
        </p:blipFill>
        <p:spPr>
          <a:xfrm>
            <a:off x="15418327" y="235217"/>
            <a:ext cx="1861611" cy="6443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0712036-CEBA-6CF1-0B59-F8FC1EA16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4" t="11212" r="9667" b="84011"/>
          <a:stretch/>
        </p:blipFill>
        <p:spPr>
          <a:xfrm>
            <a:off x="11862805" y="1082073"/>
            <a:ext cx="4360310" cy="67977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F235DE8-11B1-5E9F-7B25-3529068067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3" t="16549" r="9785" b="80755"/>
          <a:stretch/>
        </p:blipFill>
        <p:spPr>
          <a:xfrm>
            <a:off x="11772901" y="2095500"/>
            <a:ext cx="5162615" cy="92926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B1464E4-615D-5641-375D-9D752DD329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3" t="19032" r="9785" b="78272"/>
          <a:stretch/>
        </p:blipFill>
        <p:spPr>
          <a:xfrm>
            <a:off x="8934956" y="3081966"/>
            <a:ext cx="8004178" cy="92926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D9111CE-7BC3-B0DB-B413-7FDC84545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22779" r="9256" b="40119"/>
          <a:stretch/>
        </p:blipFill>
        <p:spPr>
          <a:xfrm>
            <a:off x="8987092" y="4350634"/>
            <a:ext cx="7923609" cy="436266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6764AB8-1428-FB16-97FA-D358D1D6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8" t="60374" r="9806" b="36930"/>
          <a:stretch/>
        </p:blipFill>
        <p:spPr>
          <a:xfrm>
            <a:off x="4901743" y="1746746"/>
            <a:ext cx="3560679" cy="101133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FC80116-E308-16AE-0A14-B6E1D6A7E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6" t="63233" r="13447" b="34718"/>
          <a:stretch/>
        </p:blipFill>
        <p:spPr>
          <a:xfrm>
            <a:off x="1598949" y="2982633"/>
            <a:ext cx="6600822" cy="7683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50A4A50-6E2F-30D1-A23F-2CF647E5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9" y="8388363"/>
            <a:ext cx="1962150" cy="1200150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08CFA7AE-1B2D-4510-2162-167C6940C369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صورة 15">
            <a:extLst>
              <a:ext uri="{FF2B5EF4-FFF2-40B4-BE49-F238E27FC236}">
                <a16:creationId xmlns:a16="http://schemas.microsoft.com/office/drawing/2014/main" id="{CB510A82-BCAB-30B1-06C1-57C49F3F3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63584" r="51965" b="34605"/>
          <a:stretch/>
        </p:blipFill>
        <p:spPr>
          <a:xfrm>
            <a:off x="3640980" y="3956935"/>
            <a:ext cx="3693270" cy="617606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B5AE9C09-AA0E-6422-DDF3-16DBDE3DB1E9}"/>
              </a:ext>
            </a:extLst>
          </p:cNvPr>
          <p:cNvGrpSpPr/>
          <p:nvPr/>
        </p:nvGrpSpPr>
        <p:grpSpPr>
          <a:xfrm>
            <a:off x="163618" y="5087499"/>
            <a:ext cx="8219686" cy="1738433"/>
            <a:chOff x="2023875" y="4832800"/>
            <a:chExt cx="6175572" cy="10794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F01D044B-8A8C-C392-6D95-215738F648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3" t="67325" r="10040" b="30542"/>
            <a:stretch/>
          </p:blipFill>
          <p:spPr>
            <a:xfrm>
              <a:off x="2023875" y="4832800"/>
              <a:ext cx="6175572" cy="496837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E636D843-EEE0-A713-F796-8C4A01124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14" t="69440" r="12423" b="28511"/>
            <a:stretch/>
          </p:blipFill>
          <p:spPr>
            <a:xfrm>
              <a:off x="3193719" y="5435009"/>
              <a:ext cx="2398709" cy="477222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52A4F067-3B9D-4385-E833-14574D79E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7325" r="67236" b="30626"/>
            <a:stretch/>
          </p:blipFill>
          <p:spPr>
            <a:xfrm>
              <a:off x="5587291" y="5425484"/>
              <a:ext cx="2340681" cy="477223"/>
            </a:xfrm>
            <a:prstGeom prst="rect">
              <a:avLst/>
            </a:prstGeom>
          </p:spPr>
        </p:pic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31DE0FCE-CF79-06EB-C5AA-9642E3AB9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679" y="3720042"/>
            <a:ext cx="1077761" cy="572864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C25EDA-5431-96B1-A0E0-8F171082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685" y="3696578"/>
            <a:ext cx="1552792" cy="6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extLst>
              <a:ext uri="{FF2B5EF4-FFF2-40B4-BE49-F238E27FC236}">
                <a16:creationId xmlns:a16="http://schemas.microsoft.com/office/drawing/2014/main" id="{953DAF54-592F-4A65-6217-6B8454288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9" y="8388363"/>
            <a:ext cx="1962150" cy="120015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1511FE7-A7B3-09AD-EB68-BA9CB57B016E}"/>
              </a:ext>
            </a:extLst>
          </p:cNvPr>
          <p:cNvSpPr txBox="1"/>
          <p:nvPr/>
        </p:nvSpPr>
        <p:spPr>
          <a:xfrm>
            <a:off x="228600" y="861172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63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730D33-3783-B07B-BB54-4843E559EB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7" t="6873" r="10863" b="89680"/>
          <a:stretch/>
        </p:blipFill>
        <p:spPr>
          <a:xfrm>
            <a:off x="15701077" y="247731"/>
            <a:ext cx="1318099" cy="49039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4977D84-0A13-078D-163A-B24AE1B49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6" t="11293" r="10862" b="84019"/>
          <a:stretch/>
        </p:blipFill>
        <p:spPr>
          <a:xfrm>
            <a:off x="11341382" y="1004056"/>
            <a:ext cx="4840171" cy="73374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D494176-B25E-5C99-BAE7-C86A77964E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3" t="16715" r="10705" b="81013"/>
          <a:stretch/>
        </p:blipFill>
        <p:spPr>
          <a:xfrm>
            <a:off x="11716341" y="2218133"/>
            <a:ext cx="5464806" cy="77089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1E9F3D6-072D-A75F-6B55-7979EB9E57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5" t="19229" r="10627" b="78499"/>
          <a:stretch/>
        </p:blipFill>
        <p:spPr>
          <a:xfrm>
            <a:off x="12674830" y="3139139"/>
            <a:ext cx="4005031" cy="78873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A3F8544-A976-B8D2-9BC7-7FAE8B46A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4" t="21841" r="10627" b="75887"/>
          <a:stretch/>
        </p:blipFill>
        <p:spPr>
          <a:xfrm>
            <a:off x="8905478" y="4050553"/>
            <a:ext cx="7740084" cy="78873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566FCEC-F271-4B77-4A01-9CFED7D814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7" t="24138" r="14219" b="73590"/>
          <a:stretch/>
        </p:blipFill>
        <p:spPr>
          <a:xfrm>
            <a:off x="14066110" y="4837758"/>
            <a:ext cx="2189030" cy="78873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1E96445-0B22-F103-8A9A-AC46E44BC3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1" t="26620" r="13905" b="71108"/>
          <a:stretch/>
        </p:blipFill>
        <p:spPr>
          <a:xfrm>
            <a:off x="14096438" y="5510663"/>
            <a:ext cx="2189030" cy="78873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D286341-B955-F035-F825-55560EFFEB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0" t="28985" r="14061" b="68743"/>
          <a:stretch/>
        </p:blipFill>
        <p:spPr>
          <a:xfrm>
            <a:off x="15376723" y="6126418"/>
            <a:ext cx="892111" cy="78873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E7AA0CB-2655-82ED-8C1E-5839535098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2" t="32516" r="14700" b="51714"/>
          <a:stretch/>
        </p:blipFill>
        <p:spPr>
          <a:xfrm>
            <a:off x="5997297" y="535564"/>
            <a:ext cx="2486013" cy="185414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2EFDA8F-B7F7-652A-4A7A-A0F869C83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1" t="68777" r="10843" b="28706"/>
          <a:stretch/>
        </p:blipFill>
        <p:spPr>
          <a:xfrm>
            <a:off x="1174572" y="6039606"/>
            <a:ext cx="6911386" cy="52426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4BFA5C2-1EEB-55CB-CB60-246579859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3" t="74520" r="10937" b="14461"/>
          <a:stretch/>
        </p:blipFill>
        <p:spPr>
          <a:xfrm>
            <a:off x="4590637" y="6918245"/>
            <a:ext cx="3478819" cy="187333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69056E9-7D04-19D2-4875-2194ECB527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4" t="74520" r="43716" b="19425"/>
          <a:stretch/>
        </p:blipFill>
        <p:spPr>
          <a:xfrm>
            <a:off x="834812" y="7364956"/>
            <a:ext cx="3478819" cy="1023407"/>
          </a:xfrm>
          <a:prstGeom prst="rect">
            <a:avLst/>
          </a:prstGeom>
        </p:spPr>
      </p:pic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3AF84562-8028-4F27-64C2-1F9F5D2ABCC1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صورة 22">
            <a:extLst>
              <a:ext uri="{FF2B5EF4-FFF2-40B4-BE49-F238E27FC236}">
                <a16:creationId xmlns:a16="http://schemas.microsoft.com/office/drawing/2014/main" id="{B17D20F1-8B4A-1264-652D-8EC3DF998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t="-4505" r="-1844" b="-2500"/>
          <a:stretch/>
        </p:blipFill>
        <p:spPr>
          <a:xfrm>
            <a:off x="103578" y="170333"/>
            <a:ext cx="5088084" cy="306000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B4386DE-BF99-036B-1DC1-784B212014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1" t="13773" r="432"/>
          <a:stretch/>
        </p:blipFill>
        <p:spPr>
          <a:xfrm>
            <a:off x="3665534" y="3109835"/>
            <a:ext cx="4365756" cy="26385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3466976-C523-0D03-7A9C-F306A91B78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23" b="91729" l="4286" r="92143">
                        <a14:foregroundMark x1="90637" y1="21805" x2="90704" y2="19178"/>
                        <a14:foregroundMark x1="90463" y1="28571" x2="90521" y2="26316"/>
                        <a14:foregroundMark x1="90000" y1="46617" x2="90214" y2="38298"/>
                        <a14:foregroundMark x1="89197" y1="14805" x2="88714" y2="13534"/>
                        <a14:foregroundMark x1="90720" y1="39908" x2="76429" y2="63158"/>
                        <a14:foregroundMark x1="91730" y1="38265" x2="91593" y2="38488"/>
                        <a14:foregroundMark x1="92143" y1="37594" x2="92256" y2="37410"/>
                        <a14:foregroundMark x1="76429" y1="63158" x2="56429" y2="69173"/>
                        <a14:foregroundMark x1="57857" y1="68421" x2="22143" y2="75940"/>
                        <a14:foregroundMark x1="22143" y1="75940" x2="24286" y2="82707"/>
                        <a14:foregroundMark x1="25714" y1="83459" x2="29286" y2="87970"/>
                        <a14:foregroundMark x1="20714" y1="76692" x2="7143" y2="66917"/>
                        <a14:foregroundMark x1="5000" y1="66165" x2="4286" y2="66165"/>
                        <a14:foregroundMark x1="32857" y1="91729" x2="32857" y2="91729"/>
                        <a14:foregroundMark x1="32143" y1="54887" x2="33571" y2="52632"/>
                        <a14:foregroundMark x1="32143" y1="53383" x2="11429" y2="62406"/>
                        <a14:foregroundMark x1="17143" y1="62406" x2="7857" y2="64662"/>
                        <a14:foregroundMark x1="10714" y1="63158" x2="4286" y2="65414"/>
                        <a14:foregroundMark x1="26429" y1="65414" x2="45000" y2="67669"/>
                        <a14:backgroundMark x1="88571" y1="33083" x2="85714" y2="9023"/>
                        <a14:backgroundMark x1="87143" y1="9774" x2="87143" y2="13534"/>
                        <a14:backgroundMark x1="87857" y1="15038" x2="88571" y2="19549"/>
                        <a14:backgroundMark x1="88571" y1="21805" x2="88571" y2="26316"/>
                        <a14:backgroundMark x1="89286" y1="28571" x2="89286" y2="30075"/>
                        <a14:backgroundMark x1="88571" y1="27820" x2="88571" y2="25564"/>
                        <a14:backgroundMark x1="89286" y1="25564" x2="89286" y2="24060"/>
                        <a14:backgroundMark x1="89286" y1="21805" x2="88571" y2="18797"/>
                        <a14:backgroundMark x1="88571" y1="18797" x2="88571" y2="15789"/>
                        <a14:backgroundMark x1="87857" y1="9023" x2="89286" y2="9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07" b="4452"/>
          <a:stretch/>
        </p:blipFill>
        <p:spPr>
          <a:xfrm>
            <a:off x="4835286" y="1661657"/>
            <a:ext cx="1224586" cy="104052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79A2E14-A1D1-D247-0544-A8F30F3F1C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423" b="93960" l="813" r="93496">
                        <a14:foregroundMark x1="89431" y1="79195" x2="91057" y2="79866"/>
                        <a14:foregroundMark x1="91870" y1="80537" x2="93496" y2="80537"/>
                        <a14:foregroundMark x1="69919" y1="85906" x2="61789" y2="91275"/>
                        <a14:foregroundMark x1="57724" y1="93289" x2="56911" y2="93960"/>
                        <a14:foregroundMark x1="8130" y1="52349" x2="2439" y2="40940"/>
                        <a14:foregroundMark x1="11382" y1="17450" x2="13862" y2="14891"/>
                        <a14:foregroundMark x1="11382" y1="17450" x2="13008" y2="15436"/>
                        <a14:foregroundMark x1="10569" y1="19463" x2="13821" y2="15436"/>
                        <a14:foregroundMark x1="12195" y1="16779" x2="15447" y2="13423"/>
                        <a14:backgroundMark x1="8943" y1="18121" x2="12195" y2="15436"/>
                        <a14:backgroundMark x1="13008" y1="18792" x2="16260" y2="14765"/>
                        <a14:backgroundMark x1="813" y1="44295" x2="813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586"/>
          <a:stretch/>
        </p:blipFill>
        <p:spPr>
          <a:xfrm>
            <a:off x="2643563" y="2779834"/>
            <a:ext cx="1191658" cy="1305888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93B082F-1601-AB30-1EFA-773D4A9077A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846" t="10206" r="9842" b="5404"/>
          <a:stretch/>
        </p:blipFill>
        <p:spPr>
          <a:xfrm>
            <a:off x="5753099" y="7902055"/>
            <a:ext cx="680509" cy="505661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6A43B919-0288-8BDE-A918-AF77AA68F51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735" t="11455" r="7593" b="8553"/>
          <a:stretch/>
        </p:blipFill>
        <p:spPr>
          <a:xfrm>
            <a:off x="5772150" y="7089114"/>
            <a:ext cx="638278" cy="47534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08065C39-D9FD-3372-8284-694EBDB1111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01" t="10190" r="6826" b="4929"/>
          <a:stretch/>
        </p:blipFill>
        <p:spPr>
          <a:xfrm>
            <a:off x="1988343" y="7520940"/>
            <a:ext cx="655219" cy="4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9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338704" y="868458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51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901C319-3CDE-9B3F-FAE2-73EAB0D979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3" t="1908" r="9651" b="84956"/>
          <a:stretch/>
        </p:blipFill>
        <p:spPr>
          <a:xfrm>
            <a:off x="12668595" y="0"/>
            <a:ext cx="4355871" cy="12763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6465AD8-2DF1-6E6C-39ED-4AFA1C12BA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1908" r="77259" b="83719"/>
          <a:stretch/>
        </p:blipFill>
        <p:spPr>
          <a:xfrm>
            <a:off x="9241118" y="0"/>
            <a:ext cx="1027324" cy="13965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9E8BB8A-76E8-5929-5540-42920C1CFF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0" t="18735" r="10629" b="78080"/>
          <a:stretch/>
        </p:blipFill>
        <p:spPr>
          <a:xfrm>
            <a:off x="9241118" y="1713354"/>
            <a:ext cx="7961505" cy="85868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053723B-958B-2FF0-47AE-984EC3DB17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0" t="23282" r="10253" b="73533"/>
          <a:stretch/>
        </p:blipFill>
        <p:spPr>
          <a:xfrm>
            <a:off x="12323797" y="2928769"/>
            <a:ext cx="4895949" cy="54840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EF4A6A6-1D51-B454-1E2F-64DC64433E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7" t="26209" r="10347" b="64957"/>
          <a:stretch/>
        </p:blipFill>
        <p:spPr>
          <a:xfrm>
            <a:off x="8874190" y="3532641"/>
            <a:ext cx="8178205" cy="184066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987482D-33BB-9C2F-5745-7145D8B81F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5" t="37725" r="14290" b="44649"/>
          <a:stretch/>
        </p:blipFill>
        <p:spPr>
          <a:xfrm>
            <a:off x="11671935" y="5519854"/>
            <a:ext cx="5530688" cy="356483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4C2DF85-654C-2DF8-7E5D-500336C5AE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t="30337" r="57254" b="44927"/>
          <a:stretch/>
        </p:blipFill>
        <p:spPr>
          <a:xfrm>
            <a:off x="8946277" y="6326174"/>
            <a:ext cx="2419351" cy="240453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0AC8BDA-BE07-7727-F461-928FBC192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" b="91"/>
          <a:stretch/>
        </p:blipFill>
        <p:spPr>
          <a:xfrm>
            <a:off x="338704" y="2067413"/>
            <a:ext cx="7794264" cy="52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52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12FDB9D-5AF0-72DA-B876-6D95A55E4F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0" t="6670" r="10211" b="90193"/>
          <a:stretch/>
        </p:blipFill>
        <p:spPr>
          <a:xfrm>
            <a:off x="11979850" y="822640"/>
            <a:ext cx="5063586" cy="65336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F972765-83CD-2C4D-B5CE-A9CD86ED93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3" t="9572" r="8862" b="85467"/>
          <a:stretch/>
        </p:blipFill>
        <p:spPr>
          <a:xfrm>
            <a:off x="8822815" y="1724688"/>
            <a:ext cx="8457123" cy="134631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1799090-9E78-D9BB-7103-72A358E95F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4" t="16053" r="8808" b="63227"/>
          <a:stretch/>
        </p:blipFill>
        <p:spPr>
          <a:xfrm>
            <a:off x="11324110" y="3756600"/>
            <a:ext cx="5879927" cy="398992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5FF2104-4D7E-9822-915B-F749EBFBB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6827" r="59219" b="67748"/>
          <a:stretch/>
        </p:blipFill>
        <p:spPr>
          <a:xfrm>
            <a:off x="8756469" y="5413824"/>
            <a:ext cx="2491740" cy="247087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AE70D52-C82F-82A1-D4AC-E73C71E2C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t="38896" r="10109" b="20628"/>
          <a:stretch/>
        </p:blipFill>
        <p:spPr>
          <a:xfrm>
            <a:off x="262109" y="353387"/>
            <a:ext cx="7948441" cy="530141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2E68EAD-FA4E-57F2-B985-32932B52F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b="284"/>
          <a:stretch/>
        </p:blipFill>
        <p:spPr>
          <a:xfrm>
            <a:off x="666750" y="6637638"/>
            <a:ext cx="7210672" cy="161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6381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91D176F-6815-C06C-2D4C-F577BFE8F981}"/>
              </a:ext>
            </a:extLst>
          </p:cNvPr>
          <p:cNvSpPr txBox="1"/>
          <p:nvPr/>
        </p:nvSpPr>
        <p:spPr>
          <a:xfrm>
            <a:off x="187103" y="861286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53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1A1C062-5F48-9651-A5F0-8ED6380FF2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9" t="6911" r="10986" b="90246"/>
          <a:stretch/>
        </p:blipFill>
        <p:spPr>
          <a:xfrm>
            <a:off x="13197685" y="956657"/>
            <a:ext cx="3982809" cy="65140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6508549-AAE2-BEBF-2169-15813E32CA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9558" r="10986" b="85280"/>
          <a:stretch/>
        </p:blipFill>
        <p:spPr>
          <a:xfrm>
            <a:off x="8772084" y="1672418"/>
            <a:ext cx="8398475" cy="14158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8835126-8218-B0A1-00C3-AC1C99C00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5" t="16024" r="10295" b="67804"/>
          <a:stretch/>
        </p:blipFill>
        <p:spPr>
          <a:xfrm>
            <a:off x="11559397" y="3708124"/>
            <a:ext cx="5565484" cy="376235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8685FD2-9F30-E913-65C2-48685FDCF1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9817" r="60105" b="64994"/>
          <a:stretch/>
        </p:blipFill>
        <p:spPr>
          <a:xfrm>
            <a:off x="8968308" y="5148730"/>
            <a:ext cx="2451100" cy="244789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D8BAB3D-E742-AAF8-884A-03894DAC6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345057" y="509409"/>
            <a:ext cx="7600464" cy="732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8129D-324C-4FC9-8CD5-D7879C24DFB3}"/>
              </a:ext>
            </a:extLst>
          </p:cNvPr>
          <p:cNvSpPr txBox="1"/>
          <p:nvPr/>
        </p:nvSpPr>
        <p:spPr>
          <a:xfrm>
            <a:off x="16566872" y="8781038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54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6ED875E-6126-C524-E98D-5CDA150D10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7" t="6699" r="9503" b="87469"/>
          <a:stretch/>
        </p:blipFill>
        <p:spPr>
          <a:xfrm>
            <a:off x="12007751" y="757283"/>
            <a:ext cx="5151078" cy="146997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E1A0CEA-B672-CB2D-CDF9-3959FBC399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2" t="12630" r="9503" b="76539"/>
          <a:stretch/>
        </p:blipFill>
        <p:spPr>
          <a:xfrm>
            <a:off x="9165971" y="2287861"/>
            <a:ext cx="7854936" cy="330323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8328195-FB33-0C5D-07B0-CBAB75C0AA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t="35026" r="52141" b="36008"/>
          <a:stretch/>
        </p:blipFill>
        <p:spPr>
          <a:xfrm>
            <a:off x="584744" y="2523305"/>
            <a:ext cx="3719892" cy="340571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B61B408-AA2F-8146-3676-E86D605BF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/>
        </p:blipFill>
        <p:spPr>
          <a:xfrm>
            <a:off x="543305" y="5575381"/>
            <a:ext cx="3719892" cy="340571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0855814-8167-E1FE-CA9B-4EA462378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2" t="64505" r="11035" b="6529"/>
          <a:stretch/>
        </p:blipFill>
        <p:spPr>
          <a:xfrm>
            <a:off x="4509783" y="5652712"/>
            <a:ext cx="3719892" cy="3405712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590CB11-3FB1-611B-70D9-471A026A4614}"/>
              </a:ext>
            </a:extLst>
          </p:cNvPr>
          <p:cNvGrpSpPr/>
          <p:nvPr/>
        </p:nvGrpSpPr>
        <p:grpSpPr>
          <a:xfrm>
            <a:off x="4651397" y="2691054"/>
            <a:ext cx="3600372" cy="2948722"/>
            <a:chOff x="13959306" y="3882387"/>
            <a:chExt cx="3074291" cy="2708913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F6C1542F-5301-E9B1-8A60-DC1A224FD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4" t="39457" r="10833" b="35866"/>
            <a:stretch/>
          </p:blipFill>
          <p:spPr>
            <a:xfrm>
              <a:off x="13959306" y="4193381"/>
              <a:ext cx="3074291" cy="2397919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B6FA90BC-6830-ACF7-2740-E0DFD49CE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37" t="36274" r="27585" b="59766"/>
            <a:stretch/>
          </p:blipFill>
          <p:spPr>
            <a:xfrm>
              <a:off x="15251864" y="3882387"/>
              <a:ext cx="427268" cy="384810"/>
            </a:xfrm>
            <a:prstGeom prst="rect">
              <a:avLst/>
            </a:prstGeom>
          </p:spPr>
        </p:pic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A8862658-9538-8E77-7047-5FA0E1E7C932}"/>
              </a:ext>
            </a:extLst>
          </p:cNvPr>
          <p:cNvGrpSpPr/>
          <p:nvPr/>
        </p:nvGrpSpPr>
        <p:grpSpPr>
          <a:xfrm>
            <a:off x="1406180" y="-3208"/>
            <a:ext cx="4258120" cy="3048731"/>
            <a:chOff x="9081099" y="923925"/>
            <a:chExt cx="4258120" cy="3275649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A17C1742-B37E-9901-00C9-6CBA4A507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2" t="5626" r="39975" b="66276"/>
            <a:stretch/>
          </p:blipFill>
          <p:spPr>
            <a:xfrm>
              <a:off x="9081099" y="923925"/>
              <a:ext cx="4053875" cy="2730341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E0B7E24F-8717-E47D-88DA-5BE8FF422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03" t="32053" r="37485" b="60704"/>
            <a:stretch/>
          </p:blipFill>
          <p:spPr>
            <a:xfrm>
              <a:off x="12901069" y="3495677"/>
              <a:ext cx="438150" cy="703897"/>
            </a:xfrm>
            <a:prstGeom prst="rect">
              <a:avLst/>
            </a:prstGeom>
          </p:spPr>
        </p:pic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86068B7D-6CC3-25D6-018A-CB423C4A1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" y="8381018"/>
            <a:ext cx="1962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A25B1D-C530-B398-5C81-98F41512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59CA68-3236-ACA7-6268-C8D3EBF92984}"/>
              </a:ext>
            </a:extLst>
          </p:cNvPr>
          <p:cNvSpPr txBox="1"/>
          <p:nvPr/>
        </p:nvSpPr>
        <p:spPr>
          <a:xfrm>
            <a:off x="207004" y="8592672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55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1F9B266-8BC8-AB0F-8380-0A6EAE0147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6" t="6655" r="10938" b="90143"/>
          <a:stretch/>
        </p:blipFill>
        <p:spPr>
          <a:xfrm>
            <a:off x="10795287" y="627476"/>
            <a:ext cx="6372792" cy="84927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9438833-4284-5DDA-2208-6DDBAE004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6" t="15738" r="15093" b="63973"/>
          <a:stretch/>
        </p:blipFill>
        <p:spPr>
          <a:xfrm>
            <a:off x="9124016" y="3532550"/>
            <a:ext cx="7671872" cy="423354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957CA2B-1484-2DCA-C375-BE408CFFE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 b="77"/>
          <a:stretch/>
        </p:blipFill>
        <p:spPr>
          <a:xfrm>
            <a:off x="339556" y="446928"/>
            <a:ext cx="7888882" cy="690277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8748B4E9-586B-AF11-D66A-D3B377FB8F86}"/>
              </a:ext>
            </a:extLst>
          </p:cNvPr>
          <p:cNvGrpSpPr/>
          <p:nvPr/>
        </p:nvGrpSpPr>
        <p:grpSpPr>
          <a:xfrm>
            <a:off x="8849667" y="1563341"/>
            <a:ext cx="8221986" cy="1467698"/>
            <a:chOff x="11938000" y="1427665"/>
            <a:chExt cx="4219178" cy="565861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093F1668-A6E4-5B83-4228-63B63142D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4" t="9792" r="10938" b="87834"/>
            <a:stretch/>
          </p:blipFill>
          <p:spPr>
            <a:xfrm>
              <a:off x="11938000" y="1427665"/>
              <a:ext cx="4219178" cy="230730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53E78AF0-B30A-7DC5-E9C6-33A581B295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04" t="11992" r="10938" b="85634"/>
            <a:stretch/>
          </p:blipFill>
          <p:spPr>
            <a:xfrm>
              <a:off x="12353528" y="1762796"/>
              <a:ext cx="1615678" cy="230730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21D63665-B0F8-2ADF-10B7-EBF7E0A9E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74" t="9792" r="63212" b="87834"/>
            <a:stretch/>
          </p:blipFill>
          <p:spPr>
            <a:xfrm>
              <a:off x="13975556" y="1750430"/>
              <a:ext cx="2162572" cy="23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2FEE4C-5BB2-68F6-E00E-7F2BE620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6A03575-225B-3C93-5AFD-28F0FC4BB4E9}"/>
              </a:ext>
            </a:extLst>
          </p:cNvPr>
          <p:cNvSpPr txBox="1"/>
          <p:nvPr/>
        </p:nvSpPr>
        <p:spPr>
          <a:xfrm>
            <a:off x="16566695" y="8813344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56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8CE3A41-83E9-DDAF-0B11-29B576014E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5" t="6752" r="10316" b="90928"/>
          <a:stretch/>
        </p:blipFill>
        <p:spPr>
          <a:xfrm>
            <a:off x="9323169" y="582801"/>
            <a:ext cx="7545854" cy="64316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C3A096-18B6-E76B-FFD8-2620F8A9E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5" t="10672" r="8810" b="61124"/>
          <a:stretch/>
        </p:blipFill>
        <p:spPr>
          <a:xfrm>
            <a:off x="10575477" y="1514553"/>
            <a:ext cx="4578123" cy="401234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8DA0D0A-1831-46DA-9555-880BB313EF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7" t="9949" r="48826" b="61847"/>
          <a:stretch/>
        </p:blipFill>
        <p:spPr>
          <a:xfrm>
            <a:off x="10913530" y="5617798"/>
            <a:ext cx="4211112" cy="339560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A92FC72-4FA1-39C3-0CAD-8C0F52EBDA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9" r="-780" b="-934"/>
          <a:stretch/>
        </p:blipFill>
        <p:spPr>
          <a:xfrm>
            <a:off x="390880" y="1207698"/>
            <a:ext cx="8136827" cy="476178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F197A18-F765-D5EF-C698-19B9CBB1A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0" b="94796" l="252" r="98866">
                        <a14:foregroundMark x1="89798" y1="4525" x2="92443" y2="20362"/>
                        <a14:foregroundMark x1="92443" y1="20362" x2="88917" y2="62443"/>
                        <a14:foregroundMark x1="88917" y1="62443" x2="83753" y2="50226"/>
                        <a14:foregroundMark x1="83753" y1="50226" x2="72796" y2="56561"/>
                        <a14:foregroundMark x1="72796" y1="56561" x2="23552" y2="50000"/>
                        <a14:foregroundMark x1="23552" y1="50000" x2="6423" y2="53394"/>
                        <a14:foregroundMark x1="6423" y1="53394" x2="4282" y2="46380"/>
                        <a14:foregroundMark x1="9194" y1="61991" x2="65743" y2="84163"/>
                        <a14:foregroundMark x1="65743" y1="84163" x2="79093" y2="78281"/>
                        <a14:foregroundMark x1="79093" y1="78281" x2="82746" y2="73529"/>
                        <a14:foregroundMark x1="96851" y1="83710" x2="99244" y2="5656"/>
                        <a14:foregroundMark x1="97607" y1="7692" x2="29849" y2="5882"/>
                        <a14:foregroundMark x1="10579" y1="12217" x2="4786" y2="78054"/>
                        <a14:foregroundMark x1="4786" y1="78054" x2="78463" y2="84842"/>
                        <a14:foregroundMark x1="98741" y1="89819" x2="38035" y2="90271"/>
                        <a14:foregroundMark x1="83753" y1="70814" x2="59698" y2="76923"/>
                        <a14:foregroundMark x1="90932" y1="92760" x2="12846" y2="94570"/>
                        <a14:foregroundMark x1="252" y1="94796" x2="252" y2="26018"/>
                        <a14:backgroundMark x1="30856" y1="2036" x2="3652" y2="2715"/>
                        <a14:backgroundMark x1="3652" y1="2715" x2="3652" y2="2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4" b="1294"/>
          <a:stretch/>
        </p:blipFill>
        <p:spPr>
          <a:xfrm>
            <a:off x="182297" y="4768532"/>
            <a:ext cx="5836065" cy="34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56C725-7E11-577E-9DAE-08B497FC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97CBA8A-E7BD-71CF-BA1F-8A97448E0107}"/>
              </a:ext>
            </a:extLst>
          </p:cNvPr>
          <p:cNvSpPr txBox="1"/>
          <p:nvPr/>
        </p:nvSpPr>
        <p:spPr>
          <a:xfrm>
            <a:off x="253825" y="8646710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57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753EBA3-95D0-0055-3A24-D29C757EC3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2" t="6771" r="11094" b="90558"/>
          <a:stretch/>
        </p:blipFill>
        <p:spPr>
          <a:xfrm>
            <a:off x="13585435" y="1326035"/>
            <a:ext cx="3514905" cy="6120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08F59BE-7194-D356-A525-E5970C6EBB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16812" r="10912" b="20205"/>
          <a:stretch/>
        </p:blipFill>
        <p:spPr>
          <a:xfrm>
            <a:off x="605732" y="509648"/>
            <a:ext cx="7278811" cy="7502136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A5D31CB-AA07-A961-855D-EB21DD237AA7}"/>
              </a:ext>
            </a:extLst>
          </p:cNvPr>
          <p:cNvGrpSpPr/>
          <p:nvPr/>
        </p:nvGrpSpPr>
        <p:grpSpPr>
          <a:xfrm>
            <a:off x="9018211" y="2399597"/>
            <a:ext cx="7883484" cy="2029992"/>
            <a:chOff x="12163421" y="1787005"/>
            <a:chExt cx="4450021" cy="1041706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B9C15002-01A0-211B-8949-6941B22BB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69" t="9907" r="10700" b="87960"/>
            <a:stretch/>
          </p:blipFill>
          <p:spPr>
            <a:xfrm>
              <a:off x="12163421" y="1787005"/>
              <a:ext cx="4450021" cy="250836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56327FAC-C5CF-EC14-A18C-744A4334F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71" t="11899" r="10700" b="85967"/>
            <a:stretch/>
          </p:blipFill>
          <p:spPr>
            <a:xfrm>
              <a:off x="12268195" y="2143370"/>
              <a:ext cx="1021418" cy="250836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CDB96BD4-C9EC-FCB8-52F3-D47C41969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0" t="9907" r="56203" b="87960"/>
            <a:stretch/>
          </p:blipFill>
          <p:spPr>
            <a:xfrm>
              <a:off x="13281992" y="2128134"/>
              <a:ext cx="3290887" cy="250836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3BEA22D-05E8-9357-AF42-BA2C798E5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2" t="12049" r="21446" b="85252"/>
            <a:stretch/>
          </p:blipFill>
          <p:spPr>
            <a:xfrm>
              <a:off x="12425368" y="2511529"/>
              <a:ext cx="4167187" cy="317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6CC1F15-542C-507C-5D69-6031870F6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72622" y="8518488"/>
            <a:ext cx="1696280" cy="102478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A36C8FB-29EE-A685-B910-8B25B94AB092}"/>
              </a:ext>
            </a:extLst>
          </p:cNvPr>
          <p:cNvSpPr txBox="1"/>
          <p:nvPr/>
        </p:nvSpPr>
        <p:spPr>
          <a:xfrm>
            <a:off x="16564391" y="8754627"/>
            <a:ext cx="466725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58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5932BA5-C34B-4289-3CF2-AA9DE26A35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6" t="6617" r="9603" b="90312"/>
          <a:stretch/>
        </p:blipFill>
        <p:spPr>
          <a:xfrm>
            <a:off x="11016264" y="765409"/>
            <a:ext cx="6179752" cy="63975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B7D958C-3483-DEA6-3B95-0728F42E5E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10015" r="9603" b="85933"/>
          <a:stretch/>
        </p:blipFill>
        <p:spPr>
          <a:xfrm>
            <a:off x="8674475" y="1624745"/>
            <a:ext cx="8333233" cy="111687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0A389D3-17BA-4F4A-4856-22531324DF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6" t="15604" r="9439" b="54905"/>
          <a:stretch/>
        </p:blipFill>
        <p:spPr>
          <a:xfrm>
            <a:off x="12515098" y="3375684"/>
            <a:ext cx="4599459" cy="434051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A1283D0-ECD1-317F-5131-737DEB332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" b="110"/>
          <a:stretch/>
        </p:blipFill>
        <p:spPr>
          <a:xfrm>
            <a:off x="8804536" y="3029910"/>
            <a:ext cx="3801205" cy="275264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214310D-65BA-0739-1782-7952C7B36B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3" t="30177" r="47558" b="53213"/>
          <a:stretch/>
        </p:blipFill>
        <p:spPr>
          <a:xfrm>
            <a:off x="8674475" y="6194994"/>
            <a:ext cx="4092571" cy="202037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A94FB1A-D053-70A0-83E2-CDFD8A0A6E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47009" r="13480" b="16457"/>
          <a:stretch/>
        </p:blipFill>
        <p:spPr>
          <a:xfrm>
            <a:off x="311245" y="1247070"/>
            <a:ext cx="8003985" cy="472461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BC11214-FFAF-DB5B-8122-3438E3527D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" b="340"/>
          <a:stretch/>
        </p:blipFill>
        <p:spPr>
          <a:xfrm>
            <a:off x="466523" y="6620051"/>
            <a:ext cx="7728698" cy="168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8990</TotalTime>
  <Words>23</Words>
  <Application>Microsoft Office PowerPoint</Application>
  <PresentationFormat>مخصص</PresentationFormat>
  <Paragraphs>16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163</cp:revision>
  <dcterms:created xsi:type="dcterms:W3CDTF">2022-09-03T17:49:26Z</dcterms:created>
  <dcterms:modified xsi:type="dcterms:W3CDTF">2023-08-28T20:52:53Z</dcterms:modified>
</cp:coreProperties>
</file>