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sldIdLst>
    <p:sldId id="343" r:id="rId2"/>
    <p:sldId id="344" r:id="rId3"/>
    <p:sldId id="302" r:id="rId4"/>
    <p:sldId id="303" r:id="rId5"/>
    <p:sldId id="304" r:id="rId6"/>
    <p:sldId id="305" r:id="rId7"/>
    <p:sldId id="334" r:id="rId8"/>
    <p:sldId id="335" r:id="rId9"/>
    <p:sldId id="336" r:id="rId10"/>
    <p:sldId id="337" r:id="rId11"/>
    <p:sldId id="338" r:id="rId12"/>
    <p:sldId id="339" r:id="rId13"/>
    <p:sldId id="340" r:id="rId14"/>
    <p:sldId id="341" r:id="rId15"/>
    <p:sldId id="345" r:id="rId16"/>
    <p:sldId id="346" r:id="rId17"/>
    <p:sldId id="347" r:id="rId18"/>
    <p:sldId id="348" r:id="rId19"/>
    <p:sldId id="349" r:id="rId20"/>
    <p:sldId id="350" r:id="rId21"/>
    <p:sldId id="351" r:id="rId22"/>
    <p:sldId id="352" r:id="rId23"/>
  </p:sldIdLst>
  <p:sldSz cx="17279938" cy="9720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ewi9K4fncehw7S0UZmNeQ==" hashData="C91dQvM7ZEoqFfbkXAwbOP9JGeYto8NaFRrNCGVHbldO99qVylr5rxs+DbIA7Rz3iNuUhkdbLcBsLpbIG88uT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CE6"/>
    <a:srgbClr val="03405F"/>
    <a:srgbClr val="4A91AF"/>
    <a:srgbClr val="367991"/>
    <a:srgbClr val="F9ECE6"/>
    <a:srgbClr val="E9EDEE"/>
    <a:srgbClr val="EFEFED"/>
    <a:srgbClr val="37A2C6"/>
    <a:srgbClr val="288EA5"/>
    <a:srgbClr val="D3B9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941" autoAdjust="0"/>
    <p:restoredTop sz="94301" autoAdjust="0"/>
  </p:normalViewPr>
  <p:slideViewPr>
    <p:cSldViewPr snapToGrid="0">
      <p:cViewPr varScale="1">
        <p:scale>
          <a:sx n="58" d="100"/>
          <a:sy n="58" d="100"/>
        </p:scale>
        <p:origin x="5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159992" y="1590794"/>
            <a:ext cx="12959954" cy="3384092"/>
          </a:xfrm>
        </p:spPr>
        <p:txBody>
          <a:bodyPr anchor="b"/>
          <a:lstStyle>
            <a:lvl1pPr algn="ctr">
              <a:defRPr sz="8504"/>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159992" y="5105389"/>
            <a:ext cx="12959954" cy="2346813"/>
          </a:xfrm>
        </p:spPr>
        <p:txBody>
          <a:bodyPr/>
          <a:lstStyle>
            <a:lvl1pPr marL="0" indent="0" algn="ctr">
              <a:buNone/>
              <a:defRPr sz="3402"/>
            </a:lvl1pPr>
            <a:lvl2pPr marL="647990" indent="0" algn="ctr">
              <a:buNone/>
              <a:defRPr sz="2835"/>
            </a:lvl2pPr>
            <a:lvl3pPr marL="1295979" indent="0" algn="ctr">
              <a:buNone/>
              <a:defRPr sz="2551"/>
            </a:lvl3pPr>
            <a:lvl4pPr marL="1943969" indent="0" algn="ctr">
              <a:buNone/>
              <a:defRPr sz="2268"/>
            </a:lvl4pPr>
            <a:lvl5pPr marL="2591958" indent="0" algn="ctr">
              <a:buNone/>
              <a:defRPr sz="2268"/>
            </a:lvl5pPr>
            <a:lvl6pPr marL="3239948" indent="0" algn="ctr">
              <a:buNone/>
              <a:defRPr sz="2268"/>
            </a:lvl6pPr>
            <a:lvl7pPr marL="3887937" indent="0" algn="ctr">
              <a:buNone/>
              <a:defRPr sz="2268"/>
            </a:lvl7pPr>
            <a:lvl8pPr marL="4535927" indent="0" algn="ctr">
              <a:buNone/>
              <a:defRPr sz="2268"/>
            </a:lvl8pPr>
            <a:lvl9pPr marL="5183916" indent="0" algn="ctr">
              <a:buNone/>
              <a:defRPr sz="2268"/>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2CFB5CB4-3854-4C9D-B2BA-311A064CB260}" type="datetimeFigureOut">
              <a:rPr lang="ar-SA" smtClean="0"/>
              <a:t>08/04/45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51410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CFB5CB4-3854-4C9D-B2BA-311A064CB260}" type="datetimeFigureOut">
              <a:rPr lang="ar-SA" smtClean="0"/>
              <a:t>08/04/45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166684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65955" y="517514"/>
            <a:ext cx="3725987" cy="8237474"/>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187996" y="517514"/>
            <a:ext cx="10961961" cy="8237474"/>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CFB5CB4-3854-4C9D-B2BA-311A064CB260}" type="datetimeFigureOut">
              <a:rPr lang="ar-SA" smtClean="0"/>
              <a:t>08/04/45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1100870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CFB5CB4-3854-4C9D-B2BA-311A064CB260}" type="datetimeFigureOut">
              <a:rPr lang="ar-SA" smtClean="0"/>
              <a:t>08/04/45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329395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78996" y="2423317"/>
            <a:ext cx="14903947" cy="4043359"/>
          </a:xfrm>
        </p:spPr>
        <p:txBody>
          <a:bodyPr anchor="b"/>
          <a:lstStyle>
            <a:lvl1pPr>
              <a:defRPr sz="8504"/>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78996" y="6504927"/>
            <a:ext cx="14903947" cy="2126307"/>
          </a:xfrm>
        </p:spPr>
        <p:txBody>
          <a:bodyPr/>
          <a:lstStyle>
            <a:lvl1pPr marL="0" indent="0">
              <a:buNone/>
              <a:defRPr sz="3402">
                <a:solidFill>
                  <a:schemeClr val="tx1">
                    <a:tint val="75000"/>
                  </a:schemeClr>
                </a:solidFill>
              </a:defRPr>
            </a:lvl1pPr>
            <a:lvl2pPr marL="647990" indent="0">
              <a:buNone/>
              <a:defRPr sz="2835">
                <a:solidFill>
                  <a:schemeClr val="tx1">
                    <a:tint val="75000"/>
                  </a:schemeClr>
                </a:solidFill>
              </a:defRPr>
            </a:lvl2pPr>
            <a:lvl3pPr marL="1295979" indent="0">
              <a:buNone/>
              <a:defRPr sz="2551">
                <a:solidFill>
                  <a:schemeClr val="tx1">
                    <a:tint val="75000"/>
                  </a:schemeClr>
                </a:solidFill>
              </a:defRPr>
            </a:lvl3pPr>
            <a:lvl4pPr marL="1943969" indent="0">
              <a:buNone/>
              <a:defRPr sz="2268">
                <a:solidFill>
                  <a:schemeClr val="tx1">
                    <a:tint val="75000"/>
                  </a:schemeClr>
                </a:solidFill>
              </a:defRPr>
            </a:lvl4pPr>
            <a:lvl5pPr marL="2591958" indent="0">
              <a:buNone/>
              <a:defRPr sz="2268">
                <a:solidFill>
                  <a:schemeClr val="tx1">
                    <a:tint val="75000"/>
                  </a:schemeClr>
                </a:solidFill>
              </a:defRPr>
            </a:lvl5pPr>
            <a:lvl6pPr marL="3239948" indent="0">
              <a:buNone/>
              <a:defRPr sz="2268">
                <a:solidFill>
                  <a:schemeClr val="tx1">
                    <a:tint val="75000"/>
                  </a:schemeClr>
                </a:solidFill>
              </a:defRPr>
            </a:lvl6pPr>
            <a:lvl7pPr marL="3887937" indent="0">
              <a:buNone/>
              <a:defRPr sz="2268">
                <a:solidFill>
                  <a:schemeClr val="tx1">
                    <a:tint val="75000"/>
                  </a:schemeClr>
                </a:solidFill>
              </a:defRPr>
            </a:lvl7pPr>
            <a:lvl8pPr marL="4535927" indent="0">
              <a:buNone/>
              <a:defRPr sz="2268">
                <a:solidFill>
                  <a:schemeClr val="tx1">
                    <a:tint val="75000"/>
                  </a:schemeClr>
                </a:solidFill>
              </a:defRPr>
            </a:lvl8pPr>
            <a:lvl9pPr marL="5183916" indent="0">
              <a:buNone/>
              <a:defRPr sz="2268">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CFB5CB4-3854-4C9D-B2BA-311A064CB260}" type="datetimeFigureOut">
              <a:rPr lang="ar-SA" smtClean="0"/>
              <a:t>08/04/45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315146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87996" y="2587570"/>
            <a:ext cx="7343974" cy="616741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8747968" y="2587570"/>
            <a:ext cx="7343974" cy="616741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2CFB5CB4-3854-4C9D-B2BA-311A064CB260}" type="datetimeFigureOut">
              <a:rPr lang="ar-SA" smtClean="0"/>
              <a:t>08/04/45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109116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190246" y="517514"/>
            <a:ext cx="14903947" cy="1878802"/>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90247" y="2382815"/>
            <a:ext cx="7310223" cy="1167781"/>
          </a:xfrm>
        </p:spPr>
        <p:txBody>
          <a:bodyPr anchor="b"/>
          <a:lstStyle>
            <a:lvl1pPr marL="0" indent="0">
              <a:buNone/>
              <a:defRPr sz="3402" b="1"/>
            </a:lvl1pPr>
            <a:lvl2pPr marL="647990" indent="0">
              <a:buNone/>
              <a:defRPr sz="2835" b="1"/>
            </a:lvl2pPr>
            <a:lvl3pPr marL="1295979" indent="0">
              <a:buNone/>
              <a:defRPr sz="2551" b="1"/>
            </a:lvl3pPr>
            <a:lvl4pPr marL="1943969" indent="0">
              <a:buNone/>
              <a:defRPr sz="2268" b="1"/>
            </a:lvl4pPr>
            <a:lvl5pPr marL="2591958" indent="0">
              <a:buNone/>
              <a:defRPr sz="2268" b="1"/>
            </a:lvl5pPr>
            <a:lvl6pPr marL="3239948" indent="0">
              <a:buNone/>
              <a:defRPr sz="2268" b="1"/>
            </a:lvl6pPr>
            <a:lvl7pPr marL="3887937" indent="0">
              <a:buNone/>
              <a:defRPr sz="2268" b="1"/>
            </a:lvl7pPr>
            <a:lvl8pPr marL="4535927" indent="0">
              <a:buNone/>
              <a:defRPr sz="2268" b="1"/>
            </a:lvl8pPr>
            <a:lvl9pPr marL="5183916" indent="0">
              <a:buNone/>
              <a:defRPr sz="2268" b="1"/>
            </a:lvl9pPr>
          </a:lstStyle>
          <a:p>
            <a:pPr lvl="0"/>
            <a:r>
              <a:rPr lang="ar-SA"/>
              <a:t>انقر لتحرير أنماط نص الشكل الرئيسي</a:t>
            </a:r>
          </a:p>
        </p:txBody>
      </p:sp>
      <p:sp>
        <p:nvSpPr>
          <p:cNvPr id="4" name="Content Placeholder 3"/>
          <p:cNvSpPr>
            <a:spLocks noGrp="1"/>
          </p:cNvSpPr>
          <p:nvPr>
            <p:ph sz="half" idx="2"/>
          </p:nvPr>
        </p:nvSpPr>
        <p:spPr>
          <a:xfrm>
            <a:off x="1190247" y="3550596"/>
            <a:ext cx="7310223" cy="522239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8747969" y="2382815"/>
            <a:ext cx="7346224" cy="1167781"/>
          </a:xfrm>
        </p:spPr>
        <p:txBody>
          <a:bodyPr anchor="b"/>
          <a:lstStyle>
            <a:lvl1pPr marL="0" indent="0">
              <a:buNone/>
              <a:defRPr sz="3402" b="1"/>
            </a:lvl1pPr>
            <a:lvl2pPr marL="647990" indent="0">
              <a:buNone/>
              <a:defRPr sz="2835" b="1"/>
            </a:lvl2pPr>
            <a:lvl3pPr marL="1295979" indent="0">
              <a:buNone/>
              <a:defRPr sz="2551" b="1"/>
            </a:lvl3pPr>
            <a:lvl4pPr marL="1943969" indent="0">
              <a:buNone/>
              <a:defRPr sz="2268" b="1"/>
            </a:lvl4pPr>
            <a:lvl5pPr marL="2591958" indent="0">
              <a:buNone/>
              <a:defRPr sz="2268" b="1"/>
            </a:lvl5pPr>
            <a:lvl6pPr marL="3239948" indent="0">
              <a:buNone/>
              <a:defRPr sz="2268" b="1"/>
            </a:lvl6pPr>
            <a:lvl7pPr marL="3887937" indent="0">
              <a:buNone/>
              <a:defRPr sz="2268" b="1"/>
            </a:lvl7pPr>
            <a:lvl8pPr marL="4535927" indent="0">
              <a:buNone/>
              <a:defRPr sz="2268" b="1"/>
            </a:lvl8pPr>
            <a:lvl9pPr marL="5183916" indent="0">
              <a:buNone/>
              <a:defRPr sz="2268" b="1"/>
            </a:lvl9pPr>
          </a:lstStyle>
          <a:p>
            <a:pPr lvl="0"/>
            <a:r>
              <a:rPr lang="ar-SA"/>
              <a:t>انقر لتحرير أنماط نص الشكل الرئيسي</a:t>
            </a:r>
          </a:p>
        </p:txBody>
      </p:sp>
      <p:sp>
        <p:nvSpPr>
          <p:cNvPr id="6" name="Content Placeholder 5"/>
          <p:cNvSpPr>
            <a:spLocks noGrp="1"/>
          </p:cNvSpPr>
          <p:nvPr>
            <p:ph sz="quarter" idx="4"/>
          </p:nvPr>
        </p:nvSpPr>
        <p:spPr>
          <a:xfrm>
            <a:off x="8747969" y="3550596"/>
            <a:ext cx="7346224" cy="522239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2CFB5CB4-3854-4C9D-B2BA-311A064CB260}" type="datetimeFigureOut">
              <a:rPr lang="ar-SA" smtClean="0"/>
              <a:t>08/04/45</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383742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2CFB5CB4-3854-4C9D-B2BA-311A064CB260}" type="datetimeFigureOut">
              <a:rPr lang="ar-SA" smtClean="0"/>
              <a:t>08/04/45</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40314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B5CB4-3854-4C9D-B2BA-311A064CB260}" type="datetimeFigureOut">
              <a:rPr lang="ar-SA" smtClean="0"/>
              <a:t>08/04/45</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3535825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90247" y="648018"/>
            <a:ext cx="5573229" cy="2268061"/>
          </a:xfrm>
        </p:spPr>
        <p:txBody>
          <a:bodyPr anchor="b"/>
          <a:lstStyle>
            <a:lvl1pPr>
              <a:defRPr sz="4535"/>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7346224" y="1399539"/>
            <a:ext cx="8747969" cy="6907687"/>
          </a:xfrm>
        </p:spPr>
        <p:txBody>
          <a:bodyPr/>
          <a:lstStyle>
            <a:lvl1pPr>
              <a:defRPr sz="4535"/>
            </a:lvl1pPr>
            <a:lvl2pPr>
              <a:defRPr sz="3968"/>
            </a:lvl2pPr>
            <a:lvl3pPr>
              <a:defRPr sz="3402"/>
            </a:lvl3pPr>
            <a:lvl4pPr>
              <a:defRPr sz="2835"/>
            </a:lvl4pPr>
            <a:lvl5pPr>
              <a:defRPr sz="2835"/>
            </a:lvl5pPr>
            <a:lvl6pPr>
              <a:defRPr sz="2835"/>
            </a:lvl6pPr>
            <a:lvl7pPr>
              <a:defRPr sz="2835"/>
            </a:lvl7pPr>
            <a:lvl8pPr>
              <a:defRPr sz="2835"/>
            </a:lvl8pPr>
            <a:lvl9pPr>
              <a:defRPr sz="2835"/>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90247" y="2916079"/>
            <a:ext cx="5573229" cy="5402397"/>
          </a:xfrm>
        </p:spPr>
        <p:txBody>
          <a:bodyPr/>
          <a:lstStyle>
            <a:lvl1pPr marL="0" indent="0">
              <a:buNone/>
              <a:defRPr sz="2268"/>
            </a:lvl1pPr>
            <a:lvl2pPr marL="647990" indent="0">
              <a:buNone/>
              <a:defRPr sz="1984"/>
            </a:lvl2pPr>
            <a:lvl3pPr marL="1295979" indent="0">
              <a:buNone/>
              <a:defRPr sz="1701"/>
            </a:lvl3pPr>
            <a:lvl4pPr marL="1943969" indent="0">
              <a:buNone/>
              <a:defRPr sz="1417"/>
            </a:lvl4pPr>
            <a:lvl5pPr marL="2591958" indent="0">
              <a:buNone/>
              <a:defRPr sz="1417"/>
            </a:lvl5pPr>
            <a:lvl6pPr marL="3239948" indent="0">
              <a:buNone/>
              <a:defRPr sz="1417"/>
            </a:lvl6pPr>
            <a:lvl7pPr marL="3887937" indent="0">
              <a:buNone/>
              <a:defRPr sz="1417"/>
            </a:lvl7pPr>
            <a:lvl8pPr marL="4535927" indent="0">
              <a:buNone/>
              <a:defRPr sz="1417"/>
            </a:lvl8pPr>
            <a:lvl9pPr marL="5183916" indent="0">
              <a:buNone/>
              <a:defRPr sz="1417"/>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CFB5CB4-3854-4C9D-B2BA-311A064CB260}" type="datetimeFigureOut">
              <a:rPr lang="ar-SA" smtClean="0"/>
              <a:t>08/04/45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291051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90247" y="648018"/>
            <a:ext cx="5573229" cy="2268061"/>
          </a:xfrm>
        </p:spPr>
        <p:txBody>
          <a:bodyPr anchor="b"/>
          <a:lstStyle>
            <a:lvl1pPr>
              <a:defRPr sz="4535"/>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7346224" y="1399539"/>
            <a:ext cx="8747969" cy="6907687"/>
          </a:xfrm>
        </p:spPr>
        <p:txBody>
          <a:bodyPr anchor="t"/>
          <a:lstStyle>
            <a:lvl1pPr marL="0" indent="0">
              <a:buNone/>
              <a:defRPr sz="4535"/>
            </a:lvl1pPr>
            <a:lvl2pPr marL="647990" indent="0">
              <a:buNone/>
              <a:defRPr sz="3968"/>
            </a:lvl2pPr>
            <a:lvl3pPr marL="1295979" indent="0">
              <a:buNone/>
              <a:defRPr sz="3402"/>
            </a:lvl3pPr>
            <a:lvl4pPr marL="1943969" indent="0">
              <a:buNone/>
              <a:defRPr sz="2835"/>
            </a:lvl4pPr>
            <a:lvl5pPr marL="2591958" indent="0">
              <a:buNone/>
              <a:defRPr sz="2835"/>
            </a:lvl5pPr>
            <a:lvl6pPr marL="3239948" indent="0">
              <a:buNone/>
              <a:defRPr sz="2835"/>
            </a:lvl6pPr>
            <a:lvl7pPr marL="3887937" indent="0">
              <a:buNone/>
              <a:defRPr sz="2835"/>
            </a:lvl7pPr>
            <a:lvl8pPr marL="4535927" indent="0">
              <a:buNone/>
              <a:defRPr sz="2835"/>
            </a:lvl8pPr>
            <a:lvl9pPr marL="5183916" indent="0">
              <a:buNone/>
              <a:defRPr sz="2835"/>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90247" y="2916079"/>
            <a:ext cx="5573229" cy="5402397"/>
          </a:xfrm>
        </p:spPr>
        <p:txBody>
          <a:bodyPr/>
          <a:lstStyle>
            <a:lvl1pPr marL="0" indent="0">
              <a:buNone/>
              <a:defRPr sz="2268"/>
            </a:lvl1pPr>
            <a:lvl2pPr marL="647990" indent="0">
              <a:buNone/>
              <a:defRPr sz="1984"/>
            </a:lvl2pPr>
            <a:lvl3pPr marL="1295979" indent="0">
              <a:buNone/>
              <a:defRPr sz="1701"/>
            </a:lvl3pPr>
            <a:lvl4pPr marL="1943969" indent="0">
              <a:buNone/>
              <a:defRPr sz="1417"/>
            </a:lvl4pPr>
            <a:lvl5pPr marL="2591958" indent="0">
              <a:buNone/>
              <a:defRPr sz="1417"/>
            </a:lvl5pPr>
            <a:lvl6pPr marL="3239948" indent="0">
              <a:buNone/>
              <a:defRPr sz="1417"/>
            </a:lvl6pPr>
            <a:lvl7pPr marL="3887937" indent="0">
              <a:buNone/>
              <a:defRPr sz="1417"/>
            </a:lvl7pPr>
            <a:lvl8pPr marL="4535927" indent="0">
              <a:buNone/>
              <a:defRPr sz="1417"/>
            </a:lvl8pPr>
            <a:lvl9pPr marL="5183916" indent="0">
              <a:buNone/>
              <a:defRPr sz="1417"/>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CFB5CB4-3854-4C9D-B2BA-311A064CB260}" type="datetimeFigureOut">
              <a:rPr lang="ar-SA" smtClean="0"/>
              <a:t>08/04/45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1C47DEE-3E30-4E5B-8EE5-E719777B0499}" type="slidenum">
              <a:rPr lang="ar-SA" smtClean="0"/>
              <a:t>‹#›</a:t>
            </a:fld>
            <a:endParaRPr lang="ar-SA"/>
          </a:p>
        </p:txBody>
      </p:sp>
    </p:spTree>
    <p:extLst>
      <p:ext uri="{BB962C8B-B14F-4D97-AF65-F5344CB8AC3E}">
        <p14:creationId xmlns:p14="http://schemas.microsoft.com/office/powerpoint/2010/main" val="1258713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7996" y="517514"/>
            <a:ext cx="14903947" cy="1878802"/>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87996" y="2587570"/>
            <a:ext cx="14903947" cy="616741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187996" y="9009244"/>
            <a:ext cx="3887986" cy="517514"/>
          </a:xfrm>
          <a:prstGeom prst="rect">
            <a:avLst/>
          </a:prstGeom>
        </p:spPr>
        <p:txBody>
          <a:bodyPr vert="horz" lIns="91440" tIns="45720" rIns="91440" bIns="45720" rtlCol="0" anchor="ctr"/>
          <a:lstStyle>
            <a:lvl1pPr algn="l">
              <a:defRPr sz="1701">
                <a:solidFill>
                  <a:schemeClr val="tx1">
                    <a:tint val="75000"/>
                  </a:schemeClr>
                </a:solidFill>
              </a:defRPr>
            </a:lvl1pPr>
          </a:lstStyle>
          <a:p>
            <a:fld id="{2CFB5CB4-3854-4C9D-B2BA-311A064CB260}" type="datetimeFigureOut">
              <a:rPr lang="ar-SA" smtClean="0"/>
              <a:t>08/04/45</a:t>
            </a:fld>
            <a:endParaRPr lang="ar-SA"/>
          </a:p>
        </p:txBody>
      </p:sp>
      <p:sp>
        <p:nvSpPr>
          <p:cNvPr id="5" name="Footer Placeholder 4"/>
          <p:cNvSpPr>
            <a:spLocks noGrp="1"/>
          </p:cNvSpPr>
          <p:nvPr>
            <p:ph type="ftr" sz="quarter" idx="3"/>
          </p:nvPr>
        </p:nvSpPr>
        <p:spPr>
          <a:xfrm>
            <a:off x="5723980" y="9009244"/>
            <a:ext cx="5831979" cy="517514"/>
          </a:xfrm>
          <a:prstGeom prst="rect">
            <a:avLst/>
          </a:prstGeom>
        </p:spPr>
        <p:txBody>
          <a:bodyPr vert="horz" lIns="91440" tIns="45720" rIns="91440" bIns="45720" rtlCol="0" anchor="ctr"/>
          <a:lstStyle>
            <a:lvl1pPr algn="ctr">
              <a:defRPr sz="1701">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12203956" y="9009244"/>
            <a:ext cx="3887986" cy="517514"/>
          </a:xfrm>
          <a:prstGeom prst="rect">
            <a:avLst/>
          </a:prstGeom>
        </p:spPr>
        <p:txBody>
          <a:bodyPr vert="horz" lIns="91440" tIns="45720" rIns="91440" bIns="45720" rtlCol="0" anchor="ctr"/>
          <a:lstStyle>
            <a:lvl1pPr algn="r">
              <a:defRPr sz="1701">
                <a:solidFill>
                  <a:schemeClr val="tx1">
                    <a:tint val="75000"/>
                  </a:schemeClr>
                </a:solidFill>
              </a:defRPr>
            </a:lvl1pPr>
          </a:lstStyle>
          <a:p>
            <a:fld id="{01C47DEE-3E30-4E5B-8EE5-E719777B0499}" type="slidenum">
              <a:rPr lang="ar-SA" smtClean="0"/>
              <a:t>‹#›</a:t>
            </a:fld>
            <a:endParaRPr lang="ar-SA"/>
          </a:p>
        </p:txBody>
      </p:sp>
    </p:spTree>
    <p:extLst>
      <p:ext uri="{BB962C8B-B14F-4D97-AF65-F5344CB8AC3E}">
        <p14:creationId xmlns:p14="http://schemas.microsoft.com/office/powerpoint/2010/main" val="6562528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95979" rtl="1" eaLnBrk="1" latinLnBrk="0" hangingPunct="1">
        <a:lnSpc>
          <a:spcPct val="90000"/>
        </a:lnSpc>
        <a:spcBef>
          <a:spcPct val="0"/>
        </a:spcBef>
        <a:buNone/>
        <a:defRPr sz="6236" kern="1200">
          <a:solidFill>
            <a:schemeClr val="tx1"/>
          </a:solidFill>
          <a:latin typeface="+mj-lt"/>
          <a:ea typeface="+mj-ea"/>
          <a:cs typeface="+mj-cs"/>
        </a:defRPr>
      </a:lvl1pPr>
    </p:titleStyle>
    <p:bodyStyle>
      <a:lvl1pPr marL="323995" indent="-323995" algn="r" defTabSz="1295979" rtl="1" eaLnBrk="1" latinLnBrk="0" hangingPunct="1">
        <a:lnSpc>
          <a:spcPct val="90000"/>
        </a:lnSpc>
        <a:spcBef>
          <a:spcPts val="1417"/>
        </a:spcBef>
        <a:buFont typeface="Arial" panose="020B0604020202020204" pitchFamily="34" charset="0"/>
        <a:buChar char="•"/>
        <a:defRPr sz="3968" kern="1200">
          <a:solidFill>
            <a:schemeClr val="tx1"/>
          </a:solidFill>
          <a:latin typeface="+mn-lt"/>
          <a:ea typeface="+mn-ea"/>
          <a:cs typeface="+mn-cs"/>
        </a:defRPr>
      </a:lvl1pPr>
      <a:lvl2pPr marL="971984" indent="-323995" algn="r" defTabSz="1295979" rtl="1" eaLnBrk="1" latinLnBrk="0" hangingPunct="1">
        <a:lnSpc>
          <a:spcPct val="90000"/>
        </a:lnSpc>
        <a:spcBef>
          <a:spcPts val="709"/>
        </a:spcBef>
        <a:buFont typeface="Arial" panose="020B0604020202020204" pitchFamily="34" charset="0"/>
        <a:buChar char="•"/>
        <a:defRPr sz="3402" kern="1200">
          <a:solidFill>
            <a:schemeClr val="tx1"/>
          </a:solidFill>
          <a:latin typeface="+mn-lt"/>
          <a:ea typeface="+mn-ea"/>
          <a:cs typeface="+mn-cs"/>
        </a:defRPr>
      </a:lvl2pPr>
      <a:lvl3pPr marL="1619974" indent="-323995" algn="r" defTabSz="1295979" rtl="1" eaLnBrk="1" latinLnBrk="0" hangingPunct="1">
        <a:lnSpc>
          <a:spcPct val="90000"/>
        </a:lnSpc>
        <a:spcBef>
          <a:spcPts val="709"/>
        </a:spcBef>
        <a:buFont typeface="Arial" panose="020B0604020202020204" pitchFamily="34" charset="0"/>
        <a:buChar char="•"/>
        <a:defRPr sz="2835" kern="1200">
          <a:solidFill>
            <a:schemeClr val="tx1"/>
          </a:solidFill>
          <a:latin typeface="+mn-lt"/>
          <a:ea typeface="+mn-ea"/>
          <a:cs typeface="+mn-cs"/>
        </a:defRPr>
      </a:lvl3pPr>
      <a:lvl4pPr marL="2267963" indent="-323995" algn="r" defTabSz="1295979" rtl="1"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4pPr>
      <a:lvl5pPr marL="2915953" indent="-323995" algn="r" defTabSz="1295979" rtl="1"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5pPr>
      <a:lvl6pPr marL="3563943" indent="-323995" algn="r" defTabSz="1295979" rtl="1"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6pPr>
      <a:lvl7pPr marL="4211932" indent="-323995" algn="r" defTabSz="1295979" rtl="1"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7pPr>
      <a:lvl8pPr marL="4859922" indent="-323995" algn="r" defTabSz="1295979" rtl="1"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8pPr>
      <a:lvl9pPr marL="5507911" indent="-323995" algn="r" defTabSz="1295979" rtl="1"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9pPr>
    </p:bodyStyle>
    <p:otherStyle>
      <a:defPPr>
        <a:defRPr lang="en-US"/>
      </a:defPPr>
      <a:lvl1pPr marL="0" algn="r" defTabSz="1295979" rtl="1" eaLnBrk="1" latinLnBrk="0" hangingPunct="1">
        <a:defRPr sz="2551" kern="1200">
          <a:solidFill>
            <a:schemeClr val="tx1"/>
          </a:solidFill>
          <a:latin typeface="+mn-lt"/>
          <a:ea typeface="+mn-ea"/>
          <a:cs typeface="+mn-cs"/>
        </a:defRPr>
      </a:lvl1pPr>
      <a:lvl2pPr marL="647990" algn="r" defTabSz="1295979" rtl="1" eaLnBrk="1" latinLnBrk="0" hangingPunct="1">
        <a:defRPr sz="2551" kern="1200">
          <a:solidFill>
            <a:schemeClr val="tx1"/>
          </a:solidFill>
          <a:latin typeface="+mn-lt"/>
          <a:ea typeface="+mn-ea"/>
          <a:cs typeface="+mn-cs"/>
        </a:defRPr>
      </a:lvl2pPr>
      <a:lvl3pPr marL="1295979" algn="r" defTabSz="1295979" rtl="1" eaLnBrk="1" latinLnBrk="0" hangingPunct="1">
        <a:defRPr sz="2551" kern="1200">
          <a:solidFill>
            <a:schemeClr val="tx1"/>
          </a:solidFill>
          <a:latin typeface="+mn-lt"/>
          <a:ea typeface="+mn-ea"/>
          <a:cs typeface="+mn-cs"/>
        </a:defRPr>
      </a:lvl3pPr>
      <a:lvl4pPr marL="1943969" algn="r" defTabSz="1295979" rtl="1" eaLnBrk="1" latinLnBrk="0" hangingPunct="1">
        <a:defRPr sz="2551" kern="1200">
          <a:solidFill>
            <a:schemeClr val="tx1"/>
          </a:solidFill>
          <a:latin typeface="+mn-lt"/>
          <a:ea typeface="+mn-ea"/>
          <a:cs typeface="+mn-cs"/>
        </a:defRPr>
      </a:lvl4pPr>
      <a:lvl5pPr marL="2591958" algn="r" defTabSz="1295979" rtl="1" eaLnBrk="1" latinLnBrk="0" hangingPunct="1">
        <a:defRPr sz="2551" kern="1200">
          <a:solidFill>
            <a:schemeClr val="tx1"/>
          </a:solidFill>
          <a:latin typeface="+mn-lt"/>
          <a:ea typeface="+mn-ea"/>
          <a:cs typeface="+mn-cs"/>
        </a:defRPr>
      </a:lvl5pPr>
      <a:lvl6pPr marL="3239948" algn="r" defTabSz="1295979" rtl="1" eaLnBrk="1" latinLnBrk="0" hangingPunct="1">
        <a:defRPr sz="2551" kern="1200">
          <a:solidFill>
            <a:schemeClr val="tx1"/>
          </a:solidFill>
          <a:latin typeface="+mn-lt"/>
          <a:ea typeface="+mn-ea"/>
          <a:cs typeface="+mn-cs"/>
        </a:defRPr>
      </a:lvl6pPr>
      <a:lvl7pPr marL="3887937" algn="r" defTabSz="1295979" rtl="1" eaLnBrk="1" latinLnBrk="0" hangingPunct="1">
        <a:defRPr sz="2551" kern="1200">
          <a:solidFill>
            <a:schemeClr val="tx1"/>
          </a:solidFill>
          <a:latin typeface="+mn-lt"/>
          <a:ea typeface="+mn-ea"/>
          <a:cs typeface="+mn-cs"/>
        </a:defRPr>
      </a:lvl7pPr>
      <a:lvl8pPr marL="4535927" algn="r" defTabSz="1295979" rtl="1" eaLnBrk="1" latinLnBrk="0" hangingPunct="1">
        <a:defRPr sz="2551" kern="1200">
          <a:solidFill>
            <a:schemeClr val="tx1"/>
          </a:solidFill>
          <a:latin typeface="+mn-lt"/>
          <a:ea typeface="+mn-ea"/>
          <a:cs typeface="+mn-cs"/>
        </a:defRPr>
      </a:lvl8pPr>
      <a:lvl9pPr marL="5183916" algn="r" defTabSz="1295979" rtl="1" eaLnBrk="1" latinLnBrk="0" hangingPunct="1">
        <a:defRPr sz="25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mailto:alghazee@hotmail.com" TargetMode="External"/><Relationship Id="rId5" Type="http://schemas.openxmlformats.org/officeDocument/2006/relationships/image" Target="../media/image3.png"/><Relationship Id="rId4" Type="http://schemas.openxmlformats.org/officeDocument/2006/relationships/hyperlink" Target="https://t.me/Techni456_grou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jpg"/><Relationship Id="rId7"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g"/><Relationship Id="rId9" Type="http://schemas.openxmlformats.org/officeDocument/2006/relationships/image" Target="../media/image67.pn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7.jp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4F7F8715-A3A4-E9DF-8A98-336A4C5F0840}"/>
              </a:ext>
            </a:extLst>
          </p:cNvPr>
          <p:cNvGrpSpPr/>
          <p:nvPr/>
        </p:nvGrpSpPr>
        <p:grpSpPr>
          <a:xfrm>
            <a:off x="4735650" y="87084"/>
            <a:ext cx="7856220" cy="9499210"/>
            <a:chOff x="4735650" y="309834"/>
            <a:chExt cx="7856220" cy="9189376"/>
          </a:xfrm>
        </p:grpSpPr>
        <p:pic>
          <p:nvPicPr>
            <p:cNvPr id="2" name="صورة 1">
              <a:extLst>
                <a:ext uri="{FF2B5EF4-FFF2-40B4-BE49-F238E27FC236}">
                  <a16:creationId xmlns:a16="http://schemas.microsoft.com/office/drawing/2014/main" id="{DA90BAC2-CA46-A256-BA13-81B2D8AD8443}"/>
                </a:ext>
              </a:extLst>
            </p:cNvPr>
            <p:cNvPicPr>
              <a:picLocks noChangeAspect="1"/>
            </p:cNvPicPr>
            <p:nvPr/>
          </p:nvPicPr>
          <p:blipFill rotWithShape="1">
            <a:blip r:embed="rId2">
              <a:extLst>
                <a:ext uri="{28A0092B-C50C-407E-A947-70E740481C1C}">
                  <a14:useLocalDpi xmlns:a14="http://schemas.microsoft.com/office/drawing/2010/main" val="0"/>
                </a:ext>
              </a:extLst>
            </a:blip>
            <a:srcRect l="3659" t="3753" r="1427" b="3753"/>
            <a:stretch/>
          </p:blipFill>
          <p:spPr>
            <a:xfrm>
              <a:off x="4735650" y="309834"/>
              <a:ext cx="7856220" cy="9189376"/>
            </a:xfrm>
            <a:prstGeom prst="round2DiagRect">
              <a:avLst>
                <a:gd name="adj1" fmla="val 18400"/>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صورة 6">
              <a:extLst>
                <a:ext uri="{FF2B5EF4-FFF2-40B4-BE49-F238E27FC236}">
                  <a16:creationId xmlns:a16="http://schemas.microsoft.com/office/drawing/2014/main" id="{F58BFAD6-E2D5-0177-8011-D62DE5CE3D0A}"/>
                </a:ext>
              </a:extLst>
            </p:cNvPr>
            <p:cNvPicPr>
              <a:picLocks noChangeAspect="1"/>
            </p:cNvPicPr>
            <p:nvPr/>
          </p:nvPicPr>
          <p:blipFill>
            <a:blip r:embed="rId3"/>
            <a:stretch>
              <a:fillRect/>
            </a:stretch>
          </p:blipFill>
          <p:spPr>
            <a:xfrm>
              <a:off x="11712153" y="8492540"/>
              <a:ext cx="576195" cy="452725"/>
            </a:xfrm>
            <a:prstGeom prst="rect">
              <a:avLst/>
            </a:prstGeom>
          </p:spPr>
        </p:pic>
      </p:grpSp>
      <p:sp>
        <p:nvSpPr>
          <p:cNvPr id="3" name="مربع نص 2">
            <a:hlinkClick r:id="rId4"/>
            <a:extLst>
              <a:ext uri="{FF2B5EF4-FFF2-40B4-BE49-F238E27FC236}">
                <a16:creationId xmlns:a16="http://schemas.microsoft.com/office/drawing/2014/main" id="{41EEE6CB-CC98-33AA-0287-D50E04E25CBA}"/>
              </a:ext>
            </a:extLst>
          </p:cNvPr>
          <p:cNvSpPr txBox="1"/>
          <p:nvPr/>
        </p:nvSpPr>
        <p:spPr>
          <a:xfrm>
            <a:off x="7382827" y="9271635"/>
            <a:ext cx="2517361" cy="257882"/>
          </a:xfrm>
          <a:prstGeom prst="rect">
            <a:avLst/>
          </a:prstGeom>
          <a:solidFill>
            <a:schemeClr val="bg1"/>
          </a:solidFill>
          <a:ln w="25400">
            <a:solidFill>
              <a:srgbClr val="C00000"/>
            </a:solidFill>
          </a:ln>
        </p:spPr>
        <p:txBody>
          <a:bodyPr wrap="square" rtlCol="1" anchor="ctr" anchorCtr="0">
            <a:noAutofit/>
          </a:bodyPr>
          <a:lstStyle/>
          <a:p>
            <a:pPr algn="r" rtl="1"/>
            <a:r>
              <a:rPr lang="ar-SA" sz="1200" b="1" dirty="0"/>
              <a:t> إعداد المعلم /غزي بن مساعد الغزي</a:t>
            </a:r>
          </a:p>
        </p:txBody>
      </p:sp>
      <p:pic>
        <p:nvPicPr>
          <p:cNvPr id="4" name="صورة 3">
            <a:hlinkClick r:id="rId4"/>
            <a:extLst>
              <a:ext uri="{FF2B5EF4-FFF2-40B4-BE49-F238E27FC236}">
                <a16:creationId xmlns:a16="http://schemas.microsoft.com/office/drawing/2014/main" id="{85528305-940A-327C-01A4-F708D219D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1377" y="9311025"/>
            <a:ext cx="206590" cy="181786"/>
          </a:xfrm>
          <a:prstGeom prst="rect">
            <a:avLst/>
          </a:prstGeom>
        </p:spPr>
      </p:pic>
      <p:pic>
        <p:nvPicPr>
          <p:cNvPr id="5" name="صورة 4">
            <a:hlinkClick r:id="rId6"/>
            <a:extLst>
              <a:ext uri="{FF2B5EF4-FFF2-40B4-BE49-F238E27FC236}">
                <a16:creationId xmlns:a16="http://schemas.microsoft.com/office/drawing/2014/main" id="{E57C9C1F-8D18-6B7A-0E18-C7A97C4FE5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636" y="9309092"/>
            <a:ext cx="286784" cy="181787"/>
          </a:xfrm>
          <a:prstGeom prst="rect">
            <a:avLst/>
          </a:prstGeom>
        </p:spPr>
      </p:pic>
    </p:spTree>
    <p:extLst>
      <p:ext uri="{BB962C8B-B14F-4D97-AF65-F5344CB8AC3E}">
        <p14:creationId xmlns:p14="http://schemas.microsoft.com/office/powerpoint/2010/main" val="121888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صورة 36">
            <a:extLst>
              <a:ext uri="{FF2B5EF4-FFF2-40B4-BE49-F238E27FC236}">
                <a16:creationId xmlns:a16="http://schemas.microsoft.com/office/drawing/2014/main" id="{AAB8E428-D416-2065-6C38-E626E97E51B3}"/>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 name="صورة 1">
            <a:extLst>
              <a:ext uri="{FF2B5EF4-FFF2-40B4-BE49-F238E27FC236}">
                <a16:creationId xmlns:a16="http://schemas.microsoft.com/office/drawing/2014/main" id="{4D37592A-118E-B751-73B8-03772FF6D021}"/>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3" name="مربع نص 2">
            <a:extLst>
              <a:ext uri="{FF2B5EF4-FFF2-40B4-BE49-F238E27FC236}">
                <a16:creationId xmlns:a16="http://schemas.microsoft.com/office/drawing/2014/main" id="{A3050B32-469F-5C3B-55EB-28E4AA9B4432}"/>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145</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D07A0F11-07B5-AD41-5DBC-6A4B962E324E}"/>
              </a:ext>
            </a:extLst>
          </p:cNvPr>
          <p:cNvPicPr>
            <a:picLocks noChangeAspect="1"/>
          </p:cNvPicPr>
          <p:nvPr/>
        </p:nvPicPr>
        <p:blipFill rotWithShape="1">
          <a:blip r:embed="rId4">
            <a:extLst>
              <a:ext uri="{28A0092B-C50C-407E-A947-70E740481C1C}">
                <a14:useLocalDpi xmlns:a14="http://schemas.microsoft.com/office/drawing/2010/main" val="0"/>
              </a:ext>
            </a:extLst>
          </a:blip>
          <a:srcRect l="76324" t="6801" r="11015" b="90570"/>
          <a:stretch/>
        </p:blipFill>
        <p:spPr>
          <a:xfrm>
            <a:off x="14269566" y="492969"/>
            <a:ext cx="2924459" cy="728977"/>
          </a:xfrm>
          <a:prstGeom prst="rect">
            <a:avLst/>
          </a:prstGeom>
        </p:spPr>
      </p:pic>
      <p:pic>
        <p:nvPicPr>
          <p:cNvPr id="7" name="صورة 6">
            <a:extLst>
              <a:ext uri="{FF2B5EF4-FFF2-40B4-BE49-F238E27FC236}">
                <a16:creationId xmlns:a16="http://schemas.microsoft.com/office/drawing/2014/main" id="{9D222219-C985-8AAC-DF73-95AE921DB750}"/>
              </a:ext>
            </a:extLst>
          </p:cNvPr>
          <p:cNvPicPr>
            <a:picLocks noChangeAspect="1"/>
          </p:cNvPicPr>
          <p:nvPr/>
        </p:nvPicPr>
        <p:blipFill rotWithShape="1">
          <a:blip r:embed="rId4">
            <a:extLst>
              <a:ext uri="{28A0092B-C50C-407E-A947-70E740481C1C}">
                <a14:useLocalDpi xmlns:a14="http://schemas.microsoft.com/office/drawing/2010/main" val="0"/>
              </a:ext>
            </a:extLst>
          </a:blip>
          <a:srcRect l="22907" t="12913" r="14564" b="69557"/>
          <a:stretch/>
        </p:blipFill>
        <p:spPr>
          <a:xfrm>
            <a:off x="9250353" y="3440125"/>
            <a:ext cx="7411258" cy="3424211"/>
          </a:xfrm>
          <a:prstGeom prst="rect">
            <a:avLst/>
          </a:prstGeom>
        </p:spPr>
      </p:pic>
      <p:pic>
        <p:nvPicPr>
          <p:cNvPr id="8" name="صورة 7">
            <a:extLst>
              <a:ext uri="{FF2B5EF4-FFF2-40B4-BE49-F238E27FC236}">
                <a16:creationId xmlns:a16="http://schemas.microsoft.com/office/drawing/2014/main" id="{14CECE51-F8B6-1178-5232-7635CF3E9DA7}"/>
              </a:ext>
            </a:extLst>
          </p:cNvPr>
          <p:cNvPicPr>
            <a:picLocks noChangeAspect="1"/>
          </p:cNvPicPr>
          <p:nvPr/>
        </p:nvPicPr>
        <p:blipFill rotWithShape="1">
          <a:blip r:embed="rId4">
            <a:extLst>
              <a:ext uri="{28A0092B-C50C-407E-A947-70E740481C1C}">
                <a14:useLocalDpi xmlns:a14="http://schemas.microsoft.com/office/drawing/2010/main" val="0"/>
              </a:ext>
            </a:extLst>
          </a:blip>
          <a:srcRect l="8553" t="30626" r="27036" b="44104"/>
          <a:stretch/>
        </p:blipFill>
        <p:spPr>
          <a:xfrm>
            <a:off x="113235" y="319652"/>
            <a:ext cx="6309410" cy="2971489"/>
          </a:xfrm>
          <a:prstGeom prst="rect">
            <a:avLst/>
          </a:prstGeom>
        </p:spPr>
      </p:pic>
      <p:pic>
        <p:nvPicPr>
          <p:cNvPr id="9" name="صورة 8">
            <a:extLst>
              <a:ext uri="{FF2B5EF4-FFF2-40B4-BE49-F238E27FC236}">
                <a16:creationId xmlns:a16="http://schemas.microsoft.com/office/drawing/2014/main" id="{240111E6-01D4-DC0D-76A3-8CD172679D36}"/>
              </a:ext>
            </a:extLst>
          </p:cNvPr>
          <p:cNvPicPr>
            <a:picLocks noChangeAspect="1"/>
          </p:cNvPicPr>
          <p:nvPr/>
        </p:nvPicPr>
        <p:blipFill rotWithShape="1">
          <a:blip r:embed="rId4">
            <a:extLst>
              <a:ext uri="{28A0092B-C50C-407E-A947-70E740481C1C}">
                <a14:useLocalDpi xmlns:a14="http://schemas.microsoft.com/office/drawing/2010/main" val="0"/>
              </a:ext>
            </a:extLst>
          </a:blip>
          <a:srcRect l="73175" t="43529" r="13302" b="50520"/>
          <a:stretch/>
        </p:blipFill>
        <p:spPr>
          <a:xfrm>
            <a:off x="6347461" y="1795668"/>
            <a:ext cx="1662652" cy="953084"/>
          </a:xfrm>
          <a:prstGeom prst="rect">
            <a:avLst/>
          </a:prstGeom>
        </p:spPr>
      </p:pic>
      <p:pic>
        <p:nvPicPr>
          <p:cNvPr id="10" name="صورة 9">
            <a:extLst>
              <a:ext uri="{FF2B5EF4-FFF2-40B4-BE49-F238E27FC236}">
                <a16:creationId xmlns:a16="http://schemas.microsoft.com/office/drawing/2014/main" id="{6A1B16E9-6625-A98E-B6CC-48360829A84E}"/>
              </a:ext>
            </a:extLst>
          </p:cNvPr>
          <p:cNvPicPr>
            <a:picLocks noChangeAspect="1"/>
          </p:cNvPicPr>
          <p:nvPr/>
        </p:nvPicPr>
        <p:blipFill rotWithShape="1">
          <a:blip r:embed="rId4">
            <a:extLst>
              <a:ext uri="{28A0092B-C50C-407E-A947-70E740481C1C}">
                <a14:useLocalDpi xmlns:a14="http://schemas.microsoft.com/office/drawing/2010/main" val="0"/>
              </a:ext>
            </a:extLst>
          </a:blip>
          <a:srcRect l="73828" t="51287" r="13302" b="40526"/>
          <a:stretch/>
        </p:blipFill>
        <p:spPr>
          <a:xfrm>
            <a:off x="6417723" y="2625568"/>
            <a:ext cx="1438497" cy="1191904"/>
          </a:xfrm>
          <a:prstGeom prst="rect">
            <a:avLst/>
          </a:prstGeom>
        </p:spPr>
      </p:pic>
      <p:pic>
        <p:nvPicPr>
          <p:cNvPr id="11" name="صورة 10">
            <a:extLst>
              <a:ext uri="{FF2B5EF4-FFF2-40B4-BE49-F238E27FC236}">
                <a16:creationId xmlns:a16="http://schemas.microsoft.com/office/drawing/2014/main" id="{2CB90A7B-AA55-DB94-10F4-67AB19572AE3}"/>
              </a:ext>
            </a:extLst>
          </p:cNvPr>
          <p:cNvPicPr>
            <a:picLocks noChangeAspect="1"/>
          </p:cNvPicPr>
          <p:nvPr/>
        </p:nvPicPr>
        <p:blipFill rotWithShape="1">
          <a:blip r:embed="rId4">
            <a:extLst>
              <a:ext uri="{28A0092B-C50C-407E-A947-70E740481C1C}">
                <a14:useLocalDpi xmlns:a14="http://schemas.microsoft.com/office/drawing/2010/main" val="0"/>
              </a:ext>
            </a:extLst>
          </a:blip>
          <a:srcRect l="9181" t="56194" r="27617" b="19760"/>
          <a:stretch/>
        </p:blipFill>
        <p:spPr>
          <a:xfrm>
            <a:off x="117838" y="3529915"/>
            <a:ext cx="6190978" cy="2827528"/>
          </a:xfrm>
          <a:prstGeom prst="rect">
            <a:avLst/>
          </a:prstGeom>
        </p:spPr>
      </p:pic>
      <p:pic>
        <p:nvPicPr>
          <p:cNvPr id="12" name="صورة 11">
            <a:extLst>
              <a:ext uri="{FF2B5EF4-FFF2-40B4-BE49-F238E27FC236}">
                <a16:creationId xmlns:a16="http://schemas.microsoft.com/office/drawing/2014/main" id="{D6C24295-A6EE-1C06-AC2D-E36D638777B7}"/>
              </a:ext>
            </a:extLst>
          </p:cNvPr>
          <p:cNvPicPr>
            <a:picLocks noChangeAspect="1"/>
          </p:cNvPicPr>
          <p:nvPr/>
        </p:nvPicPr>
        <p:blipFill>
          <a:blip r:embed="rId5">
            <a:extLst>
              <a:ext uri="{28A0092B-C50C-407E-A947-70E740481C1C}">
                <a14:useLocalDpi xmlns:a14="http://schemas.microsoft.com/office/drawing/2010/main" val="0"/>
              </a:ext>
            </a:extLst>
          </a:blip>
          <a:srcRect t="264" b="264"/>
          <a:stretch/>
        </p:blipFill>
        <p:spPr>
          <a:xfrm>
            <a:off x="186933" y="6538162"/>
            <a:ext cx="4532306" cy="1899233"/>
          </a:xfrm>
          <a:prstGeom prst="rect">
            <a:avLst/>
          </a:prstGeom>
        </p:spPr>
      </p:pic>
      <p:pic>
        <p:nvPicPr>
          <p:cNvPr id="13" name="صورة 12">
            <a:extLst>
              <a:ext uri="{FF2B5EF4-FFF2-40B4-BE49-F238E27FC236}">
                <a16:creationId xmlns:a16="http://schemas.microsoft.com/office/drawing/2014/main" id="{F59ACCF1-C0CF-861D-2E57-69DD8FAAF6A7}"/>
              </a:ext>
            </a:extLst>
          </p:cNvPr>
          <p:cNvPicPr>
            <a:picLocks noChangeAspect="1"/>
          </p:cNvPicPr>
          <p:nvPr/>
        </p:nvPicPr>
        <p:blipFill rotWithShape="1">
          <a:blip r:embed="rId4">
            <a:extLst>
              <a:ext uri="{28A0092B-C50C-407E-A947-70E740481C1C}">
                <a14:useLocalDpi xmlns:a14="http://schemas.microsoft.com/office/drawing/2010/main" val="0"/>
              </a:ext>
            </a:extLst>
          </a:blip>
          <a:srcRect l="74429" t="74044" r="11717" b="7491"/>
          <a:stretch/>
        </p:blipFill>
        <p:spPr>
          <a:xfrm>
            <a:off x="7300320" y="7563077"/>
            <a:ext cx="1121569" cy="1794489"/>
          </a:xfrm>
          <a:prstGeom prst="rect">
            <a:avLst/>
          </a:prstGeom>
        </p:spPr>
      </p:pic>
      <p:pic>
        <p:nvPicPr>
          <p:cNvPr id="14" name="صورة 13">
            <a:extLst>
              <a:ext uri="{FF2B5EF4-FFF2-40B4-BE49-F238E27FC236}">
                <a16:creationId xmlns:a16="http://schemas.microsoft.com/office/drawing/2014/main" id="{B09C3D63-34F9-D4B4-5380-C5F0AE7D2563}"/>
              </a:ext>
            </a:extLst>
          </p:cNvPr>
          <p:cNvPicPr>
            <a:picLocks noChangeAspect="1"/>
          </p:cNvPicPr>
          <p:nvPr/>
        </p:nvPicPr>
        <p:blipFill rotWithShape="1">
          <a:blip r:embed="rId4">
            <a:extLst>
              <a:ext uri="{28A0092B-C50C-407E-A947-70E740481C1C}">
                <a14:useLocalDpi xmlns:a14="http://schemas.microsoft.com/office/drawing/2010/main" val="0"/>
              </a:ext>
            </a:extLst>
          </a:blip>
          <a:srcRect l="55121" t="82280" r="25914" b="9780"/>
          <a:stretch/>
        </p:blipFill>
        <p:spPr>
          <a:xfrm>
            <a:off x="5073844" y="7344228"/>
            <a:ext cx="2285407" cy="1370301"/>
          </a:xfrm>
          <a:prstGeom prst="rect">
            <a:avLst/>
          </a:prstGeom>
        </p:spPr>
      </p:pic>
      <p:grpSp>
        <p:nvGrpSpPr>
          <p:cNvPr id="17" name="مجموعة 16">
            <a:extLst>
              <a:ext uri="{FF2B5EF4-FFF2-40B4-BE49-F238E27FC236}">
                <a16:creationId xmlns:a16="http://schemas.microsoft.com/office/drawing/2014/main" id="{51B27345-E266-7B77-AD15-AC80187A617A}"/>
              </a:ext>
            </a:extLst>
          </p:cNvPr>
          <p:cNvGrpSpPr/>
          <p:nvPr/>
        </p:nvGrpSpPr>
        <p:grpSpPr>
          <a:xfrm>
            <a:off x="8856686" y="1175180"/>
            <a:ext cx="8206533" cy="1374188"/>
            <a:chOff x="8928099" y="1126097"/>
            <a:chExt cx="8206533" cy="1374188"/>
          </a:xfrm>
        </p:grpSpPr>
        <p:pic>
          <p:nvPicPr>
            <p:cNvPr id="6" name="صورة 5">
              <a:extLst>
                <a:ext uri="{FF2B5EF4-FFF2-40B4-BE49-F238E27FC236}">
                  <a16:creationId xmlns:a16="http://schemas.microsoft.com/office/drawing/2014/main" id="{BBE4EAAE-B96F-6AB0-8E41-A3271EC73100}"/>
                </a:ext>
              </a:extLst>
            </p:cNvPr>
            <p:cNvPicPr>
              <a:picLocks noChangeAspect="1"/>
            </p:cNvPicPr>
            <p:nvPr/>
          </p:nvPicPr>
          <p:blipFill rotWithShape="1">
            <a:blip r:embed="rId4">
              <a:extLst>
                <a:ext uri="{28A0092B-C50C-407E-A947-70E740481C1C}">
                  <a14:useLocalDpi xmlns:a14="http://schemas.microsoft.com/office/drawing/2010/main" val="0"/>
                </a:ext>
              </a:extLst>
            </a:blip>
            <a:srcRect l="39484" t="9481" r="11251" b="87890"/>
            <a:stretch/>
          </p:blipFill>
          <p:spPr>
            <a:xfrm>
              <a:off x="8928099" y="1126097"/>
              <a:ext cx="8198593" cy="786895"/>
            </a:xfrm>
            <a:prstGeom prst="rect">
              <a:avLst/>
            </a:prstGeom>
          </p:spPr>
        </p:pic>
        <p:pic>
          <p:nvPicPr>
            <p:cNvPr id="16" name="صورة 15">
              <a:extLst>
                <a:ext uri="{FF2B5EF4-FFF2-40B4-BE49-F238E27FC236}">
                  <a16:creationId xmlns:a16="http://schemas.microsoft.com/office/drawing/2014/main" id="{1F26013C-FF39-C944-77D9-4CA18F6BE375}"/>
                </a:ext>
              </a:extLst>
            </p:cNvPr>
            <p:cNvPicPr>
              <a:picLocks noChangeAspect="1"/>
            </p:cNvPicPr>
            <p:nvPr/>
          </p:nvPicPr>
          <p:blipFill rotWithShape="1">
            <a:blip r:embed="rId4">
              <a:extLst>
                <a:ext uri="{28A0092B-C50C-407E-A947-70E740481C1C}">
                  <a14:useLocalDpi xmlns:a14="http://schemas.microsoft.com/office/drawing/2010/main" val="0"/>
                </a:ext>
              </a:extLst>
            </a:blip>
            <a:srcRect l="28017" t="9481" r="60516" b="87890"/>
            <a:stretch/>
          </p:blipFill>
          <p:spPr>
            <a:xfrm>
              <a:off x="15226349" y="1713390"/>
              <a:ext cx="1908283" cy="786895"/>
            </a:xfrm>
            <a:prstGeom prst="rect">
              <a:avLst/>
            </a:prstGeom>
          </p:spPr>
        </p:pic>
      </p:grpSp>
    </p:spTree>
    <p:extLst>
      <p:ext uri="{BB962C8B-B14F-4D97-AF65-F5344CB8AC3E}">
        <p14:creationId xmlns:p14="http://schemas.microsoft.com/office/powerpoint/2010/main" val="33548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1500"/>
                                        <p:tgtEl>
                                          <p:spTgt spid="17"/>
                                        </p:tgtEl>
                                      </p:cBhvr>
                                    </p:animEffect>
                                  </p:childTnLst>
                                </p:cTn>
                              </p:par>
                            </p:childTnLst>
                          </p:cTn>
                        </p:par>
                        <p:par>
                          <p:cTn id="15" fill="hold">
                            <p:stCondLst>
                              <p:cond delay="2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par>
                          <p:cTn id="37" fill="hold">
                            <p:stCondLst>
                              <p:cond delay="2000"/>
                            </p:stCondLst>
                            <p:childTnLst>
                              <p:par>
                                <p:cTn id="38" presetID="21"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par>
                          <p:cTn id="41" fill="hold">
                            <p:stCondLst>
                              <p:cond delay="4000"/>
                            </p:stCondLst>
                            <p:childTnLst>
                              <p:par>
                                <p:cTn id="42" presetID="21" presetClass="entr" presetSubtype="1"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par>
                          <p:cTn id="45" fill="hold">
                            <p:stCondLst>
                              <p:cond delay="6000"/>
                            </p:stCondLst>
                            <p:childTnLst>
                              <p:par>
                                <p:cTn id="46" presetID="2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14" name="صورة 13">
            <a:extLst>
              <a:ext uri="{FF2B5EF4-FFF2-40B4-BE49-F238E27FC236}">
                <a16:creationId xmlns:a16="http://schemas.microsoft.com/office/drawing/2014/main" id="{8C73DE0F-8C4D-FF8D-E597-E72AEC9FB7FF}"/>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CE8E46D3-8201-3A40-7245-D5F98A0CB7CC}"/>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146</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638FE4E5-61AF-20BC-C746-EE42A33FDE0B}"/>
              </a:ext>
            </a:extLst>
          </p:cNvPr>
          <p:cNvPicPr>
            <a:picLocks noChangeAspect="1"/>
          </p:cNvPicPr>
          <p:nvPr/>
        </p:nvPicPr>
        <p:blipFill rotWithShape="1">
          <a:blip r:embed="rId4">
            <a:extLst>
              <a:ext uri="{28A0092B-C50C-407E-A947-70E740481C1C}">
                <a14:useLocalDpi xmlns:a14="http://schemas.microsoft.com/office/drawing/2010/main" val="0"/>
              </a:ext>
            </a:extLst>
          </a:blip>
          <a:srcRect l="77356" t="7066" r="10175" b="90958"/>
          <a:stretch/>
        </p:blipFill>
        <p:spPr>
          <a:xfrm>
            <a:off x="14275794" y="803814"/>
            <a:ext cx="2880020" cy="547862"/>
          </a:xfrm>
          <a:prstGeom prst="rect">
            <a:avLst/>
          </a:prstGeom>
        </p:spPr>
      </p:pic>
      <p:pic>
        <p:nvPicPr>
          <p:cNvPr id="8" name="صورة 7">
            <a:extLst>
              <a:ext uri="{FF2B5EF4-FFF2-40B4-BE49-F238E27FC236}">
                <a16:creationId xmlns:a16="http://schemas.microsoft.com/office/drawing/2014/main" id="{CD998634-BD47-E24B-A1DD-5FA808CB7FE8}"/>
              </a:ext>
            </a:extLst>
          </p:cNvPr>
          <p:cNvPicPr>
            <a:picLocks noChangeAspect="1"/>
          </p:cNvPicPr>
          <p:nvPr/>
        </p:nvPicPr>
        <p:blipFill rotWithShape="1">
          <a:blip r:embed="rId4">
            <a:extLst>
              <a:ext uri="{28A0092B-C50C-407E-A947-70E740481C1C}">
                <a14:useLocalDpi xmlns:a14="http://schemas.microsoft.com/office/drawing/2010/main" val="0"/>
              </a:ext>
            </a:extLst>
          </a:blip>
          <a:srcRect l="18127" t="14123" r="13693" b="72096"/>
          <a:stretch/>
        </p:blipFill>
        <p:spPr>
          <a:xfrm>
            <a:off x="9476273" y="4095305"/>
            <a:ext cx="7346442" cy="3253053"/>
          </a:xfrm>
          <a:prstGeom prst="rect">
            <a:avLst/>
          </a:prstGeom>
        </p:spPr>
      </p:pic>
      <p:pic>
        <p:nvPicPr>
          <p:cNvPr id="9" name="صورة 8">
            <a:extLst>
              <a:ext uri="{FF2B5EF4-FFF2-40B4-BE49-F238E27FC236}">
                <a16:creationId xmlns:a16="http://schemas.microsoft.com/office/drawing/2014/main" id="{9DE49C41-8D09-F0C3-43FE-C91DC3AD5181}"/>
              </a:ext>
            </a:extLst>
          </p:cNvPr>
          <p:cNvPicPr>
            <a:picLocks noChangeAspect="1"/>
          </p:cNvPicPr>
          <p:nvPr/>
        </p:nvPicPr>
        <p:blipFill rotWithShape="1">
          <a:blip r:embed="rId4">
            <a:extLst>
              <a:ext uri="{28A0092B-C50C-407E-A947-70E740481C1C}">
                <a14:useLocalDpi xmlns:a14="http://schemas.microsoft.com/office/drawing/2010/main" val="0"/>
              </a:ext>
            </a:extLst>
          </a:blip>
          <a:srcRect l="11988" t="28345" r="8847" b="39175"/>
          <a:stretch/>
        </p:blipFill>
        <p:spPr>
          <a:xfrm>
            <a:off x="372958" y="345100"/>
            <a:ext cx="7754753" cy="4042709"/>
          </a:xfrm>
          <a:prstGeom prst="rect">
            <a:avLst/>
          </a:prstGeom>
        </p:spPr>
      </p:pic>
      <p:pic>
        <p:nvPicPr>
          <p:cNvPr id="10" name="صورة 9">
            <a:extLst>
              <a:ext uri="{FF2B5EF4-FFF2-40B4-BE49-F238E27FC236}">
                <a16:creationId xmlns:a16="http://schemas.microsoft.com/office/drawing/2014/main" id="{24E2316C-3632-496E-E3DA-66BD7BB68840}"/>
              </a:ext>
            </a:extLst>
          </p:cNvPr>
          <p:cNvPicPr>
            <a:picLocks noChangeAspect="1"/>
          </p:cNvPicPr>
          <p:nvPr/>
        </p:nvPicPr>
        <p:blipFill>
          <a:blip r:embed="rId5">
            <a:extLst>
              <a:ext uri="{28A0092B-C50C-407E-A947-70E740481C1C}">
                <a14:useLocalDpi xmlns:a14="http://schemas.microsoft.com/office/drawing/2010/main" val="0"/>
              </a:ext>
            </a:extLst>
          </a:blip>
          <a:srcRect t="41" b="41"/>
          <a:stretch/>
        </p:blipFill>
        <p:spPr>
          <a:xfrm>
            <a:off x="347731" y="4353142"/>
            <a:ext cx="7754753" cy="4042709"/>
          </a:xfrm>
          <a:prstGeom prst="rect">
            <a:avLst/>
          </a:prstGeom>
        </p:spPr>
      </p:pic>
      <p:grpSp>
        <p:nvGrpSpPr>
          <p:cNvPr id="13" name="مجموعة 12">
            <a:extLst>
              <a:ext uri="{FF2B5EF4-FFF2-40B4-BE49-F238E27FC236}">
                <a16:creationId xmlns:a16="http://schemas.microsoft.com/office/drawing/2014/main" id="{F7155789-EE72-0C41-BA74-3C701D4612C6}"/>
              </a:ext>
            </a:extLst>
          </p:cNvPr>
          <p:cNvGrpSpPr/>
          <p:nvPr/>
        </p:nvGrpSpPr>
        <p:grpSpPr>
          <a:xfrm>
            <a:off x="8848725" y="1434623"/>
            <a:ext cx="8313534" cy="1620835"/>
            <a:chOff x="8828446" y="770163"/>
            <a:chExt cx="8423394" cy="1782919"/>
          </a:xfrm>
        </p:grpSpPr>
        <p:pic>
          <p:nvPicPr>
            <p:cNvPr id="7" name="صورة 6">
              <a:extLst>
                <a:ext uri="{FF2B5EF4-FFF2-40B4-BE49-F238E27FC236}">
                  <a16:creationId xmlns:a16="http://schemas.microsoft.com/office/drawing/2014/main" id="{3A3C1D5F-DC0A-E92D-D3F7-A6B5922D404F}"/>
                </a:ext>
              </a:extLst>
            </p:cNvPr>
            <p:cNvPicPr>
              <a:picLocks noChangeAspect="1"/>
            </p:cNvPicPr>
            <p:nvPr/>
          </p:nvPicPr>
          <p:blipFill rotWithShape="1">
            <a:blip r:embed="rId4">
              <a:extLst>
                <a:ext uri="{28A0092B-C50C-407E-A947-70E740481C1C}">
                  <a14:useLocalDpi xmlns:a14="http://schemas.microsoft.com/office/drawing/2010/main" val="0"/>
                </a:ext>
              </a:extLst>
            </a:blip>
            <a:srcRect l="51362" t="9402" r="10116" b="88316"/>
            <a:stretch/>
          </p:blipFill>
          <p:spPr>
            <a:xfrm>
              <a:off x="8936145" y="770163"/>
              <a:ext cx="8249836" cy="575157"/>
            </a:xfrm>
            <a:prstGeom prst="rect">
              <a:avLst/>
            </a:prstGeom>
          </p:spPr>
        </p:pic>
        <p:pic>
          <p:nvPicPr>
            <p:cNvPr id="11" name="صورة 10">
              <a:extLst>
                <a:ext uri="{FF2B5EF4-FFF2-40B4-BE49-F238E27FC236}">
                  <a16:creationId xmlns:a16="http://schemas.microsoft.com/office/drawing/2014/main" id="{DEC70535-3F46-2A38-C1D4-50B0688E3195}"/>
                </a:ext>
              </a:extLst>
            </p:cNvPr>
            <p:cNvPicPr>
              <a:picLocks noChangeAspect="1"/>
            </p:cNvPicPr>
            <p:nvPr/>
          </p:nvPicPr>
          <p:blipFill rotWithShape="1">
            <a:blip r:embed="rId4">
              <a:extLst>
                <a:ext uri="{28A0092B-C50C-407E-A947-70E740481C1C}">
                  <a14:useLocalDpi xmlns:a14="http://schemas.microsoft.com/office/drawing/2010/main" val="0"/>
                </a:ext>
              </a:extLst>
            </a:blip>
            <a:srcRect l="67874" t="11689" r="10116" b="86029"/>
            <a:stretch/>
          </p:blipFill>
          <p:spPr>
            <a:xfrm>
              <a:off x="12630311" y="1977925"/>
              <a:ext cx="4621529" cy="575157"/>
            </a:xfrm>
            <a:prstGeom prst="rect">
              <a:avLst/>
            </a:prstGeom>
          </p:spPr>
        </p:pic>
        <p:pic>
          <p:nvPicPr>
            <p:cNvPr id="12" name="صورة 11">
              <a:extLst>
                <a:ext uri="{FF2B5EF4-FFF2-40B4-BE49-F238E27FC236}">
                  <a16:creationId xmlns:a16="http://schemas.microsoft.com/office/drawing/2014/main" id="{F22F19A5-9E8A-428E-8B67-98E5B97ABC50}"/>
                </a:ext>
              </a:extLst>
            </p:cNvPr>
            <p:cNvPicPr>
              <a:picLocks noChangeAspect="1"/>
            </p:cNvPicPr>
            <p:nvPr/>
          </p:nvPicPr>
          <p:blipFill rotWithShape="1">
            <a:blip r:embed="rId4">
              <a:extLst>
                <a:ext uri="{28A0092B-C50C-407E-A947-70E740481C1C}">
                  <a14:useLocalDpi xmlns:a14="http://schemas.microsoft.com/office/drawing/2010/main" val="0"/>
                </a:ext>
              </a:extLst>
            </a:blip>
            <a:srcRect l="11225" t="9774" r="48843" b="88316"/>
            <a:stretch/>
          </p:blipFill>
          <p:spPr>
            <a:xfrm>
              <a:off x="8828446" y="1438412"/>
              <a:ext cx="8384790" cy="481352"/>
            </a:xfrm>
            <a:prstGeom prst="rect">
              <a:avLst/>
            </a:prstGeom>
          </p:spPr>
        </p:pic>
      </p:grpSp>
    </p:spTree>
    <p:extLst>
      <p:ext uri="{BB962C8B-B14F-4D97-AF65-F5344CB8AC3E}">
        <p14:creationId xmlns:p14="http://schemas.microsoft.com/office/powerpoint/2010/main" val="300614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1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4" name="صورة 3">
            <a:extLst>
              <a:ext uri="{FF2B5EF4-FFF2-40B4-BE49-F238E27FC236}">
                <a16:creationId xmlns:a16="http://schemas.microsoft.com/office/drawing/2014/main" id="{7C6C210A-B024-3EC4-0D53-78BE96D3F769}"/>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D2FFF083-EE6B-807A-B3DC-F811B4A0895D}"/>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147</a:t>
            </a:r>
            <a:endParaRPr lang="ar-SA" sz="2000" b="1" dirty="0">
              <a:solidFill>
                <a:srgbClr val="D3B99E"/>
              </a:solidFill>
              <a:latin typeface="Bahnschrift SemiLight" panose="020B0502040204020203" pitchFamily="34" charset="0"/>
              <a:cs typeface="+mj-cs"/>
            </a:endParaRPr>
          </a:p>
        </p:txBody>
      </p:sp>
      <p:pic>
        <p:nvPicPr>
          <p:cNvPr id="6" name="صورة 5">
            <a:extLst>
              <a:ext uri="{FF2B5EF4-FFF2-40B4-BE49-F238E27FC236}">
                <a16:creationId xmlns:a16="http://schemas.microsoft.com/office/drawing/2014/main" id="{C3280538-5650-81B5-93C2-155F90AECAEE}"/>
              </a:ext>
            </a:extLst>
          </p:cNvPr>
          <p:cNvPicPr>
            <a:picLocks noChangeAspect="1"/>
          </p:cNvPicPr>
          <p:nvPr/>
        </p:nvPicPr>
        <p:blipFill rotWithShape="1">
          <a:blip r:embed="rId4">
            <a:extLst>
              <a:ext uri="{28A0092B-C50C-407E-A947-70E740481C1C}">
                <a14:useLocalDpi xmlns:a14="http://schemas.microsoft.com/office/drawing/2010/main" val="0"/>
              </a:ext>
            </a:extLst>
          </a:blip>
          <a:srcRect l="11763" t="7434" r="59881" b="69042"/>
          <a:stretch/>
        </p:blipFill>
        <p:spPr>
          <a:xfrm>
            <a:off x="8877089" y="1750353"/>
            <a:ext cx="2777586" cy="2765852"/>
          </a:xfrm>
          <a:prstGeom prst="rect">
            <a:avLst/>
          </a:prstGeom>
        </p:spPr>
      </p:pic>
      <p:pic>
        <p:nvPicPr>
          <p:cNvPr id="7" name="صورة 6">
            <a:extLst>
              <a:ext uri="{FF2B5EF4-FFF2-40B4-BE49-F238E27FC236}">
                <a16:creationId xmlns:a16="http://schemas.microsoft.com/office/drawing/2014/main" id="{3DC89E22-7704-4B54-FA02-2CA50EF0A26E}"/>
              </a:ext>
            </a:extLst>
          </p:cNvPr>
          <p:cNvPicPr>
            <a:picLocks noChangeAspect="1"/>
          </p:cNvPicPr>
          <p:nvPr/>
        </p:nvPicPr>
        <p:blipFill rotWithShape="1">
          <a:blip r:embed="rId4">
            <a:extLst>
              <a:ext uri="{28A0092B-C50C-407E-A947-70E740481C1C}">
                <a14:useLocalDpi xmlns:a14="http://schemas.microsoft.com/office/drawing/2010/main" val="0"/>
              </a:ext>
            </a:extLst>
          </a:blip>
          <a:srcRect l="41060" t="14394" r="30584" b="73157"/>
          <a:stretch/>
        </p:blipFill>
        <p:spPr>
          <a:xfrm>
            <a:off x="11649175" y="1230205"/>
            <a:ext cx="4920665" cy="2593050"/>
          </a:xfrm>
          <a:prstGeom prst="rect">
            <a:avLst/>
          </a:prstGeom>
        </p:spPr>
      </p:pic>
      <p:pic>
        <p:nvPicPr>
          <p:cNvPr id="8" name="صورة 7">
            <a:extLst>
              <a:ext uri="{FF2B5EF4-FFF2-40B4-BE49-F238E27FC236}">
                <a16:creationId xmlns:a16="http://schemas.microsoft.com/office/drawing/2014/main" id="{C5D02549-267A-DE24-20C1-53D34F7EA9BA}"/>
              </a:ext>
            </a:extLst>
          </p:cNvPr>
          <p:cNvPicPr>
            <a:picLocks noChangeAspect="1"/>
          </p:cNvPicPr>
          <p:nvPr/>
        </p:nvPicPr>
        <p:blipFill rotWithShape="1">
          <a:blip r:embed="rId4">
            <a:extLst>
              <a:ext uri="{28A0092B-C50C-407E-A947-70E740481C1C}">
                <a14:useLocalDpi xmlns:a14="http://schemas.microsoft.com/office/drawing/2010/main" val="0"/>
              </a:ext>
            </a:extLst>
          </a:blip>
          <a:srcRect l="8537" t="31565" r="9359" b="28515"/>
          <a:stretch/>
        </p:blipFill>
        <p:spPr>
          <a:xfrm>
            <a:off x="368469" y="647208"/>
            <a:ext cx="8042395" cy="4693556"/>
          </a:xfrm>
          <a:prstGeom prst="rect">
            <a:avLst/>
          </a:prstGeom>
        </p:spPr>
      </p:pic>
      <p:pic>
        <p:nvPicPr>
          <p:cNvPr id="10" name="صورة 9">
            <a:extLst>
              <a:ext uri="{FF2B5EF4-FFF2-40B4-BE49-F238E27FC236}">
                <a16:creationId xmlns:a16="http://schemas.microsoft.com/office/drawing/2014/main" id="{FD081221-E62F-817B-C6C2-D409A23BB1F1}"/>
              </a:ext>
            </a:extLst>
          </p:cNvPr>
          <p:cNvPicPr>
            <a:picLocks noChangeAspect="1"/>
          </p:cNvPicPr>
          <p:nvPr/>
        </p:nvPicPr>
        <p:blipFill rotWithShape="1">
          <a:blip r:embed="rId5">
            <a:extLst>
              <a:ext uri="{28A0092B-C50C-407E-A947-70E740481C1C}">
                <a14:useLocalDpi xmlns:a14="http://schemas.microsoft.com/office/drawing/2010/main" val="0"/>
              </a:ext>
            </a:extLst>
          </a:blip>
          <a:srcRect l="541" t="7478" r="3322"/>
          <a:stretch/>
        </p:blipFill>
        <p:spPr>
          <a:xfrm>
            <a:off x="1636183" y="7412477"/>
            <a:ext cx="6774681" cy="1498059"/>
          </a:xfrm>
          <a:prstGeom prst="rect">
            <a:avLst/>
          </a:prstGeom>
        </p:spPr>
      </p:pic>
      <p:pic>
        <p:nvPicPr>
          <p:cNvPr id="9" name="صورة 8">
            <a:extLst>
              <a:ext uri="{FF2B5EF4-FFF2-40B4-BE49-F238E27FC236}">
                <a16:creationId xmlns:a16="http://schemas.microsoft.com/office/drawing/2014/main" id="{65159374-2398-DAF9-DBCC-51A964496FC7}"/>
              </a:ext>
            </a:extLst>
          </p:cNvPr>
          <p:cNvPicPr>
            <a:picLocks noChangeAspect="1"/>
          </p:cNvPicPr>
          <p:nvPr/>
        </p:nvPicPr>
        <p:blipFill rotWithShape="1">
          <a:blip r:embed="rId4">
            <a:extLst>
              <a:ext uri="{28A0092B-C50C-407E-A947-70E740481C1C}">
                <a14:useLocalDpi xmlns:a14="http://schemas.microsoft.com/office/drawing/2010/main" val="0"/>
              </a:ext>
            </a:extLst>
          </a:blip>
          <a:srcRect l="27232" t="71232" r="54099" b="15480"/>
          <a:stretch/>
        </p:blipFill>
        <p:spPr>
          <a:xfrm>
            <a:off x="1781132" y="5274817"/>
            <a:ext cx="2677359" cy="2287395"/>
          </a:xfrm>
          <a:prstGeom prst="rect">
            <a:avLst/>
          </a:prstGeom>
        </p:spPr>
      </p:pic>
    </p:spTree>
    <p:extLst>
      <p:ext uri="{BB962C8B-B14F-4D97-AF65-F5344CB8AC3E}">
        <p14:creationId xmlns:p14="http://schemas.microsoft.com/office/powerpoint/2010/main" val="31162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1500"/>
                                        <p:tgtEl>
                                          <p:spTgt spid="9"/>
                                        </p:tgtEl>
                                      </p:cBhvr>
                                    </p:animEffect>
                                  </p:childTnLst>
                                </p:cTn>
                              </p:par>
                            </p:childTnLst>
                          </p:cTn>
                        </p:par>
                        <p:par>
                          <p:cTn id="21" fill="hold">
                            <p:stCondLst>
                              <p:cond delay="3500"/>
                            </p:stCondLst>
                            <p:childTnLst>
                              <p:par>
                                <p:cTn id="22" presetID="16" presetClass="entr" presetSubtype="2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E7956D3-FCFD-2A8A-FC02-B69F0802FA03}"/>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4" name="صورة 23">
            <a:extLst>
              <a:ext uri="{FF2B5EF4-FFF2-40B4-BE49-F238E27FC236}">
                <a16:creationId xmlns:a16="http://schemas.microsoft.com/office/drawing/2014/main" id="{88AFA4AE-ADD8-8350-17E0-471ED0248E5E}"/>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2" name="مربع نص 1">
            <a:extLst>
              <a:ext uri="{FF2B5EF4-FFF2-40B4-BE49-F238E27FC236}">
                <a16:creationId xmlns:a16="http://schemas.microsoft.com/office/drawing/2014/main" id="{22153CE6-7E4F-F469-F69E-EAE98947DD31}"/>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148</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9A6C9F77-9022-0722-14D6-17F2A843BFBE}"/>
              </a:ext>
            </a:extLst>
          </p:cNvPr>
          <p:cNvPicPr>
            <a:picLocks noChangeAspect="1"/>
          </p:cNvPicPr>
          <p:nvPr/>
        </p:nvPicPr>
        <p:blipFill rotWithShape="1">
          <a:blip r:embed="rId4">
            <a:extLst>
              <a:ext uri="{28A0092B-C50C-407E-A947-70E740481C1C}">
                <a14:useLocalDpi xmlns:a14="http://schemas.microsoft.com/office/drawing/2010/main" val="0"/>
              </a:ext>
            </a:extLst>
          </a:blip>
          <a:srcRect l="75409" t="6566" r="9710" b="90483"/>
          <a:stretch/>
        </p:blipFill>
        <p:spPr>
          <a:xfrm>
            <a:off x="14155342" y="685773"/>
            <a:ext cx="3124596" cy="743760"/>
          </a:xfrm>
          <a:prstGeom prst="rect">
            <a:avLst/>
          </a:prstGeom>
        </p:spPr>
      </p:pic>
      <p:pic>
        <p:nvPicPr>
          <p:cNvPr id="7" name="صورة 6">
            <a:extLst>
              <a:ext uri="{FF2B5EF4-FFF2-40B4-BE49-F238E27FC236}">
                <a16:creationId xmlns:a16="http://schemas.microsoft.com/office/drawing/2014/main" id="{2EECA415-118B-D2A4-080D-AF4CA9349F63}"/>
              </a:ext>
            </a:extLst>
          </p:cNvPr>
          <p:cNvPicPr>
            <a:picLocks noChangeAspect="1"/>
          </p:cNvPicPr>
          <p:nvPr/>
        </p:nvPicPr>
        <p:blipFill rotWithShape="1">
          <a:blip r:embed="rId4">
            <a:extLst>
              <a:ext uri="{28A0092B-C50C-407E-A947-70E740481C1C}">
                <a14:useLocalDpi xmlns:a14="http://schemas.microsoft.com/office/drawing/2010/main" val="0"/>
              </a:ext>
            </a:extLst>
          </a:blip>
          <a:srcRect l="10209" t="14663" r="14023" b="64655"/>
          <a:stretch/>
        </p:blipFill>
        <p:spPr>
          <a:xfrm>
            <a:off x="8842685" y="3508957"/>
            <a:ext cx="8163957" cy="3739964"/>
          </a:xfrm>
          <a:prstGeom prst="rect">
            <a:avLst/>
          </a:prstGeom>
        </p:spPr>
      </p:pic>
      <p:pic>
        <p:nvPicPr>
          <p:cNvPr id="8" name="صورة 7">
            <a:extLst>
              <a:ext uri="{FF2B5EF4-FFF2-40B4-BE49-F238E27FC236}">
                <a16:creationId xmlns:a16="http://schemas.microsoft.com/office/drawing/2014/main" id="{80CE3522-F083-6C31-9144-671F2904AB2D}"/>
              </a:ext>
            </a:extLst>
          </p:cNvPr>
          <p:cNvPicPr>
            <a:picLocks noChangeAspect="1"/>
          </p:cNvPicPr>
          <p:nvPr/>
        </p:nvPicPr>
        <p:blipFill rotWithShape="1">
          <a:blip r:embed="rId4">
            <a:extLst>
              <a:ext uri="{28A0092B-C50C-407E-A947-70E740481C1C}">
                <a14:useLocalDpi xmlns:a14="http://schemas.microsoft.com/office/drawing/2010/main" val="0"/>
              </a:ext>
            </a:extLst>
          </a:blip>
          <a:srcRect l="10092" t="35055" r="24036" b="33799"/>
          <a:stretch/>
        </p:blipFill>
        <p:spPr>
          <a:xfrm>
            <a:off x="388430" y="314029"/>
            <a:ext cx="6452516" cy="4182245"/>
          </a:xfrm>
          <a:prstGeom prst="rect">
            <a:avLst/>
          </a:prstGeom>
        </p:spPr>
      </p:pic>
      <p:pic>
        <p:nvPicPr>
          <p:cNvPr id="9" name="صورة 8">
            <a:extLst>
              <a:ext uri="{FF2B5EF4-FFF2-40B4-BE49-F238E27FC236}">
                <a16:creationId xmlns:a16="http://schemas.microsoft.com/office/drawing/2014/main" id="{D77E55CA-B069-49CA-4BF4-7D439530DE94}"/>
              </a:ext>
            </a:extLst>
          </p:cNvPr>
          <p:cNvPicPr>
            <a:picLocks noChangeAspect="1"/>
          </p:cNvPicPr>
          <p:nvPr/>
        </p:nvPicPr>
        <p:blipFill rotWithShape="1">
          <a:blip r:embed="rId4">
            <a:extLst>
              <a:ext uri="{28A0092B-C50C-407E-A947-70E740481C1C}">
                <a14:useLocalDpi xmlns:a14="http://schemas.microsoft.com/office/drawing/2010/main" val="0"/>
              </a:ext>
            </a:extLst>
          </a:blip>
          <a:srcRect l="38806" t="66226" r="8484" b="5605"/>
          <a:stretch/>
        </p:blipFill>
        <p:spPr>
          <a:xfrm>
            <a:off x="3184312" y="4496274"/>
            <a:ext cx="5163311" cy="3312068"/>
          </a:xfrm>
          <a:prstGeom prst="rect">
            <a:avLst/>
          </a:prstGeom>
        </p:spPr>
      </p:pic>
      <p:pic>
        <p:nvPicPr>
          <p:cNvPr id="10" name="صورة 9">
            <a:extLst>
              <a:ext uri="{FF2B5EF4-FFF2-40B4-BE49-F238E27FC236}">
                <a16:creationId xmlns:a16="http://schemas.microsoft.com/office/drawing/2014/main" id="{D9CECAC2-EF41-D7E0-0872-E06DA2BAD49A}"/>
              </a:ext>
            </a:extLst>
          </p:cNvPr>
          <p:cNvPicPr>
            <a:picLocks noChangeAspect="1"/>
          </p:cNvPicPr>
          <p:nvPr/>
        </p:nvPicPr>
        <p:blipFill rotWithShape="1">
          <a:blip r:embed="rId5">
            <a:extLst>
              <a:ext uri="{28A0092B-C50C-407E-A947-70E740481C1C}">
                <a14:useLocalDpi xmlns:a14="http://schemas.microsoft.com/office/drawing/2010/main" val="0"/>
              </a:ext>
            </a:extLst>
          </a:blip>
          <a:srcRect l="-3951" t="2166" r="1800"/>
          <a:stretch/>
        </p:blipFill>
        <p:spPr>
          <a:xfrm>
            <a:off x="884697" y="6900863"/>
            <a:ext cx="1577142" cy="1553545"/>
          </a:xfrm>
          <a:prstGeom prst="rect">
            <a:avLst/>
          </a:prstGeom>
        </p:spPr>
      </p:pic>
      <p:grpSp>
        <p:nvGrpSpPr>
          <p:cNvPr id="13" name="مجموعة 12">
            <a:extLst>
              <a:ext uri="{FF2B5EF4-FFF2-40B4-BE49-F238E27FC236}">
                <a16:creationId xmlns:a16="http://schemas.microsoft.com/office/drawing/2014/main" id="{5F9D86C3-281B-DFA1-9983-618A79D2FF06}"/>
              </a:ext>
            </a:extLst>
          </p:cNvPr>
          <p:cNvGrpSpPr/>
          <p:nvPr/>
        </p:nvGrpSpPr>
        <p:grpSpPr>
          <a:xfrm>
            <a:off x="273413" y="4743950"/>
            <a:ext cx="2513179" cy="2299288"/>
            <a:chOff x="8991352" y="6157437"/>
            <a:chExt cx="1990558" cy="1198719"/>
          </a:xfrm>
        </p:grpSpPr>
        <p:pic>
          <p:nvPicPr>
            <p:cNvPr id="11" name="صورة 10">
              <a:extLst>
                <a:ext uri="{FF2B5EF4-FFF2-40B4-BE49-F238E27FC236}">
                  <a16:creationId xmlns:a16="http://schemas.microsoft.com/office/drawing/2014/main" id="{FC5BC115-3999-2ED2-F8BD-B43B4E14257B}"/>
                </a:ext>
              </a:extLst>
            </p:cNvPr>
            <p:cNvPicPr>
              <a:picLocks noChangeAspect="1"/>
            </p:cNvPicPr>
            <p:nvPr/>
          </p:nvPicPr>
          <p:blipFill rotWithShape="1">
            <a:blip r:embed="rId4">
              <a:extLst>
                <a:ext uri="{28A0092B-C50C-407E-A947-70E740481C1C}">
                  <a14:useLocalDpi xmlns:a14="http://schemas.microsoft.com/office/drawing/2010/main" val="0"/>
                </a:ext>
              </a:extLst>
            </a:blip>
            <a:srcRect l="10129" t="66873" r="65283" b="21506"/>
            <a:stretch/>
          </p:blipFill>
          <p:spPr>
            <a:xfrm>
              <a:off x="8991352" y="6157437"/>
              <a:ext cx="1990558" cy="1129188"/>
            </a:xfrm>
            <a:prstGeom prst="rect">
              <a:avLst/>
            </a:prstGeom>
          </p:spPr>
        </p:pic>
        <p:pic>
          <p:nvPicPr>
            <p:cNvPr id="12" name="صورة 11">
              <a:extLst>
                <a:ext uri="{FF2B5EF4-FFF2-40B4-BE49-F238E27FC236}">
                  <a16:creationId xmlns:a16="http://schemas.microsoft.com/office/drawing/2014/main" id="{441A85E6-E0AE-5D0B-0911-D8DB36315931}"/>
                </a:ext>
              </a:extLst>
            </p:cNvPr>
            <p:cNvPicPr>
              <a:picLocks noChangeAspect="1"/>
            </p:cNvPicPr>
            <p:nvPr/>
          </p:nvPicPr>
          <p:blipFill rotWithShape="1">
            <a:blip r:embed="rId4">
              <a:extLst>
                <a:ext uri="{28A0092B-C50C-407E-A947-70E740481C1C}">
                  <a14:useLocalDpi xmlns:a14="http://schemas.microsoft.com/office/drawing/2010/main" val="0"/>
                </a:ext>
              </a:extLst>
            </a:blip>
            <a:srcRect l="25663" t="76354" r="70102" b="20793"/>
            <a:stretch/>
          </p:blipFill>
          <p:spPr>
            <a:xfrm>
              <a:off x="10279857" y="7078980"/>
              <a:ext cx="342900" cy="277176"/>
            </a:xfrm>
            <a:prstGeom prst="rect">
              <a:avLst/>
            </a:prstGeom>
          </p:spPr>
        </p:pic>
      </p:grpSp>
      <p:grpSp>
        <p:nvGrpSpPr>
          <p:cNvPr id="17" name="مجموعة 16">
            <a:extLst>
              <a:ext uri="{FF2B5EF4-FFF2-40B4-BE49-F238E27FC236}">
                <a16:creationId xmlns:a16="http://schemas.microsoft.com/office/drawing/2014/main" id="{1E1796D5-1F9B-7287-A1E6-AEB047F199EF}"/>
              </a:ext>
            </a:extLst>
          </p:cNvPr>
          <p:cNvGrpSpPr/>
          <p:nvPr/>
        </p:nvGrpSpPr>
        <p:grpSpPr>
          <a:xfrm>
            <a:off x="8795657" y="1493740"/>
            <a:ext cx="8345429" cy="1662644"/>
            <a:chOff x="8940800" y="1450198"/>
            <a:chExt cx="8200286" cy="1662644"/>
          </a:xfrm>
        </p:grpSpPr>
        <p:pic>
          <p:nvPicPr>
            <p:cNvPr id="6" name="صورة 5">
              <a:extLst>
                <a:ext uri="{FF2B5EF4-FFF2-40B4-BE49-F238E27FC236}">
                  <a16:creationId xmlns:a16="http://schemas.microsoft.com/office/drawing/2014/main" id="{2F9F8717-9BC7-400E-254C-8CAA4B24791F}"/>
                </a:ext>
              </a:extLst>
            </p:cNvPr>
            <p:cNvPicPr>
              <a:picLocks noChangeAspect="1"/>
            </p:cNvPicPr>
            <p:nvPr/>
          </p:nvPicPr>
          <p:blipFill rotWithShape="1">
            <a:blip r:embed="rId4">
              <a:extLst>
                <a:ext uri="{28A0092B-C50C-407E-A947-70E740481C1C}">
                  <a14:useLocalDpi xmlns:a14="http://schemas.microsoft.com/office/drawing/2010/main" val="0"/>
                </a:ext>
              </a:extLst>
            </a:blip>
            <a:srcRect l="43035" t="9723" r="9710" b="88435"/>
            <a:stretch/>
          </p:blipFill>
          <p:spPr>
            <a:xfrm>
              <a:off x="8940800" y="1450198"/>
              <a:ext cx="8200286" cy="521477"/>
            </a:xfrm>
            <a:prstGeom prst="rect">
              <a:avLst/>
            </a:prstGeom>
          </p:spPr>
        </p:pic>
        <p:pic>
          <p:nvPicPr>
            <p:cNvPr id="14" name="صورة 13">
              <a:extLst>
                <a:ext uri="{FF2B5EF4-FFF2-40B4-BE49-F238E27FC236}">
                  <a16:creationId xmlns:a16="http://schemas.microsoft.com/office/drawing/2014/main" id="{092563E9-FD71-C39F-7574-91E06CFC5479}"/>
                </a:ext>
              </a:extLst>
            </p:cNvPr>
            <p:cNvPicPr>
              <a:picLocks noChangeAspect="1"/>
            </p:cNvPicPr>
            <p:nvPr/>
          </p:nvPicPr>
          <p:blipFill rotWithShape="1">
            <a:blip r:embed="rId4">
              <a:extLst>
                <a:ext uri="{28A0092B-C50C-407E-A947-70E740481C1C}">
                  <a14:useLocalDpi xmlns:a14="http://schemas.microsoft.com/office/drawing/2010/main" val="0"/>
                </a:ext>
              </a:extLst>
            </a:blip>
            <a:srcRect l="77369" t="11886" r="9710" b="86273"/>
            <a:stretch/>
          </p:blipFill>
          <p:spPr>
            <a:xfrm>
              <a:off x="9286874" y="2016825"/>
              <a:ext cx="2242255" cy="521478"/>
            </a:xfrm>
            <a:prstGeom prst="rect">
              <a:avLst/>
            </a:prstGeom>
          </p:spPr>
        </p:pic>
        <p:pic>
          <p:nvPicPr>
            <p:cNvPr id="15" name="صورة 14">
              <a:extLst>
                <a:ext uri="{FF2B5EF4-FFF2-40B4-BE49-F238E27FC236}">
                  <a16:creationId xmlns:a16="http://schemas.microsoft.com/office/drawing/2014/main" id="{2E6F0E3F-F097-B3C8-0E16-BD9F75D0AAB8}"/>
                </a:ext>
              </a:extLst>
            </p:cNvPr>
            <p:cNvPicPr>
              <a:picLocks noChangeAspect="1"/>
            </p:cNvPicPr>
            <p:nvPr/>
          </p:nvPicPr>
          <p:blipFill rotWithShape="1">
            <a:blip r:embed="rId4">
              <a:extLst>
                <a:ext uri="{28A0092B-C50C-407E-A947-70E740481C1C}">
                  <a14:useLocalDpi xmlns:a14="http://schemas.microsoft.com/office/drawing/2010/main" val="0"/>
                </a:ext>
              </a:extLst>
            </a:blip>
            <a:srcRect l="10596" t="9643" r="56745" b="88343"/>
            <a:stretch/>
          </p:blipFill>
          <p:spPr>
            <a:xfrm>
              <a:off x="11418201" y="1992340"/>
              <a:ext cx="5667392" cy="570449"/>
            </a:xfrm>
            <a:prstGeom prst="rect">
              <a:avLst/>
            </a:prstGeom>
          </p:spPr>
        </p:pic>
        <p:pic>
          <p:nvPicPr>
            <p:cNvPr id="16" name="صورة 15">
              <a:extLst>
                <a:ext uri="{FF2B5EF4-FFF2-40B4-BE49-F238E27FC236}">
                  <a16:creationId xmlns:a16="http://schemas.microsoft.com/office/drawing/2014/main" id="{28EE7C21-12EA-F892-6082-400462A6C997}"/>
                </a:ext>
              </a:extLst>
            </p:cNvPr>
            <p:cNvPicPr>
              <a:picLocks noChangeAspect="1"/>
            </p:cNvPicPr>
            <p:nvPr/>
          </p:nvPicPr>
          <p:blipFill rotWithShape="1">
            <a:blip r:embed="rId4">
              <a:extLst>
                <a:ext uri="{28A0092B-C50C-407E-A947-70E740481C1C}">
                  <a14:useLocalDpi xmlns:a14="http://schemas.microsoft.com/office/drawing/2010/main" val="0"/>
                </a:ext>
              </a:extLst>
            </a:blip>
            <a:srcRect l="57631" t="11886" r="22631" b="86273"/>
            <a:stretch/>
          </p:blipFill>
          <p:spPr>
            <a:xfrm>
              <a:off x="13650932" y="2591364"/>
              <a:ext cx="3425136" cy="521478"/>
            </a:xfrm>
            <a:prstGeom prst="rect">
              <a:avLst/>
            </a:prstGeom>
          </p:spPr>
        </p:pic>
      </p:grpSp>
    </p:spTree>
    <p:extLst>
      <p:ext uri="{BB962C8B-B14F-4D97-AF65-F5344CB8AC3E}">
        <p14:creationId xmlns:p14="http://schemas.microsoft.com/office/powerpoint/2010/main" val="8036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1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D37592A-118E-B751-73B8-03772FF6D021}"/>
              </a:ext>
            </a:extLst>
          </p:cNvPr>
          <p:cNvPicPr>
            <a:picLocks noChangeAspect="1"/>
          </p:cNvPicPr>
          <p:nvPr/>
        </p:nvPicPr>
        <p:blipFill rotWithShape="1">
          <a:blip r:embed="rId2">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3" name="مربع نص 2">
            <a:extLst>
              <a:ext uri="{FF2B5EF4-FFF2-40B4-BE49-F238E27FC236}">
                <a16:creationId xmlns:a16="http://schemas.microsoft.com/office/drawing/2014/main" id="{A3050B32-469F-5C3B-55EB-28E4AA9B4432}"/>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149</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02FBDCBE-E66B-9FDD-EFBA-FB3F1EC22D13}"/>
              </a:ext>
            </a:extLst>
          </p:cNvPr>
          <p:cNvPicPr>
            <a:picLocks noChangeAspect="1"/>
          </p:cNvPicPr>
          <p:nvPr/>
        </p:nvPicPr>
        <p:blipFill rotWithShape="1">
          <a:blip r:embed="rId3">
            <a:extLst>
              <a:ext uri="{28A0092B-C50C-407E-A947-70E740481C1C}">
                <a14:useLocalDpi xmlns:a14="http://schemas.microsoft.com/office/drawing/2010/main" val="0"/>
              </a:ext>
            </a:extLst>
          </a:blip>
          <a:srcRect l="15258" t="5938" r="18225" b="60316"/>
          <a:stretch/>
        </p:blipFill>
        <p:spPr>
          <a:xfrm>
            <a:off x="5704789" y="125381"/>
            <a:ext cx="5923281" cy="3607063"/>
          </a:xfrm>
          <a:prstGeom prst="rect">
            <a:avLst/>
          </a:prstGeom>
        </p:spPr>
      </p:pic>
      <p:pic>
        <p:nvPicPr>
          <p:cNvPr id="6" name="صورة 5">
            <a:extLst>
              <a:ext uri="{FF2B5EF4-FFF2-40B4-BE49-F238E27FC236}">
                <a16:creationId xmlns:a16="http://schemas.microsoft.com/office/drawing/2014/main" id="{96AA4B1B-1085-74E4-4593-EB251306229D}"/>
              </a:ext>
            </a:extLst>
          </p:cNvPr>
          <p:cNvPicPr>
            <a:picLocks noChangeAspect="1"/>
          </p:cNvPicPr>
          <p:nvPr/>
        </p:nvPicPr>
        <p:blipFill rotWithShape="1">
          <a:blip r:embed="rId3">
            <a:extLst>
              <a:ext uri="{28A0092B-C50C-407E-A947-70E740481C1C}">
                <a14:useLocalDpi xmlns:a14="http://schemas.microsoft.com/office/drawing/2010/main" val="0"/>
              </a:ext>
            </a:extLst>
          </a:blip>
          <a:srcRect l="34790" t="39265" r="10066" b="5881"/>
          <a:stretch/>
        </p:blipFill>
        <p:spPr>
          <a:xfrm>
            <a:off x="7456201" y="3717267"/>
            <a:ext cx="4910455" cy="5863217"/>
          </a:xfrm>
          <a:prstGeom prst="rect">
            <a:avLst/>
          </a:prstGeom>
        </p:spPr>
      </p:pic>
      <p:pic>
        <p:nvPicPr>
          <p:cNvPr id="7" name="صورة 6">
            <a:extLst>
              <a:ext uri="{FF2B5EF4-FFF2-40B4-BE49-F238E27FC236}">
                <a16:creationId xmlns:a16="http://schemas.microsoft.com/office/drawing/2014/main" id="{D7AE599E-CF37-80F7-6A21-A017F8133AB9}"/>
              </a:ext>
            </a:extLst>
          </p:cNvPr>
          <p:cNvPicPr>
            <a:picLocks noChangeAspect="1"/>
          </p:cNvPicPr>
          <p:nvPr/>
        </p:nvPicPr>
        <p:blipFill rotWithShape="1">
          <a:blip r:embed="rId3">
            <a:extLst>
              <a:ext uri="{28A0092B-C50C-407E-A947-70E740481C1C}">
                <a14:useLocalDpi xmlns:a14="http://schemas.microsoft.com/office/drawing/2010/main" val="0"/>
              </a:ext>
            </a:extLst>
          </a:blip>
          <a:srcRect l="9737" t="56518" r="64190" b="28736"/>
          <a:stretch/>
        </p:blipFill>
        <p:spPr>
          <a:xfrm>
            <a:off x="3839478" y="5100638"/>
            <a:ext cx="3615226" cy="2097981"/>
          </a:xfrm>
          <a:prstGeom prst="rect">
            <a:avLst/>
          </a:prstGeom>
        </p:spPr>
      </p:pic>
      <p:pic>
        <p:nvPicPr>
          <p:cNvPr id="8" name="صورة 7">
            <a:extLst>
              <a:ext uri="{FF2B5EF4-FFF2-40B4-BE49-F238E27FC236}">
                <a16:creationId xmlns:a16="http://schemas.microsoft.com/office/drawing/2014/main" id="{344E61C3-3163-016A-EE1C-75785D307885}"/>
              </a:ext>
            </a:extLst>
          </p:cNvPr>
          <p:cNvPicPr>
            <a:picLocks noChangeAspect="1"/>
          </p:cNvPicPr>
          <p:nvPr/>
        </p:nvPicPr>
        <p:blipFill>
          <a:blip r:embed="rId4">
            <a:extLst>
              <a:ext uri="{28A0092B-C50C-407E-A947-70E740481C1C}">
                <a14:useLocalDpi xmlns:a14="http://schemas.microsoft.com/office/drawing/2010/main" val="0"/>
              </a:ext>
            </a:extLst>
          </a:blip>
          <a:srcRect t="328" b="328"/>
          <a:stretch/>
        </p:blipFill>
        <p:spPr>
          <a:xfrm>
            <a:off x="4305993" y="7048204"/>
            <a:ext cx="3169645" cy="2097981"/>
          </a:xfrm>
          <a:prstGeom prst="rect">
            <a:avLst/>
          </a:prstGeom>
        </p:spPr>
      </p:pic>
    </p:spTree>
    <p:extLst>
      <p:ext uri="{BB962C8B-B14F-4D97-AF65-F5344CB8AC3E}">
        <p14:creationId xmlns:p14="http://schemas.microsoft.com/office/powerpoint/2010/main" val="7026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500"/>
                                        <p:tgtEl>
                                          <p:spTgt spid="6"/>
                                        </p:tgtEl>
                                      </p:cBhvr>
                                    </p:animEffect>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1500"/>
                                        <p:tgtEl>
                                          <p:spTgt spid="7"/>
                                        </p:tgtEl>
                                      </p:cBhvr>
                                    </p:animEffect>
                                  </p:childTnLst>
                                </p:cTn>
                              </p:par>
                            </p:childTnLst>
                          </p:cTn>
                        </p:par>
                        <p:par>
                          <p:cTn id="17" fill="hold">
                            <p:stCondLst>
                              <p:cond delay="3000"/>
                            </p:stCondLst>
                            <p:childTnLst>
                              <p:par>
                                <p:cTn id="18" presetID="22" presetClass="entr" presetSubtype="2"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904114E-3041-EBB1-DA12-0ABA8E0CB6F0}"/>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4" name="صورة 23">
            <a:extLst>
              <a:ext uri="{FF2B5EF4-FFF2-40B4-BE49-F238E27FC236}">
                <a16:creationId xmlns:a16="http://schemas.microsoft.com/office/drawing/2014/main" id="{88AFA4AE-ADD8-8350-17E0-471ED0248E5E}"/>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2" name="مربع نص 1">
            <a:extLst>
              <a:ext uri="{FF2B5EF4-FFF2-40B4-BE49-F238E27FC236}">
                <a16:creationId xmlns:a16="http://schemas.microsoft.com/office/drawing/2014/main" id="{22153CE6-7E4F-F469-F69E-EAE98947DD31}"/>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150</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73246BC6-F878-FC0B-9128-7759047E04C0}"/>
              </a:ext>
            </a:extLst>
          </p:cNvPr>
          <p:cNvPicPr>
            <a:picLocks noChangeAspect="1"/>
          </p:cNvPicPr>
          <p:nvPr/>
        </p:nvPicPr>
        <p:blipFill rotWithShape="1">
          <a:blip r:embed="rId4">
            <a:extLst>
              <a:ext uri="{28A0092B-C50C-407E-A947-70E740481C1C}">
                <a14:useLocalDpi xmlns:a14="http://schemas.microsoft.com/office/drawing/2010/main" val="0"/>
              </a:ext>
            </a:extLst>
          </a:blip>
          <a:srcRect l="74326" t="6543" r="10172" b="90648"/>
          <a:stretch/>
        </p:blipFill>
        <p:spPr>
          <a:xfrm>
            <a:off x="14251966" y="822500"/>
            <a:ext cx="2959101" cy="643654"/>
          </a:xfrm>
          <a:prstGeom prst="rect">
            <a:avLst/>
          </a:prstGeom>
        </p:spPr>
      </p:pic>
      <p:pic>
        <p:nvPicPr>
          <p:cNvPr id="8" name="صورة 7">
            <a:extLst>
              <a:ext uri="{FF2B5EF4-FFF2-40B4-BE49-F238E27FC236}">
                <a16:creationId xmlns:a16="http://schemas.microsoft.com/office/drawing/2014/main" id="{32C5CE21-64D0-1FE9-40E0-8EC00A0CDAD0}"/>
              </a:ext>
            </a:extLst>
          </p:cNvPr>
          <p:cNvPicPr>
            <a:picLocks noChangeAspect="1"/>
          </p:cNvPicPr>
          <p:nvPr/>
        </p:nvPicPr>
        <p:blipFill rotWithShape="1">
          <a:blip r:embed="rId4">
            <a:extLst>
              <a:ext uri="{28A0092B-C50C-407E-A947-70E740481C1C}">
                <a14:useLocalDpi xmlns:a14="http://schemas.microsoft.com/office/drawing/2010/main" val="0"/>
              </a:ext>
            </a:extLst>
          </a:blip>
          <a:srcRect l="9390" t="39218" r="22464" b="33139"/>
          <a:stretch/>
        </p:blipFill>
        <p:spPr>
          <a:xfrm>
            <a:off x="1009040" y="126146"/>
            <a:ext cx="7342766" cy="4004805"/>
          </a:xfrm>
          <a:prstGeom prst="rect">
            <a:avLst/>
          </a:prstGeom>
        </p:spPr>
      </p:pic>
      <p:pic>
        <p:nvPicPr>
          <p:cNvPr id="9" name="صورة 8">
            <a:extLst>
              <a:ext uri="{FF2B5EF4-FFF2-40B4-BE49-F238E27FC236}">
                <a16:creationId xmlns:a16="http://schemas.microsoft.com/office/drawing/2014/main" id="{16C2821D-760E-2AA4-E48A-BAD525A516A9}"/>
              </a:ext>
            </a:extLst>
          </p:cNvPr>
          <p:cNvPicPr>
            <a:picLocks noChangeAspect="1"/>
          </p:cNvPicPr>
          <p:nvPr/>
        </p:nvPicPr>
        <p:blipFill>
          <a:blip r:embed="rId5">
            <a:extLst>
              <a:ext uri="{28A0092B-C50C-407E-A947-70E740481C1C}">
                <a14:useLocalDpi xmlns:a14="http://schemas.microsoft.com/office/drawing/2010/main" val="0"/>
              </a:ext>
            </a:extLst>
          </a:blip>
          <a:srcRect t="135" b="135"/>
          <a:stretch/>
        </p:blipFill>
        <p:spPr>
          <a:xfrm>
            <a:off x="66632" y="4355029"/>
            <a:ext cx="5502718" cy="3431468"/>
          </a:xfrm>
          <a:prstGeom prst="rect">
            <a:avLst/>
          </a:prstGeom>
        </p:spPr>
      </p:pic>
      <p:pic>
        <p:nvPicPr>
          <p:cNvPr id="10" name="صورة 9">
            <a:extLst>
              <a:ext uri="{FF2B5EF4-FFF2-40B4-BE49-F238E27FC236}">
                <a16:creationId xmlns:a16="http://schemas.microsoft.com/office/drawing/2014/main" id="{0FB3535F-D9E7-C0DD-125B-7CF856C6359C}"/>
              </a:ext>
            </a:extLst>
          </p:cNvPr>
          <p:cNvPicPr>
            <a:picLocks noChangeAspect="1"/>
          </p:cNvPicPr>
          <p:nvPr/>
        </p:nvPicPr>
        <p:blipFill rotWithShape="1">
          <a:blip r:embed="rId4">
            <a:extLst>
              <a:ext uri="{28A0092B-C50C-407E-A947-70E740481C1C}">
                <a14:useLocalDpi xmlns:a14="http://schemas.microsoft.com/office/drawing/2010/main" val="0"/>
              </a:ext>
            </a:extLst>
          </a:blip>
          <a:srcRect l="70717" t="66590" r="9935" b="18463"/>
          <a:stretch/>
        </p:blipFill>
        <p:spPr>
          <a:xfrm>
            <a:off x="6129174" y="5554071"/>
            <a:ext cx="1895328" cy="1757600"/>
          </a:xfrm>
          <a:prstGeom prst="rect">
            <a:avLst/>
          </a:prstGeom>
        </p:spPr>
      </p:pic>
      <p:pic>
        <p:nvPicPr>
          <p:cNvPr id="11" name="صورة 10">
            <a:extLst>
              <a:ext uri="{FF2B5EF4-FFF2-40B4-BE49-F238E27FC236}">
                <a16:creationId xmlns:a16="http://schemas.microsoft.com/office/drawing/2014/main" id="{5F42BA1A-B073-3241-DC8A-B9D673347669}"/>
              </a:ext>
            </a:extLst>
          </p:cNvPr>
          <p:cNvPicPr>
            <a:picLocks noChangeAspect="1"/>
          </p:cNvPicPr>
          <p:nvPr/>
        </p:nvPicPr>
        <p:blipFill rotWithShape="1">
          <a:blip r:embed="rId4">
            <a:extLst>
              <a:ext uri="{28A0092B-C50C-407E-A947-70E740481C1C}">
                <a14:useLocalDpi xmlns:a14="http://schemas.microsoft.com/office/drawing/2010/main" val="0"/>
              </a:ext>
            </a:extLst>
          </a:blip>
          <a:srcRect l="68152" t="81567" r="11288" b="8435"/>
          <a:stretch/>
        </p:blipFill>
        <p:spPr>
          <a:xfrm>
            <a:off x="5656519" y="7492456"/>
            <a:ext cx="2948752" cy="1721161"/>
          </a:xfrm>
          <a:prstGeom prst="rect">
            <a:avLst/>
          </a:prstGeom>
        </p:spPr>
      </p:pic>
      <p:grpSp>
        <p:nvGrpSpPr>
          <p:cNvPr id="25" name="مجموعة 24">
            <a:extLst>
              <a:ext uri="{FF2B5EF4-FFF2-40B4-BE49-F238E27FC236}">
                <a16:creationId xmlns:a16="http://schemas.microsoft.com/office/drawing/2014/main" id="{1669D441-1AF5-6DC4-39B2-B04C6B7EE3C2}"/>
              </a:ext>
            </a:extLst>
          </p:cNvPr>
          <p:cNvGrpSpPr/>
          <p:nvPr/>
        </p:nvGrpSpPr>
        <p:grpSpPr>
          <a:xfrm>
            <a:off x="8817985" y="1466154"/>
            <a:ext cx="8283935" cy="1683447"/>
            <a:chOff x="8801229" y="871141"/>
            <a:chExt cx="8283935" cy="1433145"/>
          </a:xfrm>
        </p:grpSpPr>
        <p:pic>
          <p:nvPicPr>
            <p:cNvPr id="15" name="صورة 14">
              <a:extLst>
                <a:ext uri="{FF2B5EF4-FFF2-40B4-BE49-F238E27FC236}">
                  <a16:creationId xmlns:a16="http://schemas.microsoft.com/office/drawing/2014/main" id="{C34D9134-84A1-00B2-8961-4A597FD793E6}"/>
                </a:ext>
              </a:extLst>
            </p:cNvPr>
            <p:cNvPicPr>
              <a:picLocks noChangeAspect="1"/>
            </p:cNvPicPr>
            <p:nvPr/>
          </p:nvPicPr>
          <p:blipFill>
            <a:blip r:embed="rId6"/>
            <a:stretch>
              <a:fillRect/>
            </a:stretch>
          </p:blipFill>
          <p:spPr>
            <a:xfrm>
              <a:off x="8870294" y="871141"/>
              <a:ext cx="8202170" cy="476316"/>
            </a:xfrm>
            <a:prstGeom prst="rect">
              <a:avLst/>
            </a:prstGeom>
          </p:spPr>
        </p:pic>
        <p:pic>
          <p:nvPicPr>
            <p:cNvPr id="17" name="صورة 16">
              <a:extLst>
                <a:ext uri="{FF2B5EF4-FFF2-40B4-BE49-F238E27FC236}">
                  <a16:creationId xmlns:a16="http://schemas.microsoft.com/office/drawing/2014/main" id="{14EF50CA-A56B-D5F2-0EBB-B86E1857AF4C}"/>
                </a:ext>
              </a:extLst>
            </p:cNvPr>
            <p:cNvPicPr>
              <a:picLocks noChangeAspect="1"/>
            </p:cNvPicPr>
            <p:nvPr/>
          </p:nvPicPr>
          <p:blipFill>
            <a:blip r:embed="rId7"/>
            <a:stretch>
              <a:fillRect/>
            </a:stretch>
          </p:blipFill>
          <p:spPr>
            <a:xfrm>
              <a:off x="12169578" y="1335451"/>
              <a:ext cx="4915586" cy="457264"/>
            </a:xfrm>
            <a:prstGeom prst="rect">
              <a:avLst/>
            </a:prstGeom>
          </p:spPr>
        </p:pic>
        <p:pic>
          <p:nvPicPr>
            <p:cNvPr id="19" name="صورة 18">
              <a:extLst>
                <a:ext uri="{FF2B5EF4-FFF2-40B4-BE49-F238E27FC236}">
                  <a16:creationId xmlns:a16="http://schemas.microsoft.com/office/drawing/2014/main" id="{B2CF65D1-F5B2-3B0E-2EF8-9CCB3CAE9F10}"/>
                </a:ext>
              </a:extLst>
            </p:cNvPr>
            <p:cNvPicPr>
              <a:picLocks noChangeAspect="1"/>
            </p:cNvPicPr>
            <p:nvPr/>
          </p:nvPicPr>
          <p:blipFill>
            <a:blip r:embed="rId8"/>
            <a:stretch>
              <a:fillRect/>
            </a:stretch>
          </p:blipFill>
          <p:spPr>
            <a:xfrm>
              <a:off x="9519352" y="1361384"/>
              <a:ext cx="2657846" cy="476316"/>
            </a:xfrm>
            <a:prstGeom prst="rect">
              <a:avLst/>
            </a:prstGeom>
          </p:spPr>
        </p:pic>
        <p:pic>
          <p:nvPicPr>
            <p:cNvPr id="21" name="صورة 20">
              <a:extLst>
                <a:ext uri="{FF2B5EF4-FFF2-40B4-BE49-F238E27FC236}">
                  <a16:creationId xmlns:a16="http://schemas.microsoft.com/office/drawing/2014/main" id="{BC2BB755-6A8B-23F2-6F3E-81CE420C2941}"/>
                </a:ext>
              </a:extLst>
            </p:cNvPr>
            <p:cNvPicPr>
              <a:picLocks noChangeAspect="1"/>
            </p:cNvPicPr>
            <p:nvPr/>
          </p:nvPicPr>
          <p:blipFill>
            <a:blip r:embed="rId9"/>
            <a:stretch>
              <a:fillRect/>
            </a:stretch>
          </p:blipFill>
          <p:spPr>
            <a:xfrm>
              <a:off x="8801229" y="1396889"/>
              <a:ext cx="695422" cy="447737"/>
            </a:xfrm>
            <a:prstGeom prst="rect">
              <a:avLst/>
            </a:prstGeom>
          </p:spPr>
        </p:pic>
        <p:pic>
          <p:nvPicPr>
            <p:cNvPr id="23" name="صورة 22">
              <a:extLst>
                <a:ext uri="{FF2B5EF4-FFF2-40B4-BE49-F238E27FC236}">
                  <a16:creationId xmlns:a16="http://schemas.microsoft.com/office/drawing/2014/main" id="{708F8266-9EC8-BFAD-A81A-689617D23F76}"/>
                </a:ext>
              </a:extLst>
            </p:cNvPr>
            <p:cNvPicPr>
              <a:picLocks noChangeAspect="1"/>
            </p:cNvPicPr>
            <p:nvPr/>
          </p:nvPicPr>
          <p:blipFill>
            <a:blip r:embed="rId10"/>
            <a:stretch>
              <a:fillRect/>
            </a:stretch>
          </p:blipFill>
          <p:spPr>
            <a:xfrm>
              <a:off x="11429706" y="1866075"/>
              <a:ext cx="5611008" cy="438211"/>
            </a:xfrm>
            <a:prstGeom prst="rect">
              <a:avLst/>
            </a:prstGeom>
          </p:spPr>
        </p:pic>
      </p:grpSp>
      <p:grpSp>
        <p:nvGrpSpPr>
          <p:cNvPr id="29" name="مجموعة 28">
            <a:extLst>
              <a:ext uri="{FF2B5EF4-FFF2-40B4-BE49-F238E27FC236}">
                <a16:creationId xmlns:a16="http://schemas.microsoft.com/office/drawing/2014/main" id="{5943492A-4C0D-AC80-731F-5AF768AD34B6}"/>
              </a:ext>
            </a:extLst>
          </p:cNvPr>
          <p:cNvGrpSpPr/>
          <p:nvPr/>
        </p:nvGrpSpPr>
        <p:grpSpPr>
          <a:xfrm>
            <a:off x="9068362" y="3437248"/>
            <a:ext cx="7783182" cy="5124839"/>
            <a:chOff x="9152394" y="3612345"/>
            <a:chExt cx="7854248" cy="5285418"/>
          </a:xfrm>
        </p:grpSpPr>
        <p:pic>
          <p:nvPicPr>
            <p:cNvPr id="7" name="صورة 6">
              <a:extLst>
                <a:ext uri="{FF2B5EF4-FFF2-40B4-BE49-F238E27FC236}">
                  <a16:creationId xmlns:a16="http://schemas.microsoft.com/office/drawing/2014/main" id="{55E5F99B-E43B-6D6F-E82F-B6318C8F3E12}"/>
                </a:ext>
              </a:extLst>
            </p:cNvPr>
            <p:cNvPicPr>
              <a:picLocks noChangeAspect="1"/>
            </p:cNvPicPr>
            <p:nvPr/>
          </p:nvPicPr>
          <p:blipFill rotWithShape="1">
            <a:blip r:embed="rId4">
              <a:extLst>
                <a:ext uri="{28A0092B-C50C-407E-A947-70E740481C1C}">
                  <a14:useLocalDpi xmlns:a14="http://schemas.microsoft.com/office/drawing/2010/main" val="0"/>
                </a:ext>
              </a:extLst>
            </a:blip>
            <a:srcRect l="19569" t="14742" r="9757" b="62125"/>
            <a:stretch/>
          </p:blipFill>
          <p:spPr>
            <a:xfrm>
              <a:off x="9152394" y="3612345"/>
              <a:ext cx="7854248" cy="5285418"/>
            </a:xfrm>
            <a:prstGeom prst="rect">
              <a:avLst/>
            </a:prstGeom>
          </p:spPr>
        </p:pic>
        <p:pic>
          <p:nvPicPr>
            <p:cNvPr id="28" name="صورة 27">
              <a:extLst>
                <a:ext uri="{FF2B5EF4-FFF2-40B4-BE49-F238E27FC236}">
                  <a16:creationId xmlns:a16="http://schemas.microsoft.com/office/drawing/2014/main" id="{2E47E90A-C9B9-39E6-43A1-F542C13E0B18}"/>
                </a:ext>
              </a:extLst>
            </p:cNvPr>
            <p:cNvPicPr>
              <a:picLocks noChangeAspect="1"/>
            </p:cNvPicPr>
            <p:nvPr/>
          </p:nvPicPr>
          <p:blipFill>
            <a:blip r:embed="rId11"/>
            <a:stretch>
              <a:fillRect/>
            </a:stretch>
          </p:blipFill>
          <p:spPr>
            <a:xfrm>
              <a:off x="9613928" y="4130951"/>
              <a:ext cx="7188165" cy="4515287"/>
            </a:xfrm>
            <a:prstGeom prst="rect">
              <a:avLst/>
            </a:prstGeom>
          </p:spPr>
        </p:pic>
      </p:grpSp>
    </p:spTree>
    <p:extLst>
      <p:ext uri="{BB962C8B-B14F-4D97-AF65-F5344CB8AC3E}">
        <p14:creationId xmlns:p14="http://schemas.microsoft.com/office/powerpoint/2010/main" val="4104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1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2000"/>
                            </p:stCondLst>
                            <p:childTnLst>
                              <p:par>
                                <p:cTn id="26" presetID="21"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par>
                          <p:cTn id="29" fill="hold">
                            <p:stCondLst>
                              <p:cond delay="4000"/>
                            </p:stCondLst>
                            <p:childTnLst>
                              <p:par>
                                <p:cTn id="30" presetID="21"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par>
                          <p:cTn id="33" fill="hold">
                            <p:stCondLst>
                              <p:cond delay="60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صورة 36">
            <a:extLst>
              <a:ext uri="{FF2B5EF4-FFF2-40B4-BE49-F238E27FC236}">
                <a16:creationId xmlns:a16="http://schemas.microsoft.com/office/drawing/2014/main" id="{AAB8E428-D416-2065-6C38-E626E97E51B3}"/>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 name="صورة 1">
            <a:extLst>
              <a:ext uri="{FF2B5EF4-FFF2-40B4-BE49-F238E27FC236}">
                <a16:creationId xmlns:a16="http://schemas.microsoft.com/office/drawing/2014/main" id="{4D37592A-118E-B751-73B8-03772FF6D021}"/>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3" name="مربع نص 2">
            <a:extLst>
              <a:ext uri="{FF2B5EF4-FFF2-40B4-BE49-F238E27FC236}">
                <a16:creationId xmlns:a16="http://schemas.microsoft.com/office/drawing/2014/main" id="{A3050B32-469F-5C3B-55EB-28E4AA9B4432}"/>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151</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EEFF4D7F-73A3-1653-3E6D-BB4E488509EB}"/>
              </a:ext>
            </a:extLst>
          </p:cNvPr>
          <p:cNvPicPr>
            <a:picLocks noChangeAspect="1"/>
          </p:cNvPicPr>
          <p:nvPr/>
        </p:nvPicPr>
        <p:blipFill rotWithShape="1">
          <a:blip r:embed="rId4">
            <a:extLst>
              <a:ext uri="{28A0092B-C50C-407E-A947-70E740481C1C}">
                <a14:useLocalDpi xmlns:a14="http://schemas.microsoft.com/office/drawing/2010/main" val="0"/>
              </a:ext>
            </a:extLst>
          </a:blip>
          <a:srcRect l="73192" t="6703" r="10806" b="90708"/>
          <a:stretch/>
        </p:blipFill>
        <p:spPr>
          <a:xfrm>
            <a:off x="14100107" y="346509"/>
            <a:ext cx="3054487" cy="696886"/>
          </a:xfrm>
          <a:prstGeom prst="rect">
            <a:avLst/>
          </a:prstGeom>
        </p:spPr>
      </p:pic>
      <p:grpSp>
        <p:nvGrpSpPr>
          <p:cNvPr id="8" name="مجموعة 7">
            <a:extLst>
              <a:ext uri="{FF2B5EF4-FFF2-40B4-BE49-F238E27FC236}">
                <a16:creationId xmlns:a16="http://schemas.microsoft.com/office/drawing/2014/main" id="{348FA007-03A0-7FC6-9810-BF149BDA58DE}"/>
              </a:ext>
            </a:extLst>
          </p:cNvPr>
          <p:cNvGrpSpPr/>
          <p:nvPr/>
        </p:nvGrpSpPr>
        <p:grpSpPr>
          <a:xfrm>
            <a:off x="8902700" y="1046992"/>
            <a:ext cx="8244637" cy="1313255"/>
            <a:chOff x="12547314" y="806450"/>
            <a:chExt cx="4362736" cy="418442"/>
          </a:xfrm>
        </p:grpSpPr>
        <p:pic>
          <p:nvPicPr>
            <p:cNvPr id="6" name="صورة 5">
              <a:extLst>
                <a:ext uri="{FF2B5EF4-FFF2-40B4-BE49-F238E27FC236}">
                  <a16:creationId xmlns:a16="http://schemas.microsoft.com/office/drawing/2014/main" id="{00568310-7409-7D60-DCEB-4E9E9AA55365}"/>
                </a:ext>
              </a:extLst>
            </p:cNvPr>
            <p:cNvPicPr>
              <a:picLocks noChangeAspect="1"/>
            </p:cNvPicPr>
            <p:nvPr/>
          </p:nvPicPr>
          <p:blipFill rotWithShape="1">
            <a:blip r:embed="rId4">
              <a:extLst>
                <a:ext uri="{28A0092B-C50C-407E-A947-70E740481C1C}">
                  <a14:useLocalDpi xmlns:a14="http://schemas.microsoft.com/office/drawing/2010/main" val="0"/>
                </a:ext>
              </a:extLst>
            </a:blip>
            <a:srcRect l="35303" t="9292" r="10806" b="88463"/>
            <a:stretch/>
          </p:blipFill>
          <p:spPr>
            <a:xfrm>
              <a:off x="12547314" y="806450"/>
              <a:ext cx="4362736" cy="218164"/>
            </a:xfrm>
            <a:prstGeom prst="rect">
              <a:avLst/>
            </a:prstGeom>
          </p:spPr>
        </p:pic>
        <p:pic>
          <p:nvPicPr>
            <p:cNvPr id="7" name="صورة 6">
              <a:extLst>
                <a:ext uri="{FF2B5EF4-FFF2-40B4-BE49-F238E27FC236}">
                  <a16:creationId xmlns:a16="http://schemas.microsoft.com/office/drawing/2014/main" id="{EEEA1621-52E6-E88E-1A51-FD4D791D0BD2}"/>
                </a:ext>
              </a:extLst>
            </p:cNvPr>
            <p:cNvPicPr>
              <a:picLocks noChangeAspect="1"/>
            </p:cNvPicPr>
            <p:nvPr/>
          </p:nvPicPr>
          <p:blipFill rotWithShape="1">
            <a:blip r:embed="rId4">
              <a:extLst>
                <a:ext uri="{28A0092B-C50C-407E-A947-70E740481C1C}">
                  <a14:useLocalDpi xmlns:a14="http://schemas.microsoft.com/office/drawing/2010/main" val="0"/>
                </a:ext>
              </a:extLst>
            </a:blip>
            <a:srcRect l="84016" t="11580" r="10807" b="86395"/>
            <a:stretch/>
          </p:blipFill>
          <p:spPr>
            <a:xfrm>
              <a:off x="14471531" y="1024614"/>
              <a:ext cx="419100" cy="196850"/>
            </a:xfrm>
            <a:prstGeom prst="rect">
              <a:avLst/>
            </a:prstGeom>
          </p:spPr>
        </p:pic>
        <p:pic>
          <p:nvPicPr>
            <p:cNvPr id="17" name="صورة 16">
              <a:extLst>
                <a:ext uri="{FF2B5EF4-FFF2-40B4-BE49-F238E27FC236}">
                  <a16:creationId xmlns:a16="http://schemas.microsoft.com/office/drawing/2014/main" id="{1F1DF7BF-47FB-915F-2AFE-ED7AAC8227CD}"/>
                </a:ext>
              </a:extLst>
            </p:cNvPr>
            <p:cNvPicPr>
              <a:picLocks noChangeAspect="1"/>
            </p:cNvPicPr>
            <p:nvPr/>
          </p:nvPicPr>
          <p:blipFill rotWithShape="1">
            <a:blip r:embed="rId4">
              <a:extLst>
                <a:ext uri="{28A0092B-C50C-407E-A947-70E740481C1C}">
                  <a14:useLocalDpi xmlns:a14="http://schemas.microsoft.com/office/drawing/2010/main" val="0"/>
                </a:ext>
              </a:extLst>
            </a:blip>
            <a:srcRect l="10128" t="9855" r="64604" b="88311"/>
            <a:stretch/>
          </p:blipFill>
          <p:spPr>
            <a:xfrm>
              <a:off x="14844094" y="1046797"/>
              <a:ext cx="2045551" cy="178095"/>
            </a:xfrm>
            <a:prstGeom prst="rect">
              <a:avLst/>
            </a:prstGeom>
          </p:spPr>
        </p:pic>
      </p:grpSp>
      <p:pic>
        <p:nvPicPr>
          <p:cNvPr id="10" name="صورة 9">
            <a:extLst>
              <a:ext uri="{FF2B5EF4-FFF2-40B4-BE49-F238E27FC236}">
                <a16:creationId xmlns:a16="http://schemas.microsoft.com/office/drawing/2014/main" id="{6AFE1953-B36B-2820-BD0C-0136B6683915}"/>
              </a:ext>
            </a:extLst>
          </p:cNvPr>
          <p:cNvPicPr>
            <a:picLocks noChangeAspect="1"/>
          </p:cNvPicPr>
          <p:nvPr/>
        </p:nvPicPr>
        <p:blipFill rotWithShape="1">
          <a:blip r:embed="rId4">
            <a:extLst>
              <a:ext uri="{28A0092B-C50C-407E-A947-70E740481C1C}">
                <a14:useLocalDpi xmlns:a14="http://schemas.microsoft.com/office/drawing/2010/main" val="0"/>
              </a:ext>
            </a:extLst>
          </a:blip>
          <a:srcRect l="14220" t="34305" r="10836" b="44408"/>
          <a:stretch/>
        </p:blipFill>
        <p:spPr>
          <a:xfrm>
            <a:off x="330565" y="156757"/>
            <a:ext cx="8074897" cy="2753608"/>
          </a:xfrm>
          <a:prstGeom prst="rect">
            <a:avLst/>
          </a:prstGeom>
        </p:spPr>
      </p:pic>
      <p:pic>
        <p:nvPicPr>
          <p:cNvPr id="11" name="صورة 10">
            <a:extLst>
              <a:ext uri="{FF2B5EF4-FFF2-40B4-BE49-F238E27FC236}">
                <a16:creationId xmlns:a16="http://schemas.microsoft.com/office/drawing/2014/main" id="{6A85897A-1E92-D1E3-9381-C4A0A34C7142}"/>
              </a:ext>
            </a:extLst>
          </p:cNvPr>
          <p:cNvPicPr>
            <a:picLocks noChangeAspect="1"/>
          </p:cNvPicPr>
          <p:nvPr/>
        </p:nvPicPr>
        <p:blipFill rotWithShape="1">
          <a:blip r:embed="rId4">
            <a:extLst>
              <a:ext uri="{28A0092B-C50C-407E-A947-70E740481C1C}">
                <a14:useLocalDpi xmlns:a14="http://schemas.microsoft.com/office/drawing/2010/main" val="0"/>
              </a:ext>
            </a:extLst>
          </a:blip>
          <a:srcRect l="50327" t="56680" r="10648" b="28072"/>
          <a:stretch/>
        </p:blipFill>
        <p:spPr>
          <a:xfrm>
            <a:off x="4475421" y="3028123"/>
            <a:ext cx="3822542" cy="1793135"/>
          </a:xfrm>
          <a:prstGeom prst="rect">
            <a:avLst/>
          </a:prstGeom>
        </p:spPr>
      </p:pic>
      <p:pic>
        <p:nvPicPr>
          <p:cNvPr id="12" name="صورة 11">
            <a:extLst>
              <a:ext uri="{FF2B5EF4-FFF2-40B4-BE49-F238E27FC236}">
                <a16:creationId xmlns:a16="http://schemas.microsoft.com/office/drawing/2014/main" id="{030F80F7-96AB-6466-3AFC-B23D2CE2A797}"/>
              </a:ext>
            </a:extLst>
          </p:cNvPr>
          <p:cNvPicPr>
            <a:picLocks noChangeAspect="1"/>
          </p:cNvPicPr>
          <p:nvPr/>
        </p:nvPicPr>
        <p:blipFill rotWithShape="1">
          <a:blip r:embed="rId4">
            <a:extLst>
              <a:ext uri="{28A0092B-C50C-407E-A947-70E740481C1C}">
                <a14:useLocalDpi xmlns:a14="http://schemas.microsoft.com/office/drawing/2010/main" val="0"/>
              </a:ext>
            </a:extLst>
          </a:blip>
          <a:srcRect l="9086" t="55971" r="49614" b="24824"/>
          <a:stretch/>
        </p:blipFill>
        <p:spPr>
          <a:xfrm>
            <a:off x="410699" y="2980754"/>
            <a:ext cx="3968135" cy="2053209"/>
          </a:xfrm>
          <a:prstGeom prst="rect">
            <a:avLst/>
          </a:prstGeom>
        </p:spPr>
      </p:pic>
      <p:pic>
        <p:nvPicPr>
          <p:cNvPr id="13" name="صورة 12">
            <a:extLst>
              <a:ext uri="{FF2B5EF4-FFF2-40B4-BE49-F238E27FC236}">
                <a16:creationId xmlns:a16="http://schemas.microsoft.com/office/drawing/2014/main" id="{43CC9EC2-9D7B-19ED-BAA2-BC36D94B4693}"/>
              </a:ext>
            </a:extLst>
          </p:cNvPr>
          <p:cNvPicPr>
            <a:picLocks noChangeAspect="1"/>
          </p:cNvPicPr>
          <p:nvPr/>
        </p:nvPicPr>
        <p:blipFill rotWithShape="1">
          <a:blip r:embed="rId4">
            <a:extLst>
              <a:ext uri="{28A0092B-C50C-407E-A947-70E740481C1C}">
                <a14:useLocalDpi xmlns:a14="http://schemas.microsoft.com/office/drawing/2010/main" val="0"/>
              </a:ext>
            </a:extLst>
          </a:blip>
          <a:srcRect l="15501" t="76517" r="57201" b="16890"/>
          <a:stretch/>
        </p:blipFill>
        <p:spPr>
          <a:xfrm>
            <a:off x="945911" y="5033963"/>
            <a:ext cx="2941244" cy="852988"/>
          </a:xfrm>
          <a:prstGeom prst="rect">
            <a:avLst/>
          </a:prstGeom>
        </p:spPr>
      </p:pic>
      <p:pic>
        <p:nvPicPr>
          <p:cNvPr id="14" name="صورة 13">
            <a:extLst>
              <a:ext uri="{FF2B5EF4-FFF2-40B4-BE49-F238E27FC236}">
                <a16:creationId xmlns:a16="http://schemas.microsoft.com/office/drawing/2014/main" id="{D1903583-D4BD-3079-EBF1-E0B2A3ED390B}"/>
              </a:ext>
            </a:extLst>
          </p:cNvPr>
          <p:cNvPicPr>
            <a:picLocks noChangeAspect="1"/>
          </p:cNvPicPr>
          <p:nvPr/>
        </p:nvPicPr>
        <p:blipFill>
          <a:blip r:embed="rId5">
            <a:extLst>
              <a:ext uri="{28A0092B-C50C-407E-A947-70E740481C1C}">
                <a14:useLocalDpi xmlns:a14="http://schemas.microsoft.com/office/drawing/2010/main" val="0"/>
              </a:ext>
            </a:extLst>
          </a:blip>
          <a:srcRect t="183" b="183"/>
          <a:stretch/>
        </p:blipFill>
        <p:spPr>
          <a:xfrm>
            <a:off x="144715" y="5986331"/>
            <a:ext cx="4680374" cy="1763150"/>
          </a:xfrm>
          <a:prstGeom prst="rect">
            <a:avLst/>
          </a:prstGeom>
        </p:spPr>
      </p:pic>
      <p:pic>
        <p:nvPicPr>
          <p:cNvPr id="15" name="صورة 14">
            <a:extLst>
              <a:ext uri="{FF2B5EF4-FFF2-40B4-BE49-F238E27FC236}">
                <a16:creationId xmlns:a16="http://schemas.microsoft.com/office/drawing/2014/main" id="{6CA99DEA-B3AF-F24C-7CE5-542AEE26726E}"/>
              </a:ext>
            </a:extLst>
          </p:cNvPr>
          <p:cNvPicPr>
            <a:picLocks noChangeAspect="1"/>
          </p:cNvPicPr>
          <p:nvPr/>
        </p:nvPicPr>
        <p:blipFill rotWithShape="1">
          <a:blip r:embed="rId4">
            <a:extLst>
              <a:ext uri="{28A0092B-C50C-407E-A947-70E740481C1C}">
                <a14:useLocalDpi xmlns:a14="http://schemas.microsoft.com/office/drawing/2010/main" val="0"/>
              </a:ext>
            </a:extLst>
          </a:blip>
          <a:srcRect l="78620" t="75872" r="11641" b="6623"/>
          <a:stretch/>
        </p:blipFill>
        <p:spPr>
          <a:xfrm>
            <a:off x="7111999" y="5620111"/>
            <a:ext cx="1314859" cy="2753608"/>
          </a:xfrm>
          <a:prstGeom prst="rect">
            <a:avLst/>
          </a:prstGeom>
        </p:spPr>
      </p:pic>
      <p:pic>
        <p:nvPicPr>
          <p:cNvPr id="16" name="صورة 15">
            <a:extLst>
              <a:ext uri="{FF2B5EF4-FFF2-40B4-BE49-F238E27FC236}">
                <a16:creationId xmlns:a16="http://schemas.microsoft.com/office/drawing/2014/main" id="{20E47C17-6839-F4C9-A605-71F3DD5EB633}"/>
              </a:ext>
            </a:extLst>
          </p:cNvPr>
          <p:cNvPicPr>
            <a:picLocks noChangeAspect="1"/>
          </p:cNvPicPr>
          <p:nvPr/>
        </p:nvPicPr>
        <p:blipFill rotWithShape="1">
          <a:blip r:embed="rId4">
            <a:extLst>
              <a:ext uri="{28A0092B-C50C-407E-A947-70E740481C1C}">
                <a14:useLocalDpi xmlns:a14="http://schemas.microsoft.com/office/drawing/2010/main" val="0"/>
              </a:ext>
            </a:extLst>
          </a:blip>
          <a:srcRect l="60599" t="73033" r="23251" b="6421"/>
          <a:stretch/>
        </p:blipFill>
        <p:spPr>
          <a:xfrm>
            <a:off x="4931644" y="5251778"/>
            <a:ext cx="2180355" cy="3231937"/>
          </a:xfrm>
          <a:prstGeom prst="rect">
            <a:avLst/>
          </a:prstGeom>
        </p:spPr>
      </p:pic>
      <p:grpSp>
        <p:nvGrpSpPr>
          <p:cNvPr id="20" name="مجموعة 19">
            <a:extLst>
              <a:ext uri="{FF2B5EF4-FFF2-40B4-BE49-F238E27FC236}">
                <a16:creationId xmlns:a16="http://schemas.microsoft.com/office/drawing/2014/main" id="{EFB424E1-7D08-99C2-2F21-D24698B52FC7}"/>
              </a:ext>
            </a:extLst>
          </p:cNvPr>
          <p:cNvGrpSpPr/>
          <p:nvPr/>
        </p:nvGrpSpPr>
        <p:grpSpPr>
          <a:xfrm>
            <a:off x="8768864" y="3671690"/>
            <a:ext cx="8286433" cy="4873758"/>
            <a:chOff x="8826371" y="2804299"/>
            <a:chExt cx="8286433" cy="4873758"/>
          </a:xfrm>
        </p:grpSpPr>
        <p:pic>
          <p:nvPicPr>
            <p:cNvPr id="9" name="صورة 8">
              <a:extLst>
                <a:ext uri="{FF2B5EF4-FFF2-40B4-BE49-F238E27FC236}">
                  <a16:creationId xmlns:a16="http://schemas.microsoft.com/office/drawing/2014/main" id="{01734E8B-DFA0-5197-D565-EAA792277A2B}"/>
                </a:ext>
              </a:extLst>
            </p:cNvPr>
            <p:cNvPicPr>
              <a:picLocks noChangeAspect="1"/>
            </p:cNvPicPr>
            <p:nvPr/>
          </p:nvPicPr>
          <p:blipFill rotWithShape="1">
            <a:blip r:embed="rId4">
              <a:extLst>
                <a:ext uri="{28A0092B-C50C-407E-A947-70E740481C1C}">
                  <a14:useLocalDpi xmlns:a14="http://schemas.microsoft.com/office/drawing/2010/main" val="0"/>
                </a:ext>
              </a:extLst>
            </a:blip>
            <a:srcRect l="11506" t="13062" r="15354" b="65577"/>
            <a:stretch/>
          </p:blipFill>
          <p:spPr>
            <a:xfrm>
              <a:off x="8826371" y="2804299"/>
              <a:ext cx="8286433" cy="4873758"/>
            </a:xfrm>
            <a:prstGeom prst="rect">
              <a:avLst/>
            </a:prstGeom>
          </p:spPr>
        </p:pic>
        <p:pic>
          <p:nvPicPr>
            <p:cNvPr id="19" name="صورة 18">
              <a:extLst>
                <a:ext uri="{FF2B5EF4-FFF2-40B4-BE49-F238E27FC236}">
                  <a16:creationId xmlns:a16="http://schemas.microsoft.com/office/drawing/2014/main" id="{899CC3A1-907D-6FC5-1035-954A5F4FD33A}"/>
                </a:ext>
              </a:extLst>
            </p:cNvPr>
            <p:cNvPicPr>
              <a:picLocks noChangeAspect="1"/>
            </p:cNvPicPr>
            <p:nvPr/>
          </p:nvPicPr>
          <p:blipFill>
            <a:blip r:embed="rId6"/>
            <a:stretch>
              <a:fillRect/>
            </a:stretch>
          </p:blipFill>
          <p:spPr>
            <a:xfrm>
              <a:off x="9598820" y="3126258"/>
              <a:ext cx="7313188" cy="4101856"/>
            </a:xfrm>
            <a:prstGeom prst="rect">
              <a:avLst/>
            </a:prstGeom>
          </p:spPr>
        </p:pic>
      </p:grpSp>
    </p:spTree>
    <p:extLst>
      <p:ext uri="{BB962C8B-B14F-4D97-AF65-F5344CB8AC3E}">
        <p14:creationId xmlns:p14="http://schemas.microsoft.com/office/powerpoint/2010/main" val="44073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1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1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1500"/>
                                        <p:tgtEl>
                                          <p:spTgt spid="10"/>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1500"/>
                                        <p:tgtEl>
                                          <p:spTgt spid="11"/>
                                        </p:tgtEl>
                                      </p:cBhvr>
                                    </p:animEffect>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1500"/>
                                        <p:tgtEl>
                                          <p:spTgt spid="12"/>
                                        </p:tgtEl>
                                      </p:cBhvr>
                                    </p:animEffect>
                                  </p:childTnLst>
                                </p:cTn>
                              </p:par>
                            </p:childTnLst>
                          </p:cTn>
                        </p:par>
                        <p:par>
                          <p:cTn id="33" fill="hold">
                            <p:stCondLst>
                              <p:cond delay="4500"/>
                            </p:stCondLst>
                            <p:childTnLst>
                              <p:par>
                                <p:cTn id="34" presetID="22" presetClass="entr" presetSubtype="1"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1500"/>
                                        <p:tgtEl>
                                          <p:spTgt spid="13"/>
                                        </p:tgtEl>
                                      </p:cBhvr>
                                    </p:animEffect>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1500"/>
                                        <p:tgtEl>
                                          <p:spTgt spid="15"/>
                                        </p:tgtEl>
                                      </p:cBhvr>
                                    </p:animEffect>
                                  </p:childTnLst>
                                </p:cTn>
                              </p:par>
                            </p:childTnLst>
                          </p:cTn>
                        </p:par>
                        <p:par>
                          <p:cTn id="41" fill="hold">
                            <p:stCondLst>
                              <p:cond delay="7500"/>
                            </p:stCondLst>
                            <p:childTnLst>
                              <p:par>
                                <p:cTn id="42" presetID="22" presetClass="entr" presetSubtype="1"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1500"/>
                                        <p:tgtEl>
                                          <p:spTgt spid="16"/>
                                        </p:tgtEl>
                                      </p:cBhvr>
                                    </p:animEffect>
                                  </p:childTnLst>
                                </p:cTn>
                              </p:par>
                            </p:childTnLst>
                          </p:cTn>
                        </p:par>
                        <p:par>
                          <p:cTn id="45" fill="hold">
                            <p:stCondLst>
                              <p:cond delay="9000"/>
                            </p:stCondLst>
                            <p:childTnLst>
                              <p:par>
                                <p:cTn id="46" presetID="2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14" name="صورة 13">
            <a:extLst>
              <a:ext uri="{FF2B5EF4-FFF2-40B4-BE49-F238E27FC236}">
                <a16:creationId xmlns:a16="http://schemas.microsoft.com/office/drawing/2014/main" id="{8C73DE0F-8C4D-FF8D-E597-E72AEC9FB7FF}"/>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CE8E46D3-8201-3A40-7245-D5F98A0CB7CC}"/>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152</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0FB8A70F-C381-B723-B0D3-DBE2284232DA}"/>
              </a:ext>
            </a:extLst>
          </p:cNvPr>
          <p:cNvPicPr>
            <a:picLocks noChangeAspect="1"/>
          </p:cNvPicPr>
          <p:nvPr/>
        </p:nvPicPr>
        <p:blipFill rotWithShape="1">
          <a:blip r:embed="rId4">
            <a:extLst>
              <a:ext uri="{28A0092B-C50C-407E-A947-70E740481C1C}">
                <a14:useLocalDpi xmlns:a14="http://schemas.microsoft.com/office/drawing/2010/main" val="0"/>
              </a:ext>
            </a:extLst>
          </a:blip>
          <a:srcRect l="77435" t="6460" r="10015" b="90077"/>
          <a:stretch/>
        </p:blipFill>
        <p:spPr>
          <a:xfrm>
            <a:off x="14925756" y="1170845"/>
            <a:ext cx="2177888" cy="721426"/>
          </a:xfrm>
          <a:prstGeom prst="rect">
            <a:avLst/>
          </a:prstGeom>
        </p:spPr>
      </p:pic>
      <p:pic>
        <p:nvPicPr>
          <p:cNvPr id="6" name="صورة 5">
            <a:extLst>
              <a:ext uri="{FF2B5EF4-FFF2-40B4-BE49-F238E27FC236}">
                <a16:creationId xmlns:a16="http://schemas.microsoft.com/office/drawing/2014/main" id="{283AFD1F-F599-AC96-84D9-594B21F73DB0}"/>
              </a:ext>
            </a:extLst>
          </p:cNvPr>
          <p:cNvPicPr>
            <a:picLocks noChangeAspect="1"/>
          </p:cNvPicPr>
          <p:nvPr/>
        </p:nvPicPr>
        <p:blipFill rotWithShape="1">
          <a:blip r:embed="rId4">
            <a:extLst>
              <a:ext uri="{28A0092B-C50C-407E-A947-70E740481C1C}">
                <a14:useLocalDpi xmlns:a14="http://schemas.microsoft.com/office/drawing/2010/main" val="0"/>
              </a:ext>
            </a:extLst>
          </a:blip>
          <a:srcRect l="54530" t="9531" r="10015" b="87834"/>
          <a:stretch/>
        </p:blipFill>
        <p:spPr>
          <a:xfrm>
            <a:off x="9633318" y="1837742"/>
            <a:ext cx="7444561" cy="664204"/>
          </a:xfrm>
          <a:prstGeom prst="rect">
            <a:avLst/>
          </a:prstGeom>
        </p:spPr>
      </p:pic>
      <p:pic>
        <p:nvPicPr>
          <p:cNvPr id="7" name="صورة 6">
            <a:extLst>
              <a:ext uri="{FF2B5EF4-FFF2-40B4-BE49-F238E27FC236}">
                <a16:creationId xmlns:a16="http://schemas.microsoft.com/office/drawing/2014/main" id="{6B724172-46BE-EDA9-05F6-56967CAFE55E}"/>
              </a:ext>
            </a:extLst>
          </p:cNvPr>
          <p:cNvPicPr>
            <a:picLocks noChangeAspect="1"/>
          </p:cNvPicPr>
          <p:nvPr/>
        </p:nvPicPr>
        <p:blipFill rotWithShape="1">
          <a:blip r:embed="rId4">
            <a:extLst>
              <a:ext uri="{28A0092B-C50C-407E-A947-70E740481C1C}">
                <a14:useLocalDpi xmlns:a14="http://schemas.microsoft.com/office/drawing/2010/main" val="0"/>
              </a:ext>
            </a:extLst>
          </a:blip>
          <a:srcRect l="22975" t="12803" r="13859" b="62112"/>
          <a:stretch/>
        </p:blipFill>
        <p:spPr>
          <a:xfrm>
            <a:off x="8953500" y="3255424"/>
            <a:ext cx="8110292" cy="4627097"/>
          </a:xfrm>
          <a:prstGeom prst="rect">
            <a:avLst/>
          </a:prstGeom>
        </p:spPr>
      </p:pic>
      <p:pic>
        <p:nvPicPr>
          <p:cNvPr id="8" name="صورة 7">
            <a:extLst>
              <a:ext uri="{FF2B5EF4-FFF2-40B4-BE49-F238E27FC236}">
                <a16:creationId xmlns:a16="http://schemas.microsoft.com/office/drawing/2014/main" id="{F6B166D4-D7DA-0742-BAEF-F7FDD08D17D2}"/>
              </a:ext>
            </a:extLst>
          </p:cNvPr>
          <p:cNvPicPr>
            <a:picLocks noChangeAspect="1"/>
          </p:cNvPicPr>
          <p:nvPr/>
        </p:nvPicPr>
        <p:blipFill rotWithShape="1">
          <a:blip r:embed="rId4">
            <a:extLst>
              <a:ext uri="{28A0092B-C50C-407E-A947-70E740481C1C}">
                <a14:useLocalDpi xmlns:a14="http://schemas.microsoft.com/office/drawing/2010/main" val="0"/>
              </a:ext>
            </a:extLst>
          </a:blip>
          <a:srcRect l="10119" t="38512" r="13670" b="37089"/>
          <a:stretch/>
        </p:blipFill>
        <p:spPr>
          <a:xfrm>
            <a:off x="355937" y="895350"/>
            <a:ext cx="7465150" cy="3265215"/>
          </a:xfrm>
          <a:prstGeom prst="rect">
            <a:avLst/>
          </a:prstGeom>
        </p:spPr>
      </p:pic>
      <p:pic>
        <p:nvPicPr>
          <p:cNvPr id="9" name="صورة 8">
            <a:extLst>
              <a:ext uri="{FF2B5EF4-FFF2-40B4-BE49-F238E27FC236}">
                <a16:creationId xmlns:a16="http://schemas.microsoft.com/office/drawing/2014/main" id="{A127DC79-ACC2-9EF0-9E18-0F765860165B}"/>
              </a:ext>
            </a:extLst>
          </p:cNvPr>
          <p:cNvPicPr>
            <a:picLocks noChangeAspect="1"/>
          </p:cNvPicPr>
          <p:nvPr/>
        </p:nvPicPr>
        <p:blipFill>
          <a:blip r:embed="rId5">
            <a:extLst>
              <a:ext uri="{28A0092B-C50C-407E-A947-70E740481C1C}">
                <a14:useLocalDpi xmlns:a14="http://schemas.microsoft.com/office/drawing/2010/main" val="0"/>
              </a:ext>
            </a:extLst>
          </a:blip>
          <a:srcRect t="130" b="130"/>
          <a:stretch/>
        </p:blipFill>
        <p:spPr>
          <a:xfrm>
            <a:off x="768441" y="4141515"/>
            <a:ext cx="7465150" cy="4051361"/>
          </a:xfrm>
          <a:prstGeom prst="rect">
            <a:avLst/>
          </a:prstGeom>
        </p:spPr>
      </p:pic>
    </p:spTree>
    <p:extLst>
      <p:ext uri="{BB962C8B-B14F-4D97-AF65-F5344CB8AC3E}">
        <p14:creationId xmlns:p14="http://schemas.microsoft.com/office/powerpoint/2010/main" val="17039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1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6C210A-B024-3EC4-0D53-78BE96D3F769}"/>
              </a:ext>
            </a:extLst>
          </p:cNvPr>
          <p:cNvPicPr>
            <a:picLocks noChangeAspect="1"/>
          </p:cNvPicPr>
          <p:nvPr/>
        </p:nvPicPr>
        <p:blipFill rotWithShape="1">
          <a:blip r:embed="rId2">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D2FFF083-EE6B-807A-B3DC-F811B4A0895D}"/>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153</a:t>
            </a:r>
            <a:endParaRPr lang="ar-SA" sz="2000" b="1" dirty="0">
              <a:solidFill>
                <a:srgbClr val="D3B99E"/>
              </a:solidFill>
              <a:latin typeface="Bahnschrift SemiLight" panose="020B0502040204020203" pitchFamily="34" charset="0"/>
              <a:cs typeface="+mj-cs"/>
            </a:endParaRPr>
          </a:p>
        </p:txBody>
      </p:sp>
      <p:pic>
        <p:nvPicPr>
          <p:cNvPr id="6" name="صورة 5">
            <a:extLst>
              <a:ext uri="{FF2B5EF4-FFF2-40B4-BE49-F238E27FC236}">
                <a16:creationId xmlns:a16="http://schemas.microsoft.com/office/drawing/2014/main" id="{3D808DBF-D70B-F698-D1B3-4040B8905293}"/>
              </a:ext>
            </a:extLst>
          </p:cNvPr>
          <p:cNvPicPr>
            <a:picLocks noChangeAspect="1"/>
          </p:cNvPicPr>
          <p:nvPr/>
        </p:nvPicPr>
        <p:blipFill rotWithShape="1">
          <a:blip r:embed="rId3">
            <a:extLst>
              <a:ext uri="{28A0092B-C50C-407E-A947-70E740481C1C}">
                <a14:useLocalDpi xmlns:a14="http://schemas.microsoft.com/office/drawing/2010/main" val="0"/>
              </a:ext>
            </a:extLst>
          </a:blip>
          <a:srcRect l="9638" t="5630" r="16394" b="67575"/>
          <a:stretch/>
        </p:blipFill>
        <p:spPr>
          <a:xfrm>
            <a:off x="4775105" y="-2205"/>
            <a:ext cx="7245541" cy="2952005"/>
          </a:xfrm>
          <a:prstGeom prst="rect">
            <a:avLst/>
          </a:prstGeom>
        </p:spPr>
      </p:pic>
      <p:pic>
        <p:nvPicPr>
          <p:cNvPr id="7" name="صورة 6">
            <a:extLst>
              <a:ext uri="{FF2B5EF4-FFF2-40B4-BE49-F238E27FC236}">
                <a16:creationId xmlns:a16="http://schemas.microsoft.com/office/drawing/2014/main" id="{61939ABC-842A-E7FF-4DD0-4D1444A599F9}"/>
              </a:ext>
            </a:extLst>
          </p:cNvPr>
          <p:cNvPicPr>
            <a:picLocks noChangeAspect="1"/>
          </p:cNvPicPr>
          <p:nvPr/>
        </p:nvPicPr>
        <p:blipFill rotWithShape="1">
          <a:blip r:embed="rId3">
            <a:extLst>
              <a:ext uri="{28A0092B-C50C-407E-A947-70E740481C1C}">
                <a14:useLocalDpi xmlns:a14="http://schemas.microsoft.com/office/drawing/2010/main" val="0"/>
              </a:ext>
            </a:extLst>
          </a:blip>
          <a:srcRect l="14214" t="32555" r="10172" b="30754"/>
          <a:stretch/>
        </p:blipFill>
        <p:spPr>
          <a:xfrm>
            <a:off x="4658741" y="3001170"/>
            <a:ext cx="7406894" cy="4042305"/>
          </a:xfrm>
          <a:prstGeom prst="rect">
            <a:avLst/>
          </a:prstGeom>
        </p:spPr>
      </p:pic>
      <p:pic>
        <p:nvPicPr>
          <p:cNvPr id="8" name="صورة 7">
            <a:extLst>
              <a:ext uri="{FF2B5EF4-FFF2-40B4-BE49-F238E27FC236}">
                <a16:creationId xmlns:a16="http://schemas.microsoft.com/office/drawing/2014/main" id="{4A823B11-FEED-8531-1A1B-FC717418B74F}"/>
              </a:ext>
            </a:extLst>
          </p:cNvPr>
          <p:cNvPicPr>
            <a:picLocks noChangeAspect="1"/>
          </p:cNvPicPr>
          <p:nvPr/>
        </p:nvPicPr>
        <p:blipFill>
          <a:blip r:embed="rId4">
            <a:extLst>
              <a:ext uri="{28A0092B-C50C-407E-A947-70E740481C1C}">
                <a14:useLocalDpi xmlns:a14="http://schemas.microsoft.com/office/drawing/2010/main" val="0"/>
              </a:ext>
            </a:extLst>
          </a:blip>
          <a:srcRect t="155" b="155"/>
          <a:stretch/>
        </p:blipFill>
        <p:spPr>
          <a:xfrm>
            <a:off x="4744371" y="6949440"/>
            <a:ext cx="7276275" cy="2663128"/>
          </a:xfrm>
          <a:prstGeom prst="rect">
            <a:avLst/>
          </a:prstGeom>
        </p:spPr>
      </p:pic>
    </p:spTree>
    <p:extLst>
      <p:ext uri="{BB962C8B-B14F-4D97-AF65-F5344CB8AC3E}">
        <p14:creationId xmlns:p14="http://schemas.microsoft.com/office/powerpoint/2010/main" val="16483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77A5E4A-E839-0640-7FE7-C733E79E0E75}"/>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4" name="صورة 23">
            <a:extLst>
              <a:ext uri="{FF2B5EF4-FFF2-40B4-BE49-F238E27FC236}">
                <a16:creationId xmlns:a16="http://schemas.microsoft.com/office/drawing/2014/main" id="{88AFA4AE-ADD8-8350-17E0-471ED0248E5E}"/>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2" name="مربع نص 1">
            <a:extLst>
              <a:ext uri="{FF2B5EF4-FFF2-40B4-BE49-F238E27FC236}">
                <a16:creationId xmlns:a16="http://schemas.microsoft.com/office/drawing/2014/main" id="{22153CE6-7E4F-F469-F69E-EAE98947DD31}"/>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154</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D81049D3-4AFB-646F-B8DA-D3780BC16FDD}"/>
              </a:ext>
            </a:extLst>
          </p:cNvPr>
          <p:cNvPicPr>
            <a:picLocks noChangeAspect="1"/>
          </p:cNvPicPr>
          <p:nvPr/>
        </p:nvPicPr>
        <p:blipFill rotWithShape="1">
          <a:blip r:embed="rId4">
            <a:extLst>
              <a:ext uri="{28A0092B-C50C-407E-A947-70E740481C1C}">
                <a14:useLocalDpi xmlns:a14="http://schemas.microsoft.com/office/drawing/2010/main" val="0"/>
              </a:ext>
            </a:extLst>
          </a:blip>
          <a:srcRect l="76734" t="6678" r="9890" b="90629"/>
          <a:stretch/>
        </p:blipFill>
        <p:spPr>
          <a:xfrm>
            <a:off x="14382276" y="901485"/>
            <a:ext cx="2808612" cy="678726"/>
          </a:xfrm>
          <a:prstGeom prst="rect">
            <a:avLst/>
          </a:prstGeom>
        </p:spPr>
      </p:pic>
      <p:pic>
        <p:nvPicPr>
          <p:cNvPr id="4" name="صورة 3">
            <a:extLst>
              <a:ext uri="{FF2B5EF4-FFF2-40B4-BE49-F238E27FC236}">
                <a16:creationId xmlns:a16="http://schemas.microsoft.com/office/drawing/2014/main" id="{73BD8657-2FB0-D885-360C-3F106F3A3F4F}"/>
              </a:ext>
            </a:extLst>
          </p:cNvPr>
          <p:cNvPicPr>
            <a:picLocks noChangeAspect="1"/>
          </p:cNvPicPr>
          <p:nvPr/>
        </p:nvPicPr>
        <p:blipFill>
          <a:blip r:embed="rId5">
            <a:extLst>
              <a:ext uri="{28A0092B-C50C-407E-A947-70E740481C1C}">
                <a14:useLocalDpi xmlns:a14="http://schemas.microsoft.com/office/drawing/2010/main" val="0"/>
              </a:ext>
            </a:extLst>
          </a:blip>
          <a:srcRect t="72" b="72"/>
          <a:stretch/>
        </p:blipFill>
        <p:spPr>
          <a:xfrm>
            <a:off x="485984" y="139779"/>
            <a:ext cx="7642016" cy="7443579"/>
          </a:xfrm>
          <a:prstGeom prst="rect">
            <a:avLst/>
          </a:prstGeom>
        </p:spPr>
      </p:pic>
      <p:pic>
        <p:nvPicPr>
          <p:cNvPr id="7" name="صورة 6">
            <a:extLst>
              <a:ext uri="{FF2B5EF4-FFF2-40B4-BE49-F238E27FC236}">
                <a16:creationId xmlns:a16="http://schemas.microsoft.com/office/drawing/2014/main" id="{4D9964E3-F6F8-B5C1-CD60-1FF3E604859B}"/>
              </a:ext>
            </a:extLst>
          </p:cNvPr>
          <p:cNvPicPr>
            <a:picLocks noChangeAspect="1"/>
          </p:cNvPicPr>
          <p:nvPr/>
        </p:nvPicPr>
        <p:blipFill rotWithShape="1">
          <a:blip r:embed="rId4">
            <a:extLst>
              <a:ext uri="{28A0092B-C50C-407E-A947-70E740481C1C}">
                <a14:useLocalDpi xmlns:a14="http://schemas.microsoft.com/office/drawing/2010/main" val="0"/>
              </a:ext>
            </a:extLst>
          </a:blip>
          <a:srcRect l="44377" t="13467" r="13832" b="70769"/>
          <a:stretch/>
        </p:blipFill>
        <p:spPr>
          <a:xfrm>
            <a:off x="9042400" y="3824249"/>
            <a:ext cx="7977237" cy="4115528"/>
          </a:xfrm>
          <a:prstGeom prst="rect">
            <a:avLst/>
          </a:prstGeom>
        </p:spPr>
      </p:pic>
      <p:pic>
        <p:nvPicPr>
          <p:cNvPr id="12" name="صورة 11">
            <a:extLst>
              <a:ext uri="{FF2B5EF4-FFF2-40B4-BE49-F238E27FC236}">
                <a16:creationId xmlns:a16="http://schemas.microsoft.com/office/drawing/2014/main" id="{48A8FF70-2390-58C5-299A-E82BDD34C4B1}"/>
              </a:ext>
            </a:extLst>
          </p:cNvPr>
          <p:cNvPicPr>
            <a:picLocks noChangeAspect="1"/>
          </p:cNvPicPr>
          <p:nvPr/>
        </p:nvPicPr>
        <p:blipFill>
          <a:blip r:embed="rId6">
            <a:extLst>
              <a:ext uri="{28A0092B-C50C-407E-A947-70E740481C1C}">
                <a14:useLocalDpi xmlns:a14="http://schemas.microsoft.com/office/drawing/2010/main" val="0"/>
              </a:ext>
            </a:extLst>
          </a:blip>
          <a:srcRect t="1618" b="1618"/>
          <a:stretch/>
        </p:blipFill>
        <p:spPr>
          <a:xfrm>
            <a:off x="2637776" y="7850325"/>
            <a:ext cx="1580476" cy="1529329"/>
          </a:xfrm>
          <a:prstGeom prst="rect">
            <a:avLst/>
          </a:prstGeom>
        </p:spPr>
      </p:pic>
      <p:pic>
        <p:nvPicPr>
          <p:cNvPr id="13" name="صورة 12">
            <a:extLst>
              <a:ext uri="{FF2B5EF4-FFF2-40B4-BE49-F238E27FC236}">
                <a16:creationId xmlns:a16="http://schemas.microsoft.com/office/drawing/2014/main" id="{B37C095C-FBBC-E5DC-D86C-636D671D65AF}"/>
              </a:ext>
            </a:extLst>
          </p:cNvPr>
          <p:cNvPicPr>
            <a:picLocks noChangeAspect="1"/>
          </p:cNvPicPr>
          <p:nvPr/>
        </p:nvPicPr>
        <p:blipFill rotWithShape="1">
          <a:blip r:embed="rId4">
            <a:extLst>
              <a:ext uri="{28A0092B-C50C-407E-A947-70E740481C1C}">
                <a14:useLocalDpi xmlns:a14="http://schemas.microsoft.com/office/drawing/2010/main" val="0"/>
              </a:ext>
            </a:extLst>
          </a:blip>
          <a:srcRect l="32534" t="81169" r="34456" b="7394"/>
          <a:stretch/>
        </p:blipFill>
        <p:spPr>
          <a:xfrm>
            <a:off x="4469235" y="7939777"/>
            <a:ext cx="3556791" cy="1479039"/>
          </a:xfrm>
          <a:prstGeom prst="rect">
            <a:avLst/>
          </a:prstGeom>
        </p:spPr>
      </p:pic>
      <p:grpSp>
        <p:nvGrpSpPr>
          <p:cNvPr id="15" name="مجموعة 14">
            <a:extLst>
              <a:ext uri="{FF2B5EF4-FFF2-40B4-BE49-F238E27FC236}">
                <a16:creationId xmlns:a16="http://schemas.microsoft.com/office/drawing/2014/main" id="{5D12E2AE-594C-C652-0D19-FAF1A89075F2}"/>
              </a:ext>
            </a:extLst>
          </p:cNvPr>
          <p:cNvGrpSpPr/>
          <p:nvPr/>
        </p:nvGrpSpPr>
        <p:grpSpPr>
          <a:xfrm>
            <a:off x="9042400" y="1670049"/>
            <a:ext cx="8076674" cy="1277112"/>
            <a:chOff x="9042400" y="1670049"/>
            <a:chExt cx="8076674" cy="1277112"/>
          </a:xfrm>
        </p:grpSpPr>
        <p:pic>
          <p:nvPicPr>
            <p:cNvPr id="6" name="صورة 5">
              <a:extLst>
                <a:ext uri="{FF2B5EF4-FFF2-40B4-BE49-F238E27FC236}">
                  <a16:creationId xmlns:a16="http://schemas.microsoft.com/office/drawing/2014/main" id="{8FD10D95-973A-8A0D-1495-D328CE153C29}"/>
                </a:ext>
              </a:extLst>
            </p:cNvPr>
            <p:cNvPicPr>
              <a:picLocks noChangeAspect="1"/>
            </p:cNvPicPr>
            <p:nvPr/>
          </p:nvPicPr>
          <p:blipFill rotWithShape="1">
            <a:blip r:embed="rId4">
              <a:extLst>
                <a:ext uri="{28A0092B-C50C-407E-A947-70E740481C1C}">
                  <a14:useLocalDpi xmlns:a14="http://schemas.microsoft.com/office/drawing/2010/main" val="0"/>
                </a:ext>
              </a:extLst>
            </a:blip>
            <a:srcRect l="51645" t="9550" r="9890" b="88005"/>
            <a:stretch/>
          </p:blipFill>
          <p:spPr>
            <a:xfrm>
              <a:off x="9042400" y="1670049"/>
              <a:ext cx="8076674" cy="616371"/>
            </a:xfrm>
            <a:prstGeom prst="rect">
              <a:avLst/>
            </a:prstGeom>
          </p:spPr>
        </p:pic>
        <p:pic>
          <p:nvPicPr>
            <p:cNvPr id="14" name="صورة 13">
              <a:extLst>
                <a:ext uri="{FF2B5EF4-FFF2-40B4-BE49-F238E27FC236}">
                  <a16:creationId xmlns:a16="http://schemas.microsoft.com/office/drawing/2014/main" id="{E22C8AF7-8920-C2D8-6030-6E1ED8D89BF1}"/>
                </a:ext>
              </a:extLst>
            </p:cNvPr>
            <p:cNvPicPr>
              <a:picLocks noChangeAspect="1"/>
            </p:cNvPicPr>
            <p:nvPr/>
          </p:nvPicPr>
          <p:blipFill rotWithShape="1">
            <a:blip r:embed="rId4">
              <a:extLst>
                <a:ext uri="{28A0092B-C50C-407E-A947-70E740481C1C}">
                  <a14:useLocalDpi xmlns:a14="http://schemas.microsoft.com/office/drawing/2010/main" val="0"/>
                </a:ext>
              </a:extLst>
            </a:blip>
            <a:srcRect l="27574" t="9302" r="48445" b="87967"/>
            <a:stretch/>
          </p:blipFill>
          <p:spPr>
            <a:xfrm>
              <a:off x="11971399" y="2258937"/>
              <a:ext cx="5035243" cy="688224"/>
            </a:xfrm>
            <a:prstGeom prst="rect">
              <a:avLst/>
            </a:prstGeom>
          </p:spPr>
        </p:pic>
      </p:grpSp>
    </p:spTree>
    <p:extLst>
      <p:ext uri="{BB962C8B-B14F-4D97-AF65-F5344CB8AC3E}">
        <p14:creationId xmlns:p14="http://schemas.microsoft.com/office/powerpoint/2010/main" val="8110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right)">
                                      <p:cBhvr>
                                        <p:cTn id="14" dur="1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3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7EAA996-4203-428F-3E7E-A488BAC06C7B}"/>
              </a:ext>
            </a:extLst>
          </p:cNvPr>
          <p:cNvPicPr>
            <a:picLocks noChangeAspect="1"/>
          </p:cNvPicPr>
          <p:nvPr/>
        </p:nvPicPr>
        <p:blipFill rotWithShape="1">
          <a:blip r:embed="rId2">
            <a:extLst>
              <a:ext uri="{28A0092B-C50C-407E-A947-70E740481C1C}">
                <a14:useLocalDpi xmlns:a14="http://schemas.microsoft.com/office/drawing/2010/main" val="0"/>
              </a:ext>
            </a:extLst>
          </a:blip>
          <a:srcRect l="1362" t="3404" r="3524" b="3404"/>
          <a:stretch/>
        </p:blipFill>
        <p:spPr>
          <a:xfrm>
            <a:off x="4281714" y="3239"/>
            <a:ext cx="8694057" cy="9717024"/>
          </a:xfrm>
          <a:prstGeom prst="rect">
            <a:avLst/>
          </a:prstGeom>
        </p:spPr>
      </p:pic>
      <p:sp>
        <p:nvSpPr>
          <p:cNvPr id="2" name="مستطيل 1">
            <a:extLst>
              <a:ext uri="{FF2B5EF4-FFF2-40B4-BE49-F238E27FC236}">
                <a16:creationId xmlns:a16="http://schemas.microsoft.com/office/drawing/2014/main" id="{3F1C21F5-F6A8-F913-DEBF-A1E93AC1F112}"/>
              </a:ext>
            </a:extLst>
          </p:cNvPr>
          <p:cNvSpPr/>
          <p:nvPr/>
        </p:nvSpPr>
        <p:spPr>
          <a:xfrm>
            <a:off x="5969000" y="369888"/>
            <a:ext cx="6270627" cy="1801811"/>
          </a:xfrm>
          <a:prstGeom prst="rect">
            <a:avLst/>
          </a:prstGeom>
          <a:solidFill>
            <a:srgbClr val="367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 name="مستطيل 2">
            <a:extLst>
              <a:ext uri="{FF2B5EF4-FFF2-40B4-BE49-F238E27FC236}">
                <a16:creationId xmlns:a16="http://schemas.microsoft.com/office/drawing/2014/main" id="{94BDB9BC-9127-4F69-0EE6-FF39D5EA1D0D}"/>
              </a:ext>
            </a:extLst>
          </p:cNvPr>
          <p:cNvSpPr/>
          <p:nvPr/>
        </p:nvSpPr>
        <p:spPr>
          <a:xfrm>
            <a:off x="8716631" y="7956550"/>
            <a:ext cx="3576969" cy="1419225"/>
          </a:xfrm>
          <a:prstGeom prst="rect">
            <a:avLst/>
          </a:prstGeom>
          <a:solidFill>
            <a:srgbClr val="4A91A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E41C1028-4192-E3CD-D50C-6D15CE5B13CA}"/>
              </a:ext>
            </a:extLst>
          </p:cNvPr>
          <p:cNvSpPr/>
          <p:nvPr/>
        </p:nvSpPr>
        <p:spPr>
          <a:xfrm>
            <a:off x="5094514" y="2538348"/>
            <a:ext cx="4485255" cy="4892966"/>
          </a:xfrm>
          <a:prstGeom prst="roundRect">
            <a:avLst>
              <a:gd name="adj" fmla="val 3428"/>
            </a:avLst>
          </a:prstGeom>
          <a:solidFill>
            <a:srgbClr val="034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320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CE6"/>
        </a:solidFill>
        <a:effectLst/>
      </p:bgPr>
    </p:bg>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CDA7E092-579A-70CE-5F25-24DEAB321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0348"/>
            <a:ext cx="2108909" cy="1289915"/>
          </a:xfrm>
          <a:prstGeom prst="rect">
            <a:avLst/>
          </a:prstGeom>
        </p:spPr>
      </p:pic>
      <p:sp>
        <p:nvSpPr>
          <p:cNvPr id="3" name="مربع نص 2">
            <a:extLst>
              <a:ext uri="{FF2B5EF4-FFF2-40B4-BE49-F238E27FC236}">
                <a16:creationId xmlns:a16="http://schemas.microsoft.com/office/drawing/2014/main" id="{A3050B32-469F-5C3B-55EB-28E4AA9B4432}"/>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155</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5E69AC09-F198-46AA-7AEB-1534457533B8}"/>
              </a:ext>
            </a:extLst>
          </p:cNvPr>
          <p:cNvPicPr>
            <a:picLocks noChangeAspect="1"/>
          </p:cNvPicPr>
          <p:nvPr/>
        </p:nvPicPr>
        <p:blipFill rotWithShape="1">
          <a:blip r:embed="rId3">
            <a:extLst>
              <a:ext uri="{28A0092B-C50C-407E-A947-70E740481C1C}">
                <a14:useLocalDpi xmlns:a14="http://schemas.microsoft.com/office/drawing/2010/main" val="0"/>
              </a:ext>
            </a:extLst>
          </a:blip>
          <a:srcRect l="59520" t="1551" r="4555" b="86784"/>
          <a:stretch/>
        </p:blipFill>
        <p:spPr>
          <a:xfrm>
            <a:off x="14192250" y="0"/>
            <a:ext cx="2908300" cy="1133447"/>
          </a:xfrm>
          <a:prstGeom prst="rect">
            <a:avLst/>
          </a:prstGeom>
        </p:spPr>
      </p:pic>
      <p:pic>
        <p:nvPicPr>
          <p:cNvPr id="6" name="صورة 5">
            <a:extLst>
              <a:ext uri="{FF2B5EF4-FFF2-40B4-BE49-F238E27FC236}">
                <a16:creationId xmlns:a16="http://schemas.microsoft.com/office/drawing/2014/main" id="{1BD0A251-9204-CEB3-A135-03816D91C55E}"/>
              </a:ext>
            </a:extLst>
          </p:cNvPr>
          <p:cNvPicPr>
            <a:picLocks noChangeAspect="1"/>
          </p:cNvPicPr>
          <p:nvPr/>
        </p:nvPicPr>
        <p:blipFill rotWithShape="1">
          <a:blip r:embed="rId3">
            <a:extLst>
              <a:ext uri="{28A0092B-C50C-407E-A947-70E740481C1C}">
                <a14:useLocalDpi xmlns:a14="http://schemas.microsoft.com/office/drawing/2010/main" val="0"/>
              </a:ext>
            </a:extLst>
          </a:blip>
          <a:srcRect l="78522" t="14312" r="10457" b="81898"/>
          <a:stretch/>
        </p:blipFill>
        <p:spPr>
          <a:xfrm>
            <a:off x="15534396" y="1512916"/>
            <a:ext cx="1436857" cy="593151"/>
          </a:xfrm>
          <a:prstGeom prst="rect">
            <a:avLst/>
          </a:prstGeom>
        </p:spPr>
      </p:pic>
      <p:pic>
        <p:nvPicPr>
          <p:cNvPr id="7" name="صورة 6">
            <a:extLst>
              <a:ext uri="{FF2B5EF4-FFF2-40B4-BE49-F238E27FC236}">
                <a16:creationId xmlns:a16="http://schemas.microsoft.com/office/drawing/2014/main" id="{2B985A9D-0C6D-1B4D-557D-54A4EA4EA586}"/>
              </a:ext>
            </a:extLst>
          </p:cNvPr>
          <p:cNvPicPr>
            <a:picLocks noChangeAspect="1"/>
          </p:cNvPicPr>
          <p:nvPr/>
        </p:nvPicPr>
        <p:blipFill rotWithShape="1">
          <a:blip r:embed="rId3">
            <a:extLst>
              <a:ext uri="{28A0092B-C50C-407E-A947-70E740481C1C}">
                <a14:useLocalDpi xmlns:a14="http://schemas.microsoft.com/office/drawing/2010/main" val="0"/>
              </a:ext>
            </a:extLst>
          </a:blip>
          <a:srcRect l="58972" t="18789" r="10966" b="76376"/>
          <a:stretch/>
        </p:blipFill>
        <p:spPr>
          <a:xfrm>
            <a:off x="13051856" y="2232328"/>
            <a:ext cx="3919397" cy="756779"/>
          </a:xfrm>
          <a:prstGeom prst="rect">
            <a:avLst/>
          </a:prstGeom>
        </p:spPr>
      </p:pic>
      <p:pic>
        <p:nvPicPr>
          <p:cNvPr id="8" name="صورة 7">
            <a:extLst>
              <a:ext uri="{FF2B5EF4-FFF2-40B4-BE49-F238E27FC236}">
                <a16:creationId xmlns:a16="http://schemas.microsoft.com/office/drawing/2014/main" id="{E2092898-E923-912D-B7B6-63193D714FC5}"/>
              </a:ext>
            </a:extLst>
          </p:cNvPr>
          <p:cNvPicPr>
            <a:picLocks noChangeAspect="1"/>
          </p:cNvPicPr>
          <p:nvPr/>
        </p:nvPicPr>
        <p:blipFill rotWithShape="1">
          <a:blip r:embed="rId4">
            <a:extLst>
              <a:ext uri="{28A0092B-C50C-407E-A947-70E740481C1C}">
                <a14:useLocalDpi xmlns:a14="http://schemas.microsoft.com/office/drawing/2010/main" val="0"/>
              </a:ext>
            </a:extLst>
          </a:blip>
          <a:srcRect l="731" t="4872" b="6987"/>
          <a:stretch/>
        </p:blipFill>
        <p:spPr>
          <a:xfrm>
            <a:off x="2689859" y="260350"/>
            <a:ext cx="9320673" cy="9226550"/>
          </a:xfrm>
          <a:prstGeom prst="rect">
            <a:avLst/>
          </a:prstGeom>
        </p:spPr>
      </p:pic>
      <p:pic>
        <p:nvPicPr>
          <p:cNvPr id="10" name="صورة 9">
            <a:extLst>
              <a:ext uri="{FF2B5EF4-FFF2-40B4-BE49-F238E27FC236}">
                <a16:creationId xmlns:a16="http://schemas.microsoft.com/office/drawing/2014/main" id="{DE994801-CE67-0F3B-8053-6F2863AF5D6B}"/>
              </a:ext>
            </a:extLst>
          </p:cNvPr>
          <p:cNvPicPr>
            <a:picLocks noChangeAspect="1"/>
          </p:cNvPicPr>
          <p:nvPr/>
        </p:nvPicPr>
        <p:blipFill>
          <a:blip r:embed="rId5"/>
          <a:stretch>
            <a:fillRect/>
          </a:stretch>
        </p:blipFill>
        <p:spPr>
          <a:xfrm>
            <a:off x="4481640" y="861810"/>
            <a:ext cx="7387741" cy="1162346"/>
          </a:xfrm>
          <a:prstGeom prst="rect">
            <a:avLst/>
          </a:prstGeom>
        </p:spPr>
      </p:pic>
      <p:pic>
        <p:nvPicPr>
          <p:cNvPr id="12" name="صورة 11">
            <a:extLst>
              <a:ext uri="{FF2B5EF4-FFF2-40B4-BE49-F238E27FC236}">
                <a16:creationId xmlns:a16="http://schemas.microsoft.com/office/drawing/2014/main" id="{45146343-31C3-A9C8-B402-91146E496A0A}"/>
              </a:ext>
            </a:extLst>
          </p:cNvPr>
          <p:cNvPicPr>
            <a:picLocks noChangeAspect="1"/>
          </p:cNvPicPr>
          <p:nvPr/>
        </p:nvPicPr>
        <p:blipFill>
          <a:blip r:embed="rId6"/>
          <a:stretch>
            <a:fillRect/>
          </a:stretch>
        </p:blipFill>
        <p:spPr>
          <a:xfrm>
            <a:off x="5283922" y="2286284"/>
            <a:ext cx="6570945" cy="673349"/>
          </a:xfrm>
          <a:prstGeom prst="rect">
            <a:avLst/>
          </a:prstGeom>
        </p:spPr>
      </p:pic>
      <p:pic>
        <p:nvPicPr>
          <p:cNvPr id="14" name="صورة 13">
            <a:extLst>
              <a:ext uri="{FF2B5EF4-FFF2-40B4-BE49-F238E27FC236}">
                <a16:creationId xmlns:a16="http://schemas.microsoft.com/office/drawing/2014/main" id="{D8F93637-668C-9434-8F66-314D8BA91B5E}"/>
              </a:ext>
            </a:extLst>
          </p:cNvPr>
          <p:cNvPicPr>
            <a:picLocks noChangeAspect="1"/>
          </p:cNvPicPr>
          <p:nvPr/>
        </p:nvPicPr>
        <p:blipFill>
          <a:blip r:embed="rId7"/>
          <a:stretch>
            <a:fillRect/>
          </a:stretch>
        </p:blipFill>
        <p:spPr>
          <a:xfrm>
            <a:off x="6090851" y="3111267"/>
            <a:ext cx="5778530" cy="673349"/>
          </a:xfrm>
          <a:prstGeom prst="rect">
            <a:avLst/>
          </a:prstGeom>
        </p:spPr>
      </p:pic>
      <p:pic>
        <p:nvPicPr>
          <p:cNvPr id="16" name="صورة 15">
            <a:extLst>
              <a:ext uri="{FF2B5EF4-FFF2-40B4-BE49-F238E27FC236}">
                <a16:creationId xmlns:a16="http://schemas.microsoft.com/office/drawing/2014/main" id="{83203D54-F3D4-6EE6-1516-3E74A53CD303}"/>
              </a:ext>
            </a:extLst>
          </p:cNvPr>
          <p:cNvPicPr>
            <a:picLocks noChangeAspect="1"/>
          </p:cNvPicPr>
          <p:nvPr/>
        </p:nvPicPr>
        <p:blipFill>
          <a:blip r:embed="rId8"/>
          <a:stretch>
            <a:fillRect/>
          </a:stretch>
        </p:blipFill>
        <p:spPr>
          <a:xfrm>
            <a:off x="6842046" y="3888279"/>
            <a:ext cx="4998307" cy="607118"/>
          </a:xfrm>
          <a:prstGeom prst="rect">
            <a:avLst/>
          </a:prstGeom>
        </p:spPr>
      </p:pic>
      <p:pic>
        <p:nvPicPr>
          <p:cNvPr id="18" name="صورة 17">
            <a:extLst>
              <a:ext uri="{FF2B5EF4-FFF2-40B4-BE49-F238E27FC236}">
                <a16:creationId xmlns:a16="http://schemas.microsoft.com/office/drawing/2014/main" id="{00ECC142-5232-3E1E-95E3-2463F7D9DB65}"/>
              </a:ext>
            </a:extLst>
          </p:cNvPr>
          <p:cNvPicPr>
            <a:picLocks noChangeAspect="1"/>
          </p:cNvPicPr>
          <p:nvPr/>
        </p:nvPicPr>
        <p:blipFill>
          <a:blip r:embed="rId9"/>
          <a:stretch>
            <a:fillRect/>
          </a:stretch>
        </p:blipFill>
        <p:spPr>
          <a:xfrm>
            <a:off x="4690336" y="4764808"/>
            <a:ext cx="7150017" cy="551926"/>
          </a:xfrm>
          <a:prstGeom prst="rect">
            <a:avLst/>
          </a:prstGeom>
        </p:spPr>
      </p:pic>
      <p:pic>
        <p:nvPicPr>
          <p:cNvPr id="20" name="صورة 19">
            <a:extLst>
              <a:ext uri="{FF2B5EF4-FFF2-40B4-BE49-F238E27FC236}">
                <a16:creationId xmlns:a16="http://schemas.microsoft.com/office/drawing/2014/main" id="{AAFE60EE-643F-EE30-684D-0A4CDD8BD037}"/>
              </a:ext>
            </a:extLst>
          </p:cNvPr>
          <p:cNvPicPr>
            <a:picLocks noChangeAspect="1"/>
          </p:cNvPicPr>
          <p:nvPr/>
        </p:nvPicPr>
        <p:blipFill>
          <a:blip r:embed="rId10"/>
          <a:stretch>
            <a:fillRect/>
          </a:stretch>
        </p:blipFill>
        <p:spPr>
          <a:xfrm>
            <a:off x="6681240" y="5587073"/>
            <a:ext cx="5144599" cy="529849"/>
          </a:xfrm>
          <a:prstGeom prst="rect">
            <a:avLst/>
          </a:prstGeom>
        </p:spPr>
      </p:pic>
      <p:pic>
        <p:nvPicPr>
          <p:cNvPr id="22" name="صورة 21">
            <a:extLst>
              <a:ext uri="{FF2B5EF4-FFF2-40B4-BE49-F238E27FC236}">
                <a16:creationId xmlns:a16="http://schemas.microsoft.com/office/drawing/2014/main" id="{5225B005-4B88-65DD-8EA5-ED2A1B612EAA}"/>
              </a:ext>
            </a:extLst>
          </p:cNvPr>
          <p:cNvPicPr>
            <a:picLocks noChangeAspect="1"/>
          </p:cNvPicPr>
          <p:nvPr/>
        </p:nvPicPr>
        <p:blipFill>
          <a:blip r:embed="rId11"/>
          <a:stretch>
            <a:fillRect/>
          </a:stretch>
        </p:blipFill>
        <p:spPr>
          <a:xfrm>
            <a:off x="7331136" y="6336806"/>
            <a:ext cx="4480189" cy="607118"/>
          </a:xfrm>
          <a:prstGeom prst="rect">
            <a:avLst/>
          </a:prstGeom>
        </p:spPr>
      </p:pic>
      <p:pic>
        <p:nvPicPr>
          <p:cNvPr id="24" name="صورة 23">
            <a:extLst>
              <a:ext uri="{FF2B5EF4-FFF2-40B4-BE49-F238E27FC236}">
                <a16:creationId xmlns:a16="http://schemas.microsoft.com/office/drawing/2014/main" id="{99904B33-BA66-1DF2-354B-A0429FC81176}"/>
              </a:ext>
            </a:extLst>
          </p:cNvPr>
          <p:cNvPicPr>
            <a:picLocks noChangeAspect="1"/>
          </p:cNvPicPr>
          <p:nvPr/>
        </p:nvPicPr>
        <p:blipFill>
          <a:blip r:embed="rId12"/>
          <a:stretch>
            <a:fillRect/>
          </a:stretch>
        </p:blipFill>
        <p:spPr>
          <a:xfrm>
            <a:off x="7060907" y="7162174"/>
            <a:ext cx="4705723" cy="562964"/>
          </a:xfrm>
          <a:prstGeom prst="rect">
            <a:avLst/>
          </a:prstGeom>
        </p:spPr>
      </p:pic>
      <p:pic>
        <p:nvPicPr>
          <p:cNvPr id="26" name="صورة 25">
            <a:extLst>
              <a:ext uri="{FF2B5EF4-FFF2-40B4-BE49-F238E27FC236}">
                <a16:creationId xmlns:a16="http://schemas.microsoft.com/office/drawing/2014/main" id="{C45C1B30-2B79-B4B4-5D91-2C73E5219ADB}"/>
              </a:ext>
            </a:extLst>
          </p:cNvPr>
          <p:cNvPicPr>
            <a:picLocks noChangeAspect="1"/>
          </p:cNvPicPr>
          <p:nvPr/>
        </p:nvPicPr>
        <p:blipFill>
          <a:blip r:embed="rId13"/>
          <a:stretch>
            <a:fillRect/>
          </a:stretch>
        </p:blipFill>
        <p:spPr>
          <a:xfrm>
            <a:off x="6753810" y="7942188"/>
            <a:ext cx="5077548" cy="596080"/>
          </a:xfrm>
          <a:prstGeom prst="rect">
            <a:avLst/>
          </a:prstGeom>
        </p:spPr>
      </p:pic>
      <p:pic>
        <p:nvPicPr>
          <p:cNvPr id="28" name="صورة 27">
            <a:extLst>
              <a:ext uri="{FF2B5EF4-FFF2-40B4-BE49-F238E27FC236}">
                <a16:creationId xmlns:a16="http://schemas.microsoft.com/office/drawing/2014/main" id="{5D35FB71-72B4-9D9A-50E4-50755ABA855F}"/>
              </a:ext>
            </a:extLst>
          </p:cNvPr>
          <p:cNvPicPr>
            <a:picLocks noChangeAspect="1"/>
          </p:cNvPicPr>
          <p:nvPr/>
        </p:nvPicPr>
        <p:blipFill>
          <a:blip r:embed="rId14"/>
          <a:stretch>
            <a:fillRect/>
          </a:stretch>
        </p:blipFill>
        <p:spPr>
          <a:xfrm>
            <a:off x="6302743" y="8737597"/>
            <a:ext cx="5528615" cy="629195"/>
          </a:xfrm>
          <a:prstGeom prst="rect">
            <a:avLst/>
          </a:prstGeom>
        </p:spPr>
      </p:pic>
      <p:sp>
        <p:nvSpPr>
          <p:cNvPr id="2" name="مربع نص 1">
            <a:extLst>
              <a:ext uri="{FF2B5EF4-FFF2-40B4-BE49-F238E27FC236}">
                <a16:creationId xmlns:a16="http://schemas.microsoft.com/office/drawing/2014/main" id="{5998CDC2-6700-3ACA-A216-59A368193DA8}"/>
              </a:ext>
            </a:extLst>
          </p:cNvPr>
          <p:cNvSpPr txBox="1"/>
          <p:nvPr/>
        </p:nvSpPr>
        <p:spPr>
          <a:xfrm>
            <a:off x="3514616" y="956494"/>
            <a:ext cx="862450" cy="1091208"/>
          </a:xfrm>
          <a:prstGeom prst="rect">
            <a:avLst/>
          </a:prstGeom>
          <a:noFill/>
        </p:spPr>
        <p:txBody>
          <a:bodyPr wrap="square" rtlCol="1">
            <a:spAutoFit/>
          </a:bodyPr>
          <a:lstStyle/>
          <a:p>
            <a:r>
              <a:rPr lang="ar-SA" sz="7200" dirty="0">
                <a:solidFill>
                  <a:srgbClr val="0000FF"/>
                </a:solidFill>
                <a:sym typeface="Wingdings" panose="05000000000000000000" pitchFamily="2" charset="2"/>
              </a:rPr>
              <a:t></a:t>
            </a:r>
            <a:endParaRPr lang="ar-SA" sz="7200" dirty="0">
              <a:solidFill>
                <a:srgbClr val="0000FF"/>
              </a:solidFill>
            </a:endParaRPr>
          </a:p>
        </p:txBody>
      </p:sp>
      <p:sp>
        <p:nvSpPr>
          <p:cNvPr id="4" name="مربع نص 3">
            <a:extLst>
              <a:ext uri="{FF2B5EF4-FFF2-40B4-BE49-F238E27FC236}">
                <a16:creationId xmlns:a16="http://schemas.microsoft.com/office/drawing/2014/main" id="{21E15157-B0E6-C8D1-608A-9F0021E02A53}"/>
              </a:ext>
            </a:extLst>
          </p:cNvPr>
          <p:cNvSpPr txBox="1"/>
          <p:nvPr/>
        </p:nvSpPr>
        <p:spPr>
          <a:xfrm>
            <a:off x="2705158" y="1844803"/>
            <a:ext cx="862450" cy="1569660"/>
          </a:xfrm>
          <a:prstGeom prst="rect">
            <a:avLst/>
          </a:prstGeom>
          <a:noFill/>
        </p:spPr>
        <p:txBody>
          <a:bodyPr wrap="square" rtlCol="1">
            <a:spAutoFit/>
          </a:bodyPr>
          <a:lstStyle/>
          <a:p>
            <a:pPr algn="ctr"/>
            <a:r>
              <a:rPr lang="en-US" sz="9600" dirty="0">
                <a:solidFill>
                  <a:srgbClr val="FF0000"/>
                </a:solidFill>
                <a:latin typeface="Abadi" panose="020B0604020202020204" pitchFamily="34" charset="0"/>
              </a:rPr>
              <a:t>ˣ</a:t>
            </a:r>
            <a:endParaRPr lang="ar-SA" sz="9600" dirty="0">
              <a:solidFill>
                <a:srgbClr val="FF0000"/>
              </a:solidFill>
            </a:endParaRPr>
          </a:p>
        </p:txBody>
      </p:sp>
      <p:sp>
        <p:nvSpPr>
          <p:cNvPr id="11" name="مربع نص 10">
            <a:extLst>
              <a:ext uri="{FF2B5EF4-FFF2-40B4-BE49-F238E27FC236}">
                <a16:creationId xmlns:a16="http://schemas.microsoft.com/office/drawing/2014/main" id="{26981E06-C017-4623-61F3-9BD4B2457304}"/>
              </a:ext>
            </a:extLst>
          </p:cNvPr>
          <p:cNvSpPr txBox="1"/>
          <p:nvPr/>
        </p:nvSpPr>
        <p:spPr>
          <a:xfrm>
            <a:off x="3495161" y="2880138"/>
            <a:ext cx="862450" cy="1091208"/>
          </a:xfrm>
          <a:prstGeom prst="rect">
            <a:avLst/>
          </a:prstGeom>
          <a:noFill/>
        </p:spPr>
        <p:txBody>
          <a:bodyPr wrap="square" rtlCol="1">
            <a:spAutoFit/>
          </a:bodyPr>
          <a:lstStyle/>
          <a:p>
            <a:r>
              <a:rPr lang="ar-SA" sz="7200" dirty="0">
                <a:solidFill>
                  <a:srgbClr val="0000FF"/>
                </a:solidFill>
                <a:sym typeface="Wingdings" panose="05000000000000000000" pitchFamily="2" charset="2"/>
              </a:rPr>
              <a:t></a:t>
            </a:r>
            <a:endParaRPr lang="ar-SA" sz="7200" dirty="0">
              <a:solidFill>
                <a:srgbClr val="0000FF"/>
              </a:solidFill>
            </a:endParaRPr>
          </a:p>
        </p:txBody>
      </p:sp>
      <p:sp>
        <p:nvSpPr>
          <p:cNvPr id="13" name="مربع نص 12">
            <a:extLst>
              <a:ext uri="{FF2B5EF4-FFF2-40B4-BE49-F238E27FC236}">
                <a16:creationId xmlns:a16="http://schemas.microsoft.com/office/drawing/2014/main" id="{BBA81C98-1C11-0EBC-905D-915034B6EF9C}"/>
              </a:ext>
            </a:extLst>
          </p:cNvPr>
          <p:cNvSpPr txBox="1"/>
          <p:nvPr/>
        </p:nvSpPr>
        <p:spPr>
          <a:xfrm>
            <a:off x="3476111" y="3677808"/>
            <a:ext cx="862450" cy="1091208"/>
          </a:xfrm>
          <a:prstGeom prst="rect">
            <a:avLst/>
          </a:prstGeom>
          <a:noFill/>
        </p:spPr>
        <p:txBody>
          <a:bodyPr wrap="square" rtlCol="1">
            <a:spAutoFit/>
          </a:bodyPr>
          <a:lstStyle/>
          <a:p>
            <a:r>
              <a:rPr lang="ar-SA" sz="7200" dirty="0">
                <a:solidFill>
                  <a:srgbClr val="0000FF"/>
                </a:solidFill>
                <a:sym typeface="Wingdings" panose="05000000000000000000" pitchFamily="2" charset="2"/>
              </a:rPr>
              <a:t></a:t>
            </a:r>
            <a:endParaRPr lang="ar-SA" sz="7200" dirty="0">
              <a:solidFill>
                <a:srgbClr val="0000FF"/>
              </a:solidFill>
            </a:endParaRPr>
          </a:p>
        </p:txBody>
      </p:sp>
      <p:sp>
        <p:nvSpPr>
          <p:cNvPr id="15" name="مربع نص 14">
            <a:extLst>
              <a:ext uri="{FF2B5EF4-FFF2-40B4-BE49-F238E27FC236}">
                <a16:creationId xmlns:a16="http://schemas.microsoft.com/office/drawing/2014/main" id="{FDE52BDF-EA2B-DFA6-AE66-F7C97A540C39}"/>
              </a:ext>
            </a:extLst>
          </p:cNvPr>
          <p:cNvSpPr txBox="1"/>
          <p:nvPr/>
        </p:nvSpPr>
        <p:spPr>
          <a:xfrm>
            <a:off x="3476111" y="4494123"/>
            <a:ext cx="862450" cy="1091208"/>
          </a:xfrm>
          <a:prstGeom prst="rect">
            <a:avLst/>
          </a:prstGeom>
          <a:noFill/>
        </p:spPr>
        <p:txBody>
          <a:bodyPr wrap="square" rtlCol="1">
            <a:spAutoFit/>
          </a:bodyPr>
          <a:lstStyle/>
          <a:p>
            <a:r>
              <a:rPr lang="ar-SA" sz="7200" dirty="0">
                <a:solidFill>
                  <a:srgbClr val="0000FF"/>
                </a:solidFill>
                <a:sym typeface="Wingdings" panose="05000000000000000000" pitchFamily="2" charset="2"/>
              </a:rPr>
              <a:t></a:t>
            </a:r>
            <a:endParaRPr lang="ar-SA" sz="7200" dirty="0">
              <a:solidFill>
                <a:srgbClr val="0000FF"/>
              </a:solidFill>
            </a:endParaRPr>
          </a:p>
        </p:txBody>
      </p:sp>
      <p:sp>
        <p:nvSpPr>
          <p:cNvPr id="17" name="مربع نص 16">
            <a:extLst>
              <a:ext uri="{FF2B5EF4-FFF2-40B4-BE49-F238E27FC236}">
                <a16:creationId xmlns:a16="http://schemas.microsoft.com/office/drawing/2014/main" id="{DCD613D6-37E7-D46E-6E1C-800706C272B1}"/>
              </a:ext>
            </a:extLst>
          </p:cNvPr>
          <p:cNvSpPr txBox="1"/>
          <p:nvPr/>
        </p:nvSpPr>
        <p:spPr>
          <a:xfrm>
            <a:off x="2683032" y="5105955"/>
            <a:ext cx="862450" cy="1569660"/>
          </a:xfrm>
          <a:prstGeom prst="rect">
            <a:avLst/>
          </a:prstGeom>
          <a:noFill/>
        </p:spPr>
        <p:txBody>
          <a:bodyPr wrap="square" rtlCol="1">
            <a:spAutoFit/>
          </a:bodyPr>
          <a:lstStyle/>
          <a:p>
            <a:pPr algn="ctr"/>
            <a:r>
              <a:rPr lang="en-US" sz="9600" dirty="0">
                <a:solidFill>
                  <a:srgbClr val="FF0000"/>
                </a:solidFill>
                <a:latin typeface="Abadi" panose="020B0604020202020204" pitchFamily="34" charset="0"/>
              </a:rPr>
              <a:t>ˣ</a:t>
            </a:r>
            <a:endParaRPr lang="ar-SA" sz="9600" dirty="0">
              <a:solidFill>
                <a:srgbClr val="FF0000"/>
              </a:solidFill>
            </a:endParaRPr>
          </a:p>
        </p:txBody>
      </p:sp>
      <p:sp>
        <p:nvSpPr>
          <p:cNvPr id="19" name="مربع نص 18">
            <a:extLst>
              <a:ext uri="{FF2B5EF4-FFF2-40B4-BE49-F238E27FC236}">
                <a16:creationId xmlns:a16="http://schemas.microsoft.com/office/drawing/2014/main" id="{16FA2A05-4033-4816-594B-A334888C6FB9}"/>
              </a:ext>
            </a:extLst>
          </p:cNvPr>
          <p:cNvSpPr txBox="1"/>
          <p:nvPr/>
        </p:nvSpPr>
        <p:spPr>
          <a:xfrm>
            <a:off x="3473035" y="6141290"/>
            <a:ext cx="862450" cy="1091208"/>
          </a:xfrm>
          <a:prstGeom prst="rect">
            <a:avLst/>
          </a:prstGeom>
          <a:noFill/>
        </p:spPr>
        <p:txBody>
          <a:bodyPr wrap="square" rtlCol="1">
            <a:spAutoFit/>
          </a:bodyPr>
          <a:lstStyle/>
          <a:p>
            <a:r>
              <a:rPr lang="ar-SA" sz="7200" dirty="0">
                <a:solidFill>
                  <a:srgbClr val="0000FF"/>
                </a:solidFill>
                <a:sym typeface="Wingdings" panose="05000000000000000000" pitchFamily="2" charset="2"/>
              </a:rPr>
              <a:t></a:t>
            </a:r>
            <a:endParaRPr lang="ar-SA" sz="7200" dirty="0">
              <a:solidFill>
                <a:srgbClr val="0000FF"/>
              </a:solidFill>
            </a:endParaRPr>
          </a:p>
        </p:txBody>
      </p:sp>
      <p:sp>
        <p:nvSpPr>
          <p:cNvPr id="21" name="مربع نص 20">
            <a:extLst>
              <a:ext uri="{FF2B5EF4-FFF2-40B4-BE49-F238E27FC236}">
                <a16:creationId xmlns:a16="http://schemas.microsoft.com/office/drawing/2014/main" id="{F2D5A93D-F748-25AA-1816-9900E198DF60}"/>
              </a:ext>
            </a:extLst>
          </p:cNvPr>
          <p:cNvSpPr txBox="1"/>
          <p:nvPr/>
        </p:nvSpPr>
        <p:spPr>
          <a:xfrm>
            <a:off x="2699247" y="6659116"/>
            <a:ext cx="862450" cy="1569660"/>
          </a:xfrm>
          <a:prstGeom prst="rect">
            <a:avLst/>
          </a:prstGeom>
          <a:noFill/>
        </p:spPr>
        <p:txBody>
          <a:bodyPr wrap="square" rtlCol="1">
            <a:spAutoFit/>
          </a:bodyPr>
          <a:lstStyle/>
          <a:p>
            <a:pPr algn="ctr"/>
            <a:r>
              <a:rPr lang="en-US" sz="9600" dirty="0">
                <a:solidFill>
                  <a:srgbClr val="FF0000"/>
                </a:solidFill>
                <a:latin typeface="Abadi" panose="020B0604020202020204" pitchFamily="34" charset="0"/>
              </a:rPr>
              <a:t>ˣ</a:t>
            </a:r>
            <a:endParaRPr lang="ar-SA" sz="9600" dirty="0">
              <a:solidFill>
                <a:srgbClr val="FF0000"/>
              </a:solidFill>
            </a:endParaRPr>
          </a:p>
        </p:txBody>
      </p:sp>
      <p:sp>
        <p:nvSpPr>
          <p:cNvPr id="23" name="مربع نص 22">
            <a:extLst>
              <a:ext uri="{FF2B5EF4-FFF2-40B4-BE49-F238E27FC236}">
                <a16:creationId xmlns:a16="http://schemas.microsoft.com/office/drawing/2014/main" id="{95C87FDB-321A-1DC1-D2DB-9D7D3FBFADE7}"/>
              </a:ext>
            </a:extLst>
          </p:cNvPr>
          <p:cNvSpPr txBox="1"/>
          <p:nvPr/>
        </p:nvSpPr>
        <p:spPr>
          <a:xfrm>
            <a:off x="2715462" y="7492440"/>
            <a:ext cx="862450" cy="1569660"/>
          </a:xfrm>
          <a:prstGeom prst="rect">
            <a:avLst/>
          </a:prstGeom>
          <a:noFill/>
        </p:spPr>
        <p:txBody>
          <a:bodyPr wrap="square" rtlCol="1">
            <a:spAutoFit/>
          </a:bodyPr>
          <a:lstStyle/>
          <a:p>
            <a:pPr algn="ctr"/>
            <a:r>
              <a:rPr lang="en-US" sz="9600" dirty="0">
                <a:solidFill>
                  <a:srgbClr val="FF0000"/>
                </a:solidFill>
                <a:latin typeface="Abadi" panose="020B0604020202020204" pitchFamily="34" charset="0"/>
              </a:rPr>
              <a:t>ˣ</a:t>
            </a:r>
            <a:endParaRPr lang="ar-SA" sz="9600" dirty="0">
              <a:solidFill>
                <a:srgbClr val="FF0000"/>
              </a:solidFill>
            </a:endParaRPr>
          </a:p>
        </p:txBody>
      </p:sp>
      <p:sp>
        <p:nvSpPr>
          <p:cNvPr id="25" name="مربع نص 24">
            <a:extLst>
              <a:ext uri="{FF2B5EF4-FFF2-40B4-BE49-F238E27FC236}">
                <a16:creationId xmlns:a16="http://schemas.microsoft.com/office/drawing/2014/main" id="{D695A899-20EE-14E3-2EDC-D14F04BB44F6}"/>
              </a:ext>
            </a:extLst>
          </p:cNvPr>
          <p:cNvSpPr txBox="1"/>
          <p:nvPr/>
        </p:nvSpPr>
        <p:spPr>
          <a:xfrm>
            <a:off x="3513280" y="8525663"/>
            <a:ext cx="862450" cy="1091208"/>
          </a:xfrm>
          <a:prstGeom prst="rect">
            <a:avLst/>
          </a:prstGeom>
          <a:noFill/>
        </p:spPr>
        <p:txBody>
          <a:bodyPr wrap="square" rtlCol="1">
            <a:spAutoFit/>
          </a:bodyPr>
          <a:lstStyle/>
          <a:p>
            <a:r>
              <a:rPr lang="ar-SA" sz="7200" dirty="0">
                <a:solidFill>
                  <a:srgbClr val="0000FF"/>
                </a:solidFill>
                <a:sym typeface="Wingdings" panose="05000000000000000000" pitchFamily="2" charset="2"/>
              </a:rPr>
              <a:t></a:t>
            </a:r>
            <a:endParaRPr lang="ar-SA" sz="7200" dirty="0">
              <a:solidFill>
                <a:srgbClr val="0000FF"/>
              </a:solidFill>
            </a:endParaRPr>
          </a:p>
        </p:txBody>
      </p:sp>
    </p:spTree>
    <p:extLst>
      <p:ext uri="{BB962C8B-B14F-4D97-AF65-F5344CB8AC3E}">
        <p14:creationId xmlns:p14="http://schemas.microsoft.com/office/powerpoint/2010/main" val="39078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1500"/>
                                        <p:tgtEl>
                                          <p:spTgt spid="7"/>
                                        </p:tgtEl>
                                      </p:cBhvr>
                                    </p:animEffect>
                                  </p:childTnLst>
                                </p:cTn>
                              </p:par>
                            </p:childTnLst>
                          </p:cTn>
                        </p:par>
                        <p:par>
                          <p:cTn id="15" fill="hold">
                            <p:stCondLst>
                              <p:cond delay="2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3000"/>
                                        <p:tgtEl>
                                          <p:spTgt spid="8"/>
                                        </p:tgtEl>
                                      </p:cBhvr>
                                    </p:animEffect>
                                  </p:childTnLst>
                                </p:cTn>
                              </p:par>
                            </p:childTnLst>
                          </p:cTn>
                        </p:par>
                        <p:par>
                          <p:cTn id="19" fill="hold">
                            <p:stCondLst>
                              <p:cond delay="5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1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par>
                          <p:cTn id="31" fill="hold">
                            <p:stCondLst>
                              <p:cond delay="1000"/>
                            </p:stCondLst>
                            <p:childTnLst>
                              <p:par>
                                <p:cTn id="32" presetID="35" presetClass="emph" presetSubtype="0" repeatCount="3000" fill="hold" grpId="1" nodeType="afterEffect">
                                  <p:stCondLst>
                                    <p:cond delay="0"/>
                                  </p:stCondLst>
                                  <p:childTnLst>
                                    <p:anim calcmode="discrete" valueType="str">
                                      <p:cBhvr>
                                        <p:cTn id="33" dur="1000" fill="hold"/>
                                        <p:tgtEl>
                                          <p:spTgt spid="2"/>
                                        </p:tgtEl>
                                        <p:attrNameLst>
                                          <p:attrName>style.visibility</p:attrName>
                                        </p:attrNameLst>
                                      </p:cBhvr>
                                      <p:tavLst>
                                        <p:tav tm="0">
                                          <p:val>
                                            <p:strVal val="hidden"/>
                                          </p:val>
                                        </p:tav>
                                        <p:tav tm="50000">
                                          <p:val>
                                            <p:strVal val="visible"/>
                                          </p:val>
                                        </p:tav>
                                      </p:tavLst>
                                    </p:anim>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anim calcmode="lin" valueType="num">
                                      <p:cBhvr>
                                        <p:cTn id="44" dur="1000" fill="hold"/>
                                        <p:tgtEl>
                                          <p:spTgt spid="4"/>
                                        </p:tgtEl>
                                        <p:attrNameLst>
                                          <p:attrName>style.rotation</p:attrName>
                                        </p:attrNameLst>
                                      </p:cBhvr>
                                      <p:tavLst>
                                        <p:tav tm="0">
                                          <p:val>
                                            <p:fltVal val="90"/>
                                          </p:val>
                                        </p:tav>
                                        <p:tav tm="100000">
                                          <p:val>
                                            <p:fltVal val="0"/>
                                          </p:val>
                                        </p:tav>
                                      </p:tavLst>
                                    </p:anim>
                                    <p:animEffect transition="in" filter="fade">
                                      <p:cBhvr>
                                        <p:cTn id="45" dur="1000"/>
                                        <p:tgtEl>
                                          <p:spTgt spid="4"/>
                                        </p:tgtEl>
                                      </p:cBhvr>
                                    </p:animEffect>
                                  </p:childTnLst>
                                </p:cTn>
                              </p:par>
                            </p:childTnLst>
                          </p:cTn>
                        </p:par>
                        <p:par>
                          <p:cTn id="46" fill="hold">
                            <p:stCondLst>
                              <p:cond delay="1000"/>
                            </p:stCondLst>
                            <p:childTnLst>
                              <p:par>
                                <p:cTn id="47" presetID="35" presetClass="emph" presetSubtype="0" repeatCount="3000" fill="hold" grpId="1" nodeType="afterEffect">
                                  <p:stCondLst>
                                    <p:cond delay="0"/>
                                  </p:stCondLst>
                                  <p:childTnLst>
                                    <p:anim calcmode="discrete" valueType="str">
                                      <p:cBhvr>
                                        <p:cTn id="48" dur="1000" fill="hold"/>
                                        <p:tgtEl>
                                          <p:spTgt spid="4"/>
                                        </p:tgtEl>
                                        <p:attrNameLst>
                                          <p:attrName>style.visibility</p:attrName>
                                        </p:attrNameLst>
                                      </p:cBhvr>
                                      <p:tavLst>
                                        <p:tav tm="0">
                                          <p:val>
                                            <p:strVal val="hidden"/>
                                          </p:val>
                                        </p:tav>
                                        <p:tav tm="50000">
                                          <p:val>
                                            <p:strVal val="visible"/>
                                          </p:val>
                                        </p:tav>
                                      </p:tavLst>
                                    </p:anim>
                                  </p:childTnLst>
                                </p:cTn>
                              </p:par>
                            </p:childTnLst>
                          </p:cTn>
                        </p:par>
                        <p:par>
                          <p:cTn id="49" fill="hold">
                            <p:stCondLst>
                              <p:cond delay="4000"/>
                            </p:stCondLst>
                            <p:childTnLst>
                              <p:par>
                                <p:cTn id="50" presetID="22" presetClass="entr" presetSubtype="2"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1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style.rotation</p:attrName>
                                        </p:attrNameLst>
                                      </p:cBhvr>
                                      <p:tavLst>
                                        <p:tav tm="0">
                                          <p:val>
                                            <p:fltVal val="90"/>
                                          </p:val>
                                        </p:tav>
                                        <p:tav tm="100000">
                                          <p:val>
                                            <p:fltVal val="0"/>
                                          </p:val>
                                        </p:tav>
                                      </p:tavLst>
                                    </p:anim>
                                    <p:animEffect transition="in" filter="fade">
                                      <p:cBhvr>
                                        <p:cTn id="60" dur="1000"/>
                                        <p:tgtEl>
                                          <p:spTgt spid="11"/>
                                        </p:tgtEl>
                                      </p:cBhvr>
                                    </p:animEffect>
                                  </p:childTnLst>
                                </p:cTn>
                              </p:par>
                            </p:childTnLst>
                          </p:cTn>
                        </p:par>
                        <p:par>
                          <p:cTn id="61" fill="hold">
                            <p:stCondLst>
                              <p:cond delay="1000"/>
                            </p:stCondLst>
                            <p:childTnLst>
                              <p:par>
                                <p:cTn id="62" presetID="35" presetClass="emph" presetSubtype="0" repeatCount="3000" fill="hold" grpId="1" nodeType="afterEffect">
                                  <p:stCondLst>
                                    <p:cond delay="0"/>
                                  </p:stCondLst>
                                  <p:childTnLst>
                                    <p:anim calcmode="discrete" valueType="str">
                                      <p:cBhvr>
                                        <p:cTn id="63"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64" fill="hold">
                            <p:stCondLst>
                              <p:cond delay="4000"/>
                            </p:stCondLst>
                            <p:childTnLst>
                              <p:par>
                                <p:cTn id="65" presetID="22" presetClass="entr" presetSubtype="2"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right)">
                                      <p:cBhvr>
                                        <p:cTn id="67" dur="1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1000" fill="hold"/>
                                        <p:tgtEl>
                                          <p:spTgt spid="13"/>
                                        </p:tgtEl>
                                        <p:attrNameLst>
                                          <p:attrName>ppt_w</p:attrName>
                                        </p:attrNameLst>
                                      </p:cBhvr>
                                      <p:tavLst>
                                        <p:tav tm="0">
                                          <p:val>
                                            <p:fltVal val="0"/>
                                          </p:val>
                                        </p:tav>
                                        <p:tav tm="100000">
                                          <p:val>
                                            <p:strVal val="#ppt_w"/>
                                          </p:val>
                                        </p:tav>
                                      </p:tavLst>
                                    </p:anim>
                                    <p:anim calcmode="lin" valueType="num">
                                      <p:cBhvr>
                                        <p:cTn id="73" dur="1000" fill="hold"/>
                                        <p:tgtEl>
                                          <p:spTgt spid="13"/>
                                        </p:tgtEl>
                                        <p:attrNameLst>
                                          <p:attrName>ppt_h</p:attrName>
                                        </p:attrNameLst>
                                      </p:cBhvr>
                                      <p:tavLst>
                                        <p:tav tm="0">
                                          <p:val>
                                            <p:fltVal val="0"/>
                                          </p:val>
                                        </p:tav>
                                        <p:tav tm="100000">
                                          <p:val>
                                            <p:strVal val="#ppt_h"/>
                                          </p:val>
                                        </p:tav>
                                      </p:tavLst>
                                    </p:anim>
                                    <p:anim calcmode="lin" valueType="num">
                                      <p:cBhvr>
                                        <p:cTn id="74" dur="1000" fill="hold"/>
                                        <p:tgtEl>
                                          <p:spTgt spid="13"/>
                                        </p:tgtEl>
                                        <p:attrNameLst>
                                          <p:attrName>style.rotation</p:attrName>
                                        </p:attrNameLst>
                                      </p:cBhvr>
                                      <p:tavLst>
                                        <p:tav tm="0">
                                          <p:val>
                                            <p:fltVal val="90"/>
                                          </p:val>
                                        </p:tav>
                                        <p:tav tm="100000">
                                          <p:val>
                                            <p:fltVal val="0"/>
                                          </p:val>
                                        </p:tav>
                                      </p:tavLst>
                                    </p:anim>
                                    <p:animEffect transition="in" filter="fade">
                                      <p:cBhvr>
                                        <p:cTn id="75" dur="1000"/>
                                        <p:tgtEl>
                                          <p:spTgt spid="13"/>
                                        </p:tgtEl>
                                      </p:cBhvr>
                                    </p:animEffect>
                                  </p:childTnLst>
                                </p:cTn>
                              </p:par>
                            </p:childTnLst>
                          </p:cTn>
                        </p:par>
                        <p:par>
                          <p:cTn id="76" fill="hold">
                            <p:stCondLst>
                              <p:cond delay="1000"/>
                            </p:stCondLst>
                            <p:childTnLst>
                              <p:par>
                                <p:cTn id="77" presetID="35" presetClass="emph" presetSubtype="0" repeatCount="3000" fill="hold" grpId="1" nodeType="afterEffect">
                                  <p:stCondLst>
                                    <p:cond delay="0"/>
                                  </p:stCondLst>
                                  <p:childTnLst>
                                    <p:anim calcmode="discrete" valueType="str">
                                      <p:cBhvr>
                                        <p:cTn id="78" dur="1000" fill="hold"/>
                                        <p:tgtEl>
                                          <p:spTgt spid="13"/>
                                        </p:tgtEl>
                                        <p:attrNameLst>
                                          <p:attrName>style.visibility</p:attrName>
                                        </p:attrNameLst>
                                      </p:cBhvr>
                                      <p:tavLst>
                                        <p:tav tm="0">
                                          <p:val>
                                            <p:strVal val="hidden"/>
                                          </p:val>
                                        </p:tav>
                                        <p:tav tm="50000">
                                          <p:val>
                                            <p:strVal val="visible"/>
                                          </p:val>
                                        </p:tav>
                                      </p:tavLst>
                                    </p:anim>
                                  </p:childTnLst>
                                </p:cTn>
                              </p:par>
                            </p:childTnLst>
                          </p:cTn>
                        </p:par>
                        <p:par>
                          <p:cTn id="79" fill="hold">
                            <p:stCondLst>
                              <p:cond delay="4000"/>
                            </p:stCondLst>
                            <p:childTnLst>
                              <p:par>
                                <p:cTn id="80" presetID="22" presetClass="entr" presetSubtype="2"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right)">
                                      <p:cBhvr>
                                        <p:cTn id="82" dur="1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1000" fill="hold"/>
                                        <p:tgtEl>
                                          <p:spTgt spid="15"/>
                                        </p:tgtEl>
                                        <p:attrNameLst>
                                          <p:attrName>ppt_w</p:attrName>
                                        </p:attrNameLst>
                                      </p:cBhvr>
                                      <p:tavLst>
                                        <p:tav tm="0">
                                          <p:val>
                                            <p:fltVal val="0"/>
                                          </p:val>
                                        </p:tav>
                                        <p:tav tm="100000">
                                          <p:val>
                                            <p:strVal val="#ppt_w"/>
                                          </p:val>
                                        </p:tav>
                                      </p:tavLst>
                                    </p:anim>
                                    <p:anim calcmode="lin" valueType="num">
                                      <p:cBhvr>
                                        <p:cTn id="88" dur="1000" fill="hold"/>
                                        <p:tgtEl>
                                          <p:spTgt spid="15"/>
                                        </p:tgtEl>
                                        <p:attrNameLst>
                                          <p:attrName>ppt_h</p:attrName>
                                        </p:attrNameLst>
                                      </p:cBhvr>
                                      <p:tavLst>
                                        <p:tav tm="0">
                                          <p:val>
                                            <p:fltVal val="0"/>
                                          </p:val>
                                        </p:tav>
                                        <p:tav tm="100000">
                                          <p:val>
                                            <p:strVal val="#ppt_h"/>
                                          </p:val>
                                        </p:tav>
                                      </p:tavLst>
                                    </p:anim>
                                    <p:anim calcmode="lin" valueType="num">
                                      <p:cBhvr>
                                        <p:cTn id="89" dur="1000" fill="hold"/>
                                        <p:tgtEl>
                                          <p:spTgt spid="15"/>
                                        </p:tgtEl>
                                        <p:attrNameLst>
                                          <p:attrName>style.rotation</p:attrName>
                                        </p:attrNameLst>
                                      </p:cBhvr>
                                      <p:tavLst>
                                        <p:tav tm="0">
                                          <p:val>
                                            <p:fltVal val="90"/>
                                          </p:val>
                                        </p:tav>
                                        <p:tav tm="100000">
                                          <p:val>
                                            <p:fltVal val="0"/>
                                          </p:val>
                                        </p:tav>
                                      </p:tavLst>
                                    </p:anim>
                                    <p:animEffect transition="in" filter="fade">
                                      <p:cBhvr>
                                        <p:cTn id="90" dur="1000"/>
                                        <p:tgtEl>
                                          <p:spTgt spid="15"/>
                                        </p:tgtEl>
                                      </p:cBhvr>
                                    </p:animEffect>
                                  </p:childTnLst>
                                </p:cTn>
                              </p:par>
                            </p:childTnLst>
                          </p:cTn>
                        </p:par>
                        <p:par>
                          <p:cTn id="91" fill="hold">
                            <p:stCondLst>
                              <p:cond delay="1000"/>
                            </p:stCondLst>
                            <p:childTnLst>
                              <p:par>
                                <p:cTn id="92" presetID="35" presetClass="emph" presetSubtype="0" repeatCount="3000" fill="hold" grpId="1" nodeType="afterEffect">
                                  <p:stCondLst>
                                    <p:cond delay="0"/>
                                  </p:stCondLst>
                                  <p:childTnLst>
                                    <p:anim calcmode="discrete" valueType="str">
                                      <p:cBhvr>
                                        <p:cTn id="93"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94" fill="hold">
                            <p:stCondLst>
                              <p:cond delay="4000"/>
                            </p:stCondLst>
                            <p:childTnLst>
                              <p:par>
                                <p:cTn id="95" presetID="22" presetClass="entr" presetSubtype="2"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right)">
                                      <p:cBhvr>
                                        <p:cTn id="97" dur="1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1000" fill="hold"/>
                                        <p:tgtEl>
                                          <p:spTgt spid="17"/>
                                        </p:tgtEl>
                                        <p:attrNameLst>
                                          <p:attrName>ppt_w</p:attrName>
                                        </p:attrNameLst>
                                      </p:cBhvr>
                                      <p:tavLst>
                                        <p:tav tm="0">
                                          <p:val>
                                            <p:fltVal val="0"/>
                                          </p:val>
                                        </p:tav>
                                        <p:tav tm="100000">
                                          <p:val>
                                            <p:strVal val="#ppt_w"/>
                                          </p:val>
                                        </p:tav>
                                      </p:tavLst>
                                    </p:anim>
                                    <p:anim calcmode="lin" valueType="num">
                                      <p:cBhvr>
                                        <p:cTn id="103" dur="1000" fill="hold"/>
                                        <p:tgtEl>
                                          <p:spTgt spid="17"/>
                                        </p:tgtEl>
                                        <p:attrNameLst>
                                          <p:attrName>ppt_h</p:attrName>
                                        </p:attrNameLst>
                                      </p:cBhvr>
                                      <p:tavLst>
                                        <p:tav tm="0">
                                          <p:val>
                                            <p:fltVal val="0"/>
                                          </p:val>
                                        </p:tav>
                                        <p:tav tm="100000">
                                          <p:val>
                                            <p:strVal val="#ppt_h"/>
                                          </p:val>
                                        </p:tav>
                                      </p:tavLst>
                                    </p:anim>
                                    <p:anim calcmode="lin" valueType="num">
                                      <p:cBhvr>
                                        <p:cTn id="104" dur="1000" fill="hold"/>
                                        <p:tgtEl>
                                          <p:spTgt spid="17"/>
                                        </p:tgtEl>
                                        <p:attrNameLst>
                                          <p:attrName>style.rotation</p:attrName>
                                        </p:attrNameLst>
                                      </p:cBhvr>
                                      <p:tavLst>
                                        <p:tav tm="0">
                                          <p:val>
                                            <p:fltVal val="90"/>
                                          </p:val>
                                        </p:tav>
                                        <p:tav tm="100000">
                                          <p:val>
                                            <p:fltVal val="0"/>
                                          </p:val>
                                        </p:tav>
                                      </p:tavLst>
                                    </p:anim>
                                    <p:animEffect transition="in" filter="fade">
                                      <p:cBhvr>
                                        <p:cTn id="105" dur="1000"/>
                                        <p:tgtEl>
                                          <p:spTgt spid="17"/>
                                        </p:tgtEl>
                                      </p:cBhvr>
                                    </p:animEffect>
                                  </p:childTnLst>
                                </p:cTn>
                              </p:par>
                            </p:childTnLst>
                          </p:cTn>
                        </p:par>
                        <p:par>
                          <p:cTn id="106" fill="hold">
                            <p:stCondLst>
                              <p:cond delay="1000"/>
                            </p:stCondLst>
                            <p:childTnLst>
                              <p:par>
                                <p:cTn id="107" presetID="35" presetClass="emph" presetSubtype="0" repeatCount="3000" fill="hold" grpId="1" nodeType="afterEffect">
                                  <p:stCondLst>
                                    <p:cond delay="0"/>
                                  </p:stCondLst>
                                  <p:childTnLst>
                                    <p:anim calcmode="discrete" valueType="str">
                                      <p:cBhvr>
                                        <p:cTn id="108"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109" fill="hold">
                            <p:stCondLst>
                              <p:cond delay="4000"/>
                            </p:stCondLst>
                            <p:childTnLst>
                              <p:par>
                                <p:cTn id="110" presetID="22" presetClass="entr" presetSubtype="2" fill="hold"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right)">
                                      <p:cBhvr>
                                        <p:cTn id="112" dur="1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 calcmode="lin" valueType="num">
                                      <p:cBhvr>
                                        <p:cTn id="117" dur="1000" fill="hold"/>
                                        <p:tgtEl>
                                          <p:spTgt spid="19"/>
                                        </p:tgtEl>
                                        <p:attrNameLst>
                                          <p:attrName>ppt_w</p:attrName>
                                        </p:attrNameLst>
                                      </p:cBhvr>
                                      <p:tavLst>
                                        <p:tav tm="0">
                                          <p:val>
                                            <p:fltVal val="0"/>
                                          </p:val>
                                        </p:tav>
                                        <p:tav tm="100000">
                                          <p:val>
                                            <p:strVal val="#ppt_w"/>
                                          </p:val>
                                        </p:tav>
                                      </p:tavLst>
                                    </p:anim>
                                    <p:anim calcmode="lin" valueType="num">
                                      <p:cBhvr>
                                        <p:cTn id="118" dur="1000" fill="hold"/>
                                        <p:tgtEl>
                                          <p:spTgt spid="19"/>
                                        </p:tgtEl>
                                        <p:attrNameLst>
                                          <p:attrName>ppt_h</p:attrName>
                                        </p:attrNameLst>
                                      </p:cBhvr>
                                      <p:tavLst>
                                        <p:tav tm="0">
                                          <p:val>
                                            <p:fltVal val="0"/>
                                          </p:val>
                                        </p:tav>
                                        <p:tav tm="100000">
                                          <p:val>
                                            <p:strVal val="#ppt_h"/>
                                          </p:val>
                                        </p:tav>
                                      </p:tavLst>
                                    </p:anim>
                                    <p:anim calcmode="lin" valueType="num">
                                      <p:cBhvr>
                                        <p:cTn id="119" dur="1000" fill="hold"/>
                                        <p:tgtEl>
                                          <p:spTgt spid="19"/>
                                        </p:tgtEl>
                                        <p:attrNameLst>
                                          <p:attrName>style.rotation</p:attrName>
                                        </p:attrNameLst>
                                      </p:cBhvr>
                                      <p:tavLst>
                                        <p:tav tm="0">
                                          <p:val>
                                            <p:fltVal val="90"/>
                                          </p:val>
                                        </p:tav>
                                        <p:tav tm="100000">
                                          <p:val>
                                            <p:fltVal val="0"/>
                                          </p:val>
                                        </p:tav>
                                      </p:tavLst>
                                    </p:anim>
                                    <p:animEffect transition="in" filter="fade">
                                      <p:cBhvr>
                                        <p:cTn id="120" dur="1000"/>
                                        <p:tgtEl>
                                          <p:spTgt spid="19"/>
                                        </p:tgtEl>
                                      </p:cBhvr>
                                    </p:animEffect>
                                  </p:childTnLst>
                                </p:cTn>
                              </p:par>
                            </p:childTnLst>
                          </p:cTn>
                        </p:par>
                        <p:par>
                          <p:cTn id="121" fill="hold">
                            <p:stCondLst>
                              <p:cond delay="1000"/>
                            </p:stCondLst>
                            <p:childTnLst>
                              <p:par>
                                <p:cTn id="122" presetID="35" presetClass="emph" presetSubtype="0" repeatCount="3000" fill="hold" grpId="1" nodeType="afterEffect">
                                  <p:stCondLst>
                                    <p:cond delay="0"/>
                                  </p:stCondLst>
                                  <p:childTnLst>
                                    <p:anim calcmode="discrete" valueType="str">
                                      <p:cBhvr>
                                        <p:cTn id="123"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124" fill="hold">
                            <p:stCondLst>
                              <p:cond delay="4000"/>
                            </p:stCondLst>
                            <p:childTnLst>
                              <p:par>
                                <p:cTn id="125" presetID="22" presetClass="entr" presetSubtype="2"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wipe(right)">
                                      <p:cBhvr>
                                        <p:cTn id="127" dur="1500"/>
                                        <p:tgtEl>
                                          <p:spTgt spid="24"/>
                                        </p:tgtEl>
                                      </p:cBhvr>
                                    </p:animEffect>
                                  </p:childTnLst>
                                </p:cTn>
                              </p:par>
                            </p:childTnLst>
                          </p:cTn>
                        </p:par>
                      </p:childTnLst>
                    </p:cTn>
                  </p:par>
                  <p:par>
                    <p:cTn id="128" fill="hold">
                      <p:stCondLst>
                        <p:cond delay="indefinite"/>
                      </p:stCondLst>
                      <p:childTnLst>
                        <p:par>
                          <p:cTn id="129" fill="hold">
                            <p:stCondLst>
                              <p:cond delay="0"/>
                            </p:stCondLst>
                            <p:childTnLst>
                              <p:par>
                                <p:cTn id="130" presetID="31"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1000" fill="hold"/>
                                        <p:tgtEl>
                                          <p:spTgt spid="21"/>
                                        </p:tgtEl>
                                        <p:attrNameLst>
                                          <p:attrName>ppt_w</p:attrName>
                                        </p:attrNameLst>
                                      </p:cBhvr>
                                      <p:tavLst>
                                        <p:tav tm="0">
                                          <p:val>
                                            <p:fltVal val="0"/>
                                          </p:val>
                                        </p:tav>
                                        <p:tav tm="100000">
                                          <p:val>
                                            <p:strVal val="#ppt_w"/>
                                          </p:val>
                                        </p:tav>
                                      </p:tavLst>
                                    </p:anim>
                                    <p:anim calcmode="lin" valueType="num">
                                      <p:cBhvr>
                                        <p:cTn id="133" dur="1000" fill="hold"/>
                                        <p:tgtEl>
                                          <p:spTgt spid="21"/>
                                        </p:tgtEl>
                                        <p:attrNameLst>
                                          <p:attrName>ppt_h</p:attrName>
                                        </p:attrNameLst>
                                      </p:cBhvr>
                                      <p:tavLst>
                                        <p:tav tm="0">
                                          <p:val>
                                            <p:fltVal val="0"/>
                                          </p:val>
                                        </p:tav>
                                        <p:tav tm="100000">
                                          <p:val>
                                            <p:strVal val="#ppt_h"/>
                                          </p:val>
                                        </p:tav>
                                      </p:tavLst>
                                    </p:anim>
                                    <p:anim calcmode="lin" valueType="num">
                                      <p:cBhvr>
                                        <p:cTn id="134" dur="1000" fill="hold"/>
                                        <p:tgtEl>
                                          <p:spTgt spid="21"/>
                                        </p:tgtEl>
                                        <p:attrNameLst>
                                          <p:attrName>style.rotation</p:attrName>
                                        </p:attrNameLst>
                                      </p:cBhvr>
                                      <p:tavLst>
                                        <p:tav tm="0">
                                          <p:val>
                                            <p:fltVal val="90"/>
                                          </p:val>
                                        </p:tav>
                                        <p:tav tm="100000">
                                          <p:val>
                                            <p:fltVal val="0"/>
                                          </p:val>
                                        </p:tav>
                                      </p:tavLst>
                                    </p:anim>
                                    <p:animEffect transition="in" filter="fade">
                                      <p:cBhvr>
                                        <p:cTn id="135" dur="1000"/>
                                        <p:tgtEl>
                                          <p:spTgt spid="21"/>
                                        </p:tgtEl>
                                      </p:cBhvr>
                                    </p:animEffect>
                                  </p:childTnLst>
                                </p:cTn>
                              </p:par>
                            </p:childTnLst>
                          </p:cTn>
                        </p:par>
                        <p:par>
                          <p:cTn id="136" fill="hold">
                            <p:stCondLst>
                              <p:cond delay="1000"/>
                            </p:stCondLst>
                            <p:childTnLst>
                              <p:par>
                                <p:cTn id="137" presetID="35" presetClass="emph" presetSubtype="0" repeatCount="3000" fill="hold" grpId="1" nodeType="afterEffect">
                                  <p:stCondLst>
                                    <p:cond delay="0"/>
                                  </p:stCondLst>
                                  <p:childTnLst>
                                    <p:anim calcmode="discrete" valueType="str">
                                      <p:cBhvr>
                                        <p:cTn id="138"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139" fill="hold">
                            <p:stCondLst>
                              <p:cond delay="4000"/>
                            </p:stCondLst>
                            <p:childTnLst>
                              <p:par>
                                <p:cTn id="140" presetID="22" presetClass="entr" presetSubtype="2" fill="hold" nodeType="after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wipe(right)">
                                      <p:cBhvr>
                                        <p:cTn id="142" dur="1500"/>
                                        <p:tgtEl>
                                          <p:spTgt spid="26"/>
                                        </p:tgtEl>
                                      </p:cBhvr>
                                    </p:animEffect>
                                  </p:childTnLst>
                                </p:cTn>
                              </p:par>
                            </p:childTnLst>
                          </p:cTn>
                        </p:par>
                      </p:childTnLst>
                    </p:cTn>
                  </p:par>
                  <p:par>
                    <p:cTn id="143" fill="hold">
                      <p:stCondLst>
                        <p:cond delay="indefinite"/>
                      </p:stCondLst>
                      <p:childTnLst>
                        <p:par>
                          <p:cTn id="144" fill="hold">
                            <p:stCondLst>
                              <p:cond delay="0"/>
                            </p:stCondLst>
                            <p:childTnLst>
                              <p:par>
                                <p:cTn id="145" presetID="31" presetClass="entr" presetSubtype="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 calcmode="lin" valueType="num">
                                      <p:cBhvr>
                                        <p:cTn id="147" dur="1000" fill="hold"/>
                                        <p:tgtEl>
                                          <p:spTgt spid="23"/>
                                        </p:tgtEl>
                                        <p:attrNameLst>
                                          <p:attrName>ppt_w</p:attrName>
                                        </p:attrNameLst>
                                      </p:cBhvr>
                                      <p:tavLst>
                                        <p:tav tm="0">
                                          <p:val>
                                            <p:fltVal val="0"/>
                                          </p:val>
                                        </p:tav>
                                        <p:tav tm="100000">
                                          <p:val>
                                            <p:strVal val="#ppt_w"/>
                                          </p:val>
                                        </p:tav>
                                      </p:tavLst>
                                    </p:anim>
                                    <p:anim calcmode="lin" valueType="num">
                                      <p:cBhvr>
                                        <p:cTn id="148" dur="1000" fill="hold"/>
                                        <p:tgtEl>
                                          <p:spTgt spid="23"/>
                                        </p:tgtEl>
                                        <p:attrNameLst>
                                          <p:attrName>ppt_h</p:attrName>
                                        </p:attrNameLst>
                                      </p:cBhvr>
                                      <p:tavLst>
                                        <p:tav tm="0">
                                          <p:val>
                                            <p:fltVal val="0"/>
                                          </p:val>
                                        </p:tav>
                                        <p:tav tm="100000">
                                          <p:val>
                                            <p:strVal val="#ppt_h"/>
                                          </p:val>
                                        </p:tav>
                                      </p:tavLst>
                                    </p:anim>
                                    <p:anim calcmode="lin" valueType="num">
                                      <p:cBhvr>
                                        <p:cTn id="149" dur="1000" fill="hold"/>
                                        <p:tgtEl>
                                          <p:spTgt spid="23"/>
                                        </p:tgtEl>
                                        <p:attrNameLst>
                                          <p:attrName>style.rotation</p:attrName>
                                        </p:attrNameLst>
                                      </p:cBhvr>
                                      <p:tavLst>
                                        <p:tav tm="0">
                                          <p:val>
                                            <p:fltVal val="90"/>
                                          </p:val>
                                        </p:tav>
                                        <p:tav tm="100000">
                                          <p:val>
                                            <p:fltVal val="0"/>
                                          </p:val>
                                        </p:tav>
                                      </p:tavLst>
                                    </p:anim>
                                    <p:animEffect transition="in" filter="fade">
                                      <p:cBhvr>
                                        <p:cTn id="150" dur="1000"/>
                                        <p:tgtEl>
                                          <p:spTgt spid="23"/>
                                        </p:tgtEl>
                                      </p:cBhvr>
                                    </p:animEffect>
                                  </p:childTnLst>
                                </p:cTn>
                              </p:par>
                            </p:childTnLst>
                          </p:cTn>
                        </p:par>
                        <p:par>
                          <p:cTn id="151" fill="hold">
                            <p:stCondLst>
                              <p:cond delay="1000"/>
                            </p:stCondLst>
                            <p:childTnLst>
                              <p:par>
                                <p:cTn id="152" presetID="35" presetClass="emph" presetSubtype="0" repeatCount="3000" fill="hold" grpId="1" nodeType="afterEffect">
                                  <p:stCondLst>
                                    <p:cond delay="0"/>
                                  </p:stCondLst>
                                  <p:childTnLst>
                                    <p:anim calcmode="discrete" valueType="str">
                                      <p:cBhvr>
                                        <p:cTn id="153" dur="1000" fill="hold"/>
                                        <p:tgtEl>
                                          <p:spTgt spid="23"/>
                                        </p:tgtEl>
                                        <p:attrNameLst>
                                          <p:attrName>style.visibility</p:attrName>
                                        </p:attrNameLst>
                                      </p:cBhvr>
                                      <p:tavLst>
                                        <p:tav tm="0">
                                          <p:val>
                                            <p:strVal val="hidden"/>
                                          </p:val>
                                        </p:tav>
                                        <p:tav tm="50000">
                                          <p:val>
                                            <p:strVal val="visible"/>
                                          </p:val>
                                        </p:tav>
                                      </p:tavLst>
                                    </p:anim>
                                  </p:childTnLst>
                                </p:cTn>
                              </p:par>
                            </p:childTnLst>
                          </p:cTn>
                        </p:par>
                        <p:par>
                          <p:cTn id="154" fill="hold">
                            <p:stCondLst>
                              <p:cond delay="4000"/>
                            </p:stCondLst>
                            <p:childTnLst>
                              <p:par>
                                <p:cTn id="155" presetID="22" presetClass="entr" presetSubtype="2" fill="hold" nodeType="afterEffect">
                                  <p:stCondLst>
                                    <p:cond delay="0"/>
                                  </p:stCondLst>
                                  <p:childTnLst>
                                    <p:set>
                                      <p:cBhvr>
                                        <p:cTn id="156" dur="1" fill="hold">
                                          <p:stCondLst>
                                            <p:cond delay="0"/>
                                          </p:stCondLst>
                                        </p:cTn>
                                        <p:tgtEl>
                                          <p:spTgt spid="28"/>
                                        </p:tgtEl>
                                        <p:attrNameLst>
                                          <p:attrName>style.visibility</p:attrName>
                                        </p:attrNameLst>
                                      </p:cBhvr>
                                      <p:to>
                                        <p:strVal val="visible"/>
                                      </p:to>
                                    </p:set>
                                    <p:animEffect transition="in" filter="wipe(right)">
                                      <p:cBhvr>
                                        <p:cTn id="157" dur="1500"/>
                                        <p:tgtEl>
                                          <p:spTgt spid="28"/>
                                        </p:tgtEl>
                                      </p:cBhvr>
                                    </p:animEffect>
                                  </p:childTnLst>
                                </p:cTn>
                              </p:par>
                            </p:childTnLst>
                          </p:cTn>
                        </p:par>
                      </p:childTnLst>
                    </p:cTn>
                  </p:par>
                  <p:par>
                    <p:cTn id="158" fill="hold">
                      <p:stCondLst>
                        <p:cond delay="indefinite"/>
                      </p:stCondLst>
                      <p:childTnLst>
                        <p:par>
                          <p:cTn id="159" fill="hold">
                            <p:stCondLst>
                              <p:cond delay="0"/>
                            </p:stCondLst>
                            <p:childTnLst>
                              <p:par>
                                <p:cTn id="160" presetID="31" presetClass="entr" presetSubtype="0" fill="hold" grpId="0" nodeType="clickEffect">
                                  <p:stCondLst>
                                    <p:cond delay="0"/>
                                  </p:stCondLst>
                                  <p:childTnLst>
                                    <p:set>
                                      <p:cBhvr>
                                        <p:cTn id="161" dur="1" fill="hold">
                                          <p:stCondLst>
                                            <p:cond delay="0"/>
                                          </p:stCondLst>
                                        </p:cTn>
                                        <p:tgtEl>
                                          <p:spTgt spid="25"/>
                                        </p:tgtEl>
                                        <p:attrNameLst>
                                          <p:attrName>style.visibility</p:attrName>
                                        </p:attrNameLst>
                                      </p:cBhvr>
                                      <p:to>
                                        <p:strVal val="visible"/>
                                      </p:to>
                                    </p:set>
                                    <p:anim calcmode="lin" valueType="num">
                                      <p:cBhvr>
                                        <p:cTn id="162" dur="1000" fill="hold"/>
                                        <p:tgtEl>
                                          <p:spTgt spid="25"/>
                                        </p:tgtEl>
                                        <p:attrNameLst>
                                          <p:attrName>ppt_w</p:attrName>
                                        </p:attrNameLst>
                                      </p:cBhvr>
                                      <p:tavLst>
                                        <p:tav tm="0">
                                          <p:val>
                                            <p:fltVal val="0"/>
                                          </p:val>
                                        </p:tav>
                                        <p:tav tm="100000">
                                          <p:val>
                                            <p:strVal val="#ppt_w"/>
                                          </p:val>
                                        </p:tav>
                                      </p:tavLst>
                                    </p:anim>
                                    <p:anim calcmode="lin" valueType="num">
                                      <p:cBhvr>
                                        <p:cTn id="163" dur="1000" fill="hold"/>
                                        <p:tgtEl>
                                          <p:spTgt spid="25"/>
                                        </p:tgtEl>
                                        <p:attrNameLst>
                                          <p:attrName>ppt_h</p:attrName>
                                        </p:attrNameLst>
                                      </p:cBhvr>
                                      <p:tavLst>
                                        <p:tav tm="0">
                                          <p:val>
                                            <p:fltVal val="0"/>
                                          </p:val>
                                        </p:tav>
                                        <p:tav tm="100000">
                                          <p:val>
                                            <p:strVal val="#ppt_h"/>
                                          </p:val>
                                        </p:tav>
                                      </p:tavLst>
                                    </p:anim>
                                    <p:anim calcmode="lin" valueType="num">
                                      <p:cBhvr>
                                        <p:cTn id="164" dur="1000" fill="hold"/>
                                        <p:tgtEl>
                                          <p:spTgt spid="25"/>
                                        </p:tgtEl>
                                        <p:attrNameLst>
                                          <p:attrName>style.rotation</p:attrName>
                                        </p:attrNameLst>
                                      </p:cBhvr>
                                      <p:tavLst>
                                        <p:tav tm="0">
                                          <p:val>
                                            <p:fltVal val="90"/>
                                          </p:val>
                                        </p:tav>
                                        <p:tav tm="100000">
                                          <p:val>
                                            <p:fltVal val="0"/>
                                          </p:val>
                                        </p:tav>
                                      </p:tavLst>
                                    </p:anim>
                                    <p:animEffect transition="in" filter="fade">
                                      <p:cBhvr>
                                        <p:cTn id="165" dur="1000"/>
                                        <p:tgtEl>
                                          <p:spTgt spid="25"/>
                                        </p:tgtEl>
                                      </p:cBhvr>
                                    </p:animEffect>
                                  </p:childTnLst>
                                </p:cTn>
                              </p:par>
                            </p:childTnLst>
                          </p:cTn>
                        </p:par>
                        <p:par>
                          <p:cTn id="166" fill="hold">
                            <p:stCondLst>
                              <p:cond delay="1000"/>
                            </p:stCondLst>
                            <p:childTnLst>
                              <p:par>
                                <p:cTn id="167" presetID="35" presetClass="emph" presetSubtype="0" repeatCount="3000" fill="hold" grpId="1" nodeType="afterEffect">
                                  <p:stCondLst>
                                    <p:cond delay="0"/>
                                  </p:stCondLst>
                                  <p:childTnLst>
                                    <p:anim calcmode="discrete" valueType="str">
                                      <p:cBhvr>
                                        <p:cTn id="168"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1" grpId="0"/>
      <p:bldP spid="11" grpId="1"/>
      <p:bldP spid="13" grpId="0"/>
      <p:bldP spid="13" grpId="1"/>
      <p:bldP spid="15" grpId="0"/>
      <p:bldP spid="15" grpId="1"/>
      <p:bldP spid="17" grpId="0"/>
      <p:bldP spid="17" grpId="1"/>
      <p:bldP spid="19" grpId="0"/>
      <p:bldP spid="19" grpId="1"/>
      <p:bldP spid="21" grpId="0"/>
      <p:bldP spid="21" grpId="1"/>
      <p:bldP spid="23" grpId="0"/>
      <p:bldP spid="23" grpId="1"/>
      <p:bldP spid="25" grpId="0"/>
      <p:bldP spid="2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CE6"/>
        </a:solid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E8E46D3-8201-3A40-7245-D5F98A0CB7CC}"/>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156</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5F44D8BA-78E9-D318-93B4-5636AB28E78F}"/>
              </a:ext>
            </a:extLst>
          </p:cNvPr>
          <p:cNvPicPr>
            <a:picLocks noChangeAspect="1"/>
          </p:cNvPicPr>
          <p:nvPr/>
        </p:nvPicPr>
        <p:blipFill rotWithShape="1">
          <a:blip r:embed="rId2">
            <a:extLst>
              <a:ext uri="{28A0092B-C50C-407E-A947-70E740481C1C}">
                <a14:useLocalDpi xmlns:a14="http://schemas.microsoft.com/office/drawing/2010/main" val="0"/>
              </a:ext>
            </a:extLst>
          </a:blip>
          <a:srcRect l="78104" t="6762" r="10044" b="89538"/>
          <a:stretch/>
        </p:blipFill>
        <p:spPr>
          <a:xfrm>
            <a:off x="15323602" y="240317"/>
            <a:ext cx="1699667" cy="637000"/>
          </a:xfrm>
          <a:prstGeom prst="rect">
            <a:avLst/>
          </a:prstGeom>
        </p:spPr>
      </p:pic>
      <p:pic>
        <p:nvPicPr>
          <p:cNvPr id="6" name="صورة 5">
            <a:extLst>
              <a:ext uri="{FF2B5EF4-FFF2-40B4-BE49-F238E27FC236}">
                <a16:creationId xmlns:a16="http://schemas.microsoft.com/office/drawing/2014/main" id="{A685D309-1819-8EC5-8D7A-E65540D16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405" y="8104194"/>
            <a:ext cx="2108909" cy="1289915"/>
          </a:xfrm>
          <a:prstGeom prst="rect">
            <a:avLst/>
          </a:prstGeom>
        </p:spPr>
      </p:pic>
      <p:pic>
        <p:nvPicPr>
          <p:cNvPr id="8" name="صورة 7">
            <a:extLst>
              <a:ext uri="{FF2B5EF4-FFF2-40B4-BE49-F238E27FC236}">
                <a16:creationId xmlns:a16="http://schemas.microsoft.com/office/drawing/2014/main" id="{DF3D3443-EF5A-1A71-AE8B-076D5047C634}"/>
              </a:ext>
            </a:extLst>
          </p:cNvPr>
          <p:cNvPicPr>
            <a:picLocks noChangeAspect="1"/>
          </p:cNvPicPr>
          <p:nvPr/>
        </p:nvPicPr>
        <p:blipFill rotWithShape="1">
          <a:blip r:embed="rId2">
            <a:extLst>
              <a:ext uri="{28A0092B-C50C-407E-A947-70E740481C1C}">
                <a14:useLocalDpi xmlns:a14="http://schemas.microsoft.com/office/drawing/2010/main" val="0"/>
              </a:ext>
            </a:extLst>
          </a:blip>
          <a:srcRect l="35481" t="13041" r="9942" b="81600"/>
          <a:stretch/>
        </p:blipFill>
        <p:spPr>
          <a:xfrm>
            <a:off x="11239393" y="988915"/>
            <a:ext cx="5880373" cy="693168"/>
          </a:xfrm>
          <a:prstGeom prst="rect">
            <a:avLst/>
          </a:prstGeom>
        </p:spPr>
      </p:pic>
      <p:pic>
        <p:nvPicPr>
          <p:cNvPr id="9" name="صورة 8">
            <a:extLst>
              <a:ext uri="{FF2B5EF4-FFF2-40B4-BE49-F238E27FC236}">
                <a16:creationId xmlns:a16="http://schemas.microsoft.com/office/drawing/2014/main" id="{42175542-7822-6C77-0A17-D6B1B2778C9D}"/>
              </a:ext>
            </a:extLst>
          </p:cNvPr>
          <p:cNvPicPr>
            <a:picLocks noChangeAspect="1"/>
          </p:cNvPicPr>
          <p:nvPr/>
        </p:nvPicPr>
        <p:blipFill rotWithShape="1">
          <a:blip r:embed="rId2">
            <a:extLst>
              <a:ext uri="{28A0092B-C50C-407E-A947-70E740481C1C}">
                <a14:useLocalDpi xmlns:a14="http://schemas.microsoft.com/office/drawing/2010/main" val="0"/>
              </a:ext>
            </a:extLst>
          </a:blip>
          <a:srcRect l="49785" t="18844" r="10099" b="77914"/>
          <a:stretch/>
        </p:blipFill>
        <p:spPr>
          <a:xfrm>
            <a:off x="9457394" y="1872066"/>
            <a:ext cx="7657334" cy="742932"/>
          </a:xfrm>
          <a:prstGeom prst="rect">
            <a:avLst/>
          </a:prstGeom>
        </p:spPr>
      </p:pic>
      <p:pic>
        <p:nvPicPr>
          <p:cNvPr id="10" name="صورة 9">
            <a:extLst>
              <a:ext uri="{FF2B5EF4-FFF2-40B4-BE49-F238E27FC236}">
                <a16:creationId xmlns:a16="http://schemas.microsoft.com/office/drawing/2014/main" id="{38B51BBE-5884-4532-B3A9-F15A65A9A73F}"/>
              </a:ext>
            </a:extLst>
          </p:cNvPr>
          <p:cNvPicPr>
            <a:picLocks noChangeAspect="1"/>
          </p:cNvPicPr>
          <p:nvPr/>
        </p:nvPicPr>
        <p:blipFill rotWithShape="1">
          <a:blip r:embed="rId2">
            <a:extLst>
              <a:ext uri="{28A0092B-C50C-407E-A947-70E740481C1C}">
                <a14:useLocalDpi xmlns:a14="http://schemas.microsoft.com/office/drawing/2010/main" val="0"/>
              </a:ext>
            </a:extLst>
          </a:blip>
          <a:srcRect l="10543" t="22244" r="9884" b="59583"/>
          <a:stretch/>
        </p:blipFill>
        <p:spPr>
          <a:xfrm>
            <a:off x="9094510" y="2867031"/>
            <a:ext cx="7794223" cy="2948970"/>
          </a:xfrm>
          <a:prstGeom prst="rect">
            <a:avLst/>
          </a:prstGeom>
        </p:spPr>
      </p:pic>
      <p:pic>
        <p:nvPicPr>
          <p:cNvPr id="11" name="صورة 10">
            <a:extLst>
              <a:ext uri="{FF2B5EF4-FFF2-40B4-BE49-F238E27FC236}">
                <a16:creationId xmlns:a16="http://schemas.microsoft.com/office/drawing/2014/main" id="{66346974-F5D0-1FF9-65AB-ED53595DF16D}"/>
              </a:ext>
            </a:extLst>
          </p:cNvPr>
          <p:cNvPicPr>
            <a:picLocks noChangeAspect="1"/>
          </p:cNvPicPr>
          <p:nvPr/>
        </p:nvPicPr>
        <p:blipFill rotWithShape="1">
          <a:blip r:embed="rId2">
            <a:extLst>
              <a:ext uri="{28A0092B-C50C-407E-A947-70E740481C1C}">
                <a14:useLocalDpi xmlns:a14="http://schemas.microsoft.com/office/drawing/2010/main" val="0"/>
              </a:ext>
            </a:extLst>
          </a:blip>
          <a:srcRect l="78265" t="50051" r="9883" b="46249"/>
          <a:stretch/>
        </p:blipFill>
        <p:spPr>
          <a:xfrm>
            <a:off x="6672416" y="241095"/>
            <a:ext cx="1699667" cy="637000"/>
          </a:xfrm>
          <a:prstGeom prst="rect">
            <a:avLst/>
          </a:prstGeom>
        </p:spPr>
      </p:pic>
      <p:pic>
        <p:nvPicPr>
          <p:cNvPr id="12" name="صورة 11">
            <a:extLst>
              <a:ext uri="{FF2B5EF4-FFF2-40B4-BE49-F238E27FC236}">
                <a16:creationId xmlns:a16="http://schemas.microsoft.com/office/drawing/2014/main" id="{3A36994E-4A5B-3773-E493-87C7E9037BCA}"/>
              </a:ext>
            </a:extLst>
          </p:cNvPr>
          <p:cNvPicPr>
            <a:picLocks noChangeAspect="1"/>
          </p:cNvPicPr>
          <p:nvPr/>
        </p:nvPicPr>
        <p:blipFill rotWithShape="1">
          <a:blip r:embed="rId2">
            <a:extLst>
              <a:ext uri="{28A0092B-C50C-407E-A947-70E740481C1C}">
                <a14:useLocalDpi xmlns:a14="http://schemas.microsoft.com/office/drawing/2010/main" val="0"/>
              </a:ext>
            </a:extLst>
          </a:blip>
          <a:srcRect l="60025" t="55670" r="9523" b="39511"/>
          <a:stretch/>
        </p:blipFill>
        <p:spPr>
          <a:xfrm>
            <a:off x="5090979" y="1047574"/>
            <a:ext cx="3281104" cy="623268"/>
          </a:xfrm>
          <a:prstGeom prst="rect">
            <a:avLst/>
          </a:prstGeom>
        </p:spPr>
      </p:pic>
      <p:pic>
        <p:nvPicPr>
          <p:cNvPr id="17" name="صورة 16">
            <a:extLst>
              <a:ext uri="{FF2B5EF4-FFF2-40B4-BE49-F238E27FC236}">
                <a16:creationId xmlns:a16="http://schemas.microsoft.com/office/drawing/2014/main" id="{8209F770-435E-5011-D196-C73F9773169D}"/>
              </a:ext>
            </a:extLst>
          </p:cNvPr>
          <p:cNvPicPr>
            <a:picLocks noChangeAspect="1"/>
          </p:cNvPicPr>
          <p:nvPr/>
        </p:nvPicPr>
        <p:blipFill rotWithShape="1">
          <a:blip r:embed="rId2">
            <a:extLst>
              <a:ext uri="{28A0092B-C50C-407E-A947-70E740481C1C}">
                <a14:useLocalDpi xmlns:a14="http://schemas.microsoft.com/office/drawing/2010/main" val="0"/>
              </a:ext>
            </a:extLst>
          </a:blip>
          <a:srcRect l="10543" t="22244" r="9884" b="58519"/>
          <a:stretch/>
        </p:blipFill>
        <p:spPr>
          <a:xfrm>
            <a:off x="381553" y="2867031"/>
            <a:ext cx="7794223" cy="3121633"/>
          </a:xfrm>
          <a:prstGeom prst="rect">
            <a:avLst/>
          </a:prstGeom>
        </p:spPr>
      </p:pic>
      <p:pic>
        <p:nvPicPr>
          <p:cNvPr id="18" name="صورة 17">
            <a:extLst>
              <a:ext uri="{FF2B5EF4-FFF2-40B4-BE49-F238E27FC236}">
                <a16:creationId xmlns:a16="http://schemas.microsoft.com/office/drawing/2014/main" id="{D9DF2A06-BC39-D291-E73B-73DDD5A6B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0348"/>
            <a:ext cx="2108909" cy="1289915"/>
          </a:xfrm>
          <a:prstGeom prst="rect">
            <a:avLst/>
          </a:prstGeom>
        </p:spPr>
      </p:pic>
      <p:cxnSp>
        <p:nvCxnSpPr>
          <p:cNvPr id="3" name="رابط مستقيم 2">
            <a:extLst>
              <a:ext uri="{FF2B5EF4-FFF2-40B4-BE49-F238E27FC236}">
                <a16:creationId xmlns:a16="http://schemas.microsoft.com/office/drawing/2014/main" id="{F5EA90E1-EACC-DA2D-AFAB-743ACC8C23E0}"/>
              </a:ext>
            </a:extLst>
          </p:cNvPr>
          <p:cNvCxnSpPr/>
          <p:nvPr/>
        </p:nvCxnSpPr>
        <p:spPr>
          <a:xfrm>
            <a:off x="8639969" y="0"/>
            <a:ext cx="0" cy="987552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 name="صورة 3">
            <a:extLst>
              <a:ext uri="{FF2B5EF4-FFF2-40B4-BE49-F238E27FC236}">
                <a16:creationId xmlns:a16="http://schemas.microsoft.com/office/drawing/2014/main" id="{182A3D60-B2EC-21F7-B6D1-0ACAE3741E9F}"/>
              </a:ext>
            </a:extLst>
          </p:cNvPr>
          <p:cNvPicPr>
            <a:picLocks noChangeAspect="1"/>
          </p:cNvPicPr>
          <p:nvPr/>
        </p:nvPicPr>
        <p:blipFill rotWithShape="1">
          <a:blip r:embed="rId2">
            <a:extLst>
              <a:ext uri="{28A0092B-C50C-407E-A947-70E740481C1C}">
                <a14:useLocalDpi xmlns:a14="http://schemas.microsoft.com/office/drawing/2010/main" val="0"/>
              </a:ext>
            </a:extLst>
          </a:blip>
          <a:srcRect l="50056" t="62192" r="9828" b="34566"/>
          <a:stretch/>
        </p:blipFill>
        <p:spPr>
          <a:xfrm>
            <a:off x="714749" y="1958331"/>
            <a:ext cx="7657334" cy="742932"/>
          </a:xfrm>
          <a:prstGeom prst="rect">
            <a:avLst/>
          </a:prstGeom>
        </p:spPr>
      </p:pic>
      <p:sp>
        <p:nvSpPr>
          <p:cNvPr id="15" name="مربع نص 14">
            <a:extLst>
              <a:ext uri="{FF2B5EF4-FFF2-40B4-BE49-F238E27FC236}">
                <a16:creationId xmlns:a16="http://schemas.microsoft.com/office/drawing/2014/main" id="{676B7FF8-E67F-B83E-4BDE-91340241BF9D}"/>
              </a:ext>
            </a:extLst>
          </p:cNvPr>
          <p:cNvSpPr txBox="1"/>
          <p:nvPr/>
        </p:nvSpPr>
        <p:spPr>
          <a:xfrm>
            <a:off x="9104163" y="2545120"/>
            <a:ext cx="7695765" cy="2597827"/>
          </a:xfrm>
          <a:prstGeom prst="rect">
            <a:avLst/>
          </a:prstGeom>
          <a:noFill/>
        </p:spPr>
        <p:txBody>
          <a:bodyPr wrap="square" rtlCol="1">
            <a:spAutoFit/>
          </a:bodyPr>
          <a:lstStyle/>
          <a:p>
            <a:pPr algn="just" rtl="1">
              <a:lnSpc>
                <a:spcPct val="150000"/>
              </a:lnSpc>
            </a:pPr>
            <a:r>
              <a:rPr lang="ar-SA" sz="2800" b="1" dirty="0">
                <a:solidFill>
                  <a:srgbClr val="0000FF"/>
                </a:solidFill>
              </a:rPr>
              <a:t>الموقع الإلكتروني عبارة عن مجموعة من الصفحات الإلكترونية المترابطة، في حين أن الصفحة الإلكترونية صفحة واحدة على شبكة الإنترنت تتضمن مكونات مختلفة، مثل: النصوص، والصور، ومقاطع الفيديو، والروابط بين الصفحات الإلكترونية الأخرى.</a:t>
            </a:r>
          </a:p>
        </p:txBody>
      </p:sp>
      <p:sp>
        <p:nvSpPr>
          <p:cNvPr id="16" name="مربع نص 15">
            <a:extLst>
              <a:ext uri="{FF2B5EF4-FFF2-40B4-BE49-F238E27FC236}">
                <a16:creationId xmlns:a16="http://schemas.microsoft.com/office/drawing/2014/main" id="{E7F8500E-3B17-5ADB-44FB-7B678DC137F6}"/>
              </a:ext>
            </a:extLst>
          </p:cNvPr>
          <p:cNvSpPr txBox="1"/>
          <p:nvPr/>
        </p:nvSpPr>
        <p:spPr>
          <a:xfrm>
            <a:off x="438139" y="2545120"/>
            <a:ext cx="7695765" cy="2597827"/>
          </a:xfrm>
          <a:prstGeom prst="rect">
            <a:avLst/>
          </a:prstGeom>
          <a:noFill/>
        </p:spPr>
        <p:txBody>
          <a:bodyPr wrap="square" rtlCol="1">
            <a:spAutoFit/>
          </a:bodyPr>
          <a:lstStyle/>
          <a:p>
            <a:pPr algn="just" rtl="1">
              <a:lnSpc>
                <a:spcPct val="150000"/>
              </a:lnSpc>
            </a:pPr>
            <a:r>
              <a:rPr lang="ar-SA" sz="2800" b="1" dirty="0">
                <a:solidFill>
                  <a:srgbClr val="0000FF"/>
                </a:solidFill>
              </a:rPr>
              <a:t>الغرض من الصفحة الرئيسة للموقع على شبكة الإنترنت هو أن تكون بمثابة نقطة الدخول الرئيسة إلى الموقع الإلكتروني، حيث تُقدم نظرةً عامة حول محتوى الموقع، كما تقدم روابط تشعبية لصفحات أخرى على الموقع.</a:t>
            </a:r>
          </a:p>
        </p:txBody>
      </p:sp>
    </p:spTree>
    <p:extLst>
      <p:ext uri="{BB962C8B-B14F-4D97-AF65-F5344CB8AC3E}">
        <p14:creationId xmlns:p14="http://schemas.microsoft.com/office/powerpoint/2010/main" val="211346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1500"/>
                                        <p:tgtEl>
                                          <p:spTgt spid="8"/>
                                        </p:tgtEl>
                                      </p:cBhvr>
                                    </p:animEffect>
                                  </p:childTnLst>
                                </p:cTn>
                              </p:par>
                            </p:childTnLst>
                          </p:cTn>
                        </p:par>
                        <p:par>
                          <p:cTn id="15" fill="hold">
                            <p:stCondLst>
                              <p:cond delay="2500"/>
                            </p:stCondLst>
                            <p:childTnLst>
                              <p:par>
                                <p:cTn id="16" presetID="22" presetClass="entr" presetSubtype="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1500"/>
                                        <p:tgtEl>
                                          <p:spTgt spid="9"/>
                                        </p:tgtEl>
                                      </p:cBhvr>
                                    </p:animEffect>
                                  </p:childTnLst>
                                </p:cTn>
                              </p:par>
                            </p:childTnLst>
                          </p:cTn>
                        </p:par>
                        <p:par>
                          <p:cTn id="19" fill="hold">
                            <p:stCondLst>
                              <p:cond delay="4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iterate type="wd">
                                    <p:tmPct val="10000"/>
                                  </p:iterate>
                                  <p:childTnLst>
                                    <p:set>
                                      <p:cBhvr>
                                        <p:cTn id="26" dur="1" fill="hold">
                                          <p:stCondLst>
                                            <p:cond delay="0"/>
                                          </p:stCondLst>
                                        </p:cTn>
                                        <p:tgtEl>
                                          <p:spTgt spid="15"/>
                                        </p:tgtEl>
                                        <p:attrNameLst>
                                          <p:attrName>style.visibility</p:attrName>
                                        </p:attrNameLst>
                                      </p:cBhvr>
                                      <p:to>
                                        <p:strVal val="visible"/>
                                      </p:to>
                                    </p:set>
                                    <p:animEffect transition="in" filter="wipe(right)">
                                      <p:cBhvr>
                                        <p:cTn id="27" dur="1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1500"/>
                                        <p:tgtEl>
                                          <p:spTgt spid="12"/>
                                        </p:tgtEl>
                                      </p:cBhvr>
                                    </p:animEffect>
                                  </p:childTnLst>
                                </p:cTn>
                              </p:par>
                            </p:childTnLst>
                          </p:cTn>
                        </p:par>
                        <p:par>
                          <p:cTn id="40" fill="hold">
                            <p:stCondLst>
                              <p:cond delay="2500"/>
                            </p:stCondLst>
                            <p:childTnLst>
                              <p:par>
                                <p:cTn id="41" presetID="22" presetClass="entr" presetSubtype="2"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right)">
                                      <p:cBhvr>
                                        <p:cTn id="43" dur="1500"/>
                                        <p:tgtEl>
                                          <p:spTgt spid="4"/>
                                        </p:tgtEl>
                                      </p:cBhvr>
                                    </p:animEffect>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iterate type="wd">
                                    <p:tmPct val="10000"/>
                                  </p:iterate>
                                  <p:childTnLst>
                                    <p:set>
                                      <p:cBhvr>
                                        <p:cTn id="51" dur="1" fill="hold">
                                          <p:stCondLst>
                                            <p:cond delay="0"/>
                                          </p:stCondLst>
                                        </p:cTn>
                                        <p:tgtEl>
                                          <p:spTgt spid="16"/>
                                        </p:tgtEl>
                                        <p:attrNameLst>
                                          <p:attrName>style.visibility</p:attrName>
                                        </p:attrNameLst>
                                      </p:cBhvr>
                                      <p:to>
                                        <p:strVal val="visible"/>
                                      </p:to>
                                    </p:set>
                                    <p:animEffect transition="in" filter="wipe(right)">
                                      <p:cBhvr>
                                        <p:cTn id="5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CE6"/>
        </a:solidFill>
        <a:effectLst/>
      </p:bgPr>
    </p:bg>
    <p:spTree>
      <p:nvGrpSpPr>
        <p:cNvPr id="1" name=""/>
        <p:cNvGrpSpPr/>
        <p:nvPr/>
      </p:nvGrpSpPr>
      <p:grpSpPr>
        <a:xfrm>
          <a:off x="0" y="0"/>
          <a:ext cx="0" cy="0"/>
          <a:chOff x="0" y="0"/>
          <a:chExt cx="0" cy="0"/>
        </a:xfrm>
      </p:grpSpPr>
      <p:pic>
        <p:nvPicPr>
          <p:cNvPr id="17" name="صورة 16">
            <a:extLst>
              <a:ext uri="{FF2B5EF4-FFF2-40B4-BE49-F238E27FC236}">
                <a16:creationId xmlns:a16="http://schemas.microsoft.com/office/drawing/2014/main" id="{5EC3E5BF-E420-B173-2EA3-F1312FB10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0348"/>
            <a:ext cx="2108909" cy="1289915"/>
          </a:xfrm>
          <a:prstGeom prst="rect">
            <a:avLst/>
          </a:prstGeom>
        </p:spPr>
      </p:pic>
      <p:sp>
        <p:nvSpPr>
          <p:cNvPr id="2" name="مربع نص 1">
            <a:extLst>
              <a:ext uri="{FF2B5EF4-FFF2-40B4-BE49-F238E27FC236}">
                <a16:creationId xmlns:a16="http://schemas.microsoft.com/office/drawing/2014/main" id="{D2FFF083-EE6B-807A-B3DC-F811B4A0895D}"/>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157</a:t>
            </a:r>
            <a:endParaRPr lang="ar-SA" sz="2000" b="1" dirty="0">
              <a:solidFill>
                <a:srgbClr val="D3B99E"/>
              </a:solidFill>
              <a:latin typeface="Bahnschrift SemiLight" panose="020B0502040204020203" pitchFamily="34" charset="0"/>
              <a:cs typeface="+mj-cs"/>
            </a:endParaRPr>
          </a:p>
        </p:txBody>
      </p:sp>
      <p:pic>
        <p:nvPicPr>
          <p:cNvPr id="6" name="صورة 5">
            <a:extLst>
              <a:ext uri="{FF2B5EF4-FFF2-40B4-BE49-F238E27FC236}">
                <a16:creationId xmlns:a16="http://schemas.microsoft.com/office/drawing/2014/main" id="{CEF93E45-4A66-6895-8C23-7E628F69E73F}"/>
              </a:ext>
            </a:extLst>
          </p:cNvPr>
          <p:cNvPicPr>
            <a:picLocks noChangeAspect="1"/>
          </p:cNvPicPr>
          <p:nvPr/>
        </p:nvPicPr>
        <p:blipFill rotWithShape="1">
          <a:blip r:embed="rId3">
            <a:extLst>
              <a:ext uri="{28A0092B-C50C-407E-A947-70E740481C1C}">
                <a14:useLocalDpi xmlns:a14="http://schemas.microsoft.com/office/drawing/2010/main" val="0"/>
              </a:ext>
            </a:extLst>
          </a:blip>
          <a:srcRect l="77582" t="6767" r="10607" b="89641"/>
          <a:stretch/>
        </p:blipFill>
        <p:spPr>
          <a:xfrm>
            <a:off x="15505526" y="115231"/>
            <a:ext cx="1693934" cy="618515"/>
          </a:xfrm>
          <a:prstGeom prst="rect">
            <a:avLst/>
          </a:prstGeom>
        </p:spPr>
      </p:pic>
      <p:pic>
        <p:nvPicPr>
          <p:cNvPr id="7" name="صورة 6">
            <a:extLst>
              <a:ext uri="{FF2B5EF4-FFF2-40B4-BE49-F238E27FC236}">
                <a16:creationId xmlns:a16="http://schemas.microsoft.com/office/drawing/2014/main" id="{E180AA38-1215-165C-F837-F2B0D6BFE65C}"/>
              </a:ext>
            </a:extLst>
          </p:cNvPr>
          <p:cNvPicPr>
            <a:picLocks noChangeAspect="1"/>
          </p:cNvPicPr>
          <p:nvPr/>
        </p:nvPicPr>
        <p:blipFill rotWithShape="1">
          <a:blip r:embed="rId3">
            <a:extLst>
              <a:ext uri="{28A0092B-C50C-407E-A947-70E740481C1C}">
                <a14:useLocalDpi xmlns:a14="http://schemas.microsoft.com/office/drawing/2010/main" val="0"/>
              </a:ext>
            </a:extLst>
          </a:blip>
          <a:srcRect l="30369" t="19929" r="10490" b="77400"/>
          <a:stretch/>
        </p:blipFill>
        <p:spPr>
          <a:xfrm>
            <a:off x="9124527" y="1832874"/>
            <a:ext cx="7929520" cy="823834"/>
          </a:xfrm>
          <a:prstGeom prst="rect">
            <a:avLst/>
          </a:prstGeom>
        </p:spPr>
      </p:pic>
      <p:pic>
        <p:nvPicPr>
          <p:cNvPr id="8" name="صورة 7">
            <a:extLst>
              <a:ext uri="{FF2B5EF4-FFF2-40B4-BE49-F238E27FC236}">
                <a16:creationId xmlns:a16="http://schemas.microsoft.com/office/drawing/2014/main" id="{B311B701-877F-8C02-E550-D01FE058FDFE}"/>
              </a:ext>
            </a:extLst>
          </p:cNvPr>
          <p:cNvPicPr>
            <a:picLocks noChangeAspect="1"/>
          </p:cNvPicPr>
          <p:nvPr/>
        </p:nvPicPr>
        <p:blipFill rotWithShape="1">
          <a:blip r:embed="rId3">
            <a:extLst>
              <a:ext uri="{28A0092B-C50C-407E-A947-70E740481C1C}">
                <a14:useLocalDpi xmlns:a14="http://schemas.microsoft.com/office/drawing/2010/main" val="0"/>
              </a:ext>
            </a:extLst>
          </a:blip>
          <a:srcRect l="58400" t="12360" r="10304" b="81825"/>
          <a:stretch/>
        </p:blipFill>
        <p:spPr>
          <a:xfrm>
            <a:off x="13220237" y="739630"/>
            <a:ext cx="3709516" cy="827463"/>
          </a:xfrm>
          <a:prstGeom prst="rect">
            <a:avLst/>
          </a:prstGeom>
        </p:spPr>
      </p:pic>
      <p:pic>
        <p:nvPicPr>
          <p:cNvPr id="10" name="صورة 9">
            <a:extLst>
              <a:ext uri="{FF2B5EF4-FFF2-40B4-BE49-F238E27FC236}">
                <a16:creationId xmlns:a16="http://schemas.microsoft.com/office/drawing/2014/main" id="{8258F474-7034-BA49-577E-38D83AFA5DF9}"/>
              </a:ext>
            </a:extLst>
          </p:cNvPr>
          <p:cNvPicPr>
            <a:picLocks noChangeAspect="1"/>
          </p:cNvPicPr>
          <p:nvPr/>
        </p:nvPicPr>
        <p:blipFill rotWithShape="1">
          <a:blip r:embed="rId3">
            <a:extLst>
              <a:ext uri="{28A0092B-C50C-407E-A947-70E740481C1C}">
                <a14:useLocalDpi xmlns:a14="http://schemas.microsoft.com/office/drawing/2010/main" val="0"/>
              </a:ext>
            </a:extLst>
          </a:blip>
          <a:srcRect l="77805" t="51316" r="10384" b="45092"/>
          <a:stretch/>
        </p:blipFill>
        <p:spPr>
          <a:xfrm>
            <a:off x="6669815" y="115231"/>
            <a:ext cx="1693934" cy="618515"/>
          </a:xfrm>
          <a:prstGeom prst="rect">
            <a:avLst/>
          </a:prstGeom>
        </p:spPr>
      </p:pic>
      <p:pic>
        <p:nvPicPr>
          <p:cNvPr id="11" name="صورة 10">
            <a:extLst>
              <a:ext uri="{FF2B5EF4-FFF2-40B4-BE49-F238E27FC236}">
                <a16:creationId xmlns:a16="http://schemas.microsoft.com/office/drawing/2014/main" id="{B420A947-A7F8-661C-EDCD-34E2A293029C}"/>
              </a:ext>
            </a:extLst>
          </p:cNvPr>
          <p:cNvPicPr>
            <a:picLocks noChangeAspect="1"/>
          </p:cNvPicPr>
          <p:nvPr/>
        </p:nvPicPr>
        <p:blipFill rotWithShape="1">
          <a:blip r:embed="rId3">
            <a:extLst>
              <a:ext uri="{28A0092B-C50C-407E-A947-70E740481C1C}">
                <a14:useLocalDpi xmlns:a14="http://schemas.microsoft.com/office/drawing/2010/main" val="0"/>
              </a:ext>
            </a:extLst>
          </a:blip>
          <a:srcRect l="29663" t="64364" r="11195" b="32965"/>
          <a:stretch/>
        </p:blipFill>
        <p:spPr>
          <a:xfrm>
            <a:off x="335870" y="1935534"/>
            <a:ext cx="8010984" cy="766302"/>
          </a:xfrm>
          <a:prstGeom prst="rect">
            <a:avLst/>
          </a:prstGeom>
        </p:spPr>
      </p:pic>
      <p:pic>
        <p:nvPicPr>
          <p:cNvPr id="12" name="صورة 11">
            <a:extLst>
              <a:ext uri="{FF2B5EF4-FFF2-40B4-BE49-F238E27FC236}">
                <a16:creationId xmlns:a16="http://schemas.microsoft.com/office/drawing/2014/main" id="{4A506A89-E4B8-3A9D-FDD7-19D407480BE1}"/>
              </a:ext>
            </a:extLst>
          </p:cNvPr>
          <p:cNvPicPr>
            <a:picLocks noChangeAspect="1"/>
          </p:cNvPicPr>
          <p:nvPr/>
        </p:nvPicPr>
        <p:blipFill rotWithShape="1">
          <a:blip r:embed="rId3">
            <a:extLst>
              <a:ext uri="{28A0092B-C50C-407E-A947-70E740481C1C}">
                <a14:useLocalDpi xmlns:a14="http://schemas.microsoft.com/office/drawing/2010/main" val="0"/>
              </a:ext>
            </a:extLst>
          </a:blip>
          <a:srcRect l="59241" t="57326" r="10835" b="37937"/>
          <a:stretch/>
        </p:blipFill>
        <p:spPr>
          <a:xfrm>
            <a:off x="4346055" y="816343"/>
            <a:ext cx="3546821" cy="674037"/>
          </a:xfrm>
          <a:prstGeom prst="rect">
            <a:avLst/>
          </a:prstGeom>
        </p:spPr>
      </p:pic>
      <p:pic>
        <p:nvPicPr>
          <p:cNvPr id="13" name="صورة 12">
            <a:extLst>
              <a:ext uri="{FF2B5EF4-FFF2-40B4-BE49-F238E27FC236}">
                <a16:creationId xmlns:a16="http://schemas.microsoft.com/office/drawing/2014/main" id="{200B19AD-4E0F-E71B-E57D-D9EFF16350E9}"/>
              </a:ext>
            </a:extLst>
          </p:cNvPr>
          <p:cNvPicPr>
            <a:picLocks noChangeAspect="1"/>
          </p:cNvPicPr>
          <p:nvPr/>
        </p:nvPicPr>
        <p:blipFill rotWithShape="1">
          <a:blip r:embed="rId3">
            <a:extLst>
              <a:ext uri="{28A0092B-C50C-407E-A947-70E740481C1C}">
                <a14:useLocalDpi xmlns:a14="http://schemas.microsoft.com/office/drawing/2010/main" val="0"/>
              </a:ext>
            </a:extLst>
          </a:blip>
          <a:srcRect l="76310" t="68187" r="11489" b="29142"/>
          <a:stretch/>
        </p:blipFill>
        <p:spPr>
          <a:xfrm>
            <a:off x="6442990" y="2676104"/>
            <a:ext cx="1652663" cy="766302"/>
          </a:xfrm>
          <a:prstGeom prst="rect">
            <a:avLst/>
          </a:prstGeom>
        </p:spPr>
      </p:pic>
      <p:pic>
        <p:nvPicPr>
          <p:cNvPr id="15" name="صورة 14">
            <a:extLst>
              <a:ext uri="{FF2B5EF4-FFF2-40B4-BE49-F238E27FC236}">
                <a16:creationId xmlns:a16="http://schemas.microsoft.com/office/drawing/2014/main" id="{6FF0C259-EFAA-77D6-6F87-29B67DB6B308}"/>
              </a:ext>
            </a:extLst>
          </p:cNvPr>
          <p:cNvPicPr>
            <a:picLocks noChangeAspect="1"/>
          </p:cNvPicPr>
          <p:nvPr/>
        </p:nvPicPr>
        <p:blipFill rotWithShape="1">
          <a:blip r:embed="rId3">
            <a:extLst>
              <a:ext uri="{28A0092B-C50C-407E-A947-70E740481C1C}">
                <a14:useLocalDpi xmlns:a14="http://schemas.microsoft.com/office/drawing/2010/main" val="0"/>
              </a:ext>
            </a:extLst>
          </a:blip>
          <a:srcRect l="79713" t="71075" r="13159" b="26254"/>
          <a:stretch/>
        </p:blipFill>
        <p:spPr>
          <a:xfrm>
            <a:off x="6886800" y="3232572"/>
            <a:ext cx="965566" cy="766302"/>
          </a:xfrm>
          <a:prstGeom prst="rect">
            <a:avLst/>
          </a:prstGeom>
        </p:spPr>
      </p:pic>
      <p:pic>
        <p:nvPicPr>
          <p:cNvPr id="16" name="صورة 15">
            <a:extLst>
              <a:ext uri="{FF2B5EF4-FFF2-40B4-BE49-F238E27FC236}">
                <a16:creationId xmlns:a16="http://schemas.microsoft.com/office/drawing/2014/main" id="{99C35AA5-B7C8-C9EF-E448-E5AD45814C39}"/>
              </a:ext>
            </a:extLst>
          </p:cNvPr>
          <p:cNvPicPr>
            <a:picLocks noChangeAspect="1"/>
          </p:cNvPicPr>
          <p:nvPr/>
        </p:nvPicPr>
        <p:blipFill rotWithShape="1">
          <a:blip r:embed="rId3">
            <a:extLst>
              <a:ext uri="{28A0092B-C50C-407E-A947-70E740481C1C}">
                <a14:useLocalDpi xmlns:a14="http://schemas.microsoft.com/office/drawing/2010/main" val="0"/>
              </a:ext>
            </a:extLst>
          </a:blip>
          <a:srcRect l="30957" t="74914" r="9901" b="22415"/>
          <a:stretch/>
        </p:blipFill>
        <p:spPr>
          <a:xfrm>
            <a:off x="495864" y="3919998"/>
            <a:ext cx="8010984" cy="766302"/>
          </a:xfrm>
          <a:prstGeom prst="rect">
            <a:avLst/>
          </a:prstGeom>
        </p:spPr>
      </p:pic>
      <p:cxnSp>
        <p:nvCxnSpPr>
          <p:cNvPr id="3" name="رابط مستقيم 2">
            <a:extLst>
              <a:ext uri="{FF2B5EF4-FFF2-40B4-BE49-F238E27FC236}">
                <a16:creationId xmlns:a16="http://schemas.microsoft.com/office/drawing/2014/main" id="{CE7DA710-D208-1647-D3CF-C28DFB1F2D95}"/>
              </a:ext>
            </a:extLst>
          </p:cNvPr>
          <p:cNvCxnSpPr/>
          <p:nvPr/>
        </p:nvCxnSpPr>
        <p:spPr>
          <a:xfrm>
            <a:off x="8639969" y="0"/>
            <a:ext cx="0" cy="987552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1" name="مجموعة 20">
            <a:extLst>
              <a:ext uri="{FF2B5EF4-FFF2-40B4-BE49-F238E27FC236}">
                <a16:creationId xmlns:a16="http://schemas.microsoft.com/office/drawing/2014/main" id="{9F91EDDB-1BEF-52B2-E2BC-8389861CDB80}"/>
              </a:ext>
            </a:extLst>
          </p:cNvPr>
          <p:cNvGrpSpPr/>
          <p:nvPr/>
        </p:nvGrpSpPr>
        <p:grpSpPr>
          <a:xfrm>
            <a:off x="9396109" y="2819400"/>
            <a:ext cx="7492624" cy="5848437"/>
            <a:chOff x="9396109" y="2867030"/>
            <a:chExt cx="7492624" cy="5629357"/>
          </a:xfrm>
        </p:grpSpPr>
        <p:pic>
          <p:nvPicPr>
            <p:cNvPr id="4" name="صورة 3">
              <a:extLst>
                <a:ext uri="{FF2B5EF4-FFF2-40B4-BE49-F238E27FC236}">
                  <a16:creationId xmlns:a16="http://schemas.microsoft.com/office/drawing/2014/main" id="{79D9A760-A1CE-CD89-1A31-3739BCAAB45D}"/>
                </a:ext>
              </a:extLst>
            </p:cNvPr>
            <p:cNvPicPr>
              <a:picLocks noChangeAspect="1"/>
            </p:cNvPicPr>
            <p:nvPr/>
          </p:nvPicPr>
          <p:blipFill rotWithShape="1">
            <a:blip r:embed="rId4">
              <a:extLst>
                <a:ext uri="{28A0092B-C50C-407E-A947-70E740481C1C}">
                  <a14:useLocalDpi xmlns:a14="http://schemas.microsoft.com/office/drawing/2010/main" val="0"/>
                </a:ext>
              </a:extLst>
            </a:blip>
            <a:srcRect l="10543" t="22244" r="9884" b="50970"/>
            <a:stretch/>
          </p:blipFill>
          <p:spPr>
            <a:xfrm>
              <a:off x="9408118" y="2867030"/>
              <a:ext cx="7480615" cy="4346569"/>
            </a:xfrm>
            <a:prstGeom prst="rect">
              <a:avLst/>
            </a:prstGeom>
          </p:spPr>
        </p:pic>
        <p:pic>
          <p:nvPicPr>
            <p:cNvPr id="20" name="صورة 19">
              <a:extLst>
                <a:ext uri="{FF2B5EF4-FFF2-40B4-BE49-F238E27FC236}">
                  <a16:creationId xmlns:a16="http://schemas.microsoft.com/office/drawing/2014/main" id="{9CF78BEE-CC2E-A3BE-317A-42121F097AE5}"/>
                </a:ext>
              </a:extLst>
            </p:cNvPr>
            <p:cNvPicPr>
              <a:picLocks noChangeAspect="1"/>
            </p:cNvPicPr>
            <p:nvPr/>
          </p:nvPicPr>
          <p:blipFill rotWithShape="1">
            <a:blip r:embed="rId4">
              <a:extLst>
                <a:ext uri="{28A0092B-C50C-407E-A947-70E740481C1C}">
                  <a14:useLocalDpi xmlns:a14="http://schemas.microsoft.com/office/drawing/2010/main" val="0"/>
                </a:ext>
              </a:extLst>
            </a:blip>
            <a:srcRect l="10543" t="40751" r="9884" b="50970"/>
            <a:stretch/>
          </p:blipFill>
          <p:spPr>
            <a:xfrm>
              <a:off x="9396109" y="7152882"/>
              <a:ext cx="7480615" cy="1343505"/>
            </a:xfrm>
            <a:prstGeom prst="rect">
              <a:avLst/>
            </a:prstGeom>
          </p:spPr>
        </p:pic>
      </p:grpSp>
      <p:sp>
        <p:nvSpPr>
          <p:cNvPr id="19" name="مربع نص 18">
            <a:extLst>
              <a:ext uri="{FF2B5EF4-FFF2-40B4-BE49-F238E27FC236}">
                <a16:creationId xmlns:a16="http://schemas.microsoft.com/office/drawing/2014/main" id="{961DA7EE-1BEA-E35B-E332-10A2E819BE43}"/>
              </a:ext>
            </a:extLst>
          </p:cNvPr>
          <p:cNvSpPr txBox="1"/>
          <p:nvPr/>
        </p:nvSpPr>
        <p:spPr>
          <a:xfrm>
            <a:off x="9564914" y="2411770"/>
            <a:ext cx="7235014" cy="6106480"/>
          </a:xfrm>
          <a:prstGeom prst="rect">
            <a:avLst/>
          </a:prstGeom>
          <a:noFill/>
        </p:spPr>
        <p:txBody>
          <a:bodyPr wrap="square" rtlCol="1">
            <a:spAutoFit/>
          </a:bodyPr>
          <a:lstStyle/>
          <a:p>
            <a:pPr algn="just" rtl="1">
              <a:lnSpc>
                <a:spcPct val="150000"/>
              </a:lnSpc>
            </a:pPr>
            <a:r>
              <a:rPr lang="ar-SA" sz="3200" b="1" dirty="0">
                <a:solidFill>
                  <a:srgbClr val="FF0000"/>
                </a:solidFill>
              </a:rPr>
              <a:t>النص</a:t>
            </a:r>
            <a:r>
              <a:rPr lang="ar-SA" sz="2800" b="1" dirty="0">
                <a:solidFill>
                  <a:srgbClr val="0000FF"/>
                </a:solidFill>
              </a:rPr>
              <a:t>: صفحات إلكترونية يمكن أن تحتوي على محتوى مكتوب، مثل: الفقرات، والعناوين، والقوائم.</a:t>
            </a:r>
          </a:p>
          <a:p>
            <a:pPr algn="just" rtl="1">
              <a:lnSpc>
                <a:spcPct val="150000"/>
              </a:lnSpc>
            </a:pPr>
            <a:r>
              <a:rPr lang="ar-SA" sz="3200" b="1" dirty="0">
                <a:solidFill>
                  <a:srgbClr val="FF0000"/>
                </a:solidFill>
              </a:rPr>
              <a:t>الصور</a:t>
            </a:r>
            <a:r>
              <a:rPr lang="ar-SA" sz="2800" b="1" dirty="0">
                <a:solidFill>
                  <a:srgbClr val="0000FF"/>
                </a:solidFill>
              </a:rPr>
              <a:t>: صفحات إلكترونية يمكن أن تتضمن صورًا تساعد في توضيح المكتوب أو دعمه، مثل الصور الفوتوغرافية، أو الرسومات، أو الشعارات.</a:t>
            </a:r>
          </a:p>
          <a:p>
            <a:pPr algn="just" rtl="1">
              <a:lnSpc>
                <a:spcPct val="150000"/>
              </a:lnSpc>
            </a:pPr>
            <a:r>
              <a:rPr lang="ar-SA" sz="3200" b="1" dirty="0">
                <a:solidFill>
                  <a:srgbClr val="FF0000"/>
                </a:solidFill>
              </a:rPr>
              <a:t>الوسائط المتعددة</a:t>
            </a:r>
            <a:r>
              <a:rPr lang="ar-SA" sz="2800" b="1" dirty="0">
                <a:solidFill>
                  <a:srgbClr val="0000FF"/>
                </a:solidFill>
              </a:rPr>
              <a:t>: صفحات إلكترونية يمكن أن تحتوي على عناصر وسائط متعددة، مثل: مقاطع الفيديو، ومقاطع الصوت، والرسوم المتحركة التي توفر معلومات إضافية أو تعزز تجربة المستخدم على الصفحة.</a:t>
            </a:r>
          </a:p>
        </p:txBody>
      </p:sp>
    </p:spTree>
    <p:extLst>
      <p:ext uri="{BB962C8B-B14F-4D97-AF65-F5344CB8AC3E}">
        <p14:creationId xmlns:p14="http://schemas.microsoft.com/office/powerpoint/2010/main" val="12705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1500"/>
                                        <p:tgtEl>
                                          <p:spTgt spid="8"/>
                                        </p:tgtEl>
                                      </p:cBhvr>
                                    </p:animEffect>
                                  </p:childTnLst>
                                </p:cTn>
                              </p:par>
                            </p:childTnLst>
                          </p:cTn>
                        </p:par>
                        <p:par>
                          <p:cTn id="15" fill="hold">
                            <p:stCondLst>
                              <p:cond delay="2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1500"/>
                                        <p:tgtEl>
                                          <p:spTgt spid="7"/>
                                        </p:tgtEl>
                                      </p:cBhvr>
                                    </p:animEffect>
                                  </p:childTnLst>
                                </p:cTn>
                              </p:par>
                            </p:childTnLst>
                          </p:cTn>
                        </p:par>
                        <p:par>
                          <p:cTn id="19" fill="hold">
                            <p:stCondLst>
                              <p:cond delay="4000"/>
                            </p:stCondLst>
                            <p:childTnLst>
                              <p:par>
                                <p:cTn id="20" presetID="22" presetClass="entr" presetSubtype="2"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1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iterate type="wd">
                                    <p:tmPct val="10000"/>
                                  </p:iterate>
                                  <p:childTnLst>
                                    <p:set>
                                      <p:cBhvr>
                                        <p:cTn id="26" dur="1" fill="hold">
                                          <p:stCondLst>
                                            <p:cond delay="0"/>
                                          </p:stCondLst>
                                        </p:cTn>
                                        <p:tgtEl>
                                          <p:spTgt spid="19"/>
                                        </p:tgtEl>
                                        <p:attrNameLst>
                                          <p:attrName>style.visibility</p:attrName>
                                        </p:attrNameLst>
                                      </p:cBhvr>
                                      <p:to>
                                        <p:strVal val="visible"/>
                                      </p:to>
                                    </p:set>
                                    <p:animEffect transition="in" filter="wipe(right)">
                                      <p:cBhvr>
                                        <p:cTn id="27" dur="1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1500"/>
                                        <p:tgtEl>
                                          <p:spTgt spid="12"/>
                                        </p:tgtEl>
                                      </p:cBhvr>
                                    </p:animEffect>
                                  </p:childTnLst>
                                </p:cTn>
                              </p:par>
                            </p:childTnLst>
                          </p:cTn>
                        </p:par>
                        <p:par>
                          <p:cTn id="40" fill="hold">
                            <p:stCondLst>
                              <p:cond delay="2500"/>
                            </p:stCondLst>
                            <p:childTnLst>
                              <p:par>
                                <p:cTn id="41" presetID="22" presetClass="entr" presetSubtype="2"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right)">
                                      <p:cBhvr>
                                        <p:cTn id="43" dur="1500"/>
                                        <p:tgtEl>
                                          <p:spTgt spid="11"/>
                                        </p:tgtEl>
                                      </p:cBhvr>
                                    </p:animEffect>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500"/>
                                        <p:tgtEl>
                                          <p:spTgt spid="13"/>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1500"/>
                                        <p:tgtEl>
                                          <p:spTgt spid="15"/>
                                        </p:tgtEl>
                                      </p:cBhvr>
                                    </p:animEffect>
                                  </p:childTnLst>
                                </p:cTn>
                              </p:par>
                            </p:childTnLst>
                          </p:cTn>
                        </p:par>
                        <p:par>
                          <p:cTn id="52" fill="hold">
                            <p:stCondLst>
                              <p:cond delay="7000"/>
                            </p:stCondLst>
                            <p:childTnLst>
                              <p:par>
                                <p:cTn id="53" presetID="22" presetClass="entr" presetSubtype="2"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right)">
                                      <p:cBhvr>
                                        <p:cTn id="55"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14" name="صورة 13">
            <a:extLst>
              <a:ext uri="{FF2B5EF4-FFF2-40B4-BE49-F238E27FC236}">
                <a16:creationId xmlns:a16="http://schemas.microsoft.com/office/drawing/2014/main" id="{8C73DE0F-8C4D-FF8D-E597-E72AEC9FB7FF}"/>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CE8E46D3-8201-3A40-7245-D5F98A0CB7CC}"/>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138</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FE3C6FCA-E13F-1F83-4540-C64CD6D271D0}"/>
              </a:ext>
            </a:extLst>
          </p:cNvPr>
          <p:cNvPicPr>
            <a:picLocks noChangeAspect="1"/>
          </p:cNvPicPr>
          <p:nvPr/>
        </p:nvPicPr>
        <p:blipFill rotWithShape="1">
          <a:blip r:embed="rId4">
            <a:extLst>
              <a:ext uri="{28A0092B-C50C-407E-A947-70E740481C1C}">
                <a14:useLocalDpi xmlns:a14="http://schemas.microsoft.com/office/drawing/2010/main" val="0"/>
              </a:ext>
            </a:extLst>
          </a:blip>
          <a:srcRect l="24087" t="1551" r="9006" b="84675"/>
          <a:stretch/>
        </p:blipFill>
        <p:spPr>
          <a:xfrm>
            <a:off x="11785600" y="0"/>
            <a:ext cx="5416550" cy="1338441"/>
          </a:xfrm>
          <a:prstGeom prst="rect">
            <a:avLst/>
          </a:prstGeom>
        </p:spPr>
      </p:pic>
      <p:pic>
        <p:nvPicPr>
          <p:cNvPr id="6" name="صورة 5">
            <a:extLst>
              <a:ext uri="{FF2B5EF4-FFF2-40B4-BE49-F238E27FC236}">
                <a16:creationId xmlns:a16="http://schemas.microsoft.com/office/drawing/2014/main" id="{3593D894-2458-471B-B465-8D6C3179FEE9}"/>
              </a:ext>
            </a:extLst>
          </p:cNvPr>
          <p:cNvPicPr>
            <a:picLocks noChangeAspect="1"/>
          </p:cNvPicPr>
          <p:nvPr/>
        </p:nvPicPr>
        <p:blipFill rotWithShape="1">
          <a:blip r:embed="rId4">
            <a:extLst>
              <a:ext uri="{28A0092B-C50C-407E-A947-70E740481C1C}">
                <a14:useLocalDpi xmlns:a14="http://schemas.microsoft.com/office/drawing/2010/main" val="0"/>
              </a:ext>
            </a:extLst>
          </a:blip>
          <a:srcRect l="7752" t="2633" r="77952" b="84675"/>
          <a:stretch/>
        </p:blipFill>
        <p:spPr>
          <a:xfrm>
            <a:off x="8689117" y="-12381"/>
            <a:ext cx="1157327" cy="1233309"/>
          </a:xfrm>
          <a:prstGeom prst="rect">
            <a:avLst/>
          </a:prstGeom>
        </p:spPr>
      </p:pic>
      <p:pic>
        <p:nvPicPr>
          <p:cNvPr id="7" name="صورة 6">
            <a:extLst>
              <a:ext uri="{FF2B5EF4-FFF2-40B4-BE49-F238E27FC236}">
                <a16:creationId xmlns:a16="http://schemas.microsoft.com/office/drawing/2014/main" id="{3D763B6E-60B6-EA61-E798-9D19863E4C8F}"/>
              </a:ext>
            </a:extLst>
          </p:cNvPr>
          <p:cNvPicPr>
            <a:picLocks noChangeAspect="1"/>
          </p:cNvPicPr>
          <p:nvPr/>
        </p:nvPicPr>
        <p:blipFill rotWithShape="1">
          <a:blip r:embed="rId4">
            <a:extLst>
              <a:ext uri="{28A0092B-C50C-407E-A947-70E740481C1C}">
                <a14:useLocalDpi xmlns:a14="http://schemas.microsoft.com/office/drawing/2010/main" val="0"/>
              </a:ext>
            </a:extLst>
          </a:blip>
          <a:srcRect l="71878" t="18769" r="10081" b="77441"/>
          <a:stretch/>
        </p:blipFill>
        <p:spPr>
          <a:xfrm>
            <a:off x="14052441" y="1587364"/>
            <a:ext cx="3130660" cy="789484"/>
          </a:xfrm>
          <a:prstGeom prst="rect">
            <a:avLst/>
          </a:prstGeom>
        </p:spPr>
      </p:pic>
      <p:pic>
        <p:nvPicPr>
          <p:cNvPr id="8" name="صورة 7">
            <a:extLst>
              <a:ext uri="{FF2B5EF4-FFF2-40B4-BE49-F238E27FC236}">
                <a16:creationId xmlns:a16="http://schemas.microsoft.com/office/drawing/2014/main" id="{9A40B773-61F8-A533-F00F-9F1C1D7F2348}"/>
              </a:ext>
            </a:extLst>
          </p:cNvPr>
          <p:cNvPicPr>
            <a:picLocks noChangeAspect="1"/>
          </p:cNvPicPr>
          <p:nvPr/>
        </p:nvPicPr>
        <p:blipFill rotWithShape="1">
          <a:blip r:embed="rId4">
            <a:extLst>
              <a:ext uri="{28A0092B-C50C-407E-A947-70E740481C1C}">
                <a14:useLocalDpi xmlns:a14="http://schemas.microsoft.com/office/drawing/2010/main" val="0"/>
              </a:ext>
            </a:extLst>
          </a:blip>
          <a:srcRect l="49495" t="22690" r="9139" b="56726"/>
          <a:stretch/>
        </p:blipFill>
        <p:spPr>
          <a:xfrm>
            <a:off x="11044013" y="2468532"/>
            <a:ext cx="6158137" cy="4461740"/>
          </a:xfrm>
          <a:prstGeom prst="rect">
            <a:avLst/>
          </a:prstGeom>
        </p:spPr>
      </p:pic>
      <p:pic>
        <p:nvPicPr>
          <p:cNvPr id="9" name="صورة 8">
            <a:extLst>
              <a:ext uri="{FF2B5EF4-FFF2-40B4-BE49-F238E27FC236}">
                <a16:creationId xmlns:a16="http://schemas.microsoft.com/office/drawing/2014/main" id="{E789D46C-27F6-7191-FEEA-02C911FD4F2A}"/>
              </a:ext>
            </a:extLst>
          </p:cNvPr>
          <p:cNvPicPr>
            <a:picLocks noChangeAspect="1"/>
          </p:cNvPicPr>
          <p:nvPr/>
        </p:nvPicPr>
        <p:blipFill rotWithShape="1">
          <a:blip r:embed="rId4">
            <a:extLst>
              <a:ext uri="{28A0092B-C50C-407E-A947-70E740481C1C}">
                <a14:useLocalDpi xmlns:a14="http://schemas.microsoft.com/office/drawing/2010/main" val="0"/>
              </a:ext>
            </a:extLst>
          </a:blip>
          <a:srcRect l="10952" t="16025" r="52911" b="56479"/>
          <a:stretch/>
        </p:blipFill>
        <p:spPr>
          <a:xfrm>
            <a:off x="9375578" y="6507606"/>
            <a:ext cx="3640198" cy="3140022"/>
          </a:xfrm>
          <a:prstGeom prst="rect">
            <a:avLst/>
          </a:prstGeom>
        </p:spPr>
      </p:pic>
      <p:pic>
        <p:nvPicPr>
          <p:cNvPr id="10" name="صورة 9">
            <a:extLst>
              <a:ext uri="{FF2B5EF4-FFF2-40B4-BE49-F238E27FC236}">
                <a16:creationId xmlns:a16="http://schemas.microsoft.com/office/drawing/2014/main" id="{A12C4E30-E408-3078-99E2-BF3594D4CED0}"/>
              </a:ext>
            </a:extLst>
          </p:cNvPr>
          <p:cNvPicPr>
            <a:picLocks noChangeAspect="1"/>
          </p:cNvPicPr>
          <p:nvPr/>
        </p:nvPicPr>
        <p:blipFill rotWithShape="1">
          <a:blip r:embed="rId4">
            <a:extLst>
              <a:ext uri="{28A0092B-C50C-407E-A947-70E740481C1C}">
                <a14:useLocalDpi xmlns:a14="http://schemas.microsoft.com/office/drawing/2010/main" val="0"/>
              </a:ext>
            </a:extLst>
          </a:blip>
          <a:srcRect l="24914" t="44306" r="10100" b="49814"/>
          <a:stretch/>
        </p:blipFill>
        <p:spPr>
          <a:xfrm>
            <a:off x="837784" y="1320323"/>
            <a:ext cx="7702592" cy="972281"/>
          </a:xfrm>
          <a:prstGeom prst="rect">
            <a:avLst/>
          </a:prstGeom>
        </p:spPr>
      </p:pic>
      <p:pic>
        <p:nvPicPr>
          <p:cNvPr id="11" name="صورة 10">
            <a:extLst>
              <a:ext uri="{FF2B5EF4-FFF2-40B4-BE49-F238E27FC236}">
                <a16:creationId xmlns:a16="http://schemas.microsoft.com/office/drawing/2014/main" id="{6CFBA742-9CDD-D8FE-99B2-DEB99048D2FA}"/>
              </a:ext>
            </a:extLst>
          </p:cNvPr>
          <p:cNvPicPr>
            <a:picLocks noChangeAspect="1"/>
          </p:cNvPicPr>
          <p:nvPr/>
        </p:nvPicPr>
        <p:blipFill rotWithShape="1">
          <a:blip r:embed="rId4">
            <a:extLst>
              <a:ext uri="{28A0092B-C50C-407E-A947-70E740481C1C}">
                <a14:useLocalDpi xmlns:a14="http://schemas.microsoft.com/office/drawing/2010/main" val="0"/>
              </a:ext>
            </a:extLst>
          </a:blip>
          <a:srcRect l="49030" t="50985" r="9958" b="15320"/>
          <a:stretch/>
        </p:blipFill>
        <p:spPr>
          <a:xfrm>
            <a:off x="4243517" y="2285629"/>
            <a:ext cx="4017297" cy="3961956"/>
          </a:xfrm>
          <a:prstGeom prst="rect">
            <a:avLst/>
          </a:prstGeom>
        </p:spPr>
      </p:pic>
      <p:pic>
        <p:nvPicPr>
          <p:cNvPr id="12" name="صورة 11">
            <a:extLst>
              <a:ext uri="{FF2B5EF4-FFF2-40B4-BE49-F238E27FC236}">
                <a16:creationId xmlns:a16="http://schemas.microsoft.com/office/drawing/2014/main" id="{2897797B-76F5-7D22-5723-088805F4A306}"/>
              </a:ext>
            </a:extLst>
          </p:cNvPr>
          <p:cNvPicPr>
            <a:picLocks noChangeAspect="1"/>
          </p:cNvPicPr>
          <p:nvPr/>
        </p:nvPicPr>
        <p:blipFill rotWithShape="1">
          <a:blip r:embed="rId4">
            <a:extLst>
              <a:ext uri="{28A0092B-C50C-407E-A947-70E740481C1C}">
                <a14:useLocalDpi xmlns:a14="http://schemas.microsoft.com/office/drawing/2010/main" val="0"/>
              </a:ext>
            </a:extLst>
          </a:blip>
          <a:srcRect l="10328" t="57006" r="48837" b="31217"/>
          <a:stretch/>
        </p:blipFill>
        <p:spPr>
          <a:xfrm>
            <a:off x="322124" y="2758786"/>
            <a:ext cx="3999901" cy="2181093"/>
          </a:xfrm>
          <a:prstGeom prst="rect">
            <a:avLst/>
          </a:prstGeom>
        </p:spPr>
      </p:pic>
      <p:pic>
        <p:nvPicPr>
          <p:cNvPr id="13" name="صورة 12">
            <a:extLst>
              <a:ext uri="{FF2B5EF4-FFF2-40B4-BE49-F238E27FC236}">
                <a16:creationId xmlns:a16="http://schemas.microsoft.com/office/drawing/2014/main" id="{058DAF75-D74E-FEE0-C877-49C33D182FCE}"/>
              </a:ext>
            </a:extLst>
          </p:cNvPr>
          <p:cNvPicPr>
            <a:picLocks noChangeAspect="1"/>
          </p:cNvPicPr>
          <p:nvPr/>
        </p:nvPicPr>
        <p:blipFill>
          <a:blip r:embed="rId5">
            <a:extLst>
              <a:ext uri="{28A0092B-C50C-407E-A947-70E740481C1C}">
                <a14:useLocalDpi xmlns:a14="http://schemas.microsoft.com/office/drawing/2010/main" val="0"/>
              </a:ext>
            </a:extLst>
          </a:blip>
          <a:srcRect t="104" b="104"/>
          <a:stretch/>
        </p:blipFill>
        <p:spPr>
          <a:xfrm>
            <a:off x="63829" y="4939462"/>
            <a:ext cx="1834820" cy="1709335"/>
          </a:xfrm>
          <a:prstGeom prst="rect">
            <a:avLst/>
          </a:prstGeom>
        </p:spPr>
      </p:pic>
      <p:pic>
        <p:nvPicPr>
          <p:cNvPr id="16" name="صورة 15">
            <a:extLst>
              <a:ext uri="{FF2B5EF4-FFF2-40B4-BE49-F238E27FC236}">
                <a16:creationId xmlns:a16="http://schemas.microsoft.com/office/drawing/2014/main" id="{0090545D-ABC8-6ED9-68CA-44F3874F01C1}"/>
              </a:ext>
            </a:extLst>
          </p:cNvPr>
          <p:cNvPicPr>
            <a:picLocks noChangeAspect="1"/>
          </p:cNvPicPr>
          <p:nvPr/>
        </p:nvPicPr>
        <p:blipFill>
          <a:blip r:embed="rId6">
            <a:extLst>
              <a:ext uri="{28A0092B-C50C-407E-A947-70E740481C1C}">
                <a14:useLocalDpi xmlns:a14="http://schemas.microsoft.com/office/drawing/2010/main" val="0"/>
              </a:ext>
            </a:extLst>
          </a:blip>
          <a:srcRect t="186" b="186"/>
          <a:stretch/>
        </p:blipFill>
        <p:spPr>
          <a:xfrm>
            <a:off x="1876019" y="5719643"/>
            <a:ext cx="2531458" cy="1963229"/>
          </a:xfrm>
          <a:prstGeom prst="rect">
            <a:avLst/>
          </a:prstGeom>
        </p:spPr>
      </p:pic>
      <p:pic>
        <p:nvPicPr>
          <p:cNvPr id="17" name="صورة 16">
            <a:extLst>
              <a:ext uri="{FF2B5EF4-FFF2-40B4-BE49-F238E27FC236}">
                <a16:creationId xmlns:a16="http://schemas.microsoft.com/office/drawing/2014/main" id="{6EF06BE1-07B2-0590-6EF3-4CFE51050B4F}"/>
              </a:ext>
            </a:extLst>
          </p:cNvPr>
          <p:cNvPicPr>
            <a:picLocks noChangeAspect="1"/>
          </p:cNvPicPr>
          <p:nvPr/>
        </p:nvPicPr>
        <p:blipFill rotWithShape="1">
          <a:blip r:embed="rId4">
            <a:extLst>
              <a:ext uri="{28A0092B-C50C-407E-A947-70E740481C1C}">
                <a14:useLocalDpi xmlns:a14="http://schemas.microsoft.com/office/drawing/2010/main" val="0"/>
              </a:ext>
            </a:extLst>
          </a:blip>
          <a:srcRect l="49975" t="86208" r="9644" b="6910"/>
          <a:stretch/>
        </p:blipFill>
        <p:spPr>
          <a:xfrm>
            <a:off x="4327147" y="6897700"/>
            <a:ext cx="3955561" cy="972281"/>
          </a:xfrm>
          <a:prstGeom prst="rect">
            <a:avLst/>
          </a:prstGeom>
        </p:spPr>
      </p:pic>
    </p:spTree>
    <p:extLst>
      <p:ext uri="{BB962C8B-B14F-4D97-AF65-F5344CB8AC3E}">
        <p14:creationId xmlns:p14="http://schemas.microsoft.com/office/powerpoint/2010/main" val="3024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3000"/>
                                        <p:tgtEl>
                                          <p:spTgt spid="8"/>
                                        </p:tgtEl>
                                      </p:cBhvr>
                                    </p:animEffect>
                                  </p:childTnLst>
                                </p:cTn>
                              </p:par>
                            </p:childTnLst>
                          </p:cTn>
                        </p:par>
                        <p:par>
                          <p:cTn id="16" fill="hold">
                            <p:stCondLst>
                              <p:cond delay="3000"/>
                            </p:stCondLst>
                            <p:childTnLst>
                              <p:par>
                                <p:cTn id="17" presetID="21"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2000"/>
                                        <p:tgtEl>
                                          <p:spTgt spid="10"/>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2000"/>
                                        <p:tgtEl>
                                          <p:spTgt spid="11"/>
                                        </p:tgtEl>
                                      </p:cBhvr>
                                    </p:animEffect>
                                  </p:childTnLst>
                                </p:cTn>
                              </p:par>
                            </p:childTnLst>
                          </p:cTn>
                        </p:par>
                        <p:par>
                          <p:cTn id="29" fill="hold">
                            <p:stCondLst>
                              <p:cond delay="4000"/>
                            </p:stCondLst>
                            <p:childTnLst>
                              <p:par>
                                <p:cTn id="30" presetID="2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2000"/>
                                        <p:tgtEl>
                                          <p:spTgt spid="12"/>
                                        </p:tgtEl>
                                      </p:cBhvr>
                                    </p:animEffect>
                                  </p:childTnLst>
                                </p:cTn>
                              </p:par>
                            </p:childTnLst>
                          </p:cTn>
                        </p:par>
                        <p:par>
                          <p:cTn id="33" fill="hold">
                            <p:stCondLst>
                              <p:cond delay="6000"/>
                            </p:stCondLst>
                            <p:childTnLst>
                              <p:par>
                                <p:cTn id="34" presetID="22" presetClass="entr" presetSubtype="1"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2000"/>
                                        <p:tgtEl>
                                          <p:spTgt spid="13"/>
                                        </p:tgtEl>
                                      </p:cBhvr>
                                    </p:animEffect>
                                  </p:childTnLst>
                                </p:cTn>
                              </p:par>
                            </p:childTnLst>
                          </p:cTn>
                        </p:par>
                        <p:par>
                          <p:cTn id="37" fill="hold">
                            <p:stCondLst>
                              <p:cond delay="8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2000"/>
                                        <p:tgtEl>
                                          <p:spTgt spid="16"/>
                                        </p:tgtEl>
                                      </p:cBhvr>
                                    </p:animEffect>
                                  </p:childTnLst>
                                </p:cTn>
                              </p:par>
                            </p:childTnLst>
                          </p:cTn>
                        </p:par>
                        <p:par>
                          <p:cTn id="41" fill="hold">
                            <p:stCondLst>
                              <p:cond delay="10000"/>
                            </p:stCondLst>
                            <p:childTnLst>
                              <p:par>
                                <p:cTn id="42" presetID="2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4" name="صورة 3">
            <a:extLst>
              <a:ext uri="{FF2B5EF4-FFF2-40B4-BE49-F238E27FC236}">
                <a16:creationId xmlns:a16="http://schemas.microsoft.com/office/drawing/2014/main" id="{7C6C210A-B024-3EC4-0D53-78BE96D3F769}"/>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D2FFF083-EE6B-807A-B3DC-F811B4A0895D}"/>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139</a:t>
            </a:r>
            <a:endParaRPr lang="ar-SA" sz="2000" b="1" dirty="0">
              <a:solidFill>
                <a:srgbClr val="D3B99E"/>
              </a:solidFill>
              <a:latin typeface="Bahnschrift SemiLight" panose="020B0502040204020203" pitchFamily="34" charset="0"/>
              <a:cs typeface="+mj-cs"/>
            </a:endParaRPr>
          </a:p>
        </p:txBody>
      </p:sp>
      <p:pic>
        <p:nvPicPr>
          <p:cNvPr id="6" name="صورة 5">
            <a:extLst>
              <a:ext uri="{FF2B5EF4-FFF2-40B4-BE49-F238E27FC236}">
                <a16:creationId xmlns:a16="http://schemas.microsoft.com/office/drawing/2014/main" id="{0FB24D76-BB2E-DB45-D2A8-94EE6D409058}"/>
              </a:ext>
            </a:extLst>
          </p:cNvPr>
          <p:cNvPicPr>
            <a:picLocks noChangeAspect="1"/>
          </p:cNvPicPr>
          <p:nvPr/>
        </p:nvPicPr>
        <p:blipFill rotWithShape="1">
          <a:blip r:embed="rId4">
            <a:extLst>
              <a:ext uri="{28A0092B-C50C-407E-A947-70E740481C1C}">
                <a14:useLocalDpi xmlns:a14="http://schemas.microsoft.com/office/drawing/2010/main" val="0"/>
              </a:ext>
            </a:extLst>
          </a:blip>
          <a:srcRect l="71750" t="6636" r="11069" b="90031"/>
          <a:stretch/>
        </p:blipFill>
        <p:spPr>
          <a:xfrm>
            <a:off x="14742836" y="117070"/>
            <a:ext cx="2464077" cy="573722"/>
          </a:xfrm>
          <a:prstGeom prst="rect">
            <a:avLst/>
          </a:prstGeom>
        </p:spPr>
      </p:pic>
      <p:pic>
        <p:nvPicPr>
          <p:cNvPr id="9" name="صورة 8">
            <a:extLst>
              <a:ext uri="{FF2B5EF4-FFF2-40B4-BE49-F238E27FC236}">
                <a16:creationId xmlns:a16="http://schemas.microsoft.com/office/drawing/2014/main" id="{EEB8D3C8-7343-6B8E-7C6E-7E2809EB1BF3}"/>
              </a:ext>
            </a:extLst>
          </p:cNvPr>
          <p:cNvPicPr>
            <a:picLocks noChangeAspect="1"/>
          </p:cNvPicPr>
          <p:nvPr/>
        </p:nvPicPr>
        <p:blipFill rotWithShape="1">
          <a:blip r:embed="rId4">
            <a:extLst>
              <a:ext uri="{28A0092B-C50C-407E-A947-70E740481C1C}">
                <a14:useLocalDpi xmlns:a14="http://schemas.microsoft.com/office/drawing/2010/main" val="0"/>
              </a:ext>
            </a:extLst>
          </a:blip>
          <a:srcRect l="69632" t="22582" r="11151" b="74183"/>
          <a:stretch/>
        </p:blipFill>
        <p:spPr>
          <a:xfrm>
            <a:off x="14484209" y="3823115"/>
            <a:ext cx="2756041" cy="556850"/>
          </a:xfrm>
          <a:prstGeom prst="rect">
            <a:avLst/>
          </a:prstGeom>
        </p:spPr>
      </p:pic>
      <p:pic>
        <p:nvPicPr>
          <p:cNvPr id="12" name="صورة 11">
            <a:extLst>
              <a:ext uri="{FF2B5EF4-FFF2-40B4-BE49-F238E27FC236}">
                <a16:creationId xmlns:a16="http://schemas.microsoft.com/office/drawing/2014/main" id="{8D948262-8BC8-C2AD-CAF7-02DE730EB467}"/>
              </a:ext>
            </a:extLst>
          </p:cNvPr>
          <p:cNvPicPr>
            <a:picLocks noChangeAspect="1"/>
          </p:cNvPicPr>
          <p:nvPr/>
        </p:nvPicPr>
        <p:blipFill rotWithShape="1">
          <a:blip r:embed="rId4">
            <a:extLst>
              <a:ext uri="{28A0092B-C50C-407E-A947-70E740481C1C}">
                <a14:useLocalDpi xmlns:a14="http://schemas.microsoft.com/office/drawing/2010/main" val="0"/>
              </a:ext>
            </a:extLst>
          </a:blip>
          <a:srcRect l="20750" t="32591" r="28420" b="30177"/>
          <a:stretch/>
        </p:blipFill>
        <p:spPr>
          <a:xfrm>
            <a:off x="10840713" y="6441327"/>
            <a:ext cx="3649166" cy="3144378"/>
          </a:xfrm>
          <a:prstGeom prst="rect">
            <a:avLst/>
          </a:prstGeom>
        </p:spPr>
      </p:pic>
      <p:pic>
        <p:nvPicPr>
          <p:cNvPr id="13" name="صورة 12">
            <a:extLst>
              <a:ext uri="{FF2B5EF4-FFF2-40B4-BE49-F238E27FC236}">
                <a16:creationId xmlns:a16="http://schemas.microsoft.com/office/drawing/2014/main" id="{6777724A-1AE7-E980-37AB-C0325EF89A78}"/>
              </a:ext>
            </a:extLst>
          </p:cNvPr>
          <p:cNvPicPr>
            <a:picLocks noChangeAspect="1"/>
          </p:cNvPicPr>
          <p:nvPr/>
        </p:nvPicPr>
        <p:blipFill rotWithShape="1">
          <a:blip r:embed="rId4">
            <a:extLst>
              <a:ext uri="{28A0092B-C50C-407E-A947-70E740481C1C}">
                <a14:useLocalDpi xmlns:a14="http://schemas.microsoft.com/office/drawing/2010/main" val="0"/>
              </a:ext>
            </a:extLst>
          </a:blip>
          <a:srcRect l="76343" t="71233" r="11023" b="26338"/>
          <a:stretch/>
        </p:blipFill>
        <p:spPr>
          <a:xfrm>
            <a:off x="5838412" y="2347643"/>
            <a:ext cx="2652483" cy="612076"/>
          </a:xfrm>
          <a:prstGeom prst="rect">
            <a:avLst/>
          </a:prstGeom>
        </p:spPr>
      </p:pic>
      <p:pic>
        <p:nvPicPr>
          <p:cNvPr id="15" name="صورة 14">
            <a:extLst>
              <a:ext uri="{FF2B5EF4-FFF2-40B4-BE49-F238E27FC236}">
                <a16:creationId xmlns:a16="http://schemas.microsoft.com/office/drawing/2014/main" id="{DE409819-EFB5-5803-A327-59A6DF3C6AB4}"/>
              </a:ext>
            </a:extLst>
          </p:cNvPr>
          <p:cNvPicPr>
            <a:picLocks noChangeAspect="1"/>
          </p:cNvPicPr>
          <p:nvPr/>
        </p:nvPicPr>
        <p:blipFill>
          <a:blip r:embed="rId5">
            <a:extLst>
              <a:ext uri="{28A0092B-C50C-407E-A947-70E740481C1C}">
                <a14:useLocalDpi xmlns:a14="http://schemas.microsoft.com/office/drawing/2010/main" val="0"/>
              </a:ext>
            </a:extLst>
          </a:blip>
          <a:srcRect t="125" b="125"/>
          <a:stretch/>
        </p:blipFill>
        <p:spPr>
          <a:xfrm>
            <a:off x="621937" y="6089735"/>
            <a:ext cx="7838326" cy="2206823"/>
          </a:xfrm>
          <a:prstGeom prst="rect">
            <a:avLst/>
          </a:prstGeom>
        </p:spPr>
      </p:pic>
      <p:grpSp>
        <p:nvGrpSpPr>
          <p:cNvPr id="18" name="مجموعة 17">
            <a:extLst>
              <a:ext uri="{FF2B5EF4-FFF2-40B4-BE49-F238E27FC236}">
                <a16:creationId xmlns:a16="http://schemas.microsoft.com/office/drawing/2014/main" id="{298C9E7D-250C-9A4E-9BCD-102EC0F6DFB4}"/>
              </a:ext>
            </a:extLst>
          </p:cNvPr>
          <p:cNvGrpSpPr/>
          <p:nvPr/>
        </p:nvGrpSpPr>
        <p:grpSpPr>
          <a:xfrm>
            <a:off x="447519" y="3059469"/>
            <a:ext cx="7948042" cy="1575499"/>
            <a:chOff x="425450" y="3686175"/>
            <a:chExt cx="7948042" cy="1575499"/>
          </a:xfrm>
        </p:grpSpPr>
        <p:pic>
          <p:nvPicPr>
            <p:cNvPr id="14" name="صورة 13">
              <a:extLst>
                <a:ext uri="{FF2B5EF4-FFF2-40B4-BE49-F238E27FC236}">
                  <a16:creationId xmlns:a16="http://schemas.microsoft.com/office/drawing/2014/main" id="{18C5AA43-A0B0-DD4D-9EDB-BCD581CD5E0C}"/>
                </a:ext>
              </a:extLst>
            </p:cNvPr>
            <p:cNvPicPr>
              <a:picLocks noChangeAspect="1"/>
            </p:cNvPicPr>
            <p:nvPr/>
          </p:nvPicPr>
          <p:blipFill rotWithShape="1">
            <a:blip r:embed="rId4">
              <a:extLst>
                <a:ext uri="{28A0092B-C50C-407E-A947-70E740481C1C}">
                  <a14:useLocalDpi xmlns:a14="http://schemas.microsoft.com/office/drawing/2010/main" val="0"/>
                </a:ext>
              </a:extLst>
            </a:blip>
            <a:srcRect l="43083" t="73759" r="11114" b="23712"/>
            <a:stretch/>
          </p:blipFill>
          <p:spPr>
            <a:xfrm>
              <a:off x="425450" y="3686175"/>
              <a:ext cx="7948042" cy="526804"/>
            </a:xfrm>
            <a:prstGeom prst="rect">
              <a:avLst/>
            </a:prstGeom>
          </p:spPr>
        </p:pic>
        <p:pic>
          <p:nvPicPr>
            <p:cNvPr id="5" name="صورة 4">
              <a:extLst>
                <a:ext uri="{FF2B5EF4-FFF2-40B4-BE49-F238E27FC236}">
                  <a16:creationId xmlns:a16="http://schemas.microsoft.com/office/drawing/2014/main" id="{58C17F76-47D2-3407-D77C-E2194CB8258E}"/>
                </a:ext>
              </a:extLst>
            </p:cNvPr>
            <p:cNvPicPr>
              <a:picLocks noChangeAspect="1"/>
            </p:cNvPicPr>
            <p:nvPr/>
          </p:nvPicPr>
          <p:blipFill rotWithShape="1">
            <a:blip r:embed="rId4">
              <a:extLst>
                <a:ext uri="{28A0092B-C50C-407E-A947-70E740481C1C}">
                  <a14:useLocalDpi xmlns:a14="http://schemas.microsoft.com/office/drawing/2010/main" val="0"/>
                </a:ext>
              </a:extLst>
            </a:blip>
            <a:srcRect l="9900" t="73700" r="56839" b="23628"/>
            <a:stretch/>
          </p:blipFill>
          <p:spPr>
            <a:xfrm>
              <a:off x="2570418" y="4226145"/>
              <a:ext cx="5771849" cy="556555"/>
            </a:xfrm>
            <a:prstGeom prst="rect">
              <a:avLst/>
            </a:prstGeom>
          </p:spPr>
        </p:pic>
        <p:pic>
          <p:nvPicPr>
            <p:cNvPr id="16" name="صورة 15">
              <a:extLst>
                <a:ext uri="{FF2B5EF4-FFF2-40B4-BE49-F238E27FC236}">
                  <a16:creationId xmlns:a16="http://schemas.microsoft.com/office/drawing/2014/main" id="{8C8A04B9-3981-B02F-B093-63DBCFE9B7F2}"/>
                </a:ext>
              </a:extLst>
            </p:cNvPr>
            <p:cNvPicPr>
              <a:picLocks noChangeAspect="1"/>
            </p:cNvPicPr>
            <p:nvPr/>
          </p:nvPicPr>
          <p:blipFill rotWithShape="1">
            <a:blip r:embed="rId4">
              <a:extLst>
                <a:ext uri="{28A0092B-C50C-407E-A947-70E740481C1C}">
                  <a14:useLocalDpi xmlns:a14="http://schemas.microsoft.com/office/drawing/2010/main" val="0"/>
                </a:ext>
              </a:extLst>
            </a:blip>
            <a:srcRect l="77040" t="76084" r="11157" b="21892"/>
            <a:stretch/>
          </p:blipFill>
          <p:spPr>
            <a:xfrm>
              <a:off x="531440" y="4301911"/>
              <a:ext cx="2048109" cy="421695"/>
            </a:xfrm>
            <a:prstGeom prst="rect">
              <a:avLst/>
            </a:prstGeom>
          </p:spPr>
        </p:pic>
        <p:pic>
          <p:nvPicPr>
            <p:cNvPr id="17" name="صورة 16">
              <a:extLst>
                <a:ext uri="{FF2B5EF4-FFF2-40B4-BE49-F238E27FC236}">
                  <a16:creationId xmlns:a16="http://schemas.microsoft.com/office/drawing/2014/main" id="{50BF30F0-CF3B-A0F3-E9A8-BECEA3FEE7EE}"/>
                </a:ext>
              </a:extLst>
            </p:cNvPr>
            <p:cNvPicPr>
              <a:picLocks noChangeAspect="1"/>
            </p:cNvPicPr>
            <p:nvPr/>
          </p:nvPicPr>
          <p:blipFill rotWithShape="1">
            <a:blip r:embed="rId4">
              <a:extLst>
                <a:ext uri="{28A0092B-C50C-407E-A947-70E740481C1C}">
                  <a14:useLocalDpi xmlns:a14="http://schemas.microsoft.com/office/drawing/2010/main" val="0"/>
                </a:ext>
              </a:extLst>
            </a:blip>
            <a:srcRect l="44613" t="76119" r="22928" b="21892"/>
            <a:stretch/>
          </p:blipFill>
          <p:spPr>
            <a:xfrm>
              <a:off x="2737180" y="4847431"/>
              <a:ext cx="5632586" cy="414243"/>
            </a:xfrm>
            <a:prstGeom prst="rect">
              <a:avLst/>
            </a:prstGeom>
          </p:spPr>
        </p:pic>
      </p:grpSp>
      <p:grpSp>
        <p:nvGrpSpPr>
          <p:cNvPr id="45" name="مجموعة 44">
            <a:extLst>
              <a:ext uri="{FF2B5EF4-FFF2-40B4-BE49-F238E27FC236}">
                <a16:creationId xmlns:a16="http://schemas.microsoft.com/office/drawing/2014/main" id="{82F71AAB-6E98-5762-8A2B-82A5952A4B36}"/>
              </a:ext>
            </a:extLst>
          </p:cNvPr>
          <p:cNvGrpSpPr/>
          <p:nvPr/>
        </p:nvGrpSpPr>
        <p:grpSpPr>
          <a:xfrm>
            <a:off x="9062134" y="724811"/>
            <a:ext cx="8006385" cy="2958995"/>
            <a:chOff x="9134704" y="1201061"/>
            <a:chExt cx="8006385" cy="2958995"/>
          </a:xfrm>
        </p:grpSpPr>
        <p:pic>
          <p:nvPicPr>
            <p:cNvPr id="28" name="صورة 27">
              <a:extLst>
                <a:ext uri="{FF2B5EF4-FFF2-40B4-BE49-F238E27FC236}">
                  <a16:creationId xmlns:a16="http://schemas.microsoft.com/office/drawing/2014/main" id="{B8AF73C2-A8E5-260B-EBEE-DEDD7CED7ED5}"/>
                </a:ext>
              </a:extLst>
            </p:cNvPr>
            <p:cNvPicPr>
              <a:picLocks noChangeAspect="1"/>
            </p:cNvPicPr>
            <p:nvPr/>
          </p:nvPicPr>
          <p:blipFill>
            <a:blip r:embed="rId6"/>
            <a:stretch>
              <a:fillRect/>
            </a:stretch>
          </p:blipFill>
          <p:spPr>
            <a:xfrm>
              <a:off x="10096144" y="1201061"/>
              <a:ext cx="7030431" cy="371527"/>
            </a:xfrm>
            <a:prstGeom prst="rect">
              <a:avLst/>
            </a:prstGeom>
          </p:spPr>
        </p:pic>
        <p:pic>
          <p:nvPicPr>
            <p:cNvPr id="30" name="صورة 29">
              <a:extLst>
                <a:ext uri="{FF2B5EF4-FFF2-40B4-BE49-F238E27FC236}">
                  <a16:creationId xmlns:a16="http://schemas.microsoft.com/office/drawing/2014/main" id="{161483ED-23E7-DFC0-0E97-A8D3C8E18FDE}"/>
                </a:ext>
              </a:extLst>
            </p:cNvPr>
            <p:cNvPicPr>
              <a:picLocks noChangeAspect="1"/>
            </p:cNvPicPr>
            <p:nvPr/>
          </p:nvPicPr>
          <p:blipFill rotWithShape="1">
            <a:blip r:embed="rId7"/>
            <a:srcRect l="83716" t="9302"/>
            <a:stretch/>
          </p:blipFill>
          <p:spPr>
            <a:xfrm>
              <a:off x="9291985" y="1212593"/>
              <a:ext cx="798894" cy="371527"/>
            </a:xfrm>
            <a:prstGeom prst="rect">
              <a:avLst/>
            </a:prstGeom>
          </p:spPr>
        </p:pic>
        <p:pic>
          <p:nvPicPr>
            <p:cNvPr id="31" name="صورة 30">
              <a:extLst>
                <a:ext uri="{FF2B5EF4-FFF2-40B4-BE49-F238E27FC236}">
                  <a16:creationId xmlns:a16="http://schemas.microsoft.com/office/drawing/2014/main" id="{115D024D-1D4D-E203-84B4-0C11466AD5E5}"/>
                </a:ext>
              </a:extLst>
            </p:cNvPr>
            <p:cNvPicPr>
              <a:picLocks noChangeAspect="1"/>
            </p:cNvPicPr>
            <p:nvPr/>
          </p:nvPicPr>
          <p:blipFill rotWithShape="1">
            <a:blip r:embed="rId7"/>
            <a:srcRect t="-1" r="16675" b="-1958"/>
            <a:stretch/>
          </p:blipFill>
          <p:spPr>
            <a:xfrm>
              <a:off x="13125450" y="1674337"/>
              <a:ext cx="4001125" cy="417654"/>
            </a:xfrm>
            <a:prstGeom prst="rect">
              <a:avLst/>
            </a:prstGeom>
          </p:spPr>
        </p:pic>
        <p:pic>
          <p:nvPicPr>
            <p:cNvPr id="33" name="صورة 32">
              <a:extLst>
                <a:ext uri="{FF2B5EF4-FFF2-40B4-BE49-F238E27FC236}">
                  <a16:creationId xmlns:a16="http://schemas.microsoft.com/office/drawing/2014/main" id="{4094CED7-D5E0-EC63-A0EC-D20CCFAAC8B6}"/>
                </a:ext>
              </a:extLst>
            </p:cNvPr>
            <p:cNvPicPr>
              <a:picLocks noChangeAspect="1"/>
            </p:cNvPicPr>
            <p:nvPr/>
          </p:nvPicPr>
          <p:blipFill rotWithShape="1">
            <a:blip r:embed="rId8"/>
            <a:srcRect l="61095" b="2300"/>
            <a:stretch/>
          </p:blipFill>
          <p:spPr>
            <a:xfrm>
              <a:off x="9191427" y="1635938"/>
              <a:ext cx="4001125" cy="456053"/>
            </a:xfrm>
            <a:prstGeom prst="rect">
              <a:avLst/>
            </a:prstGeom>
          </p:spPr>
        </p:pic>
        <p:pic>
          <p:nvPicPr>
            <p:cNvPr id="34" name="صورة 33">
              <a:extLst>
                <a:ext uri="{FF2B5EF4-FFF2-40B4-BE49-F238E27FC236}">
                  <a16:creationId xmlns:a16="http://schemas.microsoft.com/office/drawing/2014/main" id="{0A84D136-4127-3EE1-981C-03F6C575AC80}"/>
                </a:ext>
              </a:extLst>
            </p:cNvPr>
            <p:cNvPicPr>
              <a:picLocks noChangeAspect="1"/>
            </p:cNvPicPr>
            <p:nvPr/>
          </p:nvPicPr>
          <p:blipFill rotWithShape="1">
            <a:blip r:embed="rId8"/>
            <a:srcRect t="-1" r="38905" b="-9262"/>
            <a:stretch/>
          </p:blipFill>
          <p:spPr>
            <a:xfrm>
              <a:off x="10707024" y="2110194"/>
              <a:ext cx="6419551" cy="510023"/>
            </a:xfrm>
            <a:prstGeom prst="rect">
              <a:avLst/>
            </a:prstGeom>
          </p:spPr>
        </p:pic>
        <p:pic>
          <p:nvPicPr>
            <p:cNvPr id="36" name="صورة 35">
              <a:extLst>
                <a:ext uri="{FF2B5EF4-FFF2-40B4-BE49-F238E27FC236}">
                  <a16:creationId xmlns:a16="http://schemas.microsoft.com/office/drawing/2014/main" id="{110C31E9-CD40-FCDB-6775-52D68ADB95B9}"/>
                </a:ext>
              </a:extLst>
            </p:cNvPr>
            <p:cNvPicPr>
              <a:picLocks noChangeAspect="1"/>
            </p:cNvPicPr>
            <p:nvPr/>
          </p:nvPicPr>
          <p:blipFill>
            <a:blip r:embed="rId9"/>
            <a:stretch>
              <a:fillRect/>
            </a:stretch>
          </p:blipFill>
          <p:spPr>
            <a:xfrm>
              <a:off x="9134704" y="2160387"/>
              <a:ext cx="1524213" cy="428685"/>
            </a:xfrm>
            <a:prstGeom prst="rect">
              <a:avLst/>
            </a:prstGeom>
          </p:spPr>
        </p:pic>
        <p:pic>
          <p:nvPicPr>
            <p:cNvPr id="38" name="صورة 37">
              <a:extLst>
                <a:ext uri="{FF2B5EF4-FFF2-40B4-BE49-F238E27FC236}">
                  <a16:creationId xmlns:a16="http://schemas.microsoft.com/office/drawing/2014/main" id="{676B2BD2-CE00-6D11-CE79-170783DBA02E}"/>
                </a:ext>
              </a:extLst>
            </p:cNvPr>
            <p:cNvPicPr>
              <a:picLocks noChangeAspect="1"/>
            </p:cNvPicPr>
            <p:nvPr/>
          </p:nvPicPr>
          <p:blipFill rotWithShape="1">
            <a:blip r:embed="rId10"/>
            <a:srcRect l="36614" b="4987"/>
            <a:stretch/>
          </p:blipFill>
          <p:spPr>
            <a:xfrm>
              <a:off x="9291986" y="2617485"/>
              <a:ext cx="7834590" cy="407305"/>
            </a:xfrm>
            <a:prstGeom prst="rect">
              <a:avLst/>
            </a:prstGeom>
          </p:spPr>
        </p:pic>
        <p:pic>
          <p:nvPicPr>
            <p:cNvPr id="39" name="صورة 38">
              <a:extLst>
                <a:ext uri="{FF2B5EF4-FFF2-40B4-BE49-F238E27FC236}">
                  <a16:creationId xmlns:a16="http://schemas.microsoft.com/office/drawing/2014/main" id="{9231301B-323D-8411-4B2D-771BB5DEA691}"/>
                </a:ext>
              </a:extLst>
            </p:cNvPr>
            <p:cNvPicPr>
              <a:picLocks noChangeAspect="1"/>
            </p:cNvPicPr>
            <p:nvPr/>
          </p:nvPicPr>
          <p:blipFill rotWithShape="1">
            <a:blip r:embed="rId10"/>
            <a:srcRect r="63306" b="3369"/>
            <a:stretch/>
          </p:blipFill>
          <p:spPr>
            <a:xfrm>
              <a:off x="12768076" y="3065460"/>
              <a:ext cx="4373013" cy="414243"/>
            </a:xfrm>
            <a:prstGeom prst="rect">
              <a:avLst/>
            </a:prstGeom>
          </p:spPr>
        </p:pic>
        <p:pic>
          <p:nvPicPr>
            <p:cNvPr id="41" name="صورة 40">
              <a:extLst>
                <a:ext uri="{FF2B5EF4-FFF2-40B4-BE49-F238E27FC236}">
                  <a16:creationId xmlns:a16="http://schemas.microsoft.com/office/drawing/2014/main" id="{E8121DDD-B4A1-7D24-E6A4-228316FBE61D}"/>
                </a:ext>
              </a:extLst>
            </p:cNvPr>
            <p:cNvPicPr>
              <a:picLocks noChangeAspect="1"/>
            </p:cNvPicPr>
            <p:nvPr/>
          </p:nvPicPr>
          <p:blipFill rotWithShape="1">
            <a:blip r:embed="rId11"/>
            <a:srcRect l="53103" t="-12499"/>
            <a:stretch/>
          </p:blipFill>
          <p:spPr>
            <a:xfrm>
              <a:off x="9198493" y="3045597"/>
              <a:ext cx="3596377" cy="482263"/>
            </a:xfrm>
            <a:prstGeom prst="rect">
              <a:avLst/>
            </a:prstGeom>
          </p:spPr>
        </p:pic>
        <p:pic>
          <p:nvPicPr>
            <p:cNvPr id="42" name="صورة 41">
              <a:extLst>
                <a:ext uri="{FF2B5EF4-FFF2-40B4-BE49-F238E27FC236}">
                  <a16:creationId xmlns:a16="http://schemas.microsoft.com/office/drawing/2014/main" id="{0B8516D5-73CC-A3AE-BB5E-B26974764B8E}"/>
                </a:ext>
              </a:extLst>
            </p:cNvPr>
            <p:cNvPicPr>
              <a:picLocks noChangeAspect="1"/>
            </p:cNvPicPr>
            <p:nvPr/>
          </p:nvPicPr>
          <p:blipFill rotWithShape="1">
            <a:blip r:embed="rId11"/>
            <a:srcRect r="47421" b="-30668"/>
            <a:stretch/>
          </p:blipFill>
          <p:spPr>
            <a:xfrm>
              <a:off x="13066515" y="3599905"/>
              <a:ext cx="4032129" cy="560151"/>
            </a:xfrm>
            <a:prstGeom prst="rect">
              <a:avLst/>
            </a:prstGeom>
          </p:spPr>
        </p:pic>
      </p:grpSp>
      <p:grpSp>
        <p:nvGrpSpPr>
          <p:cNvPr id="54" name="مجموعة 53">
            <a:extLst>
              <a:ext uri="{FF2B5EF4-FFF2-40B4-BE49-F238E27FC236}">
                <a16:creationId xmlns:a16="http://schemas.microsoft.com/office/drawing/2014/main" id="{683BDDDD-4F93-C87B-BD54-064CFFDA5E32}"/>
              </a:ext>
            </a:extLst>
          </p:cNvPr>
          <p:cNvGrpSpPr/>
          <p:nvPr/>
        </p:nvGrpSpPr>
        <p:grpSpPr>
          <a:xfrm>
            <a:off x="8929133" y="4305834"/>
            <a:ext cx="8161636" cy="1946189"/>
            <a:chOff x="9118302" y="4308279"/>
            <a:chExt cx="8161636" cy="1946189"/>
          </a:xfrm>
        </p:grpSpPr>
        <p:pic>
          <p:nvPicPr>
            <p:cNvPr id="47" name="صورة 46">
              <a:extLst>
                <a:ext uri="{FF2B5EF4-FFF2-40B4-BE49-F238E27FC236}">
                  <a16:creationId xmlns:a16="http://schemas.microsoft.com/office/drawing/2014/main" id="{DF69EC25-B5E1-F153-9126-626FF2109823}"/>
                </a:ext>
              </a:extLst>
            </p:cNvPr>
            <p:cNvPicPr>
              <a:picLocks noChangeAspect="1"/>
            </p:cNvPicPr>
            <p:nvPr/>
          </p:nvPicPr>
          <p:blipFill rotWithShape="1">
            <a:blip r:embed="rId12"/>
            <a:srcRect l="31684" t="-3314" b="11477"/>
            <a:stretch/>
          </p:blipFill>
          <p:spPr>
            <a:xfrm>
              <a:off x="9118857" y="4308279"/>
              <a:ext cx="8161081" cy="428685"/>
            </a:xfrm>
            <a:prstGeom prst="rect">
              <a:avLst/>
            </a:prstGeom>
          </p:spPr>
        </p:pic>
        <p:pic>
          <p:nvPicPr>
            <p:cNvPr id="48" name="صورة 47">
              <a:extLst>
                <a:ext uri="{FF2B5EF4-FFF2-40B4-BE49-F238E27FC236}">
                  <a16:creationId xmlns:a16="http://schemas.microsoft.com/office/drawing/2014/main" id="{C9DF2835-9C2D-8ACE-D207-CC9B7EDAB0A7}"/>
                </a:ext>
              </a:extLst>
            </p:cNvPr>
            <p:cNvPicPr>
              <a:picLocks noChangeAspect="1"/>
            </p:cNvPicPr>
            <p:nvPr/>
          </p:nvPicPr>
          <p:blipFill rotWithShape="1">
            <a:blip r:embed="rId12"/>
            <a:srcRect r="68418" b="-2049"/>
            <a:stretch/>
          </p:blipFill>
          <p:spPr>
            <a:xfrm>
              <a:off x="13436137" y="4828449"/>
              <a:ext cx="3772892" cy="476355"/>
            </a:xfrm>
            <a:prstGeom prst="rect">
              <a:avLst/>
            </a:prstGeom>
          </p:spPr>
        </p:pic>
        <p:pic>
          <p:nvPicPr>
            <p:cNvPr id="50" name="صورة 49">
              <a:extLst>
                <a:ext uri="{FF2B5EF4-FFF2-40B4-BE49-F238E27FC236}">
                  <a16:creationId xmlns:a16="http://schemas.microsoft.com/office/drawing/2014/main" id="{C10523E3-1028-E399-6502-73AB79163582}"/>
                </a:ext>
              </a:extLst>
            </p:cNvPr>
            <p:cNvPicPr>
              <a:picLocks noChangeAspect="1"/>
            </p:cNvPicPr>
            <p:nvPr/>
          </p:nvPicPr>
          <p:blipFill rotWithShape="1">
            <a:blip r:embed="rId13"/>
            <a:srcRect l="64015" t="-15023" b="-1"/>
            <a:stretch/>
          </p:blipFill>
          <p:spPr>
            <a:xfrm>
              <a:off x="9118302" y="4837271"/>
              <a:ext cx="4285025" cy="416385"/>
            </a:xfrm>
            <a:prstGeom prst="rect">
              <a:avLst/>
            </a:prstGeom>
          </p:spPr>
        </p:pic>
        <p:pic>
          <p:nvPicPr>
            <p:cNvPr id="51" name="صورة 50">
              <a:extLst>
                <a:ext uri="{FF2B5EF4-FFF2-40B4-BE49-F238E27FC236}">
                  <a16:creationId xmlns:a16="http://schemas.microsoft.com/office/drawing/2014/main" id="{7669F009-C2EC-AFF1-9CD6-76F18323D1F7}"/>
                </a:ext>
              </a:extLst>
            </p:cNvPr>
            <p:cNvPicPr>
              <a:picLocks noChangeAspect="1"/>
            </p:cNvPicPr>
            <p:nvPr/>
          </p:nvPicPr>
          <p:blipFill rotWithShape="1">
            <a:blip r:embed="rId13"/>
            <a:srcRect r="35589" b="-6712"/>
            <a:stretch/>
          </p:blipFill>
          <p:spPr>
            <a:xfrm>
              <a:off x="9535595" y="5418677"/>
              <a:ext cx="7669968" cy="386301"/>
            </a:xfrm>
            <a:prstGeom prst="rect">
              <a:avLst/>
            </a:prstGeom>
          </p:spPr>
        </p:pic>
        <p:pic>
          <p:nvPicPr>
            <p:cNvPr id="53" name="صورة 52">
              <a:extLst>
                <a:ext uri="{FF2B5EF4-FFF2-40B4-BE49-F238E27FC236}">
                  <a16:creationId xmlns:a16="http://schemas.microsoft.com/office/drawing/2014/main" id="{8A66CD21-2FB2-2C7A-8415-CAEDFABAC545}"/>
                </a:ext>
              </a:extLst>
            </p:cNvPr>
            <p:cNvPicPr>
              <a:picLocks noChangeAspect="1"/>
            </p:cNvPicPr>
            <p:nvPr/>
          </p:nvPicPr>
          <p:blipFill>
            <a:blip r:embed="rId14"/>
            <a:stretch>
              <a:fillRect/>
            </a:stretch>
          </p:blipFill>
          <p:spPr>
            <a:xfrm>
              <a:off x="10896880" y="5873415"/>
              <a:ext cx="6335009" cy="381053"/>
            </a:xfrm>
            <a:prstGeom prst="rect">
              <a:avLst/>
            </a:prstGeom>
          </p:spPr>
        </p:pic>
      </p:grpSp>
    </p:spTree>
    <p:extLst>
      <p:ext uri="{BB962C8B-B14F-4D97-AF65-F5344CB8AC3E}">
        <p14:creationId xmlns:p14="http://schemas.microsoft.com/office/powerpoint/2010/main" val="16323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right)">
                                      <p:cBhvr>
                                        <p:cTn id="14" dur="1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right)">
                                      <p:cBhvr>
                                        <p:cTn id="26" dur="1500"/>
                                        <p:tgtEl>
                                          <p:spTgt spid="54"/>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childTnLst>
                          </p:cTn>
                        </p:par>
                        <p:par>
                          <p:cTn id="39" fill="hold">
                            <p:stCondLst>
                              <p:cond delay="1000"/>
                            </p:stCondLst>
                            <p:childTnLst>
                              <p:par>
                                <p:cTn id="40" presetID="22" presetClass="entr" presetSubtype="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1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904114E-3041-EBB1-DA12-0ABA8E0CB6F0}"/>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sp>
        <p:nvSpPr>
          <p:cNvPr id="2" name="مربع نص 1">
            <a:extLst>
              <a:ext uri="{FF2B5EF4-FFF2-40B4-BE49-F238E27FC236}">
                <a16:creationId xmlns:a16="http://schemas.microsoft.com/office/drawing/2014/main" id="{22153CE6-7E4F-F469-F69E-EAE98947DD31}"/>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140</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59FB10EE-6609-E810-57CC-AC0372D3F9FC}"/>
              </a:ext>
            </a:extLst>
          </p:cNvPr>
          <p:cNvPicPr>
            <a:picLocks noChangeAspect="1"/>
          </p:cNvPicPr>
          <p:nvPr/>
        </p:nvPicPr>
        <p:blipFill rotWithShape="1">
          <a:blip r:embed="rId3">
            <a:extLst>
              <a:ext uri="{28A0092B-C50C-407E-A947-70E740481C1C}">
                <a14:useLocalDpi xmlns:a14="http://schemas.microsoft.com/office/drawing/2010/main" val="0"/>
              </a:ext>
            </a:extLst>
          </a:blip>
          <a:srcRect l="41279" t="6264" r="9696" b="90074"/>
          <a:stretch/>
        </p:blipFill>
        <p:spPr>
          <a:xfrm>
            <a:off x="11529060" y="78795"/>
            <a:ext cx="5673329" cy="772378"/>
          </a:xfrm>
          <a:prstGeom prst="rect">
            <a:avLst/>
          </a:prstGeom>
        </p:spPr>
      </p:pic>
      <p:pic>
        <p:nvPicPr>
          <p:cNvPr id="6" name="صورة 5">
            <a:extLst>
              <a:ext uri="{FF2B5EF4-FFF2-40B4-BE49-F238E27FC236}">
                <a16:creationId xmlns:a16="http://schemas.microsoft.com/office/drawing/2014/main" id="{001AB60F-EE9E-0334-1167-78B0DA4679E7}"/>
              </a:ext>
            </a:extLst>
          </p:cNvPr>
          <p:cNvPicPr>
            <a:picLocks noChangeAspect="1"/>
          </p:cNvPicPr>
          <p:nvPr/>
        </p:nvPicPr>
        <p:blipFill rotWithShape="1">
          <a:blip r:embed="rId3">
            <a:extLst>
              <a:ext uri="{28A0092B-C50C-407E-A947-70E740481C1C}">
                <a14:useLocalDpi xmlns:a14="http://schemas.microsoft.com/office/drawing/2010/main" val="0"/>
              </a:ext>
            </a:extLst>
          </a:blip>
          <a:srcRect l="10530" t="9798" r="9696" b="83275"/>
          <a:stretch/>
        </p:blipFill>
        <p:spPr>
          <a:xfrm>
            <a:off x="8700296" y="876573"/>
            <a:ext cx="8410932" cy="1631939"/>
          </a:xfrm>
          <a:prstGeom prst="rect">
            <a:avLst/>
          </a:prstGeom>
        </p:spPr>
      </p:pic>
      <p:pic>
        <p:nvPicPr>
          <p:cNvPr id="7" name="صورة 6">
            <a:extLst>
              <a:ext uri="{FF2B5EF4-FFF2-40B4-BE49-F238E27FC236}">
                <a16:creationId xmlns:a16="http://schemas.microsoft.com/office/drawing/2014/main" id="{5823EF9B-F94C-230C-4994-F7B6B350A76D}"/>
              </a:ext>
            </a:extLst>
          </p:cNvPr>
          <p:cNvPicPr>
            <a:picLocks noChangeAspect="1"/>
          </p:cNvPicPr>
          <p:nvPr/>
        </p:nvPicPr>
        <p:blipFill rotWithShape="1">
          <a:blip r:embed="rId3">
            <a:extLst>
              <a:ext uri="{28A0092B-C50C-407E-A947-70E740481C1C}">
                <a14:useLocalDpi xmlns:a14="http://schemas.microsoft.com/office/drawing/2010/main" val="0"/>
              </a:ext>
            </a:extLst>
          </a:blip>
          <a:srcRect l="10530" t="16592" r="9696" b="73860"/>
          <a:stretch/>
        </p:blipFill>
        <p:spPr>
          <a:xfrm>
            <a:off x="8760623" y="2499216"/>
            <a:ext cx="8410932" cy="2249444"/>
          </a:xfrm>
          <a:prstGeom prst="rect">
            <a:avLst/>
          </a:prstGeom>
        </p:spPr>
      </p:pic>
      <p:pic>
        <p:nvPicPr>
          <p:cNvPr id="8" name="صورة 7">
            <a:extLst>
              <a:ext uri="{FF2B5EF4-FFF2-40B4-BE49-F238E27FC236}">
                <a16:creationId xmlns:a16="http://schemas.microsoft.com/office/drawing/2014/main" id="{1A784E95-E3C8-9FB1-338D-201DE492D1F4}"/>
              </a:ext>
            </a:extLst>
          </p:cNvPr>
          <p:cNvPicPr>
            <a:picLocks noChangeAspect="1"/>
          </p:cNvPicPr>
          <p:nvPr/>
        </p:nvPicPr>
        <p:blipFill rotWithShape="1">
          <a:blip r:embed="rId3">
            <a:extLst>
              <a:ext uri="{28A0092B-C50C-407E-A947-70E740481C1C}">
                <a14:useLocalDpi xmlns:a14="http://schemas.microsoft.com/office/drawing/2010/main" val="0"/>
              </a:ext>
            </a:extLst>
          </a:blip>
          <a:srcRect l="51032" t="26742" r="12572" b="44209"/>
          <a:stretch/>
        </p:blipFill>
        <p:spPr>
          <a:xfrm>
            <a:off x="13084984" y="4917537"/>
            <a:ext cx="3921658" cy="3757130"/>
          </a:xfrm>
          <a:prstGeom prst="rect">
            <a:avLst/>
          </a:prstGeom>
        </p:spPr>
      </p:pic>
      <p:pic>
        <p:nvPicPr>
          <p:cNvPr id="9" name="صورة 8">
            <a:extLst>
              <a:ext uri="{FF2B5EF4-FFF2-40B4-BE49-F238E27FC236}">
                <a16:creationId xmlns:a16="http://schemas.microsoft.com/office/drawing/2014/main" id="{44D633E5-FC6B-5F27-1D52-A6A6335905B9}"/>
              </a:ext>
            </a:extLst>
          </p:cNvPr>
          <p:cNvPicPr>
            <a:picLocks noChangeAspect="1"/>
          </p:cNvPicPr>
          <p:nvPr/>
        </p:nvPicPr>
        <p:blipFill rotWithShape="1">
          <a:blip r:embed="rId3">
            <a:extLst>
              <a:ext uri="{28A0092B-C50C-407E-A947-70E740481C1C}">
                <a14:useLocalDpi xmlns:a14="http://schemas.microsoft.com/office/drawing/2010/main" val="0"/>
              </a:ext>
            </a:extLst>
          </a:blip>
          <a:srcRect l="13363" t="26740" r="50241" b="44211"/>
          <a:stretch/>
        </p:blipFill>
        <p:spPr>
          <a:xfrm>
            <a:off x="8954291" y="4953977"/>
            <a:ext cx="3921658" cy="3757130"/>
          </a:xfrm>
          <a:prstGeom prst="rect">
            <a:avLst/>
          </a:prstGeom>
        </p:spPr>
      </p:pic>
      <p:pic>
        <p:nvPicPr>
          <p:cNvPr id="10" name="صورة 9">
            <a:extLst>
              <a:ext uri="{FF2B5EF4-FFF2-40B4-BE49-F238E27FC236}">
                <a16:creationId xmlns:a16="http://schemas.microsoft.com/office/drawing/2014/main" id="{FF66C44B-A2DA-54A0-8898-E1C37B4B8B6B}"/>
              </a:ext>
            </a:extLst>
          </p:cNvPr>
          <p:cNvPicPr>
            <a:picLocks noChangeAspect="1"/>
          </p:cNvPicPr>
          <p:nvPr/>
        </p:nvPicPr>
        <p:blipFill rotWithShape="1">
          <a:blip r:embed="rId3">
            <a:extLst>
              <a:ext uri="{28A0092B-C50C-407E-A947-70E740481C1C}">
                <a14:useLocalDpi xmlns:a14="http://schemas.microsoft.com/office/drawing/2010/main" val="0"/>
              </a:ext>
            </a:extLst>
          </a:blip>
          <a:srcRect l="82527" t="62341" r="9609" b="34964"/>
          <a:stretch/>
        </p:blipFill>
        <p:spPr>
          <a:xfrm>
            <a:off x="6831664" y="1493250"/>
            <a:ext cx="1651144" cy="679400"/>
          </a:xfrm>
          <a:prstGeom prst="rect">
            <a:avLst/>
          </a:prstGeom>
        </p:spPr>
      </p:pic>
      <p:pic>
        <p:nvPicPr>
          <p:cNvPr id="11" name="صورة 10">
            <a:extLst>
              <a:ext uri="{FF2B5EF4-FFF2-40B4-BE49-F238E27FC236}">
                <a16:creationId xmlns:a16="http://schemas.microsoft.com/office/drawing/2014/main" id="{8A2AD177-C6CF-116E-C641-076B67DB5F66}"/>
              </a:ext>
            </a:extLst>
          </p:cNvPr>
          <p:cNvPicPr>
            <a:picLocks noChangeAspect="1"/>
          </p:cNvPicPr>
          <p:nvPr/>
        </p:nvPicPr>
        <p:blipFill rotWithShape="1">
          <a:blip r:embed="rId3">
            <a:extLst>
              <a:ext uri="{28A0092B-C50C-407E-A947-70E740481C1C}">
                <a14:useLocalDpi xmlns:a14="http://schemas.microsoft.com/office/drawing/2010/main" val="0"/>
              </a:ext>
            </a:extLst>
          </a:blip>
          <a:srcRect l="55505" t="65183" r="9609" b="19624"/>
          <a:stretch/>
        </p:blipFill>
        <p:spPr>
          <a:xfrm>
            <a:off x="3643243" y="2344672"/>
            <a:ext cx="4839565" cy="3275077"/>
          </a:xfrm>
          <a:prstGeom prst="rect">
            <a:avLst/>
          </a:prstGeom>
        </p:spPr>
      </p:pic>
      <p:pic>
        <p:nvPicPr>
          <p:cNvPr id="12" name="صورة 11">
            <a:extLst>
              <a:ext uri="{FF2B5EF4-FFF2-40B4-BE49-F238E27FC236}">
                <a16:creationId xmlns:a16="http://schemas.microsoft.com/office/drawing/2014/main" id="{1B3A7121-1A4B-094D-8309-0C3A2F6F00DC}"/>
              </a:ext>
            </a:extLst>
          </p:cNvPr>
          <p:cNvPicPr>
            <a:picLocks noChangeAspect="1"/>
          </p:cNvPicPr>
          <p:nvPr/>
        </p:nvPicPr>
        <p:blipFill>
          <a:blip r:embed="rId4">
            <a:extLst>
              <a:ext uri="{28A0092B-C50C-407E-A947-70E740481C1C}">
                <a14:useLocalDpi xmlns:a14="http://schemas.microsoft.com/office/drawing/2010/main" val="0"/>
              </a:ext>
            </a:extLst>
          </a:blip>
          <a:srcRect t="114" b="114"/>
          <a:stretch/>
        </p:blipFill>
        <p:spPr>
          <a:xfrm>
            <a:off x="90429" y="2344672"/>
            <a:ext cx="3414206" cy="2836927"/>
          </a:xfrm>
          <a:prstGeom prst="rect">
            <a:avLst/>
          </a:prstGeom>
        </p:spPr>
      </p:pic>
      <p:pic>
        <p:nvPicPr>
          <p:cNvPr id="14" name="صورة 13">
            <a:extLst>
              <a:ext uri="{FF2B5EF4-FFF2-40B4-BE49-F238E27FC236}">
                <a16:creationId xmlns:a16="http://schemas.microsoft.com/office/drawing/2014/main" id="{FCB6A0FA-D50D-F61A-3678-FBFA5751CB0E}"/>
              </a:ext>
            </a:extLst>
          </p:cNvPr>
          <p:cNvPicPr>
            <a:picLocks noChangeAspect="1"/>
          </p:cNvPicPr>
          <p:nvPr/>
        </p:nvPicPr>
        <p:blipFill>
          <a:blip r:embed="rId5">
            <a:extLst>
              <a:ext uri="{28A0092B-C50C-407E-A947-70E740481C1C}">
                <a14:useLocalDpi xmlns:a14="http://schemas.microsoft.com/office/drawing/2010/main" val="0"/>
              </a:ext>
            </a:extLst>
          </a:blip>
          <a:srcRect t="152" b="152"/>
          <a:stretch/>
        </p:blipFill>
        <p:spPr>
          <a:xfrm>
            <a:off x="1646700" y="7087580"/>
            <a:ext cx="6784234" cy="1587087"/>
          </a:xfrm>
          <a:prstGeom prst="rect">
            <a:avLst/>
          </a:prstGeom>
        </p:spPr>
      </p:pic>
      <p:pic>
        <p:nvPicPr>
          <p:cNvPr id="24" name="صورة 23">
            <a:extLst>
              <a:ext uri="{FF2B5EF4-FFF2-40B4-BE49-F238E27FC236}">
                <a16:creationId xmlns:a16="http://schemas.microsoft.com/office/drawing/2014/main" id="{88AFA4AE-ADD8-8350-17E0-471ED0248E5E}"/>
              </a:ext>
            </a:extLst>
          </p:cNvPr>
          <p:cNvPicPr>
            <a:picLocks noChangeAspect="1"/>
          </p:cNvPicPr>
          <p:nvPr/>
        </p:nvPicPr>
        <p:blipFill rotWithShape="1">
          <a:blip r:embed="rId6">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Tree>
    <p:extLst>
      <p:ext uri="{BB962C8B-B14F-4D97-AF65-F5344CB8AC3E}">
        <p14:creationId xmlns:p14="http://schemas.microsoft.com/office/powerpoint/2010/main" val="42394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1500"/>
                                        <p:tgtEl>
                                          <p:spTgt spid="6"/>
                                        </p:tgtEl>
                                      </p:cBhvr>
                                    </p:animEffect>
                                  </p:childTnLst>
                                </p:cTn>
                              </p:par>
                            </p:childTnLst>
                          </p:cTn>
                        </p:par>
                        <p:par>
                          <p:cTn id="15" fill="hold">
                            <p:stCondLst>
                              <p:cond delay="2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1500"/>
                                        <p:tgtEl>
                                          <p:spTgt spid="7"/>
                                        </p:tgtEl>
                                      </p:cBhvr>
                                    </p:animEffect>
                                  </p:childTnLst>
                                </p:cTn>
                              </p:par>
                            </p:childTnLst>
                          </p:cTn>
                        </p:par>
                        <p:par>
                          <p:cTn id="19" fill="hold">
                            <p:stCondLst>
                              <p:cond delay="4000"/>
                            </p:stCondLst>
                            <p:childTnLst>
                              <p:par>
                                <p:cTn id="20" presetID="21" presetClass="entr" presetSubtype="3"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3)">
                                      <p:cBhvr>
                                        <p:cTn id="22" dur="2000"/>
                                        <p:tgtEl>
                                          <p:spTgt spid="8"/>
                                        </p:tgtEl>
                                      </p:cBhvr>
                                    </p:animEffect>
                                  </p:childTnLst>
                                </p:cTn>
                              </p:par>
                            </p:childTnLst>
                          </p:cTn>
                        </p:par>
                        <p:par>
                          <p:cTn id="23" fill="hold">
                            <p:stCondLst>
                              <p:cond delay="6000"/>
                            </p:stCondLst>
                            <p:childTnLst>
                              <p:par>
                                <p:cTn id="24" presetID="21" presetClass="entr" presetSubtype="3"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3)">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1500"/>
                                        <p:tgtEl>
                                          <p:spTgt spid="11"/>
                                        </p:tgtEl>
                                      </p:cBhvr>
                                    </p:animEffect>
                                  </p:childTnLst>
                                </p:cTn>
                              </p:par>
                            </p:childTnLst>
                          </p:cTn>
                        </p:par>
                        <p:par>
                          <p:cTn id="39" fill="hold">
                            <p:stCondLst>
                              <p:cond delay="2500"/>
                            </p:stCondLst>
                            <p:childTnLst>
                              <p:par>
                                <p:cTn id="40" presetID="21" presetClass="entr" presetSubtype="1"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صورة 36">
            <a:extLst>
              <a:ext uri="{FF2B5EF4-FFF2-40B4-BE49-F238E27FC236}">
                <a16:creationId xmlns:a16="http://schemas.microsoft.com/office/drawing/2014/main" id="{AAB8E428-D416-2065-6C38-E626E97E51B3}"/>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 name="صورة 1">
            <a:extLst>
              <a:ext uri="{FF2B5EF4-FFF2-40B4-BE49-F238E27FC236}">
                <a16:creationId xmlns:a16="http://schemas.microsoft.com/office/drawing/2014/main" id="{4D37592A-118E-B751-73B8-03772FF6D021}"/>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3" name="مربع نص 2">
            <a:extLst>
              <a:ext uri="{FF2B5EF4-FFF2-40B4-BE49-F238E27FC236}">
                <a16:creationId xmlns:a16="http://schemas.microsoft.com/office/drawing/2014/main" id="{A3050B32-469F-5C3B-55EB-28E4AA9B4432}"/>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141</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70183A5A-2E4C-29AB-BCE5-B20EEC0DC40F}"/>
              </a:ext>
            </a:extLst>
          </p:cNvPr>
          <p:cNvPicPr>
            <a:picLocks noChangeAspect="1"/>
          </p:cNvPicPr>
          <p:nvPr/>
        </p:nvPicPr>
        <p:blipFill rotWithShape="1">
          <a:blip r:embed="rId4">
            <a:extLst>
              <a:ext uri="{28A0092B-C50C-407E-A947-70E740481C1C}">
                <a14:useLocalDpi xmlns:a14="http://schemas.microsoft.com/office/drawing/2010/main" val="0"/>
              </a:ext>
            </a:extLst>
          </a:blip>
          <a:srcRect l="71054" t="6421" r="10827" b="90507"/>
          <a:stretch/>
        </p:blipFill>
        <p:spPr>
          <a:xfrm>
            <a:off x="12978268" y="19197"/>
            <a:ext cx="4185099" cy="851516"/>
          </a:xfrm>
          <a:prstGeom prst="rect">
            <a:avLst/>
          </a:prstGeom>
        </p:spPr>
      </p:pic>
      <p:pic>
        <p:nvPicPr>
          <p:cNvPr id="10" name="صورة 9">
            <a:extLst>
              <a:ext uri="{FF2B5EF4-FFF2-40B4-BE49-F238E27FC236}">
                <a16:creationId xmlns:a16="http://schemas.microsoft.com/office/drawing/2014/main" id="{886BDDB7-5D41-CB2B-320B-62C5465D0CA2}"/>
              </a:ext>
            </a:extLst>
          </p:cNvPr>
          <p:cNvPicPr>
            <a:picLocks noChangeAspect="1"/>
          </p:cNvPicPr>
          <p:nvPr/>
        </p:nvPicPr>
        <p:blipFill rotWithShape="1">
          <a:blip r:embed="rId4">
            <a:extLst>
              <a:ext uri="{28A0092B-C50C-407E-A947-70E740481C1C}">
                <a14:useLocalDpi xmlns:a14="http://schemas.microsoft.com/office/drawing/2010/main" val="0"/>
              </a:ext>
            </a:extLst>
          </a:blip>
          <a:srcRect l="47947" t="71206" r="10401" b="6381"/>
          <a:stretch/>
        </p:blipFill>
        <p:spPr>
          <a:xfrm>
            <a:off x="1305072" y="198290"/>
            <a:ext cx="6570783" cy="4244406"/>
          </a:xfrm>
          <a:prstGeom prst="rect">
            <a:avLst/>
          </a:prstGeom>
        </p:spPr>
      </p:pic>
      <p:pic>
        <p:nvPicPr>
          <p:cNvPr id="11" name="صورة 10">
            <a:extLst>
              <a:ext uri="{FF2B5EF4-FFF2-40B4-BE49-F238E27FC236}">
                <a16:creationId xmlns:a16="http://schemas.microsoft.com/office/drawing/2014/main" id="{DE8CACA3-3DCA-3543-A25D-B6C390E2F70B}"/>
              </a:ext>
            </a:extLst>
          </p:cNvPr>
          <p:cNvPicPr>
            <a:picLocks noChangeAspect="1"/>
          </p:cNvPicPr>
          <p:nvPr/>
        </p:nvPicPr>
        <p:blipFill>
          <a:blip r:embed="rId5">
            <a:extLst>
              <a:ext uri="{28A0092B-C50C-407E-A947-70E740481C1C}">
                <a14:useLocalDpi xmlns:a14="http://schemas.microsoft.com/office/drawing/2010/main" val="0"/>
              </a:ext>
            </a:extLst>
          </a:blip>
          <a:srcRect t="142" b="142"/>
          <a:stretch/>
        </p:blipFill>
        <p:spPr>
          <a:xfrm>
            <a:off x="1200150" y="4368694"/>
            <a:ext cx="6695774" cy="4244406"/>
          </a:xfrm>
          <a:prstGeom prst="rect">
            <a:avLst/>
          </a:prstGeom>
        </p:spPr>
      </p:pic>
      <p:grpSp>
        <p:nvGrpSpPr>
          <p:cNvPr id="16" name="مجموعة 15">
            <a:extLst>
              <a:ext uri="{FF2B5EF4-FFF2-40B4-BE49-F238E27FC236}">
                <a16:creationId xmlns:a16="http://schemas.microsoft.com/office/drawing/2014/main" id="{1AF665BB-220F-7219-103F-2395B18F7810}"/>
              </a:ext>
            </a:extLst>
          </p:cNvPr>
          <p:cNvGrpSpPr/>
          <p:nvPr/>
        </p:nvGrpSpPr>
        <p:grpSpPr>
          <a:xfrm>
            <a:off x="8799531" y="814726"/>
            <a:ext cx="8423647" cy="1757024"/>
            <a:chOff x="8834911" y="886293"/>
            <a:chExt cx="8423647" cy="1734820"/>
          </a:xfrm>
        </p:grpSpPr>
        <p:pic>
          <p:nvPicPr>
            <p:cNvPr id="6" name="صورة 5">
              <a:extLst>
                <a:ext uri="{FF2B5EF4-FFF2-40B4-BE49-F238E27FC236}">
                  <a16:creationId xmlns:a16="http://schemas.microsoft.com/office/drawing/2014/main" id="{27DAA53B-1A82-A86E-F545-8C80E7C2F13D}"/>
                </a:ext>
              </a:extLst>
            </p:cNvPr>
            <p:cNvPicPr>
              <a:picLocks noChangeAspect="1"/>
            </p:cNvPicPr>
            <p:nvPr/>
          </p:nvPicPr>
          <p:blipFill rotWithShape="1">
            <a:blip r:embed="rId4">
              <a:extLst>
                <a:ext uri="{28A0092B-C50C-407E-A947-70E740481C1C}">
                  <a14:useLocalDpi xmlns:a14="http://schemas.microsoft.com/office/drawing/2010/main" val="0"/>
                </a:ext>
              </a:extLst>
            </a:blip>
            <a:srcRect l="42997" t="9146" r="10827" b="88483"/>
            <a:stretch/>
          </p:blipFill>
          <p:spPr>
            <a:xfrm>
              <a:off x="9045666" y="886293"/>
              <a:ext cx="8212892" cy="611072"/>
            </a:xfrm>
            <a:prstGeom prst="rect">
              <a:avLst/>
            </a:prstGeom>
          </p:spPr>
        </p:pic>
        <p:pic>
          <p:nvPicPr>
            <p:cNvPr id="14" name="صورة 13">
              <a:extLst>
                <a:ext uri="{FF2B5EF4-FFF2-40B4-BE49-F238E27FC236}">
                  <a16:creationId xmlns:a16="http://schemas.microsoft.com/office/drawing/2014/main" id="{B6CC199C-2F6E-9344-CE67-64221DDD236D}"/>
                </a:ext>
              </a:extLst>
            </p:cNvPr>
            <p:cNvPicPr>
              <a:picLocks noChangeAspect="1"/>
            </p:cNvPicPr>
            <p:nvPr/>
          </p:nvPicPr>
          <p:blipFill rotWithShape="1">
            <a:blip r:embed="rId4">
              <a:extLst>
                <a:ext uri="{28A0092B-C50C-407E-A947-70E740481C1C}">
                  <a14:useLocalDpi xmlns:a14="http://schemas.microsoft.com/office/drawing/2010/main" val="0"/>
                </a:ext>
              </a:extLst>
            </a:blip>
            <a:srcRect l="10094" t="9597" r="57128" b="88228"/>
            <a:stretch/>
          </p:blipFill>
          <p:spPr>
            <a:xfrm>
              <a:off x="11377930" y="1556619"/>
              <a:ext cx="5829828" cy="560348"/>
            </a:xfrm>
            <a:prstGeom prst="rect">
              <a:avLst/>
            </a:prstGeom>
          </p:spPr>
        </p:pic>
        <p:pic>
          <p:nvPicPr>
            <p:cNvPr id="15" name="صورة 14">
              <a:extLst>
                <a:ext uri="{FF2B5EF4-FFF2-40B4-BE49-F238E27FC236}">
                  <a16:creationId xmlns:a16="http://schemas.microsoft.com/office/drawing/2014/main" id="{07D26DFC-841A-3B59-10E9-4204BA33A90E}"/>
                </a:ext>
              </a:extLst>
            </p:cNvPr>
            <p:cNvPicPr>
              <a:picLocks noChangeAspect="1"/>
            </p:cNvPicPr>
            <p:nvPr/>
          </p:nvPicPr>
          <p:blipFill rotWithShape="1">
            <a:blip r:embed="rId4">
              <a:extLst>
                <a:ext uri="{28A0092B-C50C-407E-A947-70E740481C1C}">
                  <a14:useLocalDpi xmlns:a14="http://schemas.microsoft.com/office/drawing/2010/main" val="0"/>
                </a:ext>
              </a:extLst>
            </a:blip>
            <a:srcRect l="61445" t="11758" r="25649" b="86318"/>
            <a:stretch/>
          </p:blipFill>
          <p:spPr>
            <a:xfrm>
              <a:off x="14950387" y="2125348"/>
              <a:ext cx="2295471" cy="495765"/>
            </a:xfrm>
            <a:prstGeom prst="rect">
              <a:avLst/>
            </a:prstGeom>
          </p:spPr>
        </p:pic>
        <p:pic>
          <p:nvPicPr>
            <p:cNvPr id="12" name="صورة 11">
              <a:extLst>
                <a:ext uri="{FF2B5EF4-FFF2-40B4-BE49-F238E27FC236}">
                  <a16:creationId xmlns:a16="http://schemas.microsoft.com/office/drawing/2014/main" id="{893A5F5B-2C69-FEDB-D54B-AD629BCA4A1D}"/>
                </a:ext>
              </a:extLst>
            </p:cNvPr>
            <p:cNvPicPr>
              <a:picLocks noChangeAspect="1"/>
            </p:cNvPicPr>
            <p:nvPr/>
          </p:nvPicPr>
          <p:blipFill rotWithShape="1">
            <a:blip r:embed="rId4">
              <a:extLst>
                <a:ext uri="{28A0092B-C50C-407E-A947-70E740481C1C}">
                  <a14:useLocalDpi xmlns:a14="http://schemas.microsoft.com/office/drawing/2010/main" val="0"/>
                </a:ext>
              </a:extLst>
            </a:blip>
            <a:srcRect l="74443" t="11758" r="11112" b="86318"/>
            <a:stretch/>
          </p:blipFill>
          <p:spPr>
            <a:xfrm>
              <a:off x="8834911" y="1621203"/>
              <a:ext cx="2569210" cy="495765"/>
            </a:xfrm>
            <a:prstGeom prst="rect">
              <a:avLst/>
            </a:prstGeom>
          </p:spPr>
        </p:pic>
      </p:grpSp>
      <p:grpSp>
        <p:nvGrpSpPr>
          <p:cNvPr id="18" name="مجموعة 17">
            <a:extLst>
              <a:ext uri="{FF2B5EF4-FFF2-40B4-BE49-F238E27FC236}">
                <a16:creationId xmlns:a16="http://schemas.microsoft.com/office/drawing/2014/main" id="{305640DD-F36C-F1A4-E781-0566E3F9AB86}"/>
              </a:ext>
            </a:extLst>
          </p:cNvPr>
          <p:cNvGrpSpPr/>
          <p:nvPr/>
        </p:nvGrpSpPr>
        <p:grpSpPr>
          <a:xfrm>
            <a:off x="8791039" y="2917951"/>
            <a:ext cx="4316954" cy="6683249"/>
            <a:chOff x="6173548" y="1599099"/>
            <a:chExt cx="4055263" cy="6449815"/>
          </a:xfrm>
        </p:grpSpPr>
        <p:pic>
          <p:nvPicPr>
            <p:cNvPr id="8" name="صورة 7">
              <a:extLst>
                <a:ext uri="{FF2B5EF4-FFF2-40B4-BE49-F238E27FC236}">
                  <a16:creationId xmlns:a16="http://schemas.microsoft.com/office/drawing/2014/main" id="{34E7C2CC-C973-A523-D0A5-7E1A71A81AEA}"/>
                </a:ext>
              </a:extLst>
            </p:cNvPr>
            <p:cNvPicPr>
              <a:picLocks noChangeAspect="1"/>
            </p:cNvPicPr>
            <p:nvPr/>
          </p:nvPicPr>
          <p:blipFill rotWithShape="1">
            <a:blip r:embed="rId4">
              <a:extLst>
                <a:ext uri="{28A0092B-C50C-407E-A947-70E740481C1C}">
                  <a14:useLocalDpi xmlns:a14="http://schemas.microsoft.com/office/drawing/2010/main" val="0"/>
                </a:ext>
              </a:extLst>
            </a:blip>
            <a:srcRect l="9121" t="40357" r="49480" b="30037"/>
            <a:stretch/>
          </p:blipFill>
          <p:spPr>
            <a:xfrm>
              <a:off x="6173548" y="4567607"/>
              <a:ext cx="4055263" cy="3481307"/>
            </a:xfrm>
            <a:prstGeom prst="rect">
              <a:avLst/>
            </a:prstGeom>
          </p:spPr>
        </p:pic>
        <p:pic>
          <p:nvPicPr>
            <p:cNvPr id="17" name="صورة 16">
              <a:extLst>
                <a:ext uri="{FF2B5EF4-FFF2-40B4-BE49-F238E27FC236}">
                  <a16:creationId xmlns:a16="http://schemas.microsoft.com/office/drawing/2014/main" id="{E5A74BA8-0F70-3AA2-524A-1A0F3C9D510C}"/>
                </a:ext>
              </a:extLst>
            </p:cNvPr>
            <p:cNvPicPr>
              <a:picLocks noChangeAspect="1"/>
            </p:cNvPicPr>
            <p:nvPr/>
          </p:nvPicPr>
          <p:blipFill rotWithShape="1">
            <a:blip r:embed="rId4">
              <a:extLst>
                <a:ext uri="{28A0092B-C50C-407E-A947-70E740481C1C}">
                  <a14:useLocalDpi xmlns:a14="http://schemas.microsoft.com/office/drawing/2010/main" val="0"/>
                </a:ext>
              </a:extLst>
            </a:blip>
            <a:srcRect l="9121" t="15122" r="55098" b="30037"/>
            <a:stretch/>
          </p:blipFill>
          <p:spPr>
            <a:xfrm>
              <a:off x="6176158" y="1599099"/>
              <a:ext cx="3504871" cy="6448664"/>
            </a:xfrm>
            <a:prstGeom prst="rect">
              <a:avLst/>
            </a:prstGeom>
          </p:spPr>
        </p:pic>
      </p:grpSp>
      <p:grpSp>
        <p:nvGrpSpPr>
          <p:cNvPr id="20" name="مجموعة 19">
            <a:extLst>
              <a:ext uri="{FF2B5EF4-FFF2-40B4-BE49-F238E27FC236}">
                <a16:creationId xmlns:a16="http://schemas.microsoft.com/office/drawing/2014/main" id="{4C857ABE-760B-4A81-8319-C9DB33429640}"/>
              </a:ext>
            </a:extLst>
          </p:cNvPr>
          <p:cNvGrpSpPr/>
          <p:nvPr/>
        </p:nvGrpSpPr>
        <p:grpSpPr>
          <a:xfrm>
            <a:off x="12787248" y="2860160"/>
            <a:ext cx="4492690" cy="4520559"/>
            <a:chOff x="12604314" y="2438656"/>
            <a:chExt cx="4492690" cy="4520559"/>
          </a:xfrm>
        </p:grpSpPr>
        <p:pic>
          <p:nvPicPr>
            <p:cNvPr id="7" name="صورة 6">
              <a:extLst>
                <a:ext uri="{FF2B5EF4-FFF2-40B4-BE49-F238E27FC236}">
                  <a16:creationId xmlns:a16="http://schemas.microsoft.com/office/drawing/2014/main" id="{8DCE14CE-3CC4-1267-ED10-4C74BD5B86CC}"/>
                </a:ext>
              </a:extLst>
            </p:cNvPr>
            <p:cNvPicPr>
              <a:picLocks noChangeAspect="1"/>
            </p:cNvPicPr>
            <p:nvPr/>
          </p:nvPicPr>
          <p:blipFill rotWithShape="1">
            <a:blip r:embed="rId4">
              <a:extLst>
                <a:ext uri="{28A0092B-C50C-407E-A947-70E740481C1C}">
                  <a14:useLocalDpi xmlns:a14="http://schemas.microsoft.com/office/drawing/2010/main" val="0"/>
                </a:ext>
              </a:extLst>
            </a:blip>
            <a:srcRect l="51204" t="32812" r="10121" b="50224"/>
            <a:stretch/>
          </p:blipFill>
          <p:spPr>
            <a:xfrm>
              <a:off x="12929816" y="4765085"/>
              <a:ext cx="4167188" cy="2194130"/>
            </a:xfrm>
            <a:prstGeom prst="rect">
              <a:avLst/>
            </a:prstGeom>
          </p:spPr>
        </p:pic>
        <p:pic>
          <p:nvPicPr>
            <p:cNvPr id="19" name="صورة 18">
              <a:extLst>
                <a:ext uri="{FF2B5EF4-FFF2-40B4-BE49-F238E27FC236}">
                  <a16:creationId xmlns:a16="http://schemas.microsoft.com/office/drawing/2014/main" id="{5C39BE13-5AD3-9336-B658-71A030A6E2A7}"/>
                </a:ext>
              </a:extLst>
            </p:cNvPr>
            <p:cNvPicPr>
              <a:picLocks noChangeAspect="1"/>
            </p:cNvPicPr>
            <p:nvPr/>
          </p:nvPicPr>
          <p:blipFill rotWithShape="1">
            <a:blip r:embed="rId4">
              <a:extLst>
                <a:ext uri="{28A0092B-C50C-407E-A947-70E740481C1C}">
                  <a14:useLocalDpi xmlns:a14="http://schemas.microsoft.com/office/drawing/2010/main" val="0"/>
                </a:ext>
              </a:extLst>
            </a:blip>
            <a:srcRect l="48228" t="14816" r="10121" b="65567"/>
            <a:stretch/>
          </p:blipFill>
          <p:spPr>
            <a:xfrm>
              <a:off x="12604314" y="2438656"/>
              <a:ext cx="4487933" cy="2537340"/>
            </a:xfrm>
            <a:prstGeom prst="rect">
              <a:avLst/>
            </a:prstGeom>
          </p:spPr>
        </p:pic>
      </p:grpSp>
    </p:spTree>
    <p:extLst>
      <p:ext uri="{BB962C8B-B14F-4D97-AF65-F5344CB8AC3E}">
        <p14:creationId xmlns:p14="http://schemas.microsoft.com/office/powerpoint/2010/main" val="52566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right)">
                                      <p:cBhvr>
                                        <p:cTn id="14" dur="1500"/>
                                        <p:tgtEl>
                                          <p:spTgt spid="16"/>
                                        </p:tgtEl>
                                      </p:cBhvr>
                                    </p:animEffect>
                                  </p:childTnLst>
                                </p:cTn>
                              </p:par>
                            </p:childTnLst>
                          </p:cTn>
                        </p:par>
                        <p:par>
                          <p:cTn id="15" fill="hold">
                            <p:stCondLst>
                              <p:cond delay="2500"/>
                            </p:stCondLst>
                            <p:childTnLst>
                              <p:par>
                                <p:cTn id="16" presetID="22" presetClass="entr" presetSubtype="1"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2000"/>
                                        <p:tgtEl>
                                          <p:spTgt spid="20"/>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2000"/>
                                        <p:tgtEl>
                                          <p:spTgt spid="10"/>
                                        </p:tgtEl>
                                      </p:cBhvr>
                                    </p:animEffect>
                                  </p:childTnLst>
                                </p:cTn>
                              </p:par>
                            </p:childTnLst>
                          </p:cTn>
                        </p:par>
                        <p:par>
                          <p:cTn id="28" fill="hold">
                            <p:stCondLst>
                              <p:cond delay="2000"/>
                            </p:stCondLst>
                            <p:childTnLst>
                              <p:par>
                                <p:cTn id="29" presetID="21" presetClass="entr" presetSubtype="3"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3)">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14" name="صورة 13">
            <a:extLst>
              <a:ext uri="{FF2B5EF4-FFF2-40B4-BE49-F238E27FC236}">
                <a16:creationId xmlns:a16="http://schemas.microsoft.com/office/drawing/2014/main" id="{8C73DE0F-8C4D-FF8D-E597-E72AEC9FB7FF}"/>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CE8E46D3-8201-3A40-7245-D5F98A0CB7CC}"/>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142</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B5AE280A-0B35-BEE6-FAA8-639622AB799B}"/>
              </a:ext>
            </a:extLst>
          </p:cNvPr>
          <p:cNvPicPr>
            <a:picLocks noChangeAspect="1"/>
          </p:cNvPicPr>
          <p:nvPr/>
        </p:nvPicPr>
        <p:blipFill rotWithShape="1">
          <a:blip r:embed="rId4">
            <a:extLst>
              <a:ext uri="{28A0092B-C50C-407E-A947-70E740481C1C}">
                <a14:useLocalDpi xmlns:a14="http://schemas.microsoft.com/office/drawing/2010/main" val="0"/>
              </a:ext>
            </a:extLst>
          </a:blip>
          <a:srcRect l="70477" t="6589" r="9521" b="90470"/>
          <a:stretch/>
        </p:blipFill>
        <p:spPr>
          <a:xfrm>
            <a:off x="12618307" y="276412"/>
            <a:ext cx="4619910" cy="815278"/>
          </a:xfrm>
          <a:prstGeom prst="rect">
            <a:avLst/>
          </a:prstGeom>
        </p:spPr>
      </p:pic>
      <p:pic>
        <p:nvPicPr>
          <p:cNvPr id="7" name="صورة 6">
            <a:extLst>
              <a:ext uri="{FF2B5EF4-FFF2-40B4-BE49-F238E27FC236}">
                <a16:creationId xmlns:a16="http://schemas.microsoft.com/office/drawing/2014/main" id="{4554D8C4-9292-4BC5-41FA-CCC1EFA73DF8}"/>
              </a:ext>
            </a:extLst>
          </p:cNvPr>
          <p:cNvPicPr>
            <a:picLocks noChangeAspect="1"/>
          </p:cNvPicPr>
          <p:nvPr/>
        </p:nvPicPr>
        <p:blipFill rotWithShape="1">
          <a:blip r:embed="rId4">
            <a:extLst>
              <a:ext uri="{28A0092B-C50C-407E-A947-70E740481C1C}">
                <a14:useLocalDpi xmlns:a14="http://schemas.microsoft.com/office/drawing/2010/main" val="0"/>
              </a:ext>
            </a:extLst>
          </a:blip>
          <a:srcRect l="15571" t="14341" r="13756" b="73038"/>
          <a:stretch/>
        </p:blipFill>
        <p:spPr>
          <a:xfrm>
            <a:off x="9056914" y="3385466"/>
            <a:ext cx="7845435" cy="3093155"/>
          </a:xfrm>
          <a:prstGeom prst="rect">
            <a:avLst/>
          </a:prstGeom>
        </p:spPr>
      </p:pic>
      <p:pic>
        <p:nvPicPr>
          <p:cNvPr id="8" name="صورة 7">
            <a:extLst>
              <a:ext uri="{FF2B5EF4-FFF2-40B4-BE49-F238E27FC236}">
                <a16:creationId xmlns:a16="http://schemas.microsoft.com/office/drawing/2014/main" id="{05EA5EBD-7859-BE7E-8487-F61117EF87AA}"/>
              </a:ext>
            </a:extLst>
          </p:cNvPr>
          <p:cNvPicPr>
            <a:picLocks noChangeAspect="1"/>
          </p:cNvPicPr>
          <p:nvPr/>
        </p:nvPicPr>
        <p:blipFill rotWithShape="1">
          <a:blip r:embed="rId4">
            <a:extLst>
              <a:ext uri="{28A0092B-C50C-407E-A947-70E740481C1C}">
                <a14:useLocalDpi xmlns:a14="http://schemas.microsoft.com/office/drawing/2010/main" val="0"/>
              </a:ext>
            </a:extLst>
          </a:blip>
          <a:srcRect l="21935" t="27136" r="9197" b="35691"/>
          <a:stretch/>
        </p:blipFill>
        <p:spPr>
          <a:xfrm>
            <a:off x="746074" y="254488"/>
            <a:ext cx="7420724" cy="4807897"/>
          </a:xfrm>
          <a:prstGeom prst="rect">
            <a:avLst/>
          </a:prstGeom>
        </p:spPr>
      </p:pic>
      <p:pic>
        <p:nvPicPr>
          <p:cNvPr id="10" name="صورة 9">
            <a:extLst>
              <a:ext uri="{FF2B5EF4-FFF2-40B4-BE49-F238E27FC236}">
                <a16:creationId xmlns:a16="http://schemas.microsoft.com/office/drawing/2014/main" id="{99A2E548-6147-1987-72DE-A1E91499FCBB}"/>
              </a:ext>
            </a:extLst>
          </p:cNvPr>
          <p:cNvPicPr>
            <a:picLocks noChangeAspect="1"/>
          </p:cNvPicPr>
          <p:nvPr/>
        </p:nvPicPr>
        <p:blipFill rotWithShape="1">
          <a:blip r:embed="rId4">
            <a:extLst>
              <a:ext uri="{28A0092B-C50C-407E-A947-70E740481C1C}">
                <a14:useLocalDpi xmlns:a14="http://schemas.microsoft.com/office/drawing/2010/main" val="0"/>
              </a:ext>
            </a:extLst>
          </a:blip>
          <a:srcRect l="39458" t="70834" r="22550" b="18011"/>
          <a:stretch/>
        </p:blipFill>
        <p:spPr>
          <a:xfrm>
            <a:off x="2536324" y="5492750"/>
            <a:ext cx="4503105" cy="2065586"/>
          </a:xfrm>
          <a:prstGeom prst="rect">
            <a:avLst/>
          </a:prstGeom>
        </p:spPr>
      </p:pic>
      <p:pic>
        <p:nvPicPr>
          <p:cNvPr id="11" name="صورة 10">
            <a:extLst>
              <a:ext uri="{FF2B5EF4-FFF2-40B4-BE49-F238E27FC236}">
                <a16:creationId xmlns:a16="http://schemas.microsoft.com/office/drawing/2014/main" id="{5A5F2505-B754-8283-5EE8-368B0282AC6D}"/>
              </a:ext>
            </a:extLst>
          </p:cNvPr>
          <p:cNvPicPr>
            <a:picLocks noChangeAspect="1"/>
          </p:cNvPicPr>
          <p:nvPr/>
        </p:nvPicPr>
        <p:blipFill>
          <a:blip r:embed="rId5">
            <a:extLst>
              <a:ext uri="{28A0092B-C50C-407E-A947-70E740481C1C}">
                <a14:useLocalDpi xmlns:a14="http://schemas.microsoft.com/office/drawing/2010/main" val="0"/>
              </a:ext>
            </a:extLst>
          </a:blip>
          <a:srcRect t="178" b="178"/>
          <a:stretch/>
        </p:blipFill>
        <p:spPr>
          <a:xfrm>
            <a:off x="1924050" y="7662665"/>
            <a:ext cx="6604000" cy="1500385"/>
          </a:xfrm>
          <a:prstGeom prst="rect">
            <a:avLst/>
          </a:prstGeom>
        </p:spPr>
      </p:pic>
      <p:pic>
        <p:nvPicPr>
          <p:cNvPr id="12" name="صورة 11">
            <a:extLst>
              <a:ext uri="{FF2B5EF4-FFF2-40B4-BE49-F238E27FC236}">
                <a16:creationId xmlns:a16="http://schemas.microsoft.com/office/drawing/2014/main" id="{CD3441AC-5E83-BD3E-D3F3-1FE5A9864445}"/>
              </a:ext>
            </a:extLst>
          </p:cNvPr>
          <p:cNvPicPr>
            <a:picLocks noChangeAspect="1"/>
          </p:cNvPicPr>
          <p:nvPr/>
        </p:nvPicPr>
        <p:blipFill rotWithShape="1">
          <a:blip r:embed="rId6">
            <a:extLst>
              <a:ext uri="{28A0092B-C50C-407E-A947-70E740481C1C}">
                <a14:useLocalDpi xmlns:a14="http://schemas.microsoft.com/office/drawing/2010/main" val="0"/>
              </a:ext>
            </a:extLst>
          </a:blip>
          <a:srcRect l="-3951" t="2269" r="1800"/>
          <a:stretch/>
        </p:blipFill>
        <p:spPr>
          <a:xfrm>
            <a:off x="379566" y="5492750"/>
            <a:ext cx="2099176" cy="2065586"/>
          </a:xfrm>
          <a:prstGeom prst="rect">
            <a:avLst/>
          </a:prstGeom>
        </p:spPr>
      </p:pic>
      <p:grpSp>
        <p:nvGrpSpPr>
          <p:cNvPr id="16" name="مجموعة 15">
            <a:extLst>
              <a:ext uri="{FF2B5EF4-FFF2-40B4-BE49-F238E27FC236}">
                <a16:creationId xmlns:a16="http://schemas.microsoft.com/office/drawing/2014/main" id="{5AEAE504-D7B5-FADD-7DE1-65EC191858CD}"/>
              </a:ext>
            </a:extLst>
          </p:cNvPr>
          <p:cNvGrpSpPr/>
          <p:nvPr/>
        </p:nvGrpSpPr>
        <p:grpSpPr>
          <a:xfrm>
            <a:off x="9360356" y="1074017"/>
            <a:ext cx="7701425" cy="1790926"/>
            <a:chOff x="8808370" y="790816"/>
            <a:chExt cx="8471568" cy="1790926"/>
          </a:xfrm>
        </p:grpSpPr>
        <p:pic>
          <p:nvPicPr>
            <p:cNvPr id="6" name="صورة 5">
              <a:extLst>
                <a:ext uri="{FF2B5EF4-FFF2-40B4-BE49-F238E27FC236}">
                  <a16:creationId xmlns:a16="http://schemas.microsoft.com/office/drawing/2014/main" id="{4D94149F-806A-BCAC-551C-B3746EDB3B15}"/>
                </a:ext>
              </a:extLst>
            </p:cNvPr>
            <p:cNvPicPr>
              <a:picLocks noChangeAspect="1"/>
            </p:cNvPicPr>
            <p:nvPr/>
          </p:nvPicPr>
          <p:blipFill rotWithShape="1">
            <a:blip r:embed="rId4">
              <a:extLst>
                <a:ext uri="{28A0092B-C50C-407E-A947-70E740481C1C}">
                  <a14:useLocalDpi xmlns:a14="http://schemas.microsoft.com/office/drawing/2010/main" val="0"/>
                </a:ext>
              </a:extLst>
            </a:blip>
            <a:srcRect l="50669" t="9433" r="9787" b="88177"/>
            <a:stretch/>
          </p:blipFill>
          <p:spPr>
            <a:xfrm>
              <a:off x="8928693" y="790816"/>
              <a:ext cx="8303166" cy="602555"/>
            </a:xfrm>
            <a:prstGeom prst="rect">
              <a:avLst/>
            </a:prstGeom>
          </p:spPr>
        </p:pic>
        <p:pic>
          <p:nvPicPr>
            <p:cNvPr id="9" name="صورة 8">
              <a:extLst>
                <a:ext uri="{FF2B5EF4-FFF2-40B4-BE49-F238E27FC236}">
                  <a16:creationId xmlns:a16="http://schemas.microsoft.com/office/drawing/2014/main" id="{EE1657B6-E011-C098-2E3D-BC9DA8EEA8AE}"/>
                </a:ext>
              </a:extLst>
            </p:cNvPr>
            <p:cNvPicPr>
              <a:picLocks noChangeAspect="1"/>
            </p:cNvPicPr>
            <p:nvPr/>
          </p:nvPicPr>
          <p:blipFill rotWithShape="1">
            <a:blip r:embed="rId4">
              <a:extLst>
                <a:ext uri="{28A0092B-C50C-407E-A947-70E740481C1C}">
                  <a14:useLocalDpi xmlns:a14="http://schemas.microsoft.com/office/drawing/2010/main" val="0"/>
                </a:ext>
              </a:extLst>
            </a:blip>
            <a:srcRect l="81657" t="11630" r="9787" b="85980"/>
            <a:stretch/>
          </p:blipFill>
          <p:spPr>
            <a:xfrm>
              <a:off x="15483380" y="1979187"/>
              <a:ext cx="1796558" cy="602555"/>
            </a:xfrm>
            <a:prstGeom prst="rect">
              <a:avLst/>
            </a:prstGeom>
          </p:spPr>
        </p:pic>
        <p:pic>
          <p:nvPicPr>
            <p:cNvPr id="13" name="صورة 12">
              <a:extLst>
                <a:ext uri="{FF2B5EF4-FFF2-40B4-BE49-F238E27FC236}">
                  <a16:creationId xmlns:a16="http://schemas.microsoft.com/office/drawing/2014/main" id="{14812CB8-E2A7-0779-40E8-1C6A24E3DF5A}"/>
                </a:ext>
              </a:extLst>
            </p:cNvPr>
            <p:cNvPicPr>
              <a:picLocks noChangeAspect="1"/>
            </p:cNvPicPr>
            <p:nvPr/>
          </p:nvPicPr>
          <p:blipFill rotWithShape="1">
            <a:blip r:embed="rId4">
              <a:extLst>
                <a:ext uri="{28A0092B-C50C-407E-A947-70E740481C1C}">
                  <a14:useLocalDpi xmlns:a14="http://schemas.microsoft.com/office/drawing/2010/main" val="0"/>
                </a:ext>
              </a:extLst>
            </a:blip>
            <a:srcRect l="10955" t="9497" r="49501" b="88113"/>
            <a:stretch/>
          </p:blipFill>
          <p:spPr>
            <a:xfrm>
              <a:off x="8808370" y="1399912"/>
              <a:ext cx="8303166" cy="602555"/>
            </a:xfrm>
            <a:prstGeom prst="rect">
              <a:avLst/>
            </a:prstGeom>
          </p:spPr>
        </p:pic>
      </p:grpSp>
    </p:spTree>
    <p:extLst>
      <p:ext uri="{BB962C8B-B14F-4D97-AF65-F5344CB8AC3E}">
        <p14:creationId xmlns:p14="http://schemas.microsoft.com/office/powerpoint/2010/main" val="19747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right)">
                                      <p:cBhvr>
                                        <p:cTn id="14" dur="1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2000"/>
                            </p:stCondLst>
                            <p:childTnLst>
                              <p:par>
                                <p:cTn id="26" presetID="21"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1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B80B03-CD47-FF03-7938-343149EFDC46}"/>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4" name="صورة 3">
            <a:extLst>
              <a:ext uri="{FF2B5EF4-FFF2-40B4-BE49-F238E27FC236}">
                <a16:creationId xmlns:a16="http://schemas.microsoft.com/office/drawing/2014/main" id="{7C6C210A-B024-3EC4-0D53-78BE96D3F769}"/>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77532"/>
            <a:ext cx="1713243" cy="1035036"/>
          </a:xfrm>
          <a:prstGeom prst="rect">
            <a:avLst/>
          </a:prstGeom>
        </p:spPr>
      </p:pic>
      <p:sp>
        <p:nvSpPr>
          <p:cNvPr id="2" name="مربع نص 1">
            <a:extLst>
              <a:ext uri="{FF2B5EF4-FFF2-40B4-BE49-F238E27FC236}">
                <a16:creationId xmlns:a16="http://schemas.microsoft.com/office/drawing/2014/main" id="{D2FFF083-EE6B-807A-B3DC-F811B4A0895D}"/>
              </a:ext>
            </a:extLst>
          </p:cNvPr>
          <p:cNvSpPr txBox="1"/>
          <p:nvPr/>
        </p:nvSpPr>
        <p:spPr>
          <a:xfrm>
            <a:off x="113235" y="8716664"/>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143</a:t>
            </a:r>
            <a:endParaRPr lang="ar-SA" sz="2000" b="1" dirty="0">
              <a:solidFill>
                <a:srgbClr val="D3B99E"/>
              </a:solidFill>
              <a:latin typeface="Bahnschrift SemiLight" panose="020B0502040204020203" pitchFamily="34" charset="0"/>
              <a:cs typeface="+mj-cs"/>
            </a:endParaRPr>
          </a:p>
        </p:txBody>
      </p:sp>
      <p:pic>
        <p:nvPicPr>
          <p:cNvPr id="6" name="صورة 5">
            <a:extLst>
              <a:ext uri="{FF2B5EF4-FFF2-40B4-BE49-F238E27FC236}">
                <a16:creationId xmlns:a16="http://schemas.microsoft.com/office/drawing/2014/main" id="{09E0A614-45B9-2991-0877-66337B94A3BF}"/>
              </a:ext>
            </a:extLst>
          </p:cNvPr>
          <p:cNvPicPr>
            <a:picLocks noChangeAspect="1"/>
          </p:cNvPicPr>
          <p:nvPr/>
        </p:nvPicPr>
        <p:blipFill rotWithShape="1">
          <a:blip r:embed="rId4">
            <a:extLst>
              <a:ext uri="{28A0092B-C50C-407E-A947-70E740481C1C}">
                <a14:useLocalDpi xmlns:a14="http://schemas.microsoft.com/office/drawing/2010/main" val="0"/>
              </a:ext>
            </a:extLst>
          </a:blip>
          <a:srcRect l="67275" t="6668" r="10605" b="90508"/>
          <a:stretch/>
        </p:blipFill>
        <p:spPr>
          <a:xfrm>
            <a:off x="12597630" y="237980"/>
            <a:ext cx="4644614" cy="749616"/>
          </a:xfrm>
          <a:prstGeom prst="rect">
            <a:avLst/>
          </a:prstGeom>
        </p:spPr>
      </p:pic>
      <p:pic>
        <p:nvPicPr>
          <p:cNvPr id="8" name="صورة 7">
            <a:extLst>
              <a:ext uri="{FF2B5EF4-FFF2-40B4-BE49-F238E27FC236}">
                <a16:creationId xmlns:a16="http://schemas.microsoft.com/office/drawing/2014/main" id="{4D2B3A19-F226-59BB-2049-7DCBDE516880}"/>
              </a:ext>
            </a:extLst>
          </p:cNvPr>
          <p:cNvPicPr>
            <a:picLocks noChangeAspect="1"/>
          </p:cNvPicPr>
          <p:nvPr/>
        </p:nvPicPr>
        <p:blipFill rotWithShape="1">
          <a:blip r:embed="rId4">
            <a:extLst>
              <a:ext uri="{28A0092B-C50C-407E-A947-70E740481C1C}">
                <a14:useLocalDpi xmlns:a14="http://schemas.microsoft.com/office/drawing/2010/main" val="0"/>
              </a:ext>
            </a:extLst>
          </a:blip>
          <a:srcRect l="46758" t="16861" r="9661" b="62437"/>
          <a:stretch/>
        </p:blipFill>
        <p:spPr>
          <a:xfrm>
            <a:off x="12664423" y="2667391"/>
            <a:ext cx="4568784" cy="3556159"/>
          </a:xfrm>
          <a:prstGeom prst="rect">
            <a:avLst/>
          </a:prstGeom>
        </p:spPr>
      </p:pic>
      <p:pic>
        <p:nvPicPr>
          <p:cNvPr id="9" name="صورة 8">
            <a:extLst>
              <a:ext uri="{FF2B5EF4-FFF2-40B4-BE49-F238E27FC236}">
                <a16:creationId xmlns:a16="http://schemas.microsoft.com/office/drawing/2014/main" id="{EA817B23-F7D7-D057-1C67-908C56D6FA68}"/>
              </a:ext>
            </a:extLst>
          </p:cNvPr>
          <p:cNvPicPr>
            <a:picLocks noChangeAspect="1"/>
          </p:cNvPicPr>
          <p:nvPr/>
        </p:nvPicPr>
        <p:blipFill rotWithShape="1">
          <a:blip r:embed="rId4">
            <a:extLst>
              <a:ext uri="{28A0092B-C50C-407E-A947-70E740481C1C}">
                <a14:useLocalDpi xmlns:a14="http://schemas.microsoft.com/office/drawing/2010/main" val="0"/>
              </a:ext>
            </a:extLst>
          </a:blip>
          <a:srcRect l="9108" t="16939" r="52865" b="46464"/>
          <a:stretch/>
        </p:blipFill>
        <p:spPr>
          <a:xfrm>
            <a:off x="8700912" y="4921822"/>
            <a:ext cx="4297141" cy="4499752"/>
          </a:xfrm>
          <a:prstGeom prst="rect">
            <a:avLst/>
          </a:prstGeom>
        </p:spPr>
      </p:pic>
      <p:pic>
        <p:nvPicPr>
          <p:cNvPr id="10" name="صورة 9">
            <a:extLst>
              <a:ext uri="{FF2B5EF4-FFF2-40B4-BE49-F238E27FC236}">
                <a16:creationId xmlns:a16="http://schemas.microsoft.com/office/drawing/2014/main" id="{A9380A7A-A901-5238-EF7C-2E2EF4BEECC1}"/>
              </a:ext>
            </a:extLst>
          </p:cNvPr>
          <p:cNvPicPr>
            <a:picLocks noChangeAspect="1"/>
          </p:cNvPicPr>
          <p:nvPr/>
        </p:nvPicPr>
        <p:blipFill>
          <a:blip r:embed="rId5">
            <a:extLst>
              <a:ext uri="{28A0092B-C50C-407E-A947-70E740481C1C}">
                <a14:useLocalDpi xmlns:a14="http://schemas.microsoft.com/office/drawing/2010/main" val="0"/>
              </a:ext>
            </a:extLst>
          </a:blip>
          <a:srcRect t="109" b="109"/>
          <a:stretch/>
        </p:blipFill>
        <p:spPr>
          <a:xfrm>
            <a:off x="254113" y="2197002"/>
            <a:ext cx="8301404" cy="5081928"/>
          </a:xfrm>
          <a:prstGeom prst="rect">
            <a:avLst/>
          </a:prstGeom>
        </p:spPr>
      </p:pic>
      <p:grpSp>
        <p:nvGrpSpPr>
          <p:cNvPr id="12" name="مجموعة 11">
            <a:extLst>
              <a:ext uri="{FF2B5EF4-FFF2-40B4-BE49-F238E27FC236}">
                <a16:creationId xmlns:a16="http://schemas.microsoft.com/office/drawing/2014/main" id="{7C5C4CE7-D133-27C5-EED4-8BB3A3E44DEE}"/>
              </a:ext>
            </a:extLst>
          </p:cNvPr>
          <p:cNvGrpSpPr/>
          <p:nvPr/>
        </p:nvGrpSpPr>
        <p:grpSpPr>
          <a:xfrm>
            <a:off x="9067235" y="987596"/>
            <a:ext cx="8064835" cy="1209406"/>
            <a:chOff x="8919713" y="803544"/>
            <a:chExt cx="8064835" cy="1209406"/>
          </a:xfrm>
        </p:grpSpPr>
        <p:pic>
          <p:nvPicPr>
            <p:cNvPr id="7" name="صورة 6">
              <a:extLst>
                <a:ext uri="{FF2B5EF4-FFF2-40B4-BE49-F238E27FC236}">
                  <a16:creationId xmlns:a16="http://schemas.microsoft.com/office/drawing/2014/main" id="{29C3F1D0-924E-AF3A-CA31-BD1A32293D89}"/>
                </a:ext>
              </a:extLst>
            </p:cNvPr>
            <p:cNvPicPr>
              <a:picLocks noChangeAspect="1"/>
            </p:cNvPicPr>
            <p:nvPr/>
          </p:nvPicPr>
          <p:blipFill rotWithShape="1">
            <a:blip r:embed="rId4">
              <a:extLst>
                <a:ext uri="{28A0092B-C50C-407E-A947-70E740481C1C}">
                  <a14:useLocalDpi xmlns:a14="http://schemas.microsoft.com/office/drawing/2010/main" val="0"/>
                </a:ext>
              </a:extLst>
            </a:blip>
            <a:srcRect l="50988" t="9096" r="10604" b="87999"/>
            <a:stretch/>
          </p:blipFill>
          <p:spPr>
            <a:xfrm>
              <a:off x="8919713" y="803544"/>
              <a:ext cx="8064835" cy="732306"/>
            </a:xfrm>
            <a:prstGeom prst="rect">
              <a:avLst/>
            </a:prstGeom>
          </p:spPr>
        </p:pic>
        <p:pic>
          <p:nvPicPr>
            <p:cNvPr id="11" name="صورة 10">
              <a:extLst>
                <a:ext uri="{FF2B5EF4-FFF2-40B4-BE49-F238E27FC236}">
                  <a16:creationId xmlns:a16="http://schemas.microsoft.com/office/drawing/2014/main" id="{75908225-BD0C-A4E2-80E9-B517FFC91986}"/>
                </a:ext>
              </a:extLst>
            </p:cNvPr>
            <p:cNvPicPr>
              <a:picLocks noChangeAspect="1"/>
            </p:cNvPicPr>
            <p:nvPr/>
          </p:nvPicPr>
          <p:blipFill rotWithShape="1">
            <a:blip r:embed="rId4">
              <a:extLst>
                <a:ext uri="{28A0092B-C50C-407E-A947-70E740481C1C}">
                  <a14:useLocalDpi xmlns:a14="http://schemas.microsoft.com/office/drawing/2010/main" val="0"/>
                </a:ext>
              </a:extLst>
            </a:blip>
            <a:srcRect l="22284" t="9570" r="49012" b="88315"/>
            <a:stretch/>
          </p:blipFill>
          <p:spPr>
            <a:xfrm>
              <a:off x="10849473" y="1479990"/>
              <a:ext cx="6027125" cy="532960"/>
            </a:xfrm>
            <a:prstGeom prst="rect">
              <a:avLst/>
            </a:prstGeom>
          </p:spPr>
        </p:pic>
      </p:grpSp>
    </p:spTree>
    <p:extLst>
      <p:ext uri="{BB962C8B-B14F-4D97-AF65-F5344CB8AC3E}">
        <p14:creationId xmlns:p14="http://schemas.microsoft.com/office/powerpoint/2010/main" val="14000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1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500"/>
                                        <p:tgtEl>
                                          <p:spTgt spid="8"/>
                                        </p:tgtEl>
                                      </p:cBhvr>
                                    </p:animEffect>
                                  </p:childTnLst>
                                </p:cTn>
                              </p:par>
                            </p:childTnLst>
                          </p:cTn>
                        </p:par>
                        <p:par>
                          <p:cTn id="20" fill="hold">
                            <p:stCondLst>
                              <p:cond delay="15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par>
                          <p:cTn id="24" fill="hold">
                            <p:stCondLst>
                              <p:cond delay="3500"/>
                            </p:stCondLst>
                            <p:childTnLst>
                              <p:par>
                                <p:cTn id="25" presetID="21"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77A5E4A-E839-0640-7FE7-C733E79E0E75}"/>
              </a:ext>
            </a:extLst>
          </p:cNvPr>
          <p:cNvPicPr>
            <a:picLocks noChangeAspect="1"/>
          </p:cNvPicPr>
          <p:nvPr/>
        </p:nvPicPr>
        <p:blipFill rotWithShape="1">
          <a:blip r:embed="rId2">
            <a:extLst>
              <a:ext uri="{28A0092B-C50C-407E-A947-70E740481C1C}">
                <a14:useLocalDpi xmlns:a14="http://schemas.microsoft.com/office/drawing/2010/main" val="0"/>
              </a:ext>
            </a:extLst>
          </a:blip>
          <a:srcRect b="8500"/>
          <a:stretch/>
        </p:blipFill>
        <p:spPr>
          <a:xfrm>
            <a:off x="8639969" y="0"/>
            <a:ext cx="8639969" cy="9720263"/>
          </a:xfrm>
          <a:prstGeom prst="rect">
            <a:avLst/>
          </a:prstGeom>
          <a:ln w="28575">
            <a:solidFill>
              <a:schemeClr val="tx1">
                <a:lumMod val="95000"/>
                <a:lumOff val="5000"/>
              </a:schemeClr>
            </a:solidFill>
          </a:ln>
        </p:spPr>
      </p:pic>
      <p:pic>
        <p:nvPicPr>
          <p:cNvPr id="24" name="صورة 23">
            <a:extLst>
              <a:ext uri="{FF2B5EF4-FFF2-40B4-BE49-F238E27FC236}">
                <a16:creationId xmlns:a16="http://schemas.microsoft.com/office/drawing/2014/main" id="{88AFA4AE-ADD8-8350-17E0-471ED0248E5E}"/>
              </a:ext>
            </a:extLst>
          </p:cNvPr>
          <p:cNvPicPr>
            <a:picLocks noChangeAspect="1"/>
          </p:cNvPicPr>
          <p:nvPr/>
        </p:nvPicPr>
        <p:blipFill rotWithShape="1">
          <a:blip r:embed="rId3">
            <a:extLst>
              <a:ext uri="{28A0092B-C50C-407E-A947-70E740481C1C}">
                <a14:useLocalDpi xmlns:a14="http://schemas.microsoft.com/office/drawing/2010/main" val="0"/>
              </a:ext>
            </a:extLst>
          </a:blip>
          <a:srcRect l="5280" t="84275" r="73345" b="4966"/>
          <a:stretch/>
        </p:blipFill>
        <p:spPr>
          <a:xfrm>
            <a:off x="67889" y="8545448"/>
            <a:ext cx="1713243" cy="1035036"/>
          </a:xfrm>
          <a:prstGeom prst="rect">
            <a:avLst/>
          </a:prstGeom>
        </p:spPr>
      </p:pic>
      <p:sp>
        <p:nvSpPr>
          <p:cNvPr id="2" name="مربع نص 1">
            <a:extLst>
              <a:ext uri="{FF2B5EF4-FFF2-40B4-BE49-F238E27FC236}">
                <a16:creationId xmlns:a16="http://schemas.microsoft.com/office/drawing/2014/main" id="{22153CE6-7E4F-F469-F69E-EAE98947DD31}"/>
              </a:ext>
            </a:extLst>
          </p:cNvPr>
          <p:cNvSpPr txBox="1"/>
          <p:nvPr/>
        </p:nvSpPr>
        <p:spPr>
          <a:xfrm>
            <a:off x="16441904" y="8941120"/>
            <a:ext cx="564738" cy="400110"/>
          </a:xfrm>
          <a:prstGeom prst="rect">
            <a:avLst/>
          </a:prstGeom>
          <a:noFill/>
          <a:ln>
            <a:noFill/>
          </a:ln>
        </p:spPr>
        <p:txBody>
          <a:bodyPr wrap="square" rtlCol="1">
            <a:spAutoFit/>
          </a:bodyPr>
          <a:lstStyle/>
          <a:p>
            <a:r>
              <a:rPr lang="en-US" sz="2000" b="1" dirty="0">
                <a:solidFill>
                  <a:srgbClr val="D3B99E"/>
                </a:solidFill>
                <a:latin typeface="Bahnschrift SemiLight" panose="020B0502040204020203" pitchFamily="34" charset="0"/>
                <a:cs typeface="+mj-cs"/>
              </a:rPr>
              <a:t>144</a:t>
            </a:r>
            <a:endParaRPr lang="ar-SA" sz="2000" b="1" dirty="0">
              <a:solidFill>
                <a:srgbClr val="D3B99E"/>
              </a:solidFill>
              <a:latin typeface="Bahnschrift SemiLight" panose="020B0502040204020203" pitchFamily="34" charset="0"/>
              <a:cs typeface="+mj-cs"/>
            </a:endParaRPr>
          </a:p>
        </p:txBody>
      </p:sp>
      <p:pic>
        <p:nvPicPr>
          <p:cNvPr id="5" name="صورة 4">
            <a:extLst>
              <a:ext uri="{FF2B5EF4-FFF2-40B4-BE49-F238E27FC236}">
                <a16:creationId xmlns:a16="http://schemas.microsoft.com/office/drawing/2014/main" id="{3729C244-6774-BC97-D23F-7D4104FFEEBD}"/>
              </a:ext>
            </a:extLst>
          </p:cNvPr>
          <p:cNvPicPr>
            <a:picLocks noChangeAspect="1"/>
          </p:cNvPicPr>
          <p:nvPr/>
        </p:nvPicPr>
        <p:blipFill rotWithShape="1">
          <a:blip r:embed="rId4">
            <a:extLst>
              <a:ext uri="{28A0092B-C50C-407E-A947-70E740481C1C}">
                <a14:useLocalDpi xmlns:a14="http://schemas.microsoft.com/office/drawing/2010/main" val="0"/>
              </a:ext>
            </a:extLst>
          </a:blip>
          <a:srcRect l="70932" t="6524" r="9929" b="89947"/>
          <a:stretch/>
        </p:blipFill>
        <p:spPr>
          <a:xfrm>
            <a:off x="13921699" y="394539"/>
            <a:ext cx="3321276" cy="735037"/>
          </a:xfrm>
          <a:prstGeom prst="rect">
            <a:avLst/>
          </a:prstGeom>
        </p:spPr>
      </p:pic>
      <p:pic>
        <p:nvPicPr>
          <p:cNvPr id="7" name="صورة 6">
            <a:extLst>
              <a:ext uri="{FF2B5EF4-FFF2-40B4-BE49-F238E27FC236}">
                <a16:creationId xmlns:a16="http://schemas.microsoft.com/office/drawing/2014/main" id="{4A20BF20-4C68-CA63-2432-884B823FF233}"/>
              </a:ext>
            </a:extLst>
          </p:cNvPr>
          <p:cNvPicPr>
            <a:picLocks noChangeAspect="1"/>
          </p:cNvPicPr>
          <p:nvPr/>
        </p:nvPicPr>
        <p:blipFill rotWithShape="1">
          <a:blip r:embed="rId4">
            <a:extLst>
              <a:ext uri="{28A0092B-C50C-407E-A947-70E740481C1C}">
                <a14:useLocalDpi xmlns:a14="http://schemas.microsoft.com/office/drawing/2010/main" val="0"/>
              </a:ext>
            </a:extLst>
          </a:blip>
          <a:srcRect l="74492" t="14993" r="10056" b="82643"/>
          <a:stretch/>
        </p:blipFill>
        <p:spPr>
          <a:xfrm>
            <a:off x="13915226" y="3266702"/>
            <a:ext cx="3244595" cy="595932"/>
          </a:xfrm>
          <a:prstGeom prst="rect">
            <a:avLst/>
          </a:prstGeom>
        </p:spPr>
      </p:pic>
      <p:pic>
        <p:nvPicPr>
          <p:cNvPr id="8" name="صورة 7">
            <a:extLst>
              <a:ext uri="{FF2B5EF4-FFF2-40B4-BE49-F238E27FC236}">
                <a16:creationId xmlns:a16="http://schemas.microsoft.com/office/drawing/2014/main" id="{2AC84C07-2577-5AF7-3DE0-6068751933DE}"/>
              </a:ext>
            </a:extLst>
          </p:cNvPr>
          <p:cNvPicPr>
            <a:picLocks noChangeAspect="1"/>
          </p:cNvPicPr>
          <p:nvPr/>
        </p:nvPicPr>
        <p:blipFill rotWithShape="1">
          <a:blip r:embed="rId4">
            <a:extLst>
              <a:ext uri="{28A0092B-C50C-407E-A947-70E740481C1C}">
                <a14:useLocalDpi xmlns:a14="http://schemas.microsoft.com/office/drawing/2010/main" val="0"/>
              </a:ext>
            </a:extLst>
          </a:blip>
          <a:srcRect l="53689" t="17529" r="9175" b="80107"/>
          <a:stretch/>
        </p:blipFill>
        <p:spPr>
          <a:xfrm>
            <a:off x="9830816" y="3902920"/>
            <a:ext cx="7088503" cy="541756"/>
          </a:xfrm>
          <a:prstGeom prst="rect">
            <a:avLst/>
          </a:prstGeom>
        </p:spPr>
      </p:pic>
      <p:pic>
        <p:nvPicPr>
          <p:cNvPr id="9" name="صورة 8">
            <a:extLst>
              <a:ext uri="{FF2B5EF4-FFF2-40B4-BE49-F238E27FC236}">
                <a16:creationId xmlns:a16="http://schemas.microsoft.com/office/drawing/2014/main" id="{14E583F1-2184-E58B-6E1E-6FE700BEA390}"/>
              </a:ext>
            </a:extLst>
          </p:cNvPr>
          <p:cNvPicPr>
            <a:picLocks noChangeAspect="1"/>
          </p:cNvPicPr>
          <p:nvPr/>
        </p:nvPicPr>
        <p:blipFill rotWithShape="1">
          <a:blip r:embed="rId4">
            <a:extLst>
              <a:ext uri="{28A0092B-C50C-407E-A947-70E740481C1C}">
                <a14:useLocalDpi xmlns:a14="http://schemas.microsoft.com/office/drawing/2010/main" val="0"/>
              </a:ext>
            </a:extLst>
          </a:blip>
          <a:srcRect l="22436" t="20988" r="13728" b="63607"/>
          <a:stretch/>
        </p:blipFill>
        <p:spPr>
          <a:xfrm>
            <a:off x="9333034" y="4721999"/>
            <a:ext cx="7319155" cy="3993856"/>
          </a:xfrm>
          <a:prstGeom prst="rect">
            <a:avLst/>
          </a:prstGeom>
        </p:spPr>
      </p:pic>
      <p:pic>
        <p:nvPicPr>
          <p:cNvPr id="10" name="صورة 9">
            <a:extLst>
              <a:ext uri="{FF2B5EF4-FFF2-40B4-BE49-F238E27FC236}">
                <a16:creationId xmlns:a16="http://schemas.microsoft.com/office/drawing/2014/main" id="{D0EBE56F-32E6-3113-EA6F-A2ACC87EE9E7}"/>
              </a:ext>
            </a:extLst>
          </p:cNvPr>
          <p:cNvPicPr>
            <a:picLocks noChangeAspect="1"/>
          </p:cNvPicPr>
          <p:nvPr/>
        </p:nvPicPr>
        <p:blipFill rotWithShape="1">
          <a:blip r:embed="rId4">
            <a:extLst>
              <a:ext uri="{28A0092B-C50C-407E-A947-70E740481C1C}">
                <a14:useLocalDpi xmlns:a14="http://schemas.microsoft.com/office/drawing/2010/main" val="0"/>
              </a:ext>
            </a:extLst>
          </a:blip>
          <a:srcRect l="29667" t="37848" r="9649" b="29363"/>
          <a:stretch/>
        </p:blipFill>
        <p:spPr>
          <a:xfrm>
            <a:off x="2306588" y="1302730"/>
            <a:ext cx="5944002" cy="3856007"/>
          </a:xfrm>
          <a:prstGeom prst="rect">
            <a:avLst/>
          </a:prstGeom>
        </p:spPr>
      </p:pic>
      <p:pic>
        <p:nvPicPr>
          <p:cNvPr id="11" name="صورة 10">
            <a:extLst>
              <a:ext uri="{FF2B5EF4-FFF2-40B4-BE49-F238E27FC236}">
                <a16:creationId xmlns:a16="http://schemas.microsoft.com/office/drawing/2014/main" id="{AE47981F-47EE-83FD-BF7D-EE8B9E5286A1}"/>
              </a:ext>
            </a:extLst>
          </p:cNvPr>
          <p:cNvPicPr>
            <a:picLocks noChangeAspect="1"/>
          </p:cNvPicPr>
          <p:nvPr/>
        </p:nvPicPr>
        <p:blipFill rotWithShape="1">
          <a:blip r:embed="rId4">
            <a:extLst>
              <a:ext uri="{28A0092B-C50C-407E-A947-70E740481C1C}">
                <a14:useLocalDpi xmlns:a14="http://schemas.microsoft.com/office/drawing/2010/main" val="0"/>
              </a:ext>
            </a:extLst>
          </a:blip>
          <a:srcRect l="18997" t="41300" r="69794" b="53095"/>
          <a:stretch/>
        </p:blipFill>
        <p:spPr>
          <a:xfrm>
            <a:off x="1175624" y="1662834"/>
            <a:ext cx="1282477" cy="755390"/>
          </a:xfrm>
          <a:prstGeom prst="rect">
            <a:avLst/>
          </a:prstGeom>
        </p:spPr>
      </p:pic>
      <p:pic>
        <p:nvPicPr>
          <p:cNvPr id="12" name="صورة 11">
            <a:extLst>
              <a:ext uri="{FF2B5EF4-FFF2-40B4-BE49-F238E27FC236}">
                <a16:creationId xmlns:a16="http://schemas.microsoft.com/office/drawing/2014/main" id="{FC62B397-8DB1-240A-7322-2A0EFB7F0668}"/>
              </a:ext>
            </a:extLst>
          </p:cNvPr>
          <p:cNvPicPr>
            <a:picLocks noChangeAspect="1"/>
          </p:cNvPicPr>
          <p:nvPr/>
        </p:nvPicPr>
        <p:blipFill rotWithShape="1">
          <a:blip r:embed="rId4">
            <a:extLst>
              <a:ext uri="{28A0092B-C50C-407E-A947-70E740481C1C}">
                <a14:useLocalDpi xmlns:a14="http://schemas.microsoft.com/office/drawing/2010/main" val="0"/>
              </a:ext>
            </a:extLst>
          </a:blip>
          <a:srcRect l="10516" t="47632" r="69794" b="22839"/>
          <a:stretch/>
        </p:blipFill>
        <p:spPr>
          <a:xfrm>
            <a:off x="97889" y="2368527"/>
            <a:ext cx="2252727" cy="3979465"/>
          </a:xfrm>
          <a:prstGeom prst="rect">
            <a:avLst/>
          </a:prstGeom>
        </p:spPr>
      </p:pic>
      <p:pic>
        <p:nvPicPr>
          <p:cNvPr id="13" name="صورة 12">
            <a:extLst>
              <a:ext uri="{FF2B5EF4-FFF2-40B4-BE49-F238E27FC236}">
                <a16:creationId xmlns:a16="http://schemas.microsoft.com/office/drawing/2014/main" id="{636D58FC-0787-376F-A973-908A0F5914BC}"/>
              </a:ext>
            </a:extLst>
          </p:cNvPr>
          <p:cNvPicPr>
            <a:picLocks noChangeAspect="1"/>
          </p:cNvPicPr>
          <p:nvPr/>
        </p:nvPicPr>
        <p:blipFill rotWithShape="1">
          <a:blip r:embed="rId4">
            <a:extLst>
              <a:ext uri="{28A0092B-C50C-407E-A947-70E740481C1C}">
                <a14:useLocalDpi xmlns:a14="http://schemas.microsoft.com/office/drawing/2010/main" val="0"/>
              </a:ext>
            </a:extLst>
          </a:blip>
          <a:srcRect l="31279" t="69799" r="50249" b="8324"/>
          <a:stretch/>
        </p:blipFill>
        <p:spPr>
          <a:xfrm>
            <a:off x="2442861" y="5158737"/>
            <a:ext cx="1809465" cy="2572712"/>
          </a:xfrm>
          <a:prstGeom prst="rect">
            <a:avLst/>
          </a:prstGeom>
        </p:spPr>
      </p:pic>
      <p:pic>
        <p:nvPicPr>
          <p:cNvPr id="14" name="صورة 13">
            <a:extLst>
              <a:ext uri="{FF2B5EF4-FFF2-40B4-BE49-F238E27FC236}">
                <a16:creationId xmlns:a16="http://schemas.microsoft.com/office/drawing/2014/main" id="{F9BF4ED6-E0E4-DA83-1299-8EE3637BE86B}"/>
              </a:ext>
            </a:extLst>
          </p:cNvPr>
          <p:cNvPicPr>
            <a:picLocks noChangeAspect="1"/>
          </p:cNvPicPr>
          <p:nvPr/>
        </p:nvPicPr>
        <p:blipFill rotWithShape="1">
          <a:blip r:embed="rId4">
            <a:extLst>
              <a:ext uri="{28A0092B-C50C-407E-A947-70E740481C1C}">
                <a14:useLocalDpi xmlns:a14="http://schemas.microsoft.com/office/drawing/2010/main" val="0"/>
              </a:ext>
            </a:extLst>
          </a:blip>
          <a:srcRect l="48753" t="70853" r="9515" b="8137"/>
          <a:stretch/>
        </p:blipFill>
        <p:spPr>
          <a:xfrm>
            <a:off x="4391124" y="5260652"/>
            <a:ext cx="4087622" cy="2470797"/>
          </a:xfrm>
          <a:prstGeom prst="rect">
            <a:avLst/>
          </a:prstGeom>
        </p:spPr>
      </p:pic>
      <p:grpSp>
        <p:nvGrpSpPr>
          <p:cNvPr id="17" name="مجموعة 16">
            <a:extLst>
              <a:ext uri="{FF2B5EF4-FFF2-40B4-BE49-F238E27FC236}">
                <a16:creationId xmlns:a16="http://schemas.microsoft.com/office/drawing/2014/main" id="{E8A44C98-9924-12C4-20FC-AA7270965596}"/>
              </a:ext>
            </a:extLst>
          </p:cNvPr>
          <p:cNvGrpSpPr/>
          <p:nvPr/>
        </p:nvGrpSpPr>
        <p:grpSpPr>
          <a:xfrm>
            <a:off x="8808720" y="1141821"/>
            <a:ext cx="8367785" cy="1410986"/>
            <a:chOff x="10233660" y="1133364"/>
            <a:chExt cx="7010373" cy="912716"/>
          </a:xfrm>
        </p:grpSpPr>
        <p:pic>
          <p:nvPicPr>
            <p:cNvPr id="6" name="صورة 5">
              <a:extLst>
                <a:ext uri="{FF2B5EF4-FFF2-40B4-BE49-F238E27FC236}">
                  <a16:creationId xmlns:a16="http://schemas.microsoft.com/office/drawing/2014/main" id="{4E5BA4BA-C775-00A6-F25E-68CED7ABFE23}"/>
                </a:ext>
              </a:extLst>
            </p:cNvPr>
            <p:cNvPicPr>
              <a:picLocks noChangeAspect="1"/>
            </p:cNvPicPr>
            <p:nvPr/>
          </p:nvPicPr>
          <p:blipFill rotWithShape="1">
            <a:blip r:embed="rId4">
              <a:extLst>
                <a:ext uri="{28A0092B-C50C-407E-A947-70E740481C1C}">
                  <a14:useLocalDpi xmlns:a14="http://schemas.microsoft.com/office/drawing/2010/main" val="0"/>
                </a:ext>
              </a:extLst>
            </a:blip>
            <a:srcRect l="41189" t="9661" r="9929" b="87572"/>
            <a:stretch/>
          </p:blipFill>
          <p:spPr>
            <a:xfrm>
              <a:off x="10233660" y="1133364"/>
              <a:ext cx="7010373" cy="476362"/>
            </a:xfrm>
            <a:prstGeom prst="rect">
              <a:avLst/>
            </a:prstGeom>
          </p:spPr>
        </p:pic>
        <p:pic>
          <p:nvPicPr>
            <p:cNvPr id="15" name="صورة 14">
              <a:extLst>
                <a:ext uri="{FF2B5EF4-FFF2-40B4-BE49-F238E27FC236}">
                  <a16:creationId xmlns:a16="http://schemas.microsoft.com/office/drawing/2014/main" id="{DADC3BD2-574E-22B4-6638-1DF28F8026D1}"/>
                </a:ext>
              </a:extLst>
            </p:cNvPr>
            <p:cNvPicPr>
              <a:picLocks noChangeAspect="1"/>
            </p:cNvPicPr>
            <p:nvPr/>
          </p:nvPicPr>
          <p:blipFill rotWithShape="1">
            <a:blip r:embed="rId4">
              <a:extLst>
                <a:ext uri="{28A0092B-C50C-407E-A947-70E740481C1C}">
                  <a14:useLocalDpi xmlns:a14="http://schemas.microsoft.com/office/drawing/2010/main" val="0"/>
                </a:ext>
              </a:extLst>
            </a:blip>
            <a:srcRect l="75189" t="12181" r="10243" b="85710"/>
            <a:stretch/>
          </p:blipFill>
          <p:spPr>
            <a:xfrm>
              <a:off x="10728904" y="1638436"/>
              <a:ext cx="2089150" cy="363186"/>
            </a:xfrm>
            <a:prstGeom prst="rect">
              <a:avLst/>
            </a:prstGeom>
          </p:spPr>
        </p:pic>
        <p:pic>
          <p:nvPicPr>
            <p:cNvPr id="16" name="صورة 15">
              <a:extLst>
                <a:ext uri="{FF2B5EF4-FFF2-40B4-BE49-F238E27FC236}">
                  <a16:creationId xmlns:a16="http://schemas.microsoft.com/office/drawing/2014/main" id="{E1D4824F-5FCD-9007-78AB-8CC66CF4DC6F}"/>
                </a:ext>
              </a:extLst>
            </p:cNvPr>
            <p:cNvPicPr>
              <a:picLocks noChangeAspect="1"/>
            </p:cNvPicPr>
            <p:nvPr/>
          </p:nvPicPr>
          <p:blipFill rotWithShape="1">
            <a:blip r:embed="rId4">
              <a:extLst>
                <a:ext uri="{28A0092B-C50C-407E-A947-70E740481C1C}">
                  <a14:useLocalDpi xmlns:a14="http://schemas.microsoft.com/office/drawing/2010/main" val="0"/>
                </a:ext>
              </a:extLst>
            </a:blip>
            <a:srcRect l="11227" t="9661" r="66956" b="87572"/>
            <a:stretch/>
          </p:blipFill>
          <p:spPr>
            <a:xfrm>
              <a:off x="12894254" y="1567799"/>
              <a:ext cx="3128962" cy="476362"/>
            </a:xfrm>
            <a:prstGeom prst="rect">
              <a:avLst/>
            </a:prstGeom>
          </p:spPr>
        </p:pic>
        <p:pic>
          <p:nvPicPr>
            <p:cNvPr id="20" name="صورة 19">
              <a:extLst>
                <a:ext uri="{FF2B5EF4-FFF2-40B4-BE49-F238E27FC236}">
                  <a16:creationId xmlns:a16="http://schemas.microsoft.com/office/drawing/2014/main" id="{97AF50AB-E7C4-6AE3-046E-66E105D54885}"/>
                </a:ext>
              </a:extLst>
            </p:cNvPr>
            <p:cNvPicPr>
              <a:picLocks noChangeAspect="1"/>
            </p:cNvPicPr>
            <p:nvPr/>
          </p:nvPicPr>
          <p:blipFill rotWithShape="1">
            <a:blip r:embed="rId4">
              <a:extLst>
                <a:ext uri="{28A0092B-C50C-407E-A947-70E740481C1C}">
                  <a14:useLocalDpi xmlns:a14="http://schemas.microsoft.com/office/drawing/2010/main" val="0"/>
                </a:ext>
              </a:extLst>
            </a:blip>
            <a:srcRect l="33060" t="9661" r="58621" b="87572"/>
            <a:stretch/>
          </p:blipFill>
          <p:spPr>
            <a:xfrm>
              <a:off x="16035777" y="1569718"/>
              <a:ext cx="1193016" cy="476362"/>
            </a:xfrm>
            <a:prstGeom prst="rect">
              <a:avLst/>
            </a:prstGeom>
          </p:spPr>
        </p:pic>
      </p:grpSp>
    </p:spTree>
    <p:extLst>
      <p:ext uri="{BB962C8B-B14F-4D97-AF65-F5344CB8AC3E}">
        <p14:creationId xmlns:p14="http://schemas.microsoft.com/office/powerpoint/2010/main" val="38382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1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1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par>
                          <p:cTn id="37" fill="hold">
                            <p:stCondLst>
                              <p:cond delay="2000"/>
                            </p:stCondLst>
                            <p:childTnLst>
                              <p:par>
                                <p:cTn id="38" presetID="22" presetClass="entr" presetSubtype="2"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right)">
                                      <p:cBhvr>
                                        <p:cTn id="40" dur="1500"/>
                                        <p:tgtEl>
                                          <p:spTgt spid="11"/>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1500"/>
                                        <p:tgtEl>
                                          <p:spTgt spid="12"/>
                                        </p:tgtEl>
                                      </p:cBhvr>
                                    </p:animEffect>
                                  </p:childTnLst>
                                </p:cTn>
                              </p:par>
                            </p:childTnLst>
                          </p:cTn>
                        </p:par>
                        <p:par>
                          <p:cTn id="45" fill="hold">
                            <p:stCondLst>
                              <p:cond delay="5000"/>
                            </p:stCondLst>
                            <p:childTnLst>
                              <p:par>
                                <p:cTn id="46" presetID="22" presetClass="entr" presetSubtype="1"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1500"/>
                                        <p:tgtEl>
                                          <p:spTgt spid="13"/>
                                        </p:tgtEl>
                                      </p:cBhvr>
                                    </p:animEffect>
                                  </p:childTnLst>
                                </p:cTn>
                              </p:par>
                            </p:childTnLst>
                          </p:cTn>
                        </p:par>
                        <p:par>
                          <p:cTn id="49" fill="hold">
                            <p:stCondLst>
                              <p:cond delay="6500"/>
                            </p:stCondLst>
                            <p:childTnLst>
                              <p:par>
                                <p:cTn id="50" presetID="21" presetClass="entr" presetSubtype="1"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7162</TotalTime>
  <Words>191</Words>
  <Application>Microsoft Office PowerPoint</Application>
  <PresentationFormat>مخصص</PresentationFormat>
  <Paragraphs>36</Paragraphs>
  <Slides>22</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22</vt:i4>
      </vt:variant>
    </vt:vector>
  </HeadingPairs>
  <TitlesOfParts>
    <vt:vector size="28" baseType="lpstr">
      <vt:lpstr>Abadi</vt:lpstr>
      <vt:lpstr>Arial</vt:lpstr>
      <vt:lpstr>Bahnschrift SemiLight</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غزي بن الغزي</dc:creator>
  <cp:lastModifiedBy>غزي بن الغزي</cp:lastModifiedBy>
  <cp:revision>179</cp:revision>
  <dcterms:created xsi:type="dcterms:W3CDTF">2022-09-03T17:49:26Z</dcterms:created>
  <dcterms:modified xsi:type="dcterms:W3CDTF">2023-10-22T14:32:15Z</dcterms:modified>
</cp:coreProperties>
</file>