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43" r:id="rId2"/>
    <p:sldId id="302" r:id="rId3"/>
    <p:sldId id="303" r:id="rId4"/>
    <p:sldId id="304" r:id="rId5"/>
    <p:sldId id="305" r:id="rId6"/>
    <p:sldId id="334" r:id="rId7"/>
    <p:sldId id="335" r:id="rId8"/>
    <p:sldId id="336" r:id="rId9"/>
    <p:sldId id="337" r:id="rId10"/>
    <p:sldId id="338" r:id="rId11"/>
    <p:sldId id="339" r:id="rId12"/>
    <p:sldId id="340" r:id="rId13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bZJbyjLGGJQ2XXWg+/6Sw==" hashData="2/sTvimlDHsZbxO9qRYvIJkn/D9/UnpVmieqpHWGEXFHptHycIL7oWKw4V1jVB5JZapItilhrAhvNbbcAM17f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A48D"/>
    <a:srgbClr val="FFFFFF"/>
    <a:srgbClr val="F7ECE6"/>
    <a:srgbClr val="03405F"/>
    <a:srgbClr val="4A91AF"/>
    <a:srgbClr val="367991"/>
    <a:srgbClr val="F9ECE6"/>
    <a:srgbClr val="E9EDEE"/>
    <a:srgbClr val="EFEFED"/>
    <a:srgbClr val="37A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2" autoAdjust="0"/>
    <p:restoredTop sz="94301" autoAdjust="0"/>
  </p:normalViewPr>
  <p:slideViewPr>
    <p:cSldViewPr snapToGrid="0">
      <p:cViewPr>
        <p:scale>
          <a:sx n="50" d="100"/>
          <a:sy n="50" d="100"/>
        </p:scale>
        <p:origin x="4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04/04/45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3753" r="1427" b="3753"/>
          <a:stretch/>
        </p:blipFill>
        <p:spPr>
          <a:xfrm>
            <a:off x="4735650" y="87084"/>
            <a:ext cx="7856220" cy="9499210"/>
          </a:xfrm>
          <a:prstGeom prst="round2DiagRect">
            <a:avLst>
              <a:gd name="adj1" fmla="val 1765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ربع نص 2">
            <a:hlinkClick r:id="rId3"/>
            <a:extLst>
              <a:ext uri="{FF2B5EF4-FFF2-40B4-BE49-F238E27FC236}">
                <a16:creationId xmlns:a16="http://schemas.microsoft.com/office/drawing/2014/main" id="{431BD95A-6D07-9FC4-B122-427FAF9CAE9C}"/>
              </a:ext>
            </a:extLst>
          </p:cNvPr>
          <p:cNvSpPr txBox="1"/>
          <p:nvPr/>
        </p:nvSpPr>
        <p:spPr>
          <a:xfrm>
            <a:off x="7382827" y="9271635"/>
            <a:ext cx="2517361" cy="257882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200" b="1" dirty="0"/>
              <a:t> إعداد المعلم /غزي بن مساعد الغزي</a:t>
            </a:r>
          </a:p>
        </p:txBody>
      </p:sp>
      <p:pic>
        <p:nvPicPr>
          <p:cNvPr id="4" name="صورة 3">
            <a:hlinkClick r:id="rId3"/>
            <a:extLst>
              <a:ext uri="{FF2B5EF4-FFF2-40B4-BE49-F238E27FC236}">
                <a16:creationId xmlns:a16="http://schemas.microsoft.com/office/drawing/2014/main" id="{A1DA3C6D-9333-0A37-1071-A88B7BABB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77" y="9311025"/>
            <a:ext cx="206590" cy="181786"/>
          </a:xfrm>
          <a:prstGeom prst="rect">
            <a:avLst/>
          </a:prstGeom>
        </p:spPr>
      </p:pic>
      <p:pic>
        <p:nvPicPr>
          <p:cNvPr id="5" name="صورة 4">
            <a:hlinkClick r:id="rId5"/>
            <a:extLst>
              <a:ext uri="{FF2B5EF4-FFF2-40B4-BE49-F238E27FC236}">
                <a16:creationId xmlns:a16="http://schemas.microsoft.com/office/drawing/2014/main" id="{DC9C9583-441D-D3DC-0D8A-A0354FE8B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36" y="9309092"/>
            <a:ext cx="286784" cy="1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8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-17253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77532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E8E46D3-8201-3A40-7245-D5F98A0CB7CC}"/>
              </a:ext>
            </a:extLst>
          </p:cNvPr>
          <p:cNvSpPr txBox="1"/>
          <p:nvPr/>
        </p:nvSpPr>
        <p:spPr>
          <a:xfrm>
            <a:off x="16441904" y="894112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166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5878C12-A69F-3A32-2098-29B94C6CEF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7" t="6732" r="10222" b="90467"/>
          <a:stretch/>
        </p:blipFill>
        <p:spPr>
          <a:xfrm>
            <a:off x="11134943" y="366536"/>
            <a:ext cx="6061290" cy="55574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FCC1BD6-3150-7A98-33F2-900F3E992C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3" t="16269" r="9313" b="60293"/>
          <a:stretch/>
        </p:blipFill>
        <p:spPr>
          <a:xfrm>
            <a:off x="11412844" y="2947805"/>
            <a:ext cx="5714160" cy="45258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B561287-7F68-C9AC-1F05-6FA901035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" b="382"/>
          <a:stretch/>
        </p:blipFill>
        <p:spPr>
          <a:xfrm>
            <a:off x="9119751" y="7792582"/>
            <a:ext cx="1739265" cy="171263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7D37C91-C43E-0237-A238-1D77D79FD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1" t="46070" r="13883" b="32938"/>
          <a:stretch/>
        </p:blipFill>
        <p:spPr>
          <a:xfrm>
            <a:off x="161845" y="685801"/>
            <a:ext cx="7415011" cy="31378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E527B45-2C59-051C-8723-B415B67197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t="67349" r="27742" b="17924"/>
          <a:stretch/>
        </p:blipFill>
        <p:spPr>
          <a:xfrm>
            <a:off x="177169" y="3962401"/>
            <a:ext cx="6318699" cy="222821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4181C9E-C0F1-5050-A5EE-5219DC143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" b="168"/>
          <a:stretch/>
        </p:blipFill>
        <p:spPr>
          <a:xfrm>
            <a:off x="374339" y="6117617"/>
            <a:ext cx="5849546" cy="168390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9C94434-4252-5AE4-DC05-A9E3ABBBE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t="82689" r="11072" b="11046"/>
          <a:stretch/>
        </p:blipFill>
        <p:spPr>
          <a:xfrm>
            <a:off x="6136237" y="6196126"/>
            <a:ext cx="2421161" cy="980489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52587153-15F3-2F3E-99B3-FBC4E9CDC08A}"/>
              </a:ext>
            </a:extLst>
          </p:cNvPr>
          <p:cNvGrpSpPr/>
          <p:nvPr/>
        </p:nvGrpSpPr>
        <p:grpSpPr>
          <a:xfrm>
            <a:off x="8806364" y="1071363"/>
            <a:ext cx="8320639" cy="1727357"/>
            <a:chOff x="8720931" y="1007863"/>
            <a:chExt cx="8500269" cy="1727357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197BA2D-EBB3-E9BB-BDE5-DC3DA688D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42" t="9843" r="9784" b="88058"/>
            <a:stretch/>
          </p:blipFill>
          <p:spPr>
            <a:xfrm>
              <a:off x="8747760" y="1007863"/>
              <a:ext cx="8473440" cy="470417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16F6B6D-FCF3-3370-44F1-4178173BA6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48" t="12202" r="9784" b="85439"/>
            <a:stretch/>
          </p:blipFill>
          <p:spPr>
            <a:xfrm>
              <a:off x="8720931" y="1680199"/>
              <a:ext cx="2197622" cy="528798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B951CE0B-7DC0-4711-D4F8-60135D3A2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7" t="9843" r="55087" b="88058"/>
            <a:stretch/>
          </p:blipFill>
          <p:spPr>
            <a:xfrm>
              <a:off x="10804355" y="1583518"/>
              <a:ext cx="6322649" cy="470417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9BC50239-2539-C625-7B55-862C186D0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92" t="12098" r="21585" b="85439"/>
            <a:stretch/>
          </p:blipFill>
          <p:spPr>
            <a:xfrm>
              <a:off x="10007600" y="2183107"/>
              <a:ext cx="7119404" cy="552113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CB2FBA8-8523-7FD6-9110-C68B6638B99B}"/>
              </a:ext>
            </a:extLst>
          </p:cNvPr>
          <p:cNvGrpSpPr/>
          <p:nvPr/>
        </p:nvGrpSpPr>
        <p:grpSpPr>
          <a:xfrm>
            <a:off x="8780226" y="5401105"/>
            <a:ext cx="2747553" cy="2400417"/>
            <a:chOff x="8806365" y="5679178"/>
            <a:chExt cx="2747553" cy="240041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5FEB94E-31F3-A79B-6989-B852D7779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7" t="17132" r="60705" b="70277"/>
            <a:stretch/>
          </p:blipFill>
          <p:spPr>
            <a:xfrm>
              <a:off x="8806365" y="5679178"/>
              <a:ext cx="2747553" cy="2122344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A758365F-EBF6-942E-2122-828F5FAEFF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84" t="28363" r="65443" b="68640"/>
            <a:stretch/>
          </p:blipFill>
          <p:spPr>
            <a:xfrm>
              <a:off x="10715843" y="7574335"/>
              <a:ext cx="419100" cy="505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61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9C6BA552-4C75-2370-C5C1-F08358FBD5A9}"/>
              </a:ext>
            </a:extLst>
          </p:cNvPr>
          <p:cNvGrpSpPr/>
          <p:nvPr/>
        </p:nvGrpSpPr>
        <p:grpSpPr>
          <a:xfrm>
            <a:off x="8988158" y="3416301"/>
            <a:ext cx="8120231" cy="5026439"/>
            <a:chOff x="8988158" y="3073401"/>
            <a:chExt cx="8120231" cy="5026439"/>
          </a:xfrm>
        </p:grpSpPr>
        <p:grpSp>
          <p:nvGrpSpPr>
            <p:cNvPr id="39" name="مجموعة 38">
              <a:extLst>
                <a:ext uri="{FF2B5EF4-FFF2-40B4-BE49-F238E27FC236}">
                  <a16:creationId xmlns:a16="http://schemas.microsoft.com/office/drawing/2014/main" id="{E4CB50C1-8CCF-AA4E-E78D-36438333CBE3}"/>
                </a:ext>
              </a:extLst>
            </p:cNvPr>
            <p:cNvGrpSpPr/>
            <p:nvPr/>
          </p:nvGrpSpPr>
          <p:grpSpPr>
            <a:xfrm>
              <a:off x="8988158" y="3073401"/>
              <a:ext cx="8102472" cy="3047999"/>
              <a:chOff x="8848458" y="3123665"/>
              <a:chExt cx="8102472" cy="2649087"/>
            </a:xfrm>
          </p:grpSpPr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90B97E38-CE5C-5A3B-9063-96AC2DD889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6" t="25895" r="10601" b="59475"/>
              <a:stretch/>
            </p:blipFill>
            <p:spPr>
              <a:xfrm>
                <a:off x="8848458" y="3123665"/>
                <a:ext cx="8082214" cy="1719885"/>
              </a:xfrm>
              <a:prstGeom prst="rect">
                <a:avLst/>
              </a:prstGeom>
            </p:spPr>
          </p:pic>
          <p:pic>
            <p:nvPicPr>
              <p:cNvPr id="38" name="صورة 37">
                <a:extLst>
                  <a:ext uri="{FF2B5EF4-FFF2-40B4-BE49-F238E27FC236}">
                    <a16:creationId xmlns:a16="http://schemas.microsoft.com/office/drawing/2014/main" id="{9D7E2AA5-C4C1-448F-F42E-01F05BBF89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6" t="25895" r="10601" b="59475"/>
              <a:stretch/>
            </p:blipFill>
            <p:spPr>
              <a:xfrm>
                <a:off x="8868716" y="4052867"/>
                <a:ext cx="8082214" cy="1719885"/>
              </a:xfrm>
              <a:prstGeom prst="rect">
                <a:avLst/>
              </a:prstGeom>
            </p:spPr>
          </p:pic>
        </p:grpSp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D8A34F23-FCDD-BF18-12CB-DD313E754D1B}"/>
                </a:ext>
              </a:extLst>
            </p:cNvPr>
            <p:cNvGrpSpPr/>
            <p:nvPr/>
          </p:nvGrpSpPr>
          <p:grpSpPr>
            <a:xfrm>
              <a:off x="9005917" y="5122597"/>
              <a:ext cx="8102472" cy="2977243"/>
              <a:chOff x="8848458" y="3013285"/>
              <a:chExt cx="8102472" cy="2587591"/>
            </a:xfrm>
          </p:grpSpPr>
          <p:pic>
            <p:nvPicPr>
              <p:cNvPr id="41" name="صورة 40">
                <a:extLst>
                  <a:ext uri="{FF2B5EF4-FFF2-40B4-BE49-F238E27FC236}">
                    <a16:creationId xmlns:a16="http://schemas.microsoft.com/office/drawing/2014/main" id="{34D2F2CD-1392-7E40-0B0B-E5143B45B5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6" t="25895" r="10601" b="59475"/>
              <a:stretch/>
            </p:blipFill>
            <p:spPr>
              <a:xfrm>
                <a:off x="8848458" y="3013285"/>
                <a:ext cx="8082214" cy="1719885"/>
              </a:xfrm>
              <a:prstGeom prst="rect">
                <a:avLst/>
              </a:prstGeom>
            </p:spPr>
          </p:pic>
          <p:pic>
            <p:nvPicPr>
              <p:cNvPr id="42" name="صورة 41">
                <a:extLst>
                  <a:ext uri="{FF2B5EF4-FFF2-40B4-BE49-F238E27FC236}">
                    <a16:creationId xmlns:a16="http://schemas.microsoft.com/office/drawing/2014/main" id="{E8EB78E9-8E3D-D46F-058A-C6C3273B68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66" t="25895" r="10601" b="59475"/>
              <a:stretch/>
            </p:blipFill>
            <p:spPr>
              <a:xfrm>
                <a:off x="8868716" y="3880991"/>
                <a:ext cx="8082214" cy="1719885"/>
              </a:xfrm>
              <a:prstGeom prst="rect">
                <a:avLst/>
              </a:prstGeom>
            </p:spPr>
          </p:pic>
        </p:grp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7B509DCB-CA32-FBF9-2FA6-606296A020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9" t="4325" r="5048" b="86761"/>
          <a:stretch/>
        </p:blipFill>
        <p:spPr>
          <a:xfrm>
            <a:off x="14564961" y="13834"/>
            <a:ext cx="2615066" cy="86621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7E56436-73D0-CE2A-E4F4-910BFAF44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0" t="13351" r="10226" b="82459"/>
          <a:stretch/>
        </p:blipFill>
        <p:spPr>
          <a:xfrm>
            <a:off x="15457630" y="942721"/>
            <a:ext cx="1632919" cy="65560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74567E6-E0CA-4200-C4C3-286F33DCAD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8" t="17434" r="10226" b="77676"/>
          <a:stretch/>
        </p:blipFill>
        <p:spPr>
          <a:xfrm>
            <a:off x="12552638" y="1633112"/>
            <a:ext cx="4329365" cy="69565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42172DB-49C5-111C-D133-BA6F5729B2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8" t="22845" r="10320" b="74281"/>
          <a:stretch/>
        </p:blipFill>
        <p:spPr>
          <a:xfrm>
            <a:off x="10217490" y="2361871"/>
            <a:ext cx="6561478" cy="65843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FD4341D-C408-630B-2DD4-2DEA86973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6" t="40250" r="10547" b="55560"/>
          <a:stretch/>
        </p:blipFill>
        <p:spPr>
          <a:xfrm>
            <a:off x="7009884" y="39686"/>
            <a:ext cx="1542046" cy="65560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5477AA-00C7-69C1-66CA-1397F25CB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5" t="44040" r="10547" b="50902"/>
          <a:stretch/>
        </p:blipFill>
        <p:spPr>
          <a:xfrm>
            <a:off x="5668894" y="675508"/>
            <a:ext cx="2412912" cy="71951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7690DC8-79D6-E01F-DD40-B40EB178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t="25895" r="10601" b="59475"/>
          <a:stretch/>
        </p:blipFill>
        <p:spPr>
          <a:xfrm>
            <a:off x="441634" y="2643198"/>
            <a:ext cx="7830200" cy="190731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5953327-F4C5-72CB-87A8-FA34618048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0" t="67008" r="11033" b="28802"/>
          <a:stretch/>
        </p:blipFill>
        <p:spPr>
          <a:xfrm>
            <a:off x="6858908" y="4693819"/>
            <a:ext cx="1542046" cy="6556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2085FB-72AD-4E26-5E17-43D3F38A1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1" t="71095" r="10810" b="24059"/>
          <a:stretch/>
        </p:blipFill>
        <p:spPr>
          <a:xfrm>
            <a:off x="4242562" y="5349341"/>
            <a:ext cx="3824730" cy="68932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1E7BC60-792D-3552-F99B-7BAD87063A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4" t="76826" r="11039" b="21083"/>
          <a:stretch/>
        </p:blipFill>
        <p:spPr>
          <a:xfrm>
            <a:off x="939799" y="6109923"/>
            <a:ext cx="7017359" cy="433752"/>
          </a:xfrm>
          <a:prstGeom prst="rect">
            <a:avLst/>
          </a:prstGeom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5D8F93E9-61D9-1E2C-6A80-CA1DF2892F4F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1F01512-ABDF-0935-8E90-3AEAB758929F}"/>
              </a:ext>
            </a:extLst>
          </p:cNvPr>
          <p:cNvGrpSpPr/>
          <p:nvPr/>
        </p:nvGrpSpPr>
        <p:grpSpPr>
          <a:xfrm>
            <a:off x="516606" y="1498031"/>
            <a:ext cx="7744716" cy="863840"/>
            <a:chOff x="9250839" y="6671495"/>
            <a:chExt cx="7744716" cy="969386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EF93711-6E04-697E-CBB6-9883CBFD0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2" t="50171" r="10617" b="47969"/>
            <a:stretch/>
          </p:blipFill>
          <p:spPr>
            <a:xfrm>
              <a:off x="9250839" y="6671495"/>
              <a:ext cx="7744716" cy="426043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92438176-7C03-6EEC-5BCD-45E3F81FA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47" t="49866" r="51352" b="47848"/>
            <a:stretch/>
          </p:blipFill>
          <p:spPr>
            <a:xfrm>
              <a:off x="11294652" y="7117226"/>
              <a:ext cx="5574224" cy="523655"/>
            </a:xfrm>
            <a:prstGeom prst="rect">
              <a:avLst/>
            </a:prstGeom>
          </p:spPr>
        </p:pic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198636AC-382A-57AC-33FB-EE021D9FA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87" y="6560238"/>
            <a:ext cx="7931061" cy="2393261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1AC4B5E-25E7-8511-67CB-3CB45E3B71EE}"/>
              </a:ext>
            </a:extLst>
          </p:cNvPr>
          <p:cNvSpPr txBox="1"/>
          <p:nvPr/>
        </p:nvSpPr>
        <p:spPr>
          <a:xfrm>
            <a:off x="9145296" y="3128383"/>
            <a:ext cx="7863279" cy="51754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ts val="4000"/>
              </a:lnSpc>
            </a:pPr>
            <a:r>
              <a:rPr lang="ar-SA" sz="2800" b="1" dirty="0">
                <a:solidFill>
                  <a:srgbClr val="0000FF"/>
                </a:solidFill>
              </a:rPr>
              <a:t>يوفر استخدام صفحات متعددة على موقع إلكتروني الفوائد الآتية:</a:t>
            </a:r>
          </a:p>
          <a:p>
            <a:pPr marL="342900" indent="-342900" algn="justLow" rtl="1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FF0000"/>
                </a:solidFill>
              </a:rPr>
              <a:t>التنظيم</a:t>
            </a:r>
            <a:r>
              <a:rPr lang="ar-SA" sz="2800" b="1" dirty="0">
                <a:solidFill>
                  <a:srgbClr val="0000FF"/>
                </a:solidFill>
              </a:rPr>
              <a:t>: تساعد الصفحات الإلكترونية المتعددة في تنظيم المحتوى بشكل منطقي، وتسهل على الزائرين العثور على المعلومات التي يحتاجون إليها.</a:t>
            </a:r>
          </a:p>
          <a:p>
            <a:pPr marL="342900" indent="-342900" algn="justLow" rtl="1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FF0000"/>
                </a:solidFill>
              </a:rPr>
              <a:t>تحسين تجربة المستخدم</a:t>
            </a:r>
            <a:r>
              <a:rPr lang="ar-SA" sz="2800" b="1" dirty="0">
                <a:solidFill>
                  <a:srgbClr val="0000FF"/>
                </a:solidFill>
              </a:rPr>
              <a:t>: يقضي الزوار وقتا أطول على موقع يحتوي على صفحات إلكترونية متعددة، ويمكن تقديم المحتوى بطريقة منظمة وجذابة.</a:t>
            </a:r>
          </a:p>
          <a:p>
            <a:pPr marL="342900" indent="-342900" algn="justLow" rtl="1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FF0000"/>
                </a:solidFill>
              </a:rPr>
              <a:t>المرونة</a:t>
            </a:r>
            <a:r>
              <a:rPr lang="ar-SA" sz="2800" b="1" dirty="0">
                <a:solidFill>
                  <a:srgbClr val="0000FF"/>
                </a:solidFill>
              </a:rPr>
              <a:t>: تسمح الصفحات الإلكترونية المتعددة بالتجربة باستخدام تخطيطات وأنماط وأنواع مختلفة من المحتوى، فضلا عن إنشاء صفحات متخصصة لموضوعات أو فئات محددة.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AA12801C-5CBC-21F9-83DA-080357BF57FE}"/>
              </a:ext>
            </a:extLst>
          </p:cNvPr>
          <p:cNvSpPr txBox="1"/>
          <p:nvPr/>
        </p:nvSpPr>
        <p:spPr>
          <a:xfrm>
            <a:off x="392535" y="2364157"/>
            <a:ext cx="7863279" cy="20976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ts val="4000"/>
              </a:lnSpc>
            </a:pPr>
            <a:r>
              <a:rPr lang="ar-SA" sz="2800" b="1" dirty="0">
                <a:solidFill>
                  <a:srgbClr val="0000FF"/>
                </a:solidFill>
              </a:rPr>
              <a:t>الغرض من المخططات عند تصميم مواقع إلكترونية: توفير بنية منسقة ومنظمة للمحتوى؛ مما يجعل التصميم جيدا، وأكثر جاذبية من الناحية المرئية، وأسهل في التنقل. كما يمكن أن تساعد أيضا في ضمان سهولة وصول المستخدم إلى المعلومات المهمة.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BA75ADF-4619-6BD4-EE8C-315EC05E4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" y="8430348"/>
            <a:ext cx="2108909" cy="128991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2FFF083-EE6B-807A-B3DC-F811B4A0895D}"/>
              </a:ext>
            </a:extLst>
          </p:cNvPr>
          <p:cNvSpPr txBox="1"/>
          <p:nvPr/>
        </p:nvSpPr>
        <p:spPr>
          <a:xfrm>
            <a:off x="113235" y="8716664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167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D208BF43-DEB6-3FA8-EA9B-C96040A437E3}"/>
              </a:ext>
            </a:extLst>
          </p:cNvPr>
          <p:cNvSpPr txBox="1"/>
          <p:nvPr/>
        </p:nvSpPr>
        <p:spPr>
          <a:xfrm>
            <a:off x="7715111" y="6598269"/>
            <a:ext cx="660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03CE8E8-588A-A755-7EEC-4FCB2711A75B}"/>
              </a:ext>
            </a:extLst>
          </p:cNvPr>
          <p:cNvSpPr txBox="1"/>
          <p:nvPr/>
        </p:nvSpPr>
        <p:spPr>
          <a:xfrm>
            <a:off x="3711558" y="6619875"/>
            <a:ext cx="660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F4D5045D-A851-1BB3-CB9D-30703E26C2B1}"/>
              </a:ext>
            </a:extLst>
          </p:cNvPr>
          <p:cNvSpPr txBox="1"/>
          <p:nvPr/>
        </p:nvSpPr>
        <p:spPr>
          <a:xfrm>
            <a:off x="7606554" y="7856178"/>
            <a:ext cx="660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8087FF58-B4B9-424C-4E4F-B2AE27B5944E}"/>
              </a:ext>
            </a:extLst>
          </p:cNvPr>
          <p:cNvSpPr txBox="1"/>
          <p:nvPr/>
        </p:nvSpPr>
        <p:spPr>
          <a:xfrm>
            <a:off x="4161801" y="7909534"/>
            <a:ext cx="660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62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2153CE6-7E4F-F469-F69E-EAE98947DD31}"/>
              </a:ext>
            </a:extLst>
          </p:cNvPr>
          <p:cNvSpPr txBox="1"/>
          <p:nvPr/>
        </p:nvSpPr>
        <p:spPr>
          <a:xfrm>
            <a:off x="16441904" y="894112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E48EDE2-E434-060C-9A8E-E16B4D467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" y="8430348"/>
            <a:ext cx="2108909" cy="128991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104FC2C-0C81-7498-B75A-AFCAA0752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85" t="6142" r="9013" b="89740"/>
          <a:stretch/>
        </p:blipFill>
        <p:spPr>
          <a:xfrm>
            <a:off x="15339966" y="228098"/>
            <a:ext cx="1577822" cy="64438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01502A9-F103-4049-1A16-1314BC92B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7" t="12882" r="10013" b="82417"/>
          <a:stretch/>
        </p:blipFill>
        <p:spPr>
          <a:xfrm>
            <a:off x="13809124" y="928480"/>
            <a:ext cx="2609827" cy="6687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B934E0D-2D11-BA85-C72E-66B019749D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7" t="20659" r="9777" b="76576"/>
          <a:stretch/>
        </p:blipFill>
        <p:spPr>
          <a:xfrm>
            <a:off x="9386493" y="2143926"/>
            <a:ext cx="7757563" cy="66878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E6B9B85-8228-F846-AF91-ECC3E5382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t="25216" r="10090" b="62597"/>
          <a:stretch/>
        </p:blipFill>
        <p:spPr>
          <a:xfrm>
            <a:off x="9240450" y="3273408"/>
            <a:ext cx="7828834" cy="163752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3FF4944-56A8-57B4-E587-0E3CBFABF4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55" t="48593" r="9743" b="47289"/>
          <a:stretch/>
        </p:blipFill>
        <p:spPr>
          <a:xfrm>
            <a:off x="6588431" y="341889"/>
            <a:ext cx="1577822" cy="64438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B428E5C-F752-EEFD-8713-6BACA49BBC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2" t="54852" r="9972" b="40210"/>
          <a:stretch/>
        </p:blipFill>
        <p:spPr>
          <a:xfrm>
            <a:off x="3705735" y="1001826"/>
            <a:ext cx="4026892" cy="70248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45E78A7-AEB3-F8CF-8C77-8C8656C261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2" t="68755" r="12461" b="29138"/>
          <a:stretch/>
        </p:blipFill>
        <p:spPr>
          <a:xfrm>
            <a:off x="4640816" y="5084738"/>
            <a:ext cx="2969847" cy="4645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BD8DB23-0FBA-788F-A1AE-432BDD609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3" t="71789" r="12460" b="26104"/>
          <a:stretch/>
        </p:blipFill>
        <p:spPr>
          <a:xfrm>
            <a:off x="4634160" y="5735770"/>
            <a:ext cx="2969847" cy="46456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2880FFA-25F8-DAB4-114D-E90379F677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3" t="75015" r="12460" b="22878"/>
          <a:stretch/>
        </p:blipFill>
        <p:spPr>
          <a:xfrm>
            <a:off x="4633207" y="6448046"/>
            <a:ext cx="2969847" cy="46456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56AFFF5-72C6-0994-4C6F-98C7FFF45A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0" t="78194" r="12137" b="19699"/>
          <a:stretch/>
        </p:blipFill>
        <p:spPr>
          <a:xfrm>
            <a:off x="4183406" y="7063359"/>
            <a:ext cx="3478745" cy="464566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D729BE61-59A8-91AB-15AF-F89663AE68BA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30749BE-A549-25DF-BF18-CA6FEE5BE4BD}"/>
              </a:ext>
            </a:extLst>
          </p:cNvPr>
          <p:cNvGrpSpPr/>
          <p:nvPr/>
        </p:nvGrpSpPr>
        <p:grpSpPr>
          <a:xfrm>
            <a:off x="482602" y="2005901"/>
            <a:ext cx="7893684" cy="2716205"/>
            <a:chOff x="733426" y="2143926"/>
            <a:chExt cx="7642859" cy="2428952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EC3DED6-9491-97B7-4D56-3BC0B5C42E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48" t="62924" r="10206" b="34894"/>
            <a:stretch/>
          </p:blipFill>
          <p:spPr>
            <a:xfrm>
              <a:off x="733426" y="2143926"/>
              <a:ext cx="7642859" cy="454494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15B05E7D-1BA2-9077-7120-B58C5CD68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81" t="65250" r="12714" b="32568"/>
            <a:stretch/>
          </p:blipFill>
          <p:spPr>
            <a:xfrm>
              <a:off x="794152" y="2857219"/>
              <a:ext cx="901293" cy="454494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83F4E2F-6672-C868-DBCA-30218AAE8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12" t="62924" r="54253" b="34894"/>
            <a:stretch/>
          </p:blipFill>
          <p:spPr>
            <a:xfrm>
              <a:off x="1743071" y="2803125"/>
              <a:ext cx="6181598" cy="454494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AD35DF0-2A9E-C6A5-D665-92A37454D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77" t="65171" r="17775" b="32445"/>
            <a:stretch/>
          </p:blipFill>
          <p:spPr>
            <a:xfrm>
              <a:off x="838035" y="3462159"/>
              <a:ext cx="7146248" cy="496640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700B67D3-4876-5C1F-3B14-8761A657A9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8" t="65171" r="58224" b="32445"/>
            <a:stretch/>
          </p:blipFill>
          <p:spPr>
            <a:xfrm>
              <a:off x="3434863" y="4076238"/>
              <a:ext cx="4568635" cy="496640"/>
            </a:xfrm>
            <a:prstGeom prst="rect">
              <a:avLst/>
            </a:prstGeom>
          </p:spPr>
        </p:pic>
      </p:grp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4E15384-D1C3-8858-C6A2-3BEB4C0A8F6E}"/>
              </a:ext>
            </a:extLst>
          </p:cNvPr>
          <p:cNvSpPr txBox="1"/>
          <p:nvPr/>
        </p:nvSpPr>
        <p:spPr>
          <a:xfrm>
            <a:off x="9223227" y="2922908"/>
            <a:ext cx="7863279" cy="15847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>
              <a:lnSpc>
                <a:spcPts val="4000"/>
              </a:lnSpc>
            </a:pPr>
            <a:r>
              <a:rPr lang="ar-SA" sz="2800" b="1" dirty="0">
                <a:solidFill>
                  <a:srgbClr val="0000FF"/>
                </a:solidFill>
              </a:rPr>
              <a:t>يمكن تخصيص النص والصور في لبنة المحتوى </a:t>
            </a:r>
            <a:r>
              <a:rPr lang="en-US" sz="2800" b="1" dirty="0">
                <a:solidFill>
                  <a:srgbClr val="0000FF"/>
                </a:solidFill>
              </a:rPr>
              <a:t>(Content)</a:t>
            </a:r>
            <a:r>
              <a:rPr lang="ar-SA" sz="2800" b="1" dirty="0">
                <a:solidFill>
                  <a:srgbClr val="0000FF"/>
                </a:solidFill>
              </a:rPr>
              <a:t>، يشمل ذلك تغيير حجم ولون الخط ومحاذاة النص، بالإضافة إلى ضبط موضع الصورة وحجمها.</a:t>
            </a:r>
          </a:p>
        </p:txBody>
      </p:sp>
    </p:spTree>
    <p:extLst>
      <p:ext uri="{BB962C8B-B14F-4D97-AF65-F5344CB8AC3E}">
        <p14:creationId xmlns:p14="http://schemas.microsoft.com/office/powerpoint/2010/main" val="80369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77532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E8E46D3-8201-3A40-7245-D5F98A0CB7CC}"/>
              </a:ext>
            </a:extLst>
          </p:cNvPr>
          <p:cNvSpPr txBox="1"/>
          <p:nvPr/>
        </p:nvSpPr>
        <p:spPr>
          <a:xfrm>
            <a:off x="16441904" y="894112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158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B3780DA-A1CA-9FFB-B5F8-C69EA6AAF0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8" t="1385" r="9456" b="85088"/>
          <a:stretch/>
        </p:blipFill>
        <p:spPr>
          <a:xfrm>
            <a:off x="12847320" y="0"/>
            <a:ext cx="4351020" cy="131445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A10E8A3-9F86-D9BD-65CD-C9AC3F98C6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t="2169" r="76828" b="84304"/>
          <a:stretch/>
        </p:blipFill>
        <p:spPr>
          <a:xfrm>
            <a:off x="8740139" y="0"/>
            <a:ext cx="1074421" cy="13144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610C2F7-A2B1-1317-81F1-BD84F7AC00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1" t="19922" r="9866" b="76559"/>
          <a:stretch/>
        </p:blipFill>
        <p:spPr>
          <a:xfrm>
            <a:off x="11560048" y="1779820"/>
            <a:ext cx="5719890" cy="72381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D31657B-9AAE-4CD2-EF69-5B563F85C6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2" t="23103" r="9866" b="72138"/>
          <a:stretch/>
        </p:blipFill>
        <p:spPr>
          <a:xfrm>
            <a:off x="11912145" y="2495783"/>
            <a:ext cx="5235755" cy="115319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8B3AE27-1DCB-C4A6-A833-FAF2E88B9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0" t="28290" r="10118" b="65449"/>
          <a:stretch/>
        </p:blipFill>
        <p:spPr>
          <a:xfrm>
            <a:off x="11912145" y="3553330"/>
            <a:ext cx="5235755" cy="15173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3D068AA-64B0-0663-78F8-1FA047CCF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0" t="34955" r="10118" b="56877"/>
          <a:stretch/>
        </p:blipFill>
        <p:spPr>
          <a:xfrm>
            <a:off x="11912144" y="5096931"/>
            <a:ext cx="5235755" cy="197963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628AE7E-2CB5-0073-8824-CECAD45BBF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0" t="43873" r="10118" b="49877"/>
          <a:stretch/>
        </p:blipFill>
        <p:spPr>
          <a:xfrm>
            <a:off x="11912143" y="7072327"/>
            <a:ext cx="5235755" cy="15147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F3EB520-B18C-FB74-0FA5-1E2DCE1B09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18761" r="58276" b="50075"/>
          <a:stretch/>
        </p:blipFill>
        <p:spPr>
          <a:xfrm>
            <a:off x="8685573" y="3904103"/>
            <a:ext cx="3094530" cy="366503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E64922D-80CB-A9BB-F563-80C8E340F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520950" y="2395809"/>
            <a:ext cx="7574657" cy="6188137"/>
          </a:xfrm>
          <a:prstGeom prst="rect">
            <a:avLst/>
          </a:pr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906079D3-8FBF-337B-E3B0-C40D5ED1DF5A}"/>
              </a:ext>
            </a:extLst>
          </p:cNvPr>
          <p:cNvGrpSpPr/>
          <p:nvPr/>
        </p:nvGrpSpPr>
        <p:grpSpPr>
          <a:xfrm>
            <a:off x="271813" y="875700"/>
            <a:ext cx="8127617" cy="1124549"/>
            <a:chOff x="349633" y="331478"/>
            <a:chExt cx="8194702" cy="982972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9BBDBF9-3133-697C-08A9-80C0B43C3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14" t="52563" r="9942" b="45074"/>
            <a:stretch/>
          </p:blipFill>
          <p:spPr>
            <a:xfrm>
              <a:off x="349633" y="331478"/>
              <a:ext cx="8194702" cy="447676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868873C-C1A5-F4BC-2233-42CF7C814A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813" t="54795" r="9942" b="42841"/>
            <a:stretch/>
          </p:blipFill>
          <p:spPr>
            <a:xfrm>
              <a:off x="2471372" y="866774"/>
              <a:ext cx="985295" cy="447676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87A72A4-5228-876A-68BE-34E228F7C0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48" t="52401" r="56411" b="45074"/>
            <a:stretch/>
          </p:blipFill>
          <p:spPr>
            <a:xfrm>
              <a:off x="3426619" y="794086"/>
              <a:ext cx="5117716" cy="47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77532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2FFF083-EE6B-807A-B3DC-F811B4A0895D}"/>
              </a:ext>
            </a:extLst>
          </p:cNvPr>
          <p:cNvSpPr txBox="1"/>
          <p:nvPr/>
        </p:nvSpPr>
        <p:spPr>
          <a:xfrm>
            <a:off x="113235" y="8716664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159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ADB409A-8044-2484-5933-59B9934972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4" t="6290" r="10618" b="90246"/>
          <a:stretch/>
        </p:blipFill>
        <p:spPr>
          <a:xfrm>
            <a:off x="12553266" y="381334"/>
            <a:ext cx="4672939" cy="72142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F3D1F94-255A-25B4-51B0-8402D1C0D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15096" r="14540" b="68427"/>
          <a:stretch/>
        </p:blipFill>
        <p:spPr>
          <a:xfrm>
            <a:off x="9377696" y="3229584"/>
            <a:ext cx="7335361" cy="3843514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5C696DD-20CA-6E82-C348-D3B6E41A56C4}"/>
              </a:ext>
            </a:extLst>
          </p:cNvPr>
          <p:cNvGrpSpPr/>
          <p:nvPr/>
        </p:nvGrpSpPr>
        <p:grpSpPr>
          <a:xfrm>
            <a:off x="765415" y="244894"/>
            <a:ext cx="6796467" cy="4346352"/>
            <a:chOff x="10668000" y="3018632"/>
            <a:chExt cx="5957565" cy="338216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8CED1E2-9082-8B15-25FB-A660DDE2D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1" t="31994" r="17678" b="35959"/>
            <a:stretch/>
          </p:blipFill>
          <p:spPr>
            <a:xfrm>
              <a:off x="10668000" y="3286919"/>
              <a:ext cx="5957565" cy="3113880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3886C6ED-674E-D850-B090-22E51FA16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94" t="29249" r="77935" b="66699"/>
            <a:stretch/>
          </p:blipFill>
          <p:spPr>
            <a:xfrm>
              <a:off x="11385549" y="3018632"/>
              <a:ext cx="361951" cy="39370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AE0C5903-4B4B-53BF-BF94-77B1E2C13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" b="122"/>
          <a:stretch/>
        </p:blipFill>
        <p:spPr>
          <a:xfrm>
            <a:off x="1107773" y="4591246"/>
            <a:ext cx="7242049" cy="271447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B5FD285-CA4A-F384-6C67-EEEF3767D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7" t="86805" r="37191" b="6135"/>
          <a:stretch/>
        </p:blipFill>
        <p:spPr>
          <a:xfrm>
            <a:off x="1790165" y="7289447"/>
            <a:ext cx="4509989" cy="110487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CB812759-CF3A-6B23-86CD-54F601841156}"/>
              </a:ext>
            </a:extLst>
          </p:cNvPr>
          <p:cNvGrpSpPr/>
          <p:nvPr/>
        </p:nvGrpSpPr>
        <p:grpSpPr>
          <a:xfrm>
            <a:off x="8949836" y="1212037"/>
            <a:ext cx="8191083" cy="1623661"/>
            <a:chOff x="8984342" y="1005001"/>
            <a:chExt cx="8191083" cy="162366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0F08A73E-1B51-694D-76FD-463492989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39" t="9623" r="10978" b="87826"/>
            <a:stretch/>
          </p:blipFill>
          <p:spPr>
            <a:xfrm>
              <a:off x="9003392" y="1005001"/>
              <a:ext cx="8152983" cy="531302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CF94B6AA-73AC-D188-3E66-E737030AB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37" t="12262" r="10617" b="85557"/>
            <a:stretch/>
          </p:blipFill>
          <p:spPr>
            <a:xfrm>
              <a:off x="8984342" y="1649016"/>
              <a:ext cx="3079350" cy="454230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CF15C300-50FC-4B3F-7860-5D795FF42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6" t="9623" r="57667" b="87826"/>
            <a:stretch/>
          </p:blipFill>
          <p:spPr>
            <a:xfrm>
              <a:off x="11959662" y="1550420"/>
              <a:ext cx="5215763" cy="531302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5A9D2144-D8E7-6709-6D74-128D27330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5" t="11892" r="28364" b="85557"/>
            <a:stretch/>
          </p:blipFill>
          <p:spPr>
            <a:xfrm>
              <a:off x="13267296" y="2097359"/>
              <a:ext cx="3889079" cy="531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904114E-3041-EBB1-DA12-0ABA8E0CB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8AFA4AE-ADD8-8350-17E0-471ED0248E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45448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2153CE6-7E4F-F469-F69E-EAE98947DD31}"/>
              </a:ext>
            </a:extLst>
          </p:cNvPr>
          <p:cNvSpPr txBox="1"/>
          <p:nvPr/>
        </p:nvSpPr>
        <p:spPr>
          <a:xfrm>
            <a:off x="16441904" y="894112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160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DC5C12-B838-940F-6B1F-E94205BCD6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2" t="6827" r="10102" b="90866"/>
          <a:stretch/>
        </p:blipFill>
        <p:spPr>
          <a:xfrm>
            <a:off x="13876508" y="230876"/>
            <a:ext cx="3279187" cy="58136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5BD754F-C769-7E73-5862-977AF2EB60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5" t="15461" r="13628" b="71600"/>
          <a:stretch/>
        </p:blipFill>
        <p:spPr>
          <a:xfrm>
            <a:off x="9595686" y="2761435"/>
            <a:ext cx="6988263" cy="29698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63DDA57-CB68-127F-38C2-987F5F08AD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t="20784" r="67376" b="60495"/>
          <a:stretch/>
        </p:blipFill>
        <p:spPr>
          <a:xfrm>
            <a:off x="9120236" y="6174355"/>
            <a:ext cx="2182115" cy="22011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02FE322-E465-42A8-EA3D-04B230250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3" t="29025" r="44161" b="60134"/>
          <a:stretch/>
        </p:blipFill>
        <p:spPr>
          <a:xfrm>
            <a:off x="11517077" y="6384615"/>
            <a:ext cx="3514320" cy="205282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508C126-688E-D71A-5384-4F5D2D91DE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40612" r="9522" b="36045"/>
          <a:stretch/>
        </p:blipFill>
        <p:spPr>
          <a:xfrm>
            <a:off x="756743" y="722312"/>
            <a:ext cx="7205106" cy="31799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DA9A2C0-F717-36FD-FEAB-EC6962A69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" b="133"/>
          <a:stretch/>
        </p:blipFill>
        <p:spPr>
          <a:xfrm>
            <a:off x="710948" y="4246360"/>
            <a:ext cx="7296696" cy="3955009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B144BCD-7F9D-99BD-6B45-B045456288CA}"/>
              </a:ext>
            </a:extLst>
          </p:cNvPr>
          <p:cNvGrpSpPr/>
          <p:nvPr/>
        </p:nvGrpSpPr>
        <p:grpSpPr>
          <a:xfrm>
            <a:off x="8910536" y="897231"/>
            <a:ext cx="8176160" cy="1651416"/>
            <a:chOff x="9309592" y="904675"/>
            <a:chExt cx="7910454" cy="147201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215A905-BC2C-EF73-CFB0-6CCD865C8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45" t="9520" r="10190" b="88233"/>
            <a:stretch/>
          </p:blipFill>
          <p:spPr>
            <a:xfrm>
              <a:off x="9309592" y="904675"/>
              <a:ext cx="7872353" cy="467950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8B321EFF-9E2C-4F8A-0339-8CDFCE57D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85" t="11781" r="10189" b="86079"/>
            <a:stretch/>
          </p:blipFill>
          <p:spPr>
            <a:xfrm>
              <a:off x="9534525" y="1466802"/>
              <a:ext cx="1843936" cy="445623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402621D-3625-6536-BC29-2AEE522E0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84" t="9580" r="55554" b="88234"/>
            <a:stretch/>
          </p:blipFill>
          <p:spPr>
            <a:xfrm>
              <a:off x="11378461" y="1400532"/>
              <a:ext cx="5841585" cy="45541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AE01BBD3-0432-6023-9712-D3AD4A6BC8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94" t="11781" r="20667" b="86079"/>
            <a:stretch/>
          </p:blipFill>
          <p:spPr>
            <a:xfrm>
              <a:off x="10736978" y="1931070"/>
              <a:ext cx="6444967" cy="445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صورة 36">
            <a:extLst>
              <a:ext uri="{FF2B5EF4-FFF2-40B4-BE49-F238E27FC236}">
                <a16:creationId xmlns:a16="http://schemas.microsoft.com/office/drawing/2014/main" id="{AAB8E428-D416-2065-6C38-E626E97E5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D37592A-118E-B751-73B8-03772FF6D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45448"/>
            <a:ext cx="1713243" cy="103503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3050B32-469F-5C3B-55EB-28E4AA9B4432}"/>
              </a:ext>
            </a:extLst>
          </p:cNvPr>
          <p:cNvSpPr txBox="1"/>
          <p:nvPr/>
        </p:nvSpPr>
        <p:spPr>
          <a:xfrm>
            <a:off x="113235" y="8716664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161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28C676F-D5B7-CD56-100F-2CACAB9DE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4" t="6779" r="11263" b="90510"/>
          <a:stretch/>
        </p:blipFill>
        <p:spPr>
          <a:xfrm>
            <a:off x="14551877" y="209549"/>
            <a:ext cx="2669323" cy="56469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AA01BA9-8F03-050D-60B2-7D856AAA6A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5" t="17226" r="24215" b="28413"/>
          <a:stretch/>
        </p:blipFill>
        <p:spPr>
          <a:xfrm>
            <a:off x="8935826" y="2799688"/>
            <a:ext cx="5914197" cy="658585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6E1DC28-A403-CE01-20EC-D557040937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0" t="25804" r="13802" b="67628"/>
          <a:stretch/>
        </p:blipFill>
        <p:spPr>
          <a:xfrm>
            <a:off x="14846848" y="3663659"/>
            <a:ext cx="1462425" cy="113056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08C6A58-1967-BED2-8A36-90D203C1D1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7" t="34627" r="12676" b="58805"/>
          <a:stretch/>
        </p:blipFill>
        <p:spPr>
          <a:xfrm>
            <a:off x="14849475" y="4730095"/>
            <a:ext cx="1594293" cy="11305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D2B2AB2-A40E-8B67-8E37-C7971EAB5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" b="252"/>
          <a:stretch/>
        </p:blipFill>
        <p:spPr>
          <a:xfrm>
            <a:off x="530205" y="6286676"/>
            <a:ext cx="7746254" cy="1966278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C65AC1F2-A86A-72C8-76A9-D30D958D1B6C}"/>
              </a:ext>
            </a:extLst>
          </p:cNvPr>
          <p:cNvGrpSpPr/>
          <p:nvPr/>
        </p:nvGrpSpPr>
        <p:grpSpPr>
          <a:xfrm>
            <a:off x="8806089" y="863385"/>
            <a:ext cx="8281761" cy="1620630"/>
            <a:chOff x="8853714" y="726793"/>
            <a:chExt cx="8308971" cy="1455989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9D4B0881-0618-98B0-0098-7162A9591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5" t="9752" r="10723" b="87819"/>
            <a:stretch/>
          </p:blipFill>
          <p:spPr>
            <a:xfrm>
              <a:off x="8853714" y="726793"/>
              <a:ext cx="8308971" cy="505911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4134C1A-4DCB-11BA-3D96-303F729E1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69" t="11968" r="10723" b="85915"/>
            <a:stretch/>
          </p:blipFill>
          <p:spPr>
            <a:xfrm>
              <a:off x="9011166" y="1254106"/>
              <a:ext cx="2680632" cy="440856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DFE5F633-779A-96D5-B689-493F739F0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5" t="9752" r="58605" b="87819"/>
            <a:stretch/>
          </p:blipFill>
          <p:spPr>
            <a:xfrm>
              <a:off x="11591365" y="1254106"/>
              <a:ext cx="5542293" cy="50591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8749E48-AFB1-DF0A-B385-E46F2E473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1" t="12209" r="30021" b="85915"/>
            <a:stretch/>
          </p:blipFill>
          <p:spPr>
            <a:xfrm>
              <a:off x="13581734" y="1791982"/>
              <a:ext cx="3551923" cy="39080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0BC0D36-28F1-8D8E-E32D-4C16B265B712}"/>
              </a:ext>
            </a:extLst>
          </p:cNvPr>
          <p:cNvGrpSpPr/>
          <p:nvPr/>
        </p:nvGrpSpPr>
        <p:grpSpPr>
          <a:xfrm>
            <a:off x="266700" y="2279798"/>
            <a:ext cx="8163410" cy="2825602"/>
            <a:chOff x="520700" y="166806"/>
            <a:chExt cx="8015456" cy="241660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8ACBF9CA-FBB0-F185-7A31-E2D2D3090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13" t="74082" r="10678" b="23438"/>
            <a:stretch/>
          </p:blipFill>
          <p:spPr>
            <a:xfrm>
              <a:off x="520700" y="166806"/>
              <a:ext cx="8015456" cy="506293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72D75F7F-8B72-392B-AA1D-9162E4FE3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18" t="76354" r="26567" b="21615"/>
            <a:stretch/>
          </p:blipFill>
          <p:spPr>
            <a:xfrm>
              <a:off x="520700" y="1161774"/>
              <a:ext cx="7955382" cy="414499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752E4CF6-0570-7BE6-18AD-DB31A8AC6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13" t="74082" r="58886" b="23438"/>
            <a:stretch/>
          </p:blipFill>
          <p:spPr>
            <a:xfrm>
              <a:off x="3187348" y="673099"/>
              <a:ext cx="5289902" cy="506293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D2CBD56-03E1-695B-C342-5E165362F6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35" t="78302" r="11265" b="19350"/>
            <a:stretch/>
          </p:blipFill>
          <p:spPr>
            <a:xfrm>
              <a:off x="520701" y="1595141"/>
              <a:ext cx="5671412" cy="479332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D79FAEBF-0D21-EF6A-1416-C3CB59FA49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96" t="76177" r="11248" b="21428"/>
            <a:stretch/>
          </p:blipFill>
          <p:spPr>
            <a:xfrm>
              <a:off x="520700" y="673099"/>
              <a:ext cx="2645842" cy="488909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4495764-7641-C2D3-29A9-C40D6DC3AA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77" t="76440" r="76244" b="21614"/>
            <a:stretch/>
          </p:blipFill>
          <p:spPr>
            <a:xfrm>
              <a:off x="6231731" y="1656953"/>
              <a:ext cx="2292420" cy="397115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97FAD1B-5874-3EBD-2F9C-71D57738D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23" t="78302" r="48658" b="19350"/>
            <a:stretch/>
          </p:blipFill>
          <p:spPr>
            <a:xfrm>
              <a:off x="6849486" y="2104075"/>
              <a:ext cx="1619128" cy="47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77532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E8E46D3-8201-3A40-7245-D5F98A0CB7CC}"/>
              </a:ext>
            </a:extLst>
          </p:cNvPr>
          <p:cNvSpPr txBox="1"/>
          <p:nvPr/>
        </p:nvSpPr>
        <p:spPr>
          <a:xfrm>
            <a:off x="16441904" y="894112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162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0E44FC4-15CE-D8F4-B64F-813280FF06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13219" r="13715" b="70720"/>
          <a:stretch/>
        </p:blipFill>
        <p:spPr>
          <a:xfrm>
            <a:off x="9753975" y="1812062"/>
            <a:ext cx="6447042" cy="321570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84808BD-B2B6-95DB-6947-B10411867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9260" r="65849" b="70810"/>
          <a:stretch/>
        </p:blipFill>
        <p:spPr>
          <a:xfrm>
            <a:off x="11606175" y="5060565"/>
            <a:ext cx="1898651" cy="193675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C5DA1E69-0FAC-A7F3-6D6D-551CEC4895D9}"/>
              </a:ext>
            </a:extLst>
          </p:cNvPr>
          <p:cNvGrpSpPr/>
          <p:nvPr/>
        </p:nvGrpSpPr>
        <p:grpSpPr>
          <a:xfrm>
            <a:off x="11053993" y="6850088"/>
            <a:ext cx="4331025" cy="2491142"/>
            <a:chOff x="12016654" y="2114550"/>
            <a:chExt cx="2444750" cy="1219200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4D52E36-AA34-816E-0264-4702E0031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3" t="29247" r="53988" b="59112"/>
            <a:stretch/>
          </p:blipFill>
          <p:spPr>
            <a:xfrm>
              <a:off x="12016654" y="2202656"/>
              <a:ext cx="2444750" cy="1131094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5CB40C17-5460-C688-07D6-A122318052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57" t="28341" r="63725" b="68457"/>
            <a:stretch/>
          </p:blipFill>
          <p:spPr>
            <a:xfrm>
              <a:off x="13400085" y="2114550"/>
              <a:ext cx="252414" cy="311150"/>
            </a:xfrm>
            <a:prstGeom prst="rect">
              <a:avLst/>
            </a:prstGeom>
          </p:spPr>
        </p:pic>
      </p:grpSp>
      <p:pic>
        <p:nvPicPr>
          <p:cNvPr id="11" name="صورة 10">
            <a:extLst>
              <a:ext uri="{FF2B5EF4-FFF2-40B4-BE49-F238E27FC236}">
                <a16:creationId xmlns:a16="http://schemas.microsoft.com/office/drawing/2014/main" id="{C195882E-923B-64D9-1590-386C2DA97E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41390" r="12763" b="31766"/>
          <a:stretch/>
        </p:blipFill>
        <p:spPr>
          <a:xfrm>
            <a:off x="697257" y="874646"/>
            <a:ext cx="7684833" cy="377564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AB45379-F95F-3873-7593-0D4A90E5A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>
          <a:xfrm>
            <a:off x="844226" y="4456996"/>
            <a:ext cx="7557143" cy="3775649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0E6122D-451F-C9F6-AA9E-FFC32B60653D}"/>
              </a:ext>
            </a:extLst>
          </p:cNvPr>
          <p:cNvGrpSpPr/>
          <p:nvPr/>
        </p:nvGrpSpPr>
        <p:grpSpPr>
          <a:xfrm>
            <a:off x="8789444" y="367027"/>
            <a:ext cx="8341017" cy="1265012"/>
            <a:chOff x="8789444" y="367027"/>
            <a:chExt cx="8341017" cy="1265012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735010D8-661F-49AB-2363-C3F876C47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35" t="6474" r="9793" b="90847"/>
            <a:stretch/>
          </p:blipFill>
          <p:spPr>
            <a:xfrm>
              <a:off x="8789444" y="367027"/>
              <a:ext cx="8341017" cy="707845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B1EF5DB7-F7AF-7678-F9D2-E5108BCED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95" t="7044" r="62819" b="90847"/>
            <a:stretch/>
          </p:blipFill>
          <p:spPr>
            <a:xfrm>
              <a:off x="15212352" y="1074872"/>
              <a:ext cx="1843622" cy="557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77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77532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D2FFF083-EE6B-807A-B3DC-F811B4A0895D}"/>
              </a:ext>
            </a:extLst>
          </p:cNvPr>
          <p:cNvSpPr txBox="1"/>
          <p:nvPr/>
        </p:nvSpPr>
        <p:spPr>
          <a:xfrm>
            <a:off x="113235" y="8716664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163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8AAB66-0508-5A18-893F-DAB24DF0DA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8" t="6817" r="11082" b="90949"/>
          <a:stretch/>
        </p:blipFill>
        <p:spPr>
          <a:xfrm>
            <a:off x="13553814" y="422487"/>
            <a:ext cx="3624158" cy="56316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7BA3ACF-F9D8-9BE9-E8BC-B47E8308BE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 t="13947" r="14446" b="69197"/>
          <a:stretch/>
        </p:blipFill>
        <p:spPr>
          <a:xfrm>
            <a:off x="9419590" y="2761048"/>
            <a:ext cx="7342968" cy="386835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AB65BCE-CEAE-E825-DBA5-5967B8825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51"/>
          <a:stretch/>
        </p:blipFill>
        <p:spPr>
          <a:xfrm>
            <a:off x="517380" y="285750"/>
            <a:ext cx="7605209" cy="8115299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FD5EEC21-FCC0-DBDA-5920-25EE786E21E3}"/>
              </a:ext>
            </a:extLst>
          </p:cNvPr>
          <p:cNvGrpSpPr/>
          <p:nvPr/>
        </p:nvGrpSpPr>
        <p:grpSpPr>
          <a:xfrm>
            <a:off x="8793480" y="1004458"/>
            <a:ext cx="8358968" cy="1144382"/>
            <a:chOff x="9029700" y="678015"/>
            <a:chExt cx="8122748" cy="966842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6B6AA548-3E85-E7CA-6F79-075F3E155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19" t="9218" r="11093" b="88168"/>
            <a:stretch/>
          </p:blipFill>
          <p:spPr>
            <a:xfrm>
              <a:off x="9029700" y="678015"/>
              <a:ext cx="8122748" cy="495144"/>
            </a:xfrm>
            <a:prstGeom prst="rect">
              <a:avLst/>
            </a:prstGeom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E899FCA-2475-7B7D-36E7-F447E9E04D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4" t="9218" r="62582" b="88113"/>
            <a:stretch/>
          </p:blipFill>
          <p:spPr>
            <a:xfrm>
              <a:off x="12857514" y="1139279"/>
              <a:ext cx="4294934" cy="505578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E14282F-8990-152E-1E76-E70AE1AF4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42" t="11863" r="11083" b="86377"/>
            <a:stretch/>
          </p:blipFill>
          <p:spPr>
            <a:xfrm>
              <a:off x="11883279" y="1281998"/>
              <a:ext cx="974235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00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88AFA4AE-ADD8-8350-17E0-471ED0248E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45448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2153CE6-7E4F-F469-F69E-EAE98947DD31}"/>
              </a:ext>
            </a:extLst>
          </p:cNvPr>
          <p:cNvSpPr txBox="1"/>
          <p:nvPr/>
        </p:nvSpPr>
        <p:spPr>
          <a:xfrm>
            <a:off x="16441904" y="894112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164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35253A-BA65-AC98-60D2-CD4F8EDBE1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3116" r="9614" b="49758"/>
          <a:stretch/>
        </p:blipFill>
        <p:spPr>
          <a:xfrm>
            <a:off x="6530072" y="1999465"/>
            <a:ext cx="7842885" cy="493180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469ACB1-7B31-3C81-7D56-9F1C59A312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8" t="52275" r="32533" b="40091"/>
          <a:stretch/>
        </p:blipFill>
        <p:spPr>
          <a:xfrm>
            <a:off x="10051798" y="6933035"/>
            <a:ext cx="2433965" cy="134976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E24AE28-53AD-16A2-F6CA-37FA6DDDA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6" t="51685" r="56960" b="38403"/>
          <a:stretch/>
        </p:blipFill>
        <p:spPr>
          <a:xfrm>
            <a:off x="7467790" y="6933035"/>
            <a:ext cx="2609408" cy="175251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B733059-7611-F501-54CF-642128F9A9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8" t="60917" r="30984" b="7350"/>
          <a:stretch/>
        </p:blipFill>
        <p:spPr>
          <a:xfrm>
            <a:off x="4342876" y="5151220"/>
            <a:ext cx="1865466" cy="31720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97D8EBA-CDA1-C184-3FE0-B77D7732EE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3" t="69819" r="57650" b="23645"/>
          <a:stretch/>
        </p:blipFill>
        <p:spPr>
          <a:xfrm>
            <a:off x="187875" y="5151220"/>
            <a:ext cx="4155001" cy="149729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DB514A6-481D-C54D-8A72-1114E2F551C3}"/>
              </a:ext>
            </a:extLst>
          </p:cNvPr>
          <p:cNvGrpSpPr/>
          <p:nvPr/>
        </p:nvGrpSpPr>
        <p:grpSpPr>
          <a:xfrm>
            <a:off x="6097675" y="448402"/>
            <a:ext cx="8158520" cy="1215994"/>
            <a:chOff x="9380219" y="531994"/>
            <a:chExt cx="7770735" cy="1035498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803E8EB4-6C93-0120-193E-772E91972F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24" t="6886" r="10397" b="90550"/>
            <a:stretch/>
          </p:blipFill>
          <p:spPr>
            <a:xfrm>
              <a:off x="9380219" y="531994"/>
              <a:ext cx="7770735" cy="533854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351E90A6-50DA-7FC5-EC1E-8C8F88BE4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24" t="6886" r="55395" b="90550"/>
            <a:stretch/>
          </p:blipFill>
          <p:spPr>
            <a:xfrm>
              <a:off x="13583873" y="1033638"/>
              <a:ext cx="3554061" cy="533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2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صورة 36">
            <a:extLst>
              <a:ext uri="{FF2B5EF4-FFF2-40B4-BE49-F238E27FC236}">
                <a16:creationId xmlns:a16="http://schemas.microsoft.com/office/drawing/2014/main" id="{AAB8E428-D416-2065-6C38-E626E97E5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D37592A-118E-B751-73B8-03772FF6D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67889" y="8545448"/>
            <a:ext cx="1713243" cy="103503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A3050B32-469F-5C3B-55EB-28E4AA9B4432}"/>
              </a:ext>
            </a:extLst>
          </p:cNvPr>
          <p:cNvSpPr txBox="1"/>
          <p:nvPr/>
        </p:nvSpPr>
        <p:spPr>
          <a:xfrm>
            <a:off x="113235" y="8716664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D3B99E"/>
                </a:solidFill>
                <a:latin typeface="Bahnschrift SemiLight" panose="020B0502040204020203" pitchFamily="34" charset="0"/>
                <a:cs typeface="+mj-cs"/>
              </a:rPr>
              <a:t>165</a:t>
            </a:r>
            <a:endParaRPr lang="ar-SA" sz="2000" b="1" dirty="0">
              <a:solidFill>
                <a:srgbClr val="D3B99E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F4C36AC-640B-11C7-2FFA-6B2DC4EE2A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6" t="6594" r="10789" b="90153"/>
          <a:stretch/>
        </p:blipFill>
        <p:spPr>
          <a:xfrm>
            <a:off x="14170189" y="661346"/>
            <a:ext cx="3009571" cy="7486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3B8A3F-365E-C496-5710-16599B1204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t="17850" r="10295" b="41234"/>
          <a:stretch/>
        </p:blipFill>
        <p:spPr>
          <a:xfrm>
            <a:off x="451414" y="207301"/>
            <a:ext cx="7952424" cy="483292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A92E0F3-AF94-DEA6-CD81-B34FFA4A47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8" t="58716" r="67296" b="21379"/>
          <a:stretch/>
        </p:blipFill>
        <p:spPr>
          <a:xfrm>
            <a:off x="1132722" y="4955265"/>
            <a:ext cx="1736857" cy="258626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4A6598D-046F-626B-55B9-D54BDF387E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79462" r="69373" b="16087"/>
          <a:stretch/>
        </p:blipFill>
        <p:spPr>
          <a:xfrm>
            <a:off x="1005359" y="7542574"/>
            <a:ext cx="1825474" cy="69979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C75B04D-C152-13AF-B328-DED4CF31C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6" t="63549" r="38316" b="7977"/>
          <a:stretch/>
        </p:blipFill>
        <p:spPr>
          <a:xfrm>
            <a:off x="3534556" y="6665818"/>
            <a:ext cx="1662905" cy="277963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1CBDB7A-6EF8-1DF2-C37F-63BAF7227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52" t="69793" r="12070" b="21197"/>
          <a:stretch/>
        </p:blipFill>
        <p:spPr>
          <a:xfrm>
            <a:off x="5158715" y="6762783"/>
            <a:ext cx="3245123" cy="1557497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67CE2FF-8F9A-9D52-BBED-EB2ADADE80E6}"/>
              </a:ext>
            </a:extLst>
          </p:cNvPr>
          <p:cNvGrpSpPr/>
          <p:nvPr/>
        </p:nvGrpSpPr>
        <p:grpSpPr>
          <a:xfrm>
            <a:off x="8952020" y="1619812"/>
            <a:ext cx="8148091" cy="3240319"/>
            <a:chOff x="9131845" y="1287231"/>
            <a:chExt cx="8148091" cy="2862836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615D543-AA4E-1CCD-D484-5079B6BCA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3" t="10107" r="10789" b="87875"/>
            <a:stretch/>
          </p:blipFill>
          <p:spPr>
            <a:xfrm>
              <a:off x="9239795" y="1287231"/>
              <a:ext cx="8040141" cy="516092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E1C8F77-8778-F60F-13E1-B1E2236F6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43" t="12016" r="11378" b="85966"/>
            <a:stretch/>
          </p:blipFill>
          <p:spPr>
            <a:xfrm>
              <a:off x="9131845" y="2449156"/>
              <a:ext cx="8040141" cy="516092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CF73E3-B9B2-881F-CC8B-488F17C7AF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3" t="10107" r="51167" b="87802"/>
            <a:stretch/>
          </p:blipFill>
          <p:spPr>
            <a:xfrm>
              <a:off x="9172575" y="1873191"/>
              <a:ext cx="7999412" cy="534782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CC4874B9-7FCA-5F33-FF82-8CA1A6A63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10" t="12016" r="48472" b="85966"/>
            <a:stretch/>
          </p:blipFill>
          <p:spPr>
            <a:xfrm>
              <a:off x="9131845" y="2965248"/>
              <a:ext cx="8080871" cy="516092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2CCB89C5-4D17-BFF2-E113-DE9875AE81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6" t="12016" r="85090" b="85530"/>
            <a:stretch/>
          </p:blipFill>
          <p:spPr>
            <a:xfrm>
              <a:off x="16190911" y="3522523"/>
              <a:ext cx="981075" cy="627544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CC1C4518-27C9-6264-F073-90A93C590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64" t="14150" r="11300" b="83647"/>
            <a:stretch/>
          </p:blipFill>
          <p:spPr>
            <a:xfrm>
              <a:off x="11978125" y="3564086"/>
              <a:ext cx="4184211" cy="563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6772</TotalTime>
  <Words>173</Words>
  <Application>Microsoft Office PowerPoint</Application>
  <PresentationFormat>مخصص</PresentationFormat>
  <Paragraphs>22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173</cp:revision>
  <dcterms:created xsi:type="dcterms:W3CDTF">2022-09-03T17:49:26Z</dcterms:created>
  <dcterms:modified xsi:type="dcterms:W3CDTF">2023-10-18T18:10:38Z</dcterms:modified>
</cp:coreProperties>
</file>