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</p:sldMasterIdLst>
  <p:notesMasterIdLst>
    <p:notesMasterId r:id="rId27"/>
  </p:notesMasterIdLst>
  <p:handoutMasterIdLst>
    <p:handoutMasterId r:id="rId28"/>
  </p:handoutMasterIdLst>
  <p:sldIdLst>
    <p:sldId id="11088681" r:id="rId2"/>
    <p:sldId id="11088735" r:id="rId3"/>
    <p:sldId id="256" r:id="rId4"/>
    <p:sldId id="11088622" r:id="rId5"/>
    <p:sldId id="11088633" r:id="rId6"/>
    <p:sldId id="11088710" r:id="rId7"/>
    <p:sldId id="11088759" r:id="rId8"/>
    <p:sldId id="11088779" r:id="rId9"/>
    <p:sldId id="11088760" r:id="rId10"/>
    <p:sldId id="11088763" r:id="rId11"/>
    <p:sldId id="11088738" r:id="rId12"/>
    <p:sldId id="11088737" r:id="rId13"/>
    <p:sldId id="11088764" r:id="rId14"/>
    <p:sldId id="11088768" r:id="rId15"/>
    <p:sldId id="11088783" r:id="rId16"/>
    <p:sldId id="11088818" r:id="rId17"/>
    <p:sldId id="11088769" r:id="rId18"/>
    <p:sldId id="11088770" r:id="rId19"/>
    <p:sldId id="11088784" r:id="rId20"/>
    <p:sldId id="11088771" r:id="rId21"/>
    <p:sldId id="11088785" r:id="rId22"/>
    <p:sldId id="11088786" r:id="rId23"/>
    <p:sldId id="11088787" r:id="rId24"/>
    <p:sldId id="267" r:id="rId25"/>
    <p:sldId id="11088716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9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B8D8"/>
    <a:srgbClr val="FF0066"/>
    <a:srgbClr val="F6BE98"/>
    <a:srgbClr val="C47967"/>
    <a:srgbClr val="44546A"/>
    <a:srgbClr val="F67C29"/>
    <a:srgbClr val="4CBED8"/>
    <a:srgbClr val="71CACE"/>
    <a:srgbClr val="FED65C"/>
    <a:srgbClr val="287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نمط فاتح 2 - تميي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2037" autoAdjust="0"/>
  </p:normalViewPr>
  <p:slideViewPr>
    <p:cSldViewPr snapToGrid="0" showGuides="1">
      <p:cViewPr varScale="1">
        <p:scale>
          <a:sx n="75" d="100"/>
          <a:sy n="75" d="100"/>
        </p:scale>
        <p:origin x="1056" y="43"/>
      </p:cViewPr>
      <p:guideLst>
        <p:guide orient="horz" pos="216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110452-A9DF-425C-94B3-53B65B85DB91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E3B23E74-DBC1-435F-AA1A-B0E069037403}">
      <dgm:prSet phldrT="[نص]" custT="1"/>
      <dgm:spPr>
        <a:solidFill>
          <a:srgbClr val="29B8D8">
            <a:alpha val="50000"/>
          </a:srgbClr>
        </a:solidFill>
      </dgm:spPr>
      <dgm:t>
        <a:bodyPr/>
        <a:lstStyle/>
        <a:p>
          <a:pPr rtl="1"/>
          <a:r>
            <a:rPr lang="ar-SA" sz="2800" dirty="0">
              <a:solidFill>
                <a:schemeClr val="bg1"/>
              </a:solidFill>
              <a:cs typeface="Fanan" pitchFamily="2" charset="-78"/>
            </a:rPr>
            <a:t>متلازمة رؤية الحاسب</a:t>
          </a:r>
        </a:p>
      </dgm:t>
    </dgm:pt>
    <dgm:pt modelId="{86E1CF99-E2C1-4F88-A3FC-E1172CAE7DD8}" type="parTrans" cxnId="{FEF9F532-E9AA-4515-B69C-08FCE1A59EAD}">
      <dgm:prSet/>
      <dgm:spPr/>
      <dgm:t>
        <a:bodyPr/>
        <a:lstStyle/>
        <a:p>
          <a:pPr rtl="1"/>
          <a:endParaRPr lang="ar-SA" sz="2000">
            <a:cs typeface="Fanan" pitchFamily="2" charset="-78"/>
          </a:endParaRPr>
        </a:p>
      </dgm:t>
    </dgm:pt>
    <dgm:pt modelId="{50334190-E5D8-430A-ACC9-5B26FB8C9FB1}" type="sibTrans" cxnId="{FEF9F532-E9AA-4515-B69C-08FCE1A59EAD}">
      <dgm:prSet/>
      <dgm:spPr/>
      <dgm:t>
        <a:bodyPr/>
        <a:lstStyle/>
        <a:p>
          <a:pPr rtl="1"/>
          <a:endParaRPr lang="ar-SA" sz="2000">
            <a:cs typeface="Fanan" pitchFamily="2" charset="-78"/>
          </a:endParaRPr>
        </a:p>
      </dgm:t>
    </dgm:pt>
    <dgm:pt modelId="{DA59EC69-740C-417D-97CA-C59A2ADFBEDB}">
      <dgm:prSet phldrT="[نص]" custT="1"/>
      <dgm:spPr>
        <a:solidFill>
          <a:schemeClr val="tx1">
            <a:lumMod val="95000"/>
            <a:lumOff val="5000"/>
            <a:alpha val="50000"/>
          </a:schemeClr>
        </a:solidFill>
      </dgm:spPr>
      <dgm:t>
        <a:bodyPr/>
        <a:lstStyle/>
        <a:p>
          <a:pPr rtl="1"/>
          <a:r>
            <a:rPr lang="ar-SA" sz="2800" dirty="0">
              <a:solidFill>
                <a:schemeClr val="bg1"/>
              </a:solidFill>
              <a:cs typeface="Fanan" pitchFamily="2" charset="-78"/>
            </a:rPr>
            <a:t>الإرهاق الجسدي</a:t>
          </a:r>
        </a:p>
      </dgm:t>
    </dgm:pt>
    <dgm:pt modelId="{43918636-2B37-47F3-9EE1-9E554A2E612A}" type="parTrans" cxnId="{CC49EBC4-FCA5-4984-95A4-489DCBC0FC57}">
      <dgm:prSet/>
      <dgm:spPr/>
      <dgm:t>
        <a:bodyPr/>
        <a:lstStyle/>
        <a:p>
          <a:pPr rtl="1"/>
          <a:endParaRPr lang="ar-SA" sz="2000">
            <a:cs typeface="Fanan" pitchFamily="2" charset="-78"/>
          </a:endParaRPr>
        </a:p>
      </dgm:t>
    </dgm:pt>
    <dgm:pt modelId="{E1429BF3-FF0B-40B6-9A7C-337C11C2AE61}" type="sibTrans" cxnId="{CC49EBC4-FCA5-4984-95A4-489DCBC0FC57}">
      <dgm:prSet/>
      <dgm:spPr/>
      <dgm:t>
        <a:bodyPr/>
        <a:lstStyle/>
        <a:p>
          <a:pPr rtl="1"/>
          <a:endParaRPr lang="ar-SA" sz="2000">
            <a:cs typeface="Fanan" pitchFamily="2" charset="-78"/>
          </a:endParaRPr>
        </a:p>
      </dgm:t>
    </dgm:pt>
    <dgm:pt modelId="{03C4C10D-4ADF-4472-A44C-3C603DE046BB}">
      <dgm:prSet phldrT="[نص]" custT="1"/>
      <dgm:spPr>
        <a:solidFill>
          <a:schemeClr val="accent5">
            <a:lumMod val="50000"/>
            <a:alpha val="50000"/>
          </a:schemeClr>
        </a:solidFill>
      </dgm:spPr>
      <dgm:t>
        <a:bodyPr/>
        <a:lstStyle/>
        <a:p>
          <a:pPr rtl="1"/>
          <a:r>
            <a:rPr lang="ar-SA" sz="2800" dirty="0">
              <a:solidFill>
                <a:schemeClr val="bg1"/>
              </a:solidFill>
              <a:cs typeface="Fanan" pitchFamily="2" charset="-78"/>
            </a:rPr>
            <a:t>الاستخدام المفرط للهواتف الذكية والأجهزة اللوحية</a:t>
          </a:r>
        </a:p>
      </dgm:t>
    </dgm:pt>
    <dgm:pt modelId="{9C7D7C33-5233-40ED-957D-E5430619C519}" type="parTrans" cxnId="{FE01232F-DED7-4DC6-8DE6-D7E5930CCE5B}">
      <dgm:prSet/>
      <dgm:spPr/>
      <dgm:t>
        <a:bodyPr/>
        <a:lstStyle/>
        <a:p>
          <a:pPr rtl="1"/>
          <a:endParaRPr lang="ar-SA" sz="2000">
            <a:cs typeface="Fanan" pitchFamily="2" charset="-78"/>
          </a:endParaRPr>
        </a:p>
      </dgm:t>
    </dgm:pt>
    <dgm:pt modelId="{BC625724-087C-4873-9963-791F5F15CA82}" type="sibTrans" cxnId="{FE01232F-DED7-4DC6-8DE6-D7E5930CCE5B}">
      <dgm:prSet/>
      <dgm:spPr/>
      <dgm:t>
        <a:bodyPr/>
        <a:lstStyle/>
        <a:p>
          <a:pPr rtl="1"/>
          <a:endParaRPr lang="ar-SA" sz="2000">
            <a:cs typeface="Fanan" pitchFamily="2" charset="-78"/>
          </a:endParaRPr>
        </a:p>
      </dgm:t>
    </dgm:pt>
    <dgm:pt modelId="{0EF5F7B9-FEBD-4065-BB11-A0C3750B9E3B}">
      <dgm:prSet phldrT="[نص]" custT="1"/>
      <dgm:spPr>
        <a:solidFill>
          <a:schemeClr val="accent6">
            <a:lumMod val="50000"/>
            <a:alpha val="50000"/>
          </a:schemeClr>
        </a:solidFill>
      </dgm:spPr>
      <dgm:t>
        <a:bodyPr/>
        <a:lstStyle/>
        <a:p>
          <a:pPr rtl="1"/>
          <a:r>
            <a:rPr lang="ar-SA" sz="2800" dirty="0">
              <a:solidFill>
                <a:schemeClr val="bg1"/>
              </a:solidFill>
              <a:cs typeface="Fanan" pitchFamily="2" charset="-78"/>
            </a:rPr>
            <a:t>الأثر النفسي</a:t>
          </a:r>
        </a:p>
      </dgm:t>
    </dgm:pt>
    <dgm:pt modelId="{D5B5E307-8F64-4BC9-AAA8-0736BB9B0028}" type="parTrans" cxnId="{E05A5CA0-61A4-4ABA-AB0D-70FDB2D81FC2}">
      <dgm:prSet/>
      <dgm:spPr/>
      <dgm:t>
        <a:bodyPr/>
        <a:lstStyle/>
        <a:p>
          <a:pPr rtl="1"/>
          <a:endParaRPr lang="ar-SA" sz="2000">
            <a:cs typeface="Fanan" pitchFamily="2" charset="-78"/>
          </a:endParaRPr>
        </a:p>
      </dgm:t>
    </dgm:pt>
    <dgm:pt modelId="{8D0F86AE-C6B6-4EB7-8CA4-4ACCC00388C1}" type="sibTrans" cxnId="{E05A5CA0-61A4-4ABA-AB0D-70FDB2D81FC2}">
      <dgm:prSet/>
      <dgm:spPr/>
      <dgm:t>
        <a:bodyPr/>
        <a:lstStyle/>
        <a:p>
          <a:pPr rtl="1"/>
          <a:endParaRPr lang="ar-SA" sz="2000">
            <a:cs typeface="Fanan" pitchFamily="2" charset="-78"/>
          </a:endParaRPr>
        </a:p>
      </dgm:t>
    </dgm:pt>
    <dgm:pt modelId="{5625287F-88D3-4BDE-BF28-68B3755F41C9}">
      <dgm:prSet custT="1"/>
      <dgm:spPr>
        <a:solidFill>
          <a:schemeClr val="accent4">
            <a:lumMod val="50000"/>
            <a:alpha val="50000"/>
          </a:schemeClr>
        </a:solidFill>
      </dgm:spPr>
      <dgm:t>
        <a:bodyPr/>
        <a:lstStyle/>
        <a:p>
          <a:pPr rtl="1"/>
          <a:r>
            <a:rPr lang="ar-SA" sz="2800" dirty="0">
              <a:solidFill>
                <a:schemeClr val="bg1"/>
              </a:solidFill>
              <a:cs typeface="Fanan" pitchFamily="2" charset="-78"/>
            </a:rPr>
            <a:t>آلام الأصابع والعضلات</a:t>
          </a:r>
        </a:p>
      </dgm:t>
    </dgm:pt>
    <dgm:pt modelId="{124FE3A0-3705-4B6F-A469-010282E1CD9F}" type="parTrans" cxnId="{C0B2D7C6-60FB-4DD0-8AA6-4C9213EC8A37}">
      <dgm:prSet/>
      <dgm:spPr/>
      <dgm:t>
        <a:bodyPr/>
        <a:lstStyle/>
        <a:p>
          <a:pPr rtl="1"/>
          <a:endParaRPr lang="ar-SA" sz="2000">
            <a:cs typeface="Fanan" pitchFamily="2" charset="-78"/>
          </a:endParaRPr>
        </a:p>
      </dgm:t>
    </dgm:pt>
    <dgm:pt modelId="{C4874AC5-E449-480F-BE9B-8CEDEC8E1C2B}" type="sibTrans" cxnId="{C0B2D7C6-60FB-4DD0-8AA6-4C9213EC8A37}">
      <dgm:prSet/>
      <dgm:spPr/>
      <dgm:t>
        <a:bodyPr/>
        <a:lstStyle/>
        <a:p>
          <a:pPr rtl="1"/>
          <a:endParaRPr lang="ar-SA" sz="2000">
            <a:cs typeface="Fanan" pitchFamily="2" charset="-78"/>
          </a:endParaRPr>
        </a:p>
      </dgm:t>
    </dgm:pt>
    <dgm:pt modelId="{5049F77C-52EF-4692-9113-42A55A2AE4ED}">
      <dgm:prSet custT="1"/>
      <dgm:spPr>
        <a:solidFill>
          <a:schemeClr val="accent2">
            <a:lumMod val="50000"/>
            <a:alpha val="50000"/>
          </a:schemeClr>
        </a:solidFill>
      </dgm:spPr>
      <dgm:t>
        <a:bodyPr/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chemeClr val="bg1"/>
              </a:solidFill>
              <a:latin typeface="Calibri" panose="020F0502020204030204"/>
              <a:ea typeface="+mn-ea"/>
              <a:cs typeface="Fanan" pitchFamily="2" charset="-78"/>
            </a:rPr>
            <a:t>الأثر الاجتماعي</a:t>
          </a:r>
        </a:p>
      </dgm:t>
    </dgm:pt>
    <dgm:pt modelId="{4F88A2F9-1818-47A4-B0B7-651AC792EE9B}" type="parTrans" cxnId="{52C3A1C3-14AA-4A1C-B45D-A7D2C4FC25AD}">
      <dgm:prSet/>
      <dgm:spPr/>
      <dgm:t>
        <a:bodyPr/>
        <a:lstStyle/>
        <a:p>
          <a:pPr rtl="1"/>
          <a:endParaRPr lang="ar-SA"/>
        </a:p>
      </dgm:t>
    </dgm:pt>
    <dgm:pt modelId="{1183959C-B0D5-4CE0-AFC9-17453084BA50}" type="sibTrans" cxnId="{52C3A1C3-14AA-4A1C-B45D-A7D2C4FC25AD}">
      <dgm:prSet/>
      <dgm:spPr/>
      <dgm:t>
        <a:bodyPr/>
        <a:lstStyle/>
        <a:p>
          <a:pPr rtl="1"/>
          <a:endParaRPr lang="ar-SA"/>
        </a:p>
      </dgm:t>
    </dgm:pt>
    <dgm:pt modelId="{D8425700-8BBB-4EC0-8B67-01C7A6118D73}" type="pres">
      <dgm:prSet presAssocID="{E9110452-A9DF-425C-94B3-53B65B85DB91}" presName="Name0" presStyleCnt="0">
        <dgm:presLayoutVars>
          <dgm:dir/>
          <dgm:resizeHandles val="exact"/>
        </dgm:presLayoutVars>
      </dgm:prSet>
      <dgm:spPr/>
    </dgm:pt>
    <dgm:pt modelId="{7038BF5A-24D3-4553-A7BD-6AD576DA3467}" type="pres">
      <dgm:prSet presAssocID="{E3B23E74-DBC1-435F-AA1A-B0E069037403}" presName="Name5" presStyleLbl="vennNode1" presStyleIdx="0" presStyleCnt="6">
        <dgm:presLayoutVars>
          <dgm:bulletEnabled val="1"/>
        </dgm:presLayoutVars>
      </dgm:prSet>
      <dgm:spPr/>
    </dgm:pt>
    <dgm:pt modelId="{38DBC57F-F5D3-4E21-8964-07399E919FA3}" type="pres">
      <dgm:prSet presAssocID="{50334190-E5D8-430A-ACC9-5B26FB8C9FB1}" presName="space" presStyleCnt="0"/>
      <dgm:spPr/>
    </dgm:pt>
    <dgm:pt modelId="{59C44EEA-9857-4100-AAF2-2C0441A43517}" type="pres">
      <dgm:prSet presAssocID="{DA59EC69-740C-417D-97CA-C59A2ADFBEDB}" presName="Name5" presStyleLbl="vennNode1" presStyleIdx="1" presStyleCnt="6">
        <dgm:presLayoutVars>
          <dgm:bulletEnabled val="1"/>
        </dgm:presLayoutVars>
      </dgm:prSet>
      <dgm:spPr/>
    </dgm:pt>
    <dgm:pt modelId="{B6094BCF-4961-41D6-86CF-1CCF273A2BAA}" type="pres">
      <dgm:prSet presAssocID="{E1429BF3-FF0B-40B6-9A7C-337C11C2AE61}" presName="space" presStyleCnt="0"/>
      <dgm:spPr/>
    </dgm:pt>
    <dgm:pt modelId="{83F235F5-9484-4B33-B9AA-2BBA301FE002}" type="pres">
      <dgm:prSet presAssocID="{5625287F-88D3-4BDE-BF28-68B3755F41C9}" presName="Name5" presStyleLbl="vennNode1" presStyleIdx="2" presStyleCnt="6">
        <dgm:presLayoutVars>
          <dgm:bulletEnabled val="1"/>
        </dgm:presLayoutVars>
      </dgm:prSet>
      <dgm:spPr/>
    </dgm:pt>
    <dgm:pt modelId="{275F46A6-759B-4A26-9DD9-060CF47F70BF}" type="pres">
      <dgm:prSet presAssocID="{C4874AC5-E449-480F-BE9B-8CEDEC8E1C2B}" presName="space" presStyleCnt="0"/>
      <dgm:spPr/>
    </dgm:pt>
    <dgm:pt modelId="{2514BEB9-342C-4AAA-9B58-915C6E364B7E}" type="pres">
      <dgm:prSet presAssocID="{03C4C10D-4ADF-4472-A44C-3C603DE046BB}" presName="Name5" presStyleLbl="vennNode1" presStyleIdx="3" presStyleCnt="6">
        <dgm:presLayoutVars>
          <dgm:bulletEnabled val="1"/>
        </dgm:presLayoutVars>
      </dgm:prSet>
      <dgm:spPr/>
    </dgm:pt>
    <dgm:pt modelId="{74A3DE91-E2BF-49DA-A359-A36F7EDCC501}" type="pres">
      <dgm:prSet presAssocID="{BC625724-087C-4873-9963-791F5F15CA82}" presName="space" presStyleCnt="0"/>
      <dgm:spPr/>
    </dgm:pt>
    <dgm:pt modelId="{50DA8C12-897C-4328-826B-BDE018619C04}" type="pres">
      <dgm:prSet presAssocID="{0EF5F7B9-FEBD-4065-BB11-A0C3750B9E3B}" presName="Name5" presStyleLbl="vennNode1" presStyleIdx="4" presStyleCnt="6">
        <dgm:presLayoutVars>
          <dgm:bulletEnabled val="1"/>
        </dgm:presLayoutVars>
      </dgm:prSet>
      <dgm:spPr/>
    </dgm:pt>
    <dgm:pt modelId="{CB0C25F5-8E90-4D08-9CCC-53473562794B}" type="pres">
      <dgm:prSet presAssocID="{8D0F86AE-C6B6-4EB7-8CA4-4ACCC00388C1}" presName="space" presStyleCnt="0"/>
      <dgm:spPr/>
    </dgm:pt>
    <dgm:pt modelId="{FF243C49-A645-4FEE-8BCC-2976E178A064}" type="pres">
      <dgm:prSet presAssocID="{5049F77C-52EF-4692-9113-42A55A2AE4ED}" presName="Name5" presStyleLbl="vennNode1" presStyleIdx="5" presStyleCnt="6">
        <dgm:presLayoutVars>
          <dgm:bulletEnabled val="1"/>
        </dgm:presLayoutVars>
      </dgm:prSet>
      <dgm:spPr/>
    </dgm:pt>
  </dgm:ptLst>
  <dgm:cxnLst>
    <dgm:cxn modelId="{34F42510-3FCE-444E-AD26-595D1C4DCB82}" type="presOf" srcId="{5049F77C-52EF-4692-9113-42A55A2AE4ED}" destId="{FF243C49-A645-4FEE-8BCC-2976E178A064}" srcOrd="0" destOrd="0" presId="urn:microsoft.com/office/officeart/2005/8/layout/venn3"/>
    <dgm:cxn modelId="{55236622-0F15-4C27-AFB9-6811FAA8393E}" type="presOf" srcId="{E9110452-A9DF-425C-94B3-53B65B85DB91}" destId="{D8425700-8BBB-4EC0-8B67-01C7A6118D73}" srcOrd="0" destOrd="0" presId="urn:microsoft.com/office/officeart/2005/8/layout/venn3"/>
    <dgm:cxn modelId="{FE01232F-DED7-4DC6-8DE6-D7E5930CCE5B}" srcId="{E9110452-A9DF-425C-94B3-53B65B85DB91}" destId="{03C4C10D-4ADF-4472-A44C-3C603DE046BB}" srcOrd="3" destOrd="0" parTransId="{9C7D7C33-5233-40ED-957D-E5430619C519}" sibTransId="{BC625724-087C-4873-9963-791F5F15CA82}"/>
    <dgm:cxn modelId="{FEF9F532-E9AA-4515-B69C-08FCE1A59EAD}" srcId="{E9110452-A9DF-425C-94B3-53B65B85DB91}" destId="{E3B23E74-DBC1-435F-AA1A-B0E069037403}" srcOrd="0" destOrd="0" parTransId="{86E1CF99-E2C1-4F88-A3FC-E1172CAE7DD8}" sibTransId="{50334190-E5D8-430A-ACC9-5B26FB8C9FB1}"/>
    <dgm:cxn modelId="{1F64E235-46BD-48D0-A135-AAD554FDE7D4}" type="presOf" srcId="{DA59EC69-740C-417D-97CA-C59A2ADFBEDB}" destId="{59C44EEA-9857-4100-AAF2-2C0441A43517}" srcOrd="0" destOrd="0" presId="urn:microsoft.com/office/officeart/2005/8/layout/venn3"/>
    <dgm:cxn modelId="{FFAF2D64-4D25-4E15-8063-B6047EDE3716}" type="presOf" srcId="{E3B23E74-DBC1-435F-AA1A-B0E069037403}" destId="{7038BF5A-24D3-4553-A7BD-6AD576DA3467}" srcOrd="0" destOrd="0" presId="urn:microsoft.com/office/officeart/2005/8/layout/venn3"/>
    <dgm:cxn modelId="{05BD047A-37FE-4CB7-B127-71CC99FC507B}" type="presOf" srcId="{5625287F-88D3-4BDE-BF28-68B3755F41C9}" destId="{83F235F5-9484-4B33-B9AA-2BBA301FE002}" srcOrd="0" destOrd="0" presId="urn:microsoft.com/office/officeart/2005/8/layout/venn3"/>
    <dgm:cxn modelId="{E05A5CA0-61A4-4ABA-AB0D-70FDB2D81FC2}" srcId="{E9110452-A9DF-425C-94B3-53B65B85DB91}" destId="{0EF5F7B9-FEBD-4065-BB11-A0C3750B9E3B}" srcOrd="4" destOrd="0" parTransId="{D5B5E307-8F64-4BC9-AAA8-0736BB9B0028}" sibTransId="{8D0F86AE-C6B6-4EB7-8CA4-4ACCC00388C1}"/>
    <dgm:cxn modelId="{0FEAB7B6-8CE9-4BDE-95BA-2E51A39C1506}" type="presOf" srcId="{03C4C10D-4ADF-4472-A44C-3C603DE046BB}" destId="{2514BEB9-342C-4AAA-9B58-915C6E364B7E}" srcOrd="0" destOrd="0" presId="urn:microsoft.com/office/officeart/2005/8/layout/venn3"/>
    <dgm:cxn modelId="{52C3A1C3-14AA-4A1C-B45D-A7D2C4FC25AD}" srcId="{E9110452-A9DF-425C-94B3-53B65B85DB91}" destId="{5049F77C-52EF-4692-9113-42A55A2AE4ED}" srcOrd="5" destOrd="0" parTransId="{4F88A2F9-1818-47A4-B0B7-651AC792EE9B}" sibTransId="{1183959C-B0D5-4CE0-AFC9-17453084BA50}"/>
    <dgm:cxn modelId="{CC49EBC4-FCA5-4984-95A4-489DCBC0FC57}" srcId="{E9110452-A9DF-425C-94B3-53B65B85DB91}" destId="{DA59EC69-740C-417D-97CA-C59A2ADFBEDB}" srcOrd="1" destOrd="0" parTransId="{43918636-2B37-47F3-9EE1-9E554A2E612A}" sibTransId="{E1429BF3-FF0B-40B6-9A7C-337C11C2AE61}"/>
    <dgm:cxn modelId="{C0B2D7C6-60FB-4DD0-8AA6-4C9213EC8A37}" srcId="{E9110452-A9DF-425C-94B3-53B65B85DB91}" destId="{5625287F-88D3-4BDE-BF28-68B3755F41C9}" srcOrd="2" destOrd="0" parTransId="{124FE3A0-3705-4B6F-A469-010282E1CD9F}" sibTransId="{C4874AC5-E449-480F-BE9B-8CEDEC8E1C2B}"/>
    <dgm:cxn modelId="{8BC08AD3-82EE-4CED-8101-01450DC3B397}" type="presOf" srcId="{0EF5F7B9-FEBD-4065-BB11-A0C3750B9E3B}" destId="{50DA8C12-897C-4328-826B-BDE018619C04}" srcOrd="0" destOrd="0" presId="urn:microsoft.com/office/officeart/2005/8/layout/venn3"/>
    <dgm:cxn modelId="{0BAE24AE-4E19-45FF-83A0-FF35F62B4A0D}" type="presParOf" srcId="{D8425700-8BBB-4EC0-8B67-01C7A6118D73}" destId="{7038BF5A-24D3-4553-A7BD-6AD576DA3467}" srcOrd="0" destOrd="0" presId="urn:microsoft.com/office/officeart/2005/8/layout/venn3"/>
    <dgm:cxn modelId="{8162054B-9D3B-4BAB-9C15-B853230E0E02}" type="presParOf" srcId="{D8425700-8BBB-4EC0-8B67-01C7A6118D73}" destId="{38DBC57F-F5D3-4E21-8964-07399E919FA3}" srcOrd="1" destOrd="0" presId="urn:microsoft.com/office/officeart/2005/8/layout/venn3"/>
    <dgm:cxn modelId="{FE372A03-4A1B-4589-8506-0880B08D226B}" type="presParOf" srcId="{D8425700-8BBB-4EC0-8B67-01C7A6118D73}" destId="{59C44EEA-9857-4100-AAF2-2C0441A43517}" srcOrd="2" destOrd="0" presId="urn:microsoft.com/office/officeart/2005/8/layout/venn3"/>
    <dgm:cxn modelId="{0F380679-6995-48DB-A20B-AA87238DC36D}" type="presParOf" srcId="{D8425700-8BBB-4EC0-8B67-01C7A6118D73}" destId="{B6094BCF-4961-41D6-86CF-1CCF273A2BAA}" srcOrd="3" destOrd="0" presId="urn:microsoft.com/office/officeart/2005/8/layout/venn3"/>
    <dgm:cxn modelId="{512E4675-AE96-4A50-BD25-AD5F65512EA1}" type="presParOf" srcId="{D8425700-8BBB-4EC0-8B67-01C7A6118D73}" destId="{83F235F5-9484-4B33-B9AA-2BBA301FE002}" srcOrd="4" destOrd="0" presId="urn:microsoft.com/office/officeart/2005/8/layout/venn3"/>
    <dgm:cxn modelId="{C0CA6899-96F4-41AC-BCC3-74E0371B8382}" type="presParOf" srcId="{D8425700-8BBB-4EC0-8B67-01C7A6118D73}" destId="{275F46A6-759B-4A26-9DD9-060CF47F70BF}" srcOrd="5" destOrd="0" presId="urn:microsoft.com/office/officeart/2005/8/layout/venn3"/>
    <dgm:cxn modelId="{32093DE4-B42D-484F-B8DB-F56EC15C2854}" type="presParOf" srcId="{D8425700-8BBB-4EC0-8B67-01C7A6118D73}" destId="{2514BEB9-342C-4AAA-9B58-915C6E364B7E}" srcOrd="6" destOrd="0" presId="urn:microsoft.com/office/officeart/2005/8/layout/venn3"/>
    <dgm:cxn modelId="{6F7384BC-471D-41F2-9758-C8B06D50700C}" type="presParOf" srcId="{D8425700-8BBB-4EC0-8B67-01C7A6118D73}" destId="{74A3DE91-E2BF-49DA-A359-A36F7EDCC501}" srcOrd="7" destOrd="0" presId="urn:microsoft.com/office/officeart/2005/8/layout/venn3"/>
    <dgm:cxn modelId="{8DD33CF6-3ACD-4B22-AA8A-F21B0DC225CF}" type="presParOf" srcId="{D8425700-8BBB-4EC0-8B67-01C7A6118D73}" destId="{50DA8C12-897C-4328-826B-BDE018619C04}" srcOrd="8" destOrd="0" presId="urn:microsoft.com/office/officeart/2005/8/layout/venn3"/>
    <dgm:cxn modelId="{378541A6-F376-46A3-8102-4BA774F21AC7}" type="presParOf" srcId="{D8425700-8BBB-4EC0-8B67-01C7A6118D73}" destId="{CB0C25F5-8E90-4D08-9CCC-53473562794B}" srcOrd="9" destOrd="0" presId="urn:microsoft.com/office/officeart/2005/8/layout/venn3"/>
    <dgm:cxn modelId="{AC673197-9614-4221-BB28-AD39BE405876}" type="presParOf" srcId="{D8425700-8BBB-4EC0-8B67-01C7A6118D73}" destId="{FF243C49-A645-4FEE-8BCC-2976E178A064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3C2DC3-E186-4929-91CB-3D46508E3B56}" type="doc">
      <dgm:prSet loTypeId="urn:microsoft.com/office/officeart/2005/8/layout/venn3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732C6EBA-93A2-4956-B613-C2E8F281EF56}">
      <dgm:prSet phldrT="[نص]" custT="1"/>
      <dgm:spPr/>
      <dgm:t>
        <a:bodyPr/>
        <a:lstStyle/>
        <a:p>
          <a:pPr rtl="1"/>
          <a:r>
            <a:rPr lang="ar-SA" sz="280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الغثيان</a:t>
          </a:r>
          <a:endParaRPr lang="ar-SA" sz="2800" dirty="0">
            <a:solidFill>
              <a:srgbClr val="44546A"/>
            </a:solidFill>
          </a:endParaRPr>
        </a:p>
      </dgm:t>
    </dgm:pt>
    <dgm:pt modelId="{7F7209C2-DFE5-41B1-B04F-13D4AF4EFE18}" type="parTrans" cxnId="{36B9E4C0-9834-4CB3-AE34-F095ECDB398A}">
      <dgm:prSet/>
      <dgm:spPr/>
      <dgm:t>
        <a:bodyPr/>
        <a:lstStyle/>
        <a:p>
          <a:pPr rtl="1"/>
          <a:endParaRPr lang="ar-SA">
            <a:solidFill>
              <a:srgbClr val="44546A"/>
            </a:solidFill>
          </a:endParaRPr>
        </a:p>
      </dgm:t>
    </dgm:pt>
    <dgm:pt modelId="{AC46904A-8E77-479C-B492-7CA224DCD665}" type="sibTrans" cxnId="{36B9E4C0-9834-4CB3-AE34-F095ECDB398A}">
      <dgm:prSet/>
      <dgm:spPr/>
      <dgm:t>
        <a:bodyPr/>
        <a:lstStyle/>
        <a:p>
          <a:pPr rtl="1"/>
          <a:endParaRPr lang="ar-SA">
            <a:solidFill>
              <a:srgbClr val="44546A"/>
            </a:solidFill>
          </a:endParaRPr>
        </a:p>
      </dgm:t>
    </dgm:pt>
    <dgm:pt modelId="{B32E2520-1B50-4A88-9EC9-E09AB1575D21}">
      <dgm:prSet phldrT="[نص]" custT="1"/>
      <dgm:spPr/>
      <dgm:t>
        <a:bodyPr/>
        <a:lstStyle/>
        <a:p>
          <a:pPr rtl="1"/>
          <a:r>
            <a:rPr lang="ar-SA" sz="280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جفاف العينين</a:t>
          </a:r>
          <a:endParaRPr lang="ar-SA" sz="2800" dirty="0">
            <a:solidFill>
              <a:srgbClr val="44546A"/>
            </a:solidFill>
          </a:endParaRPr>
        </a:p>
      </dgm:t>
    </dgm:pt>
    <dgm:pt modelId="{580A34C5-3325-4E0F-8DAD-DF6C8DD6B9FF}" type="parTrans" cxnId="{1CF12E55-AC96-4D34-B003-E57D598EEFE8}">
      <dgm:prSet/>
      <dgm:spPr/>
      <dgm:t>
        <a:bodyPr/>
        <a:lstStyle/>
        <a:p>
          <a:pPr rtl="1"/>
          <a:endParaRPr lang="ar-SA">
            <a:solidFill>
              <a:srgbClr val="44546A"/>
            </a:solidFill>
          </a:endParaRPr>
        </a:p>
      </dgm:t>
    </dgm:pt>
    <dgm:pt modelId="{ADED7CB2-7930-4663-95A4-FAF01C7D5D94}" type="sibTrans" cxnId="{1CF12E55-AC96-4D34-B003-E57D598EEFE8}">
      <dgm:prSet/>
      <dgm:spPr/>
      <dgm:t>
        <a:bodyPr/>
        <a:lstStyle/>
        <a:p>
          <a:pPr rtl="1"/>
          <a:endParaRPr lang="ar-SA">
            <a:solidFill>
              <a:srgbClr val="44546A"/>
            </a:solidFill>
          </a:endParaRPr>
        </a:p>
      </dgm:t>
    </dgm:pt>
    <dgm:pt modelId="{75DF25B7-44CB-48F9-9CB9-D72A5FF3335A}">
      <dgm:prSet phldrT="[نص]" custT="1"/>
      <dgm:spPr/>
      <dgm:t>
        <a:bodyPr/>
        <a:lstStyle/>
        <a:p>
          <a:pPr rtl="1"/>
          <a:r>
            <a:rPr lang="ar-SA" sz="280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الألم</a:t>
          </a:r>
          <a:endParaRPr lang="ar-SA" sz="2800" dirty="0">
            <a:solidFill>
              <a:srgbClr val="44546A"/>
            </a:solidFill>
          </a:endParaRPr>
        </a:p>
      </dgm:t>
    </dgm:pt>
    <dgm:pt modelId="{6D9AE65B-E2F8-45DB-B115-0A5B3397F986}" type="parTrans" cxnId="{1D926838-DC9C-4077-9D68-1CCC54F5BC14}">
      <dgm:prSet/>
      <dgm:spPr/>
      <dgm:t>
        <a:bodyPr/>
        <a:lstStyle/>
        <a:p>
          <a:pPr rtl="1"/>
          <a:endParaRPr lang="ar-SA">
            <a:solidFill>
              <a:srgbClr val="44546A"/>
            </a:solidFill>
          </a:endParaRPr>
        </a:p>
      </dgm:t>
    </dgm:pt>
    <dgm:pt modelId="{E54D1C3B-8192-4F4B-B3A7-7B328F1D5926}" type="sibTrans" cxnId="{1D926838-DC9C-4077-9D68-1CCC54F5BC14}">
      <dgm:prSet/>
      <dgm:spPr/>
      <dgm:t>
        <a:bodyPr/>
        <a:lstStyle/>
        <a:p>
          <a:pPr rtl="1"/>
          <a:endParaRPr lang="ar-SA">
            <a:solidFill>
              <a:srgbClr val="44546A"/>
            </a:solidFill>
          </a:endParaRPr>
        </a:p>
      </dgm:t>
    </dgm:pt>
    <dgm:pt modelId="{DF84A1E5-976D-4E68-8914-8125EE07D799}">
      <dgm:prSet phldrT="[نص]" custT="1"/>
      <dgm:spPr/>
      <dgm:t>
        <a:bodyPr/>
        <a:lstStyle/>
        <a:p>
          <a:pPr rtl="1"/>
          <a:r>
            <a:rPr lang="ar-SA" sz="280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الصداع</a:t>
          </a:r>
          <a:endParaRPr lang="ar-SA" sz="4800" dirty="0">
            <a:solidFill>
              <a:srgbClr val="44546A"/>
            </a:solidFill>
          </a:endParaRPr>
        </a:p>
      </dgm:t>
    </dgm:pt>
    <dgm:pt modelId="{253B612A-4E75-4375-9B32-1CB82F6FD6D1}" type="parTrans" cxnId="{7EC9B2AD-F0C3-4881-B0B9-9E891F7CE4AF}">
      <dgm:prSet/>
      <dgm:spPr/>
      <dgm:t>
        <a:bodyPr/>
        <a:lstStyle/>
        <a:p>
          <a:pPr rtl="1"/>
          <a:endParaRPr lang="ar-SA">
            <a:solidFill>
              <a:srgbClr val="44546A"/>
            </a:solidFill>
          </a:endParaRPr>
        </a:p>
      </dgm:t>
    </dgm:pt>
    <dgm:pt modelId="{39402F73-C75B-414E-BBFC-6A45CB92505A}" type="sibTrans" cxnId="{7EC9B2AD-F0C3-4881-B0B9-9E891F7CE4AF}">
      <dgm:prSet/>
      <dgm:spPr/>
      <dgm:t>
        <a:bodyPr/>
        <a:lstStyle/>
        <a:p>
          <a:pPr rtl="1"/>
          <a:endParaRPr lang="ar-SA">
            <a:solidFill>
              <a:srgbClr val="44546A"/>
            </a:solidFill>
          </a:endParaRPr>
        </a:p>
      </dgm:t>
    </dgm:pt>
    <dgm:pt modelId="{0DAC0F2E-76E3-40D2-AE0C-E670A38491A7}" type="pres">
      <dgm:prSet presAssocID="{783C2DC3-E186-4929-91CB-3D46508E3B56}" presName="Name0" presStyleCnt="0">
        <dgm:presLayoutVars>
          <dgm:dir/>
          <dgm:resizeHandles val="exact"/>
        </dgm:presLayoutVars>
      </dgm:prSet>
      <dgm:spPr/>
    </dgm:pt>
    <dgm:pt modelId="{4004C899-30FA-4A4B-B20E-24672F8E1DC3}" type="pres">
      <dgm:prSet presAssocID="{732C6EBA-93A2-4956-B613-C2E8F281EF56}" presName="Name5" presStyleLbl="vennNode1" presStyleIdx="0" presStyleCnt="4">
        <dgm:presLayoutVars>
          <dgm:bulletEnabled val="1"/>
        </dgm:presLayoutVars>
      </dgm:prSet>
      <dgm:spPr/>
    </dgm:pt>
    <dgm:pt modelId="{B8A4DB70-17AD-4520-A01E-A78A770620AF}" type="pres">
      <dgm:prSet presAssocID="{AC46904A-8E77-479C-B492-7CA224DCD665}" presName="space" presStyleCnt="0"/>
      <dgm:spPr/>
    </dgm:pt>
    <dgm:pt modelId="{8E518958-5082-4109-A499-909207D44B41}" type="pres">
      <dgm:prSet presAssocID="{B32E2520-1B50-4A88-9EC9-E09AB1575D21}" presName="Name5" presStyleLbl="vennNode1" presStyleIdx="1" presStyleCnt="4">
        <dgm:presLayoutVars>
          <dgm:bulletEnabled val="1"/>
        </dgm:presLayoutVars>
      </dgm:prSet>
      <dgm:spPr/>
    </dgm:pt>
    <dgm:pt modelId="{9769927C-F6E7-41D8-925F-5D04A17A0836}" type="pres">
      <dgm:prSet presAssocID="{ADED7CB2-7930-4663-95A4-FAF01C7D5D94}" presName="space" presStyleCnt="0"/>
      <dgm:spPr/>
    </dgm:pt>
    <dgm:pt modelId="{3269366F-C6C8-4ADF-8659-1B7FC6BBA433}" type="pres">
      <dgm:prSet presAssocID="{75DF25B7-44CB-48F9-9CB9-D72A5FF3335A}" presName="Name5" presStyleLbl="vennNode1" presStyleIdx="2" presStyleCnt="4">
        <dgm:presLayoutVars>
          <dgm:bulletEnabled val="1"/>
        </dgm:presLayoutVars>
      </dgm:prSet>
      <dgm:spPr/>
    </dgm:pt>
    <dgm:pt modelId="{11CB8AC4-8582-49DD-9CE7-D9ADFC78B24F}" type="pres">
      <dgm:prSet presAssocID="{E54D1C3B-8192-4F4B-B3A7-7B328F1D5926}" presName="space" presStyleCnt="0"/>
      <dgm:spPr/>
    </dgm:pt>
    <dgm:pt modelId="{311167A6-2437-4A57-97A3-900FD31DF1DA}" type="pres">
      <dgm:prSet presAssocID="{DF84A1E5-976D-4E68-8914-8125EE07D799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1D926838-DC9C-4077-9D68-1CCC54F5BC14}" srcId="{783C2DC3-E186-4929-91CB-3D46508E3B56}" destId="{75DF25B7-44CB-48F9-9CB9-D72A5FF3335A}" srcOrd="2" destOrd="0" parTransId="{6D9AE65B-E2F8-45DB-B115-0A5B3397F986}" sibTransId="{E54D1C3B-8192-4F4B-B3A7-7B328F1D5926}"/>
    <dgm:cxn modelId="{6FD20D5B-B37D-4705-A824-975728EB8D24}" type="presOf" srcId="{B32E2520-1B50-4A88-9EC9-E09AB1575D21}" destId="{8E518958-5082-4109-A499-909207D44B41}" srcOrd="0" destOrd="0" presId="urn:microsoft.com/office/officeart/2005/8/layout/venn3"/>
    <dgm:cxn modelId="{51EA715B-87B3-4DA6-9274-3732A6FC4F5F}" type="presOf" srcId="{732C6EBA-93A2-4956-B613-C2E8F281EF56}" destId="{4004C899-30FA-4A4B-B20E-24672F8E1DC3}" srcOrd="0" destOrd="0" presId="urn:microsoft.com/office/officeart/2005/8/layout/venn3"/>
    <dgm:cxn modelId="{1CF12E55-AC96-4D34-B003-E57D598EEFE8}" srcId="{783C2DC3-E186-4929-91CB-3D46508E3B56}" destId="{B32E2520-1B50-4A88-9EC9-E09AB1575D21}" srcOrd="1" destOrd="0" parTransId="{580A34C5-3325-4E0F-8DAD-DF6C8DD6B9FF}" sibTransId="{ADED7CB2-7930-4663-95A4-FAF01C7D5D94}"/>
    <dgm:cxn modelId="{0C8DECA6-228F-4831-9400-2E16BE429C92}" type="presOf" srcId="{75DF25B7-44CB-48F9-9CB9-D72A5FF3335A}" destId="{3269366F-C6C8-4ADF-8659-1B7FC6BBA433}" srcOrd="0" destOrd="0" presId="urn:microsoft.com/office/officeart/2005/8/layout/venn3"/>
    <dgm:cxn modelId="{7EC9B2AD-F0C3-4881-B0B9-9E891F7CE4AF}" srcId="{783C2DC3-E186-4929-91CB-3D46508E3B56}" destId="{DF84A1E5-976D-4E68-8914-8125EE07D799}" srcOrd="3" destOrd="0" parTransId="{253B612A-4E75-4375-9B32-1CB82F6FD6D1}" sibTransId="{39402F73-C75B-414E-BBFC-6A45CB92505A}"/>
    <dgm:cxn modelId="{36B9E4C0-9834-4CB3-AE34-F095ECDB398A}" srcId="{783C2DC3-E186-4929-91CB-3D46508E3B56}" destId="{732C6EBA-93A2-4956-B613-C2E8F281EF56}" srcOrd="0" destOrd="0" parTransId="{7F7209C2-DFE5-41B1-B04F-13D4AF4EFE18}" sibTransId="{AC46904A-8E77-479C-B492-7CA224DCD665}"/>
    <dgm:cxn modelId="{641BC0DD-864F-4268-97DD-A549B879DA5E}" type="presOf" srcId="{783C2DC3-E186-4929-91CB-3D46508E3B56}" destId="{0DAC0F2E-76E3-40D2-AE0C-E670A38491A7}" srcOrd="0" destOrd="0" presId="urn:microsoft.com/office/officeart/2005/8/layout/venn3"/>
    <dgm:cxn modelId="{57B1B5E4-CBDD-41A3-9E4B-AC610FA6D4AE}" type="presOf" srcId="{DF84A1E5-976D-4E68-8914-8125EE07D799}" destId="{311167A6-2437-4A57-97A3-900FD31DF1DA}" srcOrd="0" destOrd="0" presId="urn:microsoft.com/office/officeart/2005/8/layout/venn3"/>
    <dgm:cxn modelId="{92246656-2786-4CBC-8A90-ACB2EBC8E191}" type="presParOf" srcId="{0DAC0F2E-76E3-40D2-AE0C-E670A38491A7}" destId="{4004C899-30FA-4A4B-B20E-24672F8E1DC3}" srcOrd="0" destOrd="0" presId="urn:microsoft.com/office/officeart/2005/8/layout/venn3"/>
    <dgm:cxn modelId="{A3FA698D-73E5-4AD7-8D72-C879F3391ADB}" type="presParOf" srcId="{0DAC0F2E-76E3-40D2-AE0C-E670A38491A7}" destId="{B8A4DB70-17AD-4520-A01E-A78A770620AF}" srcOrd="1" destOrd="0" presId="urn:microsoft.com/office/officeart/2005/8/layout/venn3"/>
    <dgm:cxn modelId="{EC510F8D-F2E1-43B5-90DC-B271DB2BDAC0}" type="presParOf" srcId="{0DAC0F2E-76E3-40D2-AE0C-E670A38491A7}" destId="{8E518958-5082-4109-A499-909207D44B41}" srcOrd="2" destOrd="0" presId="urn:microsoft.com/office/officeart/2005/8/layout/venn3"/>
    <dgm:cxn modelId="{7182E403-A81A-4C12-922F-27FDD6776C3C}" type="presParOf" srcId="{0DAC0F2E-76E3-40D2-AE0C-E670A38491A7}" destId="{9769927C-F6E7-41D8-925F-5D04A17A0836}" srcOrd="3" destOrd="0" presId="urn:microsoft.com/office/officeart/2005/8/layout/venn3"/>
    <dgm:cxn modelId="{25CB34CF-0604-4DE4-9AF7-D05FD2A5204B}" type="presParOf" srcId="{0DAC0F2E-76E3-40D2-AE0C-E670A38491A7}" destId="{3269366F-C6C8-4ADF-8659-1B7FC6BBA433}" srcOrd="4" destOrd="0" presId="urn:microsoft.com/office/officeart/2005/8/layout/venn3"/>
    <dgm:cxn modelId="{D7FB9A21-3951-4782-BD03-CFF6A6BC0B85}" type="presParOf" srcId="{0DAC0F2E-76E3-40D2-AE0C-E670A38491A7}" destId="{11CB8AC4-8582-49DD-9CE7-D9ADFC78B24F}" srcOrd="5" destOrd="0" presId="urn:microsoft.com/office/officeart/2005/8/layout/venn3"/>
    <dgm:cxn modelId="{6F171E5E-2486-47FB-AEC1-C5E85303C711}" type="presParOf" srcId="{0DAC0F2E-76E3-40D2-AE0C-E670A38491A7}" destId="{311167A6-2437-4A57-97A3-900FD31DF1D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AD4A4D-261D-4105-AF69-C090E9A4455A}" type="doc">
      <dgm:prSet loTypeId="urn:microsoft.com/office/officeart/2005/8/layout/venn3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C044B325-017E-4754-8329-27118CE78F01}">
      <dgm:prSet phldrT="[نص]" custT="1"/>
      <dgm:spPr/>
      <dgm:t>
        <a:bodyPr/>
        <a:lstStyle/>
        <a:p>
          <a:pPr rtl="1"/>
          <a:r>
            <a:rPr lang="ar-EG" sz="2000" b="0" dirty="0">
              <a:solidFill>
                <a:srgbClr val="44546A"/>
              </a:solidFill>
              <a:cs typeface="Fanan" pitchFamily="2" charset="-78"/>
            </a:rPr>
            <a:t>يجب التأكد من أن مستوی شاشة حاسبك ينخفض قليلا عن مستوى العين</a:t>
          </a:r>
          <a:r>
            <a:rPr lang="ar-SA" sz="2000" b="0" dirty="0">
              <a:solidFill>
                <a:srgbClr val="44546A"/>
              </a:solidFill>
              <a:cs typeface="Fanan" pitchFamily="2" charset="-78"/>
            </a:rPr>
            <a:t> . </a:t>
          </a:r>
        </a:p>
      </dgm:t>
    </dgm:pt>
    <dgm:pt modelId="{A06AF111-A4C1-4D8A-B804-B2DD097A39CB}" type="parTrans" cxnId="{43785C42-71FB-4086-B755-66379E90BE4F}">
      <dgm:prSet/>
      <dgm:spPr/>
      <dgm:t>
        <a:bodyPr/>
        <a:lstStyle/>
        <a:p>
          <a:pPr rtl="1"/>
          <a:endParaRPr lang="ar-SA" sz="2400" b="0">
            <a:solidFill>
              <a:srgbClr val="44546A"/>
            </a:solidFill>
            <a:cs typeface="Fanan" pitchFamily="2" charset="-78"/>
          </a:endParaRPr>
        </a:p>
      </dgm:t>
    </dgm:pt>
    <dgm:pt modelId="{83660D24-B923-4692-AA94-305D2D6B5ED1}" type="sibTrans" cxnId="{43785C42-71FB-4086-B755-66379E90BE4F}">
      <dgm:prSet/>
      <dgm:spPr/>
      <dgm:t>
        <a:bodyPr/>
        <a:lstStyle/>
        <a:p>
          <a:pPr rtl="1"/>
          <a:endParaRPr lang="ar-SA" sz="2400" b="0">
            <a:solidFill>
              <a:srgbClr val="44546A"/>
            </a:solidFill>
            <a:cs typeface="Fanan" pitchFamily="2" charset="-78"/>
          </a:endParaRPr>
        </a:p>
      </dgm:t>
    </dgm:pt>
    <dgm:pt modelId="{A84D1E87-9CC8-4102-8964-9BC73493957B}">
      <dgm:prSet phldrT="[نص]" custT="1"/>
      <dgm:spPr/>
      <dgm:t>
        <a:bodyPr/>
        <a:lstStyle/>
        <a:p>
          <a:pPr rtl="1"/>
          <a:r>
            <a:rPr lang="ar-EG" sz="2000" b="0" dirty="0">
              <a:solidFill>
                <a:srgbClr val="44546A"/>
              </a:solidFill>
              <a:cs typeface="Fanan" pitchFamily="2" charset="-78"/>
            </a:rPr>
            <a:t>يجب أن تكون شدة إضاءة الغرفة أعلى بثلاث مرات من سطوع الشاشة</a:t>
          </a:r>
          <a:r>
            <a:rPr lang="ar-SA" sz="2000" b="0" dirty="0">
              <a:solidFill>
                <a:srgbClr val="44546A"/>
              </a:solidFill>
              <a:cs typeface="Fanan" pitchFamily="2" charset="-78"/>
            </a:rPr>
            <a:t> </a:t>
          </a:r>
        </a:p>
      </dgm:t>
    </dgm:pt>
    <dgm:pt modelId="{207821AA-E47B-4EE8-86A2-D2DFEC9B2749}" type="parTrans" cxnId="{B78DE239-0982-4858-81F1-B9525CA463C8}">
      <dgm:prSet/>
      <dgm:spPr/>
      <dgm:t>
        <a:bodyPr/>
        <a:lstStyle/>
        <a:p>
          <a:pPr rtl="1"/>
          <a:endParaRPr lang="ar-SA" sz="2400" b="0">
            <a:solidFill>
              <a:srgbClr val="44546A"/>
            </a:solidFill>
            <a:cs typeface="Fanan" pitchFamily="2" charset="-78"/>
          </a:endParaRPr>
        </a:p>
      </dgm:t>
    </dgm:pt>
    <dgm:pt modelId="{15C5CC72-1404-4880-A56F-77A038EAFDC1}" type="sibTrans" cxnId="{B78DE239-0982-4858-81F1-B9525CA463C8}">
      <dgm:prSet/>
      <dgm:spPr/>
      <dgm:t>
        <a:bodyPr/>
        <a:lstStyle/>
        <a:p>
          <a:pPr rtl="1"/>
          <a:endParaRPr lang="ar-SA" sz="2400" b="0">
            <a:solidFill>
              <a:srgbClr val="44546A"/>
            </a:solidFill>
            <a:cs typeface="Fanan" pitchFamily="2" charset="-78"/>
          </a:endParaRPr>
        </a:p>
      </dgm:t>
    </dgm:pt>
    <dgm:pt modelId="{1B9CC4EE-54C1-49F7-A8E6-B3492093812C}">
      <dgm:prSet phldrT="[نص]" custT="1"/>
      <dgm:spPr/>
      <dgm:t>
        <a:bodyPr/>
        <a:lstStyle/>
        <a:p>
          <a:pPr rtl="1"/>
          <a:r>
            <a:rPr lang="ar-SA" sz="2000" b="0" dirty="0">
              <a:solidFill>
                <a:srgbClr val="44546A"/>
              </a:solidFill>
              <a:cs typeface="Fanan" pitchFamily="2" charset="-78"/>
            </a:rPr>
            <a:t>الاشاحة</a:t>
          </a:r>
          <a:r>
            <a:rPr lang="ar-EG" sz="2000" b="0" dirty="0">
              <a:solidFill>
                <a:srgbClr val="44546A"/>
              </a:solidFill>
              <a:cs typeface="Fanan" pitchFamily="2" charset="-78"/>
            </a:rPr>
            <a:t> بنظرك كل 20 دقيقة إلى شيء يبعد عنك مسافة 6 أمتار أو أكثر لمدة 20 ثانية</a:t>
          </a:r>
          <a:r>
            <a:rPr lang="ar-SA" sz="2000" b="0" dirty="0">
              <a:solidFill>
                <a:srgbClr val="44546A"/>
              </a:solidFill>
              <a:cs typeface="Fanan" pitchFamily="2" charset="-78"/>
            </a:rPr>
            <a:t> </a:t>
          </a:r>
        </a:p>
      </dgm:t>
    </dgm:pt>
    <dgm:pt modelId="{153CD510-A55E-49E7-9AB1-09E0FA1BD23F}" type="parTrans" cxnId="{C112E74D-81EB-4A14-9FB7-AC56974F3FE8}">
      <dgm:prSet/>
      <dgm:spPr/>
      <dgm:t>
        <a:bodyPr/>
        <a:lstStyle/>
        <a:p>
          <a:pPr rtl="1"/>
          <a:endParaRPr lang="ar-SA" sz="2400" b="0">
            <a:solidFill>
              <a:srgbClr val="44546A"/>
            </a:solidFill>
            <a:cs typeface="Fanan" pitchFamily="2" charset="-78"/>
          </a:endParaRPr>
        </a:p>
      </dgm:t>
    </dgm:pt>
    <dgm:pt modelId="{1D8F3F08-E774-4990-A9DF-1C1EAF85794A}" type="sibTrans" cxnId="{C112E74D-81EB-4A14-9FB7-AC56974F3FE8}">
      <dgm:prSet/>
      <dgm:spPr/>
      <dgm:t>
        <a:bodyPr/>
        <a:lstStyle/>
        <a:p>
          <a:pPr rtl="1"/>
          <a:endParaRPr lang="ar-SA" sz="2400" b="0">
            <a:solidFill>
              <a:srgbClr val="44546A"/>
            </a:solidFill>
            <a:cs typeface="Fanan" pitchFamily="2" charset="-78"/>
          </a:endParaRPr>
        </a:p>
      </dgm:t>
    </dgm:pt>
    <dgm:pt modelId="{B483FBB4-DE2B-4587-A80B-FC3C3C36034E}">
      <dgm:prSet phldrT="[نص]" custT="1"/>
      <dgm:spPr/>
      <dgm:t>
        <a:bodyPr/>
        <a:lstStyle/>
        <a:p>
          <a:pPr rtl="1"/>
          <a:r>
            <a:rPr lang="ar-EG" sz="2000" b="0" dirty="0">
              <a:solidFill>
                <a:srgbClr val="44546A"/>
              </a:solidFill>
              <a:cs typeface="Fanan" pitchFamily="2" charset="-78"/>
            </a:rPr>
            <a:t>تأخذ فترات راحة متكررة أثناء استخدامك لأجهزة الحاسب</a:t>
          </a:r>
          <a:r>
            <a:rPr lang="ar-SA" sz="2000" b="0" dirty="0">
              <a:solidFill>
                <a:srgbClr val="44546A"/>
              </a:solidFill>
              <a:cs typeface="Fanan" pitchFamily="2" charset="-78"/>
            </a:rPr>
            <a:t> </a:t>
          </a:r>
        </a:p>
      </dgm:t>
    </dgm:pt>
    <dgm:pt modelId="{FB14470C-550E-43E0-8C88-3F7CCFA8329E}" type="parTrans" cxnId="{745B9254-2CCA-4807-86E5-2B8E0CD92F8A}">
      <dgm:prSet/>
      <dgm:spPr/>
      <dgm:t>
        <a:bodyPr/>
        <a:lstStyle/>
        <a:p>
          <a:pPr rtl="1"/>
          <a:endParaRPr lang="ar-SA" sz="2400" b="0">
            <a:solidFill>
              <a:srgbClr val="44546A"/>
            </a:solidFill>
            <a:cs typeface="Fanan" pitchFamily="2" charset="-78"/>
          </a:endParaRPr>
        </a:p>
      </dgm:t>
    </dgm:pt>
    <dgm:pt modelId="{7DB0AEF4-C88D-4CC8-B0F1-73E2252A8841}" type="sibTrans" cxnId="{745B9254-2CCA-4807-86E5-2B8E0CD92F8A}">
      <dgm:prSet/>
      <dgm:spPr/>
      <dgm:t>
        <a:bodyPr/>
        <a:lstStyle/>
        <a:p>
          <a:pPr rtl="1"/>
          <a:endParaRPr lang="ar-SA" sz="2400" b="0">
            <a:solidFill>
              <a:srgbClr val="44546A"/>
            </a:solidFill>
            <a:cs typeface="Fanan" pitchFamily="2" charset="-78"/>
          </a:endParaRPr>
        </a:p>
      </dgm:t>
    </dgm:pt>
    <dgm:pt modelId="{3CFA48BB-A70A-47E8-8ECB-5ED9C9D209FC}" type="pres">
      <dgm:prSet presAssocID="{5DAD4A4D-261D-4105-AF69-C090E9A4455A}" presName="Name0" presStyleCnt="0">
        <dgm:presLayoutVars>
          <dgm:dir/>
          <dgm:resizeHandles val="exact"/>
        </dgm:presLayoutVars>
      </dgm:prSet>
      <dgm:spPr/>
    </dgm:pt>
    <dgm:pt modelId="{35980CF9-7AF1-4393-AF6C-8ABAE45C6BB2}" type="pres">
      <dgm:prSet presAssocID="{C044B325-017E-4754-8329-27118CE78F01}" presName="Name5" presStyleLbl="vennNode1" presStyleIdx="0" presStyleCnt="4">
        <dgm:presLayoutVars>
          <dgm:bulletEnabled val="1"/>
        </dgm:presLayoutVars>
      </dgm:prSet>
      <dgm:spPr/>
    </dgm:pt>
    <dgm:pt modelId="{3BC68631-E344-4904-A68E-433006DA1854}" type="pres">
      <dgm:prSet presAssocID="{83660D24-B923-4692-AA94-305D2D6B5ED1}" presName="space" presStyleCnt="0"/>
      <dgm:spPr/>
    </dgm:pt>
    <dgm:pt modelId="{5135EB9A-85AE-4E55-BEB8-7BB1803FB7D0}" type="pres">
      <dgm:prSet presAssocID="{A84D1E87-9CC8-4102-8964-9BC73493957B}" presName="Name5" presStyleLbl="vennNode1" presStyleIdx="1" presStyleCnt="4">
        <dgm:presLayoutVars>
          <dgm:bulletEnabled val="1"/>
        </dgm:presLayoutVars>
      </dgm:prSet>
      <dgm:spPr/>
    </dgm:pt>
    <dgm:pt modelId="{3CA7DA09-7C2C-43E3-89ED-C2613E03E7C5}" type="pres">
      <dgm:prSet presAssocID="{15C5CC72-1404-4880-A56F-77A038EAFDC1}" presName="space" presStyleCnt="0"/>
      <dgm:spPr/>
    </dgm:pt>
    <dgm:pt modelId="{663C2298-5AAC-49E9-986B-2D00F78FD3CC}" type="pres">
      <dgm:prSet presAssocID="{1B9CC4EE-54C1-49F7-A8E6-B3492093812C}" presName="Name5" presStyleLbl="vennNode1" presStyleIdx="2" presStyleCnt="4">
        <dgm:presLayoutVars>
          <dgm:bulletEnabled val="1"/>
        </dgm:presLayoutVars>
      </dgm:prSet>
      <dgm:spPr/>
    </dgm:pt>
    <dgm:pt modelId="{E5FC28A5-C6C0-43A5-AE4B-FFDFFF01DBBC}" type="pres">
      <dgm:prSet presAssocID="{1D8F3F08-E774-4990-A9DF-1C1EAF85794A}" presName="space" presStyleCnt="0"/>
      <dgm:spPr/>
    </dgm:pt>
    <dgm:pt modelId="{4A34C239-A1BE-4117-A90A-A8E5B7CEA9C7}" type="pres">
      <dgm:prSet presAssocID="{B483FBB4-DE2B-4587-A80B-FC3C3C36034E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EA88B200-042D-4579-AE79-A4B703EEBFCD}" type="presOf" srcId="{B483FBB4-DE2B-4587-A80B-FC3C3C36034E}" destId="{4A34C239-A1BE-4117-A90A-A8E5B7CEA9C7}" srcOrd="0" destOrd="0" presId="urn:microsoft.com/office/officeart/2005/8/layout/venn3"/>
    <dgm:cxn modelId="{743E3F1E-ABC5-49E9-9384-BE59B6995C6C}" type="presOf" srcId="{C044B325-017E-4754-8329-27118CE78F01}" destId="{35980CF9-7AF1-4393-AF6C-8ABAE45C6BB2}" srcOrd="0" destOrd="0" presId="urn:microsoft.com/office/officeart/2005/8/layout/venn3"/>
    <dgm:cxn modelId="{7AF01329-9117-4177-AC72-594618250794}" type="presOf" srcId="{5DAD4A4D-261D-4105-AF69-C090E9A4455A}" destId="{3CFA48BB-A70A-47E8-8ECB-5ED9C9D209FC}" srcOrd="0" destOrd="0" presId="urn:microsoft.com/office/officeart/2005/8/layout/venn3"/>
    <dgm:cxn modelId="{B78DE239-0982-4858-81F1-B9525CA463C8}" srcId="{5DAD4A4D-261D-4105-AF69-C090E9A4455A}" destId="{A84D1E87-9CC8-4102-8964-9BC73493957B}" srcOrd="1" destOrd="0" parTransId="{207821AA-E47B-4EE8-86A2-D2DFEC9B2749}" sibTransId="{15C5CC72-1404-4880-A56F-77A038EAFDC1}"/>
    <dgm:cxn modelId="{43785C42-71FB-4086-B755-66379E90BE4F}" srcId="{5DAD4A4D-261D-4105-AF69-C090E9A4455A}" destId="{C044B325-017E-4754-8329-27118CE78F01}" srcOrd="0" destOrd="0" parTransId="{A06AF111-A4C1-4D8A-B804-B2DD097A39CB}" sibTransId="{83660D24-B923-4692-AA94-305D2D6B5ED1}"/>
    <dgm:cxn modelId="{C112E74D-81EB-4A14-9FB7-AC56974F3FE8}" srcId="{5DAD4A4D-261D-4105-AF69-C090E9A4455A}" destId="{1B9CC4EE-54C1-49F7-A8E6-B3492093812C}" srcOrd="2" destOrd="0" parTransId="{153CD510-A55E-49E7-9AB1-09E0FA1BD23F}" sibTransId="{1D8F3F08-E774-4990-A9DF-1C1EAF85794A}"/>
    <dgm:cxn modelId="{745B9254-2CCA-4807-86E5-2B8E0CD92F8A}" srcId="{5DAD4A4D-261D-4105-AF69-C090E9A4455A}" destId="{B483FBB4-DE2B-4587-A80B-FC3C3C36034E}" srcOrd="3" destOrd="0" parTransId="{FB14470C-550E-43E0-8C88-3F7CCFA8329E}" sibTransId="{7DB0AEF4-C88D-4CC8-B0F1-73E2252A8841}"/>
    <dgm:cxn modelId="{932E36D0-8888-4089-89C6-511F41D4F345}" type="presOf" srcId="{A84D1E87-9CC8-4102-8964-9BC73493957B}" destId="{5135EB9A-85AE-4E55-BEB8-7BB1803FB7D0}" srcOrd="0" destOrd="0" presId="urn:microsoft.com/office/officeart/2005/8/layout/venn3"/>
    <dgm:cxn modelId="{81A90AF1-5D82-4021-8DE5-5BB85E043EAD}" type="presOf" srcId="{1B9CC4EE-54C1-49F7-A8E6-B3492093812C}" destId="{663C2298-5AAC-49E9-986B-2D00F78FD3CC}" srcOrd="0" destOrd="0" presId="urn:microsoft.com/office/officeart/2005/8/layout/venn3"/>
    <dgm:cxn modelId="{96523BF3-45CE-42F4-B949-7CAF37569B8F}" type="presParOf" srcId="{3CFA48BB-A70A-47E8-8ECB-5ED9C9D209FC}" destId="{35980CF9-7AF1-4393-AF6C-8ABAE45C6BB2}" srcOrd="0" destOrd="0" presId="urn:microsoft.com/office/officeart/2005/8/layout/venn3"/>
    <dgm:cxn modelId="{59C43227-D286-4BD3-9CA1-45E09B059A20}" type="presParOf" srcId="{3CFA48BB-A70A-47E8-8ECB-5ED9C9D209FC}" destId="{3BC68631-E344-4904-A68E-433006DA1854}" srcOrd="1" destOrd="0" presId="urn:microsoft.com/office/officeart/2005/8/layout/venn3"/>
    <dgm:cxn modelId="{2BC8A115-B160-4316-8BE2-F1890462608C}" type="presParOf" srcId="{3CFA48BB-A70A-47E8-8ECB-5ED9C9D209FC}" destId="{5135EB9A-85AE-4E55-BEB8-7BB1803FB7D0}" srcOrd="2" destOrd="0" presId="urn:microsoft.com/office/officeart/2005/8/layout/venn3"/>
    <dgm:cxn modelId="{8A5FDF92-3861-450D-83C6-EC3E3886B614}" type="presParOf" srcId="{3CFA48BB-A70A-47E8-8ECB-5ED9C9D209FC}" destId="{3CA7DA09-7C2C-43E3-89ED-C2613E03E7C5}" srcOrd="3" destOrd="0" presId="urn:microsoft.com/office/officeart/2005/8/layout/venn3"/>
    <dgm:cxn modelId="{6698602D-C812-45EB-8187-7457CB4724FF}" type="presParOf" srcId="{3CFA48BB-A70A-47E8-8ECB-5ED9C9D209FC}" destId="{663C2298-5AAC-49E9-986B-2D00F78FD3CC}" srcOrd="4" destOrd="0" presId="urn:microsoft.com/office/officeart/2005/8/layout/venn3"/>
    <dgm:cxn modelId="{05C0DF6E-AC63-47D0-A607-F5BBC3436485}" type="presParOf" srcId="{3CFA48BB-A70A-47E8-8ECB-5ED9C9D209FC}" destId="{E5FC28A5-C6C0-43A5-AE4B-FFDFFF01DBBC}" srcOrd="5" destOrd="0" presId="urn:microsoft.com/office/officeart/2005/8/layout/venn3"/>
    <dgm:cxn modelId="{5315EE7B-F720-4525-9F3A-00CAA5FDAE26}" type="presParOf" srcId="{3CFA48BB-A70A-47E8-8ECB-5ED9C9D209FC}" destId="{4A34C239-A1BE-4117-A90A-A8E5B7CEA9C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4A0227-044C-4F56-949C-06EE09AE0F71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rtl="1"/>
          <a:endParaRPr lang="ar-SA"/>
        </a:p>
      </dgm:t>
    </dgm:pt>
    <dgm:pt modelId="{87CB8B96-0DE5-4328-80A7-803D4E2BB62C}">
      <dgm:prSet phldrT="[نص]" custT="1"/>
      <dgm:spPr/>
      <dgm:t>
        <a:bodyPr/>
        <a:lstStyle/>
        <a:p>
          <a:pPr rtl="1">
            <a:buFont typeface="Arial" panose="020B0604020202020204" pitchFamily="34" charset="0"/>
            <a:buChar char="•"/>
          </a:pPr>
          <a:r>
            <a:rPr lang="ar-SA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إجهاد العينين. </a:t>
          </a:r>
          <a:endParaRPr lang="ar-SA" sz="2000" dirty="0">
            <a:solidFill>
              <a:srgbClr val="00B0F0"/>
            </a:solidFill>
          </a:endParaRPr>
        </a:p>
      </dgm:t>
    </dgm:pt>
    <dgm:pt modelId="{B9C7B39E-206E-49E8-AAA4-C2B95293FAF2}" type="parTrans" cxnId="{F544A091-EB5D-41CD-9075-016919B67E6E}">
      <dgm:prSet/>
      <dgm:spPr/>
      <dgm:t>
        <a:bodyPr/>
        <a:lstStyle/>
        <a:p>
          <a:pPr rtl="1"/>
          <a:endParaRPr lang="ar-SA" sz="3600">
            <a:solidFill>
              <a:srgbClr val="00B0F0"/>
            </a:solidFill>
          </a:endParaRPr>
        </a:p>
      </dgm:t>
    </dgm:pt>
    <dgm:pt modelId="{3AB11D67-56C1-49BE-BD95-C422B1BCAB71}" type="sibTrans" cxnId="{F544A091-EB5D-41CD-9075-016919B67E6E}">
      <dgm:prSet custT="1"/>
      <dgm:spPr/>
      <dgm:t>
        <a:bodyPr/>
        <a:lstStyle/>
        <a:p>
          <a:pPr rtl="1"/>
          <a:endParaRPr lang="ar-SA" sz="3600" dirty="0">
            <a:solidFill>
              <a:srgbClr val="00B0F0"/>
            </a:solidFill>
          </a:endParaRPr>
        </a:p>
      </dgm:t>
    </dgm:pt>
    <dgm:pt modelId="{2974C632-2E1B-41E9-9AD8-9C83E159EB86}">
      <dgm:prSet phldrT="[نص]" custT="1"/>
      <dgm:spPr/>
      <dgm:t>
        <a:bodyPr/>
        <a:lstStyle/>
        <a:p>
          <a:pPr rtl="1">
            <a:buFont typeface="Arial" panose="020B0604020202020204" pitchFamily="34" charset="0"/>
            <a:buChar char="•"/>
          </a:pPr>
          <a:r>
            <a:rPr lang="ar-SA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التنميل في الكتفين والذراعين والمعصمين أو اليدين. </a:t>
          </a:r>
          <a:endParaRPr lang="ar-SA" sz="2000" dirty="0">
            <a:solidFill>
              <a:srgbClr val="00B0F0"/>
            </a:solidFill>
          </a:endParaRPr>
        </a:p>
      </dgm:t>
    </dgm:pt>
    <dgm:pt modelId="{345072E9-16FC-48E1-A94F-3EE6F71B7CB2}" type="parTrans" cxnId="{0C1EC39F-C7C6-4466-AE97-E4BB0176EEED}">
      <dgm:prSet/>
      <dgm:spPr/>
      <dgm:t>
        <a:bodyPr/>
        <a:lstStyle/>
        <a:p>
          <a:pPr rtl="1"/>
          <a:endParaRPr lang="ar-SA" sz="3600">
            <a:solidFill>
              <a:srgbClr val="00B0F0"/>
            </a:solidFill>
          </a:endParaRPr>
        </a:p>
      </dgm:t>
    </dgm:pt>
    <dgm:pt modelId="{EC9A863B-3CBC-487C-9275-3F6980223137}" type="sibTrans" cxnId="{0C1EC39F-C7C6-4466-AE97-E4BB0176EEED}">
      <dgm:prSet custT="1"/>
      <dgm:spPr/>
      <dgm:t>
        <a:bodyPr/>
        <a:lstStyle/>
        <a:p>
          <a:pPr rtl="1"/>
          <a:endParaRPr lang="ar-SA" sz="3600" dirty="0">
            <a:solidFill>
              <a:srgbClr val="00B0F0"/>
            </a:solidFill>
          </a:endParaRPr>
        </a:p>
      </dgm:t>
    </dgm:pt>
    <dgm:pt modelId="{7579BAC5-1AD2-47BC-8F5C-B66744300C7D}">
      <dgm:prSet phldrT="[نص]" custT="1"/>
      <dgm:spPr/>
      <dgm:t>
        <a:bodyPr/>
        <a:lstStyle/>
        <a:p>
          <a:pPr algn="ctr" rtl="0">
            <a:buFont typeface="Arial" panose="020B0604020202020204" pitchFamily="34" charset="0"/>
            <a:buChar char="•"/>
          </a:pPr>
          <a:r>
            <a:rPr lang="ar-SA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آلام في العضلات والمفاصل والظهر. </a:t>
          </a:r>
          <a:endParaRPr lang="ar-SA" sz="2000" dirty="0">
            <a:solidFill>
              <a:srgbClr val="00B0F0"/>
            </a:solidFill>
          </a:endParaRPr>
        </a:p>
      </dgm:t>
    </dgm:pt>
    <dgm:pt modelId="{8CFC6A9D-9FAE-48A4-A196-1471A0D603CB}" type="parTrans" cxnId="{9A3BB97C-8336-4DCC-8673-7D2A3D900EBD}">
      <dgm:prSet/>
      <dgm:spPr/>
      <dgm:t>
        <a:bodyPr/>
        <a:lstStyle/>
        <a:p>
          <a:pPr rtl="1"/>
          <a:endParaRPr lang="ar-SA" sz="3600">
            <a:solidFill>
              <a:srgbClr val="00B0F0"/>
            </a:solidFill>
          </a:endParaRPr>
        </a:p>
      </dgm:t>
    </dgm:pt>
    <dgm:pt modelId="{F975A179-D46C-450E-8989-3B01B7E1AB69}" type="sibTrans" cxnId="{9A3BB97C-8336-4DCC-8673-7D2A3D900EBD}">
      <dgm:prSet custT="1"/>
      <dgm:spPr/>
      <dgm:t>
        <a:bodyPr/>
        <a:lstStyle/>
        <a:p>
          <a:pPr rtl="1"/>
          <a:endParaRPr lang="ar-SA" sz="3600" dirty="0">
            <a:solidFill>
              <a:srgbClr val="00B0F0"/>
            </a:solidFill>
          </a:endParaRPr>
        </a:p>
      </dgm:t>
    </dgm:pt>
    <dgm:pt modelId="{AE6235D9-760D-4752-B08E-E4F6E8394F9B}">
      <dgm:prSet custT="1"/>
      <dgm:spPr/>
      <dgm:t>
        <a:bodyPr/>
        <a:lstStyle/>
        <a:p>
          <a:pPr rtl="1"/>
          <a:r>
            <a:rPr lang="ar-SA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الإرهاق الجسدي.</a:t>
          </a:r>
        </a:p>
      </dgm:t>
    </dgm:pt>
    <dgm:pt modelId="{601B3B64-E781-4B96-9AFD-C8DE79C79FC6}" type="parTrans" cxnId="{4BAC1998-0420-4223-9B97-EE2385998023}">
      <dgm:prSet/>
      <dgm:spPr/>
      <dgm:t>
        <a:bodyPr/>
        <a:lstStyle/>
        <a:p>
          <a:pPr rtl="1"/>
          <a:endParaRPr lang="ar-SA" sz="3600">
            <a:solidFill>
              <a:srgbClr val="00B0F0"/>
            </a:solidFill>
          </a:endParaRPr>
        </a:p>
      </dgm:t>
    </dgm:pt>
    <dgm:pt modelId="{FD990A32-BF7A-44D4-9FEE-B38447682364}" type="sibTrans" cxnId="{4BAC1998-0420-4223-9B97-EE2385998023}">
      <dgm:prSet/>
      <dgm:spPr/>
      <dgm:t>
        <a:bodyPr/>
        <a:lstStyle/>
        <a:p>
          <a:pPr rtl="1"/>
          <a:endParaRPr lang="ar-SA" sz="3600">
            <a:solidFill>
              <a:srgbClr val="00B0F0"/>
            </a:solidFill>
          </a:endParaRPr>
        </a:p>
      </dgm:t>
    </dgm:pt>
    <dgm:pt modelId="{F4FFC79D-42AE-4B63-9CA8-F7375281AF5F}">
      <dgm:prSet custT="1"/>
      <dgm:spPr/>
      <dgm:t>
        <a:bodyPr/>
        <a:lstStyle/>
        <a:p>
          <a:pPr rtl="1"/>
          <a:r>
            <a:rPr lang="ar-SA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الصداع  المستمر بسبب آلام الرقبة.</a:t>
          </a:r>
        </a:p>
      </dgm:t>
    </dgm:pt>
    <dgm:pt modelId="{3CBA033E-579D-4FB9-A66F-659749ED166E}" type="parTrans" cxnId="{78BE3A02-5115-4546-BAF9-CE4406501EFE}">
      <dgm:prSet/>
      <dgm:spPr/>
      <dgm:t>
        <a:bodyPr/>
        <a:lstStyle/>
        <a:p>
          <a:pPr rtl="1"/>
          <a:endParaRPr lang="ar-SA" sz="3600">
            <a:solidFill>
              <a:srgbClr val="00B0F0"/>
            </a:solidFill>
          </a:endParaRPr>
        </a:p>
      </dgm:t>
    </dgm:pt>
    <dgm:pt modelId="{7B47F1BC-49E6-4453-86D6-5F7D898ABD49}" type="sibTrans" cxnId="{78BE3A02-5115-4546-BAF9-CE4406501EFE}">
      <dgm:prSet custT="1"/>
      <dgm:spPr/>
      <dgm:t>
        <a:bodyPr/>
        <a:lstStyle/>
        <a:p>
          <a:pPr rtl="1"/>
          <a:endParaRPr lang="ar-SA" sz="3600" dirty="0">
            <a:solidFill>
              <a:srgbClr val="00B0F0"/>
            </a:solidFill>
          </a:endParaRPr>
        </a:p>
      </dgm:t>
    </dgm:pt>
    <dgm:pt modelId="{125249CC-EE36-4EEE-9077-4A0105644539}" type="pres">
      <dgm:prSet presAssocID="{984A0227-044C-4F56-949C-06EE09AE0F71}" presName="Name0" presStyleCnt="0">
        <dgm:presLayoutVars>
          <dgm:dir/>
          <dgm:resizeHandles val="exact"/>
        </dgm:presLayoutVars>
      </dgm:prSet>
      <dgm:spPr/>
    </dgm:pt>
    <dgm:pt modelId="{CC17AEFA-CE36-4A96-BC45-3402B9AFA00F}" type="pres">
      <dgm:prSet presAssocID="{87CB8B96-0DE5-4328-80A7-803D4E2BB62C}" presName="node" presStyleLbl="node1" presStyleIdx="0" presStyleCnt="5">
        <dgm:presLayoutVars>
          <dgm:bulletEnabled val="1"/>
        </dgm:presLayoutVars>
      </dgm:prSet>
      <dgm:spPr/>
    </dgm:pt>
    <dgm:pt modelId="{6AF13717-F8E6-42BE-9358-A8C7202A26D3}" type="pres">
      <dgm:prSet presAssocID="{3AB11D67-56C1-49BE-BD95-C422B1BCAB71}" presName="sibTrans" presStyleLbl="sibTrans2D1" presStyleIdx="0" presStyleCnt="4"/>
      <dgm:spPr/>
    </dgm:pt>
    <dgm:pt modelId="{27C74DB6-18E9-4AB6-9A69-1710E0BF60F3}" type="pres">
      <dgm:prSet presAssocID="{3AB11D67-56C1-49BE-BD95-C422B1BCAB71}" presName="connectorText" presStyleLbl="sibTrans2D1" presStyleIdx="0" presStyleCnt="4"/>
      <dgm:spPr/>
    </dgm:pt>
    <dgm:pt modelId="{73F44897-6708-417C-9F93-C8CDA98FA573}" type="pres">
      <dgm:prSet presAssocID="{2974C632-2E1B-41E9-9AD8-9C83E159EB86}" presName="node" presStyleLbl="node1" presStyleIdx="1" presStyleCnt="5">
        <dgm:presLayoutVars>
          <dgm:bulletEnabled val="1"/>
        </dgm:presLayoutVars>
      </dgm:prSet>
      <dgm:spPr/>
    </dgm:pt>
    <dgm:pt modelId="{DA9BC3F2-9D20-4FD0-81DB-9781AD690A57}" type="pres">
      <dgm:prSet presAssocID="{EC9A863B-3CBC-487C-9275-3F6980223137}" presName="sibTrans" presStyleLbl="sibTrans2D1" presStyleIdx="1" presStyleCnt="4"/>
      <dgm:spPr/>
    </dgm:pt>
    <dgm:pt modelId="{8CB89921-4A36-42BF-B365-A222367D98DA}" type="pres">
      <dgm:prSet presAssocID="{EC9A863B-3CBC-487C-9275-3F6980223137}" presName="connectorText" presStyleLbl="sibTrans2D1" presStyleIdx="1" presStyleCnt="4"/>
      <dgm:spPr/>
    </dgm:pt>
    <dgm:pt modelId="{D4AE1C36-58BF-45C4-A5FC-8263594BDDDB}" type="pres">
      <dgm:prSet presAssocID="{7579BAC5-1AD2-47BC-8F5C-B66744300C7D}" presName="node" presStyleLbl="node1" presStyleIdx="2" presStyleCnt="5">
        <dgm:presLayoutVars>
          <dgm:bulletEnabled val="1"/>
        </dgm:presLayoutVars>
      </dgm:prSet>
      <dgm:spPr/>
    </dgm:pt>
    <dgm:pt modelId="{E9980997-994C-4DE2-B758-972A9B4FC647}" type="pres">
      <dgm:prSet presAssocID="{F975A179-D46C-450E-8989-3B01B7E1AB69}" presName="sibTrans" presStyleLbl="sibTrans2D1" presStyleIdx="2" presStyleCnt="4"/>
      <dgm:spPr/>
    </dgm:pt>
    <dgm:pt modelId="{0D360A7C-246D-4B21-9722-F963D2966F37}" type="pres">
      <dgm:prSet presAssocID="{F975A179-D46C-450E-8989-3B01B7E1AB69}" presName="connectorText" presStyleLbl="sibTrans2D1" presStyleIdx="2" presStyleCnt="4"/>
      <dgm:spPr/>
    </dgm:pt>
    <dgm:pt modelId="{7F73639B-7829-49A8-B830-321679CE3516}" type="pres">
      <dgm:prSet presAssocID="{F4FFC79D-42AE-4B63-9CA8-F7375281AF5F}" presName="node" presStyleLbl="node1" presStyleIdx="3" presStyleCnt="5">
        <dgm:presLayoutVars>
          <dgm:bulletEnabled val="1"/>
        </dgm:presLayoutVars>
      </dgm:prSet>
      <dgm:spPr/>
    </dgm:pt>
    <dgm:pt modelId="{846CD702-CA6A-4D26-B4B9-F6141D5A0CDB}" type="pres">
      <dgm:prSet presAssocID="{7B47F1BC-49E6-4453-86D6-5F7D898ABD49}" presName="sibTrans" presStyleLbl="sibTrans2D1" presStyleIdx="3" presStyleCnt="4"/>
      <dgm:spPr/>
    </dgm:pt>
    <dgm:pt modelId="{5877AF54-6446-4655-8E95-E820939C3C47}" type="pres">
      <dgm:prSet presAssocID="{7B47F1BC-49E6-4453-86D6-5F7D898ABD49}" presName="connectorText" presStyleLbl="sibTrans2D1" presStyleIdx="3" presStyleCnt="4"/>
      <dgm:spPr/>
    </dgm:pt>
    <dgm:pt modelId="{A3E33958-5B68-4DB6-938A-2C9BBDCEF367}" type="pres">
      <dgm:prSet presAssocID="{AE6235D9-760D-4752-B08E-E4F6E8394F9B}" presName="node" presStyleLbl="node1" presStyleIdx="4" presStyleCnt="5">
        <dgm:presLayoutVars>
          <dgm:bulletEnabled val="1"/>
        </dgm:presLayoutVars>
      </dgm:prSet>
      <dgm:spPr/>
    </dgm:pt>
  </dgm:ptLst>
  <dgm:cxnLst>
    <dgm:cxn modelId="{78BE3A02-5115-4546-BAF9-CE4406501EFE}" srcId="{984A0227-044C-4F56-949C-06EE09AE0F71}" destId="{F4FFC79D-42AE-4B63-9CA8-F7375281AF5F}" srcOrd="3" destOrd="0" parTransId="{3CBA033E-579D-4FB9-A66F-659749ED166E}" sibTransId="{7B47F1BC-49E6-4453-86D6-5F7D898ABD49}"/>
    <dgm:cxn modelId="{E5A62814-0589-4471-9EEB-21C4D22B489D}" type="presOf" srcId="{3AB11D67-56C1-49BE-BD95-C422B1BCAB71}" destId="{6AF13717-F8E6-42BE-9358-A8C7202A26D3}" srcOrd="0" destOrd="0" presId="urn:microsoft.com/office/officeart/2005/8/layout/process1"/>
    <dgm:cxn modelId="{51899119-5F94-4172-8EF6-1F80D0D278BD}" type="presOf" srcId="{EC9A863B-3CBC-487C-9275-3F6980223137}" destId="{DA9BC3F2-9D20-4FD0-81DB-9781AD690A57}" srcOrd="0" destOrd="0" presId="urn:microsoft.com/office/officeart/2005/8/layout/process1"/>
    <dgm:cxn modelId="{955A2127-46D3-4B76-87C3-AFC402B9482B}" type="presOf" srcId="{3AB11D67-56C1-49BE-BD95-C422B1BCAB71}" destId="{27C74DB6-18E9-4AB6-9A69-1710E0BF60F3}" srcOrd="1" destOrd="0" presId="urn:microsoft.com/office/officeart/2005/8/layout/process1"/>
    <dgm:cxn modelId="{40152038-FC16-4CBF-9CF5-C496A24DB3DE}" type="presOf" srcId="{7579BAC5-1AD2-47BC-8F5C-B66744300C7D}" destId="{D4AE1C36-58BF-45C4-A5FC-8263594BDDDB}" srcOrd="0" destOrd="0" presId="urn:microsoft.com/office/officeart/2005/8/layout/process1"/>
    <dgm:cxn modelId="{72C66E3B-9A8B-4410-9AA3-56422F020E5A}" type="presOf" srcId="{F975A179-D46C-450E-8989-3B01B7E1AB69}" destId="{E9980997-994C-4DE2-B758-972A9B4FC647}" srcOrd="0" destOrd="0" presId="urn:microsoft.com/office/officeart/2005/8/layout/process1"/>
    <dgm:cxn modelId="{BC4FD83F-41A8-479A-BAB6-39D552851BD7}" type="presOf" srcId="{87CB8B96-0DE5-4328-80A7-803D4E2BB62C}" destId="{CC17AEFA-CE36-4A96-BC45-3402B9AFA00F}" srcOrd="0" destOrd="0" presId="urn:microsoft.com/office/officeart/2005/8/layout/process1"/>
    <dgm:cxn modelId="{8F01535F-E145-42E1-9FED-4543C6998BAF}" type="presOf" srcId="{F975A179-D46C-450E-8989-3B01B7E1AB69}" destId="{0D360A7C-246D-4B21-9722-F963D2966F37}" srcOrd="1" destOrd="0" presId="urn:microsoft.com/office/officeart/2005/8/layout/process1"/>
    <dgm:cxn modelId="{890A6F62-FA51-4E1E-9BA4-3A73F861B308}" type="presOf" srcId="{F4FFC79D-42AE-4B63-9CA8-F7375281AF5F}" destId="{7F73639B-7829-49A8-B830-321679CE3516}" srcOrd="0" destOrd="0" presId="urn:microsoft.com/office/officeart/2005/8/layout/process1"/>
    <dgm:cxn modelId="{F12D2872-C2C2-48BC-8F9C-06C7F9824BA7}" type="presOf" srcId="{AE6235D9-760D-4752-B08E-E4F6E8394F9B}" destId="{A3E33958-5B68-4DB6-938A-2C9BBDCEF367}" srcOrd="0" destOrd="0" presId="urn:microsoft.com/office/officeart/2005/8/layout/process1"/>
    <dgm:cxn modelId="{1D44F054-9445-419E-8218-FAD7C15AF1B7}" type="presOf" srcId="{984A0227-044C-4F56-949C-06EE09AE0F71}" destId="{125249CC-EE36-4EEE-9077-4A0105644539}" srcOrd="0" destOrd="0" presId="urn:microsoft.com/office/officeart/2005/8/layout/process1"/>
    <dgm:cxn modelId="{9A3BB97C-8336-4DCC-8673-7D2A3D900EBD}" srcId="{984A0227-044C-4F56-949C-06EE09AE0F71}" destId="{7579BAC5-1AD2-47BC-8F5C-B66744300C7D}" srcOrd="2" destOrd="0" parTransId="{8CFC6A9D-9FAE-48A4-A196-1471A0D603CB}" sibTransId="{F975A179-D46C-450E-8989-3B01B7E1AB69}"/>
    <dgm:cxn modelId="{50D72C85-1ECB-4744-9C05-8F9B16AD8834}" type="presOf" srcId="{EC9A863B-3CBC-487C-9275-3F6980223137}" destId="{8CB89921-4A36-42BF-B365-A222367D98DA}" srcOrd="1" destOrd="0" presId="urn:microsoft.com/office/officeart/2005/8/layout/process1"/>
    <dgm:cxn modelId="{F544A091-EB5D-41CD-9075-016919B67E6E}" srcId="{984A0227-044C-4F56-949C-06EE09AE0F71}" destId="{87CB8B96-0DE5-4328-80A7-803D4E2BB62C}" srcOrd="0" destOrd="0" parTransId="{B9C7B39E-206E-49E8-AAA4-C2B95293FAF2}" sibTransId="{3AB11D67-56C1-49BE-BD95-C422B1BCAB71}"/>
    <dgm:cxn modelId="{4BAC1998-0420-4223-9B97-EE2385998023}" srcId="{984A0227-044C-4F56-949C-06EE09AE0F71}" destId="{AE6235D9-760D-4752-B08E-E4F6E8394F9B}" srcOrd="4" destOrd="0" parTransId="{601B3B64-E781-4B96-9AFD-C8DE79C79FC6}" sibTransId="{FD990A32-BF7A-44D4-9FEE-B38447682364}"/>
    <dgm:cxn modelId="{03E93C9B-3A0C-4CEA-96AB-3991298A0B60}" type="presOf" srcId="{2974C632-2E1B-41E9-9AD8-9C83E159EB86}" destId="{73F44897-6708-417C-9F93-C8CDA98FA573}" srcOrd="0" destOrd="0" presId="urn:microsoft.com/office/officeart/2005/8/layout/process1"/>
    <dgm:cxn modelId="{0C1EC39F-C7C6-4466-AE97-E4BB0176EEED}" srcId="{984A0227-044C-4F56-949C-06EE09AE0F71}" destId="{2974C632-2E1B-41E9-9AD8-9C83E159EB86}" srcOrd="1" destOrd="0" parTransId="{345072E9-16FC-48E1-A94F-3EE6F71B7CB2}" sibTransId="{EC9A863B-3CBC-487C-9275-3F6980223137}"/>
    <dgm:cxn modelId="{813DC1C2-E231-4E23-9BE5-1D8F0817AC18}" type="presOf" srcId="{7B47F1BC-49E6-4453-86D6-5F7D898ABD49}" destId="{846CD702-CA6A-4D26-B4B9-F6141D5A0CDB}" srcOrd="0" destOrd="0" presId="urn:microsoft.com/office/officeart/2005/8/layout/process1"/>
    <dgm:cxn modelId="{169E19F6-FE07-424E-AD6C-362AE80A12D1}" type="presOf" srcId="{7B47F1BC-49E6-4453-86D6-5F7D898ABD49}" destId="{5877AF54-6446-4655-8E95-E820939C3C47}" srcOrd="1" destOrd="0" presId="urn:microsoft.com/office/officeart/2005/8/layout/process1"/>
    <dgm:cxn modelId="{C4056C7F-B808-42D0-88D2-B38C36F5DD0D}" type="presParOf" srcId="{125249CC-EE36-4EEE-9077-4A0105644539}" destId="{CC17AEFA-CE36-4A96-BC45-3402B9AFA00F}" srcOrd="0" destOrd="0" presId="urn:microsoft.com/office/officeart/2005/8/layout/process1"/>
    <dgm:cxn modelId="{21E10F19-ACF3-4A16-BD8B-3B5D54B2D556}" type="presParOf" srcId="{125249CC-EE36-4EEE-9077-4A0105644539}" destId="{6AF13717-F8E6-42BE-9358-A8C7202A26D3}" srcOrd="1" destOrd="0" presId="urn:microsoft.com/office/officeart/2005/8/layout/process1"/>
    <dgm:cxn modelId="{9D0E2F7E-F06C-4D61-9CDB-3A95568DABB3}" type="presParOf" srcId="{6AF13717-F8E6-42BE-9358-A8C7202A26D3}" destId="{27C74DB6-18E9-4AB6-9A69-1710E0BF60F3}" srcOrd="0" destOrd="0" presId="urn:microsoft.com/office/officeart/2005/8/layout/process1"/>
    <dgm:cxn modelId="{A84E4947-1911-4C1E-AB94-C1C8FD23D08E}" type="presParOf" srcId="{125249CC-EE36-4EEE-9077-4A0105644539}" destId="{73F44897-6708-417C-9F93-C8CDA98FA573}" srcOrd="2" destOrd="0" presId="urn:microsoft.com/office/officeart/2005/8/layout/process1"/>
    <dgm:cxn modelId="{F857DC8A-6581-4A31-8426-B19CC3444CD3}" type="presParOf" srcId="{125249CC-EE36-4EEE-9077-4A0105644539}" destId="{DA9BC3F2-9D20-4FD0-81DB-9781AD690A57}" srcOrd="3" destOrd="0" presId="urn:microsoft.com/office/officeart/2005/8/layout/process1"/>
    <dgm:cxn modelId="{0D5640E3-88B7-4285-8BEB-D6CAA6167C27}" type="presParOf" srcId="{DA9BC3F2-9D20-4FD0-81DB-9781AD690A57}" destId="{8CB89921-4A36-42BF-B365-A222367D98DA}" srcOrd="0" destOrd="0" presId="urn:microsoft.com/office/officeart/2005/8/layout/process1"/>
    <dgm:cxn modelId="{A3AACFCA-50E6-4013-A1B1-9DBDE8EF076C}" type="presParOf" srcId="{125249CC-EE36-4EEE-9077-4A0105644539}" destId="{D4AE1C36-58BF-45C4-A5FC-8263594BDDDB}" srcOrd="4" destOrd="0" presId="urn:microsoft.com/office/officeart/2005/8/layout/process1"/>
    <dgm:cxn modelId="{9CDD161B-5931-4A66-A24A-8076ECD75B87}" type="presParOf" srcId="{125249CC-EE36-4EEE-9077-4A0105644539}" destId="{E9980997-994C-4DE2-B758-972A9B4FC647}" srcOrd="5" destOrd="0" presId="urn:microsoft.com/office/officeart/2005/8/layout/process1"/>
    <dgm:cxn modelId="{E09AF75B-987E-4BBF-8EF4-C752CADDA75F}" type="presParOf" srcId="{E9980997-994C-4DE2-B758-972A9B4FC647}" destId="{0D360A7C-246D-4B21-9722-F963D2966F37}" srcOrd="0" destOrd="0" presId="urn:microsoft.com/office/officeart/2005/8/layout/process1"/>
    <dgm:cxn modelId="{0820DBC5-437B-4DB3-A3DB-5850F22BE967}" type="presParOf" srcId="{125249CC-EE36-4EEE-9077-4A0105644539}" destId="{7F73639B-7829-49A8-B830-321679CE3516}" srcOrd="6" destOrd="0" presId="urn:microsoft.com/office/officeart/2005/8/layout/process1"/>
    <dgm:cxn modelId="{05F96A2A-D115-4018-86DD-362F8A105D35}" type="presParOf" srcId="{125249CC-EE36-4EEE-9077-4A0105644539}" destId="{846CD702-CA6A-4D26-B4B9-F6141D5A0CDB}" srcOrd="7" destOrd="0" presId="urn:microsoft.com/office/officeart/2005/8/layout/process1"/>
    <dgm:cxn modelId="{3BBB6645-F484-4FE7-8CEF-2923D88C8C04}" type="presParOf" srcId="{846CD702-CA6A-4D26-B4B9-F6141D5A0CDB}" destId="{5877AF54-6446-4655-8E95-E820939C3C47}" srcOrd="0" destOrd="0" presId="urn:microsoft.com/office/officeart/2005/8/layout/process1"/>
    <dgm:cxn modelId="{5348454D-01A3-482A-BB2B-E7807288B7BB}" type="presParOf" srcId="{125249CC-EE36-4EEE-9077-4A0105644539}" destId="{A3E33958-5B68-4DB6-938A-2C9BBDCEF36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4A0227-044C-4F56-949C-06EE09AE0F71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7579BAC5-1AD2-47BC-8F5C-B66744300C7D}">
      <dgm:prSet phldrT="[نص]" custT="1"/>
      <dgm:spPr/>
      <dgm:t>
        <a:bodyPr/>
        <a:lstStyle/>
        <a:p>
          <a:pPr algn="ctr" rtl="0">
            <a:buFont typeface="Arial" panose="020B0604020202020204" pitchFamily="34" charset="0"/>
            <a:buChar char="•"/>
          </a:pPr>
          <a:r>
            <a:rPr lang="ar-SA" sz="20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أن تكون الشاشة في مستوى أقل قليلا من مستوى العينين.</a:t>
          </a:r>
          <a:endParaRPr lang="ar-SA" sz="2000" dirty="0"/>
        </a:p>
      </dgm:t>
    </dgm:pt>
    <dgm:pt modelId="{8CFC6A9D-9FAE-48A4-A196-1471A0D603CB}" type="parTrans" cxnId="{9A3BB97C-8336-4DCC-8673-7D2A3D900EBD}">
      <dgm:prSet/>
      <dgm:spPr/>
      <dgm:t>
        <a:bodyPr/>
        <a:lstStyle/>
        <a:p>
          <a:pPr rtl="1"/>
          <a:endParaRPr lang="ar-SA" sz="3600"/>
        </a:p>
      </dgm:t>
    </dgm:pt>
    <dgm:pt modelId="{F975A179-D46C-450E-8989-3B01B7E1AB69}" type="sibTrans" cxnId="{9A3BB97C-8336-4DCC-8673-7D2A3D900EBD}">
      <dgm:prSet custT="1"/>
      <dgm:spPr/>
      <dgm:t>
        <a:bodyPr/>
        <a:lstStyle/>
        <a:p>
          <a:pPr rtl="1"/>
          <a:endParaRPr lang="ar-SA" sz="3600"/>
        </a:p>
      </dgm:t>
    </dgm:pt>
    <dgm:pt modelId="{AE6235D9-760D-4752-B08E-E4F6E8394F9B}">
      <dgm:prSet custT="1"/>
      <dgm:spPr/>
      <dgm:t>
        <a:bodyPr/>
        <a:lstStyle/>
        <a:p>
          <a:pPr rtl="1"/>
          <a:r>
            <a:rPr lang="ar-SA" sz="20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الكرسي المناسب لدعم الظهر.</a:t>
          </a:r>
        </a:p>
      </dgm:t>
    </dgm:pt>
    <dgm:pt modelId="{601B3B64-E781-4B96-9AFD-C8DE79C79FC6}" type="parTrans" cxnId="{4BAC1998-0420-4223-9B97-EE2385998023}">
      <dgm:prSet/>
      <dgm:spPr/>
      <dgm:t>
        <a:bodyPr/>
        <a:lstStyle/>
        <a:p>
          <a:pPr rtl="1"/>
          <a:endParaRPr lang="ar-SA" sz="3600"/>
        </a:p>
      </dgm:t>
    </dgm:pt>
    <dgm:pt modelId="{FD990A32-BF7A-44D4-9FEE-B38447682364}" type="sibTrans" cxnId="{4BAC1998-0420-4223-9B97-EE2385998023}">
      <dgm:prSet/>
      <dgm:spPr/>
      <dgm:t>
        <a:bodyPr/>
        <a:lstStyle/>
        <a:p>
          <a:pPr rtl="1"/>
          <a:endParaRPr lang="ar-SA" sz="3600"/>
        </a:p>
      </dgm:t>
    </dgm:pt>
    <dgm:pt modelId="{F4FFC79D-42AE-4B63-9CA8-F7375281AF5F}">
      <dgm:prSet custT="1"/>
      <dgm:spPr/>
      <dgm:t>
        <a:bodyPr/>
        <a:lstStyle/>
        <a:p>
          <a:pPr rtl="1"/>
          <a:r>
            <a:rPr lang="ar-SA" sz="20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أن تستقر القدمين على الأرض أو مسند.</a:t>
          </a:r>
        </a:p>
      </dgm:t>
    </dgm:pt>
    <dgm:pt modelId="{3CBA033E-579D-4FB9-A66F-659749ED166E}" type="parTrans" cxnId="{78BE3A02-5115-4546-BAF9-CE4406501EFE}">
      <dgm:prSet/>
      <dgm:spPr/>
      <dgm:t>
        <a:bodyPr/>
        <a:lstStyle/>
        <a:p>
          <a:pPr rtl="1"/>
          <a:endParaRPr lang="ar-SA" sz="3600"/>
        </a:p>
      </dgm:t>
    </dgm:pt>
    <dgm:pt modelId="{7B47F1BC-49E6-4453-86D6-5F7D898ABD49}" type="sibTrans" cxnId="{78BE3A02-5115-4546-BAF9-CE4406501EFE}">
      <dgm:prSet custT="1"/>
      <dgm:spPr/>
      <dgm:t>
        <a:bodyPr/>
        <a:lstStyle/>
        <a:p>
          <a:pPr rtl="1"/>
          <a:endParaRPr lang="ar-SA" sz="3600"/>
        </a:p>
      </dgm:t>
    </dgm:pt>
    <dgm:pt modelId="{3C1C338F-2131-43B0-90DC-D613F65C3759}" type="pres">
      <dgm:prSet presAssocID="{984A0227-044C-4F56-949C-06EE09AE0F71}" presName="CompostProcess" presStyleCnt="0">
        <dgm:presLayoutVars>
          <dgm:dir/>
          <dgm:resizeHandles val="exact"/>
        </dgm:presLayoutVars>
      </dgm:prSet>
      <dgm:spPr/>
    </dgm:pt>
    <dgm:pt modelId="{2BAF9592-E5B0-45C5-993F-2AFD5A55BED7}" type="pres">
      <dgm:prSet presAssocID="{984A0227-044C-4F56-949C-06EE09AE0F71}" presName="arrow" presStyleLbl="bgShp" presStyleIdx="0" presStyleCnt="1"/>
      <dgm:spPr/>
    </dgm:pt>
    <dgm:pt modelId="{252AEC9E-8A8A-4C45-9CE6-9FDC97B10431}" type="pres">
      <dgm:prSet presAssocID="{984A0227-044C-4F56-949C-06EE09AE0F71}" presName="linearProcess" presStyleCnt="0"/>
      <dgm:spPr/>
    </dgm:pt>
    <dgm:pt modelId="{440A87AA-319B-4D6E-B88B-C34594FF5C52}" type="pres">
      <dgm:prSet presAssocID="{7579BAC5-1AD2-47BC-8F5C-B66744300C7D}" presName="textNode" presStyleLbl="node1" presStyleIdx="0" presStyleCnt="3">
        <dgm:presLayoutVars>
          <dgm:bulletEnabled val="1"/>
        </dgm:presLayoutVars>
      </dgm:prSet>
      <dgm:spPr/>
    </dgm:pt>
    <dgm:pt modelId="{3876A903-AAB7-4787-B146-4D047EA8197E}" type="pres">
      <dgm:prSet presAssocID="{F975A179-D46C-450E-8989-3B01B7E1AB69}" presName="sibTrans" presStyleCnt="0"/>
      <dgm:spPr/>
    </dgm:pt>
    <dgm:pt modelId="{95528D4D-DF74-463D-BBAF-F518F694F432}" type="pres">
      <dgm:prSet presAssocID="{F4FFC79D-42AE-4B63-9CA8-F7375281AF5F}" presName="textNode" presStyleLbl="node1" presStyleIdx="1" presStyleCnt="3">
        <dgm:presLayoutVars>
          <dgm:bulletEnabled val="1"/>
        </dgm:presLayoutVars>
      </dgm:prSet>
      <dgm:spPr/>
    </dgm:pt>
    <dgm:pt modelId="{EEE6F9D6-54EB-45A3-8AF6-1674BFEDBFAC}" type="pres">
      <dgm:prSet presAssocID="{7B47F1BC-49E6-4453-86D6-5F7D898ABD49}" presName="sibTrans" presStyleCnt="0"/>
      <dgm:spPr/>
    </dgm:pt>
    <dgm:pt modelId="{153E3D37-EC01-4446-8B27-03C0C6C6A581}" type="pres">
      <dgm:prSet presAssocID="{AE6235D9-760D-4752-B08E-E4F6E8394F9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8BE3A02-5115-4546-BAF9-CE4406501EFE}" srcId="{984A0227-044C-4F56-949C-06EE09AE0F71}" destId="{F4FFC79D-42AE-4B63-9CA8-F7375281AF5F}" srcOrd="1" destOrd="0" parTransId="{3CBA033E-579D-4FB9-A66F-659749ED166E}" sibTransId="{7B47F1BC-49E6-4453-86D6-5F7D898ABD49}"/>
    <dgm:cxn modelId="{6D95D217-65A3-49EF-AF0A-2BA46DC93D00}" type="presOf" srcId="{F4FFC79D-42AE-4B63-9CA8-F7375281AF5F}" destId="{95528D4D-DF74-463D-BBAF-F518F694F432}" srcOrd="0" destOrd="0" presId="urn:microsoft.com/office/officeart/2005/8/layout/hProcess9"/>
    <dgm:cxn modelId="{613DDE5A-5CA5-46CE-A6AF-61AF2336B22C}" type="presOf" srcId="{AE6235D9-760D-4752-B08E-E4F6E8394F9B}" destId="{153E3D37-EC01-4446-8B27-03C0C6C6A581}" srcOrd="0" destOrd="0" presId="urn:microsoft.com/office/officeart/2005/8/layout/hProcess9"/>
    <dgm:cxn modelId="{9A3BB97C-8336-4DCC-8673-7D2A3D900EBD}" srcId="{984A0227-044C-4F56-949C-06EE09AE0F71}" destId="{7579BAC5-1AD2-47BC-8F5C-B66744300C7D}" srcOrd="0" destOrd="0" parTransId="{8CFC6A9D-9FAE-48A4-A196-1471A0D603CB}" sibTransId="{F975A179-D46C-450E-8989-3B01B7E1AB69}"/>
    <dgm:cxn modelId="{4BAC1998-0420-4223-9B97-EE2385998023}" srcId="{984A0227-044C-4F56-949C-06EE09AE0F71}" destId="{AE6235D9-760D-4752-B08E-E4F6E8394F9B}" srcOrd="2" destOrd="0" parTransId="{601B3B64-E781-4B96-9AFD-C8DE79C79FC6}" sibTransId="{FD990A32-BF7A-44D4-9FEE-B38447682364}"/>
    <dgm:cxn modelId="{649C85B1-3AD2-4924-8AB9-26E340611734}" type="presOf" srcId="{984A0227-044C-4F56-949C-06EE09AE0F71}" destId="{3C1C338F-2131-43B0-90DC-D613F65C3759}" srcOrd="0" destOrd="0" presId="urn:microsoft.com/office/officeart/2005/8/layout/hProcess9"/>
    <dgm:cxn modelId="{D96A4BC4-7C9A-4709-A1DB-40C17B4B4DF7}" type="presOf" srcId="{7579BAC5-1AD2-47BC-8F5C-B66744300C7D}" destId="{440A87AA-319B-4D6E-B88B-C34594FF5C52}" srcOrd="0" destOrd="0" presId="urn:microsoft.com/office/officeart/2005/8/layout/hProcess9"/>
    <dgm:cxn modelId="{420B0138-0FA7-430E-BAA1-876236C9EFEA}" type="presParOf" srcId="{3C1C338F-2131-43B0-90DC-D613F65C3759}" destId="{2BAF9592-E5B0-45C5-993F-2AFD5A55BED7}" srcOrd="0" destOrd="0" presId="urn:microsoft.com/office/officeart/2005/8/layout/hProcess9"/>
    <dgm:cxn modelId="{69B73805-BF12-4F2B-811F-BAE89D214F1D}" type="presParOf" srcId="{3C1C338F-2131-43B0-90DC-D613F65C3759}" destId="{252AEC9E-8A8A-4C45-9CE6-9FDC97B10431}" srcOrd="1" destOrd="0" presId="urn:microsoft.com/office/officeart/2005/8/layout/hProcess9"/>
    <dgm:cxn modelId="{70BB2CEA-10BE-435F-8D2F-F5104C1F8D8C}" type="presParOf" srcId="{252AEC9E-8A8A-4C45-9CE6-9FDC97B10431}" destId="{440A87AA-319B-4D6E-B88B-C34594FF5C52}" srcOrd="0" destOrd="0" presId="urn:microsoft.com/office/officeart/2005/8/layout/hProcess9"/>
    <dgm:cxn modelId="{7810A086-9D63-488F-8F00-4628FAAF9F6A}" type="presParOf" srcId="{252AEC9E-8A8A-4C45-9CE6-9FDC97B10431}" destId="{3876A903-AAB7-4787-B146-4D047EA8197E}" srcOrd="1" destOrd="0" presId="urn:microsoft.com/office/officeart/2005/8/layout/hProcess9"/>
    <dgm:cxn modelId="{3BA3D01F-CA92-4781-92D0-7BDE136B23AB}" type="presParOf" srcId="{252AEC9E-8A8A-4C45-9CE6-9FDC97B10431}" destId="{95528D4D-DF74-463D-BBAF-F518F694F432}" srcOrd="2" destOrd="0" presId="urn:microsoft.com/office/officeart/2005/8/layout/hProcess9"/>
    <dgm:cxn modelId="{35EB3F2F-5F96-4466-AAA6-2147030F47AE}" type="presParOf" srcId="{252AEC9E-8A8A-4C45-9CE6-9FDC97B10431}" destId="{EEE6F9D6-54EB-45A3-8AF6-1674BFEDBFAC}" srcOrd="3" destOrd="0" presId="urn:microsoft.com/office/officeart/2005/8/layout/hProcess9"/>
    <dgm:cxn modelId="{74F259F1-23AB-491C-975B-A15F2D50C36C}" type="presParOf" srcId="{252AEC9E-8A8A-4C45-9CE6-9FDC97B10431}" destId="{153E3D37-EC01-4446-8B27-03C0C6C6A58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4395AA-6006-455C-9A5D-111187CCA816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B4E2CD75-8151-4FD2-A902-20297C0C0EB4}">
      <dgm:prSet phldrT="[نص]" custT="1"/>
      <dgm:spPr/>
      <dgm:t>
        <a:bodyPr/>
        <a:lstStyle/>
        <a:p>
          <a:pPr rtl="1">
            <a:buFont typeface="Arial" panose="020B0604020202020204" pitchFamily="34" charset="0"/>
            <a:buChar char="•"/>
          </a:pPr>
          <a:r>
            <a:rPr lang="ar-SA" sz="2400" dirty="0">
              <a:latin typeface="Calibri" panose="020F0502020204030204" pitchFamily="34" charset="0"/>
              <a:cs typeface="Fanan" pitchFamily="2" charset="-78"/>
            </a:rPr>
            <a:t>آلام الأصابع وعضلات الذراع. </a:t>
          </a:r>
          <a:endParaRPr lang="ar-SA" sz="2400" dirty="0">
            <a:cs typeface="Fanan" pitchFamily="2" charset="-78"/>
          </a:endParaRPr>
        </a:p>
      </dgm:t>
    </dgm:pt>
    <dgm:pt modelId="{93E48FCB-9D71-40E2-9763-E5D80E5195D9}" type="parTrans" cxnId="{B961E801-5702-4E55-96A5-DBA53A80267E}">
      <dgm:prSet/>
      <dgm:spPr/>
      <dgm:t>
        <a:bodyPr/>
        <a:lstStyle/>
        <a:p>
          <a:pPr rtl="1"/>
          <a:endParaRPr lang="ar-SA" sz="2400">
            <a:cs typeface="Fanan" pitchFamily="2" charset="-78"/>
          </a:endParaRPr>
        </a:p>
      </dgm:t>
    </dgm:pt>
    <dgm:pt modelId="{A9467C05-4679-4952-8AD8-6F09B7880CD3}" type="sibTrans" cxnId="{B961E801-5702-4E55-96A5-DBA53A80267E}">
      <dgm:prSet/>
      <dgm:spPr/>
      <dgm:t>
        <a:bodyPr/>
        <a:lstStyle/>
        <a:p>
          <a:pPr rtl="1"/>
          <a:endParaRPr lang="ar-SA" sz="2400">
            <a:cs typeface="Fanan" pitchFamily="2" charset="-78"/>
          </a:endParaRPr>
        </a:p>
      </dgm:t>
    </dgm:pt>
    <dgm:pt modelId="{497B042F-2D5D-4D2F-A20E-1653E136A1CE}">
      <dgm:prSet phldrT="[نص]" custT="1"/>
      <dgm:spPr/>
      <dgm:t>
        <a:bodyPr/>
        <a:lstStyle/>
        <a:p>
          <a:pPr rtl="1"/>
          <a:r>
            <a:rPr lang="ar-SA" sz="2400" dirty="0">
              <a:latin typeface="Calibri" panose="020F0502020204030204" pitchFamily="34" charset="0"/>
              <a:cs typeface="Fanan" pitchFamily="2" charset="-78"/>
            </a:rPr>
            <a:t>التورم</a:t>
          </a:r>
          <a:endParaRPr lang="ar-SA" sz="2400" dirty="0">
            <a:cs typeface="Fanan" pitchFamily="2" charset="-78"/>
          </a:endParaRPr>
        </a:p>
      </dgm:t>
    </dgm:pt>
    <dgm:pt modelId="{CE820B27-9ED6-492A-904E-900889B5EA15}" type="parTrans" cxnId="{C081DC3B-7CBB-43D7-8FAD-EC2304DACF28}">
      <dgm:prSet/>
      <dgm:spPr/>
      <dgm:t>
        <a:bodyPr/>
        <a:lstStyle/>
        <a:p>
          <a:pPr rtl="1"/>
          <a:endParaRPr lang="ar-SA" sz="2400">
            <a:cs typeface="Fanan" pitchFamily="2" charset="-78"/>
          </a:endParaRPr>
        </a:p>
      </dgm:t>
    </dgm:pt>
    <dgm:pt modelId="{F7922E37-DAE5-4DE1-949D-94F095AFA3DF}" type="sibTrans" cxnId="{C081DC3B-7CBB-43D7-8FAD-EC2304DACF28}">
      <dgm:prSet/>
      <dgm:spPr/>
      <dgm:t>
        <a:bodyPr/>
        <a:lstStyle/>
        <a:p>
          <a:pPr rtl="1"/>
          <a:endParaRPr lang="ar-SA" sz="2400">
            <a:cs typeface="Fanan" pitchFamily="2" charset="-78"/>
          </a:endParaRPr>
        </a:p>
      </dgm:t>
    </dgm:pt>
    <dgm:pt modelId="{622FD97C-FD4F-4C9D-8ACC-00173C1AAD5A}">
      <dgm:prSet phldrT="[نص]" custT="1"/>
      <dgm:spPr/>
      <dgm:t>
        <a:bodyPr/>
        <a:lstStyle/>
        <a:p>
          <a:pPr rtl="1">
            <a:buFont typeface="Arial" panose="020B0604020202020204" pitchFamily="34" charset="0"/>
            <a:buChar char="•"/>
          </a:pPr>
          <a:r>
            <a:rPr lang="ar-SA" sz="2400" dirty="0">
              <a:latin typeface="Calibri" panose="020F0502020204030204" pitchFamily="34" charset="0"/>
              <a:cs typeface="Fanan" pitchFamily="2" charset="-78"/>
            </a:rPr>
            <a:t>الإحساس بالخدر في اليدين </a:t>
          </a:r>
          <a:endParaRPr lang="ar-SA" sz="2400" dirty="0">
            <a:cs typeface="Fanan" pitchFamily="2" charset="-78"/>
          </a:endParaRPr>
        </a:p>
      </dgm:t>
    </dgm:pt>
    <dgm:pt modelId="{82889BA9-9E66-409E-B1B2-C803585C5B2D}" type="parTrans" cxnId="{861AE7F1-CC0D-4848-BC0B-9583B2766AB0}">
      <dgm:prSet/>
      <dgm:spPr/>
      <dgm:t>
        <a:bodyPr/>
        <a:lstStyle/>
        <a:p>
          <a:pPr rtl="1"/>
          <a:endParaRPr lang="ar-SA" sz="2400">
            <a:cs typeface="Fanan" pitchFamily="2" charset="-78"/>
          </a:endParaRPr>
        </a:p>
      </dgm:t>
    </dgm:pt>
    <dgm:pt modelId="{AF215860-C0E5-49B0-A270-B6A844A2FF86}" type="sibTrans" cxnId="{861AE7F1-CC0D-4848-BC0B-9583B2766AB0}">
      <dgm:prSet/>
      <dgm:spPr/>
      <dgm:t>
        <a:bodyPr/>
        <a:lstStyle/>
        <a:p>
          <a:pPr rtl="1"/>
          <a:endParaRPr lang="ar-SA" sz="2400">
            <a:cs typeface="Fanan" pitchFamily="2" charset="-78"/>
          </a:endParaRPr>
        </a:p>
      </dgm:t>
    </dgm:pt>
    <dgm:pt modelId="{3855E6AC-6CDE-4FBD-BE65-5E457C3B120C}">
      <dgm:prSet custT="1"/>
      <dgm:spPr/>
      <dgm:t>
        <a:bodyPr/>
        <a:lstStyle/>
        <a:p>
          <a:pPr rtl="1"/>
          <a:endParaRPr lang="ar-SA"/>
        </a:p>
      </dgm:t>
    </dgm:pt>
    <dgm:pt modelId="{B23A1554-D45E-4038-B5A4-CD811C49003A}" type="parTrans" cxnId="{CD87A724-309B-446C-B596-9E6519E42F93}">
      <dgm:prSet/>
      <dgm:spPr/>
      <dgm:t>
        <a:bodyPr/>
        <a:lstStyle/>
        <a:p>
          <a:pPr rtl="1"/>
          <a:endParaRPr lang="ar-SA" sz="2400">
            <a:cs typeface="Fanan" pitchFamily="2" charset="-78"/>
          </a:endParaRPr>
        </a:p>
      </dgm:t>
    </dgm:pt>
    <dgm:pt modelId="{1D9C9B46-EF15-4EEB-B611-E5E073152747}" type="sibTrans" cxnId="{CD87A724-309B-446C-B596-9E6519E42F93}">
      <dgm:prSet/>
      <dgm:spPr/>
      <dgm:t>
        <a:bodyPr/>
        <a:lstStyle/>
        <a:p>
          <a:pPr rtl="1"/>
          <a:endParaRPr lang="ar-SA" sz="2400">
            <a:cs typeface="Fanan" pitchFamily="2" charset="-78"/>
          </a:endParaRPr>
        </a:p>
      </dgm:t>
    </dgm:pt>
    <dgm:pt modelId="{1B97F5E4-930B-4AFC-8F18-CDA8525B55A7}">
      <dgm:prSet custT="1"/>
      <dgm:spPr/>
      <dgm:t>
        <a:bodyPr/>
        <a:lstStyle/>
        <a:p>
          <a:pPr rtl="1"/>
          <a:r>
            <a:rPr lang="ar-SA" sz="2400" dirty="0">
              <a:latin typeface="Calibri" panose="020F0502020204030204" pitchFamily="34" charset="0"/>
              <a:cs typeface="Fanan" pitchFamily="2" charset="-78"/>
            </a:rPr>
            <a:t>ألتهاب الاوتار </a:t>
          </a:r>
        </a:p>
      </dgm:t>
    </dgm:pt>
    <dgm:pt modelId="{7E4F13C7-1D2F-424A-A56A-57FA0421CDB6}" type="parTrans" cxnId="{C9E83159-9324-47C9-9B40-932309CE84F5}">
      <dgm:prSet/>
      <dgm:spPr/>
      <dgm:t>
        <a:bodyPr/>
        <a:lstStyle/>
        <a:p>
          <a:pPr rtl="1"/>
          <a:endParaRPr lang="ar-SA" sz="2400">
            <a:cs typeface="Fanan" pitchFamily="2" charset="-78"/>
          </a:endParaRPr>
        </a:p>
      </dgm:t>
    </dgm:pt>
    <dgm:pt modelId="{514F3F5B-2E70-4B39-8623-59819C8A4689}" type="sibTrans" cxnId="{C9E83159-9324-47C9-9B40-932309CE84F5}">
      <dgm:prSet/>
      <dgm:spPr/>
      <dgm:t>
        <a:bodyPr/>
        <a:lstStyle/>
        <a:p>
          <a:pPr rtl="1"/>
          <a:endParaRPr lang="ar-SA" sz="2400">
            <a:cs typeface="Fanan" pitchFamily="2" charset="-78"/>
          </a:endParaRPr>
        </a:p>
      </dgm:t>
    </dgm:pt>
    <dgm:pt modelId="{8C4950B0-0D88-4A7E-801B-0EE62A5367C5}" type="pres">
      <dgm:prSet presAssocID="{364395AA-6006-455C-9A5D-111187CCA816}" presName="matrix" presStyleCnt="0">
        <dgm:presLayoutVars>
          <dgm:chMax val="1"/>
          <dgm:dir/>
          <dgm:resizeHandles val="exact"/>
        </dgm:presLayoutVars>
      </dgm:prSet>
      <dgm:spPr/>
    </dgm:pt>
    <dgm:pt modelId="{A355A815-ED35-484F-819A-5488121BCD9D}" type="pres">
      <dgm:prSet presAssocID="{364395AA-6006-455C-9A5D-111187CCA816}" presName="diamond" presStyleLbl="bgShp" presStyleIdx="0" presStyleCnt="1"/>
      <dgm:spPr/>
    </dgm:pt>
    <dgm:pt modelId="{58C01B9D-B703-4DC8-9AB4-B9D1BD2FF224}" type="pres">
      <dgm:prSet presAssocID="{364395AA-6006-455C-9A5D-111187CCA81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3252F12-D9D7-4D0F-BB51-6428615E4CE9}" type="pres">
      <dgm:prSet presAssocID="{364395AA-6006-455C-9A5D-111187CCA81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407AF1C-D0D8-4D2B-9097-1E03030C1834}" type="pres">
      <dgm:prSet presAssocID="{364395AA-6006-455C-9A5D-111187CCA81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FBD8CD9-9F22-43DD-90E0-25FCD958BCE4}" type="pres">
      <dgm:prSet presAssocID="{364395AA-6006-455C-9A5D-111187CCA81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961E801-5702-4E55-96A5-DBA53A80267E}" srcId="{364395AA-6006-455C-9A5D-111187CCA816}" destId="{B4E2CD75-8151-4FD2-A902-20297C0C0EB4}" srcOrd="0" destOrd="0" parTransId="{93E48FCB-9D71-40E2-9763-E5D80E5195D9}" sibTransId="{A9467C05-4679-4952-8AD8-6F09B7880CD3}"/>
    <dgm:cxn modelId="{CD87A724-309B-446C-B596-9E6519E42F93}" srcId="{364395AA-6006-455C-9A5D-111187CCA816}" destId="{3855E6AC-6CDE-4FBD-BE65-5E457C3B120C}" srcOrd="4" destOrd="0" parTransId="{B23A1554-D45E-4038-B5A4-CD811C49003A}" sibTransId="{1D9C9B46-EF15-4EEB-B611-E5E073152747}"/>
    <dgm:cxn modelId="{C081DC3B-7CBB-43D7-8FAD-EC2304DACF28}" srcId="{364395AA-6006-455C-9A5D-111187CCA816}" destId="{497B042F-2D5D-4D2F-A20E-1653E136A1CE}" srcOrd="1" destOrd="0" parTransId="{CE820B27-9ED6-492A-904E-900889B5EA15}" sibTransId="{F7922E37-DAE5-4DE1-949D-94F095AFA3DF}"/>
    <dgm:cxn modelId="{3A1A515F-E796-4A01-AC31-8EDDDAF97215}" type="presOf" srcId="{1B97F5E4-930B-4AFC-8F18-CDA8525B55A7}" destId="{7FBD8CD9-9F22-43DD-90E0-25FCD958BCE4}" srcOrd="0" destOrd="0" presId="urn:microsoft.com/office/officeart/2005/8/layout/matrix3"/>
    <dgm:cxn modelId="{3423BC54-93EC-4EE7-8890-5E0CDAC2E279}" type="presOf" srcId="{B4E2CD75-8151-4FD2-A902-20297C0C0EB4}" destId="{58C01B9D-B703-4DC8-9AB4-B9D1BD2FF224}" srcOrd="0" destOrd="0" presId="urn:microsoft.com/office/officeart/2005/8/layout/matrix3"/>
    <dgm:cxn modelId="{C9E83159-9324-47C9-9B40-932309CE84F5}" srcId="{364395AA-6006-455C-9A5D-111187CCA816}" destId="{1B97F5E4-930B-4AFC-8F18-CDA8525B55A7}" srcOrd="3" destOrd="0" parTransId="{7E4F13C7-1D2F-424A-A56A-57FA0421CDB6}" sibTransId="{514F3F5B-2E70-4B39-8623-59819C8A4689}"/>
    <dgm:cxn modelId="{C5399893-465A-45E2-9E21-86DF70E51671}" type="presOf" srcId="{622FD97C-FD4F-4C9D-8ACC-00173C1AAD5A}" destId="{D407AF1C-D0D8-4D2B-9097-1E03030C1834}" srcOrd="0" destOrd="0" presId="urn:microsoft.com/office/officeart/2005/8/layout/matrix3"/>
    <dgm:cxn modelId="{9BCCFCE4-EC1D-43CF-93F5-C2EACF1BBEB8}" type="presOf" srcId="{364395AA-6006-455C-9A5D-111187CCA816}" destId="{8C4950B0-0D88-4A7E-801B-0EE62A5367C5}" srcOrd="0" destOrd="0" presId="urn:microsoft.com/office/officeart/2005/8/layout/matrix3"/>
    <dgm:cxn modelId="{FD4D27F0-8950-4D55-A525-617786B1D9A1}" type="presOf" srcId="{497B042F-2D5D-4D2F-A20E-1653E136A1CE}" destId="{A3252F12-D9D7-4D0F-BB51-6428615E4CE9}" srcOrd="0" destOrd="0" presId="urn:microsoft.com/office/officeart/2005/8/layout/matrix3"/>
    <dgm:cxn modelId="{861AE7F1-CC0D-4848-BC0B-9583B2766AB0}" srcId="{364395AA-6006-455C-9A5D-111187CCA816}" destId="{622FD97C-FD4F-4C9D-8ACC-00173C1AAD5A}" srcOrd="2" destOrd="0" parTransId="{82889BA9-9E66-409E-B1B2-C803585C5B2D}" sibTransId="{AF215860-C0E5-49B0-A270-B6A844A2FF86}"/>
    <dgm:cxn modelId="{A7549A8E-75A2-44AE-BB25-271C88319F58}" type="presParOf" srcId="{8C4950B0-0D88-4A7E-801B-0EE62A5367C5}" destId="{A355A815-ED35-484F-819A-5488121BCD9D}" srcOrd="0" destOrd="0" presId="urn:microsoft.com/office/officeart/2005/8/layout/matrix3"/>
    <dgm:cxn modelId="{8D8FD8E1-63D2-442F-93FA-CF365BAA0821}" type="presParOf" srcId="{8C4950B0-0D88-4A7E-801B-0EE62A5367C5}" destId="{58C01B9D-B703-4DC8-9AB4-B9D1BD2FF224}" srcOrd="1" destOrd="0" presId="urn:microsoft.com/office/officeart/2005/8/layout/matrix3"/>
    <dgm:cxn modelId="{20505ED7-C300-4C76-AB94-998588B097A1}" type="presParOf" srcId="{8C4950B0-0D88-4A7E-801B-0EE62A5367C5}" destId="{A3252F12-D9D7-4D0F-BB51-6428615E4CE9}" srcOrd="2" destOrd="0" presId="urn:microsoft.com/office/officeart/2005/8/layout/matrix3"/>
    <dgm:cxn modelId="{4DF410BF-DB38-4072-BED6-355DDBF74045}" type="presParOf" srcId="{8C4950B0-0D88-4A7E-801B-0EE62A5367C5}" destId="{D407AF1C-D0D8-4D2B-9097-1E03030C1834}" srcOrd="3" destOrd="0" presId="urn:microsoft.com/office/officeart/2005/8/layout/matrix3"/>
    <dgm:cxn modelId="{248FB4D7-5B83-45A9-B145-8CFC4B147201}" type="presParOf" srcId="{8C4950B0-0D88-4A7E-801B-0EE62A5367C5}" destId="{7FBD8CD9-9F22-43DD-90E0-25FCD958BCE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5F0B1A-FF03-4F4C-B8D9-579CC923929A}" type="doc">
      <dgm:prSet loTypeId="urn:microsoft.com/office/officeart/2009/3/layout/SubStep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E60201D5-51B4-4E03-BAE2-50A886D02645}">
      <dgm:prSet phldrT="[نص]" custT="1"/>
      <dgm:spPr/>
      <dgm:t>
        <a:bodyPr/>
        <a:lstStyle/>
        <a:p>
          <a:pPr rtl="1"/>
          <a:r>
            <a:rPr lang="ar-SA" sz="2400" b="0" dirty="0">
              <a:cs typeface="Fanan" pitchFamily="2" charset="-78"/>
            </a:rPr>
            <a:t>آلم في </a:t>
          </a:r>
          <a:r>
            <a:rPr lang="ar-EG" sz="2400" b="0" dirty="0">
              <a:cs typeface="Fanan" pitchFamily="2" charset="-78"/>
            </a:rPr>
            <a:t>الكتفين والذراعين</a:t>
          </a:r>
          <a:endParaRPr lang="ar-SA" sz="2400" b="0" dirty="0">
            <a:cs typeface="Fanan" pitchFamily="2" charset="-78"/>
          </a:endParaRPr>
        </a:p>
      </dgm:t>
    </dgm:pt>
    <dgm:pt modelId="{2C93A5C1-703A-41EF-98B2-2ACE5EC85D7C}" type="parTrans" cxnId="{AB11FF86-C566-4AF8-B00E-6E1073BBD716}">
      <dgm:prSet/>
      <dgm:spPr/>
      <dgm:t>
        <a:bodyPr/>
        <a:lstStyle/>
        <a:p>
          <a:pPr rtl="1"/>
          <a:endParaRPr lang="ar-SA" sz="1800">
            <a:cs typeface="Fanan" pitchFamily="2" charset="-78"/>
          </a:endParaRPr>
        </a:p>
      </dgm:t>
    </dgm:pt>
    <dgm:pt modelId="{E901D3B5-E58C-4CBA-86FE-9C2C3B9126C3}" type="sibTrans" cxnId="{AB11FF86-C566-4AF8-B00E-6E1073BBD716}">
      <dgm:prSet/>
      <dgm:spPr/>
      <dgm:t>
        <a:bodyPr/>
        <a:lstStyle/>
        <a:p>
          <a:pPr rtl="1"/>
          <a:endParaRPr lang="ar-SA" sz="1800">
            <a:cs typeface="Fanan" pitchFamily="2" charset="-78"/>
          </a:endParaRPr>
        </a:p>
      </dgm:t>
    </dgm:pt>
    <dgm:pt modelId="{25ACFACF-952A-4E1F-B015-D9F45FA672F4}">
      <dgm:prSet phldrT="[نص]" custT="1"/>
      <dgm:spPr/>
      <dgm:t>
        <a:bodyPr/>
        <a:lstStyle/>
        <a:p>
          <a:pPr rtl="1"/>
          <a:r>
            <a:rPr lang="ar-SA" sz="2400" b="0" dirty="0">
              <a:cs typeface="Fanan" pitchFamily="2" charset="-78"/>
            </a:rPr>
            <a:t>آلام </a:t>
          </a:r>
          <a:r>
            <a:rPr lang="ar-EG" sz="2400" b="0" dirty="0">
              <a:cs typeface="Fanan" pitchFamily="2" charset="-78"/>
            </a:rPr>
            <a:t>أعلى الظهر</a:t>
          </a:r>
          <a:endParaRPr lang="ar-SA" sz="2400" b="0" dirty="0">
            <a:cs typeface="Fanan" pitchFamily="2" charset="-78"/>
          </a:endParaRPr>
        </a:p>
      </dgm:t>
    </dgm:pt>
    <dgm:pt modelId="{04E9A66D-5C45-43E7-9A25-0436691D20D9}" type="parTrans" cxnId="{CAC356D7-02AD-40C3-98D9-1F0BB2108EE3}">
      <dgm:prSet/>
      <dgm:spPr/>
      <dgm:t>
        <a:bodyPr/>
        <a:lstStyle/>
        <a:p>
          <a:pPr rtl="1"/>
          <a:endParaRPr lang="ar-SA" sz="1800">
            <a:cs typeface="Fanan" pitchFamily="2" charset="-78"/>
          </a:endParaRPr>
        </a:p>
      </dgm:t>
    </dgm:pt>
    <dgm:pt modelId="{B959EA69-A21C-4D1F-A95F-4394876F395B}" type="sibTrans" cxnId="{CAC356D7-02AD-40C3-98D9-1F0BB2108EE3}">
      <dgm:prSet/>
      <dgm:spPr/>
      <dgm:t>
        <a:bodyPr/>
        <a:lstStyle/>
        <a:p>
          <a:pPr rtl="1"/>
          <a:endParaRPr lang="ar-SA" sz="1800">
            <a:cs typeface="Fanan" pitchFamily="2" charset="-78"/>
          </a:endParaRPr>
        </a:p>
      </dgm:t>
    </dgm:pt>
    <dgm:pt modelId="{23142457-EF03-48C3-8EED-A9CC66C56228}">
      <dgm:prSet phldrT="[نص]" custT="1"/>
      <dgm:spPr/>
      <dgm:t>
        <a:bodyPr/>
        <a:lstStyle/>
        <a:p>
          <a:pPr rtl="1"/>
          <a:r>
            <a:rPr lang="ar-EG" sz="2400" b="0" dirty="0">
              <a:cs typeface="Fanan" pitchFamily="2" charset="-78"/>
            </a:rPr>
            <a:t>آلام الرقبة</a:t>
          </a:r>
          <a:endParaRPr lang="ar-SA" sz="2400" b="0" dirty="0">
            <a:cs typeface="Fanan" pitchFamily="2" charset="-78"/>
          </a:endParaRPr>
        </a:p>
      </dgm:t>
    </dgm:pt>
    <dgm:pt modelId="{78CC9D24-3D39-46A4-B608-F07EFCA9DDA6}" type="parTrans" cxnId="{30788DEA-42CA-4208-8E22-926B56D5D43C}">
      <dgm:prSet/>
      <dgm:spPr/>
      <dgm:t>
        <a:bodyPr/>
        <a:lstStyle/>
        <a:p>
          <a:pPr rtl="1"/>
          <a:endParaRPr lang="ar-SA" sz="1800">
            <a:cs typeface="Fanan" pitchFamily="2" charset="-78"/>
          </a:endParaRPr>
        </a:p>
      </dgm:t>
    </dgm:pt>
    <dgm:pt modelId="{55D05DB3-22F7-42EC-BC2F-72B311BFAB67}" type="sibTrans" cxnId="{30788DEA-42CA-4208-8E22-926B56D5D43C}">
      <dgm:prSet/>
      <dgm:spPr/>
      <dgm:t>
        <a:bodyPr/>
        <a:lstStyle/>
        <a:p>
          <a:pPr rtl="1"/>
          <a:endParaRPr lang="ar-SA" sz="1800">
            <a:cs typeface="Fanan" pitchFamily="2" charset="-78"/>
          </a:endParaRPr>
        </a:p>
      </dgm:t>
    </dgm:pt>
    <dgm:pt modelId="{3283DBCB-8BB0-496D-AA40-456C6050011A}" type="pres">
      <dgm:prSet presAssocID="{B15F0B1A-FF03-4F4C-B8D9-579CC923929A}" presName="Name0" presStyleCnt="0">
        <dgm:presLayoutVars>
          <dgm:chMax val="7"/>
          <dgm:dir/>
          <dgm:animOne val="branch"/>
        </dgm:presLayoutVars>
      </dgm:prSet>
      <dgm:spPr/>
    </dgm:pt>
    <dgm:pt modelId="{9EDE48DF-31E5-48AC-AC9B-3A609633AD36}" type="pres">
      <dgm:prSet presAssocID="{E60201D5-51B4-4E03-BAE2-50A886D02645}" presName="parTx1" presStyleLbl="node1" presStyleIdx="0" presStyleCnt="3"/>
      <dgm:spPr/>
    </dgm:pt>
    <dgm:pt modelId="{A3CF1E33-2E52-4F31-959D-608EA3AEAFBE}" type="pres">
      <dgm:prSet presAssocID="{25ACFACF-952A-4E1F-B015-D9F45FA672F4}" presName="parTx2" presStyleLbl="node1" presStyleIdx="1" presStyleCnt="3"/>
      <dgm:spPr/>
    </dgm:pt>
    <dgm:pt modelId="{00B414FE-2F2A-4E6B-B8C0-0E3E731A46B5}" type="pres">
      <dgm:prSet presAssocID="{23142457-EF03-48C3-8EED-A9CC66C56228}" presName="parTx3" presStyleLbl="node1" presStyleIdx="2" presStyleCnt="3"/>
      <dgm:spPr/>
    </dgm:pt>
  </dgm:ptLst>
  <dgm:cxnLst>
    <dgm:cxn modelId="{AB11FF86-C566-4AF8-B00E-6E1073BBD716}" srcId="{B15F0B1A-FF03-4F4C-B8D9-579CC923929A}" destId="{E60201D5-51B4-4E03-BAE2-50A886D02645}" srcOrd="0" destOrd="0" parTransId="{2C93A5C1-703A-41EF-98B2-2ACE5EC85D7C}" sibTransId="{E901D3B5-E58C-4CBA-86FE-9C2C3B9126C3}"/>
    <dgm:cxn modelId="{97D23091-4FB4-4093-AACE-03FCB9BD6A1E}" type="presOf" srcId="{B15F0B1A-FF03-4F4C-B8D9-579CC923929A}" destId="{3283DBCB-8BB0-496D-AA40-456C6050011A}" srcOrd="0" destOrd="0" presId="urn:microsoft.com/office/officeart/2009/3/layout/SubStepProcess"/>
    <dgm:cxn modelId="{7C5C19AE-6A3B-468B-BCDB-0685D1D8782A}" type="presOf" srcId="{25ACFACF-952A-4E1F-B015-D9F45FA672F4}" destId="{A3CF1E33-2E52-4F31-959D-608EA3AEAFBE}" srcOrd="0" destOrd="0" presId="urn:microsoft.com/office/officeart/2009/3/layout/SubStepProcess"/>
    <dgm:cxn modelId="{50BBD4C0-572D-45C1-871A-509F117B75E9}" type="presOf" srcId="{E60201D5-51B4-4E03-BAE2-50A886D02645}" destId="{9EDE48DF-31E5-48AC-AC9B-3A609633AD36}" srcOrd="0" destOrd="0" presId="urn:microsoft.com/office/officeart/2009/3/layout/SubStepProcess"/>
    <dgm:cxn modelId="{CAC356D7-02AD-40C3-98D9-1F0BB2108EE3}" srcId="{B15F0B1A-FF03-4F4C-B8D9-579CC923929A}" destId="{25ACFACF-952A-4E1F-B015-D9F45FA672F4}" srcOrd="1" destOrd="0" parTransId="{04E9A66D-5C45-43E7-9A25-0436691D20D9}" sibTransId="{B959EA69-A21C-4D1F-A95F-4394876F395B}"/>
    <dgm:cxn modelId="{687857D7-7678-4847-AD56-983315264495}" type="presOf" srcId="{23142457-EF03-48C3-8EED-A9CC66C56228}" destId="{00B414FE-2F2A-4E6B-B8C0-0E3E731A46B5}" srcOrd="0" destOrd="0" presId="urn:microsoft.com/office/officeart/2009/3/layout/SubStepProcess"/>
    <dgm:cxn modelId="{30788DEA-42CA-4208-8E22-926B56D5D43C}" srcId="{B15F0B1A-FF03-4F4C-B8D9-579CC923929A}" destId="{23142457-EF03-48C3-8EED-A9CC66C56228}" srcOrd="2" destOrd="0" parTransId="{78CC9D24-3D39-46A4-B608-F07EFCA9DDA6}" sibTransId="{55D05DB3-22F7-42EC-BC2F-72B311BFAB67}"/>
    <dgm:cxn modelId="{6DB39608-0342-4B5A-8338-95C1B5345D80}" type="presParOf" srcId="{3283DBCB-8BB0-496D-AA40-456C6050011A}" destId="{9EDE48DF-31E5-48AC-AC9B-3A609633AD36}" srcOrd="0" destOrd="0" presId="urn:microsoft.com/office/officeart/2009/3/layout/SubStepProcess"/>
    <dgm:cxn modelId="{2C0D917F-82C2-458B-B34B-A672B256CA7F}" type="presParOf" srcId="{3283DBCB-8BB0-496D-AA40-456C6050011A}" destId="{A3CF1E33-2E52-4F31-959D-608EA3AEAFBE}" srcOrd="1" destOrd="0" presId="urn:microsoft.com/office/officeart/2009/3/layout/SubStepProcess"/>
    <dgm:cxn modelId="{75D369BF-07FB-4459-9D43-10D7E2A7CF80}" type="presParOf" srcId="{3283DBCB-8BB0-496D-AA40-456C6050011A}" destId="{00B414FE-2F2A-4E6B-B8C0-0E3E731A46B5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1DAE84-5B45-4CA0-9BAF-90A1852DD8A3}" type="doc">
      <dgm:prSet loTypeId="urn:microsoft.com/office/officeart/2008/layout/PictureAccent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61B272F-1CBB-4BF4-A6FE-C52395E784CA}">
      <dgm:prSet phldrT="[نص]" custT="1"/>
      <dgm:spPr/>
      <dgm:t>
        <a:bodyPr/>
        <a:lstStyle/>
        <a:p>
          <a:pPr rtl="1"/>
          <a:r>
            <a:rPr lang="ar-EG" sz="2400" b="0" dirty="0">
              <a:cs typeface="Fanan" pitchFamily="2" charset="-78"/>
            </a:rPr>
            <a:t>برفعها بدرجة كافية بحيث لا ينحني الرأس نحو الأمام أو النظر إلى الأعلى</a:t>
          </a:r>
          <a:endParaRPr lang="ar-SA" sz="2400" b="0" dirty="0">
            <a:cs typeface="Fanan" pitchFamily="2" charset="-78"/>
          </a:endParaRPr>
        </a:p>
      </dgm:t>
    </dgm:pt>
    <dgm:pt modelId="{0203BD72-58C8-4FE5-91E0-D38CC265FD3E}" type="parTrans" cxnId="{ED92ED26-A0F7-477E-BE10-68E54E9AE1EB}">
      <dgm:prSet/>
      <dgm:spPr/>
      <dgm:t>
        <a:bodyPr/>
        <a:lstStyle/>
        <a:p>
          <a:pPr rtl="1"/>
          <a:endParaRPr lang="ar-SA"/>
        </a:p>
      </dgm:t>
    </dgm:pt>
    <dgm:pt modelId="{5CBC6CC0-F640-4A53-8BBF-54B8282C11CF}" type="sibTrans" cxnId="{ED92ED26-A0F7-477E-BE10-68E54E9AE1EB}">
      <dgm:prSet/>
      <dgm:spPr/>
      <dgm:t>
        <a:bodyPr/>
        <a:lstStyle/>
        <a:p>
          <a:pPr rtl="1"/>
          <a:endParaRPr lang="ar-SA"/>
        </a:p>
      </dgm:t>
    </dgm:pt>
    <dgm:pt modelId="{E3C68B91-2B5D-49B3-84D0-6277A85805D6}" type="pres">
      <dgm:prSet presAssocID="{5F1DAE84-5B45-4CA0-9BAF-90A1852DD8A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B8EFB20-01A5-4700-B3FB-C1A90DC74B4A}" type="pres">
      <dgm:prSet presAssocID="{061B272F-1CBB-4BF4-A6FE-C52395E784CA}" presName="root" presStyleCnt="0">
        <dgm:presLayoutVars>
          <dgm:chMax/>
          <dgm:chPref val="4"/>
        </dgm:presLayoutVars>
      </dgm:prSet>
      <dgm:spPr/>
    </dgm:pt>
    <dgm:pt modelId="{32F80E5A-3249-4407-A6F0-000AA4E10585}" type="pres">
      <dgm:prSet presAssocID="{061B272F-1CBB-4BF4-A6FE-C52395E784CA}" presName="rootComposite" presStyleCnt="0">
        <dgm:presLayoutVars/>
      </dgm:prSet>
      <dgm:spPr/>
    </dgm:pt>
    <dgm:pt modelId="{68D6DCAA-F63C-415C-8C1D-EAC419301B15}" type="pres">
      <dgm:prSet presAssocID="{061B272F-1CBB-4BF4-A6FE-C52395E784CA}" presName="rootText" presStyleLbl="node0" presStyleIdx="0" presStyleCnt="1" custLinFactNeighborX="4197" custLinFactNeighborY="1576">
        <dgm:presLayoutVars>
          <dgm:chMax/>
          <dgm:chPref val="4"/>
        </dgm:presLayoutVars>
      </dgm:prSet>
      <dgm:spPr/>
    </dgm:pt>
    <dgm:pt modelId="{E19B7561-7E25-4C4D-A88C-D85D3B64DB35}" type="pres">
      <dgm:prSet presAssocID="{061B272F-1CBB-4BF4-A6FE-C52395E784CA}" presName="childShape" presStyleCnt="0">
        <dgm:presLayoutVars>
          <dgm:chMax val="0"/>
          <dgm:chPref val="0"/>
        </dgm:presLayoutVars>
      </dgm:prSet>
      <dgm:spPr/>
    </dgm:pt>
  </dgm:ptLst>
  <dgm:cxnLst>
    <dgm:cxn modelId="{ED92ED26-A0F7-477E-BE10-68E54E9AE1EB}" srcId="{5F1DAE84-5B45-4CA0-9BAF-90A1852DD8A3}" destId="{061B272F-1CBB-4BF4-A6FE-C52395E784CA}" srcOrd="0" destOrd="0" parTransId="{0203BD72-58C8-4FE5-91E0-D38CC265FD3E}" sibTransId="{5CBC6CC0-F640-4A53-8BBF-54B8282C11CF}"/>
    <dgm:cxn modelId="{653D7BD5-E42F-4DA7-A5C2-666A830E6996}" type="presOf" srcId="{5F1DAE84-5B45-4CA0-9BAF-90A1852DD8A3}" destId="{E3C68B91-2B5D-49B3-84D0-6277A85805D6}" srcOrd="0" destOrd="0" presId="urn:microsoft.com/office/officeart/2008/layout/PictureAccentList"/>
    <dgm:cxn modelId="{1F9AC0E0-D81A-41EC-8BF3-DADCB19E3050}" type="presOf" srcId="{061B272F-1CBB-4BF4-A6FE-C52395E784CA}" destId="{68D6DCAA-F63C-415C-8C1D-EAC419301B15}" srcOrd="0" destOrd="0" presId="urn:microsoft.com/office/officeart/2008/layout/PictureAccentList"/>
    <dgm:cxn modelId="{07866CEF-F5E2-4C52-80C7-68A1C460E8F5}" type="presParOf" srcId="{E3C68B91-2B5D-49B3-84D0-6277A85805D6}" destId="{5B8EFB20-01A5-4700-B3FB-C1A90DC74B4A}" srcOrd="0" destOrd="0" presId="urn:microsoft.com/office/officeart/2008/layout/PictureAccentList"/>
    <dgm:cxn modelId="{50AE571B-C669-4279-A902-9AB772CCB0C9}" type="presParOf" srcId="{5B8EFB20-01A5-4700-B3FB-C1A90DC74B4A}" destId="{32F80E5A-3249-4407-A6F0-000AA4E10585}" srcOrd="0" destOrd="0" presId="urn:microsoft.com/office/officeart/2008/layout/PictureAccentList"/>
    <dgm:cxn modelId="{C8B7BFB1-6E5A-4FF4-BF19-B97CA335567A}" type="presParOf" srcId="{32F80E5A-3249-4407-A6F0-000AA4E10585}" destId="{68D6DCAA-F63C-415C-8C1D-EAC419301B15}" srcOrd="0" destOrd="0" presId="urn:microsoft.com/office/officeart/2008/layout/PictureAccentList"/>
    <dgm:cxn modelId="{8CCE1C11-B922-4A08-8726-46A69809FF5B}" type="presParOf" srcId="{5B8EFB20-01A5-4700-B3FB-C1A90DC74B4A}" destId="{E19B7561-7E25-4C4D-A88C-D85D3B64DB3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8BF5A-24D3-4553-A7BD-6AD576DA3467}">
      <dsp:nvSpPr>
        <dsp:cNvPr id="0" name=""/>
        <dsp:cNvSpPr/>
      </dsp:nvSpPr>
      <dsp:spPr>
        <a:xfrm>
          <a:off x="1452" y="791587"/>
          <a:ext cx="2379224" cy="2379224"/>
        </a:xfrm>
        <a:prstGeom prst="ellipse">
          <a:avLst/>
        </a:prstGeom>
        <a:solidFill>
          <a:srgbClr val="29B8D8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937" tIns="35560" rIns="130937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chemeClr val="bg1"/>
              </a:solidFill>
              <a:cs typeface="Fanan" pitchFamily="2" charset="-78"/>
            </a:rPr>
            <a:t>متلازمة رؤية الحاسب</a:t>
          </a:r>
        </a:p>
      </dsp:txBody>
      <dsp:txXfrm>
        <a:off x="349881" y="1140016"/>
        <a:ext cx="1682366" cy="1682366"/>
      </dsp:txXfrm>
    </dsp:sp>
    <dsp:sp modelId="{59C44EEA-9857-4100-AAF2-2C0441A43517}">
      <dsp:nvSpPr>
        <dsp:cNvPr id="0" name=""/>
        <dsp:cNvSpPr/>
      </dsp:nvSpPr>
      <dsp:spPr>
        <a:xfrm>
          <a:off x="1904832" y="791587"/>
          <a:ext cx="2379224" cy="2379224"/>
        </a:xfrm>
        <a:prstGeom prst="ellipse">
          <a:avLst/>
        </a:prstGeom>
        <a:solidFill>
          <a:schemeClr val="tx1">
            <a:lumMod val="95000"/>
            <a:lumOff val="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937" tIns="35560" rIns="130937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chemeClr val="bg1"/>
              </a:solidFill>
              <a:cs typeface="Fanan" pitchFamily="2" charset="-78"/>
            </a:rPr>
            <a:t>الإرهاق الجسدي</a:t>
          </a:r>
        </a:p>
      </dsp:txBody>
      <dsp:txXfrm>
        <a:off x="2253261" y="1140016"/>
        <a:ext cx="1682366" cy="1682366"/>
      </dsp:txXfrm>
    </dsp:sp>
    <dsp:sp modelId="{83F235F5-9484-4B33-B9AA-2BBA301FE002}">
      <dsp:nvSpPr>
        <dsp:cNvPr id="0" name=""/>
        <dsp:cNvSpPr/>
      </dsp:nvSpPr>
      <dsp:spPr>
        <a:xfrm>
          <a:off x="3808211" y="791587"/>
          <a:ext cx="2379224" cy="2379224"/>
        </a:xfrm>
        <a:prstGeom prst="ellipse">
          <a:avLst/>
        </a:prstGeom>
        <a:solidFill>
          <a:schemeClr val="accent4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937" tIns="35560" rIns="130937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chemeClr val="bg1"/>
              </a:solidFill>
              <a:cs typeface="Fanan" pitchFamily="2" charset="-78"/>
            </a:rPr>
            <a:t>آلام الأصابع والعضلات</a:t>
          </a:r>
        </a:p>
      </dsp:txBody>
      <dsp:txXfrm>
        <a:off x="4156640" y="1140016"/>
        <a:ext cx="1682366" cy="1682366"/>
      </dsp:txXfrm>
    </dsp:sp>
    <dsp:sp modelId="{2514BEB9-342C-4AAA-9B58-915C6E364B7E}">
      <dsp:nvSpPr>
        <dsp:cNvPr id="0" name=""/>
        <dsp:cNvSpPr/>
      </dsp:nvSpPr>
      <dsp:spPr>
        <a:xfrm>
          <a:off x="5711591" y="791587"/>
          <a:ext cx="2379224" cy="2379224"/>
        </a:xfrm>
        <a:prstGeom prst="ellipse">
          <a:avLst/>
        </a:prstGeom>
        <a:solidFill>
          <a:schemeClr val="accent5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937" tIns="35560" rIns="130937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chemeClr val="bg1"/>
              </a:solidFill>
              <a:cs typeface="Fanan" pitchFamily="2" charset="-78"/>
            </a:rPr>
            <a:t>الاستخدام المفرط للهواتف الذكية والأجهزة اللوحية</a:t>
          </a:r>
        </a:p>
      </dsp:txBody>
      <dsp:txXfrm>
        <a:off x="6060020" y="1140016"/>
        <a:ext cx="1682366" cy="1682366"/>
      </dsp:txXfrm>
    </dsp:sp>
    <dsp:sp modelId="{50DA8C12-897C-4328-826B-BDE018619C04}">
      <dsp:nvSpPr>
        <dsp:cNvPr id="0" name=""/>
        <dsp:cNvSpPr/>
      </dsp:nvSpPr>
      <dsp:spPr>
        <a:xfrm>
          <a:off x="7614970" y="791587"/>
          <a:ext cx="2379224" cy="2379224"/>
        </a:xfrm>
        <a:prstGeom prst="ellipse">
          <a:avLst/>
        </a:prstGeom>
        <a:solidFill>
          <a:schemeClr val="accent6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937" tIns="35560" rIns="130937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chemeClr val="bg1"/>
              </a:solidFill>
              <a:cs typeface="Fanan" pitchFamily="2" charset="-78"/>
            </a:rPr>
            <a:t>الأثر النفسي</a:t>
          </a:r>
        </a:p>
      </dsp:txBody>
      <dsp:txXfrm>
        <a:off x="7963399" y="1140016"/>
        <a:ext cx="1682366" cy="1682366"/>
      </dsp:txXfrm>
    </dsp:sp>
    <dsp:sp modelId="{FF243C49-A645-4FEE-8BCC-2976E178A064}">
      <dsp:nvSpPr>
        <dsp:cNvPr id="0" name=""/>
        <dsp:cNvSpPr/>
      </dsp:nvSpPr>
      <dsp:spPr>
        <a:xfrm>
          <a:off x="9518350" y="791587"/>
          <a:ext cx="2379224" cy="2379224"/>
        </a:xfrm>
        <a:prstGeom prst="ellipse">
          <a:avLst/>
        </a:prstGeom>
        <a:solidFill>
          <a:schemeClr val="accent2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937" tIns="35560" rIns="130937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chemeClr val="bg1"/>
              </a:solidFill>
              <a:latin typeface="Calibri" panose="020F0502020204030204"/>
              <a:ea typeface="+mn-ea"/>
              <a:cs typeface="Fanan" pitchFamily="2" charset="-78"/>
            </a:rPr>
            <a:t>الأثر الاجتماعي</a:t>
          </a:r>
        </a:p>
      </dsp:txBody>
      <dsp:txXfrm>
        <a:off x="9866779" y="1140016"/>
        <a:ext cx="1682366" cy="1682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4C899-30FA-4A4B-B20E-24672F8E1DC3}">
      <dsp:nvSpPr>
        <dsp:cNvPr id="0" name=""/>
        <dsp:cNvSpPr/>
      </dsp:nvSpPr>
      <dsp:spPr>
        <a:xfrm>
          <a:off x="526164" y="525"/>
          <a:ext cx="1954326" cy="195432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553" tIns="35560" rIns="107553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الغثيان</a:t>
          </a:r>
          <a:endParaRPr lang="ar-SA" sz="2800" kern="1200" dirty="0">
            <a:solidFill>
              <a:srgbClr val="44546A"/>
            </a:solidFill>
          </a:endParaRPr>
        </a:p>
      </dsp:txBody>
      <dsp:txXfrm>
        <a:off x="812368" y="286729"/>
        <a:ext cx="1381918" cy="1381918"/>
      </dsp:txXfrm>
    </dsp:sp>
    <dsp:sp modelId="{8E518958-5082-4109-A499-909207D44B41}">
      <dsp:nvSpPr>
        <dsp:cNvPr id="0" name=""/>
        <dsp:cNvSpPr/>
      </dsp:nvSpPr>
      <dsp:spPr>
        <a:xfrm>
          <a:off x="2089625" y="525"/>
          <a:ext cx="1954326" cy="1954326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553" tIns="35560" rIns="107553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جفاف العينين</a:t>
          </a:r>
          <a:endParaRPr lang="ar-SA" sz="2800" kern="1200" dirty="0">
            <a:solidFill>
              <a:srgbClr val="44546A"/>
            </a:solidFill>
          </a:endParaRPr>
        </a:p>
      </dsp:txBody>
      <dsp:txXfrm>
        <a:off x="2375829" y="286729"/>
        <a:ext cx="1381918" cy="1381918"/>
      </dsp:txXfrm>
    </dsp:sp>
    <dsp:sp modelId="{3269366F-C6C8-4ADF-8659-1B7FC6BBA433}">
      <dsp:nvSpPr>
        <dsp:cNvPr id="0" name=""/>
        <dsp:cNvSpPr/>
      </dsp:nvSpPr>
      <dsp:spPr>
        <a:xfrm>
          <a:off x="3653086" y="525"/>
          <a:ext cx="1954326" cy="195432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553" tIns="35560" rIns="107553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الألم</a:t>
          </a:r>
          <a:endParaRPr lang="ar-SA" sz="2800" kern="1200" dirty="0">
            <a:solidFill>
              <a:srgbClr val="44546A"/>
            </a:solidFill>
          </a:endParaRPr>
        </a:p>
      </dsp:txBody>
      <dsp:txXfrm>
        <a:off x="3939290" y="286729"/>
        <a:ext cx="1381918" cy="1381918"/>
      </dsp:txXfrm>
    </dsp:sp>
    <dsp:sp modelId="{311167A6-2437-4A57-97A3-900FD31DF1DA}">
      <dsp:nvSpPr>
        <dsp:cNvPr id="0" name=""/>
        <dsp:cNvSpPr/>
      </dsp:nvSpPr>
      <dsp:spPr>
        <a:xfrm>
          <a:off x="5216547" y="525"/>
          <a:ext cx="1954326" cy="1954326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553" tIns="35560" rIns="107553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الصداع</a:t>
          </a:r>
          <a:endParaRPr lang="ar-SA" sz="4800" kern="1200" dirty="0">
            <a:solidFill>
              <a:srgbClr val="44546A"/>
            </a:solidFill>
          </a:endParaRPr>
        </a:p>
      </dsp:txBody>
      <dsp:txXfrm>
        <a:off x="5502751" y="286729"/>
        <a:ext cx="1381918" cy="13819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80CF9-7AF1-4393-AF6C-8ABAE45C6BB2}">
      <dsp:nvSpPr>
        <dsp:cNvPr id="0" name=""/>
        <dsp:cNvSpPr/>
      </dsp:nvSpPr>
      <dsp:spPr>
        <a:xfrm>
          <a:off x="1973" y="522060"/>
          <a:ext cx="1980433" cy="198043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990" tIns="25400" rIns="10899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000" b="0" kern="1200" dirty="0">
              <a:solidFill>
                <a:srgbClr val="44546A"/>
              </a:solidFill>
              <a:cs typeface="Fanan" pitchFamily="2" charset="-78"/>
            </a:rPr>
            <a:t>يجب التأكد من أن مستوی شاشة حاسبك ينخفض قليلا عن مستوى العين</a:t>
          </a:r>
          <a:r>
            <a:rPr lang="ar-SA" sz="2000" b="0" kern="1200" dirty="0">
              <a:solidFill>
                <a:srgbClr val="44546A"/>
              </a:solidFill>
              <a:cs typeface="Fanan" pitchFamily="2" charset="-78"/>
            </a:rPr>
            <a:t> . </a:t>
          </a:r>
        </a:p>
      </dsp:txBody>
      <dsp:txXfrm>
        <a:off x="292001" y="812088"/>
        <a:ext cx="1400377" cy="1400377"/>
      </dsp:txXfrm>
    </dsp:sp>
    <dsp:sp modelId="{5135EB9A-85AE-4E55-BEB8-7BB1803FB7D0}">
      <dsp:nvSpPr>
        <dsp:cNvPr id="0" name=""/>
        <dsp:cNvSpPr/>
      </dsp:nvSpPr>
      <dsp:spPr>
        <a:xfrm>
          <a:off x="1586320" y="522060"/>
          <a:ext cx="1980433" cy="198043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990" tIns="25400" rIns="10899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000" b="0" kern="1200" dirty="0">
              <a:solidFill>
                <a:srgbClr val="44546A"/>
              </a:solidFill>
              <a:cs typeface="Fanan" pitchFamily="2" charset="-78"/>
            </a:rPr>
            <a:t>يجب أن تكون شدة إضاءة الغرفة أعلى بثلاث مرات من سطوع الشاشة</a:t>
          </a:r>
          <a:r>
            <a:rPr lang="ar-SA" sz="2000" b="0" kern="1200" dirty="0">
              <a:solidFill>
                <a:srgbClr val="44546A"/>
              </a:solidFill>
              <a:cs typeface="Fanan" pitchFamily="2" charset="-78"/>
            </a:rPr>
            <a:t> </a:t>
          </a:r>
        </a:p>
      </dsp:txBody>
      <dsp:txXfrm>
        <a:off x="1876348" y="812088"/>
        <a:ext cx="1400377" cy="1400377"/>
      </dsp:txXfrm>
    </dsp:sp>
    <dsp:sp modelId="{663C2298-5AAC-49E9-986B-2D00F78FD3CC}">
      <dsp:nvSpPr>
        <dsp:cNvPr id="0" name=""/>
        <dsp:cNvSpPr/>
      </dsp:nvSpPr>
      <dsp:spPr>
        <a:xfrm>
          <a:off x="3170666" y="522060"/>
          <a:ext cx="1980433" cy="198043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990" tIns="25400" rIns="10899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kern="1200" dirty="0">
              <a:solidFill>
                <a:srgbClr val="44546A"/>
              </a:solidFill>
              <a:cs typeface="Fanan" pitchFamily="2" charset="-78"/>
            </a:rPr>
            <a:t>الاشاحة</a:t>
          </a:r>
          <a:r>
            <a:rPr lang="ar-EG" sz="2000" b="0" kern="1200" dirty="0">
              <a:solidFill>
                <a:srgbClr val="44546A"/>
              </a:solidFill>
              <a:cs typeface="Fanan" pitchFamily="2" charset="-78"/>
            </a:rPr>
            <a:t> بنظرك كل 20 دقيقة إلى شيء يبعد عنك مسافة 6 أمتار أو أكثر لمدة 20 ثانية</a:t>
          </a:r>
          <a:r>
            <a:rPr lang="ar-SA" sz="2000" b="0" kern="1200" dirty="0">
              <a:solidFill>
                <a:srgbClr val="44546A"/>
              </a:solidFill>
              <a:cs typeface="Fanan" pitchFamily="2" charset="-78"/>
            </a:rPr>
            <a:t> </a:t>
          </a:r>
        </a:p>
      </dsp:txBody>
      <dsp:txXfrm>
        <a:off x="3460694" y="812088"/>
        <a:ext cx="1400377" cy="1400377"/>
      </dsp:txXfrm>
    </dsp:sp>
    <dsp:sp modelId="{4A34C239-A1BE-4117-A90A-A8E5B7CEA9C7}">
      <dsp:nvSpPr>
        <dsp:cNvPr id="0" name=""/>
        <dsp:cNvSpPr/>
      </dsp:nvSpPr>
      <dsp:spPr>
        <a:xfrm>
          <a:off x="4755013" y="522060"/>
          <a:ext cx="1980433" cy="1980433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990" tIns="25400" rIns="10899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000" b="0" kern="1200" dirty="0">
              <a:solidFill>
                <a:srgbClr val="44546A"/>
              </a:solidFill>
              <a:cs typeface="Fanan" pitchFamily="2" charset="-78"/>
            </a:rPr>
            <a:t>تأخذ فترات راحة متكررة أثناء استخدامك لأجهزة الحاسب</a:t>
          </a:r>
          <a:r>
            <a:rPr lang="ar-SA" sz="2000" b="0" kern="1200" dirty="0">
              <a:solidFill>
                <a:srgbClr val="44546A"/>
              </a:solidFill>
              <a:cs typeface="Fanan" pitchFamily="2" charset="-78"/>
            </a:rPr>
            <a:t> </a:t>
          </a:r>
        </a:p>
      </dsp:txBody>
      <dsp:txXfrm>
        <a:off x="5045041" y="812088"/>
        <a:ext cx="1400377" cy="14003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7AEFA-CE36-4A96-BC45-3402B9AFA00F}">
      <dsp:nvSpPr>
        <dsp:cNvPr id="0" name=""/>
        <dsp:cNvSpPr/>
      </dsp:nvSpPr>
      <dsp:spPr>
        <a:xfrm>
          <a:off x="3861" y="334508"/>
          <a:ext cx="1197019" cy="14367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SA" sz="2000" kern="12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إجهاد العينين. </a:t>
          </a:r>
          <a:endParaRPr lang="ar-SA" sz="2000" kern="1200" dirty="0">
            <a:solidFill>
              <a:srgbClr val="00B0F0"/>
            </a:solidFill>
          </a:endParaRPr>
        </a:p>
      </dsp:txBody>
      <dsp:txXfrm>
        <a:off x="38920" y="369567"/>
        <a:ext cx="1126901" cy="1366656"/>
      </dsp:txXfrm>
    </dsp:sp>
    <dsp:sp modelId="{6AF13717-F8E6-42BE-9358-A8C7202A26D3}">
      <dsp:nvSpPr>
        <dsp:cNvPr id="0" name=""/>
        <dsp:cNvSpPr/>
      </dsp:nvSpPr>
      <dsp:spPr>
        <a:xfrm>
          <a:off x="1320582" y="904465"/>
          <a:ext cx="253768" cy="296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 dirty="0">
            <a:solidFill>
              <a:srgbClr val="00B0F0"/>
            </a:solidFill>
          </a:endParaRPr>
        </a:p>
      </dsp:txBody>
      <dsp:txXfrm>
        <a:off x="1320582" y="963837"/>
        <a:ext cx="177638" cy="178116"/>
      </dsp:txXfrm>
    </dsp:sp>
    <dsp:sp modelId="{73F44897-6708-417C-9F93-C8CDA98FA573}">
      <dsp:nvSpPr>
        <dsp:cNvPr id="0" name=""/>
        <dsp:cNvSpPr/>
      </dsp:nvSpPr>
      <dsp:spPr>
        <a:xfrm>
          <a:off x="1679688" y="334508"/>
          <a:ext cx="1197019" cy="14367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SA" sz="2000" kern="12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التنميل في الكتفين والذراعين والمعصمين أو اليدين. </a:t>
          </a:r>
          <a:endParaRPr lang="ar-SA" sz="2000" kern="1200" dirty="0">
            <a:solidFill>
              <a:srgbClr val="00B0F0"/>
            </a:solidFill>
          </a:endParaRPr>
        </a:p>
      </dsp:txBody>
      <dsp:txXfrm>
        <a:off x="1714747" y="369567"/>
        <a:ext cx="1126901" cy="1366656"/>
      </dsp:txXfrm>
    </dsp:sp>
    <dsp:sp modelId="{DA9BC3F2-9D20-4FD0-81DB-9781AD690A57}">
      <dsp:nvSpPr>
        <dsp:cNvPr id="0" name=""/>
        <dsp:cNvSpPr/>
      </dsp:nvSpPr>
      <dsp:spPr>
        <a:xfrm>
          <a:off x="2996410" y="904465"/>
          <a:ext cx="253768" cy="296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 dirty="0">
            <a:solidFill>
              <a:srgbClr val="00B0F0"/>
            </a:solidFill>
          </a:endParaRPr>
        </a:p>
      </dsp:txBody>
      <dsp:txXfrm>
        <a:off x="2996410" y="963837"/>
        <a:ext cx="177638" cy="178116"/>
      </dsp:txXfrm>
    </dsp:sp>
    <dsp:sp modelId="{D4AE1C36-58BF-45C4-A5FC-8263594BDDDB}">
      <dsp:nvSpPr>
        <dsp:cNvPr id="0" name=""/>
        <dsp:cNvSpPr/>
      </dsp:nvSpPr>
      <dsp:spPr>
        <a:xfrm>
          <a:off x="3355516" y="334508"/>
          <a:ext cx="1197019" cy="14367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SA" sz="2000" kern="12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آلام في العضلات والمفاصل والظهر. </a:t>
          </a:r>
          <a:endParaRPr lang="ar-SA" sz="2000" kern="1200" dirty="0">
            <a:solidFill>
              <a:srgbClr val="00B0F0"/>
            </a:solidFill>
          </a:endParaRPr>
        </a:p>
      </dsp:txBody>
      <dsp:txXfrm>
        <a:off x="3390575" y="369567"/>
        <a:ext cx="1126901" cy="1366656"/>
      </dsp:txXfrm>
    </dsp:sp>
    <dsp:sp modelId="{E9980997-994C-4DE2-B758-972A9B4FC647}">
      <dsp:nvSpPr>
        <dsp:cNvPr id="0" name=""/>
        <dsp:cNvSpPr/>
      </dsp:nvSpPr>
      <dsp:spPr>
        <a:xfrm>
          <a:off x="4672237" y="904465"/>
          <a:ext cx="253768" cy="296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 dirty="0">
            <a:solidFill>
              <a:srgbClr val="00B0F0"/>
            </a:solidFill>
          </a:endParaRPr>
        </a:p>
      </dsp:txBody>
      <dsp:txXfrm>
        <a:off x="4672237" y="963837"/>
        <a:ext cx="177638" cy="178116"/>
      </dsp:txXfrm>
    </dsp:sp>
    <dsp:sp modelId="{7F73639B-7829-49A8-B830-321679CE3516}">
      <dsp:nvSpPr>
        <dsp:cNvPr id="0" name=""/>
        <dsp:cNvSpPr/>
      </dsp:nvSpPr>
      <dsp:spPr>
        <a:xfrm>
          <a:off x="5031343" y="334508"/>
          <a:ext cx="1197019" cy="14367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الصداع  المستمر بسبب آلام الرقبة.</a:t>
          </a:r>
        </a:p>
      </dsp:txBody>
      <dsp:txXfrm>
        <a:off x="5066402" y="369567"/>
        <a:ext cx="1126901" cy="1366656"/>
      </dsp:txXfrm>
    </dsp:sp>
    <dsp:sp modelId="{846CD702-CA6A-4D26-B4B9-F6141D5A0CDB}">
      <dsp:nvSpPr>
        <dsp:cNvPr id="0" name=""/>
        <dsp:cNvSpPr/>
      </dsp:nvSpPr>
      <dsp:spPr>
        <a:xfrm>
          <a:off x="6348065" y="904465"/>
          <a:ext cx="253768" cy="2968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 dirty="0">
            <a:solidFill>
              <a:srgbClr val="00B0F0"/>
            </a:solidFill>
          </a:endParaRPr>
        </a:p>
      </dsp:txBody>
      <dsp:txXfrm>
        <a:off x="6348065" y="963837"/>
        <a:ext cx="177638" cy="178116"/>
      </dsp:txXfrm>
    </dsp:sp>
    <dsp:sp modelId="{A3E33958-5B68-4DB6-938A-2C9BBDCEF367}">
      <dsp:nvSpPr>
        <dsp:cNvPr id="0" name=""/>
        <dsp:cNvSpPr/>
      </dsp:nvSpPr>
      <dsp:spPr>
        <a:xfrm>
          <a:off x="6707171" y="334508"/>
          <a:ext cx="1197019" cy="14367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الإرهاق الجسدي.</a:t>
          </a:r>
        </a:p>
      </dsp:txBody>
      <dsp:txXfrm>
        <a:off x="6742230" y="369567"/>
        <a:ext cx="1126901" cy="13666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F9592-E5B0-45C5-993F-2AFD5A55BED7}">
      <dsp:nvSpPr>
        <dsp:cNvPr id="0" name=""/>
        <dsp:cNvSpPr/>
      </dsp:nvSpPr>
      <dsp:spPr>
        <a:xfrm>
          <a:off x="593103" y="0"/>
          <a:ext cx="6721844" cy="2105792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A87AA-319B-4D6E-B88B-C34594FF5C52}">
      <dsp:nvSpPr>
        <dsp:cNvPr id="0" name=""/>
        <dsp:cNvSpPr/>
      </dsp:nvSpPr>
      <dsp:spPr>
        <a:xfrm>
          <a:off x="3861" y="631737"/>
          <a:ext cx="2386316" cy="8423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SA" sz="2000" kern="12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أن تكون الشاشة في مستوى أقل قليلا من مستوى العينين.</a:t>
          </a:r>
          <a:endParaRPr lang="ar-SA" sz="2000" kern="1200" dirty="0"/>
        </a:p>
      </dsp:txBody>
      <dsp:txXfrm>
        <a:off x="44979" y="672855"/>
        <a:ext cx="2304080" cy="760080"/>
      </dsp:txXfrm>
    </dsp:sp>
    <dsp:sp modelId="{95528D4D-DF74-463D-BBAF-F518F694F432}">
      <dsp:nvSpPr>
        <dsp:cNvPr id="0" name=""/>
        <dsp:cNvSpPr/>
      </dsp:nvSpPr>
      <dsp:spPr>
        <a:xfrm>
          <a:off x="2760867" y="631737"/>
          <a:ext cx="2386316" cy="842316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أن تستقر القدمين على الأرض أو مسند.</a:t>
          </a:r>
        </a:p>
      </dsp:txBody>
      <dsp:txXfrm>
        <a:off x="2801985" y="672855"/>
        <a:ext cx="2304080" cy="760080"/>
      </dsp:txXfrm>
    </dsp:sp>
    <dsp:sp modelId="{153E3D37-EC01-4446-8B27-03C0C6C6A581}">
      <dsp:nvSpPr>
        <dsp:cNvPr id="0" name=""/>
        <dsp:cNvSpPr/>
      </dsp:nvSpPr>
      <dsp:spPr>
        <a:xfrm>
          <a:off x="5517874" y="631737"/>
          <a:ext cx="2386316" cy="842316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rPr>
            <a:t>الكرسي المناسب لدعم الظهر.</a:t>
          </a:r>
        </a:p>
      </dsp:txBody>
      <dsp:txXfrm>
        <a:off x="5558992" y="672855"/>
        <a:ext cx="2304080" cy="760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5A815-ED35-484F-819A-5488121BCD9D}">
      <dsp:nvSpPr>
        <dsp:cNvPr id="0" name=""/>
        <dsp:cNvSpPr/>
      </dsp:nvSpPr>
      <dsp:spPr>
        <a:xfrm>
          <a:off x="1119075" y="0"/>
          <a:ext cx="4742003" cy="4742003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01B9D-B703-4DC8-9AB4-B9D1BD2FF224}">
      <dsp:nvSpPr>
        <dsp:cNvPr id="0" name=""/>
        <dsp:cNvSpPr/>
      </dsp:nvSpPr>
      <dsp:spPr>
        <a:xfrm>
          <a:off x="1569565" y="450490"/>
          <a:ext cx="1849381" cy="184938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SA" sz="2400" kern="1200" dirty="0">
              <a:latin typeface="Calibri" panose="020F0502020204030204" pitchFamily="34" charset="0"/>
              <a:cs typeface="Fanan" pitchFamily="2" charset="-78"/>
            </a:rPr>
            <a:t>آلام الأصابع وعضلات الذراع. </a:t>
          </a:r>
          <a:endParaRPr lang="ar-SA" sz="2400" kern="1200" dirty="0">
            <a:cs typeface="Fanan" pitchFamily="2" charset="-78"/>
          </a:endParaRPr>
        </a:p>
      </dsp:txBody>
      <dsp:txXfrm>
        <a:off x="1659844" y="540769"/>
        <a:ext cx="1668823" cy="1668823"/>
      </dsp:txXfrm>
    </dsp:sp>
    <dsp:sp modelId="{A3252F12-D9D7-4D0F-BB51-6428615E4CE9}">
      <dsp:nvSpPr>
        <dsp:cNvPr id="0" name=""/>
        <dsp:cNvSpPr/>
      </dsp:nvSpPr>
      <dsp:spPr>
        <a:xfrm>
          <a:off x="3561206" y="450490"/>
          <a:ext cx="1849381" cy="1849381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kern="1200" dirty="0">
              <a:latin typeface="Calibri" panose="020F0502020204030204" pitchFamily="34" charset="0"/>
              <a:cs typeface="Fanan" pitchFamily="2" charset="-78"/>
            </a:rPr>
            <a:t>التورم</a:t>
          </a:r>
          <a:endParaRPr lang="ar-SA" sz="2400" kern="1200" dirty="0">
            <a:cs typeface="Fanan" pitchFamily="2" charset="-78"/>
          </a:endParaRPr>
        </a:p>
      </dsp:txBody>
      <dsp:txXfrm>
        <a:off x="3651485" y="540769"/>
        <a:ext cx="1668823" cy="1668823"/>
      </dsp:txXfrm>
    </dsp:sp>
    <dsp:sp modelId="{D407AF1C-D0D8-4D2B-9097-1E03030C1834}">
      <dsp:nvSpPr>
        <dsp:cNvPr id="0" name=""/>
        <dsp:cNvSpPr/>
      </dsp:nvSpPr>
      <dsp:spPr>
        <a:xfrm>
          <a:off x="1569565" y="2442131"/>
          <a:ext cx="1849381" cy="1849381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ar-SA" sz="2400" kern="1200" dirty="0">
              <a:latin typeface="Calibri" panose="020F0502020204030204" pitchFamily="34" charset="0"/>
              <a:cs typeface="Fanan" pitchFamily="2" charset="-78"/>
            </a:rPr>
            <a:t>الإحساس بالخدر في اليدين </a:t>
          </a:r>
          <a:endParaRPr lang="ar-SA" sz="2400" kern="1200" dirty="0">
            <a:cs typeface="Fanan" pitchFamily="2" charset="-78"/>
          </a:endParaRPr>
        </a:p>
      </dsp:txBody>
      <dsp:txXfrm>
        <a:off x="1659844" y="2532410"/>
        <a:ext cx="1668823" cy="1668823"/>
      </dsp:txXfrm>
    </dsp:sp>
    <dsp:sp modelId="{7FBD8CD9-9F22-43DD-90E0-25FCD958BCE4}">
      <dsp:nvSpPr>
        <dsp:cNvPr id="0" name=""/>
        <dsp:cNvSpPr/>
      </dsp:nvSpPr>
      <dsp:spPr>
        <a:xfrm>
          <a:off x="3561206" y="2442131"/>
          <a:ext cx="1849381" cy="184938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kern="1200" dirty="0">
              <a:latin typeface="Calibri" panose="020F0502020204030204" pitchFamily="34" charset="0"/>
              <a:cs typeface="Fanan" pitchFamily="2" charset="-78"/>
            </a:rPr>
            <a:t>ألتهاب الاوتار </a:t>
          </a:r>
        </a:p>
      </dsp:txBody>
      <dsp:txXfrm>
        <a:off x="3651485" y="2532410"/>
        <a:ext cx="1668823" cy="16688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E48DF-31E5-48AC-AC9B-3A609633AD36}">
      <dsp:nvSpPr>
        <dsp:cNvPr id="0" name=""/>
        <dsp:cNvSpPr/>
      </dsp:nvSpPr>
      <dsp:spPr>
        <a:xfrm>
          <a:off x="1532090" y="0"/>
          <a:ext cx="1607925" cy="16079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0" kern="1200" dirty="0">
              <a:cs typeface="Fanan" pitchFamily="2" charset="-78"/>
            </a:rPr>
            <a:t>آلم في </a:t>
          </a:r>
          <a:r>
            <a:rPr lang="ar-EG" sz="2400" b="0" kern="1200" dirty="0">
              <a:cs typeface="Fanan" pitchFamily="2" charset="-78"/>
            </a:rPr>
            <a:t>الكتفين والذراعين</a:t>
          </a:r>
          <a:endParaRPr lang="ar-SA" sz="2400" b="0" kern="1200" dirty="0">
            <a:cs typeface="Fanan" pitchFamily="2" charset="-78"/>
          </a:endParaRPr>
        </a:p>
      </dsp:txBody>
      <dsp:txXfrm>
        <a:off x="1767565" y="235475"/>
        <a:ext cx="1136975" cy="1136975"/>
      </dsp:txXfrm>
    </dsp:sp>
    <dsp:sp modelId="{A3CF1E33-2E52-4F31-959D-608EA3AEAFBE}">
      <dsp:nvSpPr>
        <dsp:cNvPr id="0" name=""/>
        <dsp:cNvSpPr/>
      </dsp:nvSpPr>
      <dsp:spPr>
        <a:xfrm>
          <a:off x="3140015" y="0"/>
          <a:ext cx="1607925" cy="16079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0" kern="1200" dirty="0">
              <a:cs typeface="Fanan" pitchFamily="2" charset="-78"/>
            </a:rPr>
            <a:t>آلام </a:t>
          </a:r>
          <a:r>
            <a:rPr lang="ar-EG" sz="2400" b="0" kern="1200" dirty="0">
              <a:cs typeface="Fanan" pitchFamily="2" charset="-78"/>
            </a:rPr>
            <a:t>أعلى الظهر</a:t>
          </a:r>
          <a:endParaRPr lang="ar-SA" sz="2400" b="0" kern="1200" dirty="0">
            <a:cs typeface="Fanan" pitchFamily="2" charset="-78"/>
          </a:endParaRPr>
        </a:p>
      </dsp:txBody>
      <dsp:txXfrm>
        <a:off x="3375490" y="235475"/>
        <a:ext cx="1136975" cy="1136975"/>
      </dsp:txXfrm>
    </dsp:sp>
    <dsp:sp modelId="{00B414FE-2F2A-4E6B-B8C0-0E3E731A46B5}">
      <dsp:nvSpPr>
        <dsp:cNvPr id="0" name=""/>
        <dsp:cNvSpPr/>
      </dsp:nvSpPr>
      <dsp:spPr>
        <a:xfrm>
          <a:off x="4747940" y="0"/>
          <a:ext cx="1607925" cy="16079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400" b="0" kern="1200" dirty="0">
              <a:cs typeface="Fanan" pitchFamily="2" charset="-78"/>
            </a:rPr>
            <a:t>آلام الرقبة</a:t>
          </a:r>
          <a:endParaRPr lang="ar-SA" sz="2400" b="0" kern="1200" dirty="0">
            <a:cs typeface="Fanan" pitchFamily="2" charset="-78"/>
          </a:endParaRPr>
        </a:p>
      </dsp:txBody>
      <dsp:txXfrm>
        <a:off x="4983415" y="235475"/>
        <a:ext cx="1136975" cy="11369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6DCAA-F63C-415C-8C1D-EAC419301B15}">
      <dsp:nvSpPr>
        <dsp:cNvPr id="0" name=""/>
        <dsp:cNvSpPr/>
      </dsp:nvSpPr>
      <dsp:spPr>
        <a:xfrm>
          <a:off x="0" y="898270"/>
          <a:ext cx="7224764" cy="5926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400" b="0" kern="1200" dirty="0">
              <a:cs typeface="Fanan" pitchFamily="2" charset="-78"/>
            </a:rPr>
            <a:t>برفعها بدرجة كافية بحيث لا ينحني الرأس نحو الأمام أو النظر إلى الأعلى</a:t>
          </a:r>
          <a:endParaRPr lang="ar-SA" sz="2400" b="0" kern="1200" dirty="0">
            <a:cs typeface="Fanan" pitchFamily="2" charset="-78"/>
          </a:endParaRPr>
        </a:p>
      </dsp:txBody>
      <dsp:txXfrm>
        <a:off x="17357" y="915627"/>
        <a:ext cx="7190050" cy="557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2023/1/25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BB11A41-89D6-40CC-B344-DE05BE3C8798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852AFEA5-68EA-41C8-98EF-686B9CD5E70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1353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4240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5571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064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7551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232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3684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6993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8031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9999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977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3285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8243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88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9504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1065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847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2582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3236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4068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https://www.youtube.com/watch?v=ktPmiAgrfwA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96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38A9CF-1E53-4FDE-829F-02FC483F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8D96DF6-9771-4CCD-AF1E-5BC2E6013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14B88A-003B-4C50-86DA-390FDBB7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6C95EC-34F3-451D-A70C-F857F152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B7F424-7BDC-49F3-80E7-40AAB71D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5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F79017-1C4A-4FDD-BD87-B409C216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D0A923-6061-42D6-BAEE-9B799F986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0B0CFF-E2CE-45C9-96D6-84A20FEA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80228-9B4D-463F-910B-3A97A94D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1577DB-FA0E-4AC4-8818-C653CD3E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78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B142C9-ACD5-4135-B13A-61DFEF7C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B92F0B-5958-4340-B709-5DC1BC728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0CF814-404B-403B-B444-EFD2218D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F8C6E4-65C7-4AF8-ADA3-04DB101C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72A594-2799-4E0A-9C2D-E7522DC0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3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4234" y="6407151"/>
            <a:ext cx="6351" cy="450851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623392" y="1892829"/>
            <a:ext cx="10945216" cy="3976688"/>
          </a:xfrm>
        </p:spPr>
        <p:txBody>
          <a:bodyPr anchor="t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10951801" y="6693359"/>
            <a:ext cx="1163515" cy="143171"/>
            <a:chOff x="5148" y="3159"/>
            <a:chExt cx="577" cy="71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4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7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90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85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660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B3C918-709D-4FCE-8687-7A6D8401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E9C76E-A9D6-46E7-8B6B-3E5B8F19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77C1BF-44C0-41F8-96DB-BE59DFD9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975B7E-33AD-4A23-A0A1-DCDD686C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02E3F4-2F1E-4FF5-BEF0-DFC294E1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0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8A6F4D-F8A2-4A4A-8B8A-93212375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5D2CFA-D8D1-4C2E-81E3-C3EEA63A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B7236F-5AB7-4FD0-9E45-3C02C376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EE283A-374A-45B8-945D-CA250F33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7BA4E-FB7B-4044-910C-2725A464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90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95DAC-4859-4A33-90FF-BDCE7E9A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2945A5-F18C-4133-B575-E6DF8E81C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0B1777-C922-47A8-82FC-65242D417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9FA74C-6ED0-4DFC-893E-2C7F5455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C7E3DD-B788-4878-A78B-E405D677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343837-5599-4463-BE11-64EDD4E8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4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07B607-C2E1-436E-A291-0BC2F325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AF0537-C97D-4F64-AAF8-9EF634E87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6EA2246-FA8F-4147-B87C-E52ACB0B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03BBBEE-6106-431E-9109-558E10ACF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F7E8884-CDE6-4782-8DE4-0879DD85A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F19793C-EF66-4BC7-8311-0E584294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32F6DD-FABC-4116-8EFE-486307FF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2C47FFC-406C-4D9B-AEB0-85D67D7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95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FA208D-3DC9-473B-ADA7-08A35C5D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EABC16A-3C38-4BD4-B9F0-155A7E74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937007-E5C3-455C-8976-F0ED14F2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5D7D82-8C45-485B-ABD1-4090DC18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51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72D25C4-ABAB-4024-A2F5-D985F1AE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5EC9FFD-45CC-45C4-BEC6-277C9F43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B5184C4-37AD-4401-B9C1-661F64F3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4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6CB0F-AC6B-4CD1-ACD6-FFC2B85E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DADFBE-690D-435D-A478-93939DF9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A9D4C9-DB44-482C-B6BD-038D9A27A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ED837F-A4EE-4127-B268-E334F047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DC4822-F70E-497A-B11F-30762087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59AEA7-7489-4002-AD99-DCD4945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0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53319C-3621-416F-9533-209E34CD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E5675ED-BE28-4CD4-8DBC-58F835829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8776C74-559A-4B76-801A-05777E0F9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AED6F2-CE6E-40D5-AA0A-5C8145AD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C337C3-2987-43CA-B151-417479F7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169471-2ACF-413A-B237-80F1618E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4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94E986D-81D2-4E23-AE2B-A415254B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15DECB-599F-4BD9-9FFA-A2ABEA46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E285C6-099E-439A-8398-E4F641058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7012-494E-46F9-98B7-80122338A741}" type="datetimeFigureOut">
              <a:rPr lang="zh-CN" altLang="en-US" smtClean="0"/>
              <a:t>2023/1/25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E44FBA-330C-4584-84D4-0BAEA5D84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0B98A9-3FF8-4F5D-8F99-7A0443844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98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Hussam_9595" TargetMode="External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0yHKQvfDf8sXZtg3UdHJsA/video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t.me/Hussam_9595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ktPmiAgrfwA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jpe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4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3.pn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image" Target="../media/image6.png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6.png"/><Relationship Id="rId4" Type="http://schemas.openxmlformats.org/officeDocument/2006/relationships/diagramData" Target="../diagrams/data6.xml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image" Target="../media/image6.png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audio" Target="../media/audio1.wav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5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11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389925" y="2126849"/>
            <a:ext cx="8089963" cy="2400657"/>
            <a:chOff x="3291768" y="-1259445"/>
            <a:chExt cx="4989822" cy="8149783"/>
          </a:xfrm>
        </p:grpSpPr>
        <p:sp>
          <p:nvSpPr>
            <p:cNvPr id="17" name="文本框 16"/>
            <p:cNvSpPr txBox="1"/>
            <p:nvPr/>
          </p:nvSpPr>
          <p:spPr>
            <a:xfrm>
              <a:off x="3535967" y="-1259445"/>
              <a:ext cx="4745623" cy="81497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ar-SA" sz="9600" dirty="0">
                  <a:latin typeface="Sakkal Majalla" panose="02000000000000000000" pitchFamily="2" charset="-78"/>
                  <a:cs typeface="Fanan" pitchFamily="2" charset="-78"/>
                </a:rPr>
                <a:t>تقنية رقمية 1-2</a:t>
              </a:r>
              <a:br>
                <a:rPr lang="ar-SA" sz="9600" dirty="0">
                  <a:latin typeface="Sakkal Majalla" panose="02000000000000000000" pitchFamily="2" charset="-78"/>
                  <a:cs typeface="Fanan" pitchFamily="2" charset="-78"/>
                </a:rPr>
              </a:br>
              <a:endParaRPr lang="zh-CN" altLang="en-US" sz="5400" dirty="0"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291768" y="1990315"/>
              <a:ext cx="4745623" cy="78028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F50005B-6367-4AFF-A327-F7D9A4C61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3" b="19591"/>
          <a:stretch/>
        </p:blipFill>
        <p:spPr>
          <a:xfrm>
            <a:off x="3792123" y="0"/>
            <a:ext cx="3681487" cy="2336572"/>
          </a:xfrm>
          <a:prstGeom prst="rect">
            <a:avLst/>
          </a:prstGeom>
        </p:spPr>
      </p:pic>
      <p:sp>
        <p:nvSpPr>
          <p:cNvPr id="9" name="文本框 16">
            <a:extLst>
              <a:ext uri="{FF2B5EF4-FFF2-40B4-BE49-F238E27FC236}">
                <a16:creationId xmlns:a16="http://schemas.microsoft.com/office/drawing/2014/main" id="{287B91DB-03C5-4FC1-B2DB-43BF61DA04EB}"/>
              </a:ext>
            </a:extLst>
          </p:cNvPr>
          <p:cNvSpPr txBox="1"/>
          <p:nvPr/>
        </p:nvSpPr>
        <p:spPr>
          <a:xfrm>
            <a:off x="1881935" y="3486923"/>
            <a:ext cx="76940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sz="4400" dirty="0">
                <a:solidFill>
                  <a:schemeClr val="accent1"/>
                </a:solidFill>
                <a:latin typeface="Sakkal Majalla" panose="02000000000000000000" pitchFamily="2" charset="-78"/>
                <a:cs typeface="Fanan" pitchFamily="2" charset="-78"/>
              </a:rPr>
              <a:t>معلم المادة / أ-حسام مساعد الثقفي </a:t>
            </a:r>
            <a:endParaRPr lang="zh-CN" altLang="en-US" sz="2000" dirty="0">
              <a:solidFill>
                <a:schemeClr val="accent1"/>
              </a:solidFill>
              <a:latin typeface="Sakkal Majalla" panose="02000000000000000000" pitchFamily="2" charset="-78"/>
              <a:ea typeface="Montserrat" panose="00000500000000000000" charset="0"/>
              <a:cs typeface="Fanan" pitchFamily="2" charset="-78"/>
            </a:endParaRPr>
          </a:p>
        </p:txBody>
      </p:sp>
      <p:pic>
        <p:nvPicPr>
          <p:cNvPr id="10" name="صورة 9" descr="Image result for telegram logo png">
            <a:hlinkClick r:id="rId4"/>
            <a:extLst>
              <a:ext uri="{FF2B5EF4-FFF2-40B4-BE49-F238E27FC236}">
                <a16:creationId xmlns:a16="http://schemas.microsoft.com/office/drawing/2014/main" id="{99277C4D-B057-49E7-8553-81ABA4F74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6" y="4449392"/>
            <a:ext cx="769441" cy="76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 descr="Image result for youtube logo png">
            <a:hlinkClick r:id="rId6"/>
            <a:extLst>
              <a:ext uri="{FF2B5EF4-FFF2-40B4-BE49-F238E27FC236}">
                <a16:creationId xmlns:a16="http://schemas.microsoft.com/office/drawing/2014/main" id="{D75897F3-000C-4AF7-8DCB-83F56E879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" t="20453" r="-1" b="14666"/>
          <a:stretch/>
        </p:blipFill>
        <p:spPr bwMode="auto">
          <a:xfrm>
            <a:off x="5154804" y="4524641"/>
            <a:ext cx="935619" cy="577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صورة 11" descr="Image result for twitter logo png">
            <a:hlinkClick r:id="rId8"/>
            <a:extLst>
              <a:ext uri="{FF2B5EF4-FFF2-40B4-BE49-F238E27FC236}">
                <a16:creationId xmlns:a16="http://schemas.microsoft.com/office/drawing/2014/main" id="{3429B1C7-D079-43E3-A0A1-869BF9D53C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16" y="4265415"/>
            <a:ext cx="1056489" cy="105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9C9049E0-6E7A-0ACB-C1B2-6216D387A3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307" b="37093"/>
          <a:stretch>
            <a:fillRect/>
          </a:stretch>
        </p:blipFill>
        <p:spPr>
          <a:xfrm>
            <a:off x="-11151" y="4449391"/>
            <a:ext cx="12203151" cy="240860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EA2747-3B71-9CD4-CE95-945684F09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التأثيرات السلبية  للتقنية على البيئة :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2592823-B04D-4C0A-A3F0-33E9C4F09FD3}"/>
              </a:ext>
            </a:extLst>
          </p:cNvPr>
          <p:cNvSpPr txBox="1"/>
          <p:nvPr/>
        </p:nvSpPr>
        <p:spPr>
          <a:xfrm>
            <a:off x="-11150" y="982456"/>
            <a:ext cx="121931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أدت الزيادة في استخدام الأجهزة الرقمية إلى </a:t>
            </a:r>
            <a:r>
              <a:rPr lang="ar-EG" sz="28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أثرين بيئيين سلبيين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: 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  <a:p>
            <a:pPr lvl="0" indent="361950" rtl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1- </a:t>
            </a:r>
            <a:r>
              <a:rPr lang="ar-EG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الزيادة الكبيرة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في استخراج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المعادن والمواد الأولية النادرة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للغاية اللازمة 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لإنتاج الأجهزة الرقمية</a:t>
            </a:r>
            <a:endParaRPr lang="ar-SA" sz="28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  <a:p>
            <a:pPr lvl="0" indent="361950" rtl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2-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أن ا</a:t>
            </a:r>
            <a:r>
              <a:rPr lang="ar-EG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لأجهزة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التي يتم </a:t>
            </a:r>
            <a:r>
              <a:rPr lang="ar-EG" sz="2800" dirty="0">
                <a:solidFill>
                  <a:srgbClr val="4CBE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التخلص منها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تنتج كميات هائلة من </a:t>
            </a:r>
            <a:r>
              <a:rPr lang="ar-EG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النفايات الرقمية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50F8096-2440-4C28-922E-E2E8AB8DEDBE}"/>
              </a:ext>
            </a:extLst>
          </p:cNvPr>
          <p:cNvSpPr txBox="1"/>
          <p:nvPr/>
        </p:nvSpPr>
        <p:spPr>
          <a:xfrm>
            <a:off x="-21203" y="2738852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438" lvl="0" indent="-452438" rtl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توفر </a:t>
            </a:r>
            <a:r>
              <a:rPr lang="ar-SA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إعادة تدوير 42 هاتف ذكي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طاقة كافية لتشغيل جميع الأجهزة الكهربائية </a:t>
            </a:r>
            <a:r>
              <a:rPr lang="ar-SA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لمنزل واحدة لمدة عام كامل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B44711C-2A7A-47C3-B397-07D156297880}"/>
              </a:ext>
            </a:extLst>
          </p:cNvPr>
          <p:cNvSpPr txBox="1"/>
          <p:nvPr/>
        </p:nvSpPr>
        <p:spPr>
          <a:xfrm>
            <a:off x="1" y="2277019"/>
            <a:ext cx="12191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يمكن </a:t>
            </a:r>
            <a:r>
              <a:rPr lang="ar-EG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البطارية ليثيوم أيون واحدة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من هاتف ذكي تلويث ما يصل إلى </a:t>
            </a:r>
            <a:r>
              <a:rPr lang="ar-EG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60 ألف لتر من الماء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3074" name="Picture 2" descr="عشوائية التخلص من النفايات الإلكترونية.. خطر - جريدة الراية">
            <a:extLst>
              <a:ext uri="{FF2B5EF4-FFF2-40B4-BE49-F238E27FC236}">
                <a16:creationId xmlns:a16="http://schemas.microsoft.com/office/drawing/2014/main" id="{831BF687-DE62-413F-B253-57F826CB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62" y="3548088"/>
            <a:ext cx="5073631" cy="2723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3" name="Picture 2" descr="renewable resource rumor Barren النفايات الالكترونية tsunami Skeptical niece">
            <a:extLst>
              <a:ext uri="{FF2B5EF4-FFF2-40B4-BE49-F238E27FC236}">
                <a16:creationId xmlns:a16="http://schemas.microsoft.com/office/drawing/2014/main" id="{A51C97F4-7CBE-703F-9F9D-C2C0427BF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794"/>
          <a:stretch/>
        </p:blipFill>
        <p:spPr bwMode="auto">
          <a:xfrm>
            <a:off x="669537" y="3548088"/>
            <a:ext cx="5073631" cy="2723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543653F-656F-A1BA-4A86-45999D8EE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44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0A4BDB3-044D-414E-BF0F-0E92CBC7DF1D}"/>
              </a:ext>
            </a:extLst>
          </p:cNvPr>
          <p:cNvSpPr/>
          <p:nvPr/>
        </p:nvSpPr>
        <p:spPr>
          <a:xfrm>
            <a:off x="281354" y="2646058"/>
            <a:ext cx="11671595" cy="29240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ما المقصود بالنفايات الرقمية ؟!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كيف يمكن التقليل من النفايات الرقمية ؟!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002060"/>
                </a:solidFill>
                <a:cs typeface="Fanan" pitchFamily="2" charset="-78"/>
              </a:rPr>
              <a:t>ماذا يستفاد من النفايات الرقمية ؟!</a:t>
            </a:r>
            <a:endParaRPr lang="ar-SA" dirty="0">
              <a:solidFill>
                <a:srgbClr val="C00000"/>
              </a:solidFill>
              <a:cs typeface="Fanan" pitchFamily="2" charset="-78"/>
            </a:endParaRPr>
          </a:p>
          <a:p>
            <a:pPr algn="ctr">
              <a:lnSpc>
                <a:spcPct val="150000"/>
              </a:lnSpc>
            </a:pPr>
            <a:endParaRPr lang="ar-SA" sz="2800" dirty="0">
              <a:cs typeface="Fanan" pitchFamily="2" charset="-7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5727560"/>
            <a:ext cx="12203151" cy="1130441"/>
          </a:xfrm>
          <a:prstGeom prst="rect">
            <a:avLst/>
          </a:prstGeom>
        </p:spPr>
      </p:pic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036BD38B-2C06-49C5-853D-D6C2E7187180}"/>
              </a:ext>
            </a:extLst>
          </p:cNvPr>
          <p:cNvGraphicFramePr>
            <a:graphicFrameLocks noGrp="1"/>
          </p:cNvGraphicFramePr>
          <p:nvPr/>
        </p:nvGraphicFramePr>
        <p:xfrm>
          <a:off x="281354" y="190204"/>
          <a:ext cx="11671595" cy="2298404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603887">
                  <a:extLst>
                    <a:ext uri="{9D8B030D-6E8A-4147-A177-3AD203B41FA5}">
                      <a16:colId xmlns:a16="http://schemas.microsoft.com/office/drawing/2014/main" val="2598464030"/>
                    </a:ext>
                  </a:extLst>
                </a:gridCol>
                <a:gridCol w="5882381">
                  <a:extLst>
                    <a:ext uri="{9D8B030D-6E8A-4147-A177-3AD203B41FA5}">
                      <a16:colId xmlns:a16="http://schemas.microsoft.com/office/drawing/2014/main" val="4014821178"/>
                    </a:ext>
                  </a:extLst>
                </a:gridCol>
                <a:gridCol w="1222774">
                  <a:extLst>
                    <a:ext uri="{9D8B030D-6E8A-4147-A177-3AD203B41FA5}">
                      <a16:colId xmlns:a16="http://schemas.microsoft.com/office/drawing/2014/main" val="1900209592"/>
                    </a:ext>
                  </a:extLst>
                </a:gridCol>
                <a:gridCol w="1962553">
                  <a:extLst>
                    <a:ext uri="{9D8B030D-6E8A-4147-A177-3AD203B41FA5}">
                      <a16:colId xmlns:a16="http://schemas.microsoft.com/office/drawing/2014/main" val="1270679293"/>
                    </a:ext>
                  </a:extLst>
                </a:gridCol>
              </a:tblGrid>
              <a:tr h="30078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رقم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1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موضوع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تهيئة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283921535"/>
                  </a:ext>
                </a:extLst>
              </a:tr>
              <a:tr h="30078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مدة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5 دقائق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نوع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جماعي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365642826"/>
                  </a:ext>
                </a:extLst>
              </a:tr>
              <a:tr h="1292684"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شاهد مقطع الفيديو القادم جيداً وأجب عن الأسئلة التالية ثم ناقشها مع افراد مجموعتك : </a:t>
                      </a: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5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0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8447E060-C3B3-4F42-B60E-D6E6D3563CA6}"/>
              </a:ext>
            </a:extLst>
          </p:cNvPr>
          <p:cNvSpPr/>
          <p:nvPr/>
        </p:nvSpPr>
        <p:spPr>
          <a:xfrm>
            <a:off x="4371033" y="96616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فيديو عن النفايات الرقمية : </a:t>
            </a:r>
          </a:p>
        </p:txBody>
      </p:sp>
      <p:pic>
        <p:nvPicPr>
          <p:cNvPr id="3" name="عندك لاب توب ما تبغاه.. كيف تحوله لذهب؟">
            <a:hlinkClick r:id="" action="ppaction://media"/>
            <a:extLst>
              <a:ext uri="{FF2B5EF4-FFF2-40B4-BE49-F238E27FC236}">
                <a16:creationId xmlns:a16="http://schemas.microsoft.com/office/drawing/2014/main" id="{0A117E0A-0434-DC3D-34F9-108E07517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20" y="863600"/>
            <a:ext cx="12009120" cy="5532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hlinkClick r:id="rId6"/>
            <a:extLst>
              <a:ext uri="{FF2B5EF4-FFF2-40B4-BE49-F238E27FC236}">
                <a16:creationId xmlns:a16="http://schemas.microsoft.com/office/drawing/2014/main" id="{E84F9FD8-C222-114F-865D-D804BD7E9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96616"/>
            <a:ext cx="1279185" cy="69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8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النفايات الرقمية : </a:t>
            </a:r>
            <a:endParaRPr kumimoji="0" lang="ar-SA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5606CD4-0409-46DC-885E-E62386B24530}"/>
              </a:ext>
            </a:extLst>
          </p:cNvPr>
          <p:cNvSpPr txBox="1"/>
          <p:nvPr/>
        </p:nvSpPr>
        <p:spPr>
          <a:xfrm>
            <a:off x="214499" y="1094716"/>
            <a:ext cx="11977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rtl="1" eaLnBrk="1" hangingPunct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تحتوي الأجهزة الرقمية على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مواد سامة تسبب تلوث التربة والهواء والماء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مثل الرصاص والنيكل والزئبق وهذه المواد تؤثر على المحاصيل الزراعية والأشجار والنباتات والحياة المائية، مما يعني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انتقال هذا التلوث إلى البشر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E698817-9683-4368-BBA8-25C9D5E2E5BB}"/>
              </a:ext>
            </a:extLst>
          </p:cNvPr>
          <p:cNvSpPr txBox="1"/>
          <p:nvPr/>
        </p:nvSpPr>
        <p:spPr>
          <a:xfrm>
            <a:off x="113028" y="1990390"/>
            <a:ext cx="120767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يمكن التقليل من كم النفايات الرقمية من خلال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: 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التقليل منها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أو 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إعادة استخدامها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أو 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إعادة تدويرها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249EAF7-62A1-4D03-B591-035354BA7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5" t="22711" r="54588" b="24373"/>
          <a:stretch/>
        </p:blipFill>
        <p:spPr>
          <a:xfrm>
            <a:off x="365761" y="3556001"/>
            <a:ext cx="4815839" cy="254705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87BED70-B2B0-4A08-FFD8-0B202AEDB960}"/>
              </a:ext>
            </a:extLst>
          </p:cNvPr>
          <p:cNvSpPr txBox="1"/>
          <p:nvPr/>
        </p:nvSpPr>
        <p:spPr>
          <a:xfrm>
            <a:off x="-11150" y="2421277"/>
            <a:ext cx="121399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يهدف </a:t>
            </a:r>
            <a:r>
              <a:rPr lang="ar-SA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المركز الوطني لإدارة النفايات موان (</a:t>
            </a:r>
            <a:r>
              <a:rPr lang="en-US" sz="20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MAWAN</a:t>
            </a:r>
            <a:r>
              <a:rPr lang="ar-SA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إلي التنظيم والإشراف على </a:t>
            </a:r>
            <a:r>
              <a:rPr lang="ar-SA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أنشطة إدارة النفايات </a:t>
            </a:r>
            <a:r>
              <a:rPr lang="ar-SA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وتحفيز الاستثمار فيها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وتحسين </a:t>
            </a:r>
            <a:r>
              <a:rPr lang="ar-SA" sz="280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جودتها تعزيزاً لمبدأ إعادة التدوير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</a:p>
        </p:txBody>
      </p:sp>
      <p:pic>
        <p:nvPicPr>
          <p:cNvPr id="1026" name="Picture 2" descr="Home | المركز الوطنى لإدارة النفايات">
            <a:extLst>
              <a:ext uri="{FF2B5EF4-FFF2-40B4-BE49-F238E27FC236}">
                <a16:creationId xmlns:a16="http://schemas.microsoft.com/office/drawing/2014/main" id="{A0277ABA-E99B-759A-D0DA-1C9EFBF66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60" y="3800281"/>
            <a:ext cx="6370319" cy="20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589EE97-6E7B-5C07-9483-291B96E30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83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b="1" dirty="0">
                <a:solidFill>
                  <a:schemeClr val="bg1"/>
                </a:solidFill>
                <a:latin typeface="Calibri" panose="020F0502020204030204"/>
                <a:cs typeface="Fanan" pitchFamily="2" charset="-78"/>
              </a:rPr>
              <a:t>تقنيات توفير الطاقة : </a:t>
            </a:r>
            <a:endParaRPr kumimoji="0" lang="ar-SA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BF260B9-6AA1-47D6-8172-ACE9CE9C04A3}"/>
              </a:ext>
            </a:extLst>
          </p:cNvPr>
          <p:cNvSpPr txBox="1"/>
          <p:nvPr/>
        </p:nvSpPr>
        <p:spPr>
          <a:xfrm>
            <a:off x="-19422" y="983273"/>
            <a:ext cx="12203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 rtl="1" eaLnBrk="1" hangingPunct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أدت التطورات في تقنيات صناعة </a:t>
            </a:r>
            <a:r>
              <a:rPr lang="ar-SA" sz="2800" dirty="0">
                <a:solidFill>
                  <a:srgbClr val="F879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وحدات المعالجة المركزية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SA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الوسائط التخزينية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مثل تحجيم التردد الديناميكي  ومحركات 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أقراص الحالة الصلبة </a:t>
            </a:r>
            <a:r>
              <a:rPr lang="en-US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en-US" sz="20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SSD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إلى توفير خوادم أصغر حجما ذات كفاءة عالية في استهلاك الطاقة.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2D3E66D-D506-4BBE-AD74-0A38C7EC6BCA}"/>
              </a:ext>
            </a:extLst>
          </p:cNvPr>
          <p:cNvSpPr txBox="1"/>
          <p:nvPr/>
        </p:nvSpPr>
        <p:spPr>
          <a:xfrm>
            <a:off x="-19422" y="1888270"/>
            <a:ext cx="122031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rtl="1" eaLnBrk="1" hangingPunct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يتم </a:t>
            </a:r>
            <a:r>
              <a:rPr lang="ar-SA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بناء مراكز البيانات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بالقرب من </a:t>
            </a:r>
            <a:r>
              <a:rPr lang="ar-SA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الأنهار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لتوافر كميات كبيرة من المياه </a:t>
            </a:r>
            <a:r>
              <a:rPr lang="ar-SA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للتبريد أثناء عمل الإلكترونيات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الخاصة بالخوادم بطاقتها الكبيرة.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6C60BA3-2E2E-4805-ABA2-321FE2999E68}"/>
              </a:ext>
            </a:extLst>
          </p:cNvPr>
          <p:cNvSpPr txBox="1"/>
          <p:nvPr/>
        </p:nvSpPr>
        <p:spPr>
          <a:xfrm>
            <a:off x="-19422" y="2741263"/>
            <a:ext cx="12211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 eaLnBrk="1" hangingPunct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تدير الشركات الكبرى  مثل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Google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و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Apple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Microsoft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مراكز بيانات بملاين الخوادم.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BB93CA6-BBBC-44C6-9853-819570EFF089}"/>
              </a:ext>
            </a:extLst>
          </p:cNvPr>
          <p:cNvSpPr txBox="1"/>
          <p:nvPr/>
        </p:nvSpPr>
        <p:spPr>
          <a:xfrm>
            <a:off x="-15128" y="3210770"/>
            <a:ext cx="122071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lvl="0" indent="-446088" rtl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دشنت </a:t>
            </a:r>
            <a:r>
              <a:rPr lang="ar-EG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مجموعة </a:t>
            </a:r>
            <a:r>
              <a:rPr 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en-US" sz="20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STC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ثلاث مراكز ضخمة للبيانات في ثلاث مدن مختلفة وهي </a:t>
            </a:r>
            <a:r>
              <a:rPr lang="ar-EG" sz="280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الرياض وجدة والمدينة المنورة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بهدف تمكين التحول الرقمي للقطاعات الحكومية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3C263047-CEA6-4155-9B67-054CADE9B2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20" t="48924" r="38960" b="36569"/>
          <a:stretch/>
        </p:blipFill>
        <p:spPr>
          <a:xfrm>
            <a:off x="5382491" y="4164877"/>
            <a:ext cx="6707574" cy="1968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8" name="Picture 4" descr="كيف تحافظ على بطارية اللاب توب وتطيل عمرها ؟ .. 11 خطوة عليك إتباعها - في  الصميم">
            <a:extLst>
              <a:ext uri="{FF2B5EF4-FFF2-40B4-BE49-F238E27FC236}">
                <a16:creationId xmlns:a16="http://schemas.microsoft.com/office/drawing/2014/main" id="{851DBA4C-048E-4C5F-B5A8-C01F13DB2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t="19404" r="8657" b="15928"/>
          <a:stretch/>
        </p:blipFill>
        <p:spPr bwMode="auto">
          <a:xfrm>
            <a:off x="353291" y="3747374"/>
            <a:ext cx="4927265" cy="2594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0988D71-1E6A-812F-F34A-1FB14CE444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79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71033" y="327467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EG" sz="3200" b="1" dirty="0">
                <a:solidFill>
                  <a:schemeClr val="bg1"/>
                </a:solidFill>
                <a:latin typeface="Calibri" panose="020F0502020204030204"/>
                <a:cs typeface="Fanan" pitchFamily="2" charset="-78"/>
              </a:rPr>
              <a:t>مشروع ناتيك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/>
                <a:cs typeface="Fanan" pitchFamily="2" charset="-78"/>
              </a:rPr>
              <a:t> : (Project Natick)</a:t>
            </a:r>
            <a:endParaRPr lang="ar-SA" sz="3200" b="1" dirty="0">
              <a:solidFill>
                <a:schemeClr val="bg1"/>
              </a:solidFill>
              <a:latin typeface="Calibri" panose="020F0502020204030204"/>
              <a:cs typeface="Fanan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31655F2-915B-44DB-9AA9-D30E06657A56}"/>
              </a:ext>
            </a:extLst>
          </p:cNvPr>
          <p:cNvSpPr txBox="1"/>
          <p:nvPr/>
        </p:nvSpPr>
        <p:spPr>
          <a:xfrm>
            <a:off x="35987" y="963486"/>
            <a:ext cx="121088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rtl="1" eaLnBrk="1" hangingPunct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قامت </a:t>
            </a:r>
            <a:r>
              <a:rPr lang="ar-SA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مايكروسوفت</a:t>
            </a:r>
            <a:r>
              <a:rPr lang="en-US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en-US" sz="20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Microsoft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ببناء مركز بيانات </a:t>
            </a:r>
            <a:r>
              <a:rPr lang="ar-SA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تحت الماء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باسم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مشروع ناتيك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حيث يمتاز قاع المحيط بدرجة حرارة مياه ثابتة </a:t>
            </a:r>
            <a:r>
              <a:rPr lang="ar-SA" sz="2800" dirty="0">
                <a:solidFill>
                  <a:srgbClr val="F879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ولا يتأثر بالعواصف والتيارات المائية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pic>
        <p:nvPicPr>
          <p:cNvPr id="7172" name="Picture 4" descr="Microsoft&amp;#39;s underwater data center rises from the sea after two years ▻  FINCHANNEL">
            <a:extLst>
              <a:ext uri="{FF2B5EF4-FFF2-40B4-BE49-F238E27FC236}">
                <a16:creationId xmlns:a16="http://schemas.microsoft.com/office/drawing/2014/main" id="{FC2A74FD-834B-4EED-AA1E-C97A93E85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38" y="4118140"/>
            <a:ext cx="4875536" cy="2104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3E61A88-F186-4016-9DEE-9F74CF5AF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29" r="1"/>
          <a:stretch/>
        </p:blipFill>
        <p:spPr>
          <a:xfrm>
            <a:off x="5299363" y="1927985"/>
            <a:ext cx="6892637" cy="431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94" name="Picture 2" descr="Projeto Natick da Microsoft revela eficácia de datacenters subaquáticos |  Adrenaline">
            <a:extLst>
              <a:ext uri="{FF2B5EF4-FFF2-40B4-BE49-F238E27FC236}">
                <a16:creationId xmlns:a16="http://schemas.microsoft.com/office/drawing/2014/main" id="{AF6FAF59-DEE3-466F-A8AE-522A4558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38" y="1864776"/>
            <a:ext cx="4875536" cy="2120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846ACAD-7764-6DAD-77E0-B1F352134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66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طرق حماية الأطفال من إدمان الأجهزة الإلكترونية طرق حماية الأطفال من إدمان  الأجهزة الإلكترونية">
            <a:extLst>
              <a:ext uri="{FF2B5EF4-FFF2-40B4-BE49-F238E27FC236}">
                <a16:creationId xmlns:a16="http://schemas.microsoft.com/office/drawing/2014/main" id="{46393E9A-E362-B2F9-CCC1-2EF5E3042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369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2050" name="Picture 2" descr="متلازمة نظر الكمبيوتر: الأعراض والأسباب والعلاج | Essilor KSA">
            <a:extLst>
              <a:ext uri="{FF2B5EF4-FFF2-40B4-BE49-F238E27FC236}">
                <a16:creationId xmlns:a16="http://schemas.microsoft.com/office/drawing/2014/main" id="{3E548882-56DD-E040-1C26-B954FCFC2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r="-1" b="-1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العظام والمفاصل - كل يوم معلومة طبية">
            <a:extLst>
              <a:ext uri="{FF2B5EF4-FFF2-40B4-BE49-F238E27FC236}">
                <a16:creationId xmlns:a16="http://schemas.microsoft.com/office/drawing/2014/main" id="{0259D2E6-8C78-773C-A515-41B5D1A92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8" name="Freeform: Shape 206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70" name="Freeform: Shape 206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8AE485C-9BD4-4509-B80F-63C93C249B6E}"/>
              </a:ext>
            </a:extLst>
          </p:cNvPr>
          <p:cNvSpPr/>
          <p:nvPr/>
        </p:nvSpPr>
        <p:spPr>
          <a:xfrm>
            <a:off x="162051" y="2410968"/>
            <a:ext cx="3251200" cy="392277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rtl="0"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rgbClr val="C00000"/>
                </a:solidFill>
                <a:latin typeface="بشى"/>
                <a:cs typeface="Fanan" pitchFamily="2" charset="-78"/>
                <a:sym typeface="Arial"/>
              </a:rPr>
              <a:t>من خلال الصور التي أمامك ما </a:t>
            </a:r>
            <a:r>
              <a:rPr lang="en-US" sz="4800" dirty="0">
                <a:solidFill>
                  <a:srgbClr val="C00000"/>
                </a:solidFill>
                <a:latin typeface="بشى"/>
                <a:cs typeface="Fanan" pitchFamily="2" charset="-78"/>
              </a:rPr>
              <a:t>التأثيرات السلبية للتقنية  على الصحة</a:t>
            </a:r>
            <a:r>
              <a:rPr lang="ar-SA" sz="4800" dirty="0">
                <a:solidFill>
                  <a:srgbClr val="C00000"/>
                </a:solidFill>
                <a:latin typeface="بشى"/>
                <a:cs typeface="Fanan" pitchFamily="2" charset="-78"/>
              </a:rPr>
              <a:t> ؟!</a:t>
            </a:r>
            <a:r>
              <a:rPr lang="en-US" sz="4800" dirty="0">
                <a:solidFill>
                  <a:srgbClr val="C00000"/>
                </a:solidFill>
                <a:latin typeface="بشى"/>
                <a:cs typeface="Fanan" pitchFamily="2" charset="-78"/>
              </a:rPr>
              <a:t> </a:t>
            </a:r>
          </a:p>
          <a:p>
            <a:pPr indent="-228600" algn="ctr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  <a:sym typeface="Arial"/>
            </a:endParaRPr>
          </a:p>
        </p:txBody>
      </p:sp>
      <p:pic>
        <p:nvPicPr>
          <p:cNvPr id="3" name="Picture 2" descr="متلازمة رؤية الكمبيوتر, صداع التوتر, الصحة صورة بابوا نيو غينيا">
            <a:extLst>
              <a:ext uri="{FF2B5EF4-FFF2-40B4-BE49-F238E27FC236}">
                <a16:creationId xmlns:a16="http://schemas.microsoft.com/office/drawing/2014/main" id="{DD5A3526-AB5B-6BB8-E8EA-2C5EC4FAC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4" b="96724" l="444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8" r="-3" b="-3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B05F28C-00A2-F5B7-1C43-24576CBAB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  <p:pic>
        <p:nvPicPr>
          <p:cNvPr id="5" name="Picture 4" descr="Open to Think: How We Can Unleash Pure Thinking Power - Worq IQ">
            <a:extLst>
              <a:ext uri="{FF2B5EF4-FFF2-40B4-BE49-F238E27FC236}">
                <a16:creationId xmlns:a16="http://schemas.microsoft.com/office/drawing/2014/main" id="{6D979C24-DEDE-180A-1228-B67685DB4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0" r="39449"/>
          <a:stretch/>
        </p:blipFill>
        <p:spPr bwMode="auto">
          <a:xfrm>
            <a:off x="901426" y="701040"/>
            <a:ext cx="1361439" cy="12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89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b="1" dirty="0">
                <a:solidFill>
                  <a:schemeClr val="bg1"/>
                </a:solidFill>
                <a:cs typeface="Fanan" pitchFamily="2" charset="-78"/>
              </a:rPr>
              <a:t>تأثير التقنية على الصحة </a:t>
            </a:r>
            <a:endParaRPr kumimoji="0" lang="ar-SA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3F912A3-F0CA-4F94-9888-B57AAE964860}"/>
              </a:ext>
            </a:extLst>
          </p:cNvPr>
          <p:cNvSpPr txBox="1"/>
          <p:nvPr/>
        </p:nvSpPr>
        <p:spPr>
          <a:xfrm>
            <a:off x="99808" y="1076149"/>
            <a:ext cx="12103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أصبحت </a:t>
            </a:r>
            <a:r>
              <a:rPr lang="ar-EG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ساعات جلوس الفرد أمام الشاشات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تتزايد بشكل مستمر، مما أدى إلى ظهور الكثير من </a:t>
            </a:r>
            <a:r>
              <a:rPr lang="ar-EG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المشاكل الصحية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FF08D732-141B-453A-8FCD-17461B1B09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399415"/>
              </p:ext>
            </p:extLst>
          </p:nvPr>
        </p:nvGraphicFramePr>
        <p:xfrm>
          <a:off x="201965" y="2672080"/>
          <a:ext cx="11899027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3DA6E3D-6ACB-44E3-BFFF-C17DD70CA04C}"/>
              </a:ext>
            </a:extLst>
          </p:cNvPr>
          <p:cNvSpPr txBox="1"/>
          <p:nvPr/>
        </p:nvSpPr>
        <p:spPr>
          <a:xfrm>
            <a:off x="-19421" y="1438892"/>
            <a:ext cx="12203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تقترن هذه </a:t>
            </a:r>
            <a:r>
              <a:rPr lang="ar-EG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المشاكل الصحية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باستخدام الحاسب </a:t>
            </a:r>
            <a:r>
              <a:rPr lang="ar-EG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الفترات طويلة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وما يترافق مع ذلك من </a:t>
            </a:r>
            <a:r>
              <a:rPr lang="ar-EG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وضعية الجلوس غير الصحيحة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EG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مستوى الشاشة غير المناسب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وأيضا </a:t>
            </a:r>
            <a:r>
              <a:rPr lang="ar-EG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الوضع غير السليم للأيدي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على لوحة المفاتيح والفأرة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endParaRPr lang="ar-SA" sz="28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C3BE23F-3EAF-0BBD-74D7-A77D864810A5}"/>
              </a:ext>
            </a:extLst>
          </p:cNvPr>
          <p:cNvSpPr txBox="1"/>
          <p:nvPr/>
        </p:nvSpPr>
        <p:spPr>
          <a:xfrm>
            <a:off x="-18522" y="2304386"/>
            <a:ext cx="12203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تعد أعراض 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آلام العضلات والعظام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ومشاكل الرؤية </a:t>
            </a:r>
            <a:r>
              <a:rPr lang="ar-SA" sz="28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ومتلازمة النفق الرسغي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من أكثر الأمراض التي يواجهها مستخدمي الحاسب لفترات طويلة .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506CF22-CC29-6EF2-4BE3-93BA80A1A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09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9421" y="6273223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متلازمة رؤية الحاسب :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D48EBEE-D974-4031-8DE4-56E7AD0E082A}"/>
              </a:ext>
            </a:extLst>
          </p:cNvPr>
          <p:cNvSpPr txBox="1"/>
          <p:nvPr/>
        </p:nvSpPr>
        <p:spPr>
          <a:xfrm>
            <a:off x="411982" y="980218"/>
            <a:ext cx="11771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ترتبط </a:t>
            </a:r>
            <a:r>
              <a:rPr lang="ar-SA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متلازمة رؤية الحاسب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بالتطور الذي حدث في التقنية الحديثة، ومن </a:t>
            </a:r>
            <a:r>
              <a:rPr lang="ar-SA" sz="2800" dirty="0">
                <a:solidFill>
                  <a:srgbClr val="F67C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أكثر أعراضها شيوعا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: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EC76978-3C35-4CD5-A986-649F4B74B02A}"/>
              </a:ext>
            </a:extLst>
          </p:cNvPr>
          <p:cNvSpPr txBox="1"/>
          <p:nvPr/>
        </p:nvSpPr>
        <p:spPr>
          <a:xfrm>
            <a:off x="1493017" y="3693741"/>
            <a:ext cx="10698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يمكن اتباع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بعض الممارسات البسيطة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لتقليل تأثير الإصابة بهذه المتلازمة أو </a:t>
            </a:r>
            <a:r>
              <a:rPr lang="ar-EG" sz="2800" dirty="0">
                <a:solidFill>
                  <a:srgbClr val="FED6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الوقاية منها</a:t>
            </a:r>
            <a:r>
              <a:rPr lang="ar-SA" sz="2800" dirty="0">
                <a:solidFill>
                  <a:srgbClr val="FED6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:  </a:t>
            </a:r>
          </a:p>
        </p:txBody>
      </p:sp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63F91F78-EED6-4F7E-8C86-681D1EA8D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2565635"/>
              </p:ext>
            </p:extLst>
          </p:nvPr>
        </p:nvGraphicFramePr>
        <p:xfrm>
          <a:off x="4381081" y="1598659"/>
          <a:ext cx="7697038" cy="1955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F4CE6CC4-46E0-47BB-9ED1-1F88615E52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8457276"/>
              </p:ext>
            </p:extLst>
          </p:nvPr>
        </p:nvGraphicFramePr>
        <p:xfrm>
          <a:off x="5004080" y="3693741"/>
          <a:ext cx="6737420" cy="3024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 descr="متلازمة رؤية الكمبيوتر, صداع التوتر, الصحة صورة بابوا نيو غينيا">
            <a:extLst>
              <a:ext uri="{FF2B5EF4-FFF2-40B4-BE49-F238E27FC236}">
                <a16:creationId xmlns:a16="http://schemas.microsoft.com/office/drawing/2014/main" id="{70D2DCEE-AE5A-46D0-958F-3C9500EEB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4" b="96724" l="444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7" y="1598659"/>
            <a:ext cx="3687745" cy="2101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D2B7B3C-E94E-4CFF-BD23-9312D28908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736" y="4208414"/>
            <a:ext cx="3687745" cy="2101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0758EE-5B74-A69C-E708-A2F1D60473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9421" y="6273223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الإرهاق الجسدي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51713B8-7942-40A3-B8C0-13E36E6C2494}"/>
              </a:ext>
            </a:extLst>
          </p:cNvPr>
          <p:cNvSpPr txBox="1"/>
          <p:nvPr/>
        </p:nvSpPr>
        <p:spPr>
          <a:xfrm>
            <a:off x="3576247" y="1037479"/>
            <a:ext cx="8607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تسبب </a:t>
            </a:r>
            <a:r>
              <a:rPr lang="ar-SA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وضعية الجلوس غير المناسبة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أمام الحاسب لمدة طويلة  الأعراض التالية: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DE725C-2874-4C10-9716-B973513F35BF}"/>
              </a:ext>
            </a:extLst>
          </p:cNvPr>
          <p:cNvSpPr txBox="1"/>
          <p:nvPr/>
        </p:nvSpPr>
        <p:spPr>
          <a:xfrm>
            <a:off x="1919235" y="3444302"/>
            <a:ext cx="10264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يمكن اتباع </a:t>
            </a:r>
            <a:r>
              <a:rPr lang="ar-EG" sz="2800" dirty="0">
                <a:solidFill>
                  <a:srgbClr val="F879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بعض الممارسات البسيطة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لتقليل تأثير الإصابة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:</a:t>
            </a:r>
          </a:p>
        </p:txBody>
      </p:sp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FBFBB8DB-3865-440D-9378-1FE2635DA9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500999"/>
              </p:ext>
            </p:extLst>
          </p:nvPr>
        </p:nvGraphicFramePr>
        <p:xfrm>
          <a:off x="4019341" y="1444718"/>
          <a:ext cx="7908052" cy="2105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رسم تخطيطي 15">
            <a:extLst>
              <a:ext uri="{FF2B5EF4-FFF2-40B4-BE49-F238E27FC236}">
                <a16:creationId xmlns:a16="http://schemas.microsoft.com/office/drawing/2014/main" id="{34D6F604-93B9-4AFD-881B-6BA2D4BB5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94775"/>
              </p:ext>
            </p:extLst>
          </p:nvPr>
        </p:nvGraphicFramePr>
        <p:xfrm>
          <a:off x="4149969" y="3866400"/>
          <a:ext cx="7908052" cy="2105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صورة 16">
            <a:extLst>
              <a:ext uri="{FF2B5EF4-FFF2-40B4-BE49-F238E27FC236}">
                <a16:creationId xmlns:a16="http://schemas.microsoft.com/office/drawing/2014/main" id="{4E4B74DE-F5ED-48E7-B63C-B48A31ED58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607" y="1560699"/>
            <a:ext cx="3574018" cy="4220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66BBF1A-0301-B8FA-DFBD-9033FAFE4C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15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53C4B33-A304-46E4-97E8-8297BB343BAA}"/>
              </a:ext>
            </a:extLst>
          </p:cNvPr>
          <p:cNvGrpSpPr/>
          <p:nvPr/>
        </p:nvGrpSpPr>
        <p:grpSpPr>
          <a:xfrm>
            <a:off x="0" y="-829994"/>
            <a:ext cx="5666304" cy="7643431"/>
            <a:chOff x="2" y="-785432"/>
            <a:chExt cx="6646128" cy="76434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l="46802" b="49342"/>
            <a:stretch>
              <a:fillRect/>
            </a:stretch>
          </p:blipFill>
          <p:spPr>
            <a:xfrm rot="5400000" flipH="1">
              <a:off x="-498650" y="-286780"/>
              <a:ext cx="7643431" cy="6646128"/>
            </a:xfrm>
            <a:prstGeom prst="rect">
              <a:avLst/>
            </a:prstGeom>
          </p:spPr>
        </p:pic>
        <p:sp>
          <p:nvSpPr>
            <p:cNvPr id="27" name="文本框 26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193955" y="1859340"/>
              <a:ext cx="231826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565">
                <a:defRPr/>
              </a:pPr>
              <a:r>
                <a:rPr lang="ar-SA" altLang="zh-CN" sz="4800" dirty="0">
                  <a:solidFill>
                    <a:srgbClr val="FEFEFE"/>
                  </a:solidFill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محتويات </a:t>
              </a:r>
            </a:p>
            <a:p>
              <a:pPr algn="ctr" defTabSz="1218565">
                <a:defRPr/>
              </a:pPr>
              <a:r>
                <a:rPr lang="ar-SA" altLang="zh-CN" sz="4800" dirty="0">
                  <a:solidFill>
                    <a:srgbClr val="FEFEFE"/>
                  </a:solidFill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المنهج</a:t>
              </a:r>
              <a:endParaRPr lang="zh-CN" altLang="en-US" sz="4800" dirty="0">
                <a:solidFill>
                  <a:srgbClr val="FEFEFE"/>
                </a:solidFill>
                <a:latin typeface="Montserrat" panose="00000500000000000000" charset="0"/>
                <a:ea typeface="Montserrat" panose="00000500000000000000" charset="0"/>
                <a:cs typeface="Mohareb 1" pitchFamily="2" charset="-78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030311" y="642247"/>
            <a:ext cx="3997499" cy="1409230"/>
            <a:chOff x="3634512" y="558997"/>
            <a:chExt cx="3997499" cy="1409230"/>
          </a:xfrm>
        </p:grpSpPr>
        <p:sp>
          <p:nvSpPr>
            <p:cNvPr id="41" name="文本框 40"/>
            <p:cNvSpPr txBox="1"/>
            <p:nvPr/>
          </p:nvSpPr>
          <p:spPr>
            <a:xfrm>
              <a:off x="4962691" y="558997"/>
              <a:ext cx="2669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angolin"/>
                <a:buNone/>
              </a:pPr>
              <a:r>
                <a:rPr lang="ar-SA" sz="2800" dirty="0">
                  <a:solidFill>
                    <a:srgbClr val="0499A9"/>
                  </a:solidFill>
                  <a:cs typeface="Fanan" pitchFamily="2" charset="-78"/>
                </a:rPr>
                <a:t>معالجة الصور المتقدمة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634512" y="952564"/>
              <a:ext cx="37997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cs typeface="Fanan" pitchFamily="2" charset="-78"/>
                </a:rPr>
                <a:t>في هذه الوحدة ستقوم بتحرير الصور وتصحيح ألوانها أو تغييرها وإزالة عناصر محددة منها وكذلك إنشاء رسوم متحركة ثنائية الابعاد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017599" y="2710324"/>
            <a:ext cx="3983818" cy="1514847"/>
            <a:chOff x="3578516" y="617733"/>
            <a:chExt cx="3983818" cy="1514847"/>
          </a:xfrm>
        </p:grpSpPr>
        <p:sp>
          <p:nvSpPr>
            <p:cNvPr id="44" name="文本框 43"/>
            <p:cNvSpPr txBox="1"/>
            <p:nvPr/>
          </p:nvSpPr>
          <p:spPr>
            <a:xfrm>
              <a:off x="5752223" y="617733"/>
              <a:ext cx="1810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经典综艺体简" panose="02010609000101010101" pitchFamily="49" charset="-122"/>
                </a:defRPr>
              </a:lvl1pPr>
            </a:lstStyle>
            <a:p>
              <a:pPr algn="l" rtl="1">
                <a:buClr>
                  <a:schemeClr val="dk1"/>
                </a:buClr>
                <a:buSzPts val="1800"/>
              </a:pPr>
              <a:r>
                <a:rPr lang="ar-SA" dirty="0">
                  <a:solidFill>
                    <a:srgbClr val="BF9000"/>
                  </a:solidFill>
                  <a:latin typeface="+mn-lt"/>
                  <a:ea typeface="+mn-ea"/>
                  <a:cs typeface="Fanan" pitchFamily="2" charset="-78"/>
                </a:rPr>
                <a:t>التقنية والحياة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578516" y="987651"/>
              <a:ext cx="3824254" cy="11449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14000"/>
                </a:lnSpc>
                <a:defRPr sz="105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defRPr>
              </a:lvl1pPr>
            </a:lstStyle>
            <a:p>
              <a:pPr algn="ctr"/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في هذه الوحدة ستتعلم بعض الموضوعات المتعلقة بالتطور التقني والذكاء الاصطناعي وكذلك الآثار السلبية للاستخدام الغير صحيح للتقنية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114511" y="4667974"/>
            <a:ext cx="3902855" cy="1202635"/>
            <a:chOff x="3623441" y="462269"/>
            <a:chExt cx="3902855" cy="1202635"/>
          </a:xfrm>
        </p:grpSpPr>
        <p:sp>
          <p:nvSpPr>
            <p:cNvPr id="47" name="文本框 46"/>
            <p:cNvSpPr txBox="1"/>
            <p:nvPr/>
          </p:nvSpPr>
          <p:spPr>
            <a:xfrm>
              <a:off x="4329587" y="462269"/>
              <a:ext cx="3196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0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None/>
              </a:pPr>
              <a:r>
                <a:rPr lang="ar-SA" sz="2800" dirty="0">
                  <a:solidFill>
                    <a:srgbClr val="D45803"/>
                  </a:solidFill>
                  <a:cs typeface="Fanan" pitchFamily="2" charset="-78"/>
                </a:rPr>
                <a:t>البرمجة باستخدام </a:t>
              </a:r>
              <a:r>
                <a:rPr lang="en-US" sz="2800" dirty="0">
                  <a:solidFill>
                    <a:srgbClr val="D45803"/>
                  </a:solidFill>
                  <a:cs typeface="Fanan" pitchFamily="2" charset="-78"/>
                </a:rPr>
                <a:t>HTML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623441" y="870840"/>
              <a:ext cx="3852497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14000"/>
                </a:lnSpc>
                <a:defRPr sz="105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defRPr>
              </a:lvl1pPr>
            </a:lstStyle>
            <a:p>
              <a:pPr lvl="0" indent="0" algn="just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في هذه الوحدة ستتعلم في هذه الوحدة لغة </a:t>
              </a:r>
              <a:r>
                <a:rPr lang="en-US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 HTML  </a:t>
              </a:r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لإنشاء نموذج جهة اتصال في موقع ويب</a:t>
              </a:r>
            </a:p>
          </p:txBody>
        </p:sp>
      </p:grpSp>
      <p:sp>
        <p:nvSpPr>
          <p:cNvPr id="55" name="Google Shape;301;p27">
            <a:extLst>
              <a:ext uri="{FF2B5EF4-FFF2-40B4-BE49-F238E27FC236}">
                <a16:creationId xmlns:a16="http://schemas.microsoft.com/office/drawing/2014/main" id="{61894CB2-C61E-413A-A1AF-E2D8A9D4861A}"/>
              </a:ext>
            </a:extLst>
          </p:cNvPr>
          <p:cNvSpPr txBox="1">
            <a:spLocks/>
          </p:cNvSpPr>
          <p:nvPr/>
        </p:nvSpPr>
        <p:spPr>
          <a:xfrm>
            <a:off x="375338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4A09F9E-67F6-4734-B854-C3012964E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30" y="3080242"/>
            <a:ext cx="1332370" cy="111560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106572E-EAE3-487F-A8AD-39AF929C5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45" y="4731680"/>
            <a:ext cx="1209540" cy="1117078"/>
          </a:xfrm>
          <a:prstGeom prst="rect">
            <a:avLst/>
          </a:prstGeom>
        </p:spPr>
      </p:pic>
      <p:pic>
        <p:nvPicPr>
          <p:cNvPr id="37" name="Picture 8" descr="C:\Users\ohood alshuibi\AppData\Local\Microsoft\Windows\INetCache\IE\AWAA64TC\GIMP-logo[1].png">
            <a:extLst>
              <a:ext uri="{FF2B5EF4-FFF2-40B4-BE49-F238E27FC236}">
                <a16:creationId xmlns:a16="http://schemas.microsoft.com/office/drawing/2014/main" id="{2134BBAA-C8A9-4E8F-84D8-297FA576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77" y="926479"/>
            <a:ext cx="1383320" cy="123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29">
            <a:extLst>
              <a:ext uri="{FF2B5EF4-FFF2-40B4-BE49-F238E27FC236}">
                <a16:creationId xmlns:a16="http://schemas.microsoft.com/office/drawing/2014/main" id="{1D005F0E-4EE4-B5A9-6D81-4095A2B4F44B}"/>
              </a:ext>
            </a:extLst>
          </p:cNvPr>
          <p:cNvSpPr/>
          <p:nvPr/>
        </p:nvSpPr>
        <p:spPr>
          <a:xfrm>
            <a:off x="11027810" y="518334"/>
            <a:ext cx="851221" cy="771045"/>
          </a:xfrm>
          <a:prstGeom prst="ellipse">
            <a:avLst/>
          </a:prstGeom>
          <a:solidFill>
            <a:srgbClr val="0099A9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1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椭圆 29">
            <a:extLst>
              <a:ext uri="{FF2B5EF4-FFF2-40B4-BE49-F238E27FC236}">
                <a16:creationId xmlns:a16="http://schemas.microsoft.com/office/drawing/2014/main" id="{412F4E6F-AD70-1BCC-9069-7F05E619A713}"/>
              </a:ext>
            </a:extLst>
          </p:cNvPr>
          <p:cNvSpPr/>
          <p:nvPr/>
        </p:nvSpPr>
        <p:spPr>
          <a:xfrm>
            <a:off x="11017366" y="2561126"/>
            <a:ext cx="851221" cy="771045"/>
          </a:xfrm>
          <a:prstGeom prst="ellipse">
            <a:avLst/>
          </a:prstGeom>
          <a:solidFill>
            <a:srgbClr val="BF9000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椭圆 29">
            <a:extLst>
              <a:ext uri="{FF2B5EF4-FFF2-40B4-BE49-F238E27FC236}">
                <a16:creationId xmlns:a16="http://schemas.microsoft.com/office/drawing/2014/main" id="{56C2E366-2B44-20DE-34C4-0611944A0C7F}"/>
              </a:ext>
            </a:extLst>
          </p:cNvPr>
          <p:cNvSpPr/>
          <p:nvPr/>
        </p:nvSpPr>
        <p:spPr>
          <a:xfrm>
            <a:off x="11001417" y="4519174"/>
            <a:ext cx="851221" cy="771045"/>
          </a:xfrm>
          <a:prstGeom prst="ellipse">
            <a:avLst/>
          </a:prstGeom>
          <a:solidFill>
            <a:srgbClr val="D45803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3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77A1CD1-21BE-7470-4780-1EA3D6A73774}"/>
              </a:ext>
            </a:extLst>
          </p:cNvPr>
          <p:cNvSpPr/>
          <p:nvPr/>
        </p:nvSpPr>
        <p:spPr>
          <a:xfrm>
            <a:off x="5573180" y="2393386"/>
            <a:ext cx="6453461" cy="2026763"/>
          </a:xfrm>
          <a:prstGeom prst="roundRect">
            <a:avLst/>
          </a:prstGeom>
          <a:noFill/>
          <a:ln>
            <a:solidFill>
              <a:schemeClr val="accent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8D757-B7D2-1423-089A-341FF85DF1D3}"/>
              </a:ext>
            </a:extLst>
          </p:cNvPr>
          <p:cNvSpPr/>
          <p:nvPr/>
        </p:nvSpPr>
        <p:spPr>
          <a:xfrm>
            <a:off x="10855878" y="354625"/>
            <a:ext cx="13436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6"/>
            <a:ext cx="12203151" cy="58477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آلام الأصابع والعضلات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7055E84-E1D4-42F5-833E-8B49FBA5AFC6}"/>
              </a:ext>
            </a:extLst>
          </p:cNvPr>
          <p:cNvSpPr txBox="1"/>
          <p:nvPr/>
        </p:nvSpPr>
        <p:spPr>
          <a:xfrm>
            <a:off x="3533489" y="1083939"/>
            <a:ext cx="8650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يتسبب استخدام الفأرة ولوحة المفاتيح </a:t>
            </a:r>
            <a:r>
              <a:rPr lang="ar-EG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ببعض المشاكل الصحية</a:t>
            </a:r>
            <a:r>
              <a:rPr lang="ar-SA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ومنها : </a:t>
            </a: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AF78C15A-8E62-4486-A6B1-3799E1169F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747307"/>
              </p:ext>
            </p:extLst>
          </p:nvPr>
        </p:nvGraphicFramePr>
        <p:xfrm>
          <a:off x="4917095" y="1568136"/>
          <a:ext cx="6980153" cy="4742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صورة 14">
            <a:extLst>
              <a:ext uri="{FF2B5EF4-FFF2-40B4-BE49-F238E27FC236}">
                <a16:creationId xmlns:a16="http://schemas.microsoft.com/office/drawing/2014/main" id="{CB360FFE-AC37-48CE-8D5B-712DF4E6F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514" y="1883777"/>
            <a:ext cx="4871515" cy="346776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33EF54E-855A-55B1-2F22-1178B3BF3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2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6"/>
            <a:ext cx="12203151" cy="58477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Fanan" pitchFamily="2" charset="-78"/>
              </a:rPr>
              <a:t>الاستخدام </a:t>
            </a:r>
            <a:r>
              <a:rPr kumimoji="0" lang="ar-SA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Fanan" pitchFamily="2" charset="-78"/>
              </a:rPr>
              <a:t>المفرط</a:t>
            </a:r>
            <a:r>
              <a:rPr kumimoji="0" lang="ar-EG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Fanan" pitchFamily="2" charset="-78"/>
              </a:rPr>
              <a:t> للهواتف الذكية والأجهزة اللوحية</a:t>
            </a:r>
            <a:r>
              <a:rPr kumimoji="0" lang="ar-SA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Fanan" pitchFamily="2" charset="-78"/>
              </a:rPr>
              <a:t>: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0C56E0A-62C8-46AF-B1C6-1320242AF76F}"/>
              </a:ext>
            </a:extLst>
          </p:cNvPr>
          <p:cNvSpPr txBox="1"/>
          <p:nvPr/>
        </p:nvSpPr>
        <p:spPr>
          <a:xfrm>
            <a:off x="-11151" y="1086451"/>
            <a:ext cx="121258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أغلبية الأشخاص </a:t>
            </a:r>
            <a:r>
              <a:rPr lang="ar-EG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يحملون أجهزتهم على مستوى الصدر</a:t>
            </a:r>
            <a:r>
              <a:rPr lang="ar-SA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مع إمالة الرأس للأمام وللأسفل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لمشاهدة الشاشة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يؤدي هذا الوضع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إلي :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endParaRPr lang="ar-SA" sz="28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7A584E7A-422B-4EE9-A5AA-83C305897E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869588"/>
              </p:ext>
            </p:extLst>
          </p:nvPr>
        </p:nvGraphicFramePr>
        <p:xfrm>
          <a:off x="3870393" y="2040558"/>
          <a:ext cx="7887956" cy="160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D454D13-DE8D-41F2-958B-29A6CACBAC21}"/>
              </a:ext>
            </a:extLst>
          </p:cNvPr>
          <p:cNvSpPr txBox="1"/>
          <p:nvPr/>
        </p:nvSpPr>
        <p:spPr>
          <a:xfrm>
            <a:off x="3206835" y="3889642"/>
            <a:ext cx="8907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إن </a:t>
            </a:r>
            <a:r>
              <a:rPr lang="ar-EG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الطريقة الصحيحة لاستخدام الهواتف الذكية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والأجهزة اللوحية هي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: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endParaRPr lang="ar-SA" sz="2800" dirty="0"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graphicFrame>
        <p:nvGraphicFramePr>
          <p:cNvPr id="10" name="رسم تخطيطي 9">
            <a:extLst>
              <a:ext uri="{FF2B5EF4-FFF2-40B4-BE49-F238E27FC236}">
                <a16:creationId xmlns:a16="http://schemas.microsoft.com/office/drawing/2014/main" id="{6E7FCC96-4E9A-41C4-A063-FE96ECC553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070031"/>
              </p:ext>
            </p:extLst>
          </p:nvPr>
        </p:nvGraphicFramePr>
        <p:xfrm>
          <a:off x="4282779" y="3902458"/>
          <a:ext cx="7224765" cy="237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صورة 16">
            <a:extLst>
              <a:ext uri="{FF2B5EF4-FFF2-40B4-BE49-F238E27FC236}">
                <a16:creationId xmlns:a16="http://schemas.microsoft.com/office/drawing/2014/main" id="{829A34BD-1297-44F1-BEBF-B33C5FD126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302" y="1527348"/>
            <a:ext cx="3954673" cy="454185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18E3BF6-FAF5-7B51-7CDA-7309529B0B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92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6"/>
            <a:ext cx="12203151" cy="58477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Fanan" pitchFamily="2" charset="-78"/>
              </a:rPr>
              <a:t>الأثر النفسي :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D553504-E870-421C-86CD-3AFCF393A8CB}"/>
              </a:ext>
            </a:extLst>
          </p:cNvPr>
          <p:cNvSpPr txBox="1"/>
          <p:nvPr/>
        </p:nvSpPr>
        <p:spPr>
          <a:xfrm>
            <a:off x="-90435" y="1551228"/>
            <a:ext cx="122824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أظهرت نتائج الأبحاث أن الأشخاص الذين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يقضون أكثر من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5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ساعات يوميا أمام الحاسب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يكونون أكثر عرضة للإصابة </a:t>
            </a:r>
            <a:r>
              <a:rPr lang="ar-SA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بالاكتئاب.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2142243-2169-43D4-8FA2-3994E6E7B4A7}"/>
              </a:ext>
            </a:extLst>
          </p:cNvPr>
          <p:cNvSpPr txBox="1"/>
          <p:nvPr/>
        </p:nvSpPr>
        <p:spPr>
          <a:xfrm>
            <a:off x="125340" y="1044712"/>
            <a:ext cx="12066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 eaLnBrk="1" hangingPunct="1">
              <a:defRPr/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التقنية أثرت على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سلوكياتنا وعواطفنا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وتعتبر </a:t>
            </a:r>
            <a:r>
              <a:rPr lang="ar-SA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اضطرابات التوتر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SA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القلق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من أكثر أعراضها شيوعا.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3EF246-7F8D-4AB1-8BCF-75E0C0FCE67D}"/>
              </a:ext>
            </a:extLst>
          </p:cNvPr>
          <p:cNvSpPr txBox="1"/>
          <p:nvPr/>
        </p:nvSpPr>
        <p:spPr>
          <a:xfrm>
            <a:off x="-90435" y="2424951"/>
            <a:ext cx="122824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بعض المشاكل كالأرق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يرتبط باستخدام الحاسب بكثرة خاصة في </a:t>
            </a:r>
            <a:r>
              <a:rPr lang="ar-SA" sz="2800" dirty="0">
                <a:solidFill>
                  <a:srgbClr val="FED6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ساعات المساء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ويرجع ذلك إلى سطوع الشاشة إضافة إلى </a:t>
            </a:r>
            <a:r>
              <a:rPr lang="ar-SA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العزلة الاجتماعية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عند العمل لساعات طويلة على انفراد.</a:t>
            </a:r>
          </a:p>
        </p:txBody>
      </p:sp>
      <p:pic>
        <p:nvPicPr>
          <p:cNvPr id="8" name="Picture 4" descr="العزلة الاجتماعية - مشروعنا بالعقل نبدأ">
            <a:extLst>
              <a:ext uri="{FF2B5EF4-FFF2-40B4-BE49-F238E27FC236}">
                <a16:creationId xmlns:a16="http://schemas.microsoft.com/office/drawing/2014/main" id="{BDA28DE4-1B19-4C44-A4CF-D852731A6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62" y="3533240"/>
            <a:ext cx="5094514" cy="2613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التفكير السلبي... أسباب وطرق التخلص من التفكير السلبي">
            <a:extLst>
              <a:ext uri="{FF2B5EF4-FFF2-40B4-BE49-F238E27FC236}">
                <a16:creationId xmlns:a16="http://schemas.microsoft.com/office/drawing/2014/main" id="{B605CBA8-2765-43BD-984F-14CFCE24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1" y="3503417"/>
            <a:ext cx="5135259" cy="2629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5178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6"/>
            <a:ext cx="12203151" cy="58477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Fanan" pitchFamily="2" charset="-78"/>
              </a:rPr>
              <a:t>الأثر الاجتماعي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Fanan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457F7FC-C609-4BB0-A264-EF866E77021E}"/>
              </a:ext>
            </a:extLst>
          </p:cNvPr>
          <p:cNvSpPr txBox="1"/>
          <p:nvPr/>
        </p:nvSpPr>
        <p:spPr>
          <a:xfrm>
            <a:off x="70338" y="1160894"/>
            <a:ext cx="12121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أصبح للدور الذي تلعبه التقنية في التواصل الاجتماعي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أثر كبير على العلاقات الاجتماعية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بين  أفراد المجتمع.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7020A99-BA48-4EE6-891E-A0463B1C4AE7}"/>
              </a:ext>
            </a:extLst>
          </p:cNvPr>
          <p:cNvSpPr txBox="1"/>
          <p:nvPr/>
        </p:nvSpPr>
        <p:spPr>
          <a:xfrm>
            <a:off x="371789" y="1684114"/>
            <a:ext cx="118202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438" indent="-452438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أدت التقنية إلى حدوث ظواهر مثل 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التجاهل التام للعلاقات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التفاعل الاجتماعي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</a:t>
            </a:r>
            <a:r>
              <a:rPr lang="ar-SA" sz="2800" dirty="0">
                <a:solidFill>
                  <a:srgbClr val="C479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انعدام التواصل بين الأفراد 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حتى أولئك المتواجدين داخل منزل أو غرفة واحدة. 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426DE8F-EF7C-4748-90B4-52992380D410}"/>
              </a:ext>
            </a:extLst>
          </p:cNvPr>
          <p:cNvSpPr txBox="1"/>
          <p:nvPr/>
        </p:nvSpPr>
        <p:spPr>
          <a:xfrm>
            <a:off x="-10046" y="2597844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يؤدي الاستخدام المفرط للحاسب إلى </a:t>
            </a:r>
            <a:r>
              <a:rPr lang="ar-EG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العزلة الاجتماعية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والتي بدورها قد تؤدي إلى </a:t>
            </a:r>
            <a:r>
              <a:rPr lang="ar-EG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الاكتئاب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و</a:t>
            </a:r>
            <a:r>
              <a:rPr lang="ar-EG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القلق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و</a:t>
            </a:r>
            <a:r>
              <a:rPr lang="ar-EG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اليأس</a:t>
            </a:r>
            <a:endParaRPr lang="ar-SA" sz="2800" dirty="0">
              <a:solidFill>
                <a:srgbClr val="FF00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1026" name="Picture 2" descr="طرق حماية الأطفال من إدمان الأجهزة الإلكترونية طرق حماية الأطفال من إدمان  الأجهزة الإلكترونية">
            <a:extLst>
              <a:ext uri="{FF2B5EF4-FFF2-40B4-BE49-F238E27FC236}">
                <a16:creationId xmlns:a16="http://schemas.microsoft.com/office/drawing/2014/main" id="{01F12698-9EA3-4562-8850-055BF511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90" y="3413377"/>
            <a:ext cx="5094514" cy="2565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0" name="Picture 6" descr="وسائل الاتصال الحديثة وتأثيرها على الأسرة - موضوع">
            <a:extLst>
              <a:ext uri="{FF2B5EF4-FFF2-40B4-BE49-F238E27FC236}">
                <a16:creationId xmlns:a16="http://schemas.microsoft.com/office/drawing/2014/main" id="{31F091DD-3F64-471B-86A4-0A1E3CC92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99" y="3413377"/>
            <a:ext cx="5094514" cy="2565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0F92748-09E8-C097-6A0E-35C3AE32F6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97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4561619-E87C-4B32-B617-0549A96C31E9}"/>
              </a:ext>
            </a:extLst>
          </p:cNvPr>
          <p:cNvGrpSpPr/>
          <p:nvPr/>
        </p:nvGrpSpPr>
        <p:grpSpPr>
          <a:xfrm>
            <a:off x="8404306" y="339268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C41ACE17-477C-42E0-B055-9634546AF72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  <p:sp>
          <p:nvSpPr>
            <p:cNvPr id="34" name="مستطيل: زوايا علوية مستديرة 33">
              <a:extLst>
                <a:ext uri="{FF2B5EF4-FFF2-40B4-BE49-F238E27FC236}">
                  <a16:creationId xmlns:a16="http://schemas.microsoft.com/office/drawing/2014/main" id="{832C28C0-3C67-4356-8326-33DE0078DA57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4CC4136-7B49-4EF4-A0A6-36261E6DB408}"/>
                </a:ext>
              </a:extLst>
            </p:cNvPr>
            <p:cNvSpPr txBox="1"/>
            <p:nvPr/>
          </p:nvSpPr>
          <p:spPr>
            <a:xfrm>
              <a:off x="9037320" y="2058579"/>
              <a:ext cx="2468880" cy="44026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latin typeface="Dubai" panose="020B0503030403030204" pitchFamily="34" charset="-78"/>
                  <a:cs typeface="Dubai" panose="020B0503030403030204" pitchFamily="34" charset="-78"/>
                </a:rPr>
                <a:t>تقويم ختامي</a:t>
              </a:r>
            </a:p>
          </p:txBody>
        </p:sp>
      </p:grpSp>
      <p:sp>
        <p:nvSpPr>
          <p:cNvPr id="70" name="مستطيل: زوايا مستديرة 69">
            <a:extLst>
              <a:ext uri="{FF2B5EF4-FFF2-40B4-BE49-F238E27FC236}">
                <a16:creationId xmlns:a16="http://schemas.microsoft.com/office/drawing/2014/main" id="{EF5DC492-9D2D-4EA4-B9F6-91CADCF95FD0}"/>
              </a:ext>
            </a:extLst>
          </p:cNvPr>
          <p:cNvSpPr/>
          <p:nvPr/>
        </p:nvSpPr>
        <p:spPr>
          <a:xfrm>
            <a:off x="3195376" y="2051207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1" name="مستطيل: زوايا مستديرة 70">
            <a:extLst>
              <a:ext uri="{FF2B5EF4-FFF2-40B4-BE49-F238E27FC236}">
                <a16:creationId xmlns:a16="http://schemas.microsoft.com/office/drawing/2014/main" id="{0883A232-9FA4-4BCE-8ED0-79E5EA8E67D8}"/>
              </a:ext>
            </a:extLst>
          </p:cNvPr>
          <p:cNvSpPr/>
          <p:nvPr/>
        </p:nvSpPr>
        <p:spPr>
          <a:xfrm>
            <a:off x="10865218" y="2051207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2BF2A5D9-9269-4949-8E29-5BF75FFA6553}"/>
              </a:ext>
            </a:extLst>
          </p:cNvPr>
          <p:cNvSpPr txBox="1"/>
          <p:nvPr/>
        </p:nvSpPr>
        <p:spPr>
          <a:xfrm>
            <a:off x="3237971" y="2063481"/>
            <a:ext cx="7271023" cy="64633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>
              <a:defRPr b="1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defRPr>
            </a:lvl1pPr>
          </a:lstStyle>
          <a:p>
            <a:r>
              <a:rPr lang="ar-EG" dirty="0"/>
              <a:t>يجب التخلص من جميع الأجهزة التي لم تعد </a:t>
            </a:r>
            <a:r>
              <a:rPr lang="ar-SA" dirty="0"/>
              <a:t>ق</a:t>
            </a:r>
            <a:r>
              <a:rPr lang="ar-EG" dirty="0"/>
              <a:t>يد الاستخدام بشكل صحيح </a:t>
            </a:r>
            <a:r>
              <a:rPr lang="ar-SA" dirty="0"/>
              <a:t> لذلك يجب رميها في القمامة</a:t>
            </a:r>
            <a:endParaRPr lang="en-SA" dirty="0"/>
          </a:p>
        </p:txBody>
      </p:sp>
      <p:sp>
        <p:nvSpPr>
          <p:cNvPr id="73" name="مستطيل: زوايا مستديرة 72">
            <a:extLst>
              <a:ext uri="{FF2B5EF4-FFF2-40B4-BE49-F238E27FC236}">
                <a16:creationId xmlns:a16="http://schemas.microsoft.com/office/drawing/2014/main" id="{E29BE77C-1B17-4D65-A370-FA75F600EF84}"/>
              </a:ext>
            </a:extLst>
          </p:cNvPr>
          <p:cNvSpPr/>
          <p:nvPr/>
        </p:nvSpPr>
        <p:spPr>
          <a:xfrm>
            <a:off x="3195377" y="3045665"/>
            <a:ext cx="7421758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4" name="مستطيل: زوايا مستديرة 73">
            <a:extLst>
              <a:ext uri="{FF2B5EF4-FFF2-40B4-BE49-F238E27FC236}">
                <a16:creationId xmlns:a16="http://schemas.microsoft.com/office/drawing/2014/main" id="{F2B08C65-E7F8-4165-B291-E1A59B867B55}"/>
              </a:ext>
            </a:extLst>
          </p:cNvPr>
          <p:cNvSpPr/>
          <p:nvPr/>
        </p:nvSpPr>
        <p:spPr>
          <a:xfrm>
            <a:off x="10865218" y="3045665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AD616EF1-904E-464E-8EF6-65FE7E03AFB8}"/>
              </a:ext>
            </a:extLst>
          </p:cNvPr>
          <p:cNvSpPr txBox="1"/>
          <p:nvPr/>
        </p:nvSpPr>
        <p:spPr>
          <a:xfrm>
            <a:off x="3307129" y="3063887"/>
            <a:ext cx="7201865" cy="64633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>
              <a:defRPr sz="2000" b="1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defRPr>
            </a:lvl1pPr>
          </a:lstStyle>
          <a:p>
            <a:r>
              <a:rPr lang="ar-SA" sz="1800" dirty="0"/>
              <a:t>يهدف المركز الوطني لإدارة النفايات موان إلي التنظيم والإشراف على أنشطة إدارة النفايات</a:t>
            </a:r>
            <a:endParaRPr lang="ar-KW" sz="1800" dirty="0"/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3B567266-06AC-41BD-813B-6DEE655B76B1}"/>
              </a:ext>
            </a:extLst>
          </p:cNvPr>
          <p:cNvSpPr/>
          <p:nvPr/>
        </p:nvSpPr>
        <p:spPr>
          <a:xfrm>
            <a:off x="3195376" y="4040123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7" name="مستطيل: زوايا مستديرة 76">
            <a:extLst>
              <a:ext uri="{FF2B5EF4-FFF2-40B4-BE49-F238E27FC236}">
                <a16:creationId xmlns:a16="http://schemas.microsoft.com/office/drawing/2014/main" id="{8A353E32-C2AB-44C7-B200-A9CBBE841515}"/>
              </a:ext>
            </a:extLst>
          </p:cNvPr>
          <p:cNvSpPr/>
          <p:nvPr/>
        </p:nvSpPr>
        <p:spPr>
          <a:xfrm>
            <a:off x="10865218" y="4040123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359BBC17-4FFB-4241-BB62-AD64ED235DC2}"/>
              </a:ext>
            </a:extLst>
          </p:cNvPr>
          <p:cNvSpPr txBox="1"/>
          <p:nvPr/>
        </p:nvSpPr>
        <p:spPr>
          <a:xfrm>
            <a:off x="3489108" y="4207474"/>
            <a:ext cx="703724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000" b="1" dirty="0">
                <a:latin typeface="Dubai" panose="020B0503030403030204" pitchFamily="34" charset="-78"/>
                <a:cs typeface="Dubai" panose="020B0503030403030204" pitchFamily="34" charset="-78"/>
              </a:rPr>
              <a:t>يؤدي الاستخدام المفرط للحاسب إلى العزلة الاجتماعية</a:t>
            </a:r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9" name="مستطيل: زوايا مستديرة 78">
            <a:extLst>
              <a:ext uri="{FF2B5EF4-FFF2-40B4-BE49-F238E27FC236}">
                <a16:creationId xmlns:a16="http://schemas.microsoft.com/office/drawing/2014/main" id="{60EB6222-173E-4F0A-84E1-297CBCA5D9DC}"/>
              </a:ext>
            </a:extLst>
          </p:cNvPr>
          <p:cNvSpPr/>
          <p:nvPr/>
        </p:nvSpPr>
        <p:spPr>
          <a:xfrm>
            <a:off x="3195376" y="5034581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27B4D45A-37B9-447E-9FA9-5F679C5A4B4F}"/>
              </a:ext>
            </a:extLst>
          </p:cNvPr>
          <p:cNvSpPr/>
          <p:nvPr/>
        </p:nvSpPr>
        <p:spPr>
          <a:xfrm>
            <a:off x="10865218" y="5034581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4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DC4BE24E-64F8-4B57-B901-DE876D3F076B}"/>
              </a:ext>
            </a:extLst>
          </p:cNvPr>
          <p:cNvSpPr txBox="1"/>
          <p:nvPr/>
        </p:nvSpPr>
        <p:spPr>
          <a:xfrm>
            <a:off x="3237971" y="5155208"/>
            <a:ext cx="7301167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قامت مايكروسوفت</a:t>
            </a:r>
            <a:r>
              <a:rPr lang="en-US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Microsoft </a:t>
            </a:r>
            <a:r>
              <a:rPr lang="ar-SA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ببناء مركز بيانات تحت الماء باسم مشروع ناتيك</a:t>
            </a:r>
            <a:endParaRPr lang="ar-KW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3" name="رسم 82" descr="شارة علامة 1 مع تعبئة خالصة">
            <a:extLst>
              <a:ext uri="{FF2B5EF4-FFF2-40B4-BE49-F238E27FC236}">
                <a16:creationId xmlns:a16="http://schemas.microsoft.com/office/drawing/2014/main" id="{60935D6A-693A-450C-80CB-9E63D7E76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5764" y="455594"/>
            <a:ext cx="1070019" cy="1070019"/>
          </a:xfrm>
          <a:prstGeom prst="rect">
            <a:avLst/>
          </a:prstGeom>
        </p:spPr>
      </p:pic>
      <p:pic>
        <p:nvPicPr>
          <p:cNvPr id="82" name="رسم 81" descr="شارة الصليب مع تعبئة خالصة">
            <a:extLst>
              <a:ext uri="{FF2B5EF4-FFF2-40B4-BE49-F238E27FC236}">
                <a16:creationId xmlns:a16="http://schemas.microsoft.com/office/drawing/2014/main" id="{5482FDE4-9924-4558-8611-5A47DB9C7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3784" y="455595"/>
            <a:ext cx="1070019" cy="1070019"/>
          </a:xfrm>
          <a:prstGeom prst="rect">
            <a:avLst/>
          </a:prstGeom>
        </p:spPr>
      </p:pic>
      <p:sp>
        <p:nvSpPr>
          <p:cNvPr id="9" name="قوس متوسط مزدوج 8">
            <a:extLst>
              <a:ext uri="{FF2B5EF4-FFF2-40B4-BE49-F238E27FC236}">
                <a16:creationId xmlns:a16="http://schemas.microsoft.com/office/drawing/2014/main" id="{AF322DAC-D308-42BC-A13F-3458AECA33EE}"/>
              </a:ext>
            </a:extLst>
          </p:cNvPr>
          <p:cNvSpPr/>
          <p:nvPr/>
        </p:nvSpPr>
        <p:spPr>
          <a:xfrm>
            <a:off x="726707" y="1969477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5" name="قوس متوسط مزدوج 54">
            <a:extLst>
              <a:ext uri="{FF2B5EF4-FFF2-40B4-BE49-F238E27FC236}">
                <a16:creationId xmlns:a16="http://schemas.microsoft.com/office/drawing/2014/main" id="{0C4D6A17-4F3E-4BA5-BB4D-7377F4B69B52}"/>
              </a:ext>
            </a:extLst>
          </p:cNvPr>
          <p:cNvSpPr/>
          <p:nvPr/>
        </p:nvSpPr>
        <p:spPr>
          <a:xfrm>
            <a:off x="713198" y="2998881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6" name="قوس متوسط مزدوج 55">
            <a:extLst>
              <a:ext uri="{FF2B5EF4-FFF2-40B4-BE49-F238E27FC236}">
                <a16:creationId xmlns:a16="http://schemas.microsoft.com/office/drawing/2014/main" id="{43008CAD-4824-46FC-B6E1-F778C319D2C5}"/>
              </a:ext>
            </a:extLst>
          </p:cNvPr>
          <p:cNvSpPr/>
          <p:nvPr/>
        </p:nvSpPr>
        <p:spPr>
          <a:xfrm>
            <a:off x="711098" y="3999258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7" name="قوس متوسط مزدوج 56">
            <a:extLst>
              <a:ext uri="{FF2B5EF4-FFF2-40B4-BE49-F238E27FC236}">
                <a16:creationId xmlns:a16="http://schemas.microsoft.com/office/drawing/2014/main" id="{415DB9CD-BC1F-4B04-B268-0D0F2D607F03}"/>
              </a:ext>
            </a:extLst>
          </p:cNvPr>
          <p:cNvSpPr/>
          <p:nvPr/>
        </p:nvSpPr>
        <p:spPr>
          <a:xfrm>
            <a:off x="726706" y="4963570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5F7E1A5-CC41-4639-80A0-FC45BE4BA35F}"/>
              </a:ext>
            </a:extLst>
          </p:cNvPr>
          <p:cNvSpPr/>
          <p:nvPr/>
        </p:nvSpPr>
        <p:spPr>
          <a:xfrm>
            <a:off x="4783803" y="554628"/>
            <a:ext cx="627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</a:t>
            </a:r>
          </a:p>
        </p:txBody>
      </p:sp>
      <p:pic>
        <p:nvPicPr>
          <p:cNvPr id="31" name="رسم 30" descr="شارة الصليب مع تعبئة خالصة">
            <a:extLst>
              <a:ext uri="{FF2B5EF4-FFF2-40B4-BE49-F238E27FC236}">
                <a16:creationId xmlns:a16="http://schemas.microsoft.com/office/drawing/2014/main" id="{2E3C7979-486E-4326-AFCE-E65EAC0E0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5156" y="1786800"/>
            <a:ext cx="1070019" cy="1070019"/>
          </a:xfrm>
          <a:prstGeom prst="rect">
            <a:avLst/>
          </a:prstGeom>
        </p:spPr>
      </p:pic>
      <p:pic>
        <p:nvPicPr>
          <p:cNvPr id="38" name="رسم 37" descr="شارة علامة 1 مع تعبئة خالصة">
            <a:extLst>
              <a:ext uri="{FF2B5EF4-FFF2-40B4-BE49-F238E27FC236}">
                <a16:creationId xmlns:a16="http://schemas.microsoft.com/office/drawing/2014/main" id="{4B29BB3F-016A-43EF-996F-3F054C66A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5155" y="3877657"/>
            <a:ext cx="1070019" cy="1070019"/>
          </a:xfrm>
          <a:prstGeom prst="rect">
            <a:avLst/>
          </a:prstGeom>
        </p:spPr>
      </p:pic>
      <p:pic>
        <p:nvPicPr>
          <p:cNvPr id="39" name="رسم 38" descr="شارة علامة 1 مع تعبئة خالصة">
            <a:extLst>
              <a:ext uri="{FF2B5EF4-FFF2-40B4-BE49-F238E27FC236}">
                <a16:creationId xmlns:a16="http://schemas.microsoft.com/office/drawing/2014/main" id="{0AB1F7BE-D397-4EF1-B95A-417BA3D01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5155" y="4835010"/>
            <a:ext cx="1070019" cy="1070019"/>
          </a:xfrm>
          <a:prstGeom prst="rect">
            <a:avLst/>
          </a:prstGeom>
        </p:spPr>
      </p:pic>
      <p:pic>
        <p:nvPicPr>
          <p:cNvPr id="3" name="رسم 2" descr="شارة علامة 1 مع تعبئة خالصة">
            <a:extLst>
              <a:ext uri="{FF2B5EF4-FFF2-40B4-BE49-F238E27FC236}">
                <a16:creationId xmlns:a16="http://schemas.microsoft.com/office/drawing/2014/main" id="{77A3D6DC-655F-95F1-54BE-8E1D71D97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5155" y="2752501"/>
            <a:ext cx="1070019" cy="107001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602AB26-2D30-84A4-5AFA-42ADFCE5DE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7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خلفية تجريدية لشبكة">
            <a:extLst>
              <a:ext uri="{FF2B5EF4-FFF2-40B4-BE49-F238E27FC236}">
                <a16:creationId xmlns:a16="http://schemas.microsoft.com/office/drawing/2014/main" id="{0BBF19E0-DC61-4D62-B6FC-59DF7046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44C2E5B-070F-4CB2-BB70-693CA6F78F68}"/>
              </a:ext>
            </a:extLst>
          </p:cNvPr>
          <p:cNvSpPr txBox="1"/>
          <p:nvPr/>
        </p:nvSpPr>
        <p:spPr>
          <a:xfrm>
            <a:off x="0" y="5683800"/>
            <a:ext cx="4667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000" dirty="0">
                <a:solidFill>
                  <a:srgbClr val="FF0000"/>
                </a:solidFill>
                <a:cs typeface="Fanan" pitchFamily="2" charset="-78"/>
              </a:rPr>
              <a:t>نهاية الدرس الرابع</a:t>
            </a:r>
          </a:p>
        </p:txBody>
      </p:sp>
    </p:spTree>
    <p:extLst>
      <p:ext uri="{BB962C8B-B14F-4D97-AF65-F5344CB8AC3E}">
        <p14:creationId xmlns:p14="http://schemas.microsoft.com/office/powerpoint/2010/main" val="13498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3429000"/>
            <a:ext cx="12203151" cy="342900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88969" y="284476"/>
            <a:ext cx="3435915" cy="2731274"/>
            <a:chOff x="6191037" y="861181"/>
            <a:chExt cx="4641136" cy="3902006"/>
          </a:xfrm>
        </p:grpSpPr>
        <p:sp>
          <p:nvSpPr>
            <p:cNvPr id="14" name="矩形 13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47BF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20E9AAB-A1C1-4A16-97A7-42D58D2E3FB4}"/>
              </a:ext>
            </a:extLst>
          </p:cNvPr>
          <p:cNvSpPr txBox="1">
            <a:spLocks/>
          </p:cNvSpPr>
          <p:nvPr/>
        </p:nvSpPr>
        <p:spPr>
          <a:xfrm>
            <a:off x="2077866" y="2546719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الوحدة الثانية </a:t>
            </a:r>
            <a:b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r>
              <a:rPr kumimoji="0" lang="ar-SA" sz="66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  <a:t>التقنية والحياة</a:t>
            </a:r>
            <a:endParaRPr kumimoji="0" lang="en-SA" sz="6600" b="1" i="0" u="none" strike="noStrike" kern="0" cap="none" spc="0" normalizeH="0" baseline="0" noProof="0" dirty="0">
              <a:ln>
                <a:noFill/>
              </a:ln>
              <a:solidFill>
                <a:srgbClr val="E3E7EA">
                  <a:lumMod val="25000"/>
                </a:srgbClr>
              </a:solidFill>
              <a:effectLst/>
              <a:uLnTx/>
              <a:uFillTx/>
              <a:cs typeface="Fanan" pitchFamily="2" charset="-78"/>
              <a:sym typeface="Pangolin"/>
            </a:endParaRPr>
          </a:p>
        </p:txBody>
      </p:sp>
      <p:pic>
        <p:nvPicPr>
          <p:cNvPr id="2050" name="Picture 2" descr="جرائم التقنية والحياة الافتراضية - أخبار السعودية | صحيفة عكاظ">
            <a:extLst>
              <a:ext uri="{FF2B5EF4-FFF2-40B4-BE49-F238E27FC236}">
                <a16:creationId xmlns:a16="http://schemas.microsoft.com/office/drawing/2014/main" id="{E865151D-3EBD-40E1-BF23-3602529B8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9618" y="366181"/>
            <a:ext cx="2032921" cy="20253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57A0CFE-6F92-866B-FD6D-E18D5D7FF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6">
            <a:extLst>
              <a:ext uri="{FF2B5EF4-FFF2-40B4-BE49-F238E27FC236}">
                <a16:creationId xmlns:a16="http://schemas.microsoft.com/office/drawing/2014/main" id="{EAFE825A-5EE8-43EE-A4A9-4C3372906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6702" y="4921964"/>
            <a:ext cx="12203151" cy="1953501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152EDEF-7C2C-4E36-BB79-985D172E8ED6}"/>
              </a:ext>
            </a:extLst>
          </p:cNvPr>
          <p:cNvGrpSpPr/>
          <p:nvPr/>
        </p:nvGrpSpPr>
        <p:grpSpPr>
          <a:xfrm>
            <a:off x="5380939" y="4874924"/>
            <a:ext cx="1430121" cy="837680"/>
            <a:chOff x="5159696" y="5035103"/>
            <a:chExt cx="1430121" cy="837680"/>
          </a:xfrm>
          <a:solidFill>
            <a:srgbClr val="FEA200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A047221-82AC-4AFE-AAD6-99037EAD53F7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ight Triangle 71">
              <a:extLst>
                <a:ext uri="{FF2B5EF4-FFF2-40B4-BE49-F238E27FC236}">
                  <a16:creationId xmlns:a16="http://schemas.microsoft.com/office/drawing/2014/main" id="{4BAD3C5B-891C-42A4-A9AA-420F2FA808E2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ight Triangle 72">
              <a:extLst>
                <a:ext uri="{FF2B5EF4-FFF2-40B4-BE49-F238E27FC236}">
                  <a16:creationId xmlns:a16="http://schemas.microsoft.com/office/drawing/2014/main" id="{8B3D66FF-AC3B-40D0-B671-7527D0C1ECEE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ight Triangle 73">
              <a:extLst>
                <a:ext uri="{FF2B5EF4-FFF2-40B4-BE49-F238E27FC236}">
                  <a16:creationId xmlns:a16="http://schemas.microsoft.com/office/drawing/2014/main" id="{C77877C6-88F3-420A-B7F9-1D460072FC84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ight Triangle 74">
              <a:extLst>
                <a:ext uri="{FF2B5EF4-FFF2-40B4-BE49-F238E27FC236}">
                  <a16:creationId xmlns:a16="http://schemas.microsoft.com/office/drawing/2014/main" id="{3EE4156A-5F5D-4C04-AAAD-BE0D3A504EC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ight Triangle 77">
              <a:extLst>
                <a:ext uri="{FF2B5EF4-FFF2-40B4-BE49-F238E27FC236}">
                  <a16:creationId xmlns:a16="http://schemas.microsoft.com/office/drawing/2014/main" id="{165B0295-7070-4F8C-AEC5-86E41199EF70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285DDFC-F1BC-4A7F-B018-BDCBEB2CC05E}"/>
              </a:ext>
            </a:extLst>
          </p:cNvPr>
          <p:cNvGrpSpPr/>
          <p:nvPr/>
        </p:nvGrpSpPr>
        <p:grpSpPr>
          <a:xfrm rot="4310456">
            <a:off x="5445754" y="3656954"/>
            <a:ext cx="1430121" cy="837680"/>
            <a:chOff x="5159696" y="5035103"/>
            <a:chExt cx="1430121" cy="837680"/>
          </a:xfrm>
          <a:solidFill>
            <a:srgbClr val="008CF8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D738C02-D1BE-45E1-9EB0-46901190A94D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ight Triangle 79">
              <a:extLst>
                <a:ext uri="{FF2B5EF4-FFF2-40B4-BE49-F238E27FC236}">
                  <a16:creationId xmlns:a16="http://schemas.microsoft.com/office/drawing/2014/main" id="{108F4621-0EBD-42D5-BD93-3F6CFD3D24EA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ight Triangle 80">
              <a:extLst>
                <a:ext uri="{FF2B5EF4-FFF2-40B4-BE49-F238E27FC236}">
                  <a16:creationId xmlns:a16="http://schemas.microsoft.com/office/drawing/2014/main" id="{8A58849F-1DDD-49B5-B31A-415F46205CC8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ight Triangle 81">
              <a:extLst>
                <a:ext uri="{FF2B5EF4-FFF2-40B4-BE49-F238E27FC236}">
                  <a16:creationId xmlns:a16="http://schemas.microsoft.com/office/drawing/2014/main" id="{83448CD9-7510-4E4F-B7E5-11E887A59786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ight Triangle 82">
              <a:extLst>
                <a:ext uri="{FF2B5EF4-FFF2-40B4-BE49-F238E27FC236}">
                  <a16:creationId xmlns:a16="http://schemas.microsoft.com/office/drawing/2014/main" id="{B83C25AB-1DA4-4F84-A64B-6F06FC2F59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ight Triangle 83">
              <a:extLst>
                <a:ext uri="{FF2B5EF4-FFF2-40B4-BE49-F238E27FC236}">
                  <a16:creationId xmlns:a16="http://schemas.microsoft.com/office/drawing/2014/main" id="{76EA01B0-CE9D-4EB3-B2F5-DF2C1380FB5C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81E0C08-3584-4690-BAAF-69F077C8693E}"/>
              </a:ext>
            </a:extLst>
          </p:cNvPr>
          <p:cNvGrpSpPr/>
          <p:nvPr/>
        </p:nvGrpSpPr>
        <p:grpSpPr>
          <a:xfrm rot="218524">
            <a:off x="5451086" y="2470857"/>
            <a:ext cx="1430121" cy="837680"/>
            <a:chOff x="5159696" y="5035103"/>
            <a:chExt cx="1430121" cy="837680"/>
          </a:xfrm>
          <a:solidFill>
            <a:srgbClr val="FE23AB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77626F1-0BF4-4A28-A956-9B37AF4341D5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ight Triangle 86">
              <a:extLst>
                <a:ext uri="{FF2B5EF4-FFF2-40B4-BE49-F238E27FC236}">
                  <a16:creationId xmlns:a16="http://schemas.microsoft.com/office/drawing/2014/main" id="{B7069837-630C-4E11-A163-42C0E5CDFECB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ight Triangle 87">
              <a:extLst>
                <a:ext uri="{FF2B5EF4-FFF2-40B4-BE49-F238E27FC236}">
                  <a16:creationId xmlns:a16="http://schemas.microsoft.com/office/drawing/2014/main" id="{208E0B31-DB8E-4479-883F-AC5A29A1163C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ight Triangle 88">
              <a:extLst>
                <a:ext uri="{FF2B5EF4-FFF2-40B4-BE49-F238E27FC236}">
                  <a16:creationId xmlns:a16="http://schemas.microsoft.com/office/drawing/2014/main" id="{C3FCE464-431A-403C-A6DE-16D46E5C4AA7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ight Triangle 89">
              <a:extLst>
                <a:ext uri="{FF2B5EF4-FFF2-40B4-BE49-F238E27FC236}">
                  <a16:creationId xmlns:a16="http://schemas.microsoft.com/office/drawing/2014/main" id="{0FF5469E-38AC-4072-A510-46CB7DDBDF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ight Triangle 90">
              <a:extLst>
                <a:ext uri="{FF2B5EF4-FFF2-40B4-BE49-F238E27FC236}">
                  <a16:creationId xmlns:a16="http://schemas.microsoft.com/office/drawing/2014/main" id="{1E8008A7-7138-4A15-BB8A-E624A7D84BD9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A68D443-E0AD-47C5-8E1E-2ECFC17DA090}"/>
              </a:ext>
            </a:extLst>
          </p:cNvPr>
          <p:cNvGrpSpPr/>
          <p:nvPr/>
        </p:nvGrpSpPr>
        <p:grpSpPr>
          <a:xfrm rot="4310456">
            <a:off x="5465569" y="1464639"/>
            <a:ext cx="1430121" cy="837680"/>
            <a:chOff x="5159696" y="5035103"/>
            <a:chExt cx="1430121" cy="837680"/>
          </a:xfrm>
          <a:solidFill>
            <a:srgbClr val="00C897"/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58E7A97-2B79-4CCD-8E33-AA8C2252719F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ight Triangle 93">
              <a:extLst>
                <a:ext uri="{FF2B5EF4-FFF2-40B4-BE49-F238E27FC236}">
                  <a16:creationId xmlns:a16="http://schemas.microsoft.com/office/drawing/2014/main" id="{61DEF37D-5AD9-43BA-AED3-621C50CF48C9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ight Triangle 94">
              <a:extLst>
                <a:ext uri="{FF2B5EF4-FFF2-40B4-BE49-F238E27FC236}">
                  <a16:creationId xmlns:a16="http://schemas.microsoft.com/office/drawing/2014/main" id="{F99DDA40-CB43-4EE0-8225-DCC98F000753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ight Triangle 95">
              <a:extLst>
                <a:ext uri="{FF2B5EF4-FFF2-40B4-BE49-F238E27FC236}">
                  <a16:creationId xmlns:a16="http://schemas.microsoft.com/office/drawing/2014/main" id="{ACE40E92-7A61-4BA9-A888-95F88FD51D41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ight Triangle 96">
              <a:extLst>
                <a:ext uri="{FF2B5EF4-FFF2-40B4-BE49-F238E27FC236}">
                  <a16:creationId xmlns:a16="http://schemas.microsoft.com/office/drawing/2014/main" id="{6EDBC201-560C-4A32-9D0F-FA785AF71833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ight Triangle 97">
              <a:extLst>
                <a:ext uri="{FF2B5EF4-FFF2-40B4-BE49-F238E27FC236}">
                  <a16:creationId xmlns:a16="http://schemas.microsoft.com/office/drawing/2014/main" id="{6819941D-D698-4418-99F3-0B8CAD7F37B8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4E6C4-AAC5-40C9-B2AA-28C2BBCD57F6}"/>
              </a:ext>
            </a:extLst>
          </p:cNvPr>
          <p:cNvGrpSpPr/>
          <p:nvPr/>
        </p:nvGrpSpPr>
        <p:grpSpPr>
          <a:xfrm>
            <a:off x="1761196" y="4553334"/>
            <a:ext cx="3847232" cy="1389339"/>
            <a:chOff x="1524000" y="5045961"/>
            <a:chExt cx="3847232" cy="1389339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383E08E-8B38-48F3-9716-0DE34A247826}"/>
                </a:ext>
              </a:extLst>
            </p:cNvPr>
            <p:cNvSpPr/>
            <p:nvPr/>
          </p:nvSpPr>
          <p:spPr>
            <a:xfrm rot="429712">
              <a:off x="1639303" y="5045961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3C5CB0-00C9-448D-A826-1821484B6735}"/>
                </a:ext>
              </a:extLst>
            </p:cNvPr>
            <p:cNvSpPr/>
            <p:nvPr/>
          </p:nvSpPr>
          <p:spPr>
            <a:xfrm>
              <a:off x="1524000" y="5178420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96FBD9-28D8-4FB4-8850-F2672AC77D40}"/>
                </a:ext>
              </a:extLst>
            </p:cNvPr>
            <p:cNvSpPr/>
            <p:nvPr/>
          </p:nvSpPr>
          <p:spPr>
            <a:xfrm>
              <a:off x="4114351" y="5178420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8B686B5-6A6F-4A64-BD94-B53C57F1A773}"/>
                </a:ext>
              </a:extLst>
            </p:cNvPr>
            <p:cNvSpPr/>
            <p:nvPr/>
          </p:nvSpPr>
          <p:spPr>
            <a:xfrm>
              <a:off x="4275376" y="5339445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518501-C55B-4ABD-99FC-C1E7B03D1EB8}"/>
                </a:ext>
              </a:extLst>
            </p:cNvPr>
            <p:cNvSpPr txBox="1"/>
            <p:nvPr/>
          </p:nvSpPr>
          <p:spPr>
            <a:xfrm>
              <a:off x="4285118" y="5400129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0260CF-3CD0-4E6F-8FBC-930D78E31066}"/>
                </a:ext>
              </a:extLst>
            </p:cNvPr>
            <p:cNvSpPr txBox="1"/>
            <p:nvPr/>
          </p:nvSpPr>
          <p:spPr>
            <a:xfrm>
              <a:off x="4336391" y="5627944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0B03E7-0CD3-449F-84C9-1D7D59D3E1FE}"/>
                </a:ext>
              </a:extLst>
            </p:cNvPr>
            <p:cNvSpPr txBox="1"/>
            <p:nvPr/>
          </p:nvSpPr>
          <p:spPr>
            <a:xfrm>
              <a:off x="1588002" y="5596759"/>
              <a:ext cx="2181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9900"/>
                  </a:solidFill>
                  <a:latin typeface="Century Gothic" panose="020B0502020202020204" pitchFamily="34" charset="0"/>
                  <a:cs typeface="Fanan" pitchFamily="2" charset="-78"/>
                </a:rPr>
                <a:t> المراقبة والتحكم</a:t>
              </a:r>
              <a:endParaRPr lang="en-US" sz="2800" dirty="0">
                <a:solidFill>
                  <a:srgbClr val="FF9900"/>
                </a:solidFill>
                <a:latin typeface="Century Gothic" panose="020B0502020202020204" pitchFamily="34" charset="0"/>
                <a:cs typeface="Fanan" pitchFamily="2" charset="-7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E49F43-3A50-49D6-8DCF-0321683B4B15}"/>
              </a:ext>
            </a:extLst>
          </p:cNvPr>
          <p:cNvGrpSpPr/>
          <p:nvPr/>
        </p:nvGrpSpPr>
        <p:grpSpPr>
          <a:xfrm>
            <a:off x="1783652" y="735459"/>
            <a:ext cx="3847232" cy="1395722"/>
            <a:chOff x="1546456" y="1228086"/>
            <a:chExt cx="3847232" cy="1395722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00C9D56-18D1-4C26-9E8E-724BCF82CFF9}"/>
                </a:ext>
              </a:extLst>
            </p:cNvPr>
            <p:cNvSpPr/>
            <p:nvPr/>
          </p:nvSpPr>
          <p:spPr>
            <a:xfrm rot="429712">
              <a:off x="1639303" y="1228086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DF59B71-8F84-40A0-94DC-84DD2C558A68}"/>
                </a:ext>
              </a:extLst>
            </p:cNvPr>
            <p:cNvSpPr/>
            <p:nvPr/>
          </p:nvSpPr>
          <p:spPr>
            <a:xfrm>
              <a:off x="1546456" y="1366928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9F59E8D-C558-41D3-A7A2-4405783F043D}"/>
                </a:ext>
              </a:extLst>
            </p:cNvPr>
            <p:cNvSpPr/>
            <p:nvPr/>
          </p:nvSpPr>
          <p:spPr>
            <a:xfrm>
              <a:off x="4136807" y="1366928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CCFF33"/>
                </a:gs>
                <a:gs pos="100000">
                  <a:srgbClr val="0080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8023591-A286-454C-A314-6733EF776E25}"/>
                </a:ext>
              </a:extLst>
            </p:cNvPr>
            <p:cNvSpPr/>
            <p:nvPr/>
          </p:nvSpPr>
          <p:spPr>
            <a:xfrm>
              <a:off x="4297832" y="1527953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71D003-639E-4953-9AA1-F041155C4997}"/>
                </a:ext>
              </a:extLst>
            </p:cNvPr>
            <p:cNvSpPr txBox="1"/>
            <p:nvPr/>
          </p:nvSpPr>
          <p:spPr>
            <a:xfrm>
              <a:off x="4307574" y="1588637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23E3E9-1291-44AC-A785-86FC3D0B22A8}"/>
                </a:ext>
              </a:extLst>
            </p:cNvPr>
            <p:cNvSpPr txBox="1"/>
            <p:nvPr/>
          </p:nvSpPr>
          <p:spPr>
            <a:xfrm>
              <a:off x="4358847" y="1816452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275947-8728-47AD-9556-9A062B597CD7}"/>
                </a:ext>
              </a:extLst>
            </p:cNvPr>
            <p:cNvSpPr txBox="1"/>
            <p:nvPr/>
          </p:nvSpPr>
          <p:spPr>
            <a:xfrm>
              <a:off x="2016048" y="1767068"/>
              <a:ext cx="1756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dirty="0">
                  <a:solidFill>
                    <a:srgbClr val="008000"/>
                  </a:solidFill>
                  <a:latin typeface="Century Gothic" panose="020B0502020202020204" pitchFamily="34" charset="0"/>
                  <a:cs typeface="Fanan" pitchFamily="2" charset="-78"/>
                </a:rPr>
                <a:t>المشروع </a:t>
              </a:r>
              <a:endParaRPr lang="en-US" sz="2800" dirty="0">
                <a:solidFill>
                  <a:srgbClr val="008000"/>
                </a:solidFill>
                <a:latin typeface="Century Gothic" panose="020B0502020202020204" pitchFamily="34" charset="0"/>
                <a:cs typeface="Fanan" pitchFamily="2" charset="-78"/>
              </a:endParaRPr>
            </a:p>
          </p:txBody>
        </p:sp>
        <p:pic>
          <p:nvPicPr>
            <p:cNvPr id="69" name="Graphic 68" descr="Single gear">
              <a:extLst>
                <a:ext uri="{FF2B5EF4-FFF2-40B4-BE49-F238E27FC236}">
                  <a16:creationId xmlns:a16="http://schemas.microsoft.com/office/drawing/2014/main" id="{C476777B-AF55-4CB0-806E-84DA19E03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7093" y="1896252"/>
              <a:ext cx="365760" cy="36576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2D6D64-672D-4EBE-9F9F-F7C90DEAE2D4}"/>
              </a:ext>
            </a:extLst>
          </p:cNvPr>
          <p:cNvGrpSpPr/>
          <p:nvPr/>
        </p:nvGrpSpPr>
        <p:grpSpPr>
          <a:xfrm>
            <a:off x="6479196" y="1652049"/>
            <a:ext cx="3885411" cy="1430411"/>
            <a:chOff x="6242000" y="2144676"/>
            <a:chExt cx="3885411" cy="1430411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57A53A1-0044-4B09-AEDE-31879FF5B15D}"/>
                </a:ext>
              </a:extLst>
            </p:cNvPr>
            <p:cNvSpPr/>
            <p:nvPr/>
          </p:nvSpPr>
          <p:spPr>
            <a:xfrm rot="21164160">
              <a:off x="6823073" y="2144676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962BC0E-C21C-4A24-9037-A1300FBB7696}"/>
                </a:ext>
              </a:extLst>
            </p:cNvPr>
            <p:cNvSpPr/>
            <p:nvPr/>
          </p:nvSpPr>
          <p:spPr>
            <a:xfrm>
              <a:off x="6242000" y="2290288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5C3396E-5C6B-41B6-848C-159F44D50BC7}"/>
                </a:ext>
              </a:extLst>
            </p:cNvPr>
            <p:cNvSpPr/>
            <p:nvPr/>
          </p:nvSpPr>
          <p:spPr>
            <a:xfrm>
              <a:off x="6268379" y="2318207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CC99"/>
                </a:gs>
                <a:gs pos="100000">
                  <a:srgbClr val="0066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147959C-BDC8-4B06-B485-BF60B7D0F277}"/>
                </a:ext>
              </a:extLst>
            </p:cNvPr>
            <p:cNvSpPr/>
            <p:nvPr/>
          </p:nvSpPr>
          <p:spPr>
            <a:xfrm>
              <a:off x="6429404" y="2479232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327524A-60F0-4D46-980C-4576232E4C45}"/>
                </a:ext>
              </a:extLst>
            </p:cNvPr>
            <p:cNvSpPr txBox="1"/>
            <p:nvPr/>
          </p:nvSpPr>
          <p:spPr>
            <a:xfrm>
              <a:off x="6439146" y="2539916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31DBE2E-809B-4613-BF53-21A5A8EBEF8C}"/>
                </a:ext>
              </a:extLst>
            </p:cNvPr>
            <p:cNvSpPr txBox="1"/>
            <p:nvPr/>
          </p:nvSpPr>
          <p:spPr>
            <a:xfrm>
              <a:off x="6490419" y="2767731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6666"/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ED4BDBF-2D72-402B-B8C5-F6348F9E4232}"/>
                </a:ext>
              </a:extLst>
            </p:cNvPr>
            <p:cNvSpPr txBox="1"/>
            <p:nvPr/>
          </p:nvSpPr>
          <p:spPr>
            <a:xfrm>
              <a:off x="7760341" y="2721985"/>
              <a:ext cx="2367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dirty="0">
                  <a:solidFill>
                    <a:srgbClr val="006666"/>
                  </a:solidFill>
                  <a:latin typeface="Century Gothic" panose="020B0502020202020204" pitchFamily="34" charset="0"/>
                  <a:cs typeface="Fanan" pitchFamily="2" charset="-78"/>
                </a:rPr>
                <a:t>الصحة والبيئة</a:t>
              </a:r>
              <a:endParaRPr lang="en-US" sz="2800" dirty="0">
                <a:solidFill>
                  <a:srgbClr val="006666"/>
                </a:solidFill>
                <a:latin typeface="Century Gothic" panose="020B0502020202020204" pitchFamily="34" charset="0"/>
                <a:cs typeface="Fanan" pitchFamily="2" charset="-78"/>
              </a:endParaRPr>
            </a:p>
          </p:txBody>
        </p:sp>
        <p:pic>
          <p:nvPicPr>
            <p:cNvPr id="71" name="Graphic 70" descr="Head with gears">
              <a:extLst>
                <a:ext uri="{FF2B5EF4-FFF2-40B4-BE49-F238E27FC236}">
                  <a16:creationId xmlns:a16="http://schemas.microsoft.com/office/drawing/2014/main" id="{B1DC9FDE-A3FE-41EE-B3FA-E9B4B68FD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69139" y="2832780"/>
              <a:ext cx="365760" cy="36576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F97FD-7E50-41F6-94D6-47EE1E3AB293}"/>
              </a:ext>
            </a:extLst>
          </p:cNvPr>
          <p:cNvGrpSpPr/>
          <p:nvPr/>
        </p:nvGrpSpPr>
        <p:grpSpPr>
          <a:xfrm>
            <a:off x="1709731" y="2629071"/>
            <a:ext cx="3921153" cy="1407856"/>
            <a:chOff x="1472535" y="3121698"/>
            <a:chExt cx="3921153" cy="1407856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7FB4E2C-E97C-4AD0-8E29-D6AF35E5FAE3}"/>
                </a:ext>
              </a:extLst>
            </p:cNvPr>
            <p:cNvSpPr/>
            <p:nvPr/>
          </p:nvSpPr>
          <p:spPr>
            <a:xfrm rot="429712">
              <a:off x="1639303" y="3121698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412E983-9871-4A99-8541-B41C31563BE9}"/>
                </a:ext>
              </a:extLst>
            </p:cNvPr>
            <p:cNvSpPr/>
            <p:nvPr/>
          </p:nvSpPr>
          <p:spPr>
            <a:xfrm>
              <a:off x="1546456" y="3272674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CC332A-E19C-410A-B06F-C2D540ABF0F9}"/>
                </a:ext>
              </a:extLst>
            </p:cNvPr>
            <p:cNvSpPr/>
            <p:nvPr/>
          </p:nvSpPr>
          <p:spPr>
            <a:xfrm>
              <a:off x="4136807" y="3272674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33CC"/>
                </a:gs>
                <a:gs pos="100000">
                  <a:srgbClr val="FF00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FE83A19-FF44-4F45-BB27-9C6E604D4C35}"/>
                </a:ext>
              </a:extLst>
            </p:cNvPr>
            <p:cNvSpPr/>
            <p:nvPr/>
          </p:nvSpPr>
          <p:spPr>
            <a:xfrm>
              <a:off x="4297832" y="3433699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B74812-A39A-4698-94F3-097184D3F798}"/>
                </a:ext>
              </a:extLst>
            </p:cNvPr>
            <p:cNvSpPr txBox="1"/>
            <p:nvPr/>
          </p:nvSpPr>
          <p:spPr>
            <a:xfrm>
              <a:off x="4307574" y="3494383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E8524D-8D49-4749-848A-B0A9E608F5D2}"/>
                </a:ext>
              </a:extLst>
            </p:cNvPr>
            <p:cNvSpPr txBox="1"/>
            <p:nvPr/>
          </p:nvSpPr>
          <p:spPr>
            <a:xfrm>
              <a:off x="4358847" y="3722198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2AB9"/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EC6D87-5C43-4ABA-AE8C-36805B7F44D5}"/>
                </a:ext>
              </a:extLst>
            </p:cNvPr>
            <p:cNvSpPr txBox="1"/>
            <p:nvPr/>
          </p:nvSpPr>
          <p:spPr>
            <a:xfrm>
              <a:off x="1472535" y="3703538"/>
              <a:ext cx="2346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2AB9"/>
                  </a:solidFill>
                  <a:latin typeface="Century Gothic" panose="020B0502020202020204" pitchFamily="34" charset="0"/>
                  <a:cs typeface="Fanan" pitchFamily="2" charset="-78"/>
                </a:rPr>
                <a:t>التقنيات الناشئة</a:t>
              </a:r>
              <a:endParaRPr lang="en-US" sz="2800" dirty="0">
                <a:solidFill>
                  <a:srgbClr val="FF2AB9"/>
                </a:solidFill>
                <a:latin typeface="Century Gothic" panose="020B0502020202020204" pitchFamily="34" charset="0"/>
                <a:cs typeface="Fanan" pitchFamily="2" charset="-78"/>
              </a:endParaRPr>
            </a:p>
          </p:txBody>
        </p:sp>
        <p:pic>
          <p:nvPicPr>
            <p:cNvPr id="128" name="Graphic 127" descr="Bank">
              <a:extLst>
                <a:ext uri="{FF2B5EF4-FFF2-40B4-BE49-F238E27FC236}">
                  <a16:creationId xmlns:a16="http://schemas.microsoft.com/office/drawing/2014/main" id="{6B6CF4D0-4178-4CB0-8C36-200B9F42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96313" y="3746045"/>
              <a:ext cx="365760" cy="36576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11485D-E666-4762-8FE5-29DC2DB8E5EE}"/>
              </a:ext>
            </a:extLst>
          </p:cNvPr>
          <p:cNvGrpSpPr/>
          <p:nvPr/>
        </p:nvGrpSpPr>
        <p:grpSpPr>
          <a:xfrm>
            <a:off x="6433903" y="3703798"/>
            <a:ext cx="4017528" cy="1471897"/>
            <a:chOff x="6196707" y="4196425"/>
            <a:chExt cx="4017528" cy="1471897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2634514-9190-4B04-B669-4874F79A0BC9}"/>
                </a:ext>
              </a:extLst>
            </p:cNvPr>
            <p:cNvSpPr/>
            <p:nvPr/>
          </p:nvSpPr>
          <p:spPr>
            <a:xfrm rot="21164160">
              <a:off x="6798549" y="4196425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B61648A-9927-4F33-A3D8-9BCF323A3E50}"/>
                </a:ext>
              </a:extLst>
            </p:cNvPr>
            <p:cNvSpPr/>
            <p:nvPr/>
          </p:nvSpPr>
          <p:spPr>
            <a:xfrm>
              <a:off x="6196707" y="4411442"/>
              <a:ext cx="4017528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E2B9244-B060-49E3-BFBF-5054353E6E17}"/>
                </a:ext>
              </a:extLst>
            </p:cNvPr>
            <p:cNvSpPr/>
            <p:nvPr/>
          </p:nvSpPr>
          <p:spPr>
            <a:xfrm>
              <a:off x="6232543" y="4411442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99FF"/>
                </a:gs>
                <a:gs pos="100000">
                  <a:srgbClr val="0033CC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63F0F05-4353-4A60-87B1-A53FAD941621}"/>
                </a:ext>
              </a:extLst>
            </p:cNvPr>
            <p:cNvSpPr/>
            <p:nvPr/>
          </p:nvSpPr>
          <p:spPr>
            <a:xfrm>
              <a:off x="6393568" y="4572467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918754E-AC1D-4730-AC50-31DD842F521B}"/>
                </a:ext>
              </a:extLst>
            </p:cNvPr>
            <p:cNvSpPr txBox="1"/>
            <p:nvPr/>
          </p:nvSpPr>
          <p:spPr>
            <a:xfrm>
              <a:off x="6403310" y="4633151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8F4C11-499E-479B-BC9D-951339A6A76A}"/>
                </a:ext>
              </a:extLst>
            </p:cNvPr>
            <p:cNvSpPr txBox="1"/>
            <p:nvPr/>
          </p:nvSpPr>
          <p:spPr>
            <a:xfrm>
              <a:off x="6454583" y="4860966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33CC"/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EFD0F0-0E6E-40A0-9CA1-B4603886E88E}"/>
                </a:ext>
              </a:extLst>
            </p:cNvPr>
            <p:cNvSpPr txBox="1"/>
            <p:nvPr/>
          </p:nvSpPr>
          <p:spPr>
            <a:xfrm>
              <a:off x="7574858" y="4801114"/>
              <a:ext cx="2571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altLang="zh-CN" sz="28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anan" pitchFamily="2" charset="-78"/>
                </a:rPr>
                <a:t>الذكاء الاصطناعي</a:t>
              </a:r>
              <a:endParaRPr lang="zh-CN" altLang="en-US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endParaRPr>
            </a:p>
          </p:txBody>
        </p:sp>
        <p:pic>
          <p:nvPicPr>
            <p:cNvPr id="130" name="Graphic 129" descr="Open folder">
              <a:extLst>
                <a:ext uri="{FF2B5EF4-FFF2-40B4-BE49-F238E27FC236}">
                  <a16:creationId xmlns:a16="http://schemas.microsoft.com/office/drawing/2014/main" id="{97F71CF0-4558-447F-A321-7D7291F7B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73973" y="4885672"/>
              <a:ext cx="365760" cy="365760"/>
            </a:xfrm>
            <a:prstGeom prst="rect">
              <a:avLst/>
            </a:prstGeom>
          </p:spPr>
        </p:pic>
      </p:grpSp>
      <p:pic>
        <p:nvPicPr>
          <p:cNvPr id="132" name="Graphic 131" descr="Walk">
            <a:extLst>
              <a:ext uri="{FF2B5EF4-FFF2-40B4-BE49-F238E27FC236}">
                <a16:creationId xmlns:a16="http://schemas.microsoft.com/office/drawing/2014/main" id="{B8658B34-5FA2-4ADD-9CAA-32347045EB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5815074" y="1119810"/>
            <a:ext cx="702361" cy="702361"/>
          </a:xfrm>
          <a:prstGeom prst="rect">
            <a:avLst/>
          </a:prstGeom>
        </p:spPr>
      </p:pic>
      <p:grpSp>
        <p:nvGrpSpPr>
          <p:cNvPr id="114" name="Google Shape;10356;p59">
            <a:extLst>
              <a:ext uri="{FF2B5EF4-FFF2-40B4-BE49-F238E27FC236}">
                <a16:creationId xmlns:a16="http://schemas.microsoft.com/office/drawing/2014/main" id="{D9775AD3-55B0-4D6A-B011-F276F00D71DC}"/>
              </a:ext>
            </a:extLst>
          </p:cNvPr>
          <p:cNvGrpSpPr/>
          <p:nvPr/>
        </p:nvGrpSpPr>
        <p:grpSpPr>
          <a:xfrm>
            <a:off x="3910683" y="5217764"/>
            <a:ext cx="399812" cy="306477"/>
            <a:chOff x="2567841" y="1994124"/>
            <a:chExt cx="399812" cy="306477"/>
          </a:xfrm>
        </p:grpSpPr>
        <p:sp>
          <p:nvSpPr>
            <p:cNvPr id="115" name="Google Shape;10357;p59">
              <a:extLst>
                <a:ext uri="{FF2B5EF4-FFF2-40B4-BE49-F238E27FC236}">
                  <a16:creationId xmlns:a16="http://schemas.microsoft.com/office/drawing/2014/main" id="{506D0AF8-3F99-4C39-AA8C-FF9B1C98C1F6}"/>
                </a:ext>
              </a:extLst>
            </p:cNvPr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10358;p59">
              <a:extLst>
                <a:ext uri="{FF2B5EF4-FFF2-40B4-BE49-F238E27FC236}">
                  <a16:creationId xmlns:a16="http://schemas.microsoft.com/office/drawing/2014/main" id="{603D9FAE-9117-4493-9C26-A440C94D837D}"/>
                </a:ext>
              </a:extLst>
            </p:cNvPr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0359;p59">
              <a:extLst>
                <a:ext uri="{FF2B5EF4-FFF2-40B4-BE49-F238E27FC236}">
                  <a16:creationId xmlns:a16="http://schemas.microsoft.com/office/drawing/2014/main" id="{08E39265-8034-4B98-8D5B-05C4E7BA1BF4}"/>
                </a:ext>
              </a:extLst>
            </p:cNvPr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9" name="مستطيل 118">
            <a:extLst>
              <a:ext uri="{FF2B5EF4-FFF2-40B4-BE49-F238E27FC236}">
                <a16:creationId xmlns:a16="http://schemas.microsoft.com/office/drawing/2014/main" id="{261CC12C-7C49-4B6F-B679-0BD247041AD6}"/>
              </a:ext>
            </a:extLst>
          </p:cNvPr>
          <p:cNvSpPr/>
          <p:nvPr/>
        </p:nvSpPr>
        <p:spPr>
          <a:xfrm>
            <a:off x="4379670" y="10616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cs typeface="Fanan" pitchFamily="2" charset="-78"/>
              </a:rPr>
              <a:t>ماذا ستتعلم خلال الوحدة الثانية : التقنية والحياة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3B9139D1-3623-4343-8FDF-285FA38F8520}"/>
              </a:ext>
            </a:extLst>
          </p:cNvPr>
          <p:cNvSpPr/>
          <p:nvPr/>
        </p:nvSpPr>
        <p:spPr>
          <a:xfrm>
            <a:off x="4404348" y="4699904"/>
            <a:ext cx="1151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0C87503D-14CA-4629-9BED-5D104EC4D6C0}"/>
              </a:ext>
            </a:extLst>
          </p:cNvPr>
          <p:cNvCxnSpPr>
            <a:cxnSpLocks/>
          </p:cNvCxnSpPr>
          <p:nvPr/>
        </p:nvCxnSpPr>
        <p:spPr>
          <a:xfrm flipH="1">
            <a:off x="10198572" y="2442599"/>
            <a:ext cx="1634616" cy="22842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D23D333C-70AD-4839-B7AE-436F74C03D8A}"/>
              </a:ext>
            </a:extLst>
          </p:cNvPr>
          <p:cNvSpPr/>
          <p:nvPr/>
        </p:nvSpPr>
        <p:spPr>
          <a:xfrm>
            <a:off x="6546038" y="3796266"/>
            <a:ext cx="1151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9D159F21-D01E-46B9-ACAB-FEF5EA9338CB}"/>
              </a:ext>
            </a:extLst>
          </p:cNvPr>
          <p:cNvSpPr/>
          <p:nvPr/>
        </p:nvSpPr>
        <p:spPr>
          <a:xfrm>
            <a:off x="4457558" y="2701852"/>
            <a:ext cx="1151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790A00A-E76F-61D7-7F04-A524E3B99C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20099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3911198"/>
            <a:ext cx="12203151" cy="2964267"/>
          </a:xfrm>
          <a:prstGeom prst="rect">
            <a:avLst/>
          </a:prstGeom>
        </p:spPr>
      </p:pic>
      <p:sp>
        <p:nvSpPr>
          <p:cNvPr id="8" name="Google Shape;332;p28">
            <a:extLst>
              <a:ext uri="{FF2B5EF4-FFF2-40B4-BE49-F238E27FC236}">
                <a16:creationId xmlns:a16="http://schemas.microsoft.com/office/drawing/2014/main" id="{A5F88C0D-2BD7-4CE2-BA34-337AC2A4FA3D}"/>
              </a:ext>
            </a:extLst>
          </p:cNvPr>
          <p:cNvSpPr txBox="1">
            <a:spLocks/>
          </p:cNvSpPr>
          <p:nvPr/>
        </p:nvSpPr>
        <p:spPr>
          <a:xfrm>
            <a:off x="2508213" y="3407761"/>
            <a:ext cx="6719324" cy="202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ar-SA" sz="6000" kern="0" noProof="0" dirty="0">
                <a:solidFill>
                  <a:srgbClr val="C00000"/>
                </a:solidFill>
                <a:cs typeface="Fanan" pitchFamily="2" charset="-78"/>
              </a:rPr>
              <a:t>الدرس الرابع </a:t>
            </a:r>
            <a:br>
              <a:rPr kumimoji="0" lang="ar-SA" sz="60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r>
              <a:rPr kumimoji="0" lang="ar-SA" sz="60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الصحة والبيئة</a:t>
            </a:r>
          </a:p>
        </p:txBody>
      </p:sp>
      <p:pic>
        <p:nvPicPr>
          <p:cNvPr id="3074" name="Picture 2" descr="تعرف على مفهوم صحة البيئة وسلامتها: &amp;quot;عالم واحد.. صحة واحدة&amp;quot;">
            <a:extLst>
              <a:ext uri="{FF2B5EF4-FFF2-40B4-BE49-F238E27FC236}">
                <a16:creationId xmlns:a16="http://schemas.microsoft.com/office/drawing/2014/main" id="{CCB578D8-B5F4-48C0-982C-E1491BC9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78" y="311499"/>
            <a:ext cx="3517286" cy="3096262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11FCC47-CEAB-E973-C5BF-73BB1DD92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-2032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237FD5E-A926-4CA4-8E56-F6796BB331DB}"/>
              </a:ext>
            </a:extLst>
          </p:cNvPr>
          <p:cNvGrpSpPr/>
          <p:nvPr/>
        </p:nvGrpSpPr>
        <p:grpSpPr>
          <a:xfrm>
            <a:off x="84408" y="70338"/>
            <a:ext cx="12037255" cy="6717323"/>
            <a:chOff x="84408" y="70338"/>
            <a:chExt cx="12037255" cy="6717323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37448BED-66A2-4A34-A898-8E2F93C1F9C1}"/>
                </a:ext>
              </a:extLst>
            </p:cNvPr>
            <p:cNvSpPr/>
            <p:nvPr/>
          </p:nvSpPr>
          <p:spPr>
            <a:xfrm>
              <a:off x="84408" y="70338"/>
              <a:ext cx="12037255" cy="6717323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1F7EB02-F3B4-467E-9DBD-05F43CB0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4" t="3351" r="3433" b="3874"/>
            <a:stretch/>
          </p:blipFill>
          <p:spPr>
            <a:xfrm>
              <a:off x="154745" y="168816"/>
              <a:ext cx="11873132" cy="649927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4561619-E87C-4B32-B617-0549A96C31E9}"/>
              </a:ext>
            </a:extLst>
          </p:cNvPr>
          <p:cNvGrpSpPr/>
          <p:nvPr/>
        </p:nvGrpSpPr>
        <p:grpSpPr>
          <a:xfrm>
            <a:off x="8404306" y="339268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C41ACE17-477C-42E0-B055-9634546AF72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  <p:sp>
          <p:nvSpPr>
            <p:cNvPr id="34" name="مستطيل: زوايا علوية مستديرة 33">
              <a:extLst>
                <a:ext uri="{FF2B5EF4-FFF2-40B4-BE49-F238E27FC236}">
                  <a16:creationId xmlns:a16="http://schemas.microsoft.com/office/drawing/2014/main" id="{832C28C0-3C67-4356-8326-33DE0078DA57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4CC4136-7B49-4EF4-A0A6-36261E6DB408}"/>
                </a:ext>
              </a:extLst>
            </p:cNvPr>
            <p:cNvSpPr txBox="1"/>
            <p:nvPr/>
          </p:nvSpPr>
          <p:spPr>
            <a:xfrm>
              <a:off x="9037320" y="2058579"/>
              <a:ext cx="2468880" cy="47695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Dubai" panose="020B0503030403030204" pitchFamily="34" charset="-78"/>
                  <a:cs typeface="Fanan" pitchFamily="2" charset="-78"/>
                </a:rPr>
                <a:t>مراجعة الدرس السابق</a:t>
              </a:r>
            </a:p>
          </p:txBody>
        </p:sp>
      </p:grp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476DD7FD-9369-40B7-BA4D-D191CB16F7BA}"/>
              </a:ext>
            </a:extLst>
          </p:cNvPr>
          <p:cNvGrpSpPr/>
          <p:nvPr/>
        </p:nvGrpSpPr>
        <p:grpSpPr>
          <a:xfrm>
            <a:off x="5243399" y="325046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54FE9482-A788-475D-92A5-502443949BF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  <p:sp>
          <p:nvSpPr>
            <p:cNvPr id="53" name="مستطيل: زوايا علوية مستديرة 52">
              <a:extLst>
                <a:ext uri="{FF2B5EF4-FFF2-40B4-BE49-F238E27FC236}">
                  <a16:creationId xmlns:a16="http://schemas.microsoft.com/office/drawing/2014/main" id="{89C57C34-AE65-4DEE-9495-9D918E685ECB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4" name="مربع نص 53">
              <a:extLst>
                <a:ext uri="{FF2B5EF4-FFF2-40B4-BE49-F238E27FC236}">
                  <a16:creationId xmlns:a16="http://schemas.microsoft.com/office/drawing/2014/main" id="{4A58A29B-8A2E-41FE-8483-7A99826AFB7B}"/>
                </a:ext>
              </a:extLst>
            </p:cNvPr>
            <p:cNvSpPr txBox="1"/>
            <p:nvPr/>
          </p:nvSpPr>
          <p:spPr>
            <a:xfrm>
              <a:off x="9037320" y="2058579"/>
              <a:ext cx="2468880" cy="47695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Dubai" panose="020B0503030403030204" pitchFamily="34" charset="-78"/>
                  <a:cs typeface="Fanan" pitchFamily="2" charset="-78"/>
                </a:rPr>
                <a:t>التقنيات الناشئة</a:t>
              </a:r>
            </a:p>
          </p:txBody>
        </p:sp>
      </p:grpSp>
      <p:pic>
        <p:nvPicPr>
          <p:cNvPr id="55" name="صورة 5">
            <a:extLst>
              <a:ext uri="{FF2B5EF4-FFF2-40B4-BE49-F238E27FC236}">
                <a16:creationId xmlns:a16="http://schemas.microsoft.com/office/drawing/2014/main" id="{9A2BEACF-0FAA-434E-A4B3-94A20237E2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 b="8601"/>
          <a:stretch/>
        </p:blipFill>
        <p:spPr>
          <a:xfrm>
            <a:off x="283649" y="206472"/>
            <a:ext cx="1469316" cy="1128481"/>
          </a:xfrm>
          <a:prstGeom prst="rect">
            <a:avLst/>
          </a:prstGeom>
        </p:spPr>
      </p:pic>
      <p:graphicFrame>
        <p:nvGraphicFramePr>
          <p:cNvPr id="47" name="Table 2">
            <a:extLst>
              <a:ext uri="{FF2B5EF4-FFF2-40B4-BE49-F238E27FC236}">
                <a16:creationId xmlns:a16="http://schemas.microsoft.com/office/drawing/2014/main" id="{AF52C229-014B-4C55-A6CA-9B8A2290C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53171"/>
              </p:ext>
            </p:extLst>
          </p:nvPr>
        </p:nvGraphicFramePr>
        <p:xfrm>
          <a:off x="752172" y="1372609"/>
          <a:ext cx="10819534" cy="4955332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4438830">
                  <a:extLst>
                    <a:ext uri="{9D8B030D-6E8A-4147-A177-3AD203B41FA5}">
                      <a16:colId xmlns:a16="http://schemas.microsoft.com/office/drawing/2014/main" val="4237904607"/>
                    </a:ext>
                  </a:extLst>
                </a:gridCol>
                <a:gridCol w="1989574">
                  <a:extLst>
                    <a:ext uri="{9D8B030D-6E8A-4147-A177-3AD203B41FA5}">
                      <a16:colId xmlns:a16="http://schemas.microsoft.com/office/drawing/2014/main" val="3519128465"/>
                    </a:ext>
                  </a:extLst>
                </a:gridCol>
                <a:gridCol w="1968023">
                  <a:extLst>
                    <a:ext uri="{9D8B030D-6E8A-4147-A177-3AD203B41FA5}">
                      <a16:colId xmlns:a16="http://schemas.microsoft.com/office/drawing/2014/main" val="2094644862"/>
                    </a:ext>
                  </a:extLst>
                </a:gridCol>
                <a:gridCol w="2423107">
                  <a:extLst>
                    <a:ext uri="{9D8B030D-6E8A-4147-A177-3AD203B41FA5}">
                      <a16:colId xmlns:a16="http://schemas.microsoft.com/office/drawing/2014/main" val="636736995"/>
                    </a:ext>
                  </a:extLst>
                </a:gridCol>
              </a:tblGrid>
              <a:tr h="105279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cs typeface="Fanan" pitchFamily="2" charset="-78"/>
                        </a:rPr>
                        <a:t>الفقرات 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2800" baseline="0" dirty="0">
                          <a:cs typeface="Fanan" pitchFamily="2" charset="-78"/>
                        </a:rPr>
                        <a:t> اختار الإجابة الصحيحة </a:t>
                      </a:r>
                      <a:endParaRPr lang="ar-SA" sz="2800" dirty="0">
                        <a:cs typeface="Fanan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73883"/>
                  </a:ext>
                </a:extLst>
              </a:tr>
              <a:tr h="995866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جميع التجارب التي يمكن إنشاؤها بالمحاكاة الرقمية بشكل كامل</a:t>
                      </a:r>
                      <a:r>
                        <a:rPr lang="ar-SA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 يطلق عليها :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aseline="0" dirty="0">
                          <a:cs typeface="Fanan" pitchFamily="2" charset="-78"/>
                        </a:rPr>
                        <a:t>الواقع المعزز </a:t>
                      </a:r>
                      <a:endParaRPr lang="ar-SA" sz="2000" dirty="0">
                        <a:cs typeface="Fana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>
                          <a:cs typeface="Fanan" pitchFamily="2" charset="-78"/>
                        </a:rPr>
                        <a:t>الواقع الافتراضي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>
                          <a:cs typeface="Fanan" pitchFamily="2" charset="-78"/>
                        </a:rPr>
                        <a:t>الواقع المختلط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576896"/>
                  </a:ext>
                </a:extLst>
              </a:tr>
              <a:tr h="982437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تعتبر من الأمثلة على </a:t>
                      </a:r>
                      <a:r>
                        <a:rPr lang="ar-EG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الحوسبة السحابية </a:t>
                      </a:r>
                      <a:r>
                        <a:rPr lang="ar-SA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: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ar-SA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جوجل درايف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   </a:t>
                      </a:r>
                    </a:p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أليكسا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  </a:t>
                      </a:r>
                    </a:p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سيري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25042"/>
                  </a:ext>
                </a:extLst>
              </a:tr>
              <a:tr h="928373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هو التطور </a:t>
                      </a:r>
                      <a:r>
                        <a:rPr lang="ar-SA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في</a:t>
                      </a:r>
                      <a:r>
                        <a:rPr lang="ar-EG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 </a:t>
                      </a:r>
                      <a:r>
                        <a:rPr lang="ar-SA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تقنية</a:t>
                      </a:r>
                      <a:r>
                        <a:rPr lang="ar-EG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 شبكة الهاتف المحمول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بسرع</a:t>
                      </a:r>
                      <a:r>
                        <a:rPr lang="ar-SA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ة</a:t>
                      </a:r>
                      <a:r>
                        <a:rPr lang="ar-EG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 تصل إلى </a:t>
                      </a:r>
                      <a:r>
                        <a:rPr lang="ar-SA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20</a:t>
                      </a:r>
                      <a:r>
                        <a:rPr lang="ar-EG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 جيجابيت في الثانية</a:t>
                      </a:r>
                      <a:r>
                        <a:rPr lang="ar-SA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 :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4310" algn="r"/>
                        </a:tabLst>
                      </a:pP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4G</a:t>
                      </a:r>
                      <a:endParaRPr lang="en-SA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4310" algn="r"/>
                        </a:tabLst>
                      </a:pP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5G</a:t>
                      </a:r>
                      <a:endParaRPr lang="en-SA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3G</a:t>
                      </a:r>
                      <a:endParaRPr lang="ar-SA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4912839"/>
                  </a:ext>
                </a:extLst>
              </a:tr>
              <a:tr h="995866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kern="1200" cap="none" spc="0" dirty="0">
                          <a:ln w="0"/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هي الوحدة الأساسية لتخزين ومعالجة المعلومات في الحاسب وتتكون من 8 بت :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الجيجا بايت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البايت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Fanan" pitchFamily="2" charset="-78"/>
                        </a:rPr>
                        <a:t>الكيلو بايت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6015456"/>
                  </a:ext>
                </a:extLst>
              </a:tr>
            </a:tbl>
          </a:graphicData>
        </a:graphic>
      </p:graphicFrame>
      <p:sp>
        <p:nvSpPr>
          <p:cNvPr id="24" name="Rectangle 13">
            <a:extLst>
              <a:ext uri="{FF2B5EF4-FFF2-40B4-BE49-F238E27FC236}">
                <a16:creationId xmlns:a16="http://schemas.microsoft.com/office/drawing/2014/main" id="{BCB9B808-809B-4E71-A656-2ACBA3D5737D}"/>
              </a:ext>
            </a:extLst>
          </p:cNvPr>
          <p:cNvSpPr/>
          <p:nvPr/>
        </p:nvSpPr>
        <p:spPr>
          <a:xfrm>
            <a:off x="5305530" y="3566099"/>
            <a:ext cx="1708220" cy="73701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2B8419DF-FC89-4657-9C7E-457ABEBA7FAF}"/>
              </a:ext>
            </a:extLst>
          </p:cNvPr>
          <p:cNvSpPr/>
          <p:nvPr/>
        </p:nvSpPr>
        <p:spPr>
          <a:xfrm>
            <a:off x="3307583" y="2583035"/>
            <a:ext cx="1708220" cy="73701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8926C882-E87A-414E-A676-6D172DBF58DF}"/>
              </a:ext>
            </a:extLst>
          </p:cNvPr>
          <p:cNvSpPr/>
          <p:nvPr/>
        </p:nvSpPr>
        <p:spPr>
          <a:xfrm>
            <a:off x="3307583" y="4510382"/>
            <a:ext cx="1708220" cy="73701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2F532F7B-DFDD-4E94-B9A9-CAE4A11D2F46}"/>
              </a:ext>
            </a:extLst>
          </p:cNvPr>
          <p:cNvSpPr/>
          <p:nvPr/>
        </p:nvSpPr>
        <p:spPr>
          <a:xfrm>
            <a:off x="3307583" y="5415686"/>
            <a:ext cx="1708220" cy="73701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32144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7998115" y="5202169"/>
            <a:ext cx="2812297" cy="17968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7040880" y="1098203"/>
            <a:ext cx="4919386" cy="4170908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826DCFF-0BC0-0CB5-2F65-64DCCABD6C26}"/>
              </a:ext>
            </a:extLst>
          </p:cNvPr>
          <p:cNvGrpSpPr/>
          <p:nvPr/>
        </p:nvGrpSpPr>
        <p:grpSpPr>
          <a:xfrm>
            <a:off x="-220820" y="1459944"/>
            <a:ext cx="7137569" cy="3019382"/>
            <a:chOff x="-424633" y="1030461"/>
            <a:chExt cx="7137569" cy="2619533"/>
          </a:xfrm>
        </p:grpSpPr>
        <p:sp>
          <p:nvSpPr>
            <p:cNvPr id="35" name="Oval 16">
              <a:extLst>
                <a:ext uri="{FF2B5EF4-FFF2-40B4-BE49-F238E27FC236}">
                  <a16:creationId xmlns:a16="http://schemas.microsoft.com/office/drawing/2014/main" id="{77982708-7AEE-4A87-85B1-35E3B3459252}"/>
                </a:ext>
              </a:extLst>
            </p:cNvPr>
            <p:cNvSpPr/>
            <p:nvPr/>
          </p:nvSpPr>
          <p:spPr>
            <a:xfrm>
              <a:off x="6206569" y="1030461"/>
              <a:ext cx="506367" cy="506367"/>
            </a:xfrm>
            <a:prstGeom prst="ellipse">
              <a:avLst/>
            </a:prstGeom>
            <a:solidFill>
              <a:srgbClr val="4CB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1</a:t>
              </a:r>
              <a:endParaRPr lang="en-US" b="1" dirty="0"/>
            </a:p>
          </p:txBody>
        </p:sp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D25576CF-4E53-F39B-B893-01DD4E7FC3BF}"/>
                </a:ext>
              </a:extLst>
            </p:cNvPr>
            <p:cNvGrpSpPr/>
            <p:nvPr/>
          </p:nvGrpSpPr>
          <p:grpSpPr>
            <a:xfrm>
              <a:off x="-424633" y="1042440"/>
              <a:ext cx="7137569" cy="2607554"/>
              <a:chOff x="-444497" y="1661589"/>
              <a:chExt cx="7194071" cy="2607554"/>
            </a:xfrm>
          </p:grpSpPr>
          <p:sp>
            <p:nvSpPr>
              <p:cNvPr id="30" name="TextBox 13">
                <a:extLst>
                  <a:ext uri="{FF2B5EF4-FFF2-40B4-BE49-F238E27FC236}">
                    <a16:creationId xmlns:a16="http://schemas.microsoft.com/office/drawing/2014/main" id="{7478DCCF-9683-4A85-BBF9-80C0D036D4F0}"/>
                  </a:ext>
                </a:extLst>
              </p:cNvPr>
              <p:cNvSpPr txBox="1"/>
              <p:nvPr/>
            </p:nvSpPr>
            <p:spPr>
              <a:xfrm>
                <a:off x="-444497" y="1661589"/>
                <a:ext cx="6683695" cy="507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3200" b="1" dirty="0">
                    <a:solidFill>
                      <a:srgbClr val="29B8D8"/>
                    </a:solidFill>
                    <a:cs typeface="Fanan" pitchFamily="2" charset="-78"/>
                  </a:rPr>
                  <a:t>التعرف على التأثيرات السلبية للتقنية على البيئة .</a:t>
                </a:r>
              </a:p>
            </p:txBody>
          </p:sp>
          <p:sp>
            <p:nvSpPr>
              <p:cNvPr id="32" name="TextBox 14">
                <a:extLst>
                  <a:ext uri="{FF2B5EF4-FFF2-40B4-BE49-F238E27FC236}">
                    <a16:creationId xmlns:a16="http://schemas.microsoft.com/office/drawing/2014/main" id="{46A68A13-F6E6-4222-A06A-EE76E7621596}"/>
                  </a:ext>
                </a:extLst>
              </p:cNvPr>
              <p:cNvSpPr txBox="1"/>
              <p:nvPr/>
            </p:nvSpPr>
            <p:spPr>
              <a:xfrm>
                <a:off x="-200830" y="2328054"/>
                <a:ext cx="64345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3200" b="1" dirty="0">
                    <a:solidFill>
                      <a:srgbClr val="C2D4D8"/>
                    </a:solidFill>
                    <a:cs typeface="Fanan" pitchFamily="2" charset="-78"/>
                  </a:rPr>
                  <a:t>التعرف على النفايات الرقمية وكيفية الحد منها.</a:t>
                </a:r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id="{D1A9F96B-84B5-4535-89A3-0905836C9EA7}"/>
                  </a:ext>
                </a:extLst>
              </p:cNvPr>
              <p:cNvSpPr/>
              <p:nvPr/>
            </p:nvSpPr>
            <p:spPr>
              <a:xfrm>
                <a:off x="6243207" y="2336272"/>
                <a:ext cx="506367" cy="506367"/>
              </a:xfrm>
              <a:prstGeom prst="ellipse">
                <a:avLst/>
              </a:prstGeom>
              <a:solidFill>
                <a:srgbClr val="C2D4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/>
                  <a:t>2</a:t>
                </a:r>
                <a:endParaRPr lang="en-US" b="1" dirty="0"/>
              </a:p>
            </p:txBody>
          </p:sp>
          <p:sp>
            <p:nvSpPr>
              <p:cNvPr id="37" name="Oval 17">
                <a:extLst>
                  <a:ext uri="{FF2B5EF4-FFF2-40B4-BE49-F238E27FC236}">
                    <a16:creationId xmlns:a16="http://schemas.microsoft.com/office/drawing/2014/main" id="{A092E10A-83F0-4781-94AD-72ACE72A3899}"/>
                  </a:ext>
                </a:extLst>
              </p:cNvPr>
              <p:cNvSpPr/>
              <p:nvPr/>
            </p:nvSpPr>
            <p:spPr>
              <a:xfrm>
                <a:off x="6243207" y="3013622"/>
                <a:ext cx="506367" cy="506367"/>
              </a:xfrm>
              <a:prstGeom prst="ellipse">
                <a:avLst/>
              </a:prstGeom>
              <a:solidFill>
                <a:srgbClr val="287182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>
                    <a:solidFill>
                      <a:schemeClr val="bg1"/>
                    </a:solidFill>
                  </a:rPr>
                  <a:t>3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14">
                <a:extLst>
                  <a:ext uri="{FF2B5EF4-FFF2-40B4-BE49-F238E27FC236}">
                    <a16:creationId xmlns:a16="http://schemas.microsoft.com/office/drawing/2014/main" id="{3F24AF5C-719E-478C-99B4-595FD717665F}"/>
                  </a:ext>
                </a:extLst>
              </p:cNvPr>
              <p:cNvSpPr txBox="1"/>
              <p:nvPr/>
            </p:nvSpPr>
            <p:spPr>
              <a:xfrm>
                <a:off x="94082" y="3013138"/>
                <a:ext cx="6145116" cy="507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3200" b="1" dirty="0">
                    <a:solidFill>
                      <a:srgbClr val="287182"/>
                    </a:solidFill>
                    <a:cs typeface="Fanan" pitchFamily="2" charset="-78"/>
                  </a:rPr>
                  <a:t>التعرف على تقنيات توفير الطاقة .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A731B84-EB80-471B-B78C-6C6D9916008A}"/>
                  </a:ext>
                </a:extLst>
              </p:cNvPr>
              <p:cNvSpPr/>
              <p:nvPr/>
            </p:nvSpPr>
            <p:spPr>
              <a:xfrm>
                <a:off x="6243207" y="3762776"/>
                <a:ext cx="506367" cy="506367"/>
              </a:xfrm>
              <a:prstGeom prst="ellipse">
                <a:avLst/>
              </a:prstGeom>
              <a:solidFill>
                <a:srgbClr val="0070C0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>
                    <a:solidFill>
                      <a:schemeClr val="bg1"/>
                    </a:solidFill>
                  </a:rPr>
                  <a:t>4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5BA207A5-136D-4474-BA1C-6B41B4240337}"/>
                  </a:ext>
                </a:extLst>
              </p:cNvPr>
              <p:cNvSpPr txBox="1"/>
              <p:nvPr/>
            </p:nvSpPr>
            <p:spPr>
              <a:xfrm>
                <a:off x="-303543" y="3758345"/>
                <a:ext cx="6578547" cy="507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3200" b="1" dirty="0">
                    <a:solidFill>
                      <a:srgbClr val="0070C0"/>
                    </a:solidFill>
                    <a:cs typeface="Fanan" pitchFamily="2" charset="-78"/>
                  </a:rPr>
                  <a:t>التعرف على تأثيرات التقنية على الصحة .</a:t>
                </a:r>
              </a:p>
            </p:txBody>
          </p:sp>
        </p:grpSp>
      </p:grp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5661AA33-19EE-A35F-1045-EC078230B902}"/>
              </a:ext>
            </a:extLst>
          </p:cNvPr>
          <p:cNvSpPr/>
          <p:nvPr/>
        </p:nvSpPr>
        <p:spPr>
          <a:xfrm>
            <a:off x="7487920" y="1746996"/>
            <a:ext cx="4187104" cy="16820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accent1"/>
                </a:solidFill>
                <a:cs typeface="Fanan" pitchFamily="2" charset="-78"/>
              </a:rPr>
              <a:t>أهداف الدرس الرابع</a:t>
            </a: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9159878F-19D5-985B-75E9-598426B6F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5122895"/>
            <a:ext cx="12203151" cy="173510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E63F268-11FE-1655-FAE8-F976D5729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20099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62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5697415"/>
            <a:ext cx="12203151" cy="1160584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962FF8F-7953-48EB-A453-52EEFCC00587}"/>
              </a:ext>
            </a:extLst>
          </p:cNvPr>
          <p:cNvSpPr/>
          <p:nvPr/>
        </p:nvSpPr>
        <p:spPr>
          <a:xfrm>
            <a:off x="203200" y="2150867"/>
            <a:ext cx="9194800" cy="1064689"/>
          </a:xfrm>
          <a:prstGeom prst="roundRect">
            <a:avLst/>
          </a:prstGeom>
          <a:ln>
            <a:solidFill>
              <a:srgbClr val="4CBED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lnSpc>
                <a:spcPct val="150000"/>
              </a:lnSpc>
            </a:pPr>
            <a:r>
              <a:rPr lang="ar-SA" sz="3200" dirty="0">
                <a:solidFill>
                  <a:srgbClr val="002060"/>
                </a:solidFill>
                <a:cs typeface="Fanan" pitchFamily="2" charset="-78"/>
              </a:rPr>
              <a:t>لماذا يجب التخلص من الأجهزة الإلكترونية التي لم تعد قيد الاستخدام ؟1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7345345" y="215063"/>
            <a:ext cx="4846655" cy="598853"/>
          </a:xfrm>
          <a:prstGeom prst="roundRect">
            <a:avLst/>
          </a:prstGeom>
          <a:solidFill>
            <a:srgbClr val="4CBED8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cs typeface="Fanan" pitchFamily="2" charset="-78"/>
              </a:rPr>
              <a:t>إثارة التفكير 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51DA419-3B12-4259-8C86-F6E30843A50B}"/>
              </a:ext>
            </a:extLst>
          </p:cNvPr>
          <p:cNvSpPr/>
          <p:nvPr/>
        </p:nvSpPr>
        <p:spPr>
          <a:xfrm>
            <a:off x="132080" y="174954"/>
            <a:ext cx="1386672" cy="598853"/>
          </a:xfrm>
          <a:prstGeom prst="roundRect">
            <a:avLst/>
          </a:prstGeom>
          <a:solidFill>
            <a:srgbClr val="4CBED8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cs typeface="Fanan" pitchFamily="2" charset="-78"/>
              </a:rPr>
              <a:t>3 دقائق</a:t>
            </a:r>
          </a:p>
        </p:txBody>
      </p:sp>
      <p:pic>
        <p:nvPicPr>
          <p:cNvPr id="19458" name="Picture 2" descr="7 تقنيات لأجل تعزيز التفكير الابداعي - جريدة عالم التنمية">
            <a:extLst>
              <a:ext uri="{FF2B5EF4-FFF2-40B4-BE49-F238E27FC236}">
                <a16:creationId xmlns:a16="http://schemas.microsoft.com/office/drawing/2014/main" id="{5C4698A5-B52A-4659-B338-003F8A12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361" y="2009991"/>
            <a:ext cx="1920240" cy="2838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2162415-9A2A-0657-6437-5F133C9B0FBB}"/>
              </a:ext>
            </a:extLst>
          </p:cNvPr>
          <p:cNvSpPr/>
          <p:nvPr/>
        </p:nvSpPr>
        <p:spPr>
          <a:xfrm>
            <a:off x="203200" y="3354910"/>
            <a:ext cx="9194800" cy="1064689"/>
          </a:xfrm>
          <a:prstGeom prst="roundRect">
            <a:avLst/>
          </a:prstGeom>
          <a:ln>
            <a:solidFill>
              <a:srgbClr val="4CBED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lnSpc>
                <a:spcPct val="150000"/>
              </a:lnSpc>
            </a:pPr>
            <a:r>
              <a:rPr lang="ar-SA" sz="3200" dirty="0">
                <a:solidFill>
                  <a:srgbClr val="002060"/>
                </a:solidFill>
                <a:cs typeface="Fanan" pitchFamily="2" charset="-78"/>
              </a:rPr>
              <a:t>ماذا يحدث للأجهزة بعد الاستغناء عنها ؟! </a:t>
            </a:r>
          </a:p>
        </p:txBody>
      </p:sp>
    </p:spTree>
    <p:extLst>
      <p:ext uri="{BB962C8B-B14F-4D97-AF65-F5344CB8AC3E}">
        <p14:creationId xmlns:p14="http://schemas.microsoft.com/office/powerpoint/2010/main" val="22824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271115"/>
            <a:ext cx="12203151" cy="58477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dirty="0">
                <a:solidFill>
                  <a:schemeClr val="bg1"/>
                </a:solidFill>
                <a:cs typeface="Fanan" pitchFamily="2" charset="-78"/>
              </a:rPr>
              <a:t>التأثيرات السلبية  للتقنية على البيئة :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62ECF8C-B1C3-46CB-B47D-E2DD24A172FA}"/>
              </a:ext>
            </a:extLst>
          </p:cNvPr>
          <p:cNvSpPr txBox="1"/>
          <p:nvPr/>
        </p:nvSpPr>
        <p:spPr>
          <a:xfrm>
            <a:off x="1" y="1098622"/>
            <a:ext cx="12179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في الماضي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كان يمكن </a:t>
            </a:r>
            <a:r>
              <a:rPr lang="ar-EG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الاحتفاظ بجهاز التلفاز </a:t>
            </a:r>
            <a:r>
              <a:rPr lang="ar-SA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</a:t>
            </a:r>
            <a:r>
              <a:rPr lang="ar-EG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جهاز الحاسب لعدة سنوات</a:t>
            </a:r>
            <a:r>
              <a:rPr lang="ar-SA" sz="2800" dirty="0">
                <a:solidFill>
                  <a:srgbClr val="29B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بينما في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وقتنا الحاضر ونظرًا للتغيرات في التقنية واتجاهات المستهلكين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فبالكاد يحتفظ المستهلك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بأي من هذه الأجهزة </a:t>
            </a:r>
            <a:r>
              <a:rPr lang="ar-EG" sz="2800" dirty="0">
                <a:solidFill>
                  <a:srgbClr val="FED6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لفترة طويلة</a:t>
            </a:r>
            <a:r>
              <a:rPr lang="ar-SA" sz="2800" dirty="0">
                <a:solidFill>
                  <a:srgbClr val="FED6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9CDF65B-E482-409F-94BF-D92BFEDD64DA}"/>
              </a:ext>
            </a:extLst>
          </p:cNvPr>
          <p:cNvSpPr txBox="1"/>
          <p:nvPr/>
        </p:nvSpPr>
        <p:spPr>
          <a:xfrm>
            <a:off x="-23428" y="2119283"/>
            <a:ext cx="12203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يجب </a:t>
            </a:r>
            <a:r>
              <a:rPr lang="ar-EG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التخلص من جميع الأجهزة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التي لم تعد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ق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يد الاستخدام بشكل صحيح لتتم إعادة تدويرها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لان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الأجهزة الرقمية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تتكون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من </a:t>
            </a:r>
            <a:r>
              <a:rPr lang="ar-EG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مكونات إلكترونية </a:t>
            </a:r>
            <a:r>
              <a:rPr lang="ar-EG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يحتوي بعضها على </a:t>
            </a:r>
            <a:r>
              <a:rPr lang="ar-EG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مواد سامة</a:t>
            </a:r>
            <a:r>
              <a:rPr lang="ar-SA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لذا يجب عدم رميها في القمامة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pic>
        <p:nvPicPr>
          <p:cNvPr id="2050" name="Picture 2" descr="renewable resource rumor Barren النفايات الالكترونية tsunami Skeptical niece">
            <a:extLst>
              <a:ext uri="{FF2B5EF4-FFF2-40B4-BE49-F238E27FC236}">
                <a16:creationId xmlns:a16="http://schemas.microsoft.com/office/drawing/2014/main" id="{94D15529-EAC9-468B-ABBD-7B0AC6E47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794"/>
          <a:stretch/>
        </p:blipFill>
        <p:spPr bwMode="auto">
          <a:xfrm>
            <a:off x="701040" y="3429000"/>
            <a:ext cx="5073631" cy="2663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8" name="Picture 10" descr="disposal of e waste - Clip Art Library">
            <a:extLst>
              <a:ext uri="{FF2B5EF4-FFF2-40B4-BE49-F238E27FC236}">
                <a16:creationId xmlns:a16="http://schemas.microsoft.com/office/drawing/2014/main" id="{629975D0-2E94-4A18-A86A-FB37D6B6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62" y="3413042"/>
            <a:ext cx="5147098" cy="2679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78002C2-5DED-B3A0-42D6-3955F80A7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" y="0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1112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11001</TotalTime>
  <Words>1363</Words>
  <Application>Microsoft Office PowerPoint</Application>
  <PresentationFormat>شاشة عريضة</PresentationFormat>
  <Paragraphs>211</Paragraphs>
  <Slides>25</Slides>
  <Notes>21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Century Gothic</vt:lpstr>
      <vt:lpstr>Dubai</vt:lpstr>
      <vt:lpstr>Fanan</vt:lpstr>
      <vt:lpstr>Montserrat</vt:lpstr>
      <vt:lpstr>Pangolin</vt:lpstr>
      <vt:lpstr>Sakkal Majalla</vt:lpstr>
      <vt:lpstr>Wingdings</vt:lpstr>
      <vt:lpstr>بشى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حسام بن الثقفي</cp:lastModifiedBy>
  <cp:revision>334</cp:revision>
  <dcterms:created xsi:type="dcterms:W3CDTF">2019-03-07T14:05:00Z</dcterms:created>
  <dcterms:modified xsi:type="dcterms:W3CDTF">2023-01-25T21:40:30Z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A9B540039A0C4AF89DCD508A6F944E71</vt:lpwstr>
  </property>
  <property fmtid="{D5CDD505-2E9C-101B-9397-08002B2CF9AE}" pid="3" name="KSOProductBuildVer">
    <vt:lpwstr>2052-11.1.0.10463</vt:lpwstr>
  </property>
</Properties>
</file>