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3.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27.xml" ContentType="application/vnd.openxmlformats-officedocument.presentationml.notesSlide+xml"/>
  <Override PartName="/ppt/tags/tag38.xml" ContentType="application/vnd.openxmlformats-officedocument.presentationml.tags+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29.xml" ContentType="application/vnd.openxmlformats-officedocument.presentationml.notesSlide+xml"/>
  <Override PartName="/ppt/tags/tag40.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notesSlides/notesSlide31.xml" ContentType="application/vnd.openxmlformats-officedocument.presentationml.notesSlide+xml"/>
  <Override PartName="/ppt/tags/tag42.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57" r:id="rId4"/>
    <p:sldId id="288" r:id="rId5"/>
    <p:sldId id="259" r:id="rId6"/>
    <p:sldId id="260" r:id="rId7"/>
    <p:sldId id="262" r:id="rId8"/>
    <p:sldId id="261" r:id="rId9"/>
    <p:sldId id="291" r:id="rId10"/>
    <p:sldId id="290" r:id="rId11"/>
    <p:sldId id="292" r:id="rId12"/>
    <p:sldId id="293" r:id="rId13"/>
    <p:sldId id="264" r:id="rId14"/>
    <p:sldId id="263" r:id="rId15"/>
    <p:sldId id="289" r:id="rId16"/>
    <p:sldId id="266" r:id="rId17"/>
    <p:sldId id="267" r:id="rId18"/>
    <p:sldId id="294" r:id="rId19"/>
    <p:sldId id="268" r:id="rId20"/>
    <p:sldId id="295" r:id="rId21"/>
    <p:sldId id="296" r:id="rId22"/>
    <p:sldId id="297" r:id="rId23"/>
    <p:sldId id="298" r:id="rId24"/>
    <p:sldId id="299" r:id="rId25"/>
    <p:sldId id="300" r:id="rId26"/>
    <p:sldId id="302" r:id="rId27"/>
    <p:sldId id="303" r:id="rId28"/>
    <p:sldId id="284" r:id="rId29"/>
    <p:sldId id="282" r:id="rId30"/>
    <p:sldId id="283" r:id="rId31"/>
    <p:sldId id="285" r:id="rId32"/>
    <p:sldId id="286" r:id="rId33"/>
    <p:sldId id="287" r:id="rId34"/>
    <p:sldId id="304" r:id="rId35"/>
  </p:sldIdLst>
  <p:sldSz cx="12192000" cy="6858000"/>
  <p:notesSz cx="6858000" cy="9144000"/>
  <p:defaultTextStyle>
    <a:defPPr>
      <a:defRPr lang="ar-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864" autoAdjust="0"/>
  </p:normalViewPr>
  <p:slideViewPr>
    <p:cSldViewPr snapToGrid="0">
      <p:cViewPr varScale="1">
        <p:scale>
          <a:sx n="61" d="100"/>
          <a:sy n="61" d="100"/>
        </p:scale>
        <p:origin x="2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S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ED6E153E-CC04-4B26-A724-27309B366635}" type="datetimeFigureOut">
              <a:rPr lang="ar-SA" smtClean="0"/>
              <a:t>06/07/43</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S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0668D44F-3BE4-4262-985A-2E8A7AA90E32}" type="slidenum">
              <a:rPr lang="ar-SA" smtClean="0"/>
              <a:t>‹#›</a:t>
            </a:fld>
            <a:endParaRPr lang="ar-SA"/>
          </a:p>
        </p:txBody>
      </p:sp>
    </p:spTree>
    <p:extLst>
      <p:ext uri="{BB962C8B-B14F-4D97-AF65-F5344CB8AC3E}">
        <p14:creationId xmlns:p14="http://schemas.microsoft.com/office/powerpoint/2010/main" val="1584947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585EA-7F30-47FF-9F68-8C7B5BDB9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21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ar-SA" dirty="0" smtClean="0"/>
              <a:t>نسخة </a:t>
            </a:r>
            <a:r>
              <a:rPr lang="en-US" dirty="0" smtClean="0"/>
              <a:t>Android - </a:t>
            </a:r>
            <a:r>
              <a:rPr lang="ar-SA" dirty="0" smtClean="0"/>
              <a:t>بديل تعليمي:</a:t>
            </a:r>
          </a:p>
          <a:p>
            <a:r>
              <a:rPr lang="en-US" dirty="0" smtClean="0"/>
              <a:t>https://play.google.com/store/apps/details?id=io.spck</a:t>
            </a:r>
          </a:p>
          <a:p>
            <a:endParaRPr lang="en-US" dirty="0" smtClean="0"/>
          </a:p>
          <a:p>
            <a:r>
              <a:rPr lang="en-US" dirty="0" smtClean="0"/>
              <a:t>📱 </a:t>
            </a:r>
            <a:r>
              <a:rPr lang="ar-SA" dirty="0" smtClean="0"/>
              <a:t>نسخة </a:t>
            </a:r>
            <a:r>
              <a:rPr lang="en-US" dirty="0" smtClean="0"/>
              <a:t>iOS - </a:t>
            </a:r>
            <a:r>
              <a:rPr lang="ar-SA" dirty="0" smtClean="0"/>
              <a:t>بديل تعليمي:</a:t>
            </a:r>
          </a:p>
          <a:p>
            <a:r>
              <a:rPr lang="en-US" dirty="0" smtClean="0"/>
              <a:t>https://apps.apple.com/us/app/spck-editor/id1507309511</a:t>
            </a:r>
          </a:p>
          <a:p>
            <a:endParaRPr lang="en-US" dirty="0" smtClean="0"/>
          </a:p>
          <a:p>
            <a:r>
              <a:rPr lang="ar-SA" dirty="0" smtClean="0"/>
              <a:t>الشرح</a:t>
            </a:r>
          </a:p>
          <a:p>
            <a:r>
              <a:rPr lang="en-US" dirty="0" smtClean="0"/>
              <a:t>https://youtu.be/MY7VQjdEVUc</a:t>
            </a:r>
          </a:p>
          <a:p>
            <a:endParaRPr lang="en-US" dirty="0" smtClean="0"/>
          </a:p>
          <a:p>
            <a:r>
              <a:rPr lang="ar-SA" dirty="0" smtClean="0"/>
              <a:t>اسم البرنامج: </a:t>
            </a:r>
            <a:r>
              <a:rPr lang="en-US" dirty="0" smtClean="0"/>
              <a:t>Visual Studio Code 💎Ⓜ️ </a:t>
            </a:r>
          </a:p>
          <a:p>
            <a:endParaRPr lang="en-US" dirty="0" smtClean="0"/>
          </a:p>
          <a:p>
            <a:r>
              <a:rPr lang="en-US" dirty="0" smtClean="0"/>
              <a:t>✳️ </a:t>
            </a:r>
            <a:r>
              <a:rPr lang="ar-SA" dirty="0" smtClean="0"/>
              <a:t>رابط </a:t>
            </a:r>
            <a:r>
              <a:rPr lang="en-US" dirty="0" smtClean="0"/>
              <a:t>Google Drive :</a:t>
            </a:r>
          </a:p>
          <a:p>
            <a:r>
              <a:rPr lang="en-US" dirty="0" smtClean="0"/>
              <a:t>https://drive.google.com/file/d/1YrIjtYInU0aHSrT1zaO34Z1MEWKp7dGt/view?usp=sharing</a:t>
            </a:r>
          </a:p>
          <a:p>
            <a:endParaRPr lang="en-US" dirty="0" smtClean="0"/>
          </a:p>
          <a:p>
            <a:r>
              <a:rPr lang="en-US" dirty="0" smtClean="0"/>
              <a:t>✴️ </a:t>
            </a:r>
            <a:r>
              <a:rPr lang="ar-SA" dirty="0" smtClean="0"/>
              <a:t>الروابط الرسمية:</a:t>
            </a:r>
          </a:p>
          <a:p>
            <a:endParaRPr lang="ar-SA" dirty="0" smtClean="0"/>
          </a:p>
          <a:p>
            <a:r>
              <a:rPr lang="en-US" dirty="0" smtClean="0"/>
              <a:t>💻 </a:t>
            </a:r>
            <a:r>
              <a:rPr lang="ar-SA" dirty="0" smtClean="0"/>
              <a:t>نسخة </a:t>
            </a:r>
            <a:r>
              <a:rPr lang="en-US" dirty="0" smtClean="0"/>
              <a:t>Windows:</a:t>
            </a:r>
          </a:p>
          <a:p>
            <a:r>
              <a:rPr lang="en-US" dirty="0" smtClean="0"/>
              <a:t>https://code.visualstudio.com/download</a:t>
            </a:r>
          </a:p>
          <a:p>
            <a:endParaRPr lang="en-US" dirty="0" smtClean="0"/>
          </a:p>
          <a:p>
            <a:r>
              <a:rPr lang="en-US" dirty="0" smtClean="0"/>
              <a:t>⭐️ </a:t>
            </a:r>
            <a:r>
              <a:rPr lang="ar-SA" dirty="0" smtClean="0"/>
              <a:t>بديل تعليمي 1 - موقع أونلاين:</a:t>
            </a:r>
          </a:p>
          <a:p>
            <a:r>
              <a:rPr lang="en-US" dirty="0" smtClean="0"/>
              <a:t>https://harmash.com/web-editor/?tutorial=html&amp;lesson=html-tags&amp;file=doctype</a:t>
            </a:r>
          </a:p>
          <a:p>
            <a:endParaRPr lang="en-US" dirty="0" smtClean="0"/>
          </a:p>
          <a:p>
            <a:r>
              <a:rPr lang="en-US" dirty="0" smtClean="0"/>
              <a:t>🌐 </a:t>
            </a:r>
            <a:r>
              <a:rPr lang="ar-SA" dirty="0" smtClean="0"/>
              <a:t>موقع اونلاين 2 - موقع أونلاين:</a:t>
            </a:r>
          </a:p>
          <a:p>
            <a:r>
              <a:rPr lang="en-US" dirty="0" smtClean="0"/>
              <a:t>https://vscode.dev/</a:t>
            </a:r>
          </a:p>
          <a:p>
            <a:endParaRPr lang="en-US" dirty="0" smtClean="0"/>
          </a:p>
          <a:p>
            <a:r>
              <a:rPr lang="en-US" dirty="0" smtClean="0"/>
              <a:t>📲 </a:t>
            </a:r>
            <a:r>
              <a:rPr lang="ar-SA" dirty="0" smtClean="0"/>
              <a:t>بديل تعليمي 3 - نسخة </a:t>
            </a:r>
            <a:r>
              <a:rPr lang="en-US" dirty="0" smtClean="0"/>
              <a:t>Android :</a:t>
            </a:r>
          </a:p>
          <a:p>
            <a:r>
              <a:rPr lang="en-US" dirty="0" smtClean="0"/>
              <a:t>https://play.google.com/store/apps/details?id=io.spck</a:t>
            </a:r>
          </a:p>
          <a:p>
            <a:endParaRPr lang="en-US" dirty="0" smtClean="0"/>
          </a:p>
          <a:p>
            <a:r>
              <a:rPr lang="en-US" dirty="0" smtClean="0"/>
              <a:t>📱 </a:t>
            </a:r>
            <a:r>
              <a:rPr lang="ar-SA" dirty="0" smtClean="0"/>
              <a:t>بديل تعليمي 4 - نسخة </a:t>
            </a:r>
            <a:r>
              <a:rPr lang="en-US" dirty="0" smtClean="0"/>
              <a:t>iOS:</a:t>
            </a:r>
          </a:p>
          <a:p>
            <a:r>
              <a:rPr lang="en-US" dirty="0" smtClean="0"/>
              <a:t>https://apps.apple.com/us/app/spck-editor/id1507309511</a:t>
            </a:r>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10</a:t>
            </a:fld>
            <a:endParaRPr lang="en-US" dirty="0"/>
          </a:p>
        </p:txBody>
      </p:sp>
    </p:spTree>
    <p:extLst>
      <p:ext uri="{BB962C8B-B14F-4D97-AF65-F5344CB8AC3E}">
        <p14:creationId xmlns:p14="http://schemas.microsoft.com/office/powerpoint/2010/main" val="3744050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11</a:t>
            </a:fld>
            <a:endParaRPr lang="en-US" dirty="0"/>
          </a:p>
        </p:txBody>
      </p:sp>
    </p:spTree>
    <p:extLst>
      <p:ext uri="{BB962C8B-B14F-4D97-AF65-F5344CB8AC3E}">
        <p14:creationId xmlns:p14="http://schemas.microsoft.com/office/powerpoint/2010/main" val="2088962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585EA-7F30-47FF-9F68-8C7B5BDB9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559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6700" indent="-2067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07B8F03-BC93-4120-96CA-A36DF640BE24}" type="slidenum">
              <a:rPr lang="en-US" smtClean="0"/>
              <a:pPr/>
              <a:t>13</a:t>
            </a:fld>
            <a:endParaRPr lang="en-US" dirty="0"/>
          </a:p>
        </p:txBody>
      </p:sp>
    </p:spTree>
    <p:extLst>
      <p:ext uri="{BB962C8B-B14F-4D97-AF65-F5344CB8AC3E}">
        <p14:creationId xmlns:p14="http://schemas.microsoft.com/office/powerpoint/2010/main" val="365700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6700" indent="-2067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07B8F03-BC93-4120-96CA-A36DF640BE24}" type="slidenum">
              <a:rPr lang="en-US" smtClean="0"/>
              <a:pPr/>
              <a:t>14</a:t>
            </a:fld>
            <a:endParaRPr lang="en-US" dirty="0"/>
          </a:p>
        </p:txBody>
      </p:sp>
    </p:spTree>
    <p:extLst>
      <p:ext uri="{BB962C8B-B14F-4D97-AF65-F5344CB8AC3E}">
        <p14:creationId xmlns:p14="http://schemas.microsoft.com/office/powerpoint/2010/main" val="303124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15</a:t>
            </a:fld>
            <a:endParaRPr lang="en-US" dirty="0"/>
          </a:p>
        </p:txBody>
      </p:sp>
    </p:spTree>
    <p:extLst>
      <p:ext uri="{BB962C8B-B14F-4D97-AF65-F5344CB8AC3E}">
        <p14:creationId xmlns:p14="http://schemas.microsoft.com/office/powerpoint/2010/main" val="2926573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16</a:t>
            </a:fld>
            <a:endParaRPr lang="en-US" dirty="0"/>
          </a:p>
        </p:txBody>
      </p:sp>
    </p:spTree>
    <p:extLst>
      <p:ext uri="{BB962C8B-B14F-4D97-AF65-F5344CB8AC3E}">
        <p14:creationId xmlns:p14="http://schemas.microsoft.com/office/powerpoint/2010/main" val="3562196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6700" indent="-2067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07B8F03-BC93-4120-96CA-A36DF640BE24}" type="slidenum">
              <a:rPr lang="en-US" smtClean="0"/>
              <a:pPr/>
              <a:t>17</a:t>
            </a:fld>
            <a:endParaRPr lang="en-US" dirty="0"/>
          </a:p>
        </p:txBody>
      </p:sp>
    </p:spTree>
    <p:extLst>
      <p:ext uri="{BB962C8B-B14F-4D97-AF65-F5344CB8AC3E}">
        <p14:creationId xmlns:p14="http://schemas.microsoft.com/office/powerpoint/2010/main" val="2635291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18</a:t>
            </a:fld>
            <a:endParaRPr lang="en-US" dirty="0"/>
          </a:p>
        </p:txBody>
      </p:sp>
    </p:spTree>
    <p:extLst>
      <p:ext uri="{BB962C8B-B14F-4D97-AF65-F5344CB8AC3E}">
        <p14:creationId xmlns:p14="http://schemas.microsoft.com/office/powerpoint/2010/main" val="2113292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6700" indent="-2067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07B8F03-BC93-4120-96CA-A36DF640BE24}" type="slidenum">
              <a:rPr lang="en-US" smtClean="0"/>
              <a:pPr/>
              <a:t>19</a:t>
            </a:fld>
            <a:endParaRPr lang="en-US" dirty="0"/>
          </a:p>
        </p:txBody>
      </p:sp>
    </p:spTree>
    <p:extLst>
      <p:ext uri="{BB962C8B-B14F-4D97-AF65-F5344CB8AC3E}">
        <p14:creationId xmlns:p14="http://schemas.microsoft.com/office/powerpoint/2010/main" val="79172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585EA-7F30-47FF-9F68-8C7B5BDB9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735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20</a:t>
            </a:fld>
            <a:endParaRPr lang="en-US" dirty="0"/>
          </a:p>
        </p:txBody>
      </p:sp>
    </p:spTree>
    <p:extLst>
      <p:ext uri="{BB962C8B-B14F-4D97-AF65-F5344CB8AC3E}">
        <p14:creationId xmlns:p14="http://schemas.microsoft.com/office/powerpoint/2010/main" val="1896874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21</a:t>
            </a:fld>
            <a:endParaRPr lang="en-US" dirty="0"/>
          </a:p>
        </p:txBody>
      </p:sp>
    </p:spTree>
    <p:extLst>
      <p:ext uri="{BB962C8B-B14F-4D97-AF65-F5344CB8AC3E}">
        <p14:creationId xmlns:p14="http://schemas.microsoft.com/office/powerpoint/2010/main" val="2449585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22</a:t>
            </a:fld>
            <a:endParaRPr lang="en-US" dirty="0"/>
          </a:p>
        </p:txBody>
      </p:sp>
    </p:spTree>
    <p:extLst>
      <p:ext uri="{BB962C8B-B14F-4D97-AF65-F5344CB8AC3E}">
        <p14:creationId xmlns:p14="http://schemas.microsoft.com/office/powerpoint/2010/main" val="1882519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23</a:t>
            </a:fld>
            <a:endParaRPr lang="en-US" dirty="0"/>
          </a:p>
        </p:txBody>
      </p:sp>
    </p:spTree>
    <p:extLst>
      <p:ext uri="{BB962C8B-B14F-4D97-AF65-F5344CB8AC3E}">
        <p14:creationId xmlns:p14="http://schemas.microsoft.com/office/powerpoint/2010/main" val="1323997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6700" indent="-2067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07B8F03-BC93-4120-96CA-A36DF640BE24}" type="slidenum">
              <a:rPr lang="en-US" smtClean="0"/>
              <a:pPr/>
              <a:t>24</a:t>
            </a:fld>
            <a:endParaRPr lang="en-US" dirty="0"/>
          </a:p>
        </p:txBody>
      </p:sp>
    </p:spTree>
    <p:extLst>
      <p:ext uri="{BB962C8B-B14F-4D97-AF65-F5344CB8AC3E}">
        <p14:creationId xmlns:p14="http://schemas.microsoft.com/office/powerpoint/2010/main" val="420714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25</a:t>
            </a:fld>
            <a:endParaRPr lang="en-US" dirty="0"/>
          </a:p>
        </p:txBody>
      </p:sp>
    </p:spTree>
    <p:extLst>
      <p:ext uri="{BB962C8B-B14F-4D97-AF65-F5344CB8AC3E}">
        <p14:creationId xmlns:p14="http://schemas.microsoft.com/office/powerpoint/2010/main" val="728877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26</a:t>
            </a:fld>
            <a:endParaRPr lang="en-US" dirty="0"/>
          </a:p>
        </p:txBody>
      </p:sp>
    </p:spTree>
    <p:extLst>
      <p:ext uri="{BB962C8B-B14F-4D97-AF65-F5344CB8AC3E}">
        <p14:creationId xmlns:p14="http://schemas.microsoft.com/office/powerpoint/2010/main" val="1816338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https://youtu.be/Lfg4_fhrDKQ</a:t>
            </a:r>
            <a:endParaRPr lang="ar-SA" dirty="0" smtClean="0"/>
          </a:p>
          <a:p>
            <a:r>
              <a:rPr lang="ar-SA" dirty="0" smtClean="0"/>
              <a:t>شرح انشاء النموذج </a:t>
            </a:r>
          </a:p>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27</a:t>
            </a:fld>
            <a:endParaRPr lang="en-US" dirty="0"/>
          </a:p>
        </p:txBody>
      </p:sp>
    </p:spTree>
    <p:extLst>
      <p:ext uri="{BB962C8B-B14F-4D97-AF65-F5344CB8AC3E}">
        <p14:creationId xmlns:p14="http://schemas.microsoft.com/office/powerpoint/2010/main" val="1510163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585EA-7F30-47FF-9F68-8C7B5BDB9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326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29</a:t>
            </a:fld>
            <a:endParaRPr lang="en-US" dirty="0"/>
          </a:p>
        </p:txBody>
      </p:sp>
    </p:spTree>
    <p:extLst>
      <p:ext uri="{BB962C8B-B14F-4D97-AF65-F5344CB8AC3E}">
        <p14:creationId xmlns:p14="http://schemas.microsoft.com/office/powerpoint/2010/main" val="118817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585EA-7F30-47FF-9F68-8C7B5BDB9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007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585EA-7F30-47FF-9F68-8C7B5BDB9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295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ar-SA" dirty="0" smtClean="0"/>
              <a:t>نسخة </a:t>
            </a:r>
            <a:r>
              <a:rPr lang="en-US" dirty="0" smtClean="0"/>
              <a:t>Android - </a:t>
            </a:r>
            <a:r>
              <a:rPr lang="ar-SA" dirty="0" smtClean="0"/>
              <a:t>بديل تعليمي:</a:t>
            </a:r>
          </a:p>
          <a:p>
            <a:r>
              <a:rPr lang="en-US" dirty="0" smtClean="0"/>
              <a:t>https://play.google.com/store/apps/details?id=io.spck</a:t>
            </a:r>
          </a:p>
          <a:p>
            <a:endParaRPr lang="en-US" dirty="0" smtClean="0"/>
          </a:p>
          <a:p>
            <a:r>
              <a:rPr lang="en-US" dirty="0" smtClean="0"/>
              <a:t>📱 </a:t>
            </a:r>
            <a:r>
              <a:rPr lang="ar-SA" dirty="0" smtClean="0"/>
              <a:t>نسخة </a:t>
            </a:r>
            <a:r>
              <a:rPr lang="en-US" dirty="0" smtClean="0"/>
              <a:t>iOS - </a:t>
            </a:r>
            <a:r>
              <a:rPr lang="ar-SA" dirty="0" smtClean="0"/>
              <a:t>بديل تعليمي:</a:t>
            </a:r>
          </a:p>
          <a:p>
            <a:r>
              <a:rPr lang="en-US" dirty="0" smtClean="0"/>
              <a:t>https://apps.apple.com/us/app/spck-editor/id1507309511</a:t>
            </a:r>
          </a:p>
          <a:p>
            <a:endParaRPr lang="en-US" dirty="0" smtClean="0"/>
          </a:p>
          <a:p>
            <a:r>
              <a:rPr lang="ar-SA" dirty="0" smtClean="0"/>
              <a:t>الشرح</a:t>
            </a:r>
          </a:p>
          <a:p>
            <a:r>
              <a:rPr lang="en-US" dirty="0" smtClean="0"/>
              <a:t>https://youtu.be/MY7VQjdEVUc</a:t>
            </a:r>
          </a:p>
          <a:p>
            <a:endParaRPr lang="en-US" dirty="0" smtClean="0"/>
          </a:p>
          <a:p>
            <a:r>
              <a:rPr lang="ar-SA" dirty="0" smtClean="0"/>
              <a:t>اسم البرنامج: </a:t>
            </a:r>
            <a:r>
              <a:rPr lang="en-US" dirty="0" smtClean="0"/>
              <a:t>Visual Studio Code 💎Ⓜ️ </a:t>
            </a:r>
          </a:p>
          <a:p>
            <a:endParaRPr lang="en-US" dirty="0" smtClean="0"/>
          </a:p>
          <a:p>
            <a:r>
              <a:rPr lang="en-US" dirty="0" smtClean="0"/>
              <a:t>✳️ </a:t>
            </a:r>
            <a:r>
              <a:rPr lang="ar-SA" dirty="0" smtClean="0"/>
              <a:t>رابط </a:t>
            </a:r>
            <a:r>
              <a:rPr lang="en-US" dirty="0" smtClean="0"/>
              <a:t>Google Drive :</a:t>
            </a:r>
          </a:p>
          <a:p>
            <a:r>
              <a:rPr lang="en-US" dirty="0" smtClean="0"/>
              <a:t>https://drive.google.com/file/d/1YrIjtYInU0aHSrT1zaO34Z1MEWKp7dGt/view?usp=sharing</a:t>
            </a:r>
          </a:p>
          <a:p>
            <a:endParaRPr lang="en-US" dirty="0" smtClean="0"/>
          </a:p>
          <a:p>
            <a:r>
              <a:rPr lang="en-US" dirty="0" smtClean="0"/>
              <a:t>✴️ </a:t>
            </a:r>
            <a:r>
              <a:rPr lang="ar-SA" dirty="0" smtClean="0"/>
              <a:t>الروابط الرسمية:</a:t>
            </a:r>
          </a:p>
          <a:p>
            <a:endParaRPr lang="ar-SA" dirty="0" smtClean="0"/>
          </a:p>
          <a:p>
            <a:r>
              <a:rPr lang="en-US" dirty="0" smtClean="0"/>
              <a:t>💻 </a:t>
            </a:r>
            <a:r>
              <a:rPr lang="ar-SA" dirty="0" smtClean="0"/>
              <a:t>نسخة </a:t>
            </a:r>
            <a:r>
              <a:rPr lang="en-US" dirty="0" smtClean="0"/>
              <a:t>Windows:</a:t>
            </a:r>
          </a:p>
          <a:p>
            <a:r>
              <a:rPr lang="en-US" dirty="0" smtClean="0"/>
              <a:t>https://code.visualstudio.com/download</a:t>
            </a:r>
          </a:p>
          <a:p>
            <a:endParaRPr lang="en-US" dirty="0" smtClean="0"/>
          </a:p>
          <a:p>
            <a:r>
              <a:rPr lang="en-US" dirty="0" smtClean="0"/>
              <a:t>⭐️ </a:t>
            </a:r>
            <a:r>
              <a:rPr lang="ar-SA" dirty="0" smtClean="0"/>
              <a:t>بديل تعليمي 1 - موقع أونلاين:</a:t>
            </a:r>
          </a:p>
          <a:p>
            <a:r>
              <a:rPr lang="en-US" dirty="0" smtClean="0"/>
              <a:t>https://harmash.com/web-editor/?tutorial=html&amp;lesson=html-tags&amp;file=doctype</a:t>
            </a:r>
          </a:p>
          <a:p>
            <a:endParaRPr lang="en-US" dirty="0" smtClean="0"/>
          </a:p>
          <a:p>
            <a:r>
              <a:rPr lang="en-US" dirty="0" smtClean="0"/>
              <a:t>🌐 </a:t>
            </a:r>
            <a:r>
              <a:rPr lang="ar-SA" dirty="0" smtClean="0"/>
              <a:t>موقع اونلاين 2 - موقع أونلاين:</a:t>
            </a:r>
          </a:p>
          <a:p>
            <a:r>
              <a:rPr lang="en-US" dirty="0" smtClean="0"/>
              <a:t>https://vscode.dev/</a:t>
            </a:r>
          </a:p>
          <a:p>
            <a:endParaRPr lang="en-US" dirty="0" smtClean="0"/>
          </a:p>
          <a:p>
            <a:r>
              <a:rPr lang="en-US" dirty="0" smtClean="0"/>
              <a:t>📲 </a:t>
            </a:r>
            <a:r>
              <a:rPr lang="ar-SA" dirty="0" smtClean="0"/>
              <a:t>بديل تعليمي 3 - نسخة </a:t>
            </a:r>
            <a:r>
              <a:rPr lang="en-US" dirty="0" smtClean="0"/>
              <a:t>Android :</a:t>
            </a:r>
          </a:p>
          <a:p>
            <a:r>
              <a:rPr lang="en-US" dirty="0" smtClean="0"/>
              <a:t>https://play.google.com/store/apps/details?id=io.spck</a:t>
            </a:r>
          </a:p>
          <a:p>
            <a:endParaRPr lang="en-US" dirty="0" smtClean="0"/>
          </a:p>
          <a:p>
            <a:r>
              <a:rPr lang="en-US" dirty="0" smtClean="0"/>
              <a:t>📱 </a:t>
            </a:r>
            <a:r>
              <a:rPr lang="ar-SA" dirty="0" smtClean="0"/>
              <a:t>بديل تعليمي 4 - نسخة </a:t>
            </a:r>
            <a:r>
              <a:rPr lang="en-US" dirty="0" smtClean="0"/>
              <a:t>iOS:</a:t>
            </a:r>
          </a:p>
          <a:p>
            <a:r>
              <a:rPr lang="en-US" dirty="0" smtClean="0"/>
              <a:t>https://apps.apple.com/us/app/spck-editor/id1507309511</a:t>
            </a:r>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31</a:t>
            </a:fld>
            <a:endParaRPr lang="en-US" dirty="0"/>
          </a:p>
        </p:txBody>
      </p:sp>
    </p:spTree>
    <p:extLst>
      <p:ext uri="{BB962C8B-B14F-4D97-AF65-F5344CB8AC3E}">
        <p14:creationId xmlns:p14="http://schemas.microsoft.com/office/powerpoint/2010/main" val="1552753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32</a:t>
            </a:fld>
            <a:endParaRPr lang="en-US" dirty="0"/>
          </a:p>
        </p:txBody>
      </p:sp>
    </p:spTree>
    <p:extLst>
      <p:ext uri="{BB962C8B-B14F-4D97-AF65-F5344CB8AC3E}">
        <p14:creationId xmlns:p14="http://schemas.microsoft.com/office/powerpoint/2010/main" val="3557347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33</a:t>
            </a:fld>
            <a:endParaRPr lang="en-US" dirty="0"/>
          </a:p>
        </p:txBody>
      </p:sp>
    </p:spTree>
    <p:extLst>
      <p:ext uri="{BB962C8B-B14F-4D97-AF65-F5344CB8AC3E}">
        <p14:creationId xmlns:p14="http://schemas.microsoft.com/office/powerpoint/2010/main" val="1278105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585EA-7F30-47FF-9F68-8C7B5BDB9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57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5</a:t>
            </a:fld>
            <a:endParaRPr lang="en-US" dirty="0"/>
          </a:p>
        </p:txBody>
      </p:sp>
    </p:spTree>
    <p:extLst>
      <p:ext uri="{BB962C8B-B14F-4D97-AF65-F5344CB8AC3E}">
        <p14:creationId xmlns:p14="http://schemas.microsoft.com/office/powerpoint/2010/main" val="113002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585EA-7F30-47FF-9F68-8C7B5BDB9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6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7</a:t>
            </a:fld>
            <a:endParaRPr lang="en-US" dirty="0"/>
          </a:p>
        </p:txBody>
      </p:sp>
    </p:spTree>
    <p:extLst>
      <p:ext uri="{BB962C8B-B14F-4D97-AF65-F5344CB8AC3E}">
        <p14:creationId xmlns:p14="http://schemas.microsoft.com/office/powerpoint/2010/main" val="127684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1585EA-7F30-47FF-9F68-8C7B5BDB9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54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smtClean="0"/>
              <a:t>بالكتابة </a:t>
            </a:r>
            <a:r>
              <a:rPr lang="ar-SA" dirty="0" err="1" smtClean="0"/>
              <a:t>بالقوقل</a:t>
            </a:r>
            <a:r>
              <a:rPr lang="ar-SA" dirty="0" smtClean="0"/>
              <a:t> تحميل البرنامج </a:t>
            </a:r>
            <a:endParaRPr lang="en-US" dirty="0" smtClean="0"/>
          </a:p>
          <a:p>
            <a:r>
              <a:rPr lang="ar-SA" dirty="0" smtClean="0"/>
              <a:t>رابط </a:t>
            </a:r>
            <a:r>
              <a:rPr lang="en-US" dirty="0" smtClean="0"/>
              <a:t>Google Drive :</a:t>
            </a:r>
          </a:p>
          <a:p>
            <a:r>
              <a:rPr lang="en-US" dirty="0" smtClean="0"/>
              <a:t>https://drive.google.com/file/d/1YrIjtYInU0aHSrT1zaO34Z1MEWKp7dGt/view?usp=sharing</a:t>
            </a:r>
          </a:p>
          <a:p>
            <a:endParaRPr lang="en-US" dirty="0" smtClean="0"/>
          </a:p>
          <a:p>
            <a:r>
              <a:rPr lang="en-US" dirty="0" smtClean="0"/>
              <a:t>✴️ </a:t>
            </a:r>
            <a:r>
              <a:rPr lang="ar-SA" dirty="0" smtClean="0"/>
              <a:t>الروابط الرسمية:</a:t>
            </a:r>
          </a:p>
          <a:p>
            <a:endParaRPr lang="ar-SA" dirty="0" smtClean="0"/>
          </a:p>
          <a:p>
            <a:r>
              <a:rPr lang="en-US" dirty="0" smtClean="0"/>
              <a:t>💻 </a:t>
            </a:r>
            <a:r>
              <a:rPr lang="ar-SA" dirty="0" smtClean="0"/>
              <a:t>نسخة </a:t>
            </a:r>
            <a:r>
              <a:rPr lang="en-US" dirty="0" smtClean="0"/>
              <a:t>Windows:</a:t>
            </a:r>
          </a:p>
          <a:p>
            <a:r>
              <a:rPr lang="en-US" dirty="0" smtClean="0"/>
              <a:t>https://code.visualstudio.com/download</a:t>
            </a:r>
          </a:p>
          <a:p>
            <a:endParaRPr lang="en-US" dirty="0" smtClean="0"/>
          </a:p>
          <a:p>
            <a:r>
              <a:rPr lang="en-US" dirty="0" smtClean="0"/>
              <a:t>📲 </a:t>
            </a:r>
            <a:r>
              <a:rPr lang="ar-SA" dirty="0" smtClean="0"/>
              <a:t>نسخة </a:t>
            </a:r>
            <a:r>
              <a:rPr lang="en-US" dirty="0" smtClean="0"/>
              <a:t>Android - </a:t>
            </a:r>
            <a:r>
              <a:rPr lang="ar-SA" dirty="0" smtClean="0"/>
              <a:t>بديل تعليمي:</a:t>
            </a:r>
          </a:p>
          <a:p>
            <a:r>
              <a:rPr lang="en-US" dirty="0" smtClean="0"/>
              <a:t>https://play.google.com/store/apps/details?id=io.spck</a:t>
            </a:r>
          </a:p>
          <a:p>
            <a:endParaRPr lang="en-US" dirty="0" smtClean="0"/>
          </a:p>
          <a:p>
            <a:r>
              <a:rPr lang="en-US" dirty="0" smtClean="0"/>
              <a:t>📱 </a:t>
            </a:r>
            <a:r>
              <a:rPr lang="ar-SA" dirty="0" smtClean="0"/>
              <a:t>نسخة </a:t>
            </a:r>
            <a:r>
              <a:rPr lang="en-US" dirty="0" smtClean="0"/>
              <a:t>iOS - </a:t>
            </a:r>
            <a:r>
              <a:rPr lang="ar-SA" dirty="0" smtClean="0"/>
              <a:t>بديل تعليمي:</a:t>
            </a:r>
          </a:p>
          <a:p>
            <a:r>
              <a:rPr lang="en-US" dirty="0" smtClean="0"/>
              <a:t>https://apps.apple.com/us/app/spck-editor/id1507309511</a:t>
            </a:r>
            <a:endParaRPr lang="en-US" dirty="0"/>
          </a:p>
        </p:txBody>
      </p:sp>
      <p:sp>
        <p:nvSpPr>
          <p:cNvPr id="4" name="Slide Number Placeholder 3"/>
          <p:cNvSpPr>
            <a:spLocks noGrp="1"/>
          </p:cNvSpPr>
          <p:nvPr>
            <p:ph type="sldNum" sz="quarter" idx="10"/>
          </p:nvPr>
        </p:nvSpPr>
        <p:spPr/>
        <p:txBody>
          <a:bodyPr/>
          <a:lstStyle/>
          <a:p>
            <a:fld id="{FC1585EA-7F30-47FF-9F68-8C7B5BDB9D50}" type="slidenum">
              <a:rPr lang="en-US" smtClean="0"/>
              <a:t>9</a:t>
            </a:fld>
            <a:endParaRPr lang="en-US" dirty="0"/>
          </a:p>
        </p:txBody>
      </p:sp>
    </p:spTree>
    <p:extLst>
      <p:ext uri="{BB962C8B-B14F-4D97-AF65-F5344CB8AC3E}">
        <p14:creationId xmlns:p14="http://schemas.microsoft.com/office/powerpoint/2010/main" val="2419840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3E3C9E9F-AD4D-4254-B600-7E9E07D596F6}" type="datetimeFigureOut">
              <a:rPr lang="ar-SA" smtClean="0"/>
              <a:t>06/07/43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108104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3E3C9E9F-AD4D-4254-B600-7E9E07D596F6}" type="datetimeFigureOut">
              <a:rPr lang="ar-SA" smtClean="0"/>
              <a:t>06/07/43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4110113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3E3C9E9F-AD4D-4254-B600-7E9E07D596F6}" type="datetimeFigureOut">
              <a:rPr lang="ar-SA" smtClean="0"/>
              <a:t>06/07/43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277319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6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Picture Placeholder 13"/>
          <p:cNvSpPr>
            <a:spLocks noGrp="1"/>
          </p:cNvSpPr>
          <p:nvPr>
            <p:ph type="pic" sz="quarter" idx="10"/>
          </p:nvPr>
        </p:nvSpPr>
        <p:spPr>
          <a:xfrm>
            <a:off x="0" y="0"/>
            <a:ext cx="12192000" cy="6858000"/>
          </a:xfrm>
          <a:prstGeom prst="rect">
            <a:avLst/>
          </a:prstGeom>
          <a:pattFill prst="lgCheck">
            <a:fgClr>
              <a:schemeClr val="bg1">
                <a:lumMod val="85000"/>
              </a:schemeClr>
            </a:fgClr>
            <a:bgClr>
              <a:schemeClr val="bg1"/>
            </a:bgClr>
          </a:pattFill>
        </p:spPr>
        <p:txBody>
          <a:bodyPr anchor="ctr"/>
          <a:lstStyle>
            <a:lvl1pPr marL="0" indent="0" algn="ctr">
              <a:buNone/>
              <a:defRPr sz="3200" i="1" baseline="0">
                <a:solidFill>
                  <a:schemeClr val="bg1">
                    <a:lumMod val="65000"/>
                  </a:schemeClr>
                </a:solidFill>
              </a:defRPr>
            </a:lvl1pPr>
          </a:lstStyle>
          <a:p>
            <a:r>
              <a:rPr lang="en-US" dirty="0"/>
              <a:t>Click icon to add picture</a:t>
            </a:r>
          </a:p>
          <a:p>
            <a:endParaRPr lang="en-US" dirty="0"/>
          </a:p>
        </p:txBody>
      </p:sp>
      <p:sp>
        <p:nvSpPr>
          <p:cNvPr id="5" name="Title 1"/>
          <p:cNvSpPr txBox="1">
            <a:spLocks/>
          </p:cNvSpPr>
          <p:nvPr userDrawn="1"/>
        </p:nvSpPr>
        <p:spPr>
          <a:xfrm>
            <a:off x="495301" y="189526"/>
            <a:ext cx="11099801" cy="75622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endParaRPr lang="en-US" sz="3200" baseline="30000" dirty="0">
              <a:solidFill>
                <a:schemeClr val="tx1"/>
              </a:solidFill>
              <a:latin typeface="Georgia"/>
              <a:cs typeface="Roboto Condensed Bold"/>
            </a:endParaRPr>
          </a:p>
        </p:txBody>
      </p:sp>
    </p:spTree>
    <p:extLst>
      <p:ext uri="{BB962C8B-B14F-4D97-AF65-F5344CB8AC3E}">
        <p14:creationId xmlns:p14="http://schemas.microsoft.com/office/powerpoint/2010/main" val="66228186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side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9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9" name="Picture Placeholder 13"/>
          <p:cNvSpPr>
            <a:spLocks noGrp="1"/>
          </p:cNvSpPr>
          <p:nvPr>
            <p:ph type="pic" sz="quarter" idx="10"/>
          </p:nvPr>
        </p:nvSpPr>
        <p:spPr>
          <a:xfrm>
            <a:off x="0" y="0"/>
            <a:ext cx="4773386" cy="6858000"/>
          </a:xfrm>
          <a:prstGeom prst="rect">
            <a:avLst/>
          </a:prstGeom>
          <a:pattFill prst="lgCheck">
            <a:fgClr>
              <a:schemeClr val="bg1">
                <a:lumMod val="85000"/>
              </a:schemeClr>
            </a:fgClr>
            <a:bgClr>
              <a:schemeClr val="bg1"/>
            </a:bgClr>
          </a:pattFill>
        </p:spPr>
        <p:txBody>
          <a:bodyPr anchor="ctr"/>
          <a:lstStyle>
            <a:lvl1pPr marL="228600" indent="-228600" algn="ctr">
              <a:buNone/>
              <a:defRPr lang="en-US" sz="3200" i="1" baseline="0" dirty="0">
                <a:solidFill>
                  <a:schemeClr val="bg1">
                    <a:lumMod val="65000"/>
                  </a:schemeClr>
                </a:solidFill>
              </a:defRPr>
            </a:lvl1pPr>
          </a:lstStyle>
          <a:p>
            <a:r>
              <a:rPr lang="en-US" dirty="0"/>
              <a:t>Click icon to add picture</a:t>
            </a:r>
          </a:p>
          <a:p>
            <a:endParaRPr lang="en-US" dirty="0"/>
          </a:p>
        </p:txBody>
      </p:sp>
      <p:sp>
        <p:nvSpPr>
          <p:cNvPr id="21" name="Slide Number Placeholder 5"/>
          <p:cNvSpPr>
            <a:spLocks noGrp="1"/>
          </p:cNvSpPr>
          <p:nvPr>
            <p:ph type="sldNum" sz="quarter" idx="4"/>
          </p:nvPr>
        </p:nvSpPr>
        <p:spPr>
          <a:xfrm>
            <a:off x="11533122" y="6382206"/>
            <a:ext cx="358840" cy="215444"/>
          </a:xfrm>
          <a:prstGeom prst="rect">
            <a:avLst/>
          </a:prstGeom>
        </p:spPr>
        <p:txBody>
          <a:bodyPr vert="horz" lIns="0" tIns="0" rIns="0" bIns="0" rtlCol="0" anchor="ctr">
            <a:spAutoFit/>
          </a:bodyPr>
          <a:lstStyle>
            <a:lvl1pPr algn="l">
              <a:defRPr sz="1400" b="1">
                <a:solidFill>
                  <a:schemeClr val="accent1"/>
                </a:solidFill>
              </a:defRPr>
            </a:lvl1pPr>
          </a:lstStyle>
          <a:p>
            <a:fld id="{9EE92F51-9D7A-4895-B642-F19EBC2F5403}" type="slidenum">
              <a:rPr lang="en-US" smtClean="0"/>
              <a:pPr/>
              <a:t>‹#›</a:t>
            </a:fld>
            <a:endParaRPr lang="en-US" dirty="0"/>
          </a:p>
        </p:txBody>
      </p:sp>
      <p:sp>
        <p:nvSpPr>
          <p:cNvPr id="22" name="Rectangle 21"/>
          <p:cNvSpPr/>
          <p:nvPr userDrawn="1"/>
        </p:nvSpPr>
        <p:spPr>
          <a:xfrm>
            <a:off x="10946383" y="6382206"/>
            <a:ext cx="556243"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rPr>
              <a:t>SLIDE </a:t>
            </a:r>
            <a:r>
              <a:rPr lang="en-US" sz="1400" b="1" dirty="0">
                <a:solidFill>
                  <a:schemeClr val="accent1"/>
                </a:solidFill>
              </a:rPr>
              <a:t>/</a:t>
            </a:r>
          </a:p>
        </p:txBody>
      </p:sp>
    </p:spTree>
    <p:extLst>
      <p:ext uri="{BB962C8B-B14F-4D97-AF65-F5344CB8AC3E}">
        <p14:creationId xmlns:p14="http://schemas.microsoft.com/office/powerpoint/2010/main" val="366658382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ner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1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4" name="Picture Placeholder 13"/>
          <p:cNvSpPr>
            <a:spLocks noGrp="1"/>
          </p:cNvSpPr>
          <p:nvPr>
            <p:ph type="pic" sz="quarter" idx="10"/>
          </p:nvPr>
        </p:nvSpPr>
        <p:spPr>
          <a:xfrm>
            <a:off x="5477906" y="0"/>
            <a:ext cx="6714093" cy="4470400"/>
          </a:xfrm>
          <a:prstGeom prst="rect">
            <a:avLst/>
          </a:prstGeom>
          <a:pattFill prst="lgCheck">
            <a:fgClr>
              <a:schemeClr val="bg1">
                <a:lumMod val="85000"/>
              </a:schemeClr>
            </a:fgClr>
            <a:bgClr>
              <a:schemeClr val="bg1"/>
            </a:bgClr>
          </a:pattFill>
        </p:spPr>
        <p:txBody>
          <a:bodyPr anchor="ctr"/>
          <a:lstStyle>
            <a:lvl1pPr marL="0" indent="0" algn="ctr">
              <a:buNone/>
              <a:defRPr sz="4000" i="1" baseline="0">
                <a:solidFill>
                  <a:schemeClr val="bg1">
                    <a:lumMod val="65000"/>
                  </a:schemeClr>
                </a:solidFill>
              </a:defRPr>
            </a:lvl1pPr>
          </a:lstStyle>
          <a:p>
            <a:r>
              <a:rPr lang="en-US" dirty="0"/>
              <a:t>Click icon to add picture</a:t>
            </a:r>
          </a:p>
          <a:p>
            <a:endParaRPr lang="en-US" dirty="0"/>
          </a:p>
        </p:txBody>
      </p:sp>
      <p:sp>
        <p:nvSpPr>
          <p:cNvPr id="22"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defRPr>
            </a:lvl1pPr>
          </a:lstStyle>
          <a:p>
            <a:fld id="{9EE92F51-9D7A-4895-B642-F19EBC2F5403}" type="slidenum">
              <a:rPr lang="en-US" smtClean="0"/>
              <a:pPr/>
              <a:t>‹#›</a:t>
            </a:fld>
            <a:endParaRPr lang="en-US" dirty="0"/>
          </a:p>
        </p:txBody>
      </p:sp>
      <p:sp>
        <p:nvSpPr>
          <p:cNvPr id="23" name="Rectangle 22"/>
          <p:cNvSpPr/>
          <p:nvPr userDrawn="1"/>
        </p:nvSpPr>
        <p:spPr>
          <a:xfrm>
            <a:off x="300038" y="6382206"/>
            <a:ext cx="556243"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rPr>
              <a:t>SLIDE </a:t>
            </a:r>
            <a:r>
              <a:rPr lang="en-US" sz="1400" b="1" dirty="0">
                <a:solidFill>
                  <a:schemeClr val="accent1"/>
                </a:solidFill>
              </a:rPr>
              <a:t>/</a:t>
            </a:r>
          </a:p>
        </p:txBody>
      </p:sp>
      <p:sp>
        <p:nvSpPr>
          <p:cNvPr id="25" name="Content Placeholder 15"/>
          <p:cNvSpPr>
            <a:spLocks noGrp="1"/>
          </p:cNvSpPr>
          <p:nvPr>
            <p:ph sz="quarter" idx="14" hasCustomPrompt="1"/>
          </p:nvPr>
        </p:nvSpPr>
        <p:spPr>
          <a:xfrm>
            <a:off x="5330807" y="4722585"/>
            <a:ext cx="6561156" cy="923330"/>
          </a:xfrm>
          <a:prstGeom prst="rect">
            <a:avLst/>
          </a:prstGeom>
        </p:spPr>
        <p:txBody>
          <a:bodyPr wrap="square" lIns="0" tIns="0" rIns="0" bIns="0">
            <a:spAutoFit/>
          </a:bodyPr>
          <a:lstStyle>
            <a:lvl1pPr marL="0" indent="0" algn="l" defTabSz="848899" rtl="0" eaLnBrk="1" latinLnBrk="0" hangingPunct="1">
              <a:lnSpc>
                <a:spcPct val="100000"/>
              </a:lnSpc>
              <a:spcBef>
                <a:spcPct val="0"/>
              </a:spcBef>
              <a:buNone/>
              <a:defRPr lang="pl-PL" sz="6000" b="1" i="0" kern="1200" cap="all" spc="-30" baseline="0" dirty="0" smtClean="0">
                <a:solidFill>
                  <a:schemeClr val="tx1"/>
                </a:solidFill>
                <a:uFillTx/>
                <a:latin typeface="Source Sans Pro Black" panose="020B0803030403020204" pitchFamily="34" charset="-18"/>
                <a:ea typeface="+mj-ea"/>
                <a:cs typeface="+mj-cs"/>
              </a:defRPr>
            </a:lvl1pPr>
          </a:lstStyle>
          <a:p>
            <a:pPr marL="0" lvl="0" indent="0" algn="l" defTabSz="848899" rtl="0" eaLnBrk="1" latinLnBrk="0" hangingPunct="1">
              <a:lnSpc>
                <a:spcPct val="100000"/>
              </a:lnSpc>
              <a:spcBef>
                <a:spcPct val="0"/>
              </a:spcBef>
              <a:buFont typeface="Arial" panose="020B0604020202020204" pitchFamily="34" charset="0"/>
              <a:buNone/>
            </a:pPr>
            <a:r>
              <a:rPr lang="en-US" dirty="0"/>
              <a:t>Text</a:t>
            </a:r>
          </a:p>
        </p:txBody>
      </p:sp>
      <p:sp>
        <p:nvSpPr>
          <p:cNvPr id="26" name="Content Placeholder 15"/>
          <p:cNvSpPr>
            <a:spLocks noGrp="1"/>
          </p:cNvSpPr>
          <p:nvPr>
            <p:ph sz="quarter" idx="12" hasCustomPrompt="1"/>
          </p:nvPr>
        </p:nvSpPr>
        <p:spPr>
          <a:xfrm>
            <a:off x="5330807" y="5752957"/>
            <a:ext cx="6561784" cy="430887"/>
          </a:xfrm>
          <a:prstGeom prst="rect">
            <a:avLst/>
          </a:prstGeom>
        </p:spPr>
        <p:txBody>
          <a:bodyPr wrap="square" lIns="0" tIns="0" rIns="0" bIns="0">
            <a:spAutoFit/>
          </a:bodyPr>
          <a:lstStyle>
            <a:lvl1pPr marL="0" indent="0" algn="l" defTabSz="848899" rtl="0" eaLnBrk="1" latinLnBrk="0" hangingPunct="1">
              <a:lnSpc>
                <a:spcPct val="100000"/>
              </a:lnSpc>
              <a:spcBef>
                <a:spcPct val="0"/>
              </a:spcBef>
              <a:buNone/>
              <a:defRPr lang="pl-PL" sz="2800" b="0" i="0" kern="1200" spc="-30" baseline="0" dirty="0" smtClean="0">
                <a:solidFill>
                  <a:schemeClr val="tx1"/>
                </a:solidFill>
                <a:uFillTx/>
                <a:latin typeface="Source Sans Pro Light" panose="020B0403030403020204" pitchFamily="34" charset="-18"/>
                <a:ea typeface="+mj-ea"/>
                <a:cs typeface="+mj-cs"/>
              </a:defRPr>
            </a:lvl1pPr>
          </a:lstStyle>
          <a:p>
            <a:pPr lvl="0"/>
            <a:r>
              <a:rPr lang="en-US" dirty="0"/>
              <a:t>Your text </a:t>
            </a:r>
          </a:p>
        </p:txBody>
      </p:sp>
    </p:spTree>
    <p:extLst>
      <p:ext uri="{BB962C8B-B14F-4D97-AF65-F5344CB8AC3E}">
        <p14:creationId xmlns:p14="http://schemas.microsoft.com/office/powerpoint/2010/main" val="97233356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rner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3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p:cNvSpPr/>
          <p:nvPr userDrawn="1"/>
        </p:nvSpPr>
        <p:spPr>
          <a:xfrm>
            <a:off x="191912" y="0"/>
            <a:ext cx="358986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3781778" y="0"/>
            <a:ext cx="84102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defRPr>
            </a:lvl1pPr>
          </a:lstStyle>
          <a:p>
            <a:fld id="{9EE92F51-9D7A-4895-B642-F19EBC2F5403}" type="slidenum">
              <a:rPr lang="en-US" smtClean="0"/>
              <a:pPr/>
              <a:t>‹#›</a:t>
            </a:fld>
            <a:endParaRPr lang="en-US" dirty="0"/>
          </a:p>
        </p:txBody>
      </p:sp>
      <p:sp>
        <p:nvSpPr>
          <p:cNvPr id="8" name="Rectangle 7"/>
          <p:cNvSpPr/>
          <p:nvPr userDrawn="1"/>
        </p:nvSpPr>
        <p:spPr>
          <a:xfrm>
            <a:off x="300038" y="6382206"/>
            <a:ext cx="556243"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rPr>
              <a:t>SLIDE </a:t>
            </a:r>
            <a:r>
              <a:rPr lang="en-US" sz="1400" b="1" dirty="0">
                <a:solidFill>
                  <a:schemeClr val="accent1"/>
                </a:solidFill>
              </a:rPr>
              <a:t>/</a:t>
            </a:r>
          </a:p>
        </p:txBody>
      </p:sp>
    </p:spTree>
    <p:extLst>
      <p:ext uri="{BB962C8B-B14F-4D97-AF65-F5344CB8AC3E}">
        <p14:creationId xmlns:p14="http://schemas.microsoft.com/office/powerpoint/2010/main" val="350404900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rner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6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2"/>
          <p:cNvSpPr/>
          <p:nvPr userDrawn="1"/>
        </p:nvSpPr>
        <p:spPr>
          <a:xfrm flipH="1">
            <a:off x="8410222" y="0"/>
            <a:ext cx="358986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0"/>
            <a:ext cx="84102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a:spLocks noGrp="1"/>
          </p:cNvSpPr>
          <p:nvPr>
            <p:ph type="sldNum" sz="quarter" idx="4"/>
          </p:nvPr>
        </p:nvSpPr>
        <p:spPr>
          <a:xfrm flipH="1">
            <a:off x="11521834" y="6382206"/>
            <a:ext cx="358840" cy="215444"/>
          </a:xfrm>
          <a:prstGeom prst="rect">
            <a:avLst/>
          </a:prstGeom>
        </p:spPr>
        <p:txBody>
          <a:bodyPr vert="horz" lIns="0" tIns="0" rIns="0" bIns="0" rtlCol="0" anchor="ctr">
            <a:spAutoFit/>
          </a:bodyPr>
          <a:lstStyle>
            <a:lvl1pPr algn="l">
              <a:defRPr sz="1400" b="1">
                <a:solidFill>
                  <a:schemeClr val="accent1"/>
                </a:solidFill>
              </a:defRPr>
            </a:lvl1pPr>
          </a:lstStyle>
          <a:p>
            <a:fld id="{9EE92F51-9D7A-4895-B642-F19EBC2F5403}" type="slidenum">
              <a:rPr lang="en-US" smtClean="0"/>
              <a:pPr/>
              <a:t>‹#›</a:t>
            </a:fld>
            <a:endParaRPr lang="en-US" dirty="0"/>
          </a:p>
        </p:txBody>
      </p:sp>
      <p:sp>
        <p:nvSpPr>
          <p:cNvPr id="8" name="Rectangle 7"/>
          <p:cNvSpPr/>
          <p:nvPr userDrawn="1"/>
        </p:nvSpPr>
        <p:spPr>
          <a:xfrm flipH="1">
            <a:off x="10935095" y="6382206"/>
            <a:ext cx="556243"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rPr>
              <a:t>SLIDE </a:t>
            </a:r>
            <a:r>
              <a:rPr lang="en-US" sz="1400" b="1" dirty="0">
                <a:solidFill>
                  <a:schemeClr val="accent1"/>
                </a:solidFill>
              </a:rPr>
              <a:t>/</a:t>
            </a:r>
          </a:p>
        </p:txBody>
      </p:sp>
    </p:spTree>
    <p:extLst>
      <p:ext uri="{BB962C8B-B14F-4D97-AF65-F5344CB8AC3E}">
        <p14:creationId xmlns:p14="http://schemas.microsoft.com/office/powerpoint/2010/main" val="414656884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8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4" name="Picture Placeholder 13"/>
          <p:cNvSpPr>
            <a:spLocks noGrp="1"/>
          </p:cNvSpPr>
          <p:nvPr>
            <p:ph type="pic" sz="quarter" idx="10"/>
          </p:nvPr>
        </p:nvSpPr>
        <p:spPr>
          <a:xfrm>
            <a:off x="0" y="0"/>
            <a:ext cx="12192000" cy="6858000"/>
          </a:xfrm>
          <a:prstGeom prst="rect">
            <a:avLst/>
          </a:prstGeom>
          <a:pattFill prst="lgCheck">
            <a:fgClr>
              <a:schemeClr val="bg1">
                <a:lumMod val="85000"/>
              </a:schemeClr>
            </a:fgClr>
            <a:bgClr>
              <a:schemeClr val="bg1"/>
            </a:bgClr>
          </a:pattFill>
        </p:spPr>
        <p:txBody>
          <a:bodyPr anchor="ctr"/>
          <a:lstStyle>
            <a:lvl1pPr marL="0" indent="0" algn="ctr">
              <a:buNone/>
              <a:defRPr sz="4000" i="1" baseline="0">
                <a:solidFill>
                  <a:schemeClr val="bg1">
                    <a:lumMod val="65000"/>
                  </a:schemeClr>
                </a:solidFill>
              </a:defRPr>
            </a:lvl1pPr>
          </a:lstStyle>
          <a:p>
            <a:r>
              <a:rPr lang="en-US" dirty="0"/>
              <a:t>Click icon to add picture</a:t>
            </a:r>
          </a:p>
          <a:p>
            <a:endParaRPr lang="en-US" dirty="0"/>
          </a:p>
        </p:txBody>
      </p:sp>
      <p:sp>
        <p:nvSpPr>
          <p:cNvPr id="8"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defRPr>
            </a:lvl1pPr>
          </a:lstStyle>
          <a:p>
            <a:fld id="{9EE92F51-9D7A-4895-B642-F19EBC2F5403}" type="slidenum">
              <a:rPr lang="en-US" smtClean="0"/>
              <a:pPr/>
              <a:t>‹#›</a:t>
            </a:fld>
            <a:endParaRPr lang="en-US" dirty="0"/>
          </a:p>
        </p:txBody>
      </p:sp>
      <p:sp>
        <p:nvSpPr>
          <p:cNvPr id="9" name="Rectangle 8"/>
          <p:cNvSpPr/>
          <p:nvPr userDrawn="1"/>
        </p:nvSpPr>
        <p:spPr>
          <a:xfrm>
            <a:off x="300038" y="6382206"/>
            <a:ext cx="556243"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rPr>
              <a:t>SLIDE </a:t>
            </a:r>
            <a:r>
              <a:rPr lang="en-US" sz="1400" b="1" dirty="0">
                <a:solidFill>
                  <a:schemeClr val="accent1"/>
                </a:solidFill>
              </a:rPr>
              <a:t>/</a:t>
            </a:r>
          </a:p>
        </p:txBody>
      </p:sp>
    </p:spTree>
    <p:extLst>
      <p:ext uri="{BB962C8B-B14F-4D97-AF65-F5344CB8AC3E}">
        <p14:creationId xmlns:p14="http://schemas.microsoft.com/office/powerpoint/2010/main" val="240442346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1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4" name="Picture Placeholder 13"/>
          <p:cNvSpPr>
            <a:spLocks noGrp="1"/>
          </p:cNvSpPr>
          <p:nvPr>
            <p:ph type="pic" sz="quarter" idx="10"/>
          </p:nvPr>
        </p:nvSpPr>
        <p:spPr>
          <a:xfrm>
            <a:off x="0" y="0"/>
            <a:ext cx="12192000" cy="6858000"/>
          </a:xfrm>
          <a:prstGeom prst="rect">
            <a:avLst/>
          </a:prstGeom>
          <a:pattFill prst="lgCheck">
            <a:fgClr>
              <a:schemeClr val="bg1">
                <a:lumMod val="85000"/>
              </a:schemeClr>
            </a:fgClr>
            <a:bgClr>
              <a:schemeClr val="bg1"/>
            </a:bgClr>
          </a:pattFill>
        </p:spPr>
        <p:txBody>
          <a:bodyPr anchor="ctr"/>
          <a:lstStyle>
            <a:lvl1pPr marL="0" indent="0" algn="ctr">
              <a:buNone/>
              <a:defRPr sz="4000" i="1" baseline="0">
                <a:solidFill>
                  <a:schemeClr val="bg1">
                    <a:lumMod val="65000"/>
                  </a:schemeClr>
                </a:solidFill>
              </a:defRPr>
            </a:lvl1pPr>
          </a:lstStyle>
          <a:p>
            <a:r>
              <a:rPr lang="en-US" dirty="0"/>
              <a:t>Click icon to add picture</a:t>
            </a:r>
          </a:p>
          <a:p>
            <a:endParaRPr lang="en-US" dirty="0"/>
          </a:p>
        </p:txBody>
      </p:sp>
      <p:sp>
        <p:nvSpPr>
          <p:cNvPr id="8"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defRPr>
            </a:lvl1pPr>
          </a:lstStyle>
          <a:p>
            <a:fld id="{9EE92F51-9D7A-4895-B642-F19EBC2F5403}" type="slidenum">
              <a:rPr lang="en-US" smtClean="0"/>
              <a:pPr/>
              <a:t>‹#›</a:t>
            </a:fld>
            <a:endParaRPr lang="en-US" dirty="0"/>
          </a:p>
        </p:txBody>
      </p:sp>
      <p:sp>
        <p:nvSpPr>
          <p:cNvPr id="9" name="Rectangle 8"/>
          <p:cNvSpPr/>
          <p:nvPr userDrawn="1"/>
        </p:nvSpPr>
        <p:spPr>
          <a:xfrm>
            <a:off x="300038" y="6382206"/>
            <a:ext cx="556243"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rPr>
              <a:t>SLIDE </a:t>
            </a:r>
            <a:r>
              <a:rPr lang="en-US" sz="1400" b="1" dirty="0">
                <a:solidFill>
                  <a:schemeClr val="accent1"/>
                </a:solidFill>
              </a:rPr>
              <a:t>/</a:t>
            </a:r>
          </a:p>
        </p:txBody>
      </p:sp>
    </p:spTree>
    <p:extLst>
      <p:ext uri="{BB962C8B-B14F-4D97-AF65-F5344CB8AC3E}">
        <p14:creationId xmlns:p14="http://schemas.microsoft.com/office/powerpoint/2010/main" val="187484246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3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4" name="Picture Placeholder 13"/>
          <p:cNvSpPr>
            <a:spLocks noGrp="1"/>
          </p:cNvSpPr>
          <p:nvPr>
            <p:ph type="pic" sz="quarter" idx="10"/>
          </p:nvPr>
        </p:nvSpPr>
        <p:spPr>
          <a:xfrm>
            <a:off x="7344229" y="0"/>
            <a:ext cx="4847770" cy="6858000"/>
          </a:xfrm>
          <a:prstGeom prst="rect">
            <a:avLst/>
          </a:prstGeom>
          <a:pattFill prst="lgCheck">
            <a:fgClr>
              <a:schemeClr val="bg1">
                <a:lumMod val="85000"/>
              </a:schemeClr>
            </a:fgClr>
            <a:bgClr>
              <a:schemeClr val="bg1"/>
            </a:bgClr>
          </a:pattFill>
        </p:spPr>
        <p:txBody>
          <a:bodyPr anchor="ctr"/>
          <a:lstStyle>
            <a:lvl1pPr marL="0" indent="0" algn="ctr">
              <a:buNone/>
              <a:defRPr sz="3200" i="1" baseline="0">
                <a:solidFill>
                  <a:schemeClr val="bg1">
                    <a:lumMod val="65000"/>
                  </a:schemeClr>
                </a:solidFill>
              </a:defRPr>
            </a:lvl1pPr>
          </a:lstStyle>
          <a:p>
            <a:r>
              <a:rPr lang="en-US" dirty="0"/>
              <a:t>Click icon to add picture</a:t>
            </a:r>
          </a:p>
          <a:p>
            <a:endParaRPr lang="en-US" dirty="0"/>
          </a:p>
        </p:txBody>
      </p:sp>
      <p:sp>
        <p:nvSpPr>
          <p:cNvPr id="6"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defRPr>
            </a:lvl1pPr>
          </a:lstStyle>
          <a:p>
            <a:fld id="{9EE92F51-9D7A-4895-B642-F19EBC2F5403}" type="slidenum">
              <a:rPr lang="en-US" smtClean="0"/>
              <a:pPr/>
              <a:t>‹#›</a:t>
            </a:fld>
            <a:endParaRPr lang="en-US" dirty="0"/>
          </a:p>
        </p:txBody>
      </p:sp>
      <p:sp>
        <p:nvSpPr>
          <p:cNvPr id="7" name="Rectangle 6"/>
          <p:cNvSpPr/>
          <p:nvPr userDrawn="1"/>
        </p:nvSpPr>
        <p:spPr>
          <a:xfrm>
            <a:off x="300038" y="6382206"/>
            <a:ext cx="556243"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rPr>
              <a:t>SLIDE </a:t>
            </a:r>
            <a:r>
              <a:rPr lang="en-US" sz="1400" b="1" dirty="0">
                <a:solidFill>
                  <a:schemeClr val="accent1"/>
                </a:solidFill>
              </a:rPr>
              <a:t>/</a:t>
            </a:r>
          </a:p>
        </p:txBody>
      </p:sp>
    </p:spTree>
    <p:extLst>
      <p:ext uri="{BB962C8B-B14F-4D97-AF65-F5344CB8AC3E}">
        <p14:creationId xmlns:p14="http://schemas.microsoft.com/office/powerpoint/2010/main" val="281663704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3E3C9E9F-AD4D-4254-B600-7E9E07D596F6}" type="datetimeFigureOut">
              <a:rPr lang="ar-SA" smtClean="0"/>
              <a:t>06/07/43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4021338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 name="Picture Placeholder 13"/>
          <p:cNvSpPr>
            <a:spLocks noGrp="1"/>
          </p:cNvSpPr>
          <p:nvPr>
            <p:ph type="pic" sz="quarter" idx="10"/>
          </p:nvPr>
        </p:nvSpPr>
        <p:spPr>
          <a:xfrm>
            <a:off x="0" y="0"/>
            <a:ext cx="12192000" cy="6858000"/>
          </a:xfrm>
          <a:prstGeom prst="rect">
            <a:avLst/>
          </a:prstGeom>
          <a:pattFill prst="lgCheck">
            <a:fgClr>
              <a:schemeClr val="bg1">
                <a:lumMod val="85000"/>
              </a:schemeClr>
            </a:fgClr>
            <a:bgClr>
              <a:schemeClr val="bg1"/>
            </a:bgClr>
          </a:pattFill>
        </p:spPr>
        <p:txBody>
          <a:bodyPr anchor="ctr"/>
          <a:lstStyle>
            <a:lvl1pPr marL="0" indent="0" algn="ctr">
              <a:buNone/>
              <a:defRPr sz="4000" i="1" baseline="0">
                <a:solidFill>
                  <a:schemeClr val="bg1">
                    <a:lumMod val="65000"/>
                  </a:schemeClr>
                </a:solidFill>
              </a:defRPr>
            </a:lvl1pPr>
          </a:lstStyle>
          <a:p>
            <a:r>
              <a:rPr lang="en-US" dirty="0"/>
              <a:t>Click icon to add picture</a:t>
            </a:r>
          </a:p>
          <a:p>
            <a:endParaRPr lang="en-US" dirty="0"/>
          </a:p>
        </p:txBody>
      </p:sp>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5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Slide Number Placeholder 5"/>
          <p:cNvSpPr>
            <a:spLocks noGrp="1"/>
          </p:cNvSpPr>
          <p:nvPr>
            <p:ph type="sldNum" sz="quarter" idx="4"/>
          </p:nvPr>
        </p:nvSpPr>
        <p:spPr>
          <a:xfrm>
            <a:off x="886777" y="6382206"/>
            <a:ext cx="358840" cy="215444"/>
          </a:xfrm>
          <a:prstGeom prst="rect">
            <a:avLst/>
          </a:prstGeom>
        </p:spPr>
        <p:txBody>
          <a:bodyPr vert="horz" lIns="0" tIns="0" rIns="0" bIns="0" rtlCol="0" anchor="ctr">
            <a:spAutoFit/>
          </a:bodyPr>
          <a:lstStyle>
            <a:lvl1pPr algn="l">
              <a:defRPr sz="1400" b="1">
                <a:solidFill>
                  <a:schemeClr val="accent1"/>
                </a:solidFill>
              </a:defRPr>
            </a:lvl1pPr>
          </a:lstStyle>
          <a:p>
            <a:fld id="{9EE92F51-9D7A-4895-B642-F19EBC2F5403}" type="slidenum">
              <a:rPr lang="en-US" smtClean="0"/>
              <a:pPr/>
              <a:t>‹#›</a:t>
            </a:fld>
            <a:endParaRPr lang="en-US" dirty="0"/>
          </a:p>
        </p:txBody>
      </p:sp>
      <p:sp>
        <p:nvSpPr>
          <p:cNvPr id="9" name="Rectangle 8"/>
          <p:cNvSpPr/>
          <p:nvPr userDrawn="1"/>
        </p:nvSpPr>
        <p:spPr>
          <a:xfrm>
            <a:off x="300038" y="6382206"/>
            <a:ext cx="556243"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rPr>
              <a:t>SLIDE </a:t>
            </a:r>
            <a:r>
              <a:rPr lang="en-US" sz="1400" b="1" dirty="0">
                <a:solidFill>
                  <a:schemeClr val="accent1"/>
                </a:solidFill>
              </a:rPr>
              <a:t>/</a:t>
            </a:r>
          </a:p>
        </p:txBody>
      </p:sp>
    </p:spTree>
    <p:extLst>
      <p:ext uri="{BB962C8B-B14F-4D97-AF65-F5344CB8AC3E}">
        <p14:creationId xmlns:p14="http://schemas.microsoft.com/office/powerpoint/2010/main" val="390302973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S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3C9E9F-AD4D-4254-B600-7E9E07D596F6}" type="datetimeFigureOut">
              <a:rPr lang="ar-SA" smtClean="0"/>
              <a:t>06/07/43</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86965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3E3C9E9F-AD4D-4254-B600-7E9E07D596F6}" type="datetimeFigureOut">
              <a:rPr lang="ar-SA" smtClean="0"/>
              <a:t>06/07/43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438876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3E3C9E9F-AD4D-4254-B600-7E9E07D596F6}" type="datetimeFigureOut">
              <a:rPr lang="ar-SA" smtClean="0"/>
              <a:t>06/07/43</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520826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2"/>
          <p:cNvSpPr>
            <a:spLocks noGrp="1"/>
          </p:cNvSpPr>
          <p:nvPr>
            <p:ph type="dt" sz="half" idx="10"/>
          </p:nvPr>
        </p:nvSpPr>
        <p:spPr/>
        <p:txBody>
          <a:bodyPr/>
          <a:lstStyle/>
          <a:p>
            <a:fld id="{3E3C9E9F-AD4D-4254-B600-7E9E07D596F6}" type="datetimeFigureOut">
              <a:rPr lang="ar-SA" smtClean="0"/>
              <a:t>06/07/43</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1273513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C9E9F-AD4D-4254-B600-7E9E07D596F6}" type="datetimeFigureOut">
              <a:rPr lang="ar-SA" smtClean="0"/>
              <a:t>06/07/43</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308230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3C9E9F-AD4D-4254-B600-7E9E07D596F6}" type="datetimeFigureOut">
              <a:rPr lang="ar-SA" smtClean="0"/>
              <a:t>06/07/43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390270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3C9E9F-AD4D-4254-B600-7E9E07D596F6}" type="datetimeFigureOut">
              <a:rPr lang="ar-SA" smtClean="0"/>
              <a:t>06/07/43</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406F2ABA-27A1-4ABB-A39F-C7C91BDF9C08}" type="slidenum">
              <a:rPr lang="ar-SA" smtClean="0"/>
              <a:t>‹#›</a:t>
            </a:fld>
            <a:endParaRPr lang="ar-SA"/>
          </a:p>
        </p:txBody>
      </p:sp>
    </p:spTree>
    <p:extLst>
      <p:ext uri="{BB962C8B-B14F-4D97-AF65-F5344CB8AC3E}">
        <p14:creationId xmlns:p14="http://schemas.microsoft.com/office/powerpoint/2010/main" val="829688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vmlDrawing" Target="../drawings/vmlDrawing1.v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C9E9F-AD4D-4254-B600-7E9E07D596F6}" type="datetimeFigureOut">
              <a:rPr lang="ar-SA" smtClean="0"/>
              <a:t>06/07/43</a:t>
            </a:fld>
            <a:endParaRPr lang="ar-S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F2ABA-27A1-4ABB-A39F-C7C91BDF9C08}" type="slidenum">
              <a:rPr lang="ar-SA" smtClean="0"/>
              <a:t>‹#›</a:t>
            </a:fld>
            <a:endParaRPr lang="ar-SA"/>
          </a:p>
        </p:txBody>
      </p:sp>
    </p:spTree>
    <p:extLst>
      <p:ext uri="{BB962C8B-B14F-4D97-AF65-F5344CB8AC3E}">
        <p14:creationId xmlns:p14="http://schemas.microsoft.com/office/powerpoint/2010/main" val="1558700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2" name="think-cell Slide" r:id="rId13" imgW="270" imgH="270" progId="TCLayout.ActiveDocument.1">
                  <p:embed/>
                </p:oleObj>
              </mc:Choice>
              <mc:Fallback>
                <p:oleObj name="think-cell Slide" r:id="rId13" imgW="270" imgH="270" progId="TCLayout.ActiveDocument.1">
                  <p:embed/>
                  <p:pic>
                    <p:nvPicPr>
                      <p:cNvPr id="7" name="Object 6" hidden="1"/>
                      <p:cNvPicPr/>
                      <p:nvPr/>
                    </p:nvPicPr>
                    <p:blipFill>
                      <a:blip r:embed="rId14"/>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669411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4">
          <p15:clr>
            <a:srgbClr val="F26B43"/>
          </p15:clr>
        </p15:guide>
        <p15:guide id="2" pos="189">
          <p15:clr>
            <a:srgbClr val="F26B43"/>
          </p15:clr>
        </p15:guide>
        <p15:guide id="3" orient="horz" pos="4156">
          <p15:clr>
            <a:srgbClr val="F26B43"/>
          </p15:clr>
        </p15:guide>
        <p15:guide id="4" pos="749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tags" Target="../tags/tag20.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6.xml"/><Relationship Id="rId7" Type="http://schemas.openxmlformats.org/officeDocument/2006/relationships/image" Target="../media/image16.png"/><Relationship Id="rId2" Type="http://schemas.openxmlformats.org/officeDocument/2006/relationships/tags" Target="../tags/tag21.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tags" Target="../tags/tag22.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12.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jpeg"/><Relationship Id="rId2" Type="http://schemas.openxmlformats.org/officeDocument/2006/relationships/tags" Target="../tags/tag23.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jpeg"/><Relationship Id="rId2" Type="http://schemas.openxmlformats.org/officeDocument/2006/relationships/tags" Target="../tags/tag24.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1.png"/><Relationship Id="rId2" Type="http://schemas.openxmlformats.org/officeDocument/2006/relationships/tags" Target="../tags/tag25.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2.png"/><Relationship Id="rId2" Type="http://schemas.openxmlformats.org/officeDocument/2006/relationships/tags" Target="../tags/tag26.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jpeg"/><Relationship Id="rId2" Type="http://schemas.openxmlformats.org/officeDocument/2006/relationships/tags" Target="../tags/tag27.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3.png"/><Relationship Id="rId2" Type="http://schemas.openxmlformats.org/officeDocument/2006/relationships/tags" Target="../tags/tag28.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jpeg"/><Relationship Id="rId2" Type="http://schemas.openxmlformats.org/officeDocument/2006/relationships/tags" Target="../tags/tag29.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3.jpeg"/><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6.xml"/><Relationship Id="rId7" Type="http://schemas.openxmlformats.org/officeDocument/2006/relationships/image" Target="../media/image24.png"/><Relationship Id="rId2" Type="http://schemas.openxmlformats.org/officeDocument/2006/relationships/tags" Target="../tags/tag30.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6.png"/><Relationship Id="rId2" Type="http://schemas.openxmlformats.org/officeDocument/2006/relationships/tags" Target="../tags/tag31.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6.xml"/><Relationship Id="rId7" Type="http://schemas.openxmlformats.org/officeDocument/2006/relationships/image" Target="../media/image27.png"/><Relationship Id="rId2" Type="http://schemas.openxmlformats.org/officeDocument/2006/relationships/tags" Target="../tags/tag32.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6.xml"/><Relationship Id="rId7" Type="http://schemas.openxmlformats.org/officeDocument/2006/relationships/image" Target="../media/image29.png"/><Relationship Id="rId2" Type="http://schemas.openxmlformats.org/officeDocument/2006/relationships/tags" Target="../tags/tag33.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jpeg"/><Relationship Id="rId2" Type="http://schemas.openxmlformats.org/officeDocument/2006/relationships/tags" Target="../tags/tag34.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1.png"/><Relationship Id="rId2" Type="http://schemas.openxmlformats.org/officeDocument/2006/relationships/tags" Target="../tags/tag35.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6.xml"/><Relationship Id="rId7" Type="http://schemas.openxmlformats.org/officeDocument/2006/relationships/image" Target="../media/image32.png"/><Relationship Id="rId2" Type="http://schemas.openxmlformats.org/officeDocument/2006/relationships/tags" Target="../tags/tag36.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tags" Target="../tags/tag37.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14.bin"/><Relationship Id="rId10" Type="http://schemas.openxmlformats.org/officeDocument/2006/relationships/image" Target="../media/image15.png"/><Relationship Id="rId4" Type="http://schemas.openxmlformats.org/officeDocument/2006/relationships/notesSlide" Target="../notesSlides/notesSlide27.xml"/><Relationship Id="rId9" Type="http://schemas.openxmlformats.org/officeDocument/2006/relationships/hyperlink" Target="https://youtu.be/Lfg4_fhrDKQ"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tags" Target="../tags/tag38.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6.xml"/><Relationship Id="rId7" Type="http://schemas.openxmlformats.org/officeDocument/2006/relationships/image" Target="../media/image34.png"/><Relationship Id="rId2" Type="http://schemas.openxmlformats.org/officeDocument/2006/relationships/tags" Target="../tags/tag39.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3.jpeg"/><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tags" Target="../tags/tag40.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6.xml"/><Relationship Id="rId7" Type="http://schemas.openxmlformats.org/officeDocument/2006/relationships/image" Target="../media/image14.png"/><Relationship Id="rId2" Type="http://schemas.openxmlformats.org/officeDocument/2006/relationships/tags" Target="../tags/tag41.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6.png"/><Relationship Id="rId2" Type="http://schemas.openxmlformats.org/officeDocument/2006/relationships/tags" Target="../tags/tag42.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6.xml"/><Relationship Id="rId7" Type="http://schemas.openxmlformats.org/officeDocument/2006/relationships/image" Target="../media/image36.png"/><Relationship Id="rId2" Type="http://schemas.openxmlformats.org/officeDocument/2006/relationships/tags" Target="../tags/tag43.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7.png"/><Relationship Id="rId2" Type="http://schemas.openxmlformats.org/officeDocument/2006/relationships/tags" Target="../tags/tag17.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jpeg"/><Relationship Id="rId2" Type="http://schemas.openxmlformats.org/officeDocument/2006/relationships/tags" Target="../tags/tag18.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image" Target="../media/image1.emf"/><Relationship Id="rId11" Type="http://schemas.openxmlformats.org/officeDocument/2006/relationships/image" Target="../media/image12.png"/><Relationship Id="rId5" Type="http://schemas.openxmlformats.org/officeDocument/2006/relationships/oleObject" Target="../embeddings/oleObject15.bin"/><Relationship Id="rId10"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82" name="think-cell Slide" r:id="rId5" imgW="270" imgH="270" progId="TCLayout.ActiveDocument.1">
                  <p:embed/>
                </p:oleObj>
              </mc:Choice>
              <mc:Fallback>
                <p:oleObj name="think-cell Slide" r:id="rId5" imgW="270" imgH="270" progId="TCLayout.ActiveDocument.1">
                  <p:embed/>
                  <p:pic>
                    <p:nvPicPr>
                      <p:cNvPr id="14" name="Object 13"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6"/>
          <p:cNvPicPr>
            <a:picLocks noGrp="1" noChangeAspect="1"/>
          </p:cNvPicPr>
          <p:nvPr>
            <p:ph type="pic" sz="quarter" idx="10"/>
          </p:nvPr>
        </p:nvPicPr>
        <p:blipFill rotWithShape="1">
          <a:blip r:embed="rId7" cstate="print">
            <a:extLst>
              <a:ext uri="{28A0092B-C50C-407E-A947-70E740481C1C}">
                <a14:useLocalDpi xmlns:a14="http://schemas.microsoft.com/office/drawing/2010/main"/>
              </a:ext>
            </a:extLst>
          </a:blip>
          <a:srcRect l="354" t="12192" r="354" b="4034"/>
          <a:stretch/>
        </p:blipFill>
        <p:spPr/>
      </p:pic>
      <p:sp>
        <p:nvSpPr>
          <p:cNvPr id="24" name="Rectangle 23"/>
          <p:cNvSpPr/>
          <p:nvPr/>
        </p:nvSpPr>
        <p:spPr>
          <a:xfrm flipH="1">
            <a:off x="0" y="-8549"/>
            <a:ext cx="4813310" cy="686654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3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5" name="Rectangle 24"/>
          <p:cNvSpPr/>
          <p:nvPr/>
        </p:nvSpPr>
        <p:spPr>
          <a:xfrm flipH="1">
            <a:off x="405234" y="3260631"/>
            <a:ext cx="4243980" cy="1354217"/>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400" b="0" i="0" u="none" strike="noStrike" kern="1200" cap="none" spc="0" normalizeH="0" baseline="0" noProof="0" dirty="0" smtClean="0">
                <a:ln>
                  <a:noFill/>
                </a:ln>
                <a:solidFill>
                  <a:srgbClr val="FFC000"/>
                </a:solidFill>
                <a:effectLst/>
                <a:uLnTx/>
                <a:uFillTx/>
                <a:latin typeface="A Jannat LT" panose="01000000000000000000" pitchFamily="2" charset="-78"/>
                <a:ea typeface="+mn-ea"/>
                <a:cs typeface="A Jannat LT" panose="01000000000000000000" pitchFamily="2" charset="-78"/>
              </a:rPr>
              <a:t>مراجعة الدرس السابق </a:t>
            </a:r>
            <a:endParaRPr kumimoji="0" lang="ko-KR" altLang="en-US" sz="4400" b="1" i="0" u="none" strike="noStrike" kern="1200" cap="none" spc="0" normalizeH="0" baseline="0" noProof="0" dirty="0">
              <a:ln>
                <a:noFill/>
              </a:ln>
              <a:solidFill>
                <a:srgbClr val="FFC000"/>
              </a:solidFill>
              <a:effectLst/>
              <a:uLnTx/>
              <a:uFillTx/>
              <a:latin typeface="A Jannat LT" panose="01000000000000000000" pitchFamily="2" charset="-78"/>
              <a:ea typeface="+mn-ea"/>
              <a:cs typeface="A Jannat LT" panose="01000000000000000000" pitchFamily="2" charset="-78"/>
            </a:endParaRPr>
          </a:p>
        </p:txBody>
      </p:sp>
      <p:sp>
        <p:nvSpPr>
          <p:cNvPr id="59" name="Rectangle 58"/>
          <p:cNvSpPr/>
          <p:nvPr/>
        </p:nvSpPr>
        <p:spPr>
          <a:xfrm>
            <a:off x="365794" y="326495"/>
            <a:ext cx="5258752" cy="5886943"/>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cxnSp>
        <p:nvCxnSpPr>
          <p:cNvPr id="19" name="Straight Connector 18"/>
          <p:cNvCxnSpPr/>
          <p:nvPr/>
        </p:nvCxnSpPr>
        <p:spPr>
          <a:xfrm>
            <a:off x="3553143" y="1503563"/>
            <a:ext cx="72778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566223" y="1984881"/>
            <a:ext cx="2876544" cy="2876544"/>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3" name="Oval 32"/>
          <p:cNvSpPr/>
          <p:nvPr/>
        </p:nvSpPr>
        <p:spPr>
          <a:xfrm>
            <a:off x="7521610" y="1940268"/>
            <a:ext cx="2965768" cy="2965768"/>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0" name="Oval 29"/>
          <p:cNvSpPr/>
          <p:nvPr/>
        </p:nvSpPr>
        <p:spPr>
          <a:xfrm>
            <a:off x="7396887" y="2379990"/>
            <a:ext cx="666045" cy="66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4" name="Oval 33"/>
          <p:cNvSpPr/>
          <p:nvPr/>
        </p:nvSpPr>
        <p:spPr>
          <a:xfrm>
            <a:off x="7339912" y="3203019"/>
            <a:ext cx="384884" cy="3848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5" name="Oval 34"/>
          <p:cNvSpPr/>
          <p:nvPr/>
        </p:nvSpPr>
        <p:spPr>
          <a:xfrm>
            <a:off x="7944038" y="2116156"/>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6" name="Oval 35"/>
          <p:cNvSpPr/>
          <p:nvPr/>
        </p:nvSpPr>
        <p:spPr>
          <a:xfrm>
            <a:off x="9781393" y="4242129"/>
            <a:ext cx="474373" cy="474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Oval 36"/>
          <p:cNvSpPr/>
          <p:nvPr/>
        </p:nvSpPr>
        <p:spPr>
          <a:xfrm>
            <a:off x="10169141" y="4011741"/>
            <a:ext cx="278538" cy="2785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8" name="Oval 37"/>
          <p:cNvSpPr/>
          <p:nvPr/>
        </p:nvSpPr>
        <p:spPr>
          <a:xfrm>
            <a:off x="9632542" y="2064962"/>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9" name="Oval 38"/>
          <p:cNvSpPr/>
          <p:nvPr/>
        </p:nvSpPr>
        <p:spPr>
          <a:xfrm>
            <a:off x="9958065" y="2297680"/>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0" name="Oval 39"/>
          <p:cNvSpPr/>
          <p:nvPr/>
        </p:nvSpPr>
        <p:spPr>
          <a:xfrm>
            <a:off x="8159429" y="4589036"/>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1" name="Oval 40"/>
          <p:cNvSpPr/>
          <p:nvPr/>
        </p:nvSpPr>
        <p:spPr>
          <a:xfrm>
            <a:off x="8357684" y="4512788"/>
            <a:ext cx="658099" cy="658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13"/>
          <p:cNvSpPr>
            <a:spLocks noEditPoints="1"/>
          </p:cNvSpPr>
          <p:nvPr/>
        </p:nvSpPr>
        <p:spPr bwMode="auto">
          <a:xfrm>
            <a:off x="3988167" y="5269688"/>
            <a:ext cx="687257" cy="776288"/>
          </a:xfrm>
          <a:custGeom>
            <a:avLst/>
            <a:gdLst>
              <a:gd name="T0" fmla="*/ 435 w 1487"/>
              <a:gd name="T1" fmla="*/ 1680 h 1680"/>
              <a:gd name="T2" fmla="*/ 346 w 1487"/>
              <a:gd name="T3" fmla="*/ 1283 h 1680"/>
              <a:gd name="T4" fmla="*/ 627 w 1487"/>
              <a:gd name="T5" fmla="*/ 1194 h 1680"/>
              <a:gd name="T6" fmla="*/ 654 w 1487"/>
              <a:gd name="T7" fmla="*/ 1074 h 1680"/>
              <a:gd name="T8" fmla="*/ 299 w 1487"/>
              <a:gd name="T9" fmla="*/ 672 h 1680"/>
              <a:gd name="T10" fmla="*/ 66 w 1487"/>
              <a:gd name="T11" fmla="*/ 441 h 1680"/>
              <a:gd name="T12" fmla="*/ 252 w 1487"/>
              <a:gd name="T13" fmla="*/ 0 h 1680"/>
              <a:gd name="T14" fmla="*/ 979 w 1487"/>
              <a:gd name="T15" fmla="*/ 14 h 1680"/>
              <a:gd name="T16" fmla="*/ 252 w 1487"/>
              <a:gd name="T17" fmla="*/ 28 h 1680"/>
              <a:gd name="T18" fmla="*/ 90 w 1487"/>
              <a:gd name="T19" fmla="*/ 426 h 1680"/>
              <a:gd name="T20" fmla="*/ 327 w 1487"/>
              <a:gd name="T21" fmla="*/ 668 h 1680"/>
              <a:gd name="T22" fmla="*/ 682 w 1487"/>
              <a:gd name="T23" fmla="*/ 1074 h 1680"/>
              <a:gd name="T24" fmla="*/ 627 w 1487"/>
              <a:gd name="T25" fmla="*/ 1222 h 1680"/>
              <a:gd name="T26" fmla="*/ 374 w 1487"/>
              <a:gd name="T27" fmla="*/ 1283 h 1680"/>
              <a:gd name="T28" fmla="*/ 435 w 1487"/>
              <a:gd name="T29" fmla="*/ 1652 h 1680"/>
              <a:gd name="T30" fmla="*/ 1113 w 1487"/>
              <a:gd name="T31" fmla="*/ 1591 h 1680"/>
              <a:gd name="T32" fmla="*/ 1051 w 1487"/>
              <a:gd name="T33" fmla="*/ 1222 h 1680"/>
              <a:gd name="T34" fmla="*/ 804 w 1487"/>
              <a:gd name="T35" fmla="*/ 1167 h 1680"/>
              <a:gd name="T36" fmla="*/ 845 w 1487"/>
              <a:gd name="T37" fmla="*/ 1024 h 1680"/>
              <a:gd name="T38" fmla="*/ 1005 w 1487"/>
              <a:gd name="T39" fmla="*/ 963 h 1680"/>
              <a:gd name="T40" fmla="*/ 851 w 1487"/>
              <a:gd name="T41" fmla="*/ 1051 h 1680"/>
              <a:gd name="T42" fmla="*/ 832 w 1487"/>
              <a:gd name="T43" fmla="*/ 1167 h 1680"/>
              <a:gd name="T44" fmla="*/ 1051 w 1487"/>
              <a:gd name="T45" fmla="*/ 1194 h 1680"/>
              <a:gd name="T46" fmla="*/ 1141 w 1487"/>
              <a:gd name="T47" fmla="*/ 1591 h 1680"/>
              <a:gd name="T48" fmla="*/ 1109 w 1487"/>
              <a:gd name="T49" fmla="*/ 864 h 1680"/>
              <a:gd name="T50" fmla="*/ 1097 w 1487"/>
              <a:gd name="T51" fmla="*/ 842 h 1680"/>
              <a:gd name="T52" fmla="*/ 1140 w 1487"/>
              <a:gd name="T53" fmla="*/ 793 h 1680"/>
              <a:gd name="T54" fmla="*/ 1121 w 1487"/>
              <a:gd name="T55" fmla="*/ 857 h 1680"/>
              <a:gd name="T56" fmla="*/ 1160 w 1487"/>
              <a:gd name="T57" fmla="*/ 754 h 1680"/>
              <a:gd name="T58" fmla="*/ 1146 w 1487"/>
              <a:gd name="T59" fmla="*/ 736 h 1680"/>
              <a:gd name="T60" fmla="*/ 1192 w 1487"/>
              <a:gd name="T61" fmla="*/ 618 h 1680"/>
              <a:gd name="T62" fmla="*/ 1442 w 1487"/>
              <a:gd name="T63" fmla="*/ 197 h 1680"/>
              <a:gd name="T64" fmla="*/ 1235 w 1487"/>
              <a:gd name="T65" fmla="*/ 28 h 1680"/>
              <a:gd name="T66" fmla="*/ 1235 w 1487"/>
              <a:gd name="T67" fmla="*/ 0 h 1680"/>
              <a:gd name="T68" fmla="*/ 1469 w 1487"/>
              <a:gd name="T69" fmla="*/ 190 h 1680"/>
              <a:gd name="T70" fmla="*/ 1207 w 1487"/>
              <a:gd name="T71" fmla="*/ 642 h 1680"/>
              <a:gd name="T72" fmla="*/ 1173 w 1487"/>
              <a:gd name="T73" fmla="*/ 744 h 1680"/>
              <a:gd name="T74" fmla="*/ 285 w 1487"/>
              <a:gd name="T75" fmla="*/ 450 h 1680"/>
              <a:gd name="T76" fmla="*/ 163 w 1487"/>
              <a:gd name="T77" fmla="*/ 227 h 1680"/>
              <a:gd name="T78" fmla="*/ 252 w 1487"/>
              <a:gd name="T79" fmla="*/ 150 h 1680"/>
              <a:gd name="T80" fmla="*/ 323 w 1487"/>
              <a:gd name="T81" fmla="*/ 412 h 1680"/>
              <a:gd name="T82" fmla="*/ 285 w 1487"/>
              <a:gd name="T83" fmla="*/ 450 h 1680"/>
              <a:gd name="T84" fmla="*/ 278 w 1487"/>
              <a:gd name="T85" fmla="*/ 419 h 1680"/>
              <a:gd name="T86" fmla="*/ 295 w 1487"/>
              <a:gd name="T87" fmla="*/ 412 h 1680"/>
              <a:gd name="T88" fmla="*/ 252 w 1487"/>
              <a:gd name="T89" fmla="*/ 178 h 1680"/>
              <a:gd name="T90" fmla="*/ 1202 w 1487"/>
              <a:gd name="T91" fmla="*/ 449 h 1680"/>
              <a:gd name="T92" fmla="*/ 1164 w 1487"/>
              <a:gd name="T93" fmla="*/ 411 h 1680"/>
              <a:gd name="T94" fmla="*/ 1235 w 1487"/>
              <a:gd name="T95" fmla="*/ 150 h 1680"/>
              <a:gd name="T96" fmla="*/ 1228 w 1487"/>
              <a:gd name="T97" fmla="*/ 439 h 1680"/>
              <a:gd name="T98" fmla="*/ 1192 w 1487"/>
              <a:gd name="T99" fmla="*/ 178 h 1680"/>
              <a:gd name="T100" fmla="*/ 1198 w 1487"/>
              <a:gd name="T101" fmla="*/ 420 h 1680"/>
              <a:gd name="T102" fmla="*/ 1296 w 1487"/>
              <a:gd name="T103" fmla="*/ 234 h 1680"/>
              <a:gd name="T104" fmla="*/ 1192 w 1487"/>
              <a:gd name="T105" fmla="*/ 178 h 1680"/>
              <a:gd name="T106" fmla="*/ 1055 w 1487"/>
              <a:gd name="T107" fmla="*/ 28 h 1680"/>
              <a:gd name="T108" fmla="*/ 1055 w 1487"/>
              <a:gd name="T109" fmla="*/ 0 h 1680"/>
              <a:gd name="T110" fmla="*/ 1179 w 1487"/>
              <a:gd name="T111" fmla="*/ 14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7" h="1680">
                <a:moveTo>
                  <a:pt x="1051" y="1680"/>
                </a:moveTo>
                <a:cubicBezTo>
                  <a:pt x="435" y="1680"/>
                  <a:pt x="435" y="1680"/>
                  <a:pt x="435" y="1680"/>
                </a:cubicBezTo>
                <a:cubicBezTo>
                  <a:pt x="386" y="1680"/>
                  <a:pt x="346" y="1640"/>
                  <a:pt x="346" y="1591"/>
                </a:cubicBezTo>
                <a:cubicBezTo>
                  <a:pt x="346" y="1283"/>
                  <a:pt x="346" y="1283"/>
                  <a:pt x="346" y="1283"/>
                </a:cubicBezTo>
                <a:cubicBezTo>
                  <a:pt x="346" y="1234"/>
                  <a:pt x="386" y="1194"/>
                  <a:pt x="435" y="1194"/>
                </a:cubicBezTo>
                <a:cubicBezTo>
                  <a:pt x="627" y="1194"/>
                  <a:pt x="627" y="1194"/>
                  <a:pt x="627" y="1194"/>
                </a:cubicBezTo>
                <a:cubicBezTo>
                  <a:pt x="642" y="1194"/>
                  <a:pt x="654" y="1182"/>
                  <a:pt x="654" y="1167"/>
                </a:cubicBezTo>
                <a:cubicBezTo>
                  <a:pt x="654" y="1074"/>
                  <a:pt x="654" y="1074"/>
                  <a:pt x="654" y="1074"/>
                </a:cubicBezTo>
                <a:cubicBezTo>
                  <a:pt x="654" y="1063"/>
                  <a:pt x="647" y="1053"/>
                  <a:pt x="635" y="1051"/>
                </a:cubicBezTo>
                <a:cubicBezTo>
                  <a:pt x="457" y="1006"/>
                  <a:pt x="322" y="854"/>
                  <a:pt x="299" y="672"/>
                </a:cubicBezTo>
                <a:cubicBezTo>
                  <a:pt x="298" y="660"/>
                  <a:pt x="291" y="649"/>
                  <a:pt x="280" y="643"/>
                </a:cubicBezTo>
                <a:cubicBezTo>
                  <a:pt x="184" y="582"/>
                  <a:pt x="111" y="514"/>
                  <a:pt x="66" y="441"/>
                </a:cubicBezTo>
                <a:cubicBezTo>
                  <a:pt x="0" y="336"/>
                  <a:pt x="4" y="247"/>
                  <a:pt x="18" y="190"/>
                </a:cubicBezTo>
                <a:cubicBezTo>
                  <a:pt x="47" y="78"/>
                  <a:pt x="143" y="0"/>
                  <a:pt x="252" y="0"/>
                </a:cubicBezTo>
                <a:cubicBezTo>
                  <a:pt x="965" y="0"/>
                  <a:pt x="965" y="0"/>
                  <a:pt x="965" y="0"/>
                </a:cubicBezTo>
                <a:cubicBezTo>
                  <a:pt x="973" y="0"/>
                  <a:pt x="979" y="6"/>
                  <a:pt x="979" y="14"/>
                </a:cubicBezTo>
                <a:cubicBezTo>
                  <a:pt x="979" y="22"/>
                  <a:pt x="973" y="28"/>
                  <a:pt x="965" y="28"/>
                </a:cubicBezTo>
                <a:cubicBezTo>
                  <a:pt x="252" y="28"/>
                  <a:pt x="252" y="28"/>
                  <a:pt x="252" y="28"/>
                </a:cubicBezTo>
                <a:cubicBezTo>
                  <a:pt x="156" y="28"/>
                  <a:pt x="71" y="98"/>
                  <a:pt x="45" y="197"/>
                </a:cubicBezTo>
                <a:cubicBezTo>
                  <a:pt x="32" y="248"/>
                  <a:pt x="29" y="330"/>
                  <a:pt x="90" y="426"/>
                </a:cubicBezTo>
                <a:cubicBezTo>
                  <a:pt x="133" y="495"/>
                  <a:pt x="202" y="560"/>
                  <a:pt x="295" y="619"/>
                </a:cubicBezTo>
                <a:cubicBezTo>
                  <a:pt x="313" y="630"/>
                  <a:pt x="324" y="648"/>
                  <a:pt x="327" y="668"/>
                </a:cubicBezTo>
                <a:cubicBezTo>
                  <a:pt x="348" y="839"/>
                  <a:pt x="475" y="982"/>
                  <a:pt x="642" y="1023"/>
                </a:cubicBezTo>
                <a:cubicBezTo>
                  <a:pt x="666" y="1029"/>
                  <a:pt x="682" y="1050"/>
                  <a:pt x="682" y="1074"/>
                </a:cubicBezTo>
                <a:cubicBezTo>
                  <a:pt x="682" y="1167"/>
                  <a:pt x="682" y="1167"/>
                  <a:pt x="682" y="1167"/>
                </a:cubicBezTo>
                <a:cubicBezTo>
                  <a:pt x="682" y="1197"/>
                  <a:pt x="658" y="1222"/>
                  <a:pt x="627" y="1222"/>
                </a:cubicBezTo>
                <a:cubicBezTo>
                  <a:pt x="435" y="1222"/>
                  <a:pt x="435" y="1222"/>
                  <a:pt x="435" y="1222"/>
                </a:cubicBezTo>
                <a:cubicBezTo>
                  <a:pt x="402" y="1222"/>
                  <a:pt x="374" y="1249"/>
                  <a:pt x="374" y="1283"/>
                </a:cubicBezTo>
                <a:cubicBezTo>
                  <a:pt x="374" y="1591"/>
                  <a:pt x="374" y="1591"/>
                  <a:pt x="374" y="1591"/>
                </a:cubicBezTo>
                <a:cubicBezTo>
                  <a:pt x="374" y="1625"/>
                  <a:pt x="402" y="1652"/>
                  <a:pt x="435" y="1652"/>
                </a:cubicBezTo>
                <a:cubicBezTo>
                  <a:pt x="1051" y="1652"/>
                  <a:pt x="1051" y="1652"/>
                  <a:pt x="1051" y="1652"/>
                </a:cubicBezTo>
                <a:cubicBezTo>
                  <a:pt x="1085" y="1652"/>
                  <a:pt x="1113" y="1625"/>
                  <a:pt x="1113" y="1591"/>
                </a:cubicBezTo>
                <a:cubicBezTo>
                  <a:pt x="1113" y="1283"/>
                  <a:pt x="1113" y="1283"/>
                  <a:pt x="1113" y="1283"/>
                </a:cubicBezTo>
                <a:cubicBezTo>
                  <a:pt x="1113" y="1249"/>
                  <a:pt x="1085" y="1222"/>
                  <a:pt x="1051" y="1222"/>
                </a:cubicBezTo>
                <a:cubicBezTo>
                  <a:pt x="860" y="1222"/>
                  <a:pt x="860" y="1222"/>
                  <a:pt x="860" y="1222"/>
                </a:cubicBezTo>
                <a:cubicBezTo>
                  <a:pt x="829" y="1222"/>
                  <a:pt x="804" y="1197"/>
                  <a:pt x="804" y="1167"/>
                </a:cubicBezTo>
                <a:cubicBezTo>
                  <a:pt x="804" y="1075"/>
                  <a:pt x="804" y="1075"/>
                  <a:pt x="804" y="1075"/>
                </a:cubicBezTo>
                <a:cubicBezTo>
                  <a:pt x="804" y="1050"/>
                  <a:pt x="821" y="1029"/>
                  <a:pt x="845" y="1024"/>
                </a:cubicBezTo>
                <a:cubicBezTo>
                  <a:pt x="895" y="1011"/>
                  <a:pt x="942" y="990"/>
                  <a:pt x="985" y="960"/>
                </a:cubicBezTo>
                <a:cubicBezTo>
                  <a:pt x="991" y="955"/>
                  <a:pt x="1000" y="957"/>
                  <a:pt x="1005" y="963"/>
                </a:cubicBezTo>
                <a:cubicBezTo>
                  <a:pt x="1009" y="969"/>
                  <a:pt x="1007" y="978"/>
                  <a:pt x="1001" y="982"/>
                </a:cubicBezTo>
                <a:cubicBezTo>
                  <a:pt x="956" y="1014"/>
                  <a:pt x="905" y="1037"/>
                  <a:pt x="851" y="1051"/>
                </a:cubicBezTo>
                <a:cubicBezTo>
                  <a:pt x="840" y="1054"/>
                  <a:pt x="832" y="1063"/>
                  <a:pt x="832" y="1075"/>
                </a:cubicBezTo>
                <a:cubicBezTo>
                  <a:pt x="832" y="1167"/>
                  <a:pt x="832" y="1167"/>
                  <a:pt x="832" y="1167"/>
                </a:cubicBezTo>
                <a:cubicBezTo>
                  <a:pt x="832" y="1182"/>
                  <a:pt x="845" y="1194"/>
                  <a:pt x="860" y="1194"/>
                </a:cubicBezTo>
                <a:cubicBezTo>
                  <a:pt x="1051" y="1194"/>
                  <a:pt x="1051" y="1194"/>
                  <a:pt x="1051" y="1194"/>
                </a:cubicBezTo>
                <a:cubicBezTo>
                  <a:pt x="1101" y="1194"/>
                  <a:pt x="1141" y="1234"/>
                  <a:pt x="1141" y="1283"/>
                </a:cubicBezTo>
                <a:cubicBezTo>
                  <a:pt x="1141" y="1591"/>
                  <a:pt x="1141" y="1591"/>
                  <a:pt x="1141" y="1591"/>
                </a:cubicBezTo>
                <a:cubicBezTo>
                  <a:pt x="1141" y="1640"/>
                  <a:pt x="1101" y="1680"/>
                  <a:pt x="1051" y="1680"/>
                </a:cubicBezTo>
                <a:close/>
                <a:moveTo>
                  <a:pt x="1109" y="864"/>
                </a:moveTo>
                <a:cubicBezTo>
                  <a:pt x="1107" y="864"/>
                  <a:pt x="1104" y="863"/>
                  <a:pt x="1102" y="862"/>
                </a:cubicBezTo>
                <a:cubicBezTo>
                  <a:pt x="1095" y="858"/>
                  <a:pt x="1093" y="849"/>
                  <a:pt x="1097" y="842"/>
                </a:cubicBezTo>
                <a:cubicBezTo>
                  <a:pt x="1106" y="828"/>
                  <a:pt x="1115" y="814"/>
                  <a:pt x="1122" y="799"/>
                </a:cubicBezTo>
                <a:cubicBezTo>
                  <a:pt x="1125" y="792"/>
                  <a:pt x="1134" y="789"/>
                  <a:pt x="1140" y="793"/>
                </a:cubicBezTo>
                <a:cubicBezTo>
                  <a:pt x="1147" y="796"/>
                  <a:pt x="1150" y="804"/>
                  <a:pt x="1147" y="811"/>
                </a:cubicBezTo>
                <a:cubicBezTo>
                  <a:pt x="1139" y="827"/>
                  <a:pt x="1130" y="843"/>
                  <a:pt x="1121" y="857"/>
                </a:cubicBezTo>
                <a:cubicBezTo>
                  <a:pt x="1118" y="862"/>
                  <a:pt x="1114" y="864"/>
                  <a:pt x="1109" y="864"/>
                </a:cubicBezTo>
                <a:close/>
                <a:moveTo>
                  <a:pt x="1160" y="754"/>
                </a:moveTo>
                <a:cubicBezTo>
                  <a:pt x="1159" y="754"/>
                  <a:pt x="1157" y="754"/>
                  <a:pt x="1156" y="753"/>
                </a:cubicBezTo>
                <a:cubicBezTo>
                  <a:pt x="1148" y="751"/>
                  <a:pt x="1144" y="743"/>
                  <a:pt x="1146" y="736"/>
                </a:cubicBezTo>
                <a:cubicBezTo>
                  <a:pt x="1153" y="714"/>
                  <a:pt x="1158" y="691"/>
                  <a:pt x="1161" y="668"/>
                </a:cubicBezTo>
                <a:cubicBezTo>
                  <a:pt x="1163" y="647"/>
                  <a:pt x="1175" y="629"/>
                  <a:pt x="1192" y="618"/>
                </a:cubicBezTo>
                <a:cubicBezTo>
                  <a:pt x="1285" y="560"/>
                  <a:pt x="1354" y="495"/>
                  <a:pt x="1397" y="426"/>
                </a:cubicBezTo>
                <a:cubicBezTo>
                  <a:pt x="1458" y="330"/>
                  <a:pt x="1455" y="248"/>
                  <a:pt x="1442" y="197"/>
                </a:cubicBezTo>
                <a:cubicBezTo>
                  <a:pt x="1421" y="118"/>
                  <a:pt x="1362" y="55"/>
                  <a:pt x="1287" y="35"/>
                </a:cubicBezTo>
                <a:cubicBezTo>
                  <a:pt x="1270" y="30"/>
                  <a:pt x="1252" y="28"/>
                  <a:pt x="1235" y="28"/>
                </a:cubicBezTo>
                <a:cubicBezTo>
                  <a:pt x="1227" y="28"/>
                  <a:pt x="1221" y="22"/>
                  <a:pt x="1221" y="14"/>
                </a:cubicBezTo>
                <a:cubicBezTo>
                  <a:pt x="1221" y="6"/>
                  <a:pt x="1227" y="0"/>
                  <a:pt x="1235" y="0"/>
                </a:cubicBezTo>
                <a:cubicBezTo>
                  <a:pt x="1255" y="0"/>
                  <a:pt x="1275" y="3"/>
                  <a:pt x="1294" y="8"/>
                </a:cubicBezTo>
                <a:cubicBezTo>
                  <a:pt x="1379" y="31"/>
                  <a:pt x="1446" y="101"/>
                  <a:pt x="1469" y="190"/>
                </a:cubicBezTo>
                <a:cubicBezTo>
                  <a:pt x="1483" y="247"/>
                  <a:pt x="1487" y="336"/>
                  <a:pt x="1421" y="441"/>
                </a:cubicBezTo>
                <a:cubicBezTo>
                  <a:pt x="1375" y="514"/>
                  <a:pt x="1303" y="581"/>
                  <a:pt x="1207" y="642"/>
                </a:cubicBezTo>
                <a:cubicBezTo>
                  <a:pt x="1197" y="649"/>
                  <a:pt x="1190" y="659"/>
                  <a:pt x="1188" y="671"/>
                </a:cubicBezTo>
                <a:cubicBezTo>
                  <a:pt x="1185" y="696"/>
                  <a:pt x="1180" y="720"/>
                  <a:pt x="1173" y="744"/>
                </a:cubicBezTo>
                <a:cubicBezTo>
                  <a:pt x="1171" y="750"/>
                  <a:pt x="1166" y="754"/>
                  <a:pt x="1160" y="754"/>
                </a:cubicBezTo>
                <a:close/>
                <a:moveTo>
                  <a:pt x="285" y="450"/>
                </a:moveTo>
                <a:cubicBezTo>
                  <a:pt x="276" y="450"/>
                  <a:pt x="267" y="446"/>
                  <a:pt x="259" y="439"/>
                </a:cubicBezTo>
                <a:cubicBezTo>
                  <a:pt x="182" y="368"/>
                  <a:pt x="147" y="291"/>
                  <a:pt x="163" y="227"/>
                </a:cubicBezTo>
                <a:cubicBezTo>
                  <a:pt x="163" y="227"/>
                  <a:pt x="163" y="227"/>
                  <a:pt x="163" y="227"/>
                </a:cubicBezTo>
                <a:cubicBezTo>
                  <a:pt x="176" y="177"/>
                  <a:pt x="218" y="150"/>
                  <a:pt x="252" y="150"/>
                </a:cubicBezTo>
                <a:cubicBezTo>
                  <a:pt x="323" y="150"/>
                  <a:pt x="323" y="150"/>
                  <a:pt x="323" y="150"/>
                </a:cubicBezTo>
                <a:cubicBezTo>
                  <a:pt x="323" y="412"/>
                  <a:pt x="323" y="412"/>
                  <a:pt x="323" y="412"/>
                </a:cubicBezTo>
                <a:cubicBezTo>
                  <a:pt x="323" y="427"/>
                  <a:pt x="315" y="440"/>
                  <a:pt x="301" y="446"/>
                </a:cubicBezTo>
                <a:cubicBezTo>
                  <a:pt x="296" y="449"/>
                  <a:pt x="290" y="450"/>
                  <a:pt x="285" y="450"/>
                </a:cubicBezTo>
                <a:close/>
                <a:moveTo>
                  <a:pt x="191" y="234"/>
                </a:moveTo>
                <a:cubicBezTo>
                  <a:pt x="177" y="287"/>
                  <a:pt x="209" y="355"/>
                  <a:pt x="278" y="419"/>
                </a:cubicBezTo>
                <a:cubicBezTo>
                  <a:pt x="283" y="423"/>
                  <a:pt x="288" y="421"/>
                  <a:pt x="289" y="421"/>
                </a:cubicBezTo>
                <a:cubicBezTo>
                  <a:pt x="291" y="420"/>
                  <a:pt x="295" y="417"/>
                  <a:pt x="295" y="412"/>
                </a:cubicBezTo>
                <a:cubicBezTo>
                  <a:pt x="295" y="178"/>
                  <a:pt x="295" y="178"/>
                  <a:pt x="295" y="178"/>
                </a:cubicBezTo>
                <a:cubicBezTo>
                  <a:pt x="252" y="178"/>
                  <a:pt x="252" y="178"/>
                  <a:pt x="252" y="178"/>
                </a:cubicBezTo>
                <a:cubicBezTo>
                  <a:pt x="229" y="178"/>
                  <a:pt x="200" y="197"/>
                  <a:pt x="191" y="234"/>
                </a:cubicBezTo>
                <a:close/>
                <a:moveTo>
                  <a:pt x="1202" y="449"/>
                </a:moveTo>
                <a:cubicBezTo>
                  <a:pt x="1197" y="449"/>
                  <a:pt x="1192" y="448"/>
                  <a:pt x="1187" y="446"/>
                </a:cubicBezTo>
                <a:cubicBezTo>
                  <a:pt x="1173" y="440"/>
                  <a:pt x="1164" y="427"/>
                  <a:pt x="1164" y="411"/>
                </a:cubicBezTo>
                <a:cubicBezTo>
                  <a:pt x="1164" y="150"/>
                  <a:pt x="1164" y="150"/>
                  <a:pt x="1164" y="150"/>
                </a:cubicBezTo>
                <a:cubicBezTo>
                  <a:pt x="1235" y="150"/>
                  <a:pt x="1235" y="150"/>
                  <a:pt x="1235" y="150"/>
                </a:cubicBezTo>
                <a:cubicBezTo>
                  <a:pt x="1269" y="150"/>
                  <a:pt x="1310" y="177"/>
                  <a:pt x="1323" y="227"/>
                </a:cubicBezTo>
                <a:cubicBezTo>
                  <a:pt x="1339" y="291"/>
                  <a:pt x="1305" y="368"/>
                  <a:pt x="1228" y="439"/>
                </a:cubicBezTo>
                <a:cubicBezTo>
                  <a:pt x="1221" y="446"/>
                  <a:pt x="1211" y="449"/>
                  <a:pt x="1202" y="449"/>
                </a:cubicBezTo>
                <a:close/>
                <a:moveTo>
                  <a:pt x="1192" y="178"/>
                </a:moveTo>
                <a:cubicBezTo>
                  <a:pt x="1192" y="411"/>
                  <a:pt x="1192" y="411"/>
                  <a:pt x="1192" y="411"/>
                </a:cubicBezTo>
                <a:cubicBezTo>
                  <a:pt x="1192" y="417"/>
                  <a:pt x="1196" y="420"/>
                  <a:pt x="1198" y="420"/>
                </a:cubicBezTo>
                <a:cubicBezTo>
                  <a:pt x="1199" y="421"/>
                  <a:pt x="1204" y="423"/>
                  <a:pt x="1209" y="418"/>
                </a:cubicBezTo>
                <a:cubicBezTo>
                  <a:pt x="1278" y="354"/>
                  <a:pt x="1310" y="287"/>
                  <a:pt x="1296" y="234"/>
                </a:cubicBezTo>
                <a:cubicBezTo>
                  <a:pt x="1287" y="197"/>
                  <a:pt x="1258" y="178"/>
                  <a:pt x="1235" y="178"/>
                </a:cubicBezTo>
                <a:lnTo>
                  <a:pt x="1192" y="178"/>
                </a:lnTo>
                <a:close/>
                <a:moveTo>
                  <a:pt x="1165" y="28"/>
                </a:moveTo>
                <a:cubicBezTo>
                  <a:pt x="1055" y="28"/>
                  <a:pt x="1055" y="28"/>
                  <a:pt x="1055" y="28"/>
                </a:cubicBezTo>
                <a:cubicBezTo>
                  <a:pt x="1047" y="28"/>
                  <a:pt x="1041" y="22"/>
                  <a:pt x="1041" y="14"/>
                </a:cubicBezTo>
                <a:cubicBezTo>
                  <a:pt x="1041" y="6"/>
                  <a:pt x="1047" y="0"/>
                  <a:pt x="1055" y="0"/>
                </a:cubicBezTo>
                <a:cubicBezTo>
                  <a:pt x="1165" y="0"/>
                  <a:pt x="1165" y="0"/>
                  <a:pt x="1165" y="0"/>
                </a:cubicBezTo>
                <a:cubicBezTo>
                  <a:pt x="1173" y="0"/>
                  <a:pt x="1179" y="6"/>
                  <a:pt x="1179" y="14"/>
                </a:cubicBezTo>
                <a:cubicBezTo>
                  <a:pt x="1179" y="22"/>
                  <a:pt x="1173" y="28"/>
                  <a:pt x="1165" y="2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Source Sans Pro"/>
              <a:ea typeface="+mn-ea"/>
              <a:cs typeface="+mn-cs"/>
            </a:endParaRPr>
          </a:p>
        </p:txBody>
      </p:sp>
      <p:sp>
        <p:nvSpPr>
          <p:cNvPr id="44" name="Rectangle 43"/>
          <p:cNvSpPr/>
          <p:nvPr/>
        </p:nvSpPr>
        <p:spPr>
          <a:xfrm flipH="1">
            <a:off x="7183351" y="978221"/>
            <a:ext cx="3639463" cy="4110228"/>
          </a:xfrm>
          <a:prstGeom prst="rect">
            <a:avLst/>
          </a:prstGeom>
        </p:spPr>
        <p:txBody>
          <a:bodyPr wrap="square" lIns="0" tIns="0" rIns="0" bIns="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pl-PL" sz="19900" b="1" i="0" u="none" strike="noStrike" kern="0" cap="all" spc="0" normalizeH="0" baseline="0" noProof="0" dirty="0">
                <a:ln>
                  <a:noFill/>
                </a:ln>
                <a:solidFill>
                  <a:prstClr val="white">
                    <a:alpha val="50000"/>
                  </a:prstClr>
                </a:solidFill>
                <a:effectLst/>
                <a:uLnTx/>
                <a:uFillTx/>
                <a:latin typeface="Source Sans Pro Black" charset="0"/>
                <a:ea typeface="Source Sans Pro Black" charset="0"/>
                <a:cs typeface="Source Sans Pro Black" charset="0"/>
              </a:rPr>
              <a:t>1</a:t>
            </a:r>
            <a:endParaRPr kumimoji="0" lang="lt-LT" sz="19900" b="1" i="0" u="none" strike="noStrike" kern="0" cap="all" spc="0" normalizeH="0" baseline="0" noProof="0" dirty="0">
              <a:ln>
                <a:noFill/>
              </a:ln>
              <a:solidFill>
                <a:prstClr val="white">
                  <a:alpha val="50000"/>
                </a:prstClr>
              </a:solidFill>
              <a:effectLst/>
              <a:uLnTx/>
              <a:uFillTx/>
              <a:latin typeface="Source Sans Pro Black" charset="0"/>
              <a:ea typeface="Source Sans Pro Black" charset="0"/>
              <a:cs typeface="Source Sans Pro Black" charset="0"/>
            </a:endParaRPr>
          </a:p>
        </p:txBody>
      </p:sp>
    </p:spTree>
    <p:extLst>
      <p:ext uri="{BB962C8B-B14F-4D97-AF65-F5344CB8AC3E}">
        <p14:creationId xmlns:p14="http://schemas.microsoft.com/office/powerpoint/2010/main" val="2431468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36"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10</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8454452" y="358947"/>
            <a:ext cx="3582650" cy="5209096"/>
          </a:xfrm>
          <a:prstGeom prst="rect">
            <a:avLst/>
          </a:prstGeom>
        </p:spPr>
        <p:txBody>
          <a:bodyPr lIns="0" tIns="0" rIns="0" bIns="0">
            <a:normAutofit fontScale="85000" lnSpcReduction="20000"/>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12600" dirty="0" smtClean="0">
                <a:solidFill>
                  <a:srgbClr val="FFC000"/>
                </a:solidFill>
                <a:latin typeface="A Jannat LT" panose="01000000000000000000" pitchFamily="2" charset="-78"/>
                <a:cs typeface="A Jannat LT" panose="01000000000000000000" pitchFamily="2" charset="-78"/>
              </a:rPr>
              <a:t>اثراء</a:t>
            </a:r>
          </a:p>
          <a:p>
            <a:pPr algn="r" rtl="1"/>
            <a:r>
              <a:rPr lang="ar-SA" altLang="ko-KR" sz="9600" dirty="0" smtClean="0">
                <a:solidFill>
                  <a:srgbClr val="FFC000"/>
                </a:solidFill>
                <a:latin typeface="A Jannat LT" panose="01000000000000000000" pitchFamily="2" charset="-78"/>
                <a:cs typeface="A Jannat LT" panose="01000000000000000000" pitchFamily="2" charset="-78"/>
              </a:rPr>
              <a:t> </a:t>
            </a:r>
          </a:p>
          <a:p>
            <a:pPr algn="r" rtl="1"/>
            <a:r>
              <a:rPr lang="ar-SA" altLang="ko-KR" sz="4400" dirty="0" smtClean="0">
                <a:solidFill>
                  <a:srgbClr val="FFC000"/>
                </a:solidFill>
                <a:latin typeface="A Jannat LT" panose="01000000000000000000" pitchFamily="2" charset="-78"/>
                <a:cs typeface="A Jannat LT" panose="01000000000000000000" pitchFamily="2" charset="-78"/>
              </a:rPr>
              <a:t> </a:t>
            </a:r>
            <a:r>
              <a:rPr lang="ar-SA" altLang="ko-KR" dirty="0" smtClean="0">
                <a:solidFill>
                  <a:srgbClr val="FFC000"/>
                </a:solidFill>
                <a:latin typeface="A Jannat LT" panose="01000000000000000000" pitchFamily="2" charset="-78"/>
                <a:cs typeface="A Jannat LT" panose="01000000000000000000" pitchFamily="2" charset="-78"/>
              </a:rPr>
              <a:t>بديل تعليمي على الأجهزة الذكية</a:t>
            </a:r>
          </a:p>
          <a:p>
            <a:pPr algn="r" rtl="1"/>
            <a:r>
              <a:rPr lang="ar-SA" altLang="ko-KR" dirty="0" smtClean="0">
                <a:solidFill>
                  <a:srgbClr val="FFC000"/>
                </a:solidFill>
                <a:latin typeface="A Jannat LT" panose="01000000000000000000" pitchFamily="2" charset="-78"/>
                <a:cs typeface="A Jannat LT" panose="01000000000000000000" pitchFamily="2" charset="-78"/>
              </a:rPr>
              <a:t>سوف يتم ارسال شروحات لهذا البرنامج  </a:t>
            </a:r>
          </a:p>
          <a:p>
            <a:pPr algn="r" rtl="1"/>
            <a:r>
              <a:rPr lang="ar-SA" altLang="ko-KR" sz="9600" dirty="0" smtClean="0">
                <a:solidFill>
                  <a:srgbClr val="FFC000"/>
                </a:solidFill>
                <a:latin typeface="A Jannat LT" panose="01000000000000000000" pitchFamily="2" charset="-78"/>
                <a:cs typeface="A Jannat LT" panose="01000000000000000000" pitchFamily="2" charset="-78"/>
              </a:rPr>
              <a:t> </a:t>
            </a:r>
          </a:p>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flipV="1">
            <a:off x="8735786" y="1964298"/>
            <a:ext cx="3301316"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pic>
        <p:nvPicPr>
          <p:cNvPr id="3" name="Picture 2"/>
          <p:cNvPicPr>
            <a:picLocks noChangeAspect="1"/>
          </p:cNvPicPr>
          <p:nvPr/>
        </p:nvPicPr>
        <p:blipFill>
          <a:blip r:embed="rId7"/>
          <a:stretch>
            <a:fillRect/>
          </a:stretch>
        </p:blipFill>
        <p:spPr>
          <a:xfrm>
            <a:off x="1316977" y="767695"/>
            <a:ext cx="6275836" cy="2481691"/>
          </a:xfrm>
          <a:prstGeom prst="rect">
            <a:avLst/>
          </a:prstGeom>
        </p:spPr>
      </p:pic>
      <p:pic>
        <p:nvPicPr>
          <p:cNvPr id="11" name="Picture 10"/>
          <p:cNvPicPr>
            <a:picLocks noChangeAspect="1"/>
          </p:cNvPicPr>
          <p:nvPr/>
        </p:nvPicPr>
        <p:blipFill>
          <a:blip r:embed="rId8"/>
          <a:stretch>
            <a:fillRect/>
          </a:stretch>
        </p:blipFill>
        <p:spPr>
          <a:xfrm>
            <a:off x="9780683" y="4310743"/>
            <a:ext cx="1920571" cy="1257300"/>
          </a:xfrm>
          <a:prstGeom prst="rect">
            <a:avLst/>
          </a:prstGeom>
        </p:spPr>
      </p:pic>
      <p:sp>
        <p:nvSpPr>
          <p:cNvPr id="2" name="Rounded Rectangle 1"/>
          <p:cNvSpPr/>
          <p:nvPr/>
        </p:nvSpPr>
        <p:spPr>
          <a:xfrm>
            <a:off x="212270" y="3713438"/>
            <a:ext cx="8056297" cy="1571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2400" b="1" u="sng" dirty="0">
                <a:solidFill>
                  <a:srgbClr val="0070C0"/>
                </a:solidFill>
              </a:rPr>
              <a:t>بديل تعليمي 1 - موقع أونلاين:</a:t>
            </a:r>
          </a:p>
          <a:p>
            <a:r>
              <a:rPr lang="en-US" sz="2400" b="1" dirty="0">
                <a:solidFill>
                  <a:srgbClr val="C00000"/>
                </a:solidFill>
              </a:rPr>
              <a:t>https://harmash.com/web-editor/?tutorial=html&amp;lesson=html-tags&amp;file=doctype</a:t>
            </a:r>
          </a:p>
          <a:p>
            <a:endParaRPr lang="ar-SA" sz="2400" b="1" dirty="0">
              <a:solidFill>
                <a:srgbClr val="C00000"/>
              </a:solidFill>
            </a:endParaRPr>
          </a:p>
        </p:txBody>
      </p:sp>
    </p:spTree>
    <p:extLst>
      <p:ext uri="{BB962C8B-B14F-4D97-AF65-F5344CB8AC3E}">
        <p14:creationId xmlns:p14="http://schemas.microsoft.com/office/powerpoint/2010/main" val="2116776509"/>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160"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11</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8454452" y="358946"/>
            <a:ext cx="3582650" cy="1844607"/>
          </a:xfrm>
          <a:prstGeom prst="rect">
            <a:avLst/>
          </a:prstGeom>
        </p:spPr>
        <p:txBody>
          <a:bodyPr lIns="0" tIns="0" rIns="0" bIns="0">
            <a:normAutofit lnSpcReduction="10000"/>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FFC000"/>
                </a:solidFill>
                <a:latin typeface="A Jannat LT" panose="01000000000000000000" pitchFamily="2" charset="-78"/>
                <a:cs typeface="A Jannat LT" panose="01000000000000000000" pitchFamily="2" charset="-78"/>
              </a:rPr>
              <a:t>ملخص الوسوم ووظيفتها ..</a:t>
            </a:r>
          </a:p>
          <a:p>
            <a:pPr algn="r" rtl="1"/>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a:off x="9537525" y="1460927"/>
            <a:ext cx="2499577" cy="627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pic>
        <p:nvPicPr>
          <p:cNvPr id="5" name="Picture 4"/>
          <p:cNvPicPr>
            <a:picLocks noChangeAspect="1"/>
          </p:cNvPicPr>
          <p:nvPr/>
        </p:nvPicPr>
        <p:blipFill rotWithShape="1">
          <a:blip r:embed="rId7"/>
          <a:srcRect t="3369" b="1601"/>
          <a:stretch/>
        </p:blipFill>
        <p:spPr>
          <a:xfrm>
            <a:off x="0" y="172386"/>
            <a:ext cx="8349521" cy="3695075"/>
          </a:xfrm>
          <a:prstGeom prst="rect">
            <a:avLst/>
          </a:prstGeom>
        </p:spPr>
      </p:pic>
      <p:pic>
        <p:nvPicPr>
          <p:cNvPr id="2" name="Picture 1"/>
          <p:cNvPicPr>
            <a:picLocks noChangeAspect="1"/>
          </p:cNvPicPr>
          <p:nvPr/>
        </p:nvPicPr>
        <p:blipFill>
          <a:blip r:embed="rId8"/>
          <a:stretch>
            <a:fillRect/>
          </a:stretch>
        </p:blipFill>
        <p:spPr>
          <a:xfrm>
            <a:off x="0" y="3867461"/>
            <a:ext cx="8454452" cy="2970187"/>
          </a:xfrm>
          <a:prstGeom prst="rect">
            <a:avLst/>
          </a:prstGeom>
        </p:spPr>
      </p:pic>
    </p:spTree>
    <p:extLst>
      <p:ext uri="{BB962C8B-B14F-4D97-AF65-F5344CB8AC3E}">
        <p14:creationId xmlns:p14="http://schemas.microsoft.com/office/powerpoint/2010/main" val="27334859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51" name="think-cell Slide" r:id="rId5" imgW="270" imgH="270" progId="TCLayout.ActiveDocument.1">
                  <p:embed/>
                </p:oleObj>
              </mc:Choice>
              <mc:Fallback>
                <p:oleObj name="think-cell Slide" r:id="rId5" imgW="270" imgH="270" progId="TCLayout.ActiveDocument.1">
                  <p:embed/>
                  <p:pic>
                    <p:nvPicPr>
                      <p:cNvPr id="14" name="Object 13"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6"/>
          <p:cNvPicPr>
            <a:picLocks noGrp="1" noChangeAspect="1"/>
          </p:cNvPicPr>
          <p:nvPr>
            <p:ph type="pic" sz="quarter" idx="10"/>
          </p:nvPr>
        </p:nvPicPr>
        <p:blipFill rotWithShape="1">
          <a:blip r:embed="rId7" cstate="print">
            <a:extLst>
              <a:ext uri="{28A0092B-C50C-407E-A947-70E740481C1C}">
                <a14:useLocalDpi xmlns:a14="http://schemas.microsoft.com/office/drawing/2010/main"/>
              </a:ext>
            </a:extLst>
          </a:blip>
          <a:srcRect l="354" t="12192" r="354" b="4034"/>
          <a:stretch/>
        </p:blipFill>
        <p:spPr/>
      </p:pic>
      <p:cxnSp>
        <p:nvCxnSpPr>
          <p:cNvPr id="19" name="Straight Connector 18"/>
          <p:cNvCxnSpPr/>
          <p:nvPr/>
        </p:nvCxnSpPr>
        <p:spPr>
          <a:xfrm>
            <a:off x="3553143" y="1503563"/>
            <a:ext cx="72778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Freeform 13"/>
          <p:cNvSpPr>
            <a:spLocks noEditPoints="1"/>
          </p:cNvSpPr>
          <p:nvPr/>
        </p:nvSpPr>
        <p:spPr bwMode="auto">
          <a:xfrm>
            <a:off x="3988167" y="5269688"/>
            <a:ext cx="687257" cy="776288"/>
          </a:xfrm>
          <a:custGeom>
            <a:avLst/>
            <a:gdLst>
              <a:gd name="T0" fmla="*/ 435 w 1487"/>
              <a:gd name="T1" fmla="*/ 1680 h 1680"/>
              <a:gd name="T2" fmla="*/ 346 w 1487"/>
              <a:gd name="T3" fmla="*/ 1283 h 1680"/>
              <a:gd name="T4" fmla="*/ 627 w 1487"/>
              <a:gd name="T5" fmla="*/ 1194 h 1680"/>
              <a:gd name="T6" fmla="*/ 654 w 1487"/>
              <a:gd name="T7" fmla="*/ 1074 h 1680"/>
              <a:gd name="T8" fmla="*/ 299 w 1487"/>
              <a:gd name="T9" fmla="*/ 672 h 1680"/>
              <a:gd name="T10" fmla="*/ 66 w 1487"/>
              <a:gd name="T11" fmla="*/ 441 h 1680"/>
              <a:gd name="T12" fmla="*/ 252 w 1487"/>
              <a:gd name="T13" fmla="*/ 0 h 1680"/>
              <a:gd name="T14" fmla="*/ 979 w 1487"/>
              <a:gd name="T15" fmla="*/ 14 h 1680"/>
              <a:gd name="T16" fmla="*/ 252 w 1487"/>
              <a:gd name="T17" fmla="*/ 28 h 1680"/>
              <a:gd name="T18" fmla="*/ 90 w 1487"/>
              <a:gd name="T19" fmla="*/ 426 h 1680"/>
              <a:gd name="T20" fmla="*/ 327 w 1487"/>
              <a:gd name="T21" fmla="*/ 668 h 1680"/>
              <a:gd name="T22" fmla="*/ 682 w 1487"/>
              <a:gd name="T23" fmla="*/ 1074 h 1680"/>
              <a:gd name="T24" fmla="*/ 627 w 1487"/>
              <a:gd name="T25" fmla="*/ 1222 h 1680"/>
              <a:gd name="T26" fmla="*/ 374 w 1487"/>
              <a:gd name="T27" fmla="*/ 1283 h 1680"/>
              <a:gd name="T28" fmla="*/ 435 w 1487"/>
              <a:gd name="T29" fmla="*/ 1652 h 1680"/>
              <a:gd name="T30" fmla="*/ 1113 w 1487"/>
              <a:gd name="T31" fmla="*/ 1591 h 1680"/>
              <a:gd name="T32" fmla="*/ 1051 w 1487"/>
              <a:gd name="T33" fmla="*/ 1222 h 1680"/>
              <a:gd name="T34" fmla="*/ 804 w 1487"/>
              <a:gd name="T35" fmla="*/ 1167 h 1680"/>
              <a:gd name="T36" fmla="*/ 845 w 1487"/>
              <a:gd name="T37" fmla="*/ 1024 h 1680"/>
              <a:gd name="T38" fmla="*/ 1005 w 1487"/>
              <a:gd name="T39" fmla="*/ 963 h 1680"/>
              <a:gd name="T40" fmla="*/ 851 w 1487"/>
              <a:gd name="T41" fmla="*/ 1051 h 1680"/>
              <a:gd name="T42" fmla="*/ 832 w 1487"/>
              <a:gd name="T43" fmla="*/ 1167 h 1680"/>
              <a:gd name="T44" fmla="*/ 1051 w 1487"/>
              <a:gd name="T45" fmla="*/ 1194 h 1680"/>
              <a:gd name="T46" fmla="*/ 1141 w 1487"/>
              <a:gd name="T47" fmla="*/ 1591 h 1680"/>
              <a:gd name="T48" fmla="*/ 1109 w 1487"/>
              <a:gd name="T49" fmla="*/ 864 h 1680"/>
              <a:gd name="T50" fmla="*/ 1097 w 1487"/>
              <a:gd name="T51" fmla="*/ 842 h 1680"/>
              <a:gd name="T52" fmla="*/ 1140 w 1487"/>
              <a:gd name="T53" fmla="*/ 793 h 1680"/>
              <a:gd name="T54" fmla="*/ 1121 w 1487"/>
              <a:gd name="T55" fmla="*/ 857 h 1680"/>
              <a:gd name="T56" fmla="*/ 1160 w 1487"/>
              <a:gd name="T57" fmla="*/ 754 h 1680"/>
              <a:gd name="T58" fmla="*/ 1146 w 1487"/>
              <a:gd name="T59" fmla="*/ 736 h 1680"/>
              <a:gd name="T60" fmla="*/ 1192 w 1487"/>
              <a:gd name="T61" fmla="*/ 618 h 1680"/>
              <a:gd name="T62" fmla="*/ 1442 w 1487"/>
              <a:gd name="T63" fmla="*/ 197 h 1680"/>
              <a:gd name="T64" fmla="*/ 1235 w 1487"/>
              <a:gd name="T65" fmla="*/ 28 h 1680"/>
              <a:gd name="T66" fmla="*/ 1235 w 1487"/>
              <a:gd name="T67" fmla="*/ 0 h 1680"/>
              <a:gd name="T68" fmla="*/ 1469 w 1487"/>
              <a:gd name="T69" fmla="*/ 190 h 1680"/>
              <a:gd name="T70" fmla="*/ 1207 w 1487"/>
              <a:gd name="T71" fmla="*/ 642 h 1680"/>
              <a:gd name="T72" fmla="*/ 1173 w 1487"/>
              <a:gd name="T73" fmla="*/ 744 h 1680"/>
              <a:gd name="T74" fmla="*/ 285 w 1487"/>
              <a:gd name="T75" fmla="*/ 450 h 1680"/>
              <a:gd name="T76" fmla="*/ 163 w 1487"/>
              <a:gd name="T77" fmla="*/ 227 h 1680"/>
              <a:gd name="T78" fmla="*/ 252 w 1487"/>
              <a:gd name="T79" fmla="*/ 150 h 1680"/>
              <a:gd name="T80" fmla="*/ 323 w 1487"/>
              <a:gd name="T81" fmla="*/ 412 h 1680"/>
              <a:gd name="T82" fmla="*/ 285 w 1487"/>
              <a:gd name="T83" fmla="*/ 450 h 1680"/>
              <a:gd name="T84" fmla="*/ 278 w 1487"/>
              <a:gd name="T85" fmla="*/ 419 h 1680"/>
              <a:gd name="T86" fmla="*/ 295 w 1487"/>
              <a:gd name="T87" fmla="*/ 412 h 1680"/>
              <a:gd name="T88" fmla="*/ 252 w 1487"/>
              <a:gd name="T89" fmla="*/ 178 h 1680"/>
              <a:gd name="T90" fmla="*/ 1202 w 1487"/>
              <a:gd name="T91" fmla="*/ 449 h 1680"/>
              <a:gd name="T92" fmla="*/ 1164 w 1487"/>
              <a:gd name="T93" fmla="*/ 411 h 1680"/>
              <a:gd name="T94" fmla="*/ 1235 w 1487"/>
              <a:gd name="T95" fmla="*/ 150 h 1680"/>
              <a:gd name="T96" fmla="*/ 1228 w 1487"/>
              <a:gd name="T97" fmla="*/ 439 h 1680"/>
              <a:gd name="T98" fmla="*/ 1192 w 1487"/>
              <a:gd name="T99" fmla="*/ 178 h 1680"/>
              <a:gd name="T100" fmla="*/ 1198 w 1487"/>
              <a:gd name="T101" fmla="*/ 420 h 1680"/>
              <a:gd name="T102" fmla="*/ 1296 w 1487"/>
              <a:gd name="T103" fmla="*/ 234 h 1680"/>
              <a:gd name="T104" fmla="*/ 1192 w 1487"/>
              <a:gd name="T105" fmla="*/ 178 h 1680"/>
              <a:gd name="T106" fmla="*/ 1055 w 1487"/>
              <a:gd name="T107" fmla="*/ 28 h 1680"/>
              <a:gd name="T108" fmla="*/ 1055 w 1487"/>
              <a:gd name="T109" fmla="*/ 0 h 1680"/>
              <a:gd name="T110" fmla="*/ 1179 w 1487"/>
              <a:gd name="T111" fmla="*/ 14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7" h="1680">
                <a:moveTo>
                  <a:pt x="1051" y="1680"/>
                </a:moveTo>
                <a:cubicBezTo>
                  <a:pt x="435" y="1680"/>
                  <a:pt x="435" y="1680"/>
                  <a:pt x="435" y="1680"/>
                </a:cubicBezTo>
                <a:cubicBezTo>
                  <a:pt x="386" y="1680"/>
                  <a:pt x="346" y="1640"/>
                  <a:pt x="346" y="1591"/>
                </a:cubicBezTo>
                <a:cubicBezTo>
                  <a:pt x="346" y="1283"/>
                  <a:pt x="346" y="1283"/>
                  <a:pt x="346" y="1283"/>
                </a:cubicBezTo>
                <a:cubicBezTo>
                  <a:pt x="346" y="1234"/>
                  <a:pt x="386" y="1194"/>
                  <a:pt x="435" y="1194"/>
                </a:cubicBezTo>
                <a:cubicBezTo>
                  <a:pt x="627" y="1194"/>
                  <a:pt x="627" y="1194"/>
                  <a:pt x="627" y="1194"/>
                </a:cubicBezTo>
                <a:cubicBezTo>
                  <a:pt x="642" y="1194"/>
                  <a:pt x="654" y="1182"/>
                  <a:pt x="654" y="1167"/>
                </a:cubicBezTo>
                <a:cubicBezTo>
                  <a:pt x="654" y="1074"/>
                  <a:pt x="654" y="1074"/>
                  <a:pt x="654" y="1074"/>
                </a:cubicBezTo>
                <a:cubicBezTo>
                  <a:pt x="654" y="1063"/>
                  <a:pt x="647" y="1053"/>
                  <a:pt x="635" y="1051"/>
                </a:cubicBezTo>
                <a:cubicBezTo>
                  <a:pt x="457" y="1006"/>
                  <a:pt x="322" y="854"/>
                  <a:pt x="299" y="672"/>
                </a:cubicBezTo>
                <a:cubicBezTo>
                  <a:pt x="298" y="660"/>
                  <a:pt x="291" y="649"/>
                  <a:pt x="280" y="643"/>
                </a:cubicBezTo>
                <a:cubicBezTo>
                  <a:pt x="184" y="582"/>
                  <a:pt x="111" y="514"/>
                  <a:pt x="66" y="441"/>
                </a:cubicBezTo>
                <a:cubicBezTo>
                  <a:pt x="0" y="336"/>
                  <a:pt x="4" y="247"/>
                  <a:pt x="18" y="190"/>
                </a:cubicBezTo>
                <a:cubicBezTo>
                  <a:pt x="47" y="78"/>
                  <a:pt x="143" y="0"/>
                  <a:pt x="252" y="0"/>
                </a:cubicBezTo>
                <a:cubicBezTo>
                  <a:pt x="965" y="0"/>
                  <a:pt x="965" y="0"/>
                  <a:pt x="965" y="0"/>
                </a:cubicBezTo>
                <a:cubicBezTo>
                  <a:pt x="973" y="0"/>
                  <a:pt x="979" y="6"/>
                  <a:pt x="979" y="14"/>
                </a:cubicBezTo>
                <a:cubicBezTo>
                  <a:pt x="979" y="22"/>
                  <a:pt x="973" y="28"/>
                  <a:pt x="965" y="28"/>
                </a:cubicBezTo>
                <a:cubicBezTo>
                  <a:pt x="252" y="28"/>
                  <a:pt x="252" y="28"/>
                  <a:pt x="252" y="28"/>
                </a:cubicBezTo>
                <a:cubicBezTo>
                  <a:pt x="156" y="28"/>
                  <a:pt x="71" y="98"/>
                  <a:pt x="45" y="197"/>
                </a:cubicBezTo>
                <a:cubicBezTo>
                  <a:pt x="32" y="248"/>
                  <a:pt x="29" y="330"/>
                  <a:pt x="90" y="426"/>
                </a:cubicBezTo>
                <a:cubicBezTo>
                  <a:pt x="133" y="495"/>
                  <a:pt x="202" y="560"/>
                  <a:pt x="295" y="619"/>
                </a:cubicBezTo>
                <a:cubicBezTo>
                  <a:pt x="313" y="630"/>
                  <a:pt x="324" y="648"/>
                  <a:pt x="327" y="668"/>
                </a:cubicBezTo>
                <a:cubicBezTo>
                  <a:pt x="348" y="839"/>
                  <a:pt x="475" y="982"/>
                  <a:pt x="642" y="1023"/>
                </a:cubicBezTo>
                <a:cubicBezTo>
                  <a:pt x="666" y="1029"/>
                  <a:pt x="682" y="1050"/>
                  <a:pt x="682" y="1074"/>
                </a:cubicBezTo>
                <a:cubicBezTo>
                  <a:pt x="682" y="1167"/>
                  <a:pt x="682" y="1167"/>
                  <a:pt x="682" y="1167"/>
                </a:cubicBezTo>
                <a:cubicBezTo>
                  <a:pt x="682" y="1197"/>
                  <a:pt x="658" y="1222"/>
                  <a:pt x="627" y="1222"/>
                </a:cubicBezTo>
                <a:cubicBezTo>
                  <a:pt x="435" y="1222"/>
                  <a:pt x="435" y="1222"/>
                  <a:pt x="435" y="1222"/>
                </a:cubicBezTo>
                <a:cubicBezTo>
                  <a:pt x="402" y="1222"/>
                  <a:pt x="374" y="1249"/>
                  <a:pt x="374" y="1283"/>
                </a:cubicBezTo>
                <a:cubicBezTo>
                  <a:pt x="374" y="1591"/>
                  <a:pt x="374" y="1591"/>
                  <a:pt x="374" y="1591"/>
                </a:cubicBezTo>
                <a:cubicBezTo>
                  <a:pt x="374" y="1625"/>
                  <a:pt x="402" y="1652"/>
                  <a:pt x="435" y="1652"/>
                </a:cubicBezTo>
                <a:cubicBezTo>
                  <a:pt x="1051" y="1652"/>
                  <a:pt x="1051" y="1652"/>
                  <a:pt x="1051" y="1652"/>
                </a:cubicBezTo>
                <a:cubicBezTo>
                  <a:pt x="1085" y="1652"/>
                  <a:pt x="1113" y="1625"/>
                  <a:pt x="1113" y="1591"/>
                </a:cubicBezTo>
                <a:cubicBezTo>
                  <a:pt x="1113" y="1283"/>
                  <a:pt x="1113" y="1283"/>
                  <a:pt x="1113" y="1283"/>
                </a:cubicBezTo>
                <a:cubicBezTo>
                  <a:pt x="1113" y="1249"/>
                  <a:pt x="1085" y="1222"/>
                  <a:pt x="1051" y="1222"/>
                </a:cubicBezTo>
                <a:cubicBezTo>
                  <a:pt x="860" y="1222"/>
                  <a:pt x="860" y="1222"/>
                  <a:pt x="860" y="1222"/>
                </a:cubicBezTo>
                <a:cubicBezTo>
                  <a:pt x="829" y="1222"/>
                  <a:pt x="804" y="1197"/>
                  <a:pt x="804" y="1167"/>
                </a:cubicBezTo>
                <a:cubicBezTo>
                  <a:pt x="804" y="1075"/>
                  <a:pt x="804" y="1075"/>
                  <a:pt x="804" y="1075"/>
                </a:cubicBezTo>
                <a:cubicBezTo>
                  <a:pt x="804" y="1050"/>
                  <a:pt x="821" y="1029"/>
                  <a:pt x="845" y="1024"/>
                </a:cubicBezTo>
                <a:cubicBezTo>
                  <a:pt x="895" y="1011"/>
                  <a:pt x="942" y="990"/>
                  <a:pt x="985" y="960"/>
                </a:cubicBezTo>
                <a:cubicBezTo>
                  <a:pt x="991" y="955"/>
                  <a:pt x="1000" y="957"/>
                  <a:pt x="1005" y="963"/>
                </a:cubicBezTo>
                <a:cubicBezTo>
                  <a:pt x="1009" y="969"/>
                  <a:pt x="1007" y="978"/>
                  <a:pt x="1001" y="982"/>
                </a:cubicBezTo>
                <a:cubicBezTo>
                  <a:pt x="956" y="1014"/>
                  <a:pt x="905" y="1037"/>
                  <a:pt x="851" y="1051"/>
                </a:cubicBezTo>
                <a:cubicBezTo>
                  <a:pt x="840" y="1054"/>
                  <a:pt x="832" y="1063"/>
                  <a:pt x="832" y="1075"/>
                </a:cubicBezTo>
                <a:cubicBezTo>
                  <a:pt x="832" y="1167"/>
                  <a:pt x="832" y="1167"/>
                  <a:pt x="832" y="1167"/>
                </a:cubicBezTo>
                <a:cubicBezTo>
                  <a:pt x="832" y="1182"/>
                  <a:pt x="845" y="1194"/>
                  <a:pt x="860" y="1194"/>
                </a:cubicBezTo>
                <a:cubicBezTo>
                  <a:pt x="1051" y="1194"/>
                  <a:pt x="1051" y="1194"/>
                  <a:pt x="1051" y="1194"/>
                </a:cubicBezTo>
                <a:cubicBezTo>
                  <a:pt x="1101" y="1194"/>
                  <a:pt x="1141" y="1234"/>
                  <a:pt x="1141" y="1283"/>
                </a:cubicBezTo>
                <a:cubicBezTo>
                  <a:pt x="1141" y="1591"/>
                  <a:pt x="1141" y="1591"/>
                  <a:pt x="1141" y="1591"/>
                </a:cubicBezTo>
                <a:cubicBezTo>
                  <a:pt x="1141" y="1640"/>
                  <a:pt x="1101" y="1680"/>
                  <a:pt x="1051" y="1680"/>
                </a:cubicBezTo>
                <a:close/>
                <a:moveTo>
                  <a:pt x="1109" y="864"/>
                </a:moveTo>
                <a:cubicBezTo>
                  <a:pt x="1107" y="864"/>
                  <a:pt x="1104" y="863"/>
                  <a:pt x="1102" y="862"/>
                </a:cubicBezTo>
                <a:cubicBezTo>
                  <a:pt x="1095" y="858"/>
                  <a:pt x="1093" y="849"/>
                  <a:pt x="1097" y="842"/>
                </a:cubicBezTo>
                <a:cubicBezTo>
                  <a:pt x="1106" y="828"/>
                  <a:pt x="1115" y="814"/>
                  <a:pt x="1122" y="799"/>
                </a:cubicBezTo>
                <a:cubicBezTo>
                  <a:pt x="1125" y="792"/>
                  <a:pt x="1134" y="789"/>
                  <a:pt x="1140" y="793"/>
                </a:cubicBezTo>
                <a:cubicBezTo>
                  <a:pt x="1147" y="796"/>
                  <a:pt x="1150" y="804"/>
                  <a:pt x="1147" y="811"/>
                </a:cubicBezTo>
                <a:cubicBezTo>
                  <a:pt x="1139" y="827"/>
                  <a:pt x="1130" y="843"/>
                  <a:pt x="1121" y="857"/>
                </a:cubicBezTo>
                <a:cubicBezTo>
                  <a:pt x="1118" y="862"/>
                  <a:pt x="1114" y="864"/>
                  <a:pt x="1109" y="864"/>
                </a:cubicBezTo>
                <a:close/>
                <a:moveTo>
                  <a:pt x="1160" y="754"/>
                </a:moveTo>
                <a:cubicBezTo>
                  <a:pt x="1159" y="754"/>
                  <a:pt x="1157" y="754"/>
                  <a:pt x="1156" y="753"/>
                </a:cubicBezTo>
                <a:cubicBezTo>
                  <a:pt x="1148" y="751"/>
                  <a:pt x="1144" y="743"/>
                  <a:pt x="1146" y="736"/>
                </a:cubicBezTo>
                <a:cubicBezTo>
                  <a:pt x="1153" y="714"/>
                  <a:pt x="1158" y="691"/>
                  <a:pt x="1161" y="668"/>
                </a:cubicBezTo>
                <a:cubicBezTo>
                  <a:pt x="1163" y="647"/>
                  <a:pt x="1175" y="629"/>
                  <a:pt x="1192" y="618"/>
                </a:cubicBezTo>
                <a:cubicBezTo>
                  <a:pt x="1285" y="560"/>
                  <a:pt x="1354" y="495"/>
                  <a:pt x="1397" y="426"/>
                </a:cubicBezTo>
                <a:cubicBezTo>
                  <a:pt x="1458" y="330"/>
                  <a:pt x="1455" y="248"/>
                  <a:pt x="1442" y="197"/>
                </a:cubicBezTo>
                <a:cubicBezTo>
                  <a:pt x="1421" y="118"/>
                  <a:pt x="1362" y="55"/>
                  <a:pt x="1287" y="35"/>
                </a:cubicBezTo>
                <a:cubicBezTo>
                  <a:pt x="1270" y="30"/>
                  <a:pt x="1252" y="28"/>
                  <a:pt x="1235" y="28"/>
                </a:cubicBezTo>
                <a:cubicBezTo>
                  <a:pt x="1227" y="28"/>
                  <a:pt x="1221" y="22"/>
                  <a:pt x="1221" y="14"/>
                </a:cubicBezTo>
                <a:cubicBezTo>
                  <a:pt x="1221" y="6"/>
                  <a:pt x="1227" y="0"/>
                  <a:pt x="1235" y="0"/>
                </a:cubicBezTo>
                <a:cubicBezTo>
                  <a:pt x="1255" y="0"/>
                  <a:pt x="1275" y="3"/>
                  <a:pt x="1294" y="8"/>
                </a:cubicBezTo>
                <a:cubicBezTo>
                  <a:pt x="1379" y="31"/>
                  <a:pt x="1446" y="101"/>
                  <a:pt x="1469" y="190"/>
                </a:cubicBezTo>
                <a:cubicBezTo>
                  <a:pt x="1483" y="247"/>
                  <a:pt x="1487" y="336"/>
                  <a:pt x="1421" y="441"/>
                </a:cubicBezTo>
                <a:cubicBezTo>
                  <a:pt x="1375" y="514"/>
                  <a:pt x="1303" y="581"/>
                  <a:pt x="1207" y="642"/>
                </a:cubicBezTo>
                <a:cubicBezTo>
                  <a:pt x="1197" y="649"/>
                  <a:pt x="1190" y="659"/>
                  <a:pt x="1188" y="671"/>
                </a:cubicBezTo>
                <a:cubicBezTo>
                  <a:pt x="1185" y="696"/>
                  <a:pt x="1180" y="720"/>
                  <a:pt x="1173" y="744"/>
                </a:cubicBezTo>
                <a:cubicBezTo>
                  <a:pt x="1171" y="750"/>
                  <a:pt x="1166" y="754"/>
                  <a:pt x="1160" y="754"/>
                </a:cubicBezTo>
                <a:close/>
                <a:moveTo>
                  <a:pt x="285" y="450"/>
                </a:moveTo>
                <a:cubicBezTo>
                  <a:pt x="276" y="450"/>
                  <a:pt x="267" y="446"/>
                  <a:pt x="259" y="439"/>
                </a:cubicBezTo>
                <a:cubicBezTo>
                  <a:pt x="182" y="368"/>
                  <a:pt x="147" y="291"/>
                  <a:pt x="163" y="227"/>
                </a:cubicBezTo>
                <a:cubicBezTo>
                  <a:pt x="163" y="227"/>
                  <a:pt x="163" y="227"/>
                  <a:pt x="163" y="227"/>
                </a:cubicBezTo>
                <a:cubicBezTo>
                  <a:pt x="176" y="177"/>
                  <a:pt x="218" y="150"/>
                  <a:pt x="252" y="150"/>
                </a:cubicBezTo>
                <a:cubicBezTo>
                  <a:pt x="323" y="150"/>
                  <a:pt x="323" y="150"/>
                  <a:pt x="323" y="150"/>
                </a:cubicBezTo>
                <a:cubicBezTo>
                  <a:pt x="323" y="412"/>
                  <a:pt x="323" y="412"/>
                  <a:pt x="323" y="412"/>
                </a:cubicBezTo>
                <a:cubicBezTo>
                  <a:pt x="323" y="427"/>
                  <a:pt x="315" y="440"/>
                  <a:pt x="301" y="446"/>
                </a:cubicBezTo>
                <a:cubicBezTo>
                  <a:pt x="296" y="449"/>
                  <a:pt x="290" y="450"/>
                  <a:pt x="285" y="450"/>
                </a:cubicBezTo>
                <a:close/>
                <a:moveTo>
                  <a:pt x="191" y="234"/>
                </a:moveTo>
                <a:cubicBezTo>
                  <a:pt x="177" y="287"/>
                  <a:pt x="209" y="355"/>
                  <a:pt x="278" y="419"/>
                </a:cubicBezTo>
                <a:cubicBezTo>
                  <a:pt x="283" y="423"/>
                  <a:pt x="288" y="421"/>
                  <a:pt x="289" y="421"/>
                </a:cubicBezTo>
                <a:cubicBezTo>
                  <a:pt x="291" y="420"/>
                  <a:pt x="295" y="417"/>
                  <a:pt x="295" y="412"/>
                </a:cubicBezTo>
                <a:cubicBezTo>
                  <a:pt x="295" y="178"/>
                  <a:pt x="295" y="178"/>
                  <a:pt x="295" y="178"/>
                </a:cubicBezTo>
                <a:cubicBezTo>
                  <a:pt x="252" y="178"/>
                  <a:pt x="252" y="178"/>
                  <a:pt x="252" y="178"/>
                </a:cubicBezTo>
                <a:cubicBezTo>
                  <a:pt x="229" y="178"/>
                  <a:pt x="200" y="197"/>
                  <a:pt x="191" y="234"/>
                </a:cubicBezTo>
                <a:close/>
                <a:moveTo>
                  <a:pt x="1202" y="449"/>
                </a:moveTo>
                <a:cubicBezTo>
                  <a:pt x="1197" y="449"/>
                  <a:pt x="1192" y="448"/>
                  <a:pt x="1187" y="446"/>
                </a:cubicBezTo>
                <a:cubicBezTo>
                  <a:pt x="1173" y="440"/>
                  <a:pt x="1164" y="427"/>
                  <a:pt x="1164" y="411"/>
                </a:cubicBezTo>
                <a:cubicBezTo>
                  <a:pt x="1164" y="150"/>
                  <a:pt x="1164" y="150"/>
                  <a:pt x="1164" y="150"/>
                </a:cubicBezTo>
                <a:cubicBezTo>
                  <a:pt x="1235" y="150"/>
                  <a:pt x="1235" y="150"/>
                  <a:pt x="1235" y="150"/>
                </a:cubicBezTo>
                <a:cubicBezTo>
                  <a:pt x="1269" y="150"/>
                  <a:pt x="1310" y="177"/>
                  <a:pt x="1323" y="227"/>
                </a:cubicBezTo>
                <a:cubicBezTo>
                  <a:pt x="1339" y="291"/>
                  <a:pt x="1305" y="368"/>
                  <a:pt x="1228" y="439"/>
                </a:cubicBezTo>
                <a:cubicBezTo>
                  <a:pt x="1221" y="446"/>
                  <a:pt x="1211" y="449"/>
                  <a:pt x="1202" y="449"/>
                </a:cubicBezTo>
                <a:close/>
                <a:moveTo>
                  <a:pt x="1192" y="178"/>
                </a:moveTo>
                <a:cubicBezTo>
                  <a:pt x="1192" y="411"/>
                  <a:pt x="1192" y="411"/>
                  <a:pt x="1192" y="411"/>
                </a:cubicBezTo>
                <a:cubicBezTo>
                  <a:pt x="1192" y="417"/>
                  <a:pt x="1196" y="420"/>
                  <a:pt x="1198" y="420"/>
                </a:cubicBezTo>
                <a:cubicBezTo>
                  <a:pt x="1199" y="421"/>
                  <a:pt x="1204" y="423"/>
                  <a:pt x="1209" y="418"/>
                </a:cubicBezTo>
                <a:cubicBezTo>
                  <a:pt x="1278" y="354"/>
                  <a:pt x="1310" y="287"/>
                  <a:pt x="1296" y="234"/>
                </a:cubicBezTo>
                <a:cubicBezTo>
                  <a:pt x="1287" y="197"/>
                  <a:pt x="1258" y="178"/>
                  <a:pt x="1235" y="178"/>
                </a:cubicBezTo>
                <a:lnTo>
                  <a:pt x="1192" y="178"/>
                </a:lnTo>
                <a:close/>
                <a:moveTo>
                  <a:pt x="1165" y="28"/>
                </a:moveTo>
                <a:cubicBezTo>
                  <a:pt x="1055" y="28"/>
                  <a:pt x="1055" y="28"/>
                  <a:pt x="1055" y="28"/>
                </a:cubicBezTo>
                <a:cubicBezTo>
                  <a:pt x="1047" y="28"/>
                  <a:pt x="1041" y="22"/>
                  <a:pt x="1041" y="14"/>
                </a:cubicBezTo>
                <a:cubicBezTo>
                  <a:pt x="1041" y="6"/>
                  <a:pt x="1047" y="0"/>
                  <a:pt x="1055" y="0"/>
                </a:cubicBezTo>
                <a:cubicBezTo>
                  <a:pt x="1165" y="0"/>
                  <a:pt x="1165" y="0"/>
                  <a:pt x="1165" y="0"/>
                </a:cubicBezTo>
                <a:cubicBezTo>
                  <a:pt x="1173" y="0"/>
                  <a:pt x="1179" y="6"/>
                  <a:pt x="1179" y="14"/>
                </a:cubicBezTo>
                <a:cubicBezTo>
                  <a:pt x="1179" y="22"/>
                  <a:pt x="1173" y="28"/>
                  <a:pt x="1165" y="2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Source Sans Pro"/>
              <a:ea typeface="+mn-ea"/>
              <a:cs typeface="+mn-cs"/>
            </a:endParaRPr>
          </a:p>
        </p:txBody>
      </p:sp>
      <p:pic>
        <p:nvPicPr>
          <p:cNvPr id="4" name="Picture 3"/>
          <p:cNvPicPr>
            <a:picLocks noChangeAspect="1"/>
          </p:cNvPicPr>
          <p:nvPr/>
        </p:nvPicPr>
        <p:blipFill>
          <a:blip r:embed="rId8"/>
          <a:stretch>
            <a:fillRect/>
          </a:stretch>
        </p:blipFill>
        <p:spPr>
          <a:xfrm rot="383104">
            <a:off x="4741528" y="1275569"/>
            <a:ext cx="4889029" cy="3081649"/>
          </a:xfrm>
          <a:prstGeom prst="rect">
            <a:avLst/>
          </a:prstGeom>
        </p:spPr>
      </p:pic>
      <p:sp>
        <p:nvSpPr>
          <p:cNvPr id="24" name="Rectangle 23"/>
          <p:cNvSpPr/>
          <p:nvPr/>
        </p:nvSpPr>
        <p:spPr>
          <a:xfrm flipH="1">
            <a:off x="0" y="0"/>
            <a:ext cx="4813310" cy="686654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3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2" name="Picture 1"/>
          <p:cNvPicPr>
            <a:picLocks noChangeAspect="1"/>
          </p:cNvPicPr>
          <p:nvPr/>
        </p:nvPicPr>
        <p:blipFill>
          <a:blip r:embed="rId9"/>
          <a:stretch>
            <a:fillRect/>
          </a:stretch>
        </p:blipFill>
        <p:spPr>
          <a:xfrm>
            <a:off x="648028" y="1479972"/>
            <a:ext cx="3958513" cy="1906653"/>
          </a:xfrm>
          <a:prstGeom prst="rect">
            <a:avLst/>
          </a:prstGeom>
        </p:spPr>
      </p:pic>
      <p:sp>
        <p:nvSpPr>
          <p:cNvPr id="59" name="Rectangle 58"/>
          <p:cNvSpPr/>
          <p:nvPr/>
        </p:nvSpPr>
        <p:spPr>
          <a:xfrm>
            <a:off x="365794" y="270224"/>
            <a:ext cx="5258752" cy="5886943"/>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 name="Rounded Rectangle 4"/>
          <p:cNvSpPr/>
          <p:nvPr/>
        </p:nvSpPr>
        <p:spPr>
          <a:xfrm>
            <a:off x="1434661" y="3656849"/>
            <a:ext cx="2339439" cy="1277758"/>
          </a:xfrm>
          <a:prstGeom prst="roundRect">
            <a:avLst/>
          </a:prstGeom>
          <a:ln>
            <a:solidFill>
              <a:srgbClr val="FFC000"/>
            </a:solidFill>
          </a:ln>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2800" b="1" u="sng" dirty="0" smtClean="0">
                <a:solidFill>
                  <a:srgbClr val="C00000"/>
                </a:solidFill>
              </a:rPr>
              <a:t>الدرس الأول </a:t>
            </a:r>
          </a:p>
          <a:p>
            <a:pPr algn="ctr"/>
            <a:r>
              <a:rPr lang="ar-SA" sz="2400" b="1" dirty="0" smtClean="0">
                <a:solidFill>
                  <a:srgbClr val="002060"/>
                </a:solidFill>
              </a:rPr>
              <a:t>إنشاء نموذج بلغة </a:t>
            </a:r>
            <a:endParaRPr lang="ar-SA" sz="2400" b="1" dirty="0">
              <a:solidFill>
                <a:srgbClr val="002060"/>
              </a:solidFill>
            </a:endParaRPr>
          </a:p>
          <a:p>
            <a:pPr algn="ctr"/>
            <a:r>
              <a:rPr lang="en-US" sz="2400" b="1" dirty="0" smtClean="0">
                <a:solidFill>
                  <a:srgbClr val="002060"/>
                </a:solidFill>
              </a:rPr>
              <a:t>HTML</a:t>
            </a:r>
            <a:endParaRPr lang="ar-SA" sz="2400" b="1" dirty="0">
              <a:solidFill>
                <a:srgbClr val="002060"/>
              </a:solidFill>
            </a:endParaRPr>
          </a:p>
        </p:txBody>
      </p:sp>
    </p:spTree>
    <p:extLst>
      <p:ext uri="{BB962C8B-B14F-4D97-AF65-F5344CB8AC3E}">
        <p14:creationId xmlns:p14="http://schemas.microsoft.com/office/powerpoint/2010/main" val="37676524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9477"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2118" y="2118"/>
                        <a:ext cx="2116" cy="2116"/>
                      </a:xfrm>
                      <a:prstGeom prst="rect">
                        <a:avLst/>
                      </a:prstGeom>
                    </p:spPr>
                  </p:pic>
                </p:oleObj>
              </mc:Fallback>
            </mc:AlternateContent>
          </a:graphicData>
        </a:graphic>
      </p:graphicFrame>
      <p:pic>
        <p:nvPicPr>
          <p:cNvPr id="6" name="Picture Placeholder 5"/>
          <p:cNvPicPr>
            <a:picLocks noGrp="1" noChangeAspect="1"/>
          </p:cNvPicPr>
          <p:nvPr>
            <p:ph type="pic" sz="quarter" idx="10"/>
          </p:nvPr>
        </p:nvPicPr>
        <p:blipFill>
          <a:blip r:embed="rId7" cstate="print">
            <a:extLst>
              <a:ext uri="{28A0092B-C50C-407E-A947-70E740481C1C}">
                <a14:useLocalDpi xmlns:a14="http://schemas.microsoft.com/office/drawing/2010/main"/>
              </a:ext>
            </a:extLst>
          </a:blip>
          <a:srcRect t="7813" b="7813"/>
          <a:stretch>
            <a:fillRect/>
          </a:stretch>
        </p:blipFill>
        <p:spPr/>
      </p:pic>
      <p:sp>
        <p:nvSpPr>
          <p:cNvPr id="17" name="Rectangle 16"/>
          <p:cNvSpPr/>
          <p:nvPr/>
        </p:nvSpPr>
        <p:spPr>
          <a:xfrm>
            <a:off x="-12336" y="0"/>
            <a:ext cx="4208728" cy="6880578"/>
          </a:xfrm>
          <a:prstGeom prst="rect">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727" y="-22578"/>
            <a:ext cx="7995609" cy="688057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4208727" y="-108857"/>
            <a:ext cx="0" cy="6966857"/>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Content Placeholder 15"/>
          <p:cNvSpPr txBox="1">
            <a:spLocks/>
          </p:cNvSpPr>
          <p:nvPr/>
        </p:nvSpPr>
        <p:spPr>
          <a:xfrm>
            <a:off x="7960192" y="228168"/>
            <a:ext cx="3850458" cy="1481304"/>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r>
              <a:rPr lang="ar-SA" sz="5400" u="sng" dirty="0" smtClean="0">
                <a:solidFill>
                  <a:srgbClr val="FFC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اهداف الدرس </a:t>
            </a:r>
            <a:endParaRPr lang="ar-EG" sz="5400" u="sng" dirty="0">
              <a:solidFill>
                <a:srgbClr val="FFC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10" name="Content Placeholder 15"/>
          <p:cNvSpPr txBox="1">
            <a:spLocks/>
          </p:cNvSpPr>
          <p:nvPr/>
        </p:nvSpPr>
        <p:spPr>
          <a:xfrm>
            <a:off x="4529000" y="1252364"/>
            <a:ext cx="7478493" cy="4938573"/>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71500" indent="-57150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9" name="Content Placeholder 15"/>
          <p:cNvSpPr txBox="1">
            <a:spLocks/>
          </p:cNvSpPr>
          <p:nvPr/>
        </p:nvSpPr>
        <p:spPr>
          <a:xfrm>
            <a:off x="4448781" y="1229786"/>
            <a:ext cx="7478493" cy="4938573"/>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Arial" panose="020B0604020202020204" pitchFamily="34" charset="0"/>
              <a:buChar char="•"/>
            </a:pP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مفهوم النموذج بلغة </a:t>
            </a:r>
            <a:r>
              <a:rPr lang="en-US"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HTML</a:t>
            </a:r>
          </a:p>
          <a:p>
            <a:pPr marL="514350" indent="-514350" algn="r" rtl="1">
              <a:buFont typeface="Arial" panose="020B0604020202020204" pitchFamily="34" charset="0"/>
              <a:buChar char="•"/>
            </a:pP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كيفية عمل النموذج</a:t>
            </a:r>
          </a:p>
          <a:p>
            <a:pPr marL="514350" indent="-514350" algn="r" rtl="1">
              <a:buFont typeface="Arial" panose="020B0604020202020204" pitchFamily="34" charset="0"/>
              <a:buChar char="•"/>
            </a:pP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بنية النموذج</a:t>
            </a:r>
          </a:p>
          <a:p>
            <a:pPr marL="514350" indent="-514350" algn="r" rtl="1">
              <a:buFont typeface="Arial" panose="020B0604020202020204" pitchFamily="34" charset="0"/>
              <a:buChar char="•"/>
            </a:pP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input</a:t>
            </a: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a:p>
            <a:pPr marL="514350" indent="-514350" algn="r" rtl="1">
              <a:buFont typeface="Arial" panose="020B0604020202020204" pitchFamily="34" charset="0"/>
              <a:buChar char="•"/>
            </a:pPr>
            <a:r>
              <a:rPr lang="ar-SA" sz="3200" dirty="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err="1"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fieldset</a:t>
            </a: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a:p>
            <a:pPr algn="r" rtl="1"/>
            <a:endParaRPr lang="ar-SA" sz="3200" dirty="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14350" indent="-51435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71500" indent="-57150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Tree>
    <p:extLst>
      <p:ext uri="{BB962C8B-B14F-4D97-AF65-F5344CB8AC3E}">
        <p14:creationId xmlns:p14="http://schemas.microsoft.com/office/powerpoint/2010/main" val="9125426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5"/>
                                        </p:tgtEl>
                                      </p:cBhvr>
                                    </p:animEffect>
                                    <p:animScale>
                                      <p:cBhvr>
                                        <p:cTn id="7" dur="250" autoRev="1" fill="hold"/>
                                        <p:tgtEl>
                                          <p:spTgt spid="85"/>
                                        </p:tgtEl>
                                      </p:cBhvr>
                                      <p:by x="105000" y="105000"/>
                                    </p:animScale>
                                  </p:childTnLst>
                                </p:cTn>
                              </p:par>
                            </p:childTnLst>
                          </p:cTn>
                        </p:par>
                        <p:par>
                          <p:cTn id="8" fill="hold">
                            <p:stCondLst>
                              <p:cond delay="500"/>
                            </p:stCondLst>
                            <p:childTnLst>
                              <p:par>
                                <p:cTn id="9" presetID="26" presetClass="emph" presetSubtype="0" fill="hold" grpId="0" nodeType="afterEffect" nodePh="1">
                                  <p:stCondLst>
                                    <p:cond delay="0"/>
                                  </p:stCondLst>
                                  <p:endCondLst>
                                    <p:cond evt="begin" delay="0">
                                      <p:tn val="9"/>
                                    </p:cond>
                                  </p:end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0"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5065"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2118" y="2118"/>
                        <a:ext cx="2116" cy="2116"/>
                      </a:xfrm>
                      <a:prstGeom prst="rect">
                        <a:avLst/>
                      </a:prstGeom>
                    </p:spPr>
                  </p:pic>
                </p:oleObj>
              </mc:Fallback>
            </mc:AlternateContent>
          </a:graphicData>
        </a:graphic>
      </p:graphicFrame>
      <p:pic>
        <p:nvPicPr>
          <p:cNvPr id="6" name="Picture Placeholder 5"/>
          <p:cNvPicPr>
            <a:picLocks noGrp="1" noChangeAspect="1"/>
          </p:cNvPicPr>
          <p:nvPr>
            <p:ph type="pic" sz="quarter" idx="10"/>
          </p:nvPr>
        </p:nvPicPr>
        <p:blipFill>
          <a:blip r:embed="rId7" cstate="print">
            <a:extLst>
              <a:ext uri="{28A0092B-C50C-407E-A947-70E740481C1C}">
                <a14:useLocalDpi xmlns:a14="http://schemas.microsoft.com/office/drawing/2010/main"/>
              </a:ext>
            </a:extLst>
          </a:blip>
          <a:srcRect t="7813" b="7813"/>
          <a:stretch>
            <a:fillRect/>
          </a:stretch>
        </p:blipFill>
        <p:spPr/>
      </p:pic>
      <p:sp>
        <p:nvSpPr>
          <p:cNvPr id="17" name="Rectangle 16"/>
          <p:cNvSpPr/>
          <p:nvPr/>
        </p:nvSpPr>
        <p:spPr>
          <a:xfrm>
            <a:off x="-12336" y="0"/>
            <a:ext cx="4208728" cy="6880578"/>
          </a:xfrm>
          <a:prstGeom prst="rect">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727" y="-22578"/>
            <a:ext cx="7995609" cy="688057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4208727" y="-108857"/>
            <a:ext cx="0" cy="6966857"/>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Content Placeholder 15"/>
          <p:cNvSpPr txBox="1">
            <a:spLocks/>
          </p:cNvSpPr>
          <p:nvPr/>
        </p:nvSpPr>
        <p:spPr>
          <a:xfrm>
            <a:off x="7960192" y="228168"/>
            <a:ext cx="3850458" cy="1481304"/>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r>
              <a:rPr lang="ar-SA" sz="5400" u="sng" dirty="0" smtClean="0">
                <a:solidFill>
                  <a:srgbClr val="FFC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اهداف الدرس </a:t>
            </a:r>
            <a:endParaRPr lang="ar-EG" sz="5400" u="sng" dirty="0">
              <a:solidFill>
                <a:srgbClr val="FFC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10" name="Content Placeholder 15"/>
          <p:cNvSpPr txBox="1">
            <a:spLocks/>
          </p:cNvSpPr>
          <p:nvPr/>
        </p:nvSpPr>
        <p:spPr>
          <a:xfrm>
            <a:off x="4529000" y="1252364"/>
            <a:ext cx="7478493" cy="4938573"/>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71500" indent="-57150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9" name="Content Placeholder 15"/>
          <p:cNvSpPr txBox="1">
            <a:spLocks/>
          </p:cNvSpPr>
          <p:nvPr/>
        </p:nvSpPr>
        <p:spPr>
          <a:xfrm>
            <a:off x="4448781" y="1229786"/>
            <a:ext cx="7478493" cy="4938573"/>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مفهوم النموذج بلغة </a:t>
            </a:r>
            <a:r>
              <a:rPr lang="en-US"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HTML</a:t>
            </a:r>
          </a:p>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كيفية عمل النموذج</a:t>
            </a:r>
          </a:p>
          <a:p>
            <a:pPr marL="514350" indent="-514350" algn="r" rtl="1">
              <a:buFont typeface="Arial" panose="020B0604020202020204" pitchFamily="34" charset="0"/>
              <a:buChar char="•"/>
            </a:pP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بنية النموذج</a:t>
            </a:r>
          </a:p>
          <a:p>
            <a:pPr marL="514350" indent="-514350" algn="r" rtl="1">
              <a:buFont typeface="Arial" panose="020B0604020202020204" pitchFamily="34" charset="0"/>
              <a:buChar char="•"/>
            </a:pP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input</a:t>
            </a: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a:p>
            <a:pPr marL="514350" indent="-514350" algn="r" rtl="1">
              <a:buFont typeface="Arial" panose="020B0604020202020204" pitchFamily="34" charset="0"/>
              <a:buChar char="•"/>
            </a:pPr>
            <a:r>
              <a:rPr lang="ar-SA" sz="3200" dirty="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err="1"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fieldset</a:t>
            </a: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a:p>
            <a:pPr algn="r" rtl="1"/>
            <a:endParaRPr lang="ar-SA" sz="3200" dirty="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14350" indent="-51435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71500" indent="-57150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Tree>
    <p:extLst>
      <p:ext uri="{BB962C8B-B14F-4D97-AF65-F5344CB8AC3E}">
        <p14:creationId xmlns:p14="http://schemas.microsoft.com/office/powerpoint/2010/main" val="22404787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5"/>
                                        </p:tgtEl>
                                      </p:cBhvr>
                                    </p:animEffect>
                                    <p:animScale>
                                      <p:cBhvr>
                                        <p:cTn id="7" dur="250" autoRev="1" fill="hold"/>
                                        <p:tgtEl>
                                          <p:spTgt spid="85"/>
                                        </p:tgtEl>
                                      </p:cBhvr>
                                      <p:by x="105000" y="105000"/>
                                    </p:animScale>
                                  </p:childTnLst>
                                </p:cTn>
                              </p:par>
                            </p:childTnLst>
                          </p:cTn>
                        </p:par>
                        <p:par>
                          <p:cTn id="8" fill="hold">
                            <p:stCondLst>
                              <p:cond delay="500"/>
                            </p:stCondLst>
                            <p:childTnLst>
                              <p:par>
                                <p:cTn id="9" presetID="26" presetClass="emph" presetSubtype="0" fill="hold" grpId="0" nodeType="afterEffect" nodePh="1">
                                  <p:stCondLst>
                                    <p:cond delay="0"/>
                                  </p:stCondLst>
                                  <p:endCondLst>
                                    <p:cond evt="begin" delay="0">
                                      <p:tn val="9"/>
                                    </p:cond>
                                  </p:end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0"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24"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15</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8454452" y="358947"/>
            <a:ext cx="3582650" cy="3992336"/>
          </a:xfrm>
          <a:prstGeom prst="rect">
            <a:avLst/>
          </a:prstGeom>
        </p:spPr>
        <p:txBody>
          <a:bodyPr lIns="0" tIns="0" rIns="0" bIns="0">
            <a:normAutofit fontScale="92500" lnSpcReduction="10000"/>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FFC000"/>
                </a:solidFill>
                <a:latin typeface="A Jannat LT" panose="01000000000000000000" pitchFamily="2" charset="-78"/>
                <a:cs typeface="A Jannat LT" panose="01000000000000000000" pitchFamily="2" charset="-78"/>
              </a:rPr>
              <a:t>من خلال ..</a:t>
            </a:r>
          </a:p>
          <a:p>
            <a:pPr algn="r" rtl="1"/>
            <a:r>
              <a:rPr lang="ar-SA" altLang="ko-KR" sz="3200" dirty="0" smtClean="0">
                <a:solidFill>
                  <a:srgbClr val="C00000"/>
                </a:solidFill>
                <a:latin typeface="A Jannat LT" panose="01000000000000000000" pitchFamily="2" charset="-78"/>
                <a:cs typeface="A Jannat LT" panose="01000000000000000000" pitchFamily="2" charset="-78"/>
              </a:rPr>
              <a:t>استراتيجية قراءة الصورة </a:t>
            </a:r>
          </a:p>
          <a:p>
            <a:pPr algn="r" rtl="1"/>
            <a:endParaRPr lang="ar-SA" altLang="ko-KR" sz="3200" dirty="0">
              <a:solidFill>
                <a:srgbClr val="FFC000"/>
              </a:solidFill>
              <a:latin typeface="A Jannat LT" panose="01000000000000000000" pitchFamily="2" charset="-78"/>
              <a:cs typeface="A Jannat LT" panose="01000000000000000000" pitchFamily="2" charset="-78"/>
            </a:endParaRPr>
          </a:p>
          <a:p>
            <a:pPr algn="r" rtl="1"/>
            <a:r>
              <a:rPr lang="ar-SA" altLang="ko-KR" sz="3200" dirty="0" smtClean="0">
                <a:solidFill>
                  <a:srgbClr val="FFC000"/>
                </a:solidFill>
                <a:latin typeface="A Jannat LT" panose="01000000000000000000" pitchFamily="2" charset="-78"/>
                <a:cs typeface="A Jannat LT" panose="01000000000000000000" pitchFamily="2" charset="-78"/>
              </a:rPr>
              <a:t>عندما تريدين انشاء حساب في موقع قوقل </a:t>
            </a:r>
          </a:p>
          <a:p>
            <a:pPr algn="r" rtl="1"/>
            <a:r>
              <a:rPr lang="ar-SA" altLang="ko-KR" sz="3200" dirty="0" smtClean="0">
                <a:solidFill>
                  <a:srgbClr val="FFC000"/>
                </a:solidFill>
                <a:latin typeface="A Jannat LT" panose="01000000000000000000" pitchFamily="2" charset="-78"/>
                <a:cs typeface="A Jannat LT" panose="01000000000000000000" pitchFamily="2" charset="-78"/>
              </a:rPr>
              <a:t>ماذا تفعلين ؟ </a:t>
            </a:r>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r>
              <a:rPr lang="ar-SA" altLang="ko-KR" sz="3200" dirty="0" smtClean="0">
                <a:solidFill>
                  <a:srgbClr val="FFC000"/>
                </a:solidFill>
                <a:latin typeface="A Jannat LT" panose="01000000000000000000" pitchFamily="2" charset="-78"/>
                <a:cs typeface="A Jannat LT" panose="01000000000000000000" pitchFamily="2" charset="-78"/>
              </a:rPr>
              <a:t>ماذا تسمى الصفحة الخاصة بتعبئة البيانات ؟ </a:t>
            </a:r>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a:off x="9381097" y="4499455"/>
            <a:ext cx="2499577" cy="627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pic>
        <p:nvPicPr>
          <p:cNvPr id="2" name="Picture 1"/>
          <p:cNvPicPr>
            <a:picLocks noChangeAspect="1"/>
          </p:cNvPicPr>
          <p:nvPr/>
        </p:nvPicPr>
        <p:blipFill>
          <a:blip r:embed="rId7"/>
          <a:stretch>
            <a:fillRect/>
          </a:stretch>
        </p:blipFill>
        <p:spPr>
          <a:xfrm>
            <a:off x="229760" y="42862"/>
            <a:ext cx="8078668" cy="6554788"/>
          </a:xfrm>
          <a:prstGeom prst="rect">
            <a:avLst/>
          </a:prstGeom>
        </p:spPr>
      </p:pic>
    </p:spTree>
    <p:extLst>
      <p:ext uri="{BB962C8B-B14F-4D97-AF65-F5344CB8AC3E}">
        <p14:creationId xmlns:p14="http://schemas.microsoft.com/office/powerpoint/2010/main" val="58207341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49"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16</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8587779" y="274949"/>
            <a:ext cx="3441211" cy="1547500"/>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r>
              <a:rPr lang="ar-SA" altLang="ko-KR" sz="3200" dirty="0" smtClean="0">
                <a:solidFill>
                  <a:srgbClr val="C00000"/>
                </a:solidFill>
                <a:latin typeface="A Jannat LT" panose="01000000000000000000" pitchFamily="2" charset="-78"/>
                <a:cs typeface="A Jannat LT" panose="01000000000000000000" pitchFamily="2" charset="-78"/>
              </a:rPr>
              <a:t>مفهوم النموذج</a:t>
            </a:r>
          </a:p>
          <a:p>
            <a:pPr algn="r" rtl="1"/>
            <a:r>
              <a:rPr lang="ar-SA" altLang="ko-KR" sz="3200" dirty="0" smtClean="0">
                <a:solidFill>
                  <a:srgbClr val="C00000"/>
                </a:solidFill>
                <a:latin typeface="A Jannat LT" panose="01000000000000000000" pitchFamily="2" charset="-78"/>
                <a:cs typeface="A Jannat LT" panose="01000000000000000000" pitchFamily="2" charset="-78"/>
              </a:rPr>
              <a:t>بلغة </a:t>
            </a:r>
            <a:endParaRPr lang="ar-SA" altLang="ko-KR" sz="3200" dirty="0">
              <a:solidFill>
                <a:srgbClr val="C00000"/>
              </a:solidFill>
              <a:latin typeface="A Jannat LT" panose="01000000000000000000" pitchFamily="2" charset="-78"/>
              <a:cs typeface="A Jannat LT" panose="01000000000000000000" pitchFamily="2" charset="-78"/>
            </a:endParaRPr>
          </a:p>
          <a:p>
            <a:pPr algn="r" rtl="1"/>
            <a:r>
              <a:rPr lang="en-US" altLang="ko-KR" sz="3200" dirty="0" smtClean="0">
                <a:solidFill>
                  <a:srgbClr val="C00000"/>
                </a:solidFill>
                <a:latin typeface="A Jannat LT" panose="01000000000000000000" pitchFamily="2" charset="-78"/>
                <a:cs typeface="A Jannat LT" panose="01000000000000000000" pitchFamily="2" charset="-78"/>
              </a:rPr>
              <a:t>HTML</a:t>
            </a:r>
            <a:r>
              <a:rPr lang="ar-SA" altLang="ko-KR" sz="3200" dirty="0" smtClean="0">
                <a:solidFill>
                  <a:srgbClr val="C00000"/>
                </a:solidFill>
                <a:latin typeface="A Jannat LT" panose="01000000000000000000" pitchFamily="2" charset="-78"/>
                <a:cs typeface="A Jannat LT" panose="01000000000000000000" pitchFamily="2" charset="-78"/>
              </a:rPr>
              <a:t> ؟ </a:t>
            </a:r>
            <a:endParaRPr lang="ko-KR" altLang="en-US" sz="3200" dirty="0">
              <a:solidFill>
                <a:srgbClr val="C00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a:off x="8824328" y="1864225"/>
            <a:ext cx="2499577" cy="627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sp>
        <p:nvSpPr>
          <p:cNvPr id="5" name="Rectangle 4"/>
          <p:cNvSpPr/>
          <p:nvPr/>
        </p:nvSpPr>
        <p:spPr>
          <a:xfrm>
            <a:off x="6260123" y="2538412"/>
            <a:ext cx="2096086" cy="68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Rectangle 5"/>
          <p:cNvSpPr/>
          <p:nvPr/>
        </p:nvSpPr>
        <p:spPr>
          <a:xfrm>
            <a:off x="957776" y="2743199"/>
            <a:ext cx="2474741" cy="618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Rounded Rectangle 2"/>
          <p:cNvSpPr/>
          <p:nvPr/>
        </p:nvSpPr>
        <p:spPr>
          <a:xfrm>
            <a:off x="204951" y="217891"/>
            <a:ext cx="7866993" cy="1399772"/>
          </a:xfrm>
          <a:prstGeom prst="roundRect">
            <a:avLst/>
          </a:prstGeom>
        </p:spPr>
        <p:style>
          <a:lnRef idx="1">
            <a:schemeClr val="accent1"/>
          </a:lnRef>
          <a:fillRef idx="2">
            <a:schemeClr val="accent1"/>
          </a:fillRef>
          <a:effectRef idx="1">
            <a:schemeClr val="accent1"/>
          </a:effectRef>
          <a:fontRef idx="minor">
            <a:schemeClr val="dk1"/>
          </a:fontRef>
        </p:style>
        <p:txBody>
          <a:bodyPr rtlCol="1" anchor="ctr"/>
          <a:lstStyle/>
          <a:p>
            <a:pPr algn="r"/>
            <a:r>
              <a:rPr lang="ar-SA" sz="2400" b="1" u="sng" dirty="0" smtClean="0">
                <a:solidFill>
                  <a:srgbClr val="C00000"/>
                </a:solidFill>
              </a:rPr>
              <a:t> النموذج :  </a:t>
            </a:r>
            <a:r>
              <a:rPr lang="en-US" sz="2400" b="1" u="sng" dirty="0" smtClean="0">
                <a:solidFill>
                  <a:srgbClr val="C00000"/>
                </a:solidFill>
              </a:rPr>
              <a:t>Form </a:t>
            </a:r>
            <a:r>
              <a:rPr lang="ar-SA" sz="2400" b="1" u="sng" dirty="0" smtClean="0">
                <a:solidFill>
                  <a:srgbClr val="C00000"/>
                </a:solidFill>
              </a:rPr>
              <a:t> </a:t>
            </a:r>
          </a:p>
          <a:p>
            <a:pPr algn="r"/>
            <a:r>
              <a:rPr lang="ar-SA" sz="2400" b="1" dirty="0" smtClean="0"/>
              <a:t>مستند يحتوي على حقول لإدخال البيانات يتضمن كل حقل في النموذج على اسم محدد يُمَكّن المستخدم الذي يتصفح النموذج من معرفة عناصره المختلفة </a:t>
            </a:r>
          </a:p>
          <a:p>
            <a:pPr algn="r"/>
            <a:endParaRPr lang="ar-SA" sz="2400" b="1" dirty="0"/>
          </a:p>
        </p:txBody>
      </p:sp>
      <p:sp>
        <p:nvSpPr>
          <p:cNvPr id="13" name="Content Placeholder 15">
            <a:extLst>
              <a:ext uri="{FF2B5EF4-FFF2-40B4-BE49-F238E27FC236}">
                <a16:creationId xmlns:a16="http://schemas.microsoft.com/office/drawing/2014/main" id="{17C7D2AA-5855-4FAB-9565-361243A59664}"/>
              </a:ext>
            </a:extLst>
          </p:cNvPr>
          <p:cNvSpPr txBox="1">
            <a:spLocks/>
          </p:cNvSpPr>
          <p:nvPr/>
        </p:nvSpPr>
        <p:spPr>
          <a:xfrm>
            <a:off x="8587779" y="3078397"/>
            <a:ext cx="3524465" cy="873344"/>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r>
              <a:rPr lang="ar-SA" altLang="ko-KR" sz="3200" dirty="0" smtClean="0">
                <a:solidFill>
                  <a:srgbClr val="C00000"/>
                </a:solidFill>
                <a:latin typeface="A Jannat LT" panose="01000000000000000000" pitchFamily="2" charset="-78"/>
                <a:cs typeface="A Jannat LT" panose="01000000000000000000" pitchFamily="2" charset="-78"/>
              </a:rPr>
              <a:t>كيفية عمل النموذج ؟ </a:t>
            </a:r>
            <a:endParaRPr lang="ko-KR" altLang="en-US" sz="3200" dirty="0">
              <a:solidFill>
                <a:srgbClr val="C00000"/>
              </a:solidFill>
              <a:latin typeface="A Jannat LT" panose="01000000000000000000" pitchFamily="2" charset="-78"/>
              <a:cs typeface="A Jannat LT" panose="01000000000000000000" pitchFamily="2" charset="-78"/>
            </a:endParaRPr>
          </a:p>
        </p:txBody>
      </p:sp>
      <p:sp>
        <p:nvSpPr>
          <p:cNvPr id="14" name="Rectangle 13">
            <a:extLst>
              <a:ext uri="{FF2B5EF4-FFF2-40B4-BE49-F238E27FC236}">
                <a16:creationId xmlns:a16="http://schemas.microsoft.com/office/drawing/2014/main" id="{23560F69-CA01-4BA0-A461-FB3A55271037}"/>
              </a:ext>
            </a:extLst>
          </p:cNvPr>
          <p:cNvSpPr/>
          <p:nvPr/>
        </p:nvSpPr>
        <p:spPr>
          <a:xfrm flipH="1">
            <a:off x="8824327" y="3812349"/>
            <a:ext cx="2499577" cy="627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pic>
        <p:nvPicPr>
          <p:cNvPr id="8" name="Picture 7"/>
          <p:cNvPicPr>
            <a:picLocks noChangeAspect="1"/>
          </p:cNvPicPr>
          <p:nvPr/>
        </p:nvPicPr>
        <p:blipFill>
          <a:blip r:embed="rId7"/>
          <a:stretch>
            <a:fillRect/>
          </a:stretch>
        </p:blipFill>
        <p:spPr>
          <a:xfrm>
            <a:off x="204951" y="1994443"/>
            <a:ext cx="7866993" cy="4679098"/>
          </a:xfrm>
          <a:prstGeom prst="rect">
            <a:avLst/>
          </a:prstGeom>
        </p:spPr>
      </p:pic>
    </p:spTree>
    <p:extLst>
      <p:ext uri="{BB962C8B-B14F-4D97-AF65-F5344CB8AC3E}">
        <p14:creationId xmlns:p14="http://schemas.microsoft.com/office/powerpoint/2010/main" val="9239400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50184"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2118" y="2118"/>
                        <a:ext cx="2116" cy="2116"/>
                      </a:xfrm>
                      <a:prstGeom prst="rect">
                        <a:avLst/>
                      </a:prstGeom>
                    </p:spPr>
                  </p:pic>
                </p:oleObj>
              </mc:Fallback>
            </mc:AlternateContent>
          </a:graphicData>
        </a:graphic>
      </p:graphicFrame>
      <p:pic>
        <p:nvPicPr>
          <p:cNvPr id="6" name="Picture Placeholder 5"/>
          <p:cNvPicPr>
            <a:picLocks noGrp="1" noChangeAspect="1"/>
          </p:cNvPicPr>
          <p:nvPr>
            <p:ph type="pic" sz="quarter" idx="10"/>
          </p:nvPr>
        </p:nvPicPr>
        <p:blipFill>
          <a:blip r:embed="rId7" cstate="print">
            <a:extLst>
              <a:ext uri="{28A0092B-C50C-407E-A947-70E740481C1C}">
                <a14:useLocalDpi xmlns:a14="http://schemas.microsoft.com/office/drawing/2010/main"/>
              </a:ext>
            </a:extLst>
          </a:blip>
          <a:srcRect t="7813" b="7813"/>
          <a:stretch>
            <a:fillRect/>
          </a:stretch>
        </p:blipFill>
        <p:spPr/>
      </p:pic>
      <p:sp>
        <p:nvSpPr>
          <p:cNvPr id="17" name="Rectangle 16"/>
          <p:cNvSpPr/>
          <p:nvPr/>
        </p:nvSpPr>
        <p:spPr>
          <a:xfrm>
            <a:off x="-12336" y="0"/>
            <a:ext cx="4208728" cy="6880578"/>
          </a:xfrm>
          <a:prstGeom prst="rect">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727" y="-22578"/>
            <a:ext cx="7995609" cy="688057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4208727" y="-108857"/>
            <a:ext cx="0" cy="6966857"/>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Content Placeholder 15"/>
          <p:cNvSpPr txBox="1">
            <a:spLocks/>
          </p:cNvSpPr>
          <p:nvPr/>
        </p:nvSpPr>
        <p:spPr>
          <a:xfrm>
            <a:off x="7960192" y="228168"/>
            <a:ext cx="3850458" cy="1481304"/>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r>
              <a:rPr lang="ar-SA" sz="5400" u="sng" dirty="0" smtClean="0">
                <a:solidFill>
                  <a:srgbClr val="FFC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اهداف الدرس </a:t>
            </a:r>
            <a:endParaRPr lang="ar-EG" sz="5400" u="sng" dirty="0">
              <a:solidFill>
                <a:srgbClr val="FFC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10" name="Content Placeholder 15"/>
          <p:cNvSpPr txBox="1">
            <a:spLocks/>
          </p:cNvSpPr>
          <p:nvPr/>
        </p:nvSpPr>
        <p:spPr>
          <a:xfrm>
            <a:off x="4529000" y="1252364"/>
            <a:ext cx="7478493" cy="4938573"/>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71500" indent="-57150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9" name="Content Placeholder 15"/>
          <p:cNvSpPr txBox="1">
            <a:spLocks/>
          </p:cNvSpPr>
          <p:nvPr/>
        </p:nvSpPr>
        <p:spPr>
          <a:xfrm>
            <a:off x="4448781" y="1229786"/>
            <a:ext cx="7478493" cy="4938573"/>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مفهوم النموذج بلغة </a:t>
            </a:r>
            <a:r>
              <a:rPr lang="en-US"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HTML</a:t>
            </a:r>
          </a:p>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كيفية عمل النموذج</a:t>
            </a:r>
          </a:p>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بنية النموذج</a:t>
            </a:r>
          </a:p>
          <a:p>
            <a:pPr marL="514350" indent="-514350" algn="r" rtl="1">
              <a:buFont typeface="Arial" panose="020B0604020202020204" pitchFamily="34" charset="0"/>
              <a:buChar char="•"/>
            </a:pP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input</a:t>
            </a: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a:p>
            <a:pPr marL="514350" indent="-514350" algn="r" rtl="1">
              <a:buFont typeface="Arial" panose="020B0604020202020204" pitchFamily="34" charset="0"/>
              <a:buChar char="•"/>
            </a:pPr>
            <a:r>
              <a:rPr lang="ar-SA" sz="3200" dirty="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err="1"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fieldset</a:t>
            </a: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a:p>
            <a:pPr algn="r" rtl="1"/>
            <a:endParaRPr lang="ar-SA" sz="3200" dirty="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14350" indent="-51435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71500" indent="-57150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Tree>
    <p:extLst>
      <p:ext uri="{BB962C8B-B14F-4D97-AF65-F5344CB8AC3E}">
        <p14:creationId xmlns:p14="http://schemas.microsoft.com/office/powerpoint/2010/main" val="37731420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5"/>
                                        </p:tgtEl>
                                      </p:cBhvr>
                                    </p:animEffect>
                                    <p:animScale>
                                      <p:cBhvr>
                                        <p:cTn id="7" dur="250" autoRev="1" fill="hold"/>
                                        <p:tgtEl>
                                          <p:spTgt spid="85"/>
                                        </p:tgtEl>
                                      </p:cBhvr>
                                      <p:by x="105000" y="105000"/>
                                    </p:animScale>
                                  </p:childTnLst>
                                </p:cTn>
                              </p:par>
                            </p:childTnLst>
                          </p:cTn>
                        </p:par>
                        <p:par>
                          <p:cTn id="8" fill="hold">
                            <p:stCondLst>
                              <p:cond delay="500"/>
                            </p:stCondLst>
                            <p:childTnLst>
                              <p:par>
                                <p:cTn id="9" presetID="26" presetClass="emph" presetSubtype="0" fill="hold" grpId="0" nodeType="afterEffect" nodePh="1">
                                  <p:stCondLst>
                                    <p:cond delay="0"/>
                                  </p:stCondLst>
                                  <p:endCondLst>
                                    <p:cond evt="begin" delay="0">
                                      <p:tn val="9"/>
                                    </p:cond>
                                  </p:end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0"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71"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18</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7646033" y="217889"/>
            <a:ext cx="4352524" cy="3786551"/>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FFC000"/>
                </a:solidFill>
                <a:latin typeface="A Jannat LT" panose="01000000000000000000" pitchFamily="2" charset="-78"/>
                <a:cs typeface="A Jannat LT" panose="01000000000000000000" pitchFamily="2" charset="-78"/>
              </a:rPr>
              <a:t>من خلال ..</a:t>
            </a:r>
          </a:p>
          <a:p>
            <a:pPr algn="r" rtl="1"/>
            <a:r>
              <a:rPr lang="ar-SA" altLang="ko-KR" dirty="0" smtClean="0">
                <a:solidFill>
                  <a:srgbClr val="C00000"/>
                </a:solidFill>
                <a:latin typeface="A Jannat LT" panose="01000000000000000000" pitchFamily="2" charset="-78"/>
                <a:cs typeface="A Jannat LT" panose="01000000000000000000" pitchFamily="2" charset="-78"/>
              </a:rPr>
              <a:t>القراءة الفعالة </a:t>
            </a:r>
          </a:p>
          <a:p>
            <a:pPr algn="r" rtl="1"/>
            <a:r>
              <a:rPr lang="ar-SA" altLang="ko-KR" dirty="0" smtClean="0">
                <a:solidFill>
                  <a:srgbClr val="C00000"/>
                </a:solidFill>
                <a:latin typeface="A Jannat LT" panose="01000000000000000000" pitchFamily="2" charset="-78"/>
                <a:cs typeface="A Jannat LT" panose="01000000000000000000" pitchFamily="2" charset="-78"/>
              </a:rPr>
              <a:t>قومي بقراءة الكتاب</a:t>
            </a:r>
          </a:p>
          <a:p>
            <a:pPr algn="r" rtl="1"/>
            <a:r>
              <a:rPr lang="ar-SA" altLang="ko-KR" dirty="0" smtClean="0">
                <a:solidFill>
                  <a:srgbClr val="C00000"/>
                </a:solidFill>
                <a:latin typeface="A Jannat LT" panose="01000000000000000000" pitchFamily="2" charset="-78"/>
                <a:cs typeface="A Jannat LT" panose="01000000000000000000" pitchFamily="2" charset="-78"/>
              </a:rPr>
              <a:t> ص100</a:t>
            </a:r>
          </a:p>
          <a:p>
            <a:pPr algn="r" rtl="1"/>
            <a:endParaRPr lang="ar-SA" altLang="ko-KR" sz="3200" dirty="0">
              <a:solidFill>
                <a:srgbClr val="FFC000"/>
              </a:solidFill>
              <a:latin typeface="A Jannat LT" panose="01000000000000000000" pitchFamily="2" charset="-78"/>
              <a:cs typeface="A Jannat LT" panose="01000000000000000000" pitchFamily="2" charset="-78"/>
            </a:endParaRPr>
          </a:p>
          <a:p>
            <a:pPr algn="r" rtl="1"/>
            <a:r>
              <a:rPr lang="ar-SA" altLang="ko-KR" sz="3200" dirty="0">
                <a:solidFill>
                  <a:srgbClr val="FFC000"/>
                </a:solidFill>
                <a:latin typeface="A Jannat LT" panose="01000000000000000000" pitchFamily="2" charset="-78"/>
                <a:cs typeface="A Jannat LT" panose="01000000000000000000" pitchFamily="2" charset="-78"/>
              </a:rPr>
              <a:t> </a:t>
            </a:r>
            <a:r>
              <a:rPr lang="ar-SA" altLang="ko-KR" sz="3600" dirty="0" smtClean="0">
                <a:solidFill>
                  <a:srgbClr val="0070C0"/>
                </a:solidFill>
                <a:latin typeface="A Jannat LT" panose="01000000000000000000" pitchFamily="2" charset="-78"/>
                <a:cs typeface="A Jannat LT" panose="01000000000000000000" pitchFamily="2" charset="-78"/>
              </a:rPr>
              <a:t>بنية النموذج ...&gt;&gt;</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22498" y="2865887"/>
            <a:ext cx="2096086" cy="68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Rectangle 13"/>
          <p:cNvSpPr/>
          <p:nvPr/>
        </p:nvSpPr>
        <p:spPr>
          <a:xfrm>
            <a:off x="831801" y="3207432"/>
            <a:ext cx="2474741" cy="618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 name="Picture 1"/>
          <p:cNvPicPr>
            <a:picLocks noChangeAspect="1"/>
          </p:cNvPicPr>
          <p:nvPr/>
        </p:nvPicPr>
        <p:blipFill>
          <a:blip r:embed="rId7"/>
          <a:stretch>
            <a:fillRect/>
          </a:stretch>
        </p:blipFill>
        <p:spPr>
          <a:xfrm>
            <a:off x="315310" y="217889"/>
            <a:ext cx="7977351" cy="5426166"/>
          </a:xfrm>
          <a:prstGeom prst="rect">
            <a:avLst/>
          </a:prstGeom>
        </p:spPr>
      </p:pic>
    </p:spTree>
    <p:extLst>
      <p:ext uri="{BB962C8B-B14F-4D97-AF65-F5344CB8AC3E}">
        <p14:creationId xmlns:p14="http://schemas.microsoft.com/office/powerpoint/2010/main" val="3837516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51208"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2118" y="2118"/>
                        <a:ext cx="2116" cy="2116"/>
                      </a:xfrm>
                      <a:prstGeom prst="rect">
                        <a:avLst/>
                      </a:prstGeom>
                    </p:spPr>
                  </p:pic>
                </p:oleObj>
              </mc:Fallback>
            </mc:AlternateContent>
          </a:graphicData>
        </a:graphic>
      </p:graphicFrame>
      <p:pic>
        <p:nvPicPr>
          <p:cNvPr id="6" name="Picture Placeholder 5"/>
          <p:cNvPicPr>
            <a:picLocks noGrp="1" noChangeAspect="1"/>
          </p:cNvPicPr>
          <p:nvPr>
            <p:ph type="pic" sz="quarter" idx="10"/>
          </p:nvPr>
        </p:nvPicPr>
        <p:blipFill>
          <a:blip r:embed="rId7" cstate="print">
            <a:extLst>
              <a:ext uri="{28A0092B-C50C-407E-A947-70E740481C1C}">
                <a14:useLocalDpi xmlns:a14="http://schemas.microsoft.com/office/drawing/2010/main"/>
              </a:ext>
            </a:extLst>
          </a:blip>
          <a:srcRect t="7813" b="7813"/>
          <a:stretch>
            <a:fillRect/>
          </a:stretch>
        </p:blipFill>
        <p:spPr/>
      </p:pic>
      <p:sp>
        <p:nvSpPr>
          <p:cNvPr id="17" name="Rectangle 16"/>
          <p:cNvSpPr/>
          <p:nvPr/>
        </p:nvSpPr>
        <p:spPr>
          <a:xfrm>
            <a:off x="-12336" y="0"/>
            <a:ext cx="4208728" cy="6880578"/>
          </a:xfrm>
          <a:prstGeom prst="rect">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727" y="-22578"/>
            <a:ext cx="7995609" cy="688057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4208727" y="-108857"/>
            <a:ext cx="0" cy="6966857"/>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Content Placeholder 15"/>
          <p:cNvSpPr txBox="1">
            <a:spLocks/>
          </p:cNvSpPr>
          <p:nvPr/>
        </p:nvSpPr>
        <p:spPr>
          <a:xfrm>
            <a:off x="7960192" y="228168"/>
            <a:ext cx="3850458" cy="1481304"/>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r>
              <a:rPr lang="ar-SA" sz="5400" u="sng" dirty="0" smtClean="0">
                <a:solidFill>
                  <a:srgbClr val="FFC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اهداف الدرس </a:t>
            </a:r>
            <a:endParaRPr lang="ar-EG" sz="5400" u="sng" dirty="0">
              <a:solidFill>
                <a:srgbClr val="FFC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10" name="Content Placeholder 15"/>
          <p:cNvSpPr txBox="1">
            <a:spLocks/>
          </p:cNvSpPr>
          <p:nvPr/>
        </p:nvSpPr>
        <p:spPr>
          <a:xfrm>
            <a:off x="4529000" y="1252364"/>
            <a:ext cx="7478493" cy="4938573"/>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71500" indent="-57150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9" name="Content Placeholder 15"/>
          <p:cNvSpPr txBox="1">
            <a:spLocks/>
          </p:cNvSpPr>
          <p:nvPr/>
        </p:nvSpPr>
        <p:spPr>
          <a:xfrm>
            <a:off x="4448781" y="1229786"/>
            <a:ext cx="7478493" cy="4938573"/>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مفهوم النموذج بلغة </a:t>
            </a:r>
            <a:r>
              <a:rPr lang="en-US"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HTML</a:t>
            </a:r>
          </a:p>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كيفية عمل النموذج</a:t>
            </a:r>
          </a:p>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بنية النموذج</a:t>
            </a:r>
          </a:p>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input</a:t>
            </a: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a:p>
            <a:pPr marL="514350" indent="-514350" algn="r" rtl="1">
              <a:buFont typeface="Arial" panose="020B0604020202020204" pitchFamily="34" charset="0"/>
              <a:buChar char="•"/>
            </a:pPr>
            <a:r>
              <a:rPr lang="ar-SA" sz="3200" dirty="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err="1"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fieldset</a:t>
            </a:r>
            <a:r>
              <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a:p>
            <a:pPr algn="r" rtl="1"/>
            <a:endParaRPr lang="ar-SA" sz="3200" dirty="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14350" indent="-51435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71500" indent="-57150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Tree>
    <p:extLst>
      <p:ext uri="{BB962C8B-B14F-4D97-AF65-F5344CB8AC3E}">
        <p14:creationId xmlns:p14="http://schemas.microsoft.com/office/powerpoint/2010/main" val="1188700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5"/>
                                        </p:tgtEl>
                                      </p:cBhvr>
                                    </p:animEffect>
                                    <p:animScale>
                                      <p:cBhvr>
                                        <p:cTn id="7" dur="250" autoRev="1" fill="hold"/>
                                        <p:tgtEl>
                                          <p:spTgt spid="85"/>
                                        </p:tgtEl>
                                      </p:cBhvr>
                                      <p:by x="105000" y="105000"/>
                                    </p:animScale>
                                  </p:childTnLst>
                                </p:cTn>
                              </p:par>
                            </p:childTnLst>
                          </p:cTn>
                        </p:par>
                        <p:par>
                          <p:cTn id="8" fill="hold">
                            <p:stCondLst>
                              <p:cond delay="500"/>
                            </p:stCondLst>
                            <p:childTnLst>
                              <p:par>
                                <p:cTn id="9" presetID="26" presetClass="emph" presetSubtype="0" fill="hold" grpId="0" nodeType="afterEffect" nodePh="1">
                                  <p:stCondLst>
                                    <p:cond delay="0"/>
                                  </p:stCondLst>
                                  <p:endCondLst>
                                    <p:cond evt="begin" delay="0">
                                      <p:tn val="9"/>
                                    </p:cond>
                                  </p:end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0"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09"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 name="Picture Placeholder 2"/>
          <p:cNvPicPr>
            <a:picLocks noGrp="1" noChangeAspect="1"/>
          </p:cNvPicPr>
          <p:nvPr>
            <p:ph type="pic" sz="quarter" idx="10"/>
          </p:nvPr>
        </p:nvPicPr>
        <p:blipFill>
          <a:blip r:embed="rId7" cstate="print">
            <a:extLst>
              <a:ext uri="{28A0092B-C50C-407E-A947-70E740481C1C}">
                <a14:useLocalDpi xmlns:a14="http://schemas.microsoft.com/office/drawing/2010/main"/>
              </a:ext>
            </a:extLst>
          </a:blip>
          <a:srcRect t="7813" b="7813"/>
          <a:stretch>
            <a:fillRect/>
          </a:stretch>
        </p:blipFill>
        <p:spPr>
          <a:xfrm>
            <a:off x="0" y="-8549"/>
            <a:ext cx="12192000" cy="6866548"/>
          </a:xfrm>
        </p:spPr>
      </p:pic>
      <p:sp>
        <p:nvSpPr>
          <p:cNvPr id="2" name="Rectangle 1"/>
          <p:cNvSpPr/>
          <p:nvPr/>
        </p:nvSpPr>
        <p:spPr>
          <a:xfrm>
            <a:off x="0" y="-8548"/>
            <a:ext cx="12192000" cy="6866548"/>
          </a:xfrm>
          <a:prstGeom prst="rect">
            <a:avLst/>
          </a:prstGeom>
          <a:solidFill>
            <a:srgbClr val="262626">
              <a:alpha val="20000"/>
            </a:srgbClr>
          </a:solidFill>
          <a:ln w="6350">
            <a:noFill/>
          </a:ln>
        </p:spPr>
        <p:style>
          <a:lnRef idx="1">
            <a:schemeClr val="accent1"/>
          </a:lnRef>
          <a:fillRef idx="1">
            <a:schemeClr val="accent1"/>
          </a:fillRef>
          <a:effectRef idx="1">
            <a:schemeClr val="accent1"/>
          </a:effectRef>
          <a:fontRef idx="minor">
            <a:schemeClr val="lt1"/>
          </a:fontRef>
        </p:style>
        <p:txBody>
          <a:bodyPr vert="horz" wrap="square" lIns="121920" tIns="60960" rIns="121920" bIns="6096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3" name="Freeform 62"/>
          <p:cNvSpPr/>
          <p:nvPr/>
        </p:nvSpPr>
        <p:spPr>
          <a:xfrm rot="10800000">
            <a:off x="762956" y="2429579"/>
            <a:ext cx="3264174" cy="647892"/>
          </a:xfrm>
          <a:custGeom>
            <a:avLst/>
            <a:gdLst>
              <a:gd name="connsiteX0" fmla="*/ 2605737 w 2605737"/>
              <a:gd name="connsiteY0" fmla="*/ 1071116 h 1071116"/>
              <a:gd name="connsiteX1" fmla="*/ 0 w 2605737"/>
              <a:gd name="connsiteY1" fmla="*/ 1071116 h 1071116"/>
              <a:gd name="connsiteX2" fmla="*/ 0 w 2605737"/>
              <a:gd name="connsiteY2" fmla="*/ 144270 h 1071116"/>
              <a:gd name="connsiteX3" fmla="*/ 1181901 w 2605737"/>
              <a:gd name="connsiteY3" fmla="*/ 144270 h 1071116"/>
              <a:gd name="connsiteX4" fmla="*/ 1302869 w 2605737"/>
              <a:gd name="connsiteY4" fmla="*/ 0 h 1071116"/>
              <a:gd name="connsiteX5" fmla="*/ 1423837 w 2605737"/>
              <a:gd name="connsiteY5" fmla="*/ 144270 h 1071116"/>
              <a:gd name="connsiteX6" fmla="*/ 2605737 w 2605737"/>
              <a:gd name="connsiteY6" fmla="*/ 144270 h 107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737" h="1071116">
                <a:moveTo>
                  <a:pt x="2605737" y="1071116"/>
                </a:moveTo>
                <a:lnTo>
                  <a:pt x="0" y="1071116"/>
                </a:lnTo>
                <a:lnTo>
                  <a:pt x="0" y="144270"/>
                </a:lnTo>
                <a:lnTo>
                  <a:pt x="1181901" y="144270"/>
                </a:lnTo>
                <a:lnTo>
                  <a:pt x="1302869" y="0"/>
                </a:lnTo>
                <a:lnTo>
                  <a:pt x="1423837" y="144270"/>
                </a:lnTo>
                <a:lnTo>
                  <a:pt x="2605737" y="1442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5" name="Freeform 64"/>
          <p:cNvSpPr/>
          <p:nvPr/>
        </p:nvSpPr>
        <p:spPr>
          <a:xfrm rot="10800000">
            <a:off x="4688342" y="2454461"/>
            <a:ext cx="3261026" cy="645761"/>
          </a:xfrm>
          <a:custGeom>
            <a:avLst/>
            <a:gdLst>
              <a:gd name="connsiteX0" fmla="*/ 2605737 w 2605737"/>
              <a:gd name="connsiteY0" fmla="*/ 1071116 h 1071116"/>
              <a:gd name="connsiteX1" fmla="*/ 0 w 2605737"/>
              <a:gd name="connsiteY1" fmla="*/ 1071116 h 1071116"/>
              <a:gd name="connsiteX2" fmla="*/ 0 w 2605737"/>
              <a:gd name="connsiteY2" fmla="*/ 144270 h 1071116"/>
              <a:gd name="connsiteX3" fmla="*/ 1181901 w 2605737"/>
              <a:gd name="connsiteY3" fmla="*/ 144270 h 1071116"/>
              <a:gd name="connsiteX4" fmla="*/ 1302869 w 2605737"/>
              <a:gd name="connsiteY4" fmla="*/ 0 h 1071116"/>
              <a:gd name="connsiteX5" fmla="*/ 1423837 w 2605737"/>
              <a:gd name="connsiteY5" fmla="*/ 144270 h 1071116"/>
              <a:gd name="connsiteX6" fmla="*/ 2605737 w 2605737"/>
              <a:gd name="connsiteY6" fmla="*/ 144270 h 107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737" h="1071116">
                <a:moveTo>
                  <a:pt x="2605737" y="1071116"/>
                </a:moveTo>
                <a:lnTo>
                  <a:pt x="0" y="1071116"/>
                </a:lnTo>
                <a:lnTo>
                  <a:pt x="0" y="144270"/>
                </a:lnTo>
                <a:lnTo>
                  <a:pt x="1181901" y="144270"/>
                </a:lnTo>
                <a:lnTo>
                  <a:pt x="1302869" y="0"/>
                </a:lnTo>
                <a:lnTo>
                  <a:pt x="1423837" y="144270"/>
                </a:lnTo>
                <a:lnTo>
                  <a:pt x="2605737" y="1442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6" name="Rectangle 65"/>
          <p:cNvSpPr/>
          <p:nvPr/>
        </p:nvSpPr>
        <p:spPr>
          <a:xfrm>
            <a:off x="8369093" y="3180213"/>
            <a:ext cx="3709971" cy="3494994"/>
          </a:xfrm>
          <a:prstGeom prst="rect">
            <a:avLst/>
          </a:prstGeom>
          <a:solidFill>
            <a:srgbClr val="262626">
              <a:alpha val="50196"/>
            </a:srgbClr>
          </a:solidFill>
          <a:ln w="38100"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C000"/>
              </a:solidFill>
              <a:effectLst/>
              <a:uLnTx/>
              <a:uFillTx/>
              <a:latin typeface="Century Gothic" panose="020B0502020202020204"/>
            </a:endParaRPr>
          </a:p>
        </p:txBody>
      </p:sp>
      <p:sp>
        <p:nvSpPr>
          <p:cNvPr id="67" name="Freeform 66"/>
          <p:cNvSpPr/>
          <p:nvPr/>
        </p:nvSpPr>
        <p:spPr>
          <a:xfrm rot="10800000">
            <a:off x="9040594" y="2469569"/>
            <a:ext cx="3129378" cy="725056"/>
          </a:xfrm>
          <a:custGeom>
            <a:avLst/>
            <a:gdLst>
              <a:gd name="connsiteX0" fmla="*/ 2605737 w 2605737"/>
              <a:gd name="connsiteY0" fmla="*/ 1071116 h 1071116"/>
              <a:gd name="connsiteX1" fmla="*/ 0 w 2605737"/>
              <a:gd name="connsiteY1" fmla="*/ 1071116 h 1071116"/>
              <a:gd name="connsiteX2" fmla="*/ 0 w 2605737"/>
              <a:gd name="connsiteY2" fmla="*/ 144270 h 1071116"/>
              <a:gd name="connsiteX3" fmla="*/ 1181901 w 2605737"/>
              <a:gd name="connsiteY3" fmla="*/ 144270 h 1071116"/>
              <a:gd name="connsiteX4" fmla="*/ 1302869 w 2605737"/>
              <a:gd name="connsiteY4" fmla="*/ 0 h 1071116"/>
              <a:gd name="connsiteX5" fmla="*/ 1423837 w 2605737"/>
              <a:gd name="connsiteY5" fmla="*/ 144270 h 1071116"/>
              <a:gd name="connsiteX6" fmla="*/ 2605737 w 2605737"/>
              <a:gd name="connsiteY6" fmla="*/ 144270 h 107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737" h="1071116">
                <a:moveTo>
                  <a:pt x="2605737" y="1071116"/>
                </a:moveTo>
                <a:lnTo>
                  <a:pt x="0" y="1071116"/>
                </a:lnTo>
                <a:lnTo>
                  <a:pt x="0" y="144270"/>
                </a:lnTo>
                <a:lnTo>
                  <a:pt x="1181901" y="144270"/>
                </a:lnTo>
                <a:lnTo>
                  <a:pt x="1302869" y="0"/>
                </a:lnTo>
                <a:lnTo>
                  <a:pt x="1423837" y="144270"/>
                </a:lnTo>
                <a:lnTo>
                  <a:pt x="2605737" y="1442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Content Placeholder 15"/>
          <p:cNvSpPr txBox="1">
            <a:spLocks/>
          </p:cNvSpPr>
          <p:nvPr/>
        </p:nvSpPr>
        <p:spPr>
          <a:xfrm>
            <a:off x="1218328" y="2513462"/>
            <a:ext cx="2602318" cy="430887"/>
          </a:xfrm>
          <a:prstGeom prst="rect">
            <a:avLst/>
          </a:prstGeom>
        </p:spPr>
        <p:txBody>
          <a:bodyPr wrap="square" lIns="0" tIns="0" rIns="0" bIns="0" anchor="ctr">
            <a:spAutoFit/>
          </a:bodyPr>
          <a:lstStyle>
            <a:lvl1pPr marL="0" indent="0" algn="ctr" defTabSz="848899" rtl="0" eaLnBrk="1" latinLnBrk="0" hangingPunct="1">
              <a:lnSpc>
                <a:spcPct val="100000"/>
              </a:lnSpc>
              <a:spcBef>
                <a:spcPct val="0"/>
              </a:spcBef>
              <a:buFont typeface="Arial" panose="020B0604020202020204" pitchFamily="34" charset="0"/>
              <a:buNone/>
              <a:defRPr lang="pl-PL" sz="6000" b="0" i="0" kern="1200" cap="all" baseline="0" dirty="0" smtClean="0">
                <a:solidFill>
                  <a:srgbClr val="1A2530"/>
                </a:solidFill>
                <a:uFillTx/>
                <a:latin typeface="Source Sans Pro Black" panose="020B08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48899" rtl="1" eaLnBrk="1" fontAlgn="auto" latinLnBrk="0" hangingPunct="1">
              <a:lnSpc>
                <a:spcPct val="100000"/>
              </a:lnSpc>
              <a:spcBef>
                <a:spcPct val="0"/>
              </a:spcBef>
              <a:spcAft>
                <a:spcPts val="0"/>
              </a:spcAft>
              <a:buClrTx/>
              <a:buSzTx/>
              <a:buFont typeface="Arial" panose="020B0604020202020204" pitchFamily="34" charset="0"/>
              <a:buNone/>
              <a:tabLst/>
              <a:defRPr/>
            </a:pPr>
            <a:r>
              <a:rPr kumimoji="0" lang="ar-SA" sz="2800" b="0" i="0" u="none" strike="noStrike" kern="1200" cap="all" spc="0" normalizeH="0" baseline="0" noProof="0" dirty="0" smtClean="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rPr>
              <a:t>السؤال</a:t>
            </a:r>
            <a:r>
              <a:rPr kumimoji="0" lang="ar-SA" sz="2800" b="0" i="0" u="none" strike="noStrike" kern="1200" cap="all" spc="0" normalizeH="0" noProof="0" dirty="0" smtClean="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rPr>
              <a:t> الثالث</a:t>
            </a:r>
            <a:endParaRPr kumimoji="0" lang="ko-KR" altLang="en-US" sz="3200" b="1" i="0" u="none" strike="noStrike" kern="1200" cap="all" spc="0" normalizeH="0" baseline="0" noProof="0" dirty="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endParaRPr>
          </a:p>
        </p:txBody>
      </p:sp>
      <p:graphicFrame>
        <p:nvGraphicFramePr>
          <p:cNvPr id="31" name="عنصر نائب للمحتوى 3"/>
          <p:cNvGraphicFramePr>
            <a:graphicFrameLocks/>
          </p:cNvGraphicFramePr>
          <p:nvPr>
            <p:extLst>
              <p:ext uri="{D42A27DB-BD31-4B8C-83A1-F6EECF244321}">
                <p14:modId xmlns:p14="http://schemas.microsoft.com/office/powerpoint/2010/main" val="1306501747"/>
              </p:ext>
            </p:extLst>
          </p:nvPr>
        </p:nvGraphicFramePr>
        <p:xfrm>
          <a:off x="302211" y="631674"/>
          <a:ext cx="11431240" cy="1463040"/>
        </p:xfrm>
        <a:graphic>
          <a:graphicData uri="http://schemas.openxmlformats.org/drawingml/2006/table">
            <a:tbl>
              <a:tblPr rtl="1" firstRow="1" bandRow="1">
                <a:tableStyleId>{5C22544A-7EE6-4342-B048-85BDC9FD1C3A}</a:tableStyleId>
              </a:tblPr>
              <a:tblGrid>
                <a:gridCol w="2857810">
                  <a:extLst>
                    <a:ext uri="{9D8B030D-6E8A-4147-A177-3AD203B41FA5}">
                      <a16:colId xmlns:a16="http://schemas.microsoft.com/office/drawing/2014/main" val="20000"/>
                    </a:ext>
                  </a:extLst>
                </a:gridCol>
                <a:gridCol w="2857810">
                  <a:extLst>
                    <a:ext uri="{9D8B030D-6E8A-4147-A177-3AD203B41FA5}">
                      <a16:colId xmlns:a16="http://schemas.microsoft.com/office/drawing/2014/main" val="20001"/>
                    </a:ext>
                  </a:extLst>
                </a:gridCol>
                <a:gridCol w="2857810">
                  <a:extLst>
                    <a:ext uri="{9D8B030D-6E8A-4147-A177-3AD203B41FA5}">
                      <a16:colId xmlns:a16="http://schemas.microsoft.com/office/drawing/2014/main" val="20002"/>
                    </a:ext>
                  </a:extLst>
                </a:gridCol>
                <a:gridCol w="2857810">
                  <a:extLst>
                    <a:ext uri="{9D8B030D-6E8A-4147-A177-3AD203B41FA5}">
                      <a16:colId xmlns:a16="http://schemas.microsoft.com/office/drawing/2014/main" val="20003"/>
                    </a:ext>
                  </a:extLst>
                </a:gridCol>
              </a:tblGrid>
              <a:tr h="368950">
                <a:tc>
                  <a:txBody>
                    <a:bodyPr/>
                    <a:lstStyle/>
                    <a:p>
                      <a:pPr algn="ctr" rtl="1"/>
                      <a:r>
                        <a:rPr lang="ar-SA" sz="2400" dirty="0" smtClean="0"/>
                        <a:t>رقم النشاط</a:t>
                      </a:r>
                      <a:endParaRPr lang="ar-SA" sz="2400" dirty="0"/>
                    </a:p>
                  </a:txBody>
                  <a:tcPr marL="121920" marR="121920" marT="60960" marB="60960"/>
                </a:tc>
                <a:tc>
                  <a:txBody>
                    <a:bodyPr/>
                    <a:lstStyle/>
                    <a:p>
                      <a:pPr algn="ctr" rtl="1"/>
                      <a:endParaRPr lang="ar-SA" sz="2400" dirty="0"/>
                    </a:p>
                  </a:txBody>
                  <a:tcPr marL="121920" marR="121920" marT="60960" marB="60960"/>
                </a:tc>
                <a:tc>
                  <a:txBody>
                    <a:bodyPr/>
                    <a:lstStyle/>
                    <a:p>
                      <a:pPr algn="ctr" rtl="1"/>
                      <a:r>
                        <a:rPr lang="ar-SA" sz="2400" dirty="0" smtClean="0"/>
                        <a:t>موضوع النشاط</a:t>
                      </a:r>
                      <a:endParaRPr lang="ar-SA" sz="2400" dirty="0"/>
                    </a:p>
                  </a:txBody>
                  <a:tcPr marL="121920" marR="121920" marT="60960" marB="60960"/>
                </a:tc>
                <a:tc>
                  <a:txBody>
                    <a:bodyPr/>
                    <a:lstStyle/>
                    <a:p>
                      <a:pPr algn="ctr" rtl="1"/>
                      <a:r>
                        <a:rPr lang="ar-SA" sz="2400" dirty="0" smtClean="0"/>
                        <a:t>مراجعة الدرس السابق </a:t>
                      </a:r>
                      <a:endParaRPr lang="ar-SA" sz="2400" dirty="0"/>
                    </a:p>
                  </a:txBody>
                  <a:tcPr marL="121920" marR="121920" marT="60960" marB="60960"/>
                </a:tc>
                <a:extLst>
                  <a:ext uri="{0D108BD9-81ED-4DB2-BD59-A6C34878D82A}">
                    <a16:rowId xmlns:a16="http://schemas.microsoft.com/office/drawing/2014/main" val="10000"/>
                  </a:ext>
                </a:extLst>
              </a:tr>
              <a:tr h="368950">
                <a:tc>
                  <a:txBody>
                    <a:bodyPr/>
                    <a:lstStyle/>
                    <a:p>
                      <a:pPr algn="ctr" rtl="1"/>
                      <a:r>
                        <a:rPr lang="ar-SA" sz="2400" dirty="0" smtClean="0"/>
                        <a:t>مدة النشاط</a:t>
                      </a:r>
                      <a:endParaRPr lang="ar-SA" sz="2400" dirty="0"/>
                    </a:p>
                  </a:txBody>
                  <a:tcPr marL="121920" marR="121920" marT="60960" marB="60960"/>
                </a:tc>
                <a:tc>
                  <a:txBody>
                    <a:bodyPr/>
                    <a:lstStyle/>
                    <a:p>
                      <a:pPr algn="ctr" rtl="1"/>
                      <a:r>
                        <a:rPr lang="ar-SA" sz="2400" dirty="0" smtClean="0"/>
                        <a:t>2د</a:t>
                      </a:r>
                      <a:endParaRPr lang="ar-SA" sz="2400" dirty="0"/>
                    </a:p>
                  </a:txBody>
                  <a:tcPr marL="121920" marR="121920" marT="60960" marB="60960"/>
                </a:tc>
                <a:tc>
                  <a:txBody>
                    <a:bodyPr/>
                    <a:lstStyle/>
                    <a:p>
                      <a:pPr algn="ctr" rtl="1"/>
                      <a:r>
                        <a:rPr lang="ar-SA" sz="2400" dirty="0" smtClean="0"/>
                        <a:t>نوع النشاط</a:t>
                      </a:r>
                      <a:endParaRPr lang="ar-SA" sz="2400" dirty="0"/>
                    </a:p>
                  </a:txBody>
                  <a:tcPr marL="121920" marR="121920" marT="60960" marB="60960"/>
                </a:tc>
                <a:tc>
                  <a:txBody>
                    <a:bodyPr/>
                    <a:lstStyle/>
                    <a:p>
                      <a:pPr algn="r" rtl="1"/>
                      <a:r>
                        <a:rPr lang="ar-SA" sz="2400" dirty="0" smtClean="0"/>
                        <a:t>فردي</a:t>
                      </a:r>
                      <a:endParaRPr lang="ar-SA" sz="2400" dirty="0"/>
                    </a:p>
                  </a:txBody>
                  <a:tcPr marL="121920" marR="121920" marT="60960" marB="60960"/>
                </a:tc>
                <a:extLst>
                  <a:ext uri="{0D108BD9-81ED-4DB2-BD59-A6C34878D82A}">
                    <a16:rowId xmlns:a16="http://schemas.microsoft.com/office/drawing/2014/main" val="10001"/>
                  </a:ext>
                </a:extLst>
              </a:tr>
              <a:tr h="368950">
                <a:tc gridSpan="2">
                  <a:txBody>
                    <a:bodyPr/>
                    <a:lstStyle/>
                    <a:p>
                      <a:pPr algn="ctr" rtl="1"/>
                      <a:r>
                        <a:rPr lang="ar-SA" sz="2400" dirty="0" smtClean="0"/>
                        <a:t>الاستراتيجية التعلمية النشطة</a:t>
                      </a:r>
                      <a:endParaRPr lang="ar-SA" sz="2400" dirty="0"/>
                    </a:p>
                  </a:txBody>
                  <a:tcPr marL="121920" marR="121920" marT="60960" marB="60960"/>
                </a:tc>
                <a:tc hMerge="1">
                  <a:txBody>
                    <a:bodyPr/>
                    <a:lstStyle/>
                    <a:p>
                      <a:pPr rtl="1"/>
                      <a:endParaRPr lang="ar-SA" dirty="0"/>
                    </a:p>
                  </a:txBody>
                  <a:tcPr/>
                </a:tc>
                <a:tc gridSpan="2">
                  <a:txBody>
                    <a:bodyPr/>
                    <a:lstStyle/>
                    <a:p>
                      <a:pPr algn="ctr" rtl="1"/>
                      <a:r>
                        <a:rPr lang="ar-SA" sz="2400" dirty="0" smtClean="0"/>
                        <a:t>استراتيجية اكتشف الخطأ</a:t>
                      </a:r>
                      <a:endParaRPr lang="ar-SA" sz="2400" dirty="0"/>
                    </a:p>
                  </a:txBody>
                  <a:tcPr marL="121920" marR="121920" marT="60960" marB="60960"/>
                </a:tc>
                <a:tc hMerge="1">
                  <a:txBody>
                    <a:bodyPr/>
                    <a:lstStyle/>
                    <a:p>
                      <a:pPr rtl="1"/>
                      <a:endParaRPr lang="ar-SA" dirty="0"/>
                    </a:p>
                  </a:txBody>
                  <a:tcPr/>
                </a:tc>
                <a:extLst>
                  <a:ext uri="{0D108BD9-81ED-4DB2-BD59-A6C34878D82A}">
                    <a16:rowId xmlns:a16="http://schemas.microsoft.com/office/drawing/2014/main" val="10002"/>
                  </a:ext>
                </a:extLst>
              </a:tr>
            </a:tbl>
          </a:graphicData>
        </a:graphic>
      </p:graphicFrame>
      <p:sp>
        <p:nvSpPr>
          <p:cNvPr id="32" name="Content Placeholder 15"/>
          <p:cNvSpPr txBox="1">
            <a:spLocks/>
          </p:cNvSpPr>
          <p:nvPr/>
        </p:nvSpPr>
        <p:spPr>
          <a:xfrm>
            <a:off x="9040594" y="2561899"/>
            <a:ext cx="2602318" cy="430887"/>
          </a:xfrm>
          <a:prstGeom prst="rect">
            <a:avLst/>
          </a:prstGeom>
        </p:spPr>
        <p:txBody>
          <a:bodyPr wrap="square" lIns="0" tIns="0" rIns="0" bIns="0" anchor="ctr">
            <a:spAutoFit/>
          </a:bodyPr>
          <a:lstStyle>
            <a:lvl1pPr marL="0" indent="0" algn="ctr" defTabSz="848899" rtl="0" eaLnBrk="1" latinLnBrk="0" hangingPunct="1">
              <a:lnSpc>
                <a:spcPct val="100000"/>
              </a:lnSpc>
              <a:spcBef>
                <a:spcPct val="0"/>
              </a:spcBef>
              <a:buFont typeface="Arial" panose="020B0604020202020204" pitchFamily="34" charset="0"/>
              <a:buNone/>
              <a:defRPr lang="pl-PL" sz="6000" b="0" i="0" kern="1200" cap="all" baseline="0" dirty="0" smtClean="0">
                <a:solidFill>
                  <a:srgbClr val="1A2530"/>
                </a:solidFill>
                <a:uFillTx/>
                <a:latin typeface="Source Sans Pro Black" panose="020B08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848899" rtl="1" eaLnBrk="1" fontAlgn="auto" latinLnBrk="0" hangingPunct="1">
              <a:lnSpc>
                <a:spcPct val="100000"/>
              </a:lnSpc>
              <a:spcBef>
                <a:spcPct val="0"/>
              </a:spcBef>
              <a:spcAft>
                <a:spcPts val="0"/>
              </a:spcAft>
              <a:buClrTx/>
              <a:buSzTx/>
              <a:buFont typeface="Arial" panose="020B0604020202020204" pitchFamily="34" charset="0"/>
              <a:buNone/>
              <a:tabLst/>
              <a:defRPr/>
            </a:pPr>
            <a:r>
              <a:rPr lang="ar-SA" altLang="ko-KR" sz="2800" dirty="0" smtClean="0">
                <a:solidFill>
                  <a:prstClr val="white">
                    <a:lumMod val="95000"/>
                  </a:prstClr>
                </a:solidFill>
                <a:latin typeface="A Jannat LT" panose="01000000000000000000" pitchFamily="2" charset="-78"/>
                <a:cs typeface="A Jannat LT" panose="01000000000000000000" pitchFamily="2" charset="-78"/>
              </a:rPr>
              <a:t>السؤال الأول</a:t>
            </a:r>
            <a:endParaRPr kumimoji="0" lang="ko-KR" altLang="en-US" sz="3200" b="1" i="0" u="none" strike="noStrike" kern="1200" cap="all" spc="0" normalizeH="0" baseline="0" noProof="0" dirty="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endParaRPr>
          </a:p>
        </p:txBody>
      </p:sp>
      <p:sp>
        <p:nvSpPr>
          <p:cNvPr id="34" name="Content Placeholder 15"/>
          <p:cNvSpPr txBox="1">
            <a:spLocks/>
          </p:cNvSpPr>
          <p:nvPr/>
        </p:nvSpPr>
        <p:spPr>
          <a:xfrm>
            <a:off x="4948526" y="2538082"/>
            <a:ext cx="2602318" cy="430887"/>
          </a:xfrm>
          <a:prstGeom prst="rect">
            <a:avLst/>
          </a:prstGeom>
        </p:spPr>
        <p:txBody>
          <a:bodyPr wrap="square" lIns="0" tIns="0" rIns="0" bIns="0" anchor="ctr">
            <a:spAutoFit/>
          </a:bodyPr>
          <a:lstStyle>
            <a:lvl1pPr marL="0" indent="0" algn="ctr" defTabSz="848899" rtl="0" eaLnBrk="1" latinLnBrk="0" hangingPunct="1">
              <a:lnSpc>
                <a:spcPct val="100000"/>
              </a:lnSpc>
              <a:spcBef>
                <a:spcPct val="0"/>
              </a:spcBef>
              <a:buFont typeface="Arial" panose="020B0604020202020204" pitchFamily="34" charset="0"/>
              <a:buNone/>
              <a:defRPr lang="pl-PL" sz="6000" b="0" i="0" kern="1200" cap="all" baseline="0" dirty="0" smtClean="0">
                <a:solidFill>
                  <a:srgbClr val="1A2530"/>
                </a:solidFill>
                <a:uFillTx/>
                <a:latin typeface="Source Sans Pro Black" panose="020B08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48899" rtl="1" eaLnBrk="1" fontAlgn="auto" latinLnBrk="0" hangingPunct="1">
              <a:lnSpc>
                <a:spcPct val="100000"/>
              </a:lnSpc>
              <a:spcBef>
                <a:spcPct val="0"/>
              </a:spcBef>
              <a:spcAft>
                <a:spcPts val="0"/>
              </a:spcAft>
              <a:buClrTx/>
              <a:buSzTx/>
              <a:buFont typeface="Arial" panose="020B0604020202020204" pitchFamily="34" charset="0"/>
              <a:buNone/>
              <a:tabLst/>
              <a:defRPr/>
            </a:pPr>
            <a:r>
              <a:rPr kumimoji="0" lang="ar-SA" sz="2800" b="0" i="0" u="none" strike="noStrike" kern="1200" cap="all" spc="0" normalizeH="0" baseline="0" noProof="0" dirty="0" smtClean="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rPr>
              <a:t>السؤال</a:t>
            </a:r>
            <a:r>
              <a:rPr kumimoji="0" lang="ar-SA" sz="2800" b="0" i="0" u="none" strike="noStrike" kern="1200" cap="all" spc="0" normalizeH="0" noProof="0" dirty="0" smtClean="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rPr>
              <a:t> الثاني </a:t>
            </a:r>
            <a:endParaRPr kumimoji="0" lang="ko-KR" altLang="en-US" sz="3200" b="1" i="0" u="none" strike="noStrike" kern="1200" cap="all" spc="0" normalizeH="0" baseline="0" noProof="0" dirty="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endParaRPr>
          </a:p>
        </p:txBody>
      </p:sp>
      <p:sp>
        <p:nvSpPr>
          <p:cNvPr id="35" name="Rectangle 34"/>
          <p:cNvSpPr/>
          <p:nvPr/>
        </p:nvSpPr>
        <p:spPr>
          <a:xfrm>
            <a:off x="4645435" y="3194625"/>
            <a:ext cx="3489572" cy="3494994"/>
          </a:xfrm>
          <a:prstGeom prst="rect">
            <a:avLst/>
          </a:prstGeom>
          <a:solidFill>
            <a:srgbClr val="262626">
              <a:alpha val="50196"/>
            </a:srgbClr>
          </a:solidFill>
          <a:ln w="38100"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ar-SA" sz="4000" b="1" kern="0" dirty="0" err="1" smtClean="0">
              <a:solidFill>
                <a:srgbClr val="FFC000"/>
              </a:solidFill>
              <a:latin typeface="Century Gothic" panose="020B0502020202020204"/>
            </a:endParaRPr>
          </a:p>
        </p:txBody>
      </p:sp>
      <p:sp>
        <p:nvSpPr>
          <p:cNvPr id="36" name="Rectangle 35"/>
          <p:cNvSpPr/>
          <p:nvPr/>
        </p:nvSpPr>
        <p:spPr>
          <a:xfrm>
            <a:off x="627625" y="3194625"/>
            <a:ext cx="3783724" cy="3494994"/>
          </a:xfrm>
          <a:prstGeom prst="rect">
            <a:avLst/>
          </a:prstGeom>
          <a:solidFill>
            <a:srgbClr val="262626">
              <a:alpha val="50196"/>
            </a:srgbClr>
          </a:solidFill>
          <a:ln w="38100"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ar-SA" sz="3600" b="1" kern="0" dirty="0" smtClean="0">
              <a:solidFill>
                <a:srgbClr val="FFC000"/>
              </a:solidFill>
              <a:latin typeface="Century Gothic" panose="020B0502020202020204"/>
            </a:endParaRPr>
          </a:p>
        </p:txBody>
      </p:sp>
      <p:pic>
        <p:nvPicPr>
          <p:cNvPr id="37" name="Picture 36"/>
          <p:cNvPicPr>
            <a:picLocks noChangeAspect="1"/>
          </p:cNvPicPr>
          <p:nvPr/>
        </p:nvPicPr>
        <p:blipFill>
          <a:blip r:embed="rId8"/>
          <a:stretch>
            <a:fillRect/>
          </a:stretch>
        </p:blipFill>
        <p:spPr>
          <a:xfrm>
            <a:off x="627625" y="1167931"/>
            <a:ext cx="1306673" cy="390525"/>
          </a:xfrm>
          <a:prstGeom prst="rect">
            <a:avLst/>
          </a:prstGeom>
        </p:spPr>
      </p:pic>
      <p:sp>
        <p:nvSpPr>
          <p:cNvPr id="9" name="Rectangle 8"/>
          <p:cNvSpPr/>
          <p:nvPr/>
        </p:nvSpPr>
        <p:spPr>
          <a:xfrm>
            <a:off x="8702139" y="3459967"/>
            <a:ext cx="3078182" cy="299184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3200" b="1" dirty="0" smtClean="0"/>
              <a:t>لحماية البيئة يجب الاحتفاظ بجميع الأجهزة التي لم تعد قيد الاستخدام بشكل صحيح</a:t>
            </a:r>
            <a:r>
              <a:rPr lang="ar-SA" sz="3200" b="1" dirty="0"/>
              <a:t>.</a:t>
            </a:r>
            <a:r>
              <a:rPr lang="en-US" sz="3200" b="1" dirty="0" smtClean="0"/>
              <a:t> </a:t>
            </a:r>
            <a:endParaRPr lang="ar-SA" sz="3200" b="1" dirty="0"/>
          </a:p>
        </p:txBody>
      </p:sp>
      <p:sp>
        <p:nvSpPr>
          <p:cNvPr id="21" name="Rectangle 20"/>
          <p:cNvSpPr/>
          <p:nvPr/>
        </p:nvSpPr>
        <p:spPr>
          <a:xfrm>
            <a:off x="980396" y="3424724"/>
            <a:ext cx="3078182" cy="299184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smtClean="0"/>
              <a:t>الطباعة ثلاثية الأبعاد على نطاق ضيق </a:t>
            </a:r>
          </a:p>
          <a:p>
            <a:pPr algn="ctr"/>
            <a:r>
              <a:rPr lang="ar-SA" sz="2800" b="1" dirty="0" smtClean="0"/>
              <a:t>يتم استخدامه لطباعة المنشآت ثلاثية الابعاد مثل انشاء مبانٍ كاملة كالمنازل الصغيرة وذلك باستخدام الخرسانة </a:t>
            </a:r>
            <a:endParaRPr lang="ar-SA" sz="2800" b="1" dirty="0"/>
          </a:p>
        </p:txBody>
      </p:sp>
      <p:sp>
        <p:nvSpPr>
          <p:cNvPr id="22" name="Rectangle 21"/>
          <p:cNvSpPr/>
          <p:nvPr/>
        </p:nvSpPr>
        <p:spPr>
          <a:xfrm>
            <a:off x="4851130" y="3459968"/>
            <a:ext cx="3078182" cy="299184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2400" b="1" dirty="0" smtClean="0"/>
              <a:t>أدت الزيادة في استخدام الأجهزة الرقمية إلى أثرين بيئيين ايجابين يتمثل في الزيادة الكبيرة في استخراج المعادن والمواد الأولية النادرة والأجهزة التي يتم التخلص منها تنتج كميات هائلة من النفايات الرقمية </a:t>
            </a:r>
            <a:endParaRPr lang="ar-SA" sz="2400" b="1" dirty="0"/>
          </a:p>
        </p:txBody>
      </p:sp>
    </p:spTree>
    <p:extLst>
      <p:ext uri="{BB962C8B-B14F-4D97-AF65-F5344CB8AC3E}">
        <p14:creationId xmlns:p14="http://schemas.microsoft.com/office/powerpoint/2010/main" val="1292192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P spid="66" grpId="0" animBg="1"/>
      <p:bldP spid="67" grpId="0" animBg="1"/>
      <p:bldP spid="15" grpId="0"/>
      <p:bldP spid="32" grpId="0"/>
      <p:bldP spid="34" grpId="0"/>
      <p:bldP spid="35"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31"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20</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7769598" y="118218"/>
            <a:ext cx="4352524" cy="3444789"/>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FFC000"/>
                </a:solidFill>
                <a:latin typeface="A Jannat LT" panose="01000000000000000000" pitchFamily="2" charset="-78"/>
                <a:cs typeface="A Jannat LT" panose="01000000000000000000" pitchFamily="2" charset="-78"/>
              </a:rPr>
              <a:t>من خلال ..</a:t>
            </a:r>
          </a:p>
          <a:p>
            <a:pPr algn="r" rtl="1"/>
            <a:r>
              <a:rPr lang="ar-SA" altLang="ko-KR" sz="3200" dirty="0" smtClean="0">
                <a:solidFill>
                  <a:srgbClr val="C00000"/>
                </a:solidFill>
                <a:latin typeface="A Jannat LT" panose="01000000000000000000" pitchFamily="2" charset="-78"/>
                <a:cs typeface="A Jannat LT" panose="01000000000000000000" pitchFamily="2" charset="-78"/>
              </a:rPr>
              <a:t>قراءة الصورة </a:t>
            </a:r>
          </a:p>
          <a:p>
            <a:pPr algn="r" rtl="1"/>
            <a:r>
              <a:rPr lang="ar-SA" altLang="ko-KR" dirty="0" smtClean="0">
                <a:solidFill>
                  <a:srgbClr val="C00000"/>
                </a:solidFill>
                <a:latin typeface="A Jannat LT" panose="01000000000000000000" pitchFamily="2" charset="-78"/>
                <a:cs typeface="A Jannat LT" panose="01000000000000000000" pitchFamily="2" charset="-78"/>
              </a:rPr>
              <a:t>الحوار والمناقشة </a:t>
            </a:r>
          </a:p>
          <a:p>
            <a:pPr algn="r" rtl="1"/>
            <a:endParaRPr lang="ar-SA" altLang="ko-KR" sz="3200" dirty="0">
              <a:solidFill>
                <a:srgbClr val="FFC000"/>
              </a:solidFill>
              <a:latin typeface="A Jannat LT" panose="01000000000000000000" pitchFamily="2" charset="-78"/>
              <a:cs typeface="A Jannat LT" panose="01000000000000000000" pitchFamily="2" charset="-78"/>
            </a:endParaRPr>
          </a:p>
          <a:p>
            <a:pPr algn="r" rtl="1"/>
            <a:r>
              <a:rPr lang="ar-SA" altLang="ko-KR" sz="2600" dirty="0" smtClean="0">
                <a:solidFill>
                  <a:srgbClr val="0070C0"/>
                </a:solidFill>
                <a:latin typeface="A Jannat LT" panose="01000000000000000000" pitchFamily="2" charset="-78"/>
                <a:cs typeface="A Jannat LT" panose="01000000000000000000" pitchFamily="2" charset="-78"/>
              </a:rPr>
              <a:t>ما نوع كل مدخل في النماذج  </a:t>
            </a:r>
          </a:p>
          <a:p>
            <a:pPr algn="r" rtl="1"/>
            <a:r>
              <a:rPr lang="ar-SA" altLang="ko-KR" sz="2600" dirty="0" smtClean="0">
                <a:solidFill>
                  <a:srgbClr val="0070C0"/>
                </a:solidFill>
                <a:latin typeface="A Jannat LT" panose="01000000000000000000" pitchFamily="2" charset="-78"/>
                <a:cs typeface="A Jannat LT" panose="01000000000000000000" pitchFamily="2" charset="-78"/>
              </a:rPr>
              <a:t>المعروضة امامك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7"/>
          <a:stretch>
            <a:fillRect/>
          </a:stretch>
        </p:blipFill>
        <p:spPr>
          <a:xfrm>
            <a:off x="505020" y="3563007"/>
            <a:ext cx="4217868" cy="3063794"/>
          </a:xfrm>
          <a:prstGeom prst="rect">
            <a:avLst/>
          </a:prstGeom>
        </p:spPr>
      </p:pic>
      <p:pic>
        <p:nvPicPr>
          <p:cNvPr id="3" name="Picture 2"/>
          <p:cNvPicPr>
            <a:picLocks noChangeAspect="1"/>
          </p:cNvPicPr>
          <p:nvPr/>
        </p:nvPicPr>
        <p:blipFill>
          <a:blip r:embed="rId8"/>
          <a:stretch>
            <a:fillRect/>
          </a:stretch>
        </p:blipFill>
        <p:spPr>
          <a:xfrm>
            <a:off x="578223" y="252249"/>
            <a:ext cx="7477956" cy="3070932"/>
          </a:xfrm>
          <a:prstGeom prst="rect">
            <a:avLst/>
          </a:prstGeom>
        </p:spPr>
      </p:pic>
    </p:spTree>
    <p:extLst>
      <p:ext uri="{BB962C8B-B14F-4D97-AF65-F5344CB8AC3E}">
        <p14:creationId xmlns:p14="http://schemas.microsoft.com/office/powerpoint/2010/main" val="3868208873"/>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56"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21</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7769598" y="118218"/>
            <a:ext cx="4352524" cy="3444789"/>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endParaRPr lang="ar-SA" altLang="ko-KR" sz="2600" dirty="0" smtClean="0">
              <a:solidFill>
                <a:srgbClr val="0070C0"/>
              </a:solidFill>
              <a:latin typeface="A Jannat LT" panose="01000000000000000000" pitchFamily="2" charset="-78"/>
              <a:cs typeface="A Jannat LT" panose="01000000000000000000" pitchFamily="2" charset="-78"/>
            </a:endParaRP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58396" y="327733"/>
            <a:ext cx="3041217" cy="584775"/>
          </a:xfrm>
          <a:prstGeom prst="rect">
            <a:avLst/>
          </a:prstGeom>
        </p:spPr>
        <p:txBody>
          <a:bodyPr wrap="none">
            <a:spAutoFit/>
          </a:bodyPr>
          <a:lstStyle/>
          <a:p>
            <a:pPr algn="r" rtl="1"/>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input</a:t>
            </a:r>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p:txBody>
      </p:sp>
      <p:pic>
        <p:nvPicPr>
          <p:cNvPr id="6" name="Picture 5"/>
          <p:cNvPicPr>
            <a:picLocks noChangeAspect="1"/>
          </p:cNvPicPr>
          <p:nvPr/>
        </p:nvPicPr>
        <p:blipFill>
          <a:blip r:embed="rId7"/>
          <a:stretch>
            <a:fillRect/>
          </a:stretch>
        </p:blipFill>
        <p:spPr>
          <a:xfrm>
            <a:off x="157654" y="163834"/>
            <a:ext cx="8261131" cy="6433816"/>
          </a:xfrm>
          <a:prstGeom prst="rect">
            <a:avLst/>
          </a:prstGeom>
        </p:spPr>
      </p:pic>
    </p:spTree>
    <p:extLst>
      <p:ext uri="{BB962C8B-B14F-4D97-AF65-F5344CB8AC3E}">
        <p14:creationId xmlns:p14="http://schemas.microsoft.com/office/powerpoint/2010/main" val="1370521973"/>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79"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22</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7769598" y="118218"/>
            <a:ext cx="4352524" cy="3444789"/>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endParaRPr lang="ar-SA" altLang="ko-KR" sz="2600" dirty="0" smtClean="0">
              <a:solidFill>
                <a:srgbClr val="0070C0"/>
              </a:solidFill>
              <a:latin typeface="A Jannat LT" panose="01000000000000000000" pitchFamily="2" charset="-78"/>
              <a:cs typeface="A Jannat LT" panose="01000000000000000000" pitchFamily="2" charset="-78"/>
            </a:endParaRP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58396" y="327733"/>
            <a:ext cx="3041217" cy="584775"/>
          </a:xfrm>
          <a:prstGeom prst="rect">
            <a:avLst/>
          </a:prstGeom>
        </p:spPr>
        <p:txBody>
          <a:bodyPr wrap="none">
            <a:spAutoFit/>
          </a:bodyPr>
          <a:lstStyle/>
          <a:p>
            <a:pPr algn="r" rtl="1"/>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input</a:t>
            </a:r>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p:txBody>
      </p:sp>
      <p:pic>
        <p:nvPicPr>
          <p:cNvPr id="3" name="Picture 2"/>
          <p:cNvPicPr>
            <a:picLocks noChangeAspect="1"/>
          </p:cNvPicPr>
          <p:nvPr/>
        </p:nvPicPr>
        <p:blipFill>
          <a:blip r:embed="rId7"/>
          <a:stretch>
            <a:fillRect/>
          </a:stretch>
        </p:blipFill>
        <p:spPr>
          <a:xfrm>
            <a:off x="219493" y="1103587"/>
            <a:ext cx="8094503" cy="5754414"/>
          </a:xfrm>
          <a:prstGeom prst="rect">
            <a:avLst/>
          </a:prstGeom>
        </p:spPr>
      </p:pic>
      <p:pic>
        <p:nvPicPr>
          <p:cNvPr id="8" name="Picture 7"/>
          <p:cNvPicPr>
            <a:picLocks noChangeAspect="1"/>
          </p:cNvPicPr>
          <p:nvPr/>
        </p:nvPicPr>
        <p:blipFill>
          <a:blip r:embed="rId8"/>
          <a:stretch>
            <a:fillRect/>
          </a:stretch>
        </p:blipFill>
        <p:spPr>
          <a:xfrm>
            <a:off x="5082089" y="249133"/>
            <a:ext cx="3167335" cy="971550"/>
          </a:xfrm>
          <a:prstGeom prst="rect">
            <a:avLst/>
          </a:prstGeom>
        </p:spPr>
      </p:pic>
    </p:spTree>
    <p:extLst>
      <p:ext uri="{BB962C8B-B14F-4D97-AF65-F5344CB8AC3E}">
        <p14:creationId xmlns:p14="http://schemas.microsoft.com/office/powerpoint/2010/main" val="223996589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303"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23</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7769598" y="118218"/>
            <a:ext cx="4352524" cy="3444789"/>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endParaRPr lang="ar-SA" altLang="ko-KR" sz="2600" dirty="0" smtClean="0">
              <a:solidFill>
                <a:srgbClr val="0070C0"/>
              </a:solidFill>
              <a:latin typeface="A Jannat LT" panose="01000000000000000000" pitchFamily="2" charset="-78"/>
              <a:cs typeface="A Jannat LT" panose="01000000000000000000" pitchFamily="2" charset="-78"/>
            </a:endParaRP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58396" y="327733"/>
            <a:ext cx="3041217" cy="584775"/>
          </a:xfrm>
          <a:prstGeom prst="rect">
            <a:avLst/>
          </a:prstGeom>
        </p:spPr>
        <p:txBody>
          <a:bodyPr wrap="none">
            <a:spAutoFit/>
          </a:bodyPr>
          <a:lstStyle/>
          <a:p>
            <a:pPr algn="r" rtl="1"/>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input</a:t>
            </a:r>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p:txBody>
      </p:sp>
      <p:pic>
        <p:nvPicPr>
          <p:cNvPr id="2" name="Picture 1"/>
          <p:cNvPicPr>
            <a:picLocks noChangeAspect="1"/>
          </p:cNvPicPr>
          <p:nvPr/>
        </p:nvPicPr>
        <p:blipFill>
          <a:blip r:embed="rId7"/>
          <a:stretch>
            <a:fillRect/>
          </a:stretch>
        </p:blipFill>
        <p:spPr>
          <a:xfrm>
            <a:off x="173421" y="31531"/>
            <a:ext cx="8288316" cy="3281855"/>
          </a:xfrm>
          <a:prstGeom prst="rect">
            <a:avLst/>
          </a:prstGeom>
        </p:spPr>
      </p:pic>
      <p:pic>
        <p:nvPicPr>
          <p:cNvPr id="3" name="Picture 2"/>
          <p:cNvPicPr>
            <a:picLocks noChangeAspect="1"/>
          </p:cNvPicPr>
          <p:nvPr/>
        </p:nvPicPr>
        <p:blipFill>
          <a:blip r:embed="rId8"/>
          <a:stretch>
            <a:fillRect/>
          </a:stretch>
        </p:blipFill>
        <p:spPr>
          <a:xfrm>
            <a:off x="0" y="3326524"/>
            <a:ext cx="8261131" cy="3531476"/>
          </a:xfrm>
          <a:prstGeom prst="rect">
            <a:avLst/>
          </a:prstGeom>
        </p:spPr>
      </p:pic>
    </p:spTree>
    <p:extLst>
      <p:ext uri="{BB962C8B-B14F-4D97-AF65-F5344CB8AC3E}">
        <p14:creationId xmlns:p14="http://schemas.microsoft.com/office/powerpoint/2010/main" val="255325350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56327"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2118" y="2118"/>
                        <a:ext cx="2116" cy="2116"/>
                      </a:xfrm>
                      <a:prstGeom prst="rect">
                        <a:avLst/>
                      </a:prstGeom>
                    </p:spPr>
                  </p:pic>
                </p:oleObj>
              </mc:Fallback>
            </mc:AlternateContent>
          </a:graphicData>
        </a:graphic>
      </p:graphicFrame>
      <p:pic>
        <p:nvPicPr>
          <p:cNvPr id="6" name="Picture Placeholder 5"/>
          <p:cNvPicPr>
            <a:picLocks noGrp="1" noChangeAspect="1"/>
          </p:cNvPicPr>
          <p:nvPr>
            <p:ph type="pic" sz="quarter" idx="10"/>
          </p:nvPr>
        </p:nvPicPr>
        <p:blipFill>
          <a:blip r:embed="rId7" cstate="print">
            <a:extLst>
              <a:ext uri="{28A0092B-C50C-407E-A947-70E740481C1C}">
                <a14:useLocalDpi xmlns:a14="http://schemas.microsoft.com/office/drawing/2010/main"/>
              </a:ext>
            </a:extLst>
          </a:blip>
          <a:srcRect t="7813" b="7813"/>
          <a:stretch>
            <a:fillRect/>
          </a:stretch>
        </p:blipFill>
        <p:spPr/>
      </p:pic>
      <p:sp>
        <p:nvSpPr>
          <p:cNvPr id="17" name="Rectangle 16"/>
          <p:cNvSpPr/>
          <p:nvPr/>
        </p:nvSpPr>
        <p:spPr>
          <a:xfrm>
            <a:off x="-12336" y="0"/>
            <a:ext cx="4208728" cy="6880578"/>
          </a:xfrm>
          <a:prstGeom prst="rect">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727" y="-22578"/>
            <a:ext cx="7995609" cy="688057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4208727" y="-108857"/>
            <a:ext cx="0" cy="6966857"/>
          </a:xfrm>
          <a:prstGeom prst="line">
            <a:avLst/>
          </a:prstGeom>
          <a:ln w="127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Content Placeholder 15"/>
          <p:cNvSpPr txBox="1">
            <a:spLocks/>
          </p:cNvSpPr>
          <p:nvPr/>
        </p:nvSpPr>
        <p:spPr>
          <a:xfrm>
            <a:off x="7960192" y="228168"/>
            <a:ext cx="3850458" cy="1481304"/>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r>
              <a:rPr lang="ar-SA" sz="5400" u="sng" dirty="0" smtClean="0">
                <a:solidFill>
                  <a:srgbClr val="FFC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اهداف الدرس </a:t>
            </a:r>
            <a:endParaRPr lang="ar-EG" sz="5400" u="sng" dirty="0">
              <a:solidFill>
                <a:srgbClr val="FFC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10" name="Content Placeholder 15"/>
          <p:cNvSpPr txBox="1">
            <a:spLocks/>
          </p:cNvSpPr>
          <p:nvPr/>
        </p:nvSpPr>
        <p:spPr>
          <a:xfrm>
            <a:off x="4529000" y="1252364"/>
            <a:ext cx="7478493" cy="4938573"/>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71500" indent="-57150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
        <p:nvSpPr>
          <p:cNvPr id="9" name="Content Placeholder 15"/>
          <p:cNvSpPr txBox="1">
            <a:spLocks/>
          </p:cNvSpPr>
          <p:nvPr/>
        </p:nvSpPr>
        <p:spPr>
          <a:xfrm>
            <a:off x="4448781" y="1229786"/>
            <a:ext cx="7478493" cy="4938573"/>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مفهوم النموذج بلغة </a:t>
            </a:r>
            <a:r>
              <a:rPr lang="en-US"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HTML</a:t>
            </a:r>
          </a:p>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كيفية عمل النموذج</a:t>
            </a:r>
          </a:p>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بنية النموذج</a:t>
            </a:r>
          </a:p>
          <a:p>
            <a:pPr marL="514350" indent="-514350" algn="r" rtl="1">
              <a:buFont typeface="Arial" panose="020B0604020202020204" pitchFamily="34" charset="0"/>
              <a:buChar char="•"/>
            </a:pP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input</a:t>
            </a: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a:p>
            <a:pPr marL="514350" indent="-514350" algn="r" rtl="1">
              <a:buFont typeface="Arial" panose="020B0604020202020204" pitchFamily="34" charset="0"/>
              <a:buChar char="•"/>
            </a:pPr>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err="1"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fieldset</a:t>
            </a:r>
            <a:r>
              <a:rPr lang="ar-SA" sz="3200" dirty="0" smtClean="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a:p>
            <a:pPr algn="r" rtl="1"/>
            <a:endParaRPr lang="ar-SA" sz="3200" dirty="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14350" indent="-51435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a:p>
            <a:pPr marL="571500" indent="-571500" algn="r" rtl="1">
              <a:buFont typeface="Arial" panose="020B0604020202020204" pitchFamily="34" charset="0"/>
              <a:buChar char="•"/>
            </a:pPr>
            <a:endParaRPr lang="ar-SA" sz="3200" dirty="0" smtClean="0">
              <a:solidFill>
                <a:schemeClr val="accent4">
                  <a:lumMod val="75000"/>
                </a:schemeClr>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endParaRPr>
          </a:p>
        </p:txBody>
      </p:sp>
    </p:spTree>
    <p:extLst>
      <p:ext uri="{BB962C8B-B14F-4D97-AF65-F5344CB8AC3E}">
        <p14:creationId xmlns:p14="http://schemas.microsoft.com/office/powerpoint/2010/main" val="1762440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5"/>
                                        </p:tgtEl>
                                      </p:cBhvr>
                                    </p:animEffect>
                                    <p:animScale>
                                      <p:cBhvr>
                                        <p:cTn id="7" dur="250" autoRev="1" fill="hold"/>
                                        <p:tgtEl>
                                          <p:spTgt spid="85"/>
                                        </p:tgtEl>
                                      </p:cBhvr>
                                      <p:by x="105000" y="105000"/>
                                    </p:animScale>
                                  </p:childTnLst>
                                </p:cTn>
                              </p:par>
                            </p:childTnLst>
                          </p:cTn>
                        </p:par>
                        <p:par>
                          <p:cTn id="8" fill="hold">
                            <p:stCondLst>
                              <p:cond delay="500"/>
                            </p:stCondLst>
                            <p:childTnLst>
                              <p:par>
                                <p:cTn id="9" presetID="26" presetClass="emph" presetSubtype="0" fill="hold" grpId="0" nodeType="afterEffect" nodePh="1">
                                  <p:stCondLst>
                                    <p:cond delay="0"/>
                                  </p:stCondLst>
                                  <p:endCondLst>
                                    <p:cond evt="begin" delay="0">
                                      <p:tn val="9"/>
                                    </p:cond>
                                  </p:end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0"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351"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25</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7769598" y="118218"/>
            <a:ext cx="4352524" cy="3444789"/>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endParaRPr lang="ar-SA" altLang="ko-KR" sz="2600" dirty="0" smtClean="0">
              <a:solidFill>
                <a:srgbClr val="0070C0"/>
              </a:solidFill>
              <a:latin typeface="A Jannat LT" panose="01000000000000000000" pitchFamily="2" charset="-78"/>
              <a:cs typeface="A Jannat LT" panose="01000000000000000000" pitchFamily="2" charset="-78"/>
            </a:endParaRP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23982" y="327733"/>
            <a:ext cx="3475631" cy="584775"/>
          </a:xfrm>
          <a:prstGeom prst="rect">
            <a:avLst/>
          </a:prstGeom>
        </p:spPr>
        <p:txBody>
          <a:bodyPr wrap="none">
            <a:spAutoFit/>
          </a:bodyPr>
          <a:lstStyle/>
          <a:p>
            <a:pPr algn="r" rtl="1"/>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err="1">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fieldset</a:t>
            </a:r>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p:txBody>
      </p:sp>
      <p:pic>
        <p:nvPicPr>
          <p:cNvPr id="6" name="Picture 5"/>
          <p:cNvPicPr>
            <a:picLocks noChangeAspect="1"/>
          </p:cNvPicPr>
          <p:nvPr/>
        </p:nvPicPr>
        <p:blipFill>
          <a:blip r:embed="rId7"/>
          <a:stretch>
            <a:fillRect/>
          </a:stretch>
        </p:blipFill>
        <p:spPr>
          <a:xfrm>
            <a:off x="252248" y="118218"/>
            <a:ext cx="8047277" cy="6479432"/>
          </a:xfrm>
          <a:prstGeom prst="rect">
            <a:avLst/>
          </a:prstGeom>
        </p:spPr>
      </p:pic>
    </p:spTree>
    <p:extLst>
      <p:ext uri="{BB962C8B-B14F-4D97-AF65-F5344CB8AC3E}">
        <p14:creationId xmlns:p14="http://schemas.microsoft.com/office/powerpoint/2010/main" val="1429674616"/>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8374"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26</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7769598" y="118218"/>
            <a:ext cx="4352524" cy="3444789"/>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endParaRPr lang="ar-SA" altLang="ko-KR" sz="2600" dirty="0" smtClean="0">
              <a:solidFill>
                <a:srgbClr val="0070C0"/>
              </a:solidFill>
              <a:latin typeface="A Jannat LT" panose="01000000000000000000" pitchFamily="2" charset="-78"/>
              <a:cs typeface="A Jannat LT" panose="01000000000000000000" pitchFamily="2" charset="-78"/>
            </a:endParaRP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23982" y="327733"/>
            <a:ext cx="3475631" cy="584775"/>
          </a:xfrm>
          <a:prstGeom prst="rect">
            <a:avLst/>
          </a:prstGeom>
        </p:spPr>
        <p:txBody>
          <a:bodyPr wrap="none">
            <a:spAutoFit/>
          </a:bodyPr>
          <a:lstStyle/>
          <a:p>
            <a:pPr algn="r" rtl="1"/>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وسم  &lt; </a:t>
            </a:r>
            <a:r>
              <a:rPr lang="en-US" sz="3200" dirty="0" err="1">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fieldset</a:t>
            </a:r>
            <a:r>
              <a:rPr lang="ar-SA" sz="3200" dirty="0">
                <a:solidFill>
                  <a:srgbClr val="C00000"/>
                </a:solidFill>
                <a:effectLst>
                  <a:outerShdw blurRad="38100" dist="38100" dir="2700000" algn="tl">
                    <a:srgbClr val="000000">
                      <a:alpha val="43137"/>
                    </a:srgbClr>
                  </a:outerShdw>
                </a:effectLst>
                <a:latin typeface="A Jannat LT" panose="01000000000000000000" pitchFamily="2" charset="-78"/>
                <a:cs typeface="A Jannat LT" panose="01000000000000000000" pitchFamily="2" charset="-78"/>
              </a:rPr>
              <a:t> &gt;</a:t>
            </a:r>
          </a:p>
        </p:txBody>
      </p:sp>
      <p:pic>
        <p:nvPicPr>
          <p:cNvPr id="2" name="Picture 1"/>
          <p:cNvPicPr>
            <a:picLocks noChangeAspect="1"/>
          </p:cNvPicPr>
          <p:nvPr/>
        </p:nvPicPr>
        <p:blipFill>
          <a:blip r:embed="rId7"/>
          <a:stretch>
            <a:fillRect/>
          </a:stretch>
        </p:blipFill>
        <p:spPr>
          <a:xfrm>
            <a:off x="204952" y="118218"/>
            <a:ext cx="8219030" cy="6739782"/>
          </a:xfrm>
          <a:prstGeom prst="rect">
            <a:avLst/>
          </a:prstGeom>
        </p:spPr>
      </p:pic>
      <p:pic>
        <p:nvPicPr>
          <p:cNvPr id="3" name="Picture 2"/>
          <p:cNvPicPr>
            <a:picLocks noChangeAspect="1"/>
          </p:cNvPicPr>
          <p:nvPr/>
        </p:nvPicPr>
        <p:blipFill>
          <a:blip r:embed="rId8"/>
          <a:stretch>
            <a:fillRect/>
          </a:stretch>
        </p:blipFill>
        <p:spPr>
          <a:xfrm>
            <a:off x="7234029" y="3936945"/>
            <a:ext cx="4467225" cy="556228"/>
          </a:xfrm>
          <a:prstGeom prst="rect">
            <a:avLst/>
          </a:prstGeom>
          <a:ln w="44450" cmpd="sng">
            <a:solidFill>
              <a:srgbClr val="0070C0"/>
            </a:solidFill>
          </a:ln>
        </p:spPr>
      </p:pic>
      <p:cxnSp>
        <p:nvCxnSpPr>
          <p:cNvPr id="9" name="Straight Arrow Connector 8"/>
          <p:cNvCxnSpPr/>
          <p:nvPr/>
        </p:nvCxnSpPr>
        <p:spPr>
          <a:xfrm flipV="1">
            <a:off x="1779630" y="4242643"/>
            <a:ext cx="5299087" cy="84962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017139"/>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904"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27</a:t>
            </a:fld>
            <a:endParaRPr lang="en-US" dirty="0"/>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a:off x="9381097" y="794656"/>
            <a:ext cx="2499577" cy="627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pic>
        <p:nvPicPr>
          <p:cNvPr id="32" name="Picture 31"/>
          <p:cNvPicPr>
            <a:picLocks noChangeAspect="1"/>
          </p:cNvPicPr>
          <p:nvPr/>
        </p:nvPicPr>
        <p:blipFill>
          <a:blip r:embed="rId7"/>
          <a:stretch>
            <a:fillRect/>
          </a:stretch>
        </p:blipFill>
        <p:spPr>
          <a:xfrm>
            <a:off x="299804" y="262396"/>
            <a:ext cx="7908280" cy="2276016"/>
          </a:xfrm>
          <a:prstGeom prst="rect">
            <a:avLst/>
          </a:prstGeom>
        </p:spPr>
      </p:pic>
      <p:pic>
        <p:nvPicPr>
          <p:cNvPr id="28" name="Picture 27"/>
          <p:cNvPicPr>
            <a:picLocks noChangeAspect="1"/>
          </p:cNvPicPr>
          <p:nvPr/>
        </p:nvPicPr>
        <p:blipFill>
          <a:blip r:embed="rId8"/>
          <a:stretch>
            <a:fillRect/>
          </a:stretch>
        </p:blipFill>
        <p:spPr>
          <a:xfrm>
            <a:off x="8844197" y="82279"/>
            <a:ext cx="3036477" cy="600075"/>
          </a:xfrm>
          <a:prstGeom prst="rect">
            <a:avLst/>
          </a:prstGeom>
        </p:spPr>
      </p:pic>
      <p:sp>
        <p:nvSpPr>
          <p:cNvPr id="20" name="Content Placeholder 15">
            <a:extLst>
              <a:ext uri="{FF2B5EF4-FFF2-40B4-BE49-F238E27FC236}">
                <a16:creationId xmlns:a16="http://schemas.microsoft.com/office/drawing/2014/main" id="{17C7D2AA-5855-4FAB-9565-361243A59664}"/>
              </a:ext>
            </a:extLst>
          </p:cNvPr>
          <p:cNvSpPr txBox="1">
            <a:spLocks/>
          </p:cNvSpPr>
          <p:nvPr/>
        </p:nvSpPr>
        <p:spPr>
          <a:xfrm>
            <a:off x="8298024" y="1258126"/>
            <a:ext cx="3582650" cy="2294543"/>
          </a:xfrm>
          <a:prstGeom prst="rect">
            <a:avLst/>
          </a:prstGeom>
        </p:spPr>
        <p:txBody>
          <a:bodyPr lIns="0" tIns="0" rIns="0" bIns="0">
            <a:normAutofit fontScale="70000" lnSpcReduction="20000"/>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FFC000"/>
                </a:solidFill>
                <a:latin typeface="A Jannat LT" panose="01000000000000000000" pitchFamily="2" charset="-78"/>
                <a:cs typeface="A Jannat LT" panose="01000000000000000000" pitchFamily="2" charset="-78"/>
              </a:rPr>
              <a:t>بالرجوع لخطوات الكتاب ص105</a:t>
            </a:r>
          </a:p>
          <a:p>
            <a:pPr algn="r" rtl="1"/>
            <a:endParaRPr lang="ar-SA" altLang="ko-KR" sz="3200" dirty="0">
              <a:solidFill>
                <a:srgbClr val="FFC000"/>
              </a:solidFill>
              <a:latin typeface="A Jannat LT" panose="01000000000000000000" pitchFamily="2" charset="-78"/>
              <a:cs typeface="A Jannat LT" panose="01000000000000000000" pitchFamily="2" charset="-78"/>
            </a:endParaRPr>
          </a:p>
          <a:p>
            <a:pPr algn="r" rtl="1"/>
            <a:r>
              <a:rPr lang="ar-SA" altLang="ko-KR" sz="3200" dirty="0" smtClean="0">
                <a:solidFill>
                  <a:srgbClr val="FFC000"/>
                </a:solidFill>
                <a:latin typeface="A Jannat LT" panose="01000000000000000000" pitchFamily="2" charset="-78"/>
                <a:cs typeface="A Jannat LT" panose="01000000000000000000" pitchFamily="2" charset="-78"/>
              </a:rPr>
              <a:t>او متابعة مقطع الفيديو </a:t>
            </a:r>
          </a:p>
          <a:p>
            <a:pPr algn="r" rtl="1"/>
            <a:r>
              <a:rPr lang="ar-SA" altLang="ko-KR" sz="3200" dirty="0" smtClean="0">
                <a:solidFill>
                  <a:srgbClr val="FFC000"/>
                </a:solidFill>
                <a:latin typeface="A Jannat LT" panose="01000000000000000000" pitchFamily="2" charset="-78"/>
                <a:cs typeface="A Jannat LT" panose="01000000000000000000" pitchFamily="2" charset="-78"/>
              </a:rPr>
              <a:t>قومي بتنفيذ المهمة التالية:</a:t>
            </a:r>
          </a:p>
          <a:p>
            <a:pPr algn="r" rtl="1"/>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23" name="Content Placeholder 15">
            <a:extLst>
              <a:ext uri="{FF2B5EF4-FFF2-40B4-BE49-F238E27FC236}">
                <a16:creationId xmlns:a16="http://schemas.microsoft.com/office/drawing/2014/main" id="{17C7D2AA-5855-4FAB-9565-361243A59664}"/>
              </a:ext>
            </a:extLst>
          </p:cNvPr>
          <p:cNvSpPr txBox="1">
            <a:spLocks/>
          </p:cNvSpPr>
          <p:nvPr/>
        </p:nvSpPr>
        <p:spPr>
          <a:xfrm>
            <a:off x="6320813" y="3158179"/>
            <a:ext cx="3582650" cy="2471246"/>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endParaRPr lang="ar-SA" altLang="ko-KR" sz="2000" dirty="0">
              <a:solidFill>
                <a:schemeClr val="accent4">
                  <a:lumMod val="50000"/>
                </a:schemeClr>
              </a:solidFill>
              <a:latin typeface="A Jannat LT" panose="01000000000000000000" pitchFamily="2" charset="-78"/>
              <a:cs typeface="A Jannat LT" panose="01000000000000000000" pitchFamily="2" charset="-78"/>
            </a:endParaRPr>
          </a:p>
          <a:p>
            <a:pPr algn="r" rtl="1"/>
            <a:endParaRPr lang="ar-SA" altLang="ko-KR" sz="2000" dirty="0" smtClean="0">
              <a:solidFill>
                <a:schemeClr val="accent4">
                  <a:lumMod val="50000"/>
                </a:schemeClr>
              </a:solidFill>
              <a:latin typeface="A Jannat LT" panose="01000000000000000000" pitchFamily="2" charset="-78"/>
              <a:cs typeface="A Jannat LT" panose="01000000000000000000" pitchFamily="2" charset="-78"/>
            </a:endParaRPr>
          </a:p>
          <a:p>
            <a:pPr algn="r" rtl="1"/>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26" name="Content Placeholder 15">
            <a:extLst>
              <a:ext uri="{FF2B5EF4-FFF2-40B4-BE49-F238E27FC236}">
                <a16:creationId xmlns:a16="http://schemas.microsoft.com/office/drawing/2014/main" id="{17C7D2AA-5855-4FAB-9565-361243A59664}"/>
              </a:ext>
            </a:extLst>
          </p:cNvPr>
          <p:cNvSpPr txBox="1">
            <a:spLocks/>
          </p:cNvSpPr>
          <p:nvPr/>
        </p:nvSpPr>
        <p:spPr>
          <a:xfrm>
            <a:off x="378541" y="2538412"/>
            <a:ext cx="7874513" cy="4319588"/>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C00000"/>
                </a:solidFill>
                <a:latin typeface="A Jannat LT" panose="01000000000000000000" pitchFamily="2" charset="-78"/>
                <a:cs typeface="A Jannat LT" panose="01000000000000000000" pitchFamily="2" charset="-78"/>
              </a:rPr>
              <a:t>المهام الأدائية : </a:t>
            </a:r>
            <a:r>
              <a:rPr lang="ar-SA" altLang="ko-KR" sz="3200" u="sng" dirty="0" smtClean="0">
                <a:solidFill>
                  <a:srgbClr val="C00000"/>
                </a:solidFill>
                <a:latin typeface="A Jannat LT" panose="01000000000000000000" pitchFamily="2" charset="-78"/>
                <a:cs typeface="A Jannat LT" panose="01000000000000000000" pitchFamily="2" charset="-78"/>
              </a:rPr>
              <a:t>6درجات : </a:t>
            </a:r>
            <a:r>
              <a:rPr lang="ar-SA" altLang="ko-KR" sz="3200" dirty="0" smtClean="0">
                <a:solidFill>
                  <a:srgbClr val="C00000"/>
                </a:solidFill>
                <a:latin typeface="A Jannat LT" panose="01000000000000000000" pitchFamily="2" charset="-78"/>
                <a:cs typeface="A Jannat LT" panose="01000000000000000000" pitchFamily="2" charset="-78"/>
              </a:rPr>
              <a:t> تدريب 3 ص109</a:t>
            </a:r>
          </a:p>
          <a:p>
            <a:pPr marL="514350" indent="-514350" algn="r" rtl="1">
              <a:buFont typeface="+mj-lt"/>
              <a:buAutoNum type="arabicPeriod"/>
            </a:pPr>
            <a:r>
              <a:rPr lang="ar-SA" altLang="ko-KR" sz="2400" dirty="0" smtClean="0">
                <a:solidFill>
                  <a:srgbClr val="C00000"/>
                </a:solidFill>
                <a:latin typeface="A Jannat LT" panose="01000000000000000000" pitchFamily="2" charset="-78"/>
                <a:cs typeface="A Jannat LT" panose="01000000000000000000" pitchFamily="2" charset="-78"/>
              </a:rPr>
              <a:t>فتح البرنامج محرر </a:t>
            </a:r>
            <a:r>
              <a:rPr lang="en-US" altLang="ko-KR" sz="2400" dirty="0" smtClean="0">
                <a:solidFill>
                  <a:srgbClr val="C00000"/>
                </a:solidFill>
                <a:latin typeface="A Jannat LT" panose="01000000000000000000" pitchFamily="2" charset="-78"/>
                <a:cs typeface="A Jannat LT" panose="01000000000000000000" pitchFamily="2" charset="-78"/>
              </a:rPr>
              <a:t>html </a:t>
            </a:r>
            <a:r>
              <a:rPr lang="ar-SA" altLang="ko-KR" sz="2400" dirty="0" smtClean="0">
                <a:solidFill>
                  <a:srgbClr val="C00000"/>
                </a:solidFill>
                <a:latin typeface="A Jannat LT" panose="01000000000000000000" pitchFamily="2" charset="-78"/>
                <a:cs typeface="A Jannat LT" panose="01000000000000000000" pitchFamily="2" charset="-78"/>
              </a:rPr>
              <a:t> وإنشاء نموذجاً يتضمن حقول الإدخال التالية  : </a:t>
            </a:r>
          </a:p>
          <a:p>
            <a:pPr marL="514350" indent="-514350" algn="r" rtl="1">
              <a:buFont typeface="+mj-lt"/>
              <a:buAutoNum type="arabicPeriod"/>
            </a:pPr>
            <a:endParaRPr lang="ar-SA" altLang="ko-KR" sz="2400" dirty="0">
              <a:solidFill>
                <a:srgbClr val="C00000"/>
              </a:solidFill>
              <a:latin typeface="A Jannat LT" panose="01000000000000000000" pitchFamily="2" charset="-78"/>
              <a:cs typeface="A Jannat LT" panose="01000000000000000000" pitchFamily="2" charset="-78"/>
            </a:endParaRPr>
          </a:p>
          <a:p>
            <a:pPr marL="342900" indent="-342900" algn="r" rtl="1">
              <a:buFont typeface="Arial" panose="020B0604020202020204" pitchFamily="34" charset="0"/>
              <a:buChar char="•"/>
            </a:pPr>
            <a:r>
              <a:rPr lang="ar-SA" altLang="ko-KR" sz="2600" dirty="0" smtClean="0">
                <a:solidFill>
                  <a:srgbClr val="0070C0"/>
                </a:solidFill>
                <a:latin typeface="A Jannat LT" panose="01000000000000000000" pitchFamily="2" charset="-78"/>
                <a:cs typeface="A Jannat LT" panose="01000000000000000000" pitchFamily="2" charset="-78"/>
              </a:rPr>
              <a:t>كتابة الاسم </a:t>
            </a:r>
          </a:p>
          <a:p>
            <a:pPr marL="342900" indent="-342900" algn="r" rtl="1">
              <a:buFont typeface="Arial" panose="020B0604020202020204" pitchFamily="34" charset="0"/>
              <a:buChar char="•"/>
            </a:pPr>
            <a:r>
              <a:rPr lang="ar-SA" altLang="ko-KR" sz="2600" dirty="0" smtClean="0">
                <a:solidFill>
                  <a:srgbClr val="0070C0"/>
                </a:solidFill>
                <a:latin typeface="A Jannat LT" panose="01000000000000000000" pitchFamily="2" charset="-78"/>
                <a:cs typeface="A Jannat LT" panose="01000000000000000000" pitchFamily="2" charset="-78"/>
              </a:rPr>
              <a:t>كتابة الصف</a:t>
            </a:r>
          </a:p>
          <a:p>
            <a:pPr marL="342900" indent="-342900" algn="r" rtl="1">
              <a:buFont typeface="Arial" panose="020B0604020202020204" pitchFamily="34" charset="0"/>
              <a:buChar char="•"/>
            </a:pPr>
            <a:r>
              <a:rPr lang="ar-SA" altLang="ko-KR" sz="2600" dirty="0" smtClean="0">
                <a:solidFill>
                  <a:srgbClr val="0070C0"/>
                </a:solidFill>
                <a:latin typeface="A Jannat LT" panose="01000000000000000000" pitchFamily="2" charset="-78"/>
                <a:cs typeface="A Jannat LT" panose="01000000000000000000" pitchFamily="2" charset="-78"/>
              </a:rPr>
              <a:t>كتابة كلمة المرور</a:t>
            </a:r>
          </a:p>
          <a:p>
            <a:pPr marL="342900" indent="-342900" algn="r" rtl="1">
              <a:buFont typeface="Arial" panose="020B0604020202020204" pitchFamily="34" charset="0"/>
              <a:buChar char="•"/>
            </a:pPr>
            <a:r>
              <a:rPr lang="ar-SA" altLang="ko-KR" sz="2600" dirty="0" smtClean="0">
                <a:solidFill>
                  <a:srgbClr val="0070C0"/>
                </a:solidFill>
                <a:latin typeface="A Jannat LT" panose="01000000000000000000" pitchFamily="2" charset="-78"/>
                <a:cs typeface="A Jannat LT" panose="01000000000000000000" pitchFamily="2" charset="-78"/>
              </a:rPr>
              <a:t>كتابة الجنس ( ذكر او انثى )</a:t>
            </a:r>
          </a:p>
          <a:p>
            <a:pPr marL="342900" indent="-342900" algn="r" rtl="1">
              <a:buFont typeface="Arial" panose="020B0604020202020204" pitchFamily="34" charset="0"/>
              <a:buChar char="•"/>
            </a:pPr>
            <a:r>
              <a:rPr lang="ar-SA" altLang="ko-KR" sz="2600" dirty="0" smtClean="0">
                <a:solidFill>
                  <a:srgbClr val="0070C0"/>
                </a:solidFill>
                <a:latin typeface="A Jannat LT" panose="01000000000000000000" pitchFamily="2" charset="-78"/>
                <a:cs typeface="A Jannat LT" panose="01000000000000000000" pitchFamily="2" charset="-78"/>
              </a:rPr>
              <a:t>رسالة يكتب فيها المستخدم عن تأثير التقنية على التعليم </a:t>
            </a:r>
          </a:p>
          <a:p>
            <a:pPr marL="342900" indent="-342900" algn="r" rtl="1">
              <a:buFont typeface="Arial" panose="020B0604020202020204" pitchFamily="34" charset="0"/>
              <a:buChar char="•"/>
            </a:pPr>
            <a:r>
              <a:rPr lang="ar-SA" altLang="ko-KR" sz="2600" dirty="0" smtClean="0">
                <a:solidFill>
                  <a:srgbClr val="0070C0"/>
                </a:solidFill>
                <a:latin typeface="A Jannat LT" panose="01000000000000000000" pitchFamily="2" charset="-78"/>
                <a:cs typeface="A Jannat LT" panose="01000000000000000000" pitchFamily="2" charset="-78"/>
              </a:rPr>
              <a:t>ارسال </a:t>
            </a:r>
          </a:p>
          <a:p>
            <a:pPr algn="r" rtl="1"/>
            <a:endParaRPr lang="ar-SA" altLang="ko-KR" sz="2400" dirty="0" smtClean="0">
              <a:solidFill>
                <a:srgbClr val="C00000"/>
              </a:solidFill>
              <a:latin typeface="A Jannat LT" panose="01000000000000000000" pitchFamily="2" charset="-78"/>
              <a:cs typeface="A Jannat LT" panose="01000000000000000000" pitchFamily="2" charset="-78"/>
            </a:endParaRPr>
          </a:p>
          <a:p>
            <a:pPr algn="r" rtl="1"/>
            <a:endParaRPr lang="ar-SA" altLang="ko-KR" sz="3200" dirty="0" smtClean="0">
              <a:solidFill>
                <a:srgbClr val="C00000"/>
              </a:solidFill>
              <a:latin typeface="A Jannat LT" panose="01000000000000000000" pitchFamily="2" charset="-78"/>
              <a:cs typeface="A Jannat LT" panose="01000000000000000000" pitchFamily="2" charset="-78"/>
            </a:endParaRP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pic>
        <p:nvPicPr>
          <p:cNvPr id="17" name="Picture 16">
            <a:hlinkClick r:id="rId9"/>
          </p:cNvPr>
          <p:cNvPicPr>
            <a:picLocks noChangeAspect="1"/>
          </p:cNvPicPr>
          <p:nvPr/>
        </p:nvPicPr>
        <p:blipFill>
          <a:blip r:embed="rId10"/>
          <a:stretch>
            <a:fillRect/>
          </a:stretch>
        </p:blipFill>
        <p:spPr>
          <a:xfrm>
            <a:off x="8844197" y="3081487"/>
            <a:ext cx="3165722" cy="1257300"/>
          </a:xfrm>
          <a:prstGeom prst="rect">
            <a:avLst/>
          </a:prstGeom>
        </p:spPr>
      </p:pic>
    </p:spTree>
    <p:extLst>
      <p:ext uri="{BB962C8B-B14F-4D97-AF65-F5344CB8AC3E}">
        <p14:creationId xmlns:p14="http://schemas.microsoft.com/office/powerpoint/2010/main" val="673476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26" name="think-cell Slide" r:id="rId5" imgW="270" imgH="270" progId="TCLayout.ActiveDocument.1">
                  <p:embed/>
                </p:oleObj>
              </mc:Choice>
              <mc:Fallback>
                <p:oleObj name="think-cell Slide" r:id="rId5" imgW="270" imgH="270" progId="TCLayout.ActiveDocument.1">
                  <p:embed/>
                  <p:pic>
                    <p:nvPicPr>
                      <p:cNvPr id="14" name="Object 13"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6"/>
          <p:cNvPicPr>
            <a:picLocks noGrp="1" noChangeAspect="1"/>
          </p:cNvPicPr>
          <p:nvPr>
            <p:ph type="pic" sz="quarter" idx="10"/>
          </p:nvPr>
        </p:nvPicPr>
        <p:blipFill rotWithShape="1">
          <a:blip r:embed="rId7" cstate="print">
            <a:extLst>
              <a:ext uri="{28A0092B-C50C-407E-A947-70E740481C1C}">
                <a14:useLocalDpi xmlns:a14="http://schemas.microsoft.com/office/drawing/2010/main"/>
              </a:ext>
            </a:extLst>
          </a:blip>
          <a:srcRect l="354" t="12192" r="354" b="4034"/>
          <a:stretch/>
        </p:blipFill>
        <p:spPr/>
      </p:pic>
      <p:sp>
        <p:nvSpPr>
          <p:cNvPr id="24" name="Rectangle 23"/>
          <p:cNvSpPr/>
          <p:nvPr/>
        </p:nvSpPr>
        <p:spPr>
          <a:xfrm flipH="1">
            <a:off x="0" y="-8549"/>
            <a:ext cx="4813310" cy="686654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3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5" name="Rectangle 24"/>
          <p:cNvSpPr/>
          <p:nvPr/>
        </p:nvSpPr>
        <p:spPr>
          <a:xfrm flipH="1">
            <a:off x="405234" y="3599185"/>
            <a:ext cx="4243980" cy="67710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400" b="0" i="0" u="none" strike="noStrike" kern="1200" cap="none" spc="0" normalizeH="0" baseline="0" noProof="0" dirty="0" smtClean="0">
                <a:ln>
                  <a:noFill/>
                </a:ln>
                <a:solidFill>
                  <a:srgbClr val="FFC000"/>
                </a:solidFill>
                <a:effectLst/>
                <a:uLnTx/>
                <a:uFillTx/>
                <a:latin typeface="A Jannat LT" panose="01000000000000000000" pitchFamily="2" charset="-78"/>
                <a:ea typeface="+mn-ea"/>
                <a:cs typeface="A Jannat LT" panose="01000000000000000000" pitchFamily="2" charset="-78"/>
              </a:rPr>
              <a:t>تقويم النهائي  </a:t>
            </a:r>
            <a:endParaRPr kumimoji="0" lang="ko-KR" altLang="en-US" sz="4400" b="1" i="0" u="none" strike="noStrike" kern="1200" cap="none" spc="0" normalizeH="0" baseline="0" noProof="0" dirty="0">
              <a:ln>
                <a:noFill/>
              </a:ln>
              <a:solidFill>
                <a:srgbClr val="FFC000"/>
              </a:solidFill>
              <a:effectLst/>
              <a:uLnTx/>
              <a:uFillTx/>
              <a:latin typeface="A Jannat LT" panose="01000000000000000000" pitchFamily="2" charset="-78"/>
              <a:ea typeface="+mn-ea"/>
              <a:cs typeface="A Jannat LT" panose="01000000000000000000" pitchFamily="2" charset="-78"/>
            </a:endParaRPr>
          </a:p>
        </p:txBody>
      </p:sp>
      <p:sp>
        <p:nvSpPr>
          <p:cNvPr id="59" name="Rectangle 58"/>
          <p:cNvSpPr/>
          <p:nvPr/>
        </p:nvSpPr>
        <p:spPr>
          <a:xfrm>
            <a:off x="365794" y="326495"/>
            <a:ext cx="5258752" cy="5886943"/>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cxnSp>
        <p:nvCxnSpPr>
          <p:cNvPr id="19" name="Straight Connector 18"/>
          <p:cNvCxnSpPr/>
          <p:nvPr/>
        </p:nvCxnSpPr>
        <p:spPr>
          <a:xfrm>
            <a:off x="3553143" y="1503563"/>
            <a:ext cx="72778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566223" y="1984881"/>
            <a:ext cx="2876544" cy="2876544"/>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3" name="Oval 32"/>
          <p:cNvSpPr/>
          <p:nvPr/>
        </p:nvSpPr>
        <p:spPr>
          <a:xfrm>
            <a:off x="7521610" y="1940268"/>
            <a:ext cx="2965768" cy="2965768"/>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0" name="Oval 29"/>
          <p:cNvSpPr/>
          <p:nvPr/>
        </p:nvSpPr>
        <p:spPr>
          <a:xfrm>
            <a:off x="7396887" y="2379990"/>
            <a:ext cx="666045" cy="66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4" name="Oval 33"/>
          <p:cNvSpPr/>
          <p:nvPr/>
        </p:nvSpPr>
        <p:spPr>
          <a:xfrm>
            <a:off x="7339912" y="3203019"/>
            <a:ext cx="384884" cy="3848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5" name="Oval 34"/>
          <p:cNvSpPr/>
          <p:nvPr/>
        </p:nvSpPr>
        <p:spPr>
          <a:xfrm>
            <a:off x="7944038" y="2116156"/>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6" name="Oval 35"/>
          <p:cNvSpPr/>
          <p:nvPr/>
        </p:nvSpPr>
        <p:spPr>
          <a:xfrm>
            <a:off x="9781393" y="4242129"/>
            <a:ext cx="474373" cy="474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Oval 36"/>
          <p:cNvSpPr/>
          <p:nvPr/>
        </p:nvSpPr>
        <p:spPr>
          <a:xfrm>
            <a:off x="10169141" y="4011741"/>
            <a:ext cx="278538" cy="2785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8" name="Oval 37"/>
          <p:cNvSpPr/>
          <p:nvPr/>
        </p:nvSpPr>
        <p:spPr>
          <a:xfrm>
            <a:off x="9632542" y="2064962"/>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9" name="Oval 38"/>
          <p:cNvSpPr/>
          <p:nvPr/>
        </p:nvSpPr>
        <p:spPr>
          <a:xfrm>
            <a:off x="9958065" y="2297680"/>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0" name="Oval 39"/>
          <p:cNvSpPr/>
          <p:nvPr/>
        </p:nvSpPr>
        <p:spPr>
          <a:xfrm>
            <a:off x="8159429" y="4589036"/>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1" name="Oval 40"/>
          <p:cNvSpPr/>
          <p:nvPr/>
        </p:nvSpPr>
        <p:spPr>
          <a:xfrm>
            <a:off x="8357684" y="4512788"/>
            <a:ext cx="658099" cy="658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13"/>
          <p:cNvSpPr>
            <a:spLocks noEditPoints="1"/>
          </p:cNvSpPr>
          <p:nvPr/>
        </p:nvSpPr>
        <p:spPr bwMode="auto">
          <a:xfrm>
            <a:off x="3988167" y="5269688"/>
            <a:ext cx="687257" cy="776288"/>
          </a:xfrm>
          <a:custGeom>
            <a:avLst/>
            <a:gdLst>
              <a:gd name="T0" fmla="*/ 435 w 1487"/>
              <a:gd name="T1" fmla="*/ 1680 h 1680"/>
              <a:gd name="T2" fmla="*/ 346 w 1487"/>
              <a:gd name="T3" fmla="*/ 1283 h 1680"/>
              <a:gd name="T4" fmla="*/ 627 w 1487"/>
              <a:gd name="T5" fmla="*/ 1194 h 1680"/>
              <a:gd name="T6" fmla="*/ 654 w 1487"/>
              <a:gd name="T7" fmla="*/ 1074 h 1680"/>
              <a:gd name="T8" fmla="*/ 299 w 1487"/>
              <a:gd name="T9" fmla="*/ 672 h 1680"/>
              <a:gd name="T10" fmla="*/ 66 w 1487"/>
              <a:gd name="T11" fmla="*/ 441 h 1680"/>
              <a:gd name="T12" fmla="*/ 252 w 1487"/>
              <a:gd name="T13" fmla="*/ 0 h 1680"/>
              <a:gd name="T14" fmla="*/ 979 w 1487"/>
              <a:gd name="T15" fmla="*/ 14 h 1680"/>
              <a:gd name="T16" fmla="*/ 252 w 1487"/>
              <a:gd name="T17" fmla="*/ 28 h 1680"/>
              <a:gd name="T18" fmla="*/ 90 w 1487"/>
              <a:gd name="T19" fmla="*/ 426 h 1680"/>
              <a:gd name="T20" fmla="*/ 327 w 1487"/>
              <a:gd name="T21" fmla="*/ 668 h 1680"/>
              <a:gd name="T22" fmla="*/ 682 w 1487"/>
              <a:gd name="T23" fmla="*/ 1074 h 1680"/>
              <a:gd name="T24" fmla="*/ 627 w 1487"/>
              <a:gd name="T25" fmla="*/ 1222 h 1680"/>
              <a:gd name="T26" fmla="*/ 374 w 1487"/>
              <a:gd name="T27" fmla="*/ 1283 h 1680"/>
              <a:gd name="T28" fmla="*/ 435 w 1487"/>
              <a:gd name="T29" fmla="*/ 1652 h 1680"/>
              <a:gd name="T30" fmla="*/ 1113 w 1487"/>
              <a:gd name="T31" fmla="*/ 1591 h 1680"/>
              <a:gd name="T32" fmla="*/ 1051 w 1487"/>
              <a:gd name="T33" fmla="*/ 1222 h 1680"/>
              <a:gd name="T34" fmla="*/ 804 w 1487"/>
              <a:gd name="T35" fmla="*/ 1167 h 1680"/>
              <a:gd name="T36" fmla="*/ 845 w 1487"/>
              <a:gd name="T37" fmla="*/ 1024 h 1680"/>
              <a:gd name="T38" fmla="*/ 1005 w 1487"/>
              <a:gd name="T39" fmla="*/ 963 h 1680"/>
              <a:gd name="T40" fmla="*/ 851 w 1487"/>
              <a:gd name="T41" fmla="*/ 1051 h 1680"/>
              <a:gd name="T42" fmla="*/ 832 w 1487"/>
              <a:gd name="T43" fmla="*/ 1167 h 1680"/>
              <a:gd name="T44" fmla="*/ 1051 w 1487"/>
              <a:gd name="T45" fmla="*/ 1194 h 1680"/>
              <a:gd name="T46" fmla="*/ 1141 w 1487"/>
              <a:gd name="T47" fmla="*/ 1591 h 1680"/>
              <a:gd name="T48" fmla="*/ 1109 w 1487"/>
              <a:gd name="T49" fmla="*/ 864 h 1680"/>
              <a:gd name="T50" fmla="*/ 1097 w 1487"/>
              <a:gd name="T51" fmla="*/ 842 h 1680"/>
              <a:gd name="T52" fmla="*/ 1140 w 1487"/>
              <a:gd name="T53" fmla="*/ 793 h 1680"/>
              <a:gd name="T54" fmla="*/ 1121 w 1487"/>
              <a:gd name="T55" fmla="*/ 857 h 1680"/>
              <a:gd name="T56" fmla="*/ 1160 w 1487"/>
              <a:gd name="T57" fmla="*/ 754 h 1680"/>
              <a:gd name="T58" fmla="*/ 1146 w 1487"/>
              <a:gd name="T59" fmla="*/ 736 h 1680"/>
              <a:gd name="T60" fmla="*/ 1192 w 1487"/>
              <a:gd name="T61" fmla="*/ 618 h 1680"/>
              <a:gd name="T62" fmla="*/ 1442 w 1487"/>
              <a:gd name="T63" fmla="*/ 197 h 1680"/>
              <a:gd name="T64" fmla="*/ 1235 w 1487"/>
              <a:gd name="T65" fmla="*/ 28 h 1680"/>
              <a:gd name="T66" fmla="*/ 1235 w 1487"/>
              <a:gd name="T67" fmla="*/ 0 h 1680"/>
              <a:gd name="T68" fmla="*/ 1469 w 1487"/>
              <a:gd name="T69" fmla="*/ 190 h 1680"/>
              <a:gd name="T70" fmla="*/ 1207 w 1487"/>
              <a:gd name="T71" fmla="*/ 642 h 1680"/>
              <a:gd name="T72" fmla="*/ 1173 w 1487"/>
              <a:gd name="T73" fmla="*/ 744 h 1680"/>
              <a:gd name="T74" fmla="*/ 285 w 1487"/>
              <a:gd name="T75" fmla="*/ 450 h 1680"/>
              <a:gd name="T76" fmla="*/ 163 w 1487"/>
              <a:gd name="T77" fmla="*/ 227 h 1680"/>
              <a:gd name="T78" fmla="*/ 252 w 1487"/>
              <a:gd name="T79" fmla="*/ 150 h 1680"/>
              <a:gd name="T80" fmla="*/ 323 w 1487"/>
              <a:gd name="T81" fmla="*/ 412 h 1680"/>
              <a:gd name="T82" fmla="*/ 285 w 1487"/>
              <a:gd name="T83" fmla="*/ 450 h 1680"/>
              <a:gd name="T84" fmla="*/ 278 w 1487"/>
              <a:gd name="T85" fmla="*/ 419 h 1680"/>
              <a:gd name="T86" fmla="*/ 295 w 1487"/>
              <a:gd name="T87" fmla="*/ 412 h 1680"/>
              <a:gd name="T88" fmla="*/ 252 w 1487"/>
              <a:gd name="T89" fmla="*/ 178 h 1680"/>
              <a:gd name="T90" fmla="*/ 1202 w 1487"/>
              <a:gd name="T91" fmla="*/ 449 h 1680"/>
              <a:gd name="T92" fmla="*/ 1164 w 1487"/>
              <a:gd name="T93" fmla="*/ 411 h 1680"/>
              <a:gd name="T94" fmla="*/ 1235 w 1487"/>
              <a:gd name="T95" fmla="*/ 150 h 1680"/>
              <a:gd name="T96" fmla="*/ 1228 w 1487"/>
              <a:gd name="T97" fmla="*/ 439 h 1680"/>
              <a:gd name="T98" fmla="*/ 1192 w 1487"/>
              <a:gd name="T99" fmla="*/ 178 h 1680"/>
              <a:gd name="T100" fmla="*/ 1198 w 1487"/>
              <a:gd name="T101" fmla="*/ 420 h 1680"/>
              <a:gd name="T102" fmla="*/ 1296 w 1487"/>
              <a:gd name="T103" fmla="*/ 234 h 1680"/>
              <a:gd name="T104" fmla="*/ 1192 w 1487"/>
              <a:gd name="T105" fmla="*/ 178 h 1680"/>
              <a:gd name="T106" fmla="*/ 1055 w 1487"/>
              <a:gd name="T107" fmla="*/ 28 h 1680"/>
              <a:gd name="T108" fmla="*/ 1055 w 1487"/>
              <a:gd name="T109" fmla="*/ 0 h 1680"/>
              <a:gd name="T110" fmla="*/ 1179 w 1487"/>
              <a:gd name="T111" fmla="*/ 14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7" h="1680">
                <a:moveTo>
                  <a:pt x="1051" y="1680"/>
                </a:moveTo>
                <a:cubicBezTo>
                  <a:pt x="435" y="1680"/>
                  <a:pt x="435" y="1680"/>
                  <a:pt x="435" y="1680"/>
                </a:cubicBezTo>
                <a:cubicBezTo>
                  <a:pt x="386" y="1680"/>
                  <a:pt x="346" y="1640"/>
                  <a:pt x="346" y="1591"/>
                </a:cubicBezTo>
                <a:cubicBezTo>
                  <a:pt x="346" y="1283"/>
                  <a:pt x="346" y="1283"/>
                  <a:pt x="346" y="1283"/>
                </a:cubicBezTo>
                <a:cubicBezTo>
                  <a:pt x="346" y="1234"/>
                  <a:pt x="386" y="1194"/>
                  <a:pt x="435" y="1194"/>
                </a:cubicBezTo>
                <a:cubicBezTo>
                  <a:pt x="627" y="1194"/>
                  <a:pt x="627" y="1194"/>
                  <a:pt x="627" y="1194"/>
                </a:cubicBezTo>
                <a:cubicBezTo>
                  <a:pt x="642" y="1194"/>
                  <a:pt x="654" y="1182"/>
                  <a:pt x="654" y="1167"/>
                </a:cubicBezTo>
                <a:cubicBezTo>
                  <a:pt x="654" y="1074"/>
                  <a:pt x="654" y="1074"/>
                  <a:pt x="654" y="1074"/>
                </a:cubicBezTo>
                <a:cubicBezTo>
                  <a:pt x="654" y="1063"/>
                  <a:pt x="647" y="1053"/>
                  <a:pt x="635" y="1051"/>
                </a:cubicBezTo>
                <a:cubicBezTo>
                  <a:pt x="457" y="1006"/>
                  <a:pt x="322" y="854"/>
                  <a:pt x="299" y="672"/>
                </a:cubicBezTo>
                <a:cubicBezTo>
                  <a:pt x="298" y="660"/>
                  <a:pt x="291" y="649"/>
                  <a:pt x="280" y="643"/>
                </a:cubicBezTo>
                <a:cubicBezTo>
                  <a:pt x="184" y="582"/>
                  <a:pt x="111" y="514"/>
                  <a:pt x="66" y="441"/>
                </a:cubicBezTo>
                <a:cubicBezTo>
                  <a:pt x="0" y="336"/>
                  <a:pt x="4" y="247"/>
                  <a:pt x="18" y="190"/>
                </a:cubicBezTo>
                <a:cubicBezTo>
                  <a:pt x="47" y="78"/>
                  <a:pt x="143" y="0"/>
                  <a:pt x="252" y="0"/>
                </a:cubicBezTo>
                <a:cubicBezTo>
                  <a:pt x="965" y="0"/>
                  <a:pt x="965" y="0"/>
                  <a:pt x="965" y="0"/>
                </a:cubicBezTo>
                <a:cubicBezTo>
                  <a:pt x="973" y="0"/>
                  <a:pt x="979" y="6"/>
                  <a:pt x="979" y="14"/>
                </a:cubicBezTo>
                <a:cubicBezTo>
                  <a:pt x="979" y="22"/>
                  <a:pt x="973" y="28"/>
                  <a:pt x="965" y="28"/>
                </a:cubicBezTo>
                <a:cubicBezTo>
                  <a:pt x="252" y="28"/>
                  <a:pt x="252" y="28"/>
                  <a:pt x="252" y="28"/>
                </a:cubicBezTo>
                <a:cubicBezTo>
                  <a:pt x="156" y="28"/>
                  <a:pt x="71" y="98"/>
                  <a:pt x="45" y="197"/>
                </a:cubicBezTo>
                <a:cubicBezTo>
                  <a:pt x="32" y="248"/>
                  <a:pt x="29" y="330"/>
                  <a:pt x="90" y="426"/>
                </a:cubicBezTo>
                <a:cubicBezTo>
                  <a:pt x="133" y="495"/>
                  <a:pt x="202" y="560"/>
                  <a:pt x="295" y="619"/>
                </a:cubicBezTo>
                <a:cubicBezTo>
                  <a:pt x="313" y="630"/>
                  <a:pt x="324" y="648"/>
                  <a:pt x="327" y="668"/>
                </a:cubicBezTo>
                <a:cubicBezTo>
                  <a:pt x="348" y="839"/>
                  <a:pt x="475" y="982"/>
                  <a:pt x="642" y="1023"/>
                </a:cubicBezTo>
                <a:cubicBezTo>
                  <a:pt x="666" y="1029"/>
                  <a:pt x="682" y="1050"/>
                  <a:pt x="682" y="1074"/>
                </a:cubicBezTo>
                <a:cubicBezTo>
                  <a:pt x="682" y="1167"/>
                  <a:pt x="682" y="1167"/>
                  <a:pt x="682" y="1167"/>
                </a:cubicBezTo>
                <a:cubicBezTo>
                  <a:pt x="682" y="1197"/>
                  <a:pt x="658" y="1222"/>
                  <a:pt x="627" y="1222"/>
                </a:cubicBezTo>
                <a:cubicBezTo>
                  <a:pt x="435" y="1222"/>
                  <a:pt x="435" y="1222"/>
                  <a:pt x="435" y="1222"/>
                </a:cubicBezTo>
                <a:cubicBezTo>
                  <a:pt x="402" y="1222"/>
                  <a:pt x="374" y="1249"/>
                  <a:pt x="374" y="1283"/>
                </a:cubicBezTo>
                <a:cubicBezTo>
                  <a:pt x="374" y="1591"/>
                  <a:pt x="374" y="1591"/>
                  <a:pt x="374" y="1591"/>
                </a:cubicBezTo>
                <a:cubicBezTo>
                  <a:pt x="374" y="1625"/>
                  <a:pt x="402" y="1652"/>
                  <a:pt x="435" y="1652"/>
                </a:cubicBezTo>
                <a:cubicBezTo>
                  <a:pt x="1051" y="1652"/>
                  <a:pt x="1051" y="1652"/>
                  <a:pt x="1051" y="1652"/>
                </a:cubicBezTo>
                <a:cubicBezTo>
                  <a:pt x="1085" y="1652"/>
                  <a:pt x="1113" y="1625"/>
                  <a:pt x="1113" y="1591"/>
                </a:cubicBezTo>
                <a:cubicBezTo>
                  <a:pt x="1113" y="1283"/>
                  <a:pt x="1113" y="1283"/>
                  <a:pt x="1113" y="1283"/>
                </a:cubicBezTo>
                <a:cubicBezTo>
                  <a:pt x="1113" y="1249"/>
                  <a:pt x="1085" y="1222"/>
                  <a:pt x="1051" y="1222"/>
                </a:cubicBezTo>
                <a:cubicBezTo>
                  <a:pt x="860" y="1222"/>
                  <a:pt x="860" y="1222"/>
                  <a:pt x="860" y="1222"/>
                </a:cubicBezTo>
                <a:cubicBezTo>
                  <a:pt x="829" y="1222"/>
                  <a:pt x="804" y="1197"/>
                  <a:pt x="804" y="1167"/>
                </a:cubicBezTo>
                <a:cubicBezTo>
                  <a:pt x="804" y="1075"/>
                  <a:pt x="804" y="1075"/>
                  <a:pt x="804" y="1075"/>
                </a:cubicBezTo>
                <a:cubicBezTo>
                  <a:pt x="804" y="1050"/>
                  <a:pt x="821" y="1029"/>
                  <a:pt x="845" y="1024"/>
                </a:cubicBezTo>
                <a:cubicBezTo>
                  <a:pt x="895" y="1011"/>
                  <a:pt x="942" y="990"/>
                  <a:pt x="985" y="960"/>
                </a:cubicBezTo>
                <a:cubicBezTo>
                  <a:pt x="991" y="955"/>
                  <a:pt x="1000" y="957"/>
                  <a:pt x="1005" y="963"/>
                </a:cubicBezTo>
                <a:cubicBezTo>
                  <a:pt x="1009" y="969"/>
                  <a:pt x="1007" y="978"/>
                  <a:pt x="1001" y="982"/>
                </a:cubicBezTo>
                <a:cubicBezTo>
                  <a:pt x="956" y="1014"/>
                  <a:pt x="905" y="1037"/>
                  <a:pt x="851" y="1051"/>
                </a:cubicBezTo>
                <a:cubicBezTo>
                  <a:pt x="840" y="1054"/>
                  <a:pt x="832" y="1063"/>
                  <a:pt x="832" y="1075"/>
                </a:cubicBezTo>
                <a:cubicBezTo>
                  <a:pt x="832" y="1167"/>
                  <a:pt x="832" y="1167"/>
                  <a:pt x="832" y="1167"/>
                </a:cubicBezTo>
                <a:cubicBezTo>
                  <a:pt x="832" y="1182"/>
                  <a:pt x="845" y="1194"/>
                  <a:pt x="860" y="1194"/>
                </a:cubicBezTo>
                <a:cubicBezTo>
                  <a:pt x="1051" y="1194"/>
                  <a:pt x="1051" y="1194"/>
                  <a:pt x="1051" y="1194"/>
                </a:cubicBezTo>
                <a:cubicBezTo>
                  <a:pt x="1101" y="1194"/>
                  <a:pt x="1141" y="1234"/>
                  <a:pt x="1141" y="1283"/>
                </a:cubicBezTo>
                <a:cubicBezTo>
                  <a:pt x="1141" y="1591"/>
                  <a:pt x="1141" y="1591"/>
                  <a:pt x="1141" y="1591"/>
                </a:cubicBezTo>
                <a:cubicBezTo>
                  <a:pt x="1141" y="1640"/>
                  <a:pt x="1101" y="1680"/>
                  <a:pt x="1051" y="1680"/>
                </a:cubicBezTo>
                <a:close/>
                <a:moveTo>
                  <a:pt x="1109" y="864"/>
                </a:moveTo>
                <a:cubicBezTo>
                  <a:pt x="1107" y="864"/>
                  <a:pt x="1104" y="863"/>
                  <a:pt x="1102" y="862"/>
                </a:cubicBezTo>
                <a:cubicBezTo>
                  <a:pt x="1095" y="858"/>
                  <a:pt x="1093" y="849"/>
                  <a:pt x="1097" y="842"/>
                </a:cubicBezTo>
                <a:cubicBezTo>
                  <a:pt x="1106" y="828"/>
                  <a:pt x="1115" y="814"/>
                  <a:pt x="1122" y="799"/>
                </a:cubicBezTo>
                <a:cubicBezTo>
                  <a:pt x="1125" y="792"/>
                  <a:pt x="1134" y="789"/>
                  <a:pt x="1140" y="793"/>
                </a:cubicBezTo>
                <a:cubicBezTo>
                  <a:pt x="1147" y="796"/>
                  <a:pt x="1150" y="804"/>
                  <a:pt x="1147" y="811"/>
                </a:cubicBezTo>
                <a:cubicBezTo>
                  <a:pt x="1139" y="827"/>
                  <a:pt x="1130" y="843"/>
                  <a:pt x="1121" y="857"/>
                </a:cubicBezTo>
                <a:cubicBezTo>
                  <a:pt x="1118" y="862"/>
                  <a:pt x="1114" y="864"/>
                  <a:pt x="1109" y="864"/>
                </a:cubicBezTo>
                <a:close/>
                <a:moveTo>
                  <a:pt x="1160" y="754"/>
                </a:moveTo>
                <a:cubicBezTo>
                  <a:pt x="1159" y="754"/>
                  <a:pt x="1157" y="754"/>
                  <a:pt x="1156" y="753"/>
                </a:cubicBezTo>
                <a:cubicBezTo>
                  <a:pt x="1148" y="751"/>
                  <a:pt x="1144" y="743"/>
                  <a:pt x="1146" y="736"/>
                </a:cubicBezTo>
                <a:cubicBezTo>
                  <a:pt x="1153" y="714"/>
                  <a:pt x="1158" y="691"/>
                  <a:pt x="1161" y="668"/>
                </a:cubicBezTo>
                <a:cubicBezTo>
                  <a:pt x="1163" y="647"/>
                  <a:pt x="1175" y="629"/>
                  <a:pt x="1192" y="618"/>
                </a:cubicBezTo>
                <a:cubicBezTo>
                  <a:pt x="1285" y="560"/>
                  <a:pt x="1354" y="495"/>
                  <a:pt x="1397" y="426"/>
                </a:cubicBezTo>
                <a:cubicBezTo>
                  <a:pt x="1458" y="330"/>
                  <a:pt x="1455" y="248"/>
                  <a:pt x="1442" y="197"/>
                </a:cubicBezTo>
                <a:cubicBezTo>
                  <a:pt x="1421" y="118"/>
                  <a:pt x="1362" y="55"/>
                  <a:pt x="1287" y="35"/>
                </a:cubicBezTo>
                <a:cubicBezTo>
                  <a:pt x="1270" y="30"/>
                  <a:pt x="1252" y="28"/>
                  <a:pt x="1235" y="28"/>
                </a:cubicBezTo>
                <a:cubicBezTo>
                  <a:pt x="1227" y="28"/>
                  <a:pt x="1221" y="22"/>
                  <a:pt x="1221" y="14"/>
                </a:cubicBezTo>
                <a:cubicBezTo>
                  <a:pt x="1221" y="6"/>
                  <a:pt x="1227" y="0"/>
                  <a:pt x="1235" y="0"/>
                </a:cubicBezTo>
                <a:cubicBezTo>
                  <a:pt x="1255" y="0"/>
                  <a:pt x="1275" y="3"/>
                  <a:pt x="1294" y="8"/>
                </a:cubicBezTo>
                <a:cubicBezTo>
                  <a:pt x="1379" y="31"/>
                  <a:pt x="1446" y="101"/>
                  <a:pt x="1469" y="190"/>
                </a:cubicBezTo>
                <a:cubicBezTo>
                  <a:pt x="1483" y="247"/>
                  <a:pt x="1487" y="336"/>
                  <a:pt x="1421" y="441"/>
                </a:cubicBezTo>
                <a:cubicBezTo>
                  <a:pt x="1375" y="514"/>
                  <a:pt x="1303" y="581"/>
                  <a:pt x="1207" y="642"/>
                </a:cubicBezTo>
                <a:cubicBezTo>
                  <a:pt x="1197" y="649"/>
                  <a:pt x="1190" y="659"/>
                  <a:pt x="1188" y="671"/>
                </a:cubicBezTo>
                <a:cubicBezTo>
                  <a:pt x="1185" y="696"/>
                  <a:pt x="1180" y="720"/>
                  <a:pt x="1173" y="744"/>
                </a:cubicBezTo>
                <a:cubicBezTo>
                  <a:pt x="1171" y="750"/>
                  <a:pt x="1166" y="754"/>
                  <a:pt x="1160" y="754"/>
                </a:cubicBezTo>
                <a:close/>
                <a:moveTo>
                  <a:pt x="285" y="450"/>
                </a:moveTo>
                <a:cubicBezTo>
                  <a:pt x="276" y="450"/>
                  <a:pt x="267" y="446"/>
                  <a:pt x="259" y="439"/>
                </a:cubicBezTo>
                <a:cubicBezTo>
                  <a:pt x="182" y="368"/>
                  <a:pt x="147" y="291"/>
                  <a:pt x="163" y="227"/>
                </a:cubicBezTo>
                <a:cubicBezTo>
                  <a:pt x="163" y="227"/>
                  <a:pt x="163" y="227"/>
                  <a:pt x="163" y="227"/>
                </a:cubicBezTo>
                <a:cubicBezTo>
                  <a:pt x="176" y="177"/>
                  <a:pt x="218" y="150"/>
                  <a:pt x="252" y="150"/>
                </a:cubicBezTo>
                <a:cubicBezTo>
                  <a:pt x="323" y="150"/>
                  <a:pt x="323" y="150"/>
                  <a:pt x="323" y="150"/>
                </a:cubicBezTo>
                <a:cubicBezTo>
                  <a:pt x="323" y="412"/>
                  <a:pt x="323" y="412"/>
                  <a:pt x="323" y="412"/>
                </a:cubicBezTo>
                <a:cubicBezTo>
                  <a:pt x="323" y="427"/>
                  <a:pt x="315" y="440"/>
                  <a:pt x="301" y="446"/>
                </a:cubicBezTo>
                <a:cubicBezTo>
                  <a:pt x="296" y="449"/>
                  <a:pt x="290" y="450"/>
                  <a:pt x="285" y="450"/>
                </a:cubicBezTo>
                <a:close/>
                <a:moveTo>
                  <a:pt x="191" y="234"/>
                </a:moveTo>
                <a:cubicBezTo>
                  <a:pt x="177" y="287"/>
                  <a:pt x="209" y="355"/>
                  <a:pt x="278" y="419"/>
                </a:cubicBezTo>
                <a:cubicBezTo>
                  <a:pt x="283" y="423"/>
                  <a:pt x="288" y="421"/>
                  <a:pt x="289" y="421"/>
                </a:cubicBezTo>
                <a:cubicBezTo>
                  <a:pt x="291" y="420"/>
                  <a:pt x="295" y="417"/>
                  <a:pt x="295" y="412"/>
                </a:cubicBezTo>
                <a:cubicBezTo>
                  <a:pt x="295" y="178"/>
                  <a:pt x="295" y="178"/>
                  <a:pt x="295" y="178"/>
                </a:cubicBezTo>
                <a:cubicBezTo>
                  <a:pt x="252" y="178"/>
                  <a:pt x="252" y="178"/>
                  <a:pt x="252" y="178"/>
                </a:cubicBezTo>
                <a:cubicBezTo>
                  <a:pt x="229" y="178"/>
                  <a:pt x="200" y="197"/>
                  <a:pt x="191" y="234"/>
                </a:cubicBezTo>
                <a:close/>
                <a:moveTo>
                  <a:pt x="1202" y="449"/>
                </a:moveTo>
                <a:cubicBezTo>
                  <a:pt x="1197" y="449"/>
                  <a:pt x="1192" y="448"/>
                  <a:pt x="1187" y="446"/>
                </a:cubicBezTo>
                <a:cubicBezTo>
                  <a:pt x="1173" y="440"/>
                  <a:pt x="1164" y="427"/>
                  <a:pt x="1164" y="411"/>
                </a:cubicBezTo>
                <a:cubicBezTo>
                  <a:pt x="1164" y="150"/>
                  <a:pt x="1164" y="150"/>
                  <a:pt x="1164" y="150"/>
                </a:cubicBezTo>
                <a:cubicBezTo>
                  <a:pt x="1235" y="150"/>
                  <a:pt x="1235" y="150"/>
                  <a:pt x="1235" y="150"/>
                </a:cubicBezTo>
                <a:cubicBezTo>
                  <a:pt x="1269" y="150"/>
                  <a:pt x="1310" y="177"/>
                  <a:pt x="1323" y="227"/>
                </a:cubicBezTo>
                <a:cubicBezTo>
                  <a:pt x="1339" y="291"/>
                  <a:pt x="1305" y="368"/>
                  <a:pt x="1228" y="439"/>
                </a:cubicBezTo>
                <a:cubicBezTo>
                  <a:pt x="1221" y="446"/>
                  <a:pt x="1211" y="449"/>
                  <a:pt x="1202" y="449"/>
                </a:cubicBezTo>
                <a:close/>
                <a:moveTo>
                  <a:pt x="1192" y="178"/>
                </a:moveTo>
                <a:cubicBezTo>
                  <a:pt x="1192" y="411"/>
                  <a:pt x="1192" y="411"/>
                  <a:pt x="1192" y="411"/>
                </a:cubicBezTo>
                <a:cubicBezTo>
                  <a:pt x="1192" y="417"/>
                  <a:pt x="1196" y="420"/>
                  <a:pt x="1198" y="420"/>
                </a:cubicBezTo>
                <a:cubicBezTo>
                  <a:pt x="1199" y="421"/>
                  <a:pt x="1204" y="423"/>
                  <a:pt x="1209" y="418"/>
                </a:cubicBezTo>
                <a:cubicBezTo>
                  <a:pt x="1278" y="354"/>
                  <a:pt x="1310" y="287"/>
                  <a:pt x="1296" y="234"/>
                </a:cubicBezTo>
                <a:cubicBezTo>
                  <a:pt x="1287" y="197"/>
                  <a:pt x="1258" y="178"/>
                  <a:pt x="1235" y="178"/>
                </a:cubicBezTo>
                <a:lnTo>
                  <a:pt x="1192" y="178"/>
                </a:lnTo>
                <a:close/>
                <a:moveTo>
                  <a:pt x="1165" y="28"/>
                </a:moveTo>
                <a:cubicBezTo>
                  <a:pt x="1055" y="28"/>
                  <a:pt x="1055" y="28"/>
                  <a:pt x="1055" y="28"/>
                </a:cubicBezTo>
                <a:cubicBezTo>
                  <a:pt x="1047" y="28"/>
                  <a:pt x="1041" y="22"/>
                  <a:pt x="1041" y="14"/>
                </a:cubicBezTo>
                <a:cubicBezTo>
                  <a:pt x="1041" y="6"/>
                  <a:pt x="1047" y="0"/>
                  <a:pt x="1055" y="0"/>
                </a:cubicBezTo>
                <a:cubicBezTo>
                  <a:pt x="1165" y="0"/>
                  <a:pt x="1165" y="0"/>
                  <a:pt x="1165" y="0"/>
                </a:cubicBezTo>
                <a:cubicBezTo>
                  <a:pt x="1173" y="0"/>
                  <a:pt x="1179" y="6"/>
                  <a:pt x="1179" y="14"/>
                </a:cubicBezTo>
                <a:cubicBezTo>
                  <a:pt x="1179" y="22"/>
                  <a:pt x="1173" y="28"/>
                  <a:pt x="1165" y="2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Source Sans Pro"/>
              <a:ea typeface="+mn-ea"/>
              <a:cs typeface="+mn-cs"/>
            </a:endParaRPr>
          </a:p>
        </p:txBody>
      </p:sp>
      <p:sp>
        <p:nvSpPr>
          <p:cNvPr id="44" name="Rectangle 43"/>
          <p:cNvSpPr/>
          <p:nvPr/>
        </p:nvSpPr>
        <p:spPr>
          <a:xfrm flipH="1">
            <a:off x="7183351" y="978221"/>
            <a:ext cx="3639463" cy="4110228"/>
          </a:xfrm>
          <a:prstGeom prst="rect">
            <a:avLst/>
          </a:prstGeom>
        </p:spPr>
        <p:txBody>
          <a:bodyPr wrap="square" lIns="0" tIns="0" rIns="0" bIns="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19900" b="1" kern="0" cap="all" dirty="0" smtClean="0">
                <a:solidFill>
                  <a:prstClr val="white">
                    <a:alpha val="50000"/>
                  </a:prstClr>
                </a:solidFill>
                <a:latin typeface="Source Sans Pro Black" charset="0"/>
                <a:ea typeface="Source Sans Pro Black" charset="0"/>
                <a:cs typeface="Source Sans Pro Black" charset="0"/>
              </a:rPr>
              <a:t>6</a:t>
            </a:r>
            <a:endParaRPr kumimoji="0" lang="lt-LT" sz="19900" b="1" i="0" u="none" strike="noStrike" kern="0" cap="all" spc="0" normalizeH="0" baseline="0" noProof="0" dirty="0">
              <a:ln>
                <a:noFill/>
              </a:ln>
              <a:solidFill>
                <a:prstClr val="white">
                  <a:alpha val="50000"/>
                </a:prstClr>
              </a:solidFill>
              <a:effectLst/>
              <a:uLnTx/>
              <a:uFillTx/>
              <a:latin typeface="Source Sans Pro Black" charset="0"/>
              <a:ea typeface="Source Sans Pro Black" charset="0"/>
              <a:cs typeface="Source Sans Pro Black" charset="0"/>
            </a:endParaRPr>
          </a:p>
        </p:txBody>
      </p:sp>
    </p:spTree>
    <p:extLst>
      <p:ext uri="{BB962C8B-B14F-4D97-AF65-F5344CB8AC3E}">
        <p14:creationId xmlns:p14="http://schemas.microsoft.com/office/powerpoint/2010/main" val="2400606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52"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29</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8454452" y="358947"/>
            <a:ext cx="3582650" cy="742489"/>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FFC000"/>
                </a:solidFill>
                <a:latin typeface="A Jannat LT" panose="01000000000000000000" pitchFamily="2" charset="-78"/>
                <a:cs typeface="A Jannat LT" panose="01000000000000000000" pitchFamily="2" charset="-78"/>
              </a:rPr>
              <a:t>حل التدريب 1 ص 107</a:t>
            </a:r>
            <a:endParaRPr lang="ar-SA" altLang="ko-KR" sz="3200" dirty="0">
              <a:solidFill>
                <a:srgbClr val="FFC000"/>
              </a:solidFill>
              <a:latin typeface="A Jannat LT" panose="01000000000000000000" pitchFamily="2" charset="-78"/>
              <a:cs typeface="A Jannat LT" panose="01000000000000000000" pitchFamily="2" charset="-78"/>
            </a:endParaRPr>
          </a:p>
          <a:p>
            <a:pPr algn="r" rtl="1"/>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a:off x="8995988" y="1064677"/>
            <a:ext cx="2499577" cy="627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pic>
        <p:nvPicPr>
          <p:cNvPr id="3" name="Picture 2"/>
          <p:cNvPicPr>
            <a:picLocks noChangeAspect="1"/>
          </p:cNvPicPr>
          <p:nvPr/>
        </p:nvPicPr>
        <p:blipFill>
          <a:blip r:embed="rId7"/>
          <a:stretch>
            <a:fillRect/>
          </a:stretch>
        </p:blipFill>
        <p:spPr>
          <a:xfrm>
            <a:off x="299546" y="114463"/>
            <a:ext cx="7884236" cy="6617413"/>
          </a:xfrm>
          <a:prstGeom prst="rect">
            <a:avLst/>
          </a:prstGeom>
        </p:spPr>
      </p:pic>
      <p:pic>
        <p:nvPicPr>
          <p:cNvPr id="5" name="Picture 4"/>
          <p:cNvPicPr>
            <a:picLocks noChangeAspect="1"/>
          </p:cNvPicPr>
          <p:nvPr/>
        </p:nvPicPr>
        <p:blipFill>
          <a:blip r:embed="rId8"/>
          <a:stretch>
            <a:fillRect/>
          </a:stretch>
        </p:blipFill>
        <p:spPr>
          <a:xfrm>
            <a:off x="6794938" y="1278480"/>
            <a:ext cx="5350505" cy="5579520"/>
          </a:xfrm>
          <a:prstGeom prst="rect">
            <a:avLst/>
          </a:prstGeom>
        </p:spPr>
      </p:pic>
    </p:spTree>
    <p:extLst>
      <p:ext uri="{BB962C8B-B14F-4D97-AF65-F5344CB8AC3E}">
        <p14:creationId xmlns:p14="http://schemas.microsoft.com/office/powerpoint/2010/main" val="601026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41"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 name="Picture Placeholder 2"/>
          <p:cNvPicPr>
            <a:picLocks noGrp="1" noChangeAspect="1"/>
          </p:cNvPicPr>
          <p:nvPr>
            <p:ph type="pic" sz="quarter" idx="10"/>
          </p:nvPr>
        </p:nvPicPr>
        <p:blipFill>
          <a:blip r:embed="rId7" cstate="print">
            <a:extLst>
              <a:ext uri="{28A0092B-C50C-407E-A947-70E740481C1C}">
                <a14:useLocalDpi xmlns:a14="http://schemas.microsoft.com/office/drawing/2010/main"/>
              </a:ext>
            </a:extLst>
          </a:blip>
          <a:srcRect t="7813" b="7813"/>
          <a:stretch>
            <a:fillRect/>
          </a:stretch>
        </p:blipFill>
        <p:spPr>
          <a:xfrm>
            <a:off x="0" y="-8549"/>
            <a:ext cx="12192000" cy="6866548"/>
          </a:xfrm>
        </p:spPr>
      </p:pic>
      <p:sp>
        <p:nvSpPr>
          <p:cNvPr id="2" name="Rectangle 1"/>
          <p:cNvSpPr/>
          <p:nvPr/>
        </p:nvSpPr>
        <p:spPr>
          <a:xfrm>
            <a:off x="0" y="-8548"/>
            <a:ext cx="12192000" cy="6866548"/>
          </a:xfrm>
          <a:prstGeom prst="rect">
            <a:avLst/>
          </a:prstGeom>
          <a:solidFill>
            <a:srgbClr val="262626">
              <a:alpha val="20000"/>
            </a:srgbClr>
          </a:solidFill>
          <a:ln w="6350">
            <a:noFill/>
          </a:ln>
        </p:spPr>
        <p:style>
          <a:lnRef idx="1">
            <a:schemeClr val="accent1"/>
          </a:lnRef>
          <a:fillRef idx="1">
            <a:schemeClr val="accent1"/>
          </a:fillRef>
          <a:effectRef idx="1">
            <a:schemeClr val="accent1"/>
          </a:effectRef>
          <a:fontRef idx="minor">
            <a:schemeClr val="lt1"/>
          </a:fontRef>
        </p:style>
        <p:txBody>
          <a:bodyPr vert="horz" wrap="square" lIns="121920" tIns="60960" rIns="121920" bIns="6096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3" name="Freeform 62"/>
          <p:cNvSpPr/>
          <p:nvPr/>
        </p:nvSpPr>
        <p:spPr>
          <a:xfrm rot="10800000">
            <a:off x="762956" y="2429579"/>
            <a:ext cx="3264174" cy="647892"/>
          </a:xfrm>
          <a:custGeom>
            <a:avLst/>
            <a:gdLst>
              <a:gd name="connsiteX0" fmla="*/ 2605737 w 2605737"/>
              <a:gd name="connsiteY0" fmla="*/ 1071116 h 1071116"/>
              <a:gd name="connsiteX1" fmla="*/ 0 w 2605737"/>
              <a:gd name="connsiteY1" fmla="*/ 1071116 h 1071116"/>
              <a:gd name="connsiteX2" fmla="*/ 0 w 2605737"/>
              <a:gd name="connsiteY2" fmla="*/ 144270 h 1071116"/>
              <a:gd name="connsiteX3" fmla="*/ 1181901 w 2605737"/>
              <a:gd name="connsiteY3" fmla="*/ 144270 h 1071116"/>
              <a:gd name="connsiteX4" fmla="*/ 1302869 w 2605737"/>
              <a:gd name="connsiteY4" fmla="*/ 0 h 1071116"/>
              <a:gd name="connsiteX5" fmla="*/ 1423837 w 2605737"/>
              <a:gd name="connsiteY5" fmla="*/ 144270 h 1071116"/>
              <a:gd name="connsiteX6" fmla="*/ 2605737 w 2605737"/>
              <a:gd name="connsiteY6" fmla="*/ 144270 h 107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737" h="1071116">
                <a:moveTo>
                  <a:pt x="2605737" y="1071116"/>
                </a:moveTo>
                <a:lnTo>
                  <a:pt x="0" y="1071116"/>
                </a:lnTo>
                <a:lnTo>
                  <a:pt x="0" y="144270"/>
                </a:lnTo>
                <a:lnTo>
                  <a:pt x="1181901" y="144270"/>
                </a:lnTo>
                <a:lnTo>
                  <a:pt x="1302869" y="0"/>
                </a:lnTo>
                <a:lnTo>
                  <a:pt x="1423837" y="144270"/>
                </a:lnTo>
                <a:lnTo>
                  <a:pt x="2605737" y="1442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5" name="Freeform 64"/>
          <p:cNvSpPr/>
          <p:nvPr/>
        </p:nvSpPr>
        <p:spPr>
          <a:xfrm rot="10800000">
            <a:off x="4688342" y="2454461"/>
            <a:ext cx="3261026" cy="645761"/>
          </a:xfrm>
          <a:custGeom>
            <a:avLst/>
            <a:gdLst>
              <a:gd name="connsiteX0" fmla="*/ 2605737 w 2605737"/>
              <a:gd name="connsiteY0" fmla="*/ 1071116 h 1071116"/>
              <a:gd name="connsiteX1" fmla="*/ 0 w 2605737"/>
              <a:gd name="connsiteY1" fmla="*/ 1071116 h 1071116"/>
              <a:gd name="connsiteX2" fmla="*/ 0 w 2605737"/>
              <a:gd name="connsiteY2" fmla="*/ 144270 h 1071116"/>
              <a:gd name="connsiteX3" fmla="*/ 1181901 w 2605737"/>
              <a:gd name="connsiteY3" fmla="*/ 144270 h 1071116"/>
              <a:gd name="connsiteX4" fmla="*/ 1302869 w 2605737"/>
              <a:gd name="connsiteY4" fmla="*/ 0 h 1071116"/>
              <a:gd name="connsiteX5" fmla="*/ 1423837 w 2605737"/>
              <a:gd name="connsiteY5" fmla="*/ 144270 h 1071116"/>
              <a:gd name="connsiteX6" fmla="*/ 2605737 w 2605737"/>
              <a:gd name="connsiteY6" fmla="*/ 144270 h 107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737" h="1071116">
                <a:moveTo>
                  <a:pt x="2605737" y="1071116"/>
                </a:moveTo>
                <a:lnTo>
                  <a:pt x="0" y="1071116"/>
                </a:lnTo>
                <a:lnTo>
                  <a:pt x="0" y="144270"/>
                </a:lnTo>
                <a:lnTo>
                  <a:pt x="1181901" y="144270"/>
                </a:lnTo>
                <a:lnTo>
                  <a:pt x="1302869" y="0"/>
                </a:lnTo>
                <a:lnTo>
                  <a:pt x="1423837" y="144270"/>
                </a:lnTo>
                <a:lnTo>
                  <a:pt x="2605737" y="1442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6" name="Rectangle 65"/>
          <p:cNvSpPr/>
          <p:nvPr/>
        </p:nvSpPr>
        <p:spPr>
          <a:xfrm>
            <a:off x="8369093" y="3180213"/>
            <a:ext cx="3709971" cy="3494994"/>
          </a:xfrm>
          <a:prstGeom prst="rect">
            <a:avLst/>
          </a:prstGeom>
          <a:solidFill>
            <a:srgbClr val="262626">
              <a:alpha val="50196"/>
            </a:srgbClr>
          </a:solidFill>
          <a:ln w="38100"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C000"/>
              </a:solidFill>
              <a:effectLst/>
              <a:uLnTx/>
              <a:uFillTx/>
              <a:latin typeface="Century Gothic" panose="020B0502020202020204"/>
            </a:endParaRPr>
          </a:p>
        </p:txBody>
      </p:sp>
      <p:sp>
        <p:nvSpPr>
          <p:cNvPr id="67" name="Freeform 66"/>
          <p:cNvSpPr/>
          <p:nvPr/>
        </p:nvSpPr>
        <p:spPr>
          <a:xfrm rot="10800000">
            <a:off x="9040594" y="2469569"/>
            <a:ext cx="3129378" cy="725056"/>
          </a:xfrm>
          <a:custGeom>
            <a:avLst/>
            <a:gdLst>
              <a:gd name="connsiteX0" fmla="*/ 2605737 w 2605737"/>
              <a:gd name="connsiteY0" fmla="*/ 1071116 h 1071116"/>
              <a:gd name="connsiteX1" fmla="*/ 0 w 2605737"/>
              <a:gd name="connsiteY1" fmla="*/ 1071116 h 1071116"/>
              <a:gd name="connsiteX2" fmla="*/ 0 w 2605737"/>
              <a:gd name="connsiteY2" fmla="*/ 144270 h 1071116"/>
              <a:gd name="connsiteX3" fmla="*/ 1181901 w 2605737"/>
              <a:gd name="connsiteY3" fmla="*/ 144270 h 1071116"/>
              <a:gd name="connsiteX4" fmla="*/ 1302869 w 2605737"/>
              <a:gd name="connsiteY4" fmla="*/ 0 h 1071116"/>
              <a:gd name="connsiteX5" fmla="*/ 1423837 w 2605737"/>
              <a:gd name="connsiteY5" fmla="*/ 144270 h 1071116"/>
              <a:gd name="connsiteX6" fmla="*/ 2605737 w 2605737"/>
              <a:gd name="connsiteY6" fmla="*/ 144270 h 107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5737" h="1071116">
                <a:moveTo>
                  <a:pt x="2605737" y="1071116"/>
                </a:moveTo>
                <a:lnTo>
                  <a:pt x="0" y="1071116"/>
                </a:lnTo>
                <a:lnTo>
                  <a:pt x="0" y="144270"/>
                </a:lnTo>
                <a:lnTo>
                  <a:pt x="1181901" y="144270"/>
                </a:lnTo>
                <a:lnTo>
                  <a:pt x="1302869" y="0"/>
                </a:lnTo>
                <a:lnTo>
                  <a:pt x="1423837" y="144270"/>
                </a:lnTo>
                <a:lnTo>
                  <a:pt x="2605737" y="1442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Content Placeholder 15"/>
          <p:cNvSpPr txBox="1">
            <a:spLocks/>
          </p:cNvSpPr>
          <p:nvPr/>
        </p:nvSpPr>
        <p:spPr>
          <a:xfrm>
            <a:off x="1218328" y="2513462"/>
            <a:ext cx="2602318" cy="430887"/>
          </a:xfrm>
          <a:prstGeom prst="rect">
            <a:avLst/>
          </a:prstGeom>
        </p:spPr>
        <p:txBody>
          <a:bodyPr wrap="square" lIns="0" tIns="0" rIns="0" bIns="0" anchor="ctr">
            <a:spAutoFit/>
          </a:bodyPr>
          <a:lstStyle>
            <a:lvl1pPr marL="0" indent="0" algn="ctr" defTabSz="848899" rtl="0" eaLnBrk="1" latinLnBrk="0" hangingPunct="1">
              <a:lnSpc>
                <a:spcPct val="100000"/>
              </a:lnSpc>
              <a:spcBef>
                <a:spcPct val="0"/>
              </a:spcBef>
              <a:buFont typeface="Arial" panose="020B0604020202020204" pitchFamily="34" charset="0"/>
              <a:buNone/>
              <a:defRPr lang="pl-PL" sz="6000" b="0" i="0" kern="1200" cap="all" baseline="0" dirty="0" smtClean="0">
                <a:solidFill>
                  <a:srgbClr val="1A2530"/>
                </a:solidFill>
                <a:uFillTx/>
                <a:latin typeface="Source Sans Pro Black" panose="020B08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48899" rtl="1" eaLnBrk="1" fontAlgn="auto" latinLnBrk="0" hangingPunct="1">
              <a:lnSpc>
                <a:spcPct val="100000"/>
              </a:lnSpc>
              <a:spcBef>
                <a:spcPct val="0"/>
              </a:spcBef>
              <a:spcAft>
                <a:spcPts val="0"/>
              </a:spcAft>
              <a:buClrTx/>
              <a:buSzTx/>
              <a:buFont typeface="Arial" panose="020B0604020202020204" pitchFamily="34" charset="0"/>
              <a:buNone/>
              <a:tabLst/>
              <a:defRPr/>
            </a:pPr>
            <a:r>
              <a:rPr kumimoji="0" lang="ar-SA" sz="2800" b="0" i="0" u="none" strike="noStrike" kern="1200" cap="all" spc="0" normalizeH="0" baseline="0" noProof="0" dirty="0" smtClean="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rPr>
              <a:t>السؤال</a:t>
            </a:r>
            <a:r>
              <a:rPr kumimoji="0" lang="ar-SA" sz="2800" b="0" i="0" u="none" strike="noStrike" kern="1200" cap="all" spc="0" normalizeH="0" noProof="0" dirty="0" smtClean="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rPr>
              <a:t> الثالث</a:t>
            </a:r>
            <a:endParaRPr kumimoji="0" lang="ko-KR" altLang="en-US" sz="3200" b="1" i="0" u="none" strike="noStrike" kern="1200" cap="all" spc="0" normalizeH="0" baseline="0" noProof="0" dirty="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endParaRPr>
          </a:p>
        </p:txBody>
      </p:sp>
      <p:graphicFrame>
        <p:nvGraphicFramePr>
          <p:cNvPr id="31" name="عنصر نائب للمحتوى 3"/>
          <p:cNvGraphicFramePr>
            <a:graphicFrameLocks/>
          </p:cNvGraphicFramePr>
          <p:nvPr>
            <p:extLst/>
          </p:nvPr>
        </p:nvGraphicFramePr>
        <p:xfrm>
          <a:off x="302211" y="631674"/>
          <a:ext cx="11431240" cy="1463040"/>
        </p:xfrm>
        <a:graphic>
          <a:graphicData uri="http://schemas.openxmlformats.org/drawingml/2006/table">
            <a:tbl>
              <a:tblPr rtl="1" firstRow="1" bandRow="1">
                <a:tableStyleId>{5C22544A-7EE6-4342-B048-85BDC9FD1C3A}</a:tableStyleId>
              </a:tblPr>
              <a:tblGrid>
                <a:gridCol w="2857810">
                  <a:extLst>
                    <a:ext uri="{9D8B030D-6E8A-4147-A177-3AD203B41FA5}">
                      <a16:colId xmlns:a16="http://schemas.microsoft.com/office/drawing/2014/main" val="20000"/>
                    </a:ext>
                  </a:extLst>
                </a:gridCol>
                <a:gridCol w="2857810">
                  <a:extLst>
                    <a:ext uri="{9D8B030D-6E8A-4147-A177-3AD203B41FA5}">
                      <a16:colId xmlns:a16="http://schemas.microsoft.com/office/drawing/2014/main" val="20001"/>
                    </a:ext>
                  </a:extLst>
                </a:gridCol>
                <a:gridCol w="2857810">
                  <a:extLst>
                    <a:ext uri="{9D8B030D-6E8A-4147-A177-3AD203B41FA5}">
                      <a16:colId xmlns:a16="http://schemas.microsoft.com/office/drawing/2014/main" val="20002"/>
                    </a:ext>
                  </a:extLst>
                </a:gridCol>
                <a:gridCol w="2857810">
                  <a:extLst>
                    <a:ext uri="{9D8B030D-6E8A-4147-A177-3AD203B41FA5}">
                      <a16:colId xmlns:a16="http://schemas.microsoft.com/office/drawing/2014/main" val="20003"/>
                    </a:ext>
                  </a:extLst>
                </a:gridCol>
              </a:tblGrid>
              <a:tr h="368950">
                <a:tc>
                  <a:txBody>
                    <a:bodyPr/>
                    <a:lstStyle/>
                    <a:p>
                      <a:pPr algn="ctr" rtl="1"/>
                      <a:r>
                        <a:rPr lang="ar-SA" sz="2400" dirty="0" smtClean="0"/>
                        <a:t>رقم النشاط</a:t>
                      </a:r>
                      <a:endParaRPr lang="ar-SA" sz="2400" dirty="0"/>
                    </a:p>
                  </a:txBody>
                  <a:tcPr marL="121920" marR="121920" marT="60960" marB="60960"/>
                </a:tc>
                <a:tc>
                  <a:txBody>
                    <a:bodyPr/>
                    <a:lstStyle/>
                    <a:p>
                      <a:pPr algn="ctr" rtl="1"/>
                      <a:endParaRPr lang="ar-SA" sz="2400" dirty="0"/>
                    </a:p>
                  </a:txBody>
                  <a:tcPr marL="121920" marR="121920" marT="60960" marB="60960"/>
                </a:tc>
                <a:tc>
                  <a:txBody>
                    <a:bodyPr/>
                    <a:lstStyle/>
                    <a:p>
                      <a:pPr algn="ctr" rtl="1"/>
                      <a:r>
                        <a:rPr lang="ar-SA" sz="2400" dirty="0" smtClean="0"/>
                        <a:t>موضوع النشاط</a:t>
                      </a:r>
                      <a:endParaRPr lang="ar-SA" sz="2400" dirty="0"/>
                    </a:p>
                  </a:txBody>
                  <a:tcPr marL="121920" marR="121920" marT="60960" marB="60960"/>
                </a:tc>
                <a:tc>
                  <a:txBody>
                    <a:bodyPr/>
                    <a:lstStyle/>
                    <a:p>
                      <a:pPr algn="ctr" rtl="1"/>
                      <a:r>
                        <a:rPr lang="ar-SA" sz="2400" dirty="0" smtClean="0"/>
                        <a:t>مراجعة الدرس السابق </a:t>
                      </a:r>
                      <a:endParaRPr lang="ar-SA" sz="2400" dirty="0"/>
                    </a:p>
                  </a:txBody>
                  <a:tcPr marL="121920" marR="121920" marT="60960" marB="60960"/>
                </a:tc>
                <a:extLst>
                  <a:ext uri="{0D108BD9-81ED-4DB2-BD59-A6C34878D82A}">
                    <a16:rowId xmlns:a16="http://schemas.microsoft.com/office/drawing/2014/main" val="10000"/>
                  </a:ext>
                </a:extLst>
              </a:tr>
              <a:tr h="368950">
                <a:tc>
                  <a:txBody>
                    <a:bodyPr/>
                    <a:lstStyle/>
                    <a:p>
                      <a:pPr algn="ctr" rtl="1"/>
                      <a:r>
                        <a:rPr lang="ar-SA" sz="2400" dirty="0" smtClean="0"/>
                        <a:t>مدة النشاط</a:t>
                      </a:r>
                      <a:endParaRPr lang="ar-SA" sz="2400" dirty="0"/>
                    </a:p>
                  </a:txBody>
                  <a:tcPr marL="121920" marR="121920" marT="60960" marB="60960"/>
                </a:tc>
                <a:tc>
                  <a:txBody>
                    <a:bodyPr/>
                    <a:lstStyle/>
                    <a:p>
                      <a:pPr algn="ctr" rtl="1"/>
                      <a:r>
                        <a:rPr lang="ar-SA" sz="2400" dirty="0" smtClean="0"/>
                        <a:t>2د</a:t>
                      </a:r>
                      <a:endParaRPr lang="ar-SA" sz="2400" dirty="0"/>
                    </a:p>
                  </a:txBody>
                  <a:tcPr marL="121920" marR="121920" marT="60960" marB="60960"/>
                </a:tc>
                <a:tc>
                  <a:txBody>
                    <a:bodyPr/>
                    <a:lstStyle/>
                    <a:p>
                      <a:pPr algn="ctr" rtl="1"/>
                      <a:r>
                        <a:rPr lang="ar-SA" sz="2400" dirty="0" smtClean="0"/>
                        <a:t>نوع النشاط</a:t>
                      </a:r>
                      <a:endParaRPr lang="ar-SA" sz="2400" dirty="0"/>
                    </a:p>
                  </a:txBody>
                  <a:tcPr marL="121920" marR="121920" marT="60960" marB="60960"/>
                </a:tc>
                <a:tc>
                  <a:txBody>
                    <a:bodyPr/>
                    <a:lstStyle/>
                    <a:p>
                      <a:pPr algn="r" rtl="1"/>
                      <a:r>
                        <a:rPr lang="ar-SA" sz="2400" dirty="0" smtClean="0"/>
                        <a:t>فردي</a:t>
                      </a:r>
                      <a:endParaRPr lang="ar-SA" sz="2400" dirty="0"/>
                    </a:p>
                  </a:txBody>
                  <a:tcPr marL="121920" marR="121920" marT="60960" marB="60960"/>
                </a:tc>
                <a:extLst>
                  <a:ext uri="{0D108BD9-81ED-4DB2-BD59-A6C34878D82A}">
                    <a16:rowId xmlns:a16="http://schemas.microsoft.com/office/drawing/2014/main" val="10001"/>
                  </a:ext>
                </a:extLst>
              </a:tr>
              <a:tr h="368950">
                <a:tc gridSpan="2">
                  <a:txBody>
                    <a:bodyPr/>
                    <a:lstStyle/>
                    <a:p>
                      <a:pPr algn="ctr" rtl="1"/>
                      <a:r>
                        <a:rPr lang="ar-SA" sz="2400" dirty="0" smtClean="0"/>
                        <a:t>الاستراتيجية التعلمية النشطة</a:t>
                      </a:r>
                      <a:endParaRPr lang="ar-SA" sz="2400" dirty="0"/>
                    </a:p>
                  </a:txBody>
                  <a:tcPr marL="121920" marR="121920" marT="60960" marB="60960"/>
                </a:tc>
                <a:tc hMerge="1">
                  <a:txBody>
                    <a:bodyPr/>
                    <a:lstStyle/>
                    <a:p>
                      <a:pPr rtl="1"/>
                      <a:endParaRPr lang="ar-SA" dirty="0"/>
                    </a:p>
                  </a:txBody>
                  <a:tcPr/>
                </a:tc>
                <a:tc gridSpan="2">
                  <a:txBody>
                    <a:bodyPr/>
                    <a:lstStyle/>
                    <a:p>
                      <a:pPr algn="ctr" rtl="1"/>
                      <a:r>
                        <a:rPr lang="ar-SA" sz="2400" dirty="0" smtClean="0"/>
                        <a:t>استراتيجية اكتشف الخطأ</a:t>
                      </a:r>
                      <a:endParaRPr lang="ar-SA" sz="2400" dirty="0"/>
                    </a:p>
                  </a:txBody>
                  <a:tcPr marL="121920" marR="121920" marT="60960" marB="60960"/>
                </a:tc>
                <a:tc hMerge="1">
                  <a:txBody>
                    <a:bodyPr/>
                    <a:lstStyle/>
                    <a:p>
                      <a:pPr rtl="1"/>
                      <a:endParaRPr lang="ar-SA" dirty="0"/>
                    </a:p>
                  </a:txBody>
                  <a:tcPr/>
                </a:tc>
                <a:extLst>
                  <a:ext uri="{0D108BD9-81ED-4DB2-BD59-A6C34878D82A}">
                    <a16:rowId xmlns:a16="http://schemas.microsoft.com/office/drawing/2014/main" val="10002"/>
                  </a:ext>
                </a:extLst>
              </a:tr>
            </a:tbl>
          </a:graphicData>
        </a:graphic>
      </p:graphicFrame>
      <p:sp>
        <p:nvSpPr>
          <p:cNvPr id="32" name="Content Placeholder 15"/>
          <p:cNvSpPr txBox="1">
            <a:spLocks/>
          </p:cNvSpPr>
          <p:nvPr/>
        </p:nvSpPr>
        <p:spPr>
          <a:xfrm>
            <a:off x="9040594" y="2561899"/>
            <a:ext cx="2602318" cy="430887"/>
          </a:xfrm>
          <a:prstGeom prst="rect">
            <a:avLst/>
          </a:prstGeom>
        </p:spPr>
        <p:txBody>
          <a:bodyPr wrap="square" lIns="0" tIns="0" rIns="0" bIns="0" anchor="ctr">
            <a:spAutoFit/>
          </a:bodyPr>
          <a:lstStyle>
            <a:lvl1pPr marL="0" indent="0" algn="ctr" defTabSz="848899" rtl="0" eaLnBrk="1" latinLnBrk="0" hangingPunct="1">
              <a:lnSpc>
                <a:spcPct val="100000"/>
              </a:lnSpc>
              <a:spcBef>
                <a:spcPct val="0"/>
              </a:spcBef>
              <a:buFont typeface="Arial" panose="020B0604020202020204" pitchFamily="34" charset="0"/>
              <a:buNone/>
              <a:defRPr lang="pl-PL" sz="6000" b="0" i="0" kern="1200" cap="all" baseline="0" dirty="0" smtClean="0">
                <a:solidFill>
                  <a:srgbClr val="1A2530"/>
                </a:solidFill>
                <a:uFillTx/>
                <a:latin typeface="Source Sans Pro Black" panose="020B08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848899" rtl="1" eaLnBrk="1" fontAlgn="auto" latinLnBrk="0" hangingPunct="1">
              <a:lnSpc>
                <a:spcPct val="100000"/>
              </a:lnSpc>
              <a:spcBef>
                <a:spcPct val="0"/>
              </a:spcBef>
              <a:spcAft>
                <a:spcPts val="0"/>
              </a:spcAft>
              <a:buClrTx/>
              <a:buSzTx/>
              <a:buFont typeface="Arial" panose="020B0604020202020204" pitchFamily="34" charset="0"/>
              <a:buNone/>
              <a:tabLst/>
              <a:defRPr/>
            </a:pPr>
            <a:r>
              <a:rPr lang="ar-SA" altLang="ko-KR" sz="2800" dirty="0" smtClean="0">
                <a:solidFill>
                  <a:prstClr val="white">
                    <a:lumMod val="95000"/>
                  </a:prstClr>
                </a:solidFill>
                <a:latin typeface="A Jannat LT" panose="01000000000000000000" pitchFamily="2" charset="-78"/>
                <a:cs typeface="A Jannat LT" panose="01000000000000000000" pitchFamily="2" charset="-78"/>
              </a:rPr>
              <a:t>السؤال الأول</a:t>
            </a:r>
            <a:endParaRPr kumimoji="0" lang="ko-KR" altLang="en-US" sz="3200" b="1" i="0" u="none" strike="noStrike" kern="1200" cap="all" spc="0" normalizeH="0" baseline="0" noProof="0" dirty="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endParaRPr>
          </a:p>
        </p:txBody>
      </p:sp>
      <p:sp>
        <p:nvSpPr>
          <p:cNvPr id="34" name="Content Placeholder 15"/>
          <p:cNvSpPr txBox="1">
            <a:spLocks/>
          </p:cNvSpPr>
          <p:nvPr/>
        </p:nvSpPr>
        <p:spPr>
          <a:xfrm>
            <a:off x="4948526" y="2538082"/>
            <a:ext cx="2602318" cy="430887"/>
          </a:xfrm>
          <a:prstGeom prst="rect">
            <a:avLst/>
          </a:prstGeom>
        </p:spPr>
        <p:txBody>
          <a:bodyPr wrap="square" lIns="0" tIns="0" rIns="0" bIns="0" anchor="ctr">
            <a:spAutoFit/>
          </a:bodyPr>
          <a:lstStyle>
            <a:lvl1pPr marL="0" indent="0" algn="ctr" defTabSz="848899" rtl="0" eaLnBrk="1" latinLnBrk="0" hangingPunct="1">
              <a:lnSpc>
                <a:spcPct val="100000"/>
              </a:lnSpc>
              <a:spcBef>
                <a:spcPct val="0"/>
              </a:spcBef>
              <a:buFont typeface="Arial" panose="020B0604020202020204" pitchFamily="34" charset="0"/>
              <a:buNone/>
              <a:defRPr lang="pl-PL" sz="6000" b="0" i="0" kern="1200" cap="all" baseline="0" dirty="0" smtClean="0">
                <a:solidFill>
                  <a:srgbClr val="1A2530"/>
                </a:solidFill>
                <a:uFillTx/>
                <a:latin typeface="Source Sans Pro Black" panose="020B08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48899" rtl="1" eaLnBrk="1" fontAlgn="auto" latinLnBrk="0" hangingPunct="1">
              <a:lnSpc>
                <a:spcPct val="100000"/>
              </a:lnSpc>
              <a:spcBef>
                <a:spcPct val="0"/>
              </a:spcBef>
              <a:spcAft>
                <a:spcPts val="0"/>
              </a:spcAft>
              <a:buClrTx/>
              <a:buSzTx/>
              <a:buFont typeface="Arial" panose="020B0604020202020204" pitchFamily="34" charset="0"/>
              <a:buNone/>
              <a:tabLst/>
              <a:defRPr/>
            </a:pPr>
            <a:r>
              <a:rPr kumimoji="0" lang="ar-SA" sz="2800" b="0" i="0" u="none" strike="noStrike" kern="1200" cap="all" spc="0" normalizeH="0" baseline="0" noProof="0" dirty="0" smtClean="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rPr>
              <a:t>السؤال</a:t>
            </a:r>
            <a:r>
              <a:rPr kumimoji="0" lang="ar-SA" sz="2800" b="0" i="0" u="none" strike="noStrike" kern="1200" cap="all" spc="0" normalizeH="0" noProof="0" dirty="0" smtClean="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rPr>
              <a:t> الثاني </a:t>
            </a:r>
            <a:endParaRPr kumimoji="0" lang="ko-KR" altLang="en-US" sz="3200" b="1" i="0" u="none" strike="noStrike" kern="1200" cap="all" spc="0" normalizeH="0" baseline="0" noProof="0" dirty="0">
              <a:ln>
                <a:noFill/>
              </a:ln>
              <a:solidFill>
                <a:prstClr val="white">
                  <a:lumMod val="95000"/>
                </a:prstClr>
              </a:solidFill>
              <a:effectLst/>
              <a:uLnTx/>
              <a:uFillTx/>
              <a:latin typeface="A Jannat LT" panose="01000000000000000000" pitchFamily="2" charset="-78"/>
              <a:ea typeface="+mj-ea"/>
              <a:cs typeface="A Jannat LT" panose="01000000000000000000" pitchFamily="2" charset="-78"/>
            </a:endParaRPr>
          </a:p>
        </p:txBody>
      </p:sp>
      <p:sp>
        <p:nvSpPr>
          <p:cNvPr id="35" name="Rectangle 34"/>
          <p:cNvSpPr/>
          <p:nvPr/>
        </p:nvSpPr>
        <p:spPr>
          <a:xfrm>
            <a:off x="4645435" y="3194625"/>
            <a:ext cx="3489572" cy="3494994"/>
          </a:xfrm>
          <a:prstGeom prst="rect">
            <a:avLst/>
          </a:prstGeom>
          <a:solidFill>
            <a:srgbClr val="262626">
              <a:alpha val="50196"/>
            </a:srgbClr>
          </a:solidFill>
          <a:ln w="38100"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ar-SA" sz="4000" b="1" kern="0" dirty="0" err="1" smtClean="0">
              <a:solidFill>
                <a:srgbClr val="FFC000"/>
              </a:solidFill>
              <a:latin typeface="Century Gothic" panose="020B0502020202020204"/>
            </a:endParaRPr>
          </a:p>
        </p:txBody>
      </p:sp>
      <p:sp>
        <p:nvSpPr>
          <p:cNvPr id="36" name="Rectangle 35"/>
          <p:cNvSpPr/>
          <p:nvPr/>
        </p:nvSpPr>
        <p:spPr>
          <a:xfrm>
            <a:off x="627625" y="3194625"/>
            <a:ext cx="3783724" cy="3494994"/>
          </a:xfrm>
          <a:prstGeom prst="rect">
            <a:avLst/>
          </a:prstGeom>
          <a:solidFill>
            <a:srgbClr val="262626">
              <a:alpha val="50196"/>
            </a:srgbClr>
          </a:solidFill>
          <a:ln w="38100" cap="rnd"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ar-SA" sz="3600" b="1" kern="0" dirty="0" smtClean="0">
              <a:solidFill>
                <a:srgbClr val="FFC000"/>
              </a:solidFill>
              <a:latin typeface="Century Gothic" panose="020B0502020202020204"/>
            </a:endParaRPr>
          </a:p>
        </p:txBody>
      </p:sp>
      <p:pic>
        <p:nvPicPr>
          <p:cNvPr id="37" name="Picture 36"/>
          <p:cNvPicPr>
            <a:picLocks noChangeAspect="1"/>
          </p:cNvPicPr>
          <p:nvPr/>
        </p:nvPicPr>
        <p:blipFill>
          <a:blip r:embed="rId8"/>
          <a:stretch>
            <a:fillRect/>
          </a:stretch>
        </p:blipFill>
        <p:spPr>
          <a:xfrm>
            <a:off x="627625" y="1167931"/>
            <a:ext cx="1306673" cy="390525"/>
          </a:xfrm>
          <a:prstGeom prst="rect">
            <a:avLst/>
          </a:prstGeom>
        </p:spPr>
      </p:pic>
      <p:sp>
        <p:nvSpPr>
          <p:cNvPr id="9" name="Rectangle 8"/>
          <p:cNvSpPr/>
          <p:nvPr/>
        </p:nvSpPr>
        <p:spPr>
          <a:xfrm>
            <a:off x="8702139" y="3459967"/>
            <a:ext cx="3078182" cy="299184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3200" b="1" dirty="0" smtClean="0"/>
              <a:t>لحماية البيئة يجب </a:t>
            </a:r>
            <a:r>
              <a:rPr lang="ar-SA" sz="3200" b="1" u="sng" dirty="0" smtClean="0">
                <a:solidFill>
                  <a:srgbClr val="FF0000"/>
                </a:solidFill>
              </a:rPr>
              <a:t>التخلص من </a:t>
            </a:r>
            <a:r>
              <a:rPr lang="ar-SA" sz="3200" b="1" dirty="0" smtClean="0"/>
              <a:t>جميع الأجهزة التي لم تعد قيد الاستخدام بشكل صحيح</a:t>
            </a:r>
            <a:r>
              <a:rPr lang="ar-SA" sz="3200" b="1" dirty="0"/>
              <a:t>.</a:t>
            </a:r>
            <a:r>
              <a:rPr lang="en-US" sz="3200" b="1" dirty="0" smtClean="0"/>
              <a:t> </a:t>
            </a:r>
            <a:endParaRPr lang="ar-SA" sz="3200" b="1" dirty="0"/>
          </a:p>
        </p:txBody>
      </p:sp>
      <p:sp>
        <p:nvSpPr>
          <p:cNvPr id="21" name="Rectangle 20"/>
          <p:cNvSpPr/>
          <p:nvPr/>
        </p:nvSpPr>
        <p:spPr>
          <a:xfrm>
            <a:off x="980396" y="3424724"/>
            <a:ext cx="3078182" cy="299184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2800" b="1" dirty="0" smtClean="0"/>
              <a:t>الطباعة ثلاثية الأبعاد على نطاق </a:t>
            </a:r>
            <a:r>
              <a:rPr lang="ar-SA" sz="2800" b="1" u="sng" dirty="0" smtClean="0">
                <a:solidFill>
                  <a:srgbClr val="FF0000"/>
                </a:solidFill>
              </a:rPr>
              <a:t>واسع </a:t>
            </a:r>
          </a:p>
          <a:p>
            <a:pPr algn="ctr"/>
            <a:r>
              <a:rPr lang="ar-SA" sz="2800" b="1" dirty="0" smtClean="0"/>
              <a:t>يتم استخدامه لطباعة المنشآت ثلاثية الابعاد مثل انشاء مبانٍ كاملة كالمنازل الصغيرة وذلك باستخدام الخرسانة </a:t>
            </a:r>
            <a:endParaRPr lang="ar-SA" sz="2800" b="1" dirty="0"/>
          </a:p>
        </p:txBody>
      </p:sp>
      <p:sp>
        <p:nvSpPr>
          <p:cNvPr id="22" name="Rectangle 21"/>
          <p:cNvSpPr/>
          <p:nvPr/>
        </p:nvSpPr>
        <p:spPr>
          <a:xfrm>
            <a:off x="4851130" y="3459968"/>
            <a:ext cx="3078182" cy="2991841"/>
          </a:xfrm>
          <a:prstGeom prst="rect">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sz="2400" b="1" dirty="0" smtClean="0"/>
              <a:t>أدت الزيادة في استخدام الأجهزة الرقمية إلى أثرين بيئيين </a:t>
            </a:r>
            <a:r>
              <a:rPr lang="ar-SA" sz="2400" b="1" u="sng" dirty="0" smtClean="0">
                <a:solidFill>
                  <a:srgbClr val="FF0000"/>
                </a:solidFill>
              </a:rPr>
              <a:t>سلبيين</a:t>
            </a:r>
            <a:r>
              <a:rPr lang="ar-SA" sz="2400" b="1" dirty="0" smtClean="0">
                <a:solidFill>
                  <a:srgbClr val="FF0000"/>
                </a:solidFill>
              </a:rPr>
              <a:t> </a:t>
            </a:r>
            <a:r>
              <a:rPr lang="ar-SA" sz="2400" b="1" dirty="0" smtClean="0"/>
              <a:t> يتمثل في الزيادة الكبيرة في استخراج المعادن والمواد الأولية النادرة والأجهزة التي يتم التخلص منها تنتج كميات هائلة من النفايات الرقمية </a:t>
            </a:r>
            <a:endParaRPr lang="ar-SA" sz="2400" b="1" dirty="0"/>
          </a:p>
        </p:txBody>
      </p:sp>
    </p:spTree>
    <p:extLst>
      <p:ext uri="{BB962C8B-B14F-4D97-AF65-F5344CB8AC3E}">
        <p14:creationId xmlns:p14="http://schemas.microsoft.com/office/powerpoint/2010/main" val="2719448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P spid="66" grpId="0" animBg="1"/>
      <p:bldP spid="67" grpId="0" animBg="1"/>
      <p:bldP spid="15" grpId="0"/>
      <p:bldP spid="32" grpId="0"/>
      <p:bldP spid="34" grpId="0"/>
      <p:bldP spid="35" grpId="0" animBg="1"/>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73" name="think-cell Slide" r:id="rId5" imgW="270" imgH="270" progId="TCLayout.ActiveDocument.1">
                  <p:embed/>
                </p:oleObj>
              </mc:Choice>
              <mc:Fallback>
                <p:oleObj name="think-cell Slide" r:id="rId5" imgW="270" imgH="270" progId="TCLayout.ActiveDocument.1">
                  <p:embed/>
                  <p:pic>
                    <p:nvPicPr>
                      <p:cNvPr id="14" name="Object 13"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6"/>
          <p:cNvPicPr>
            <a:picLocks noGrp="1" noChangeAspect="1"/>
          </p:cNvPicPr>
          <p:nvPr>
            <p:ph type="pic" sz="quarter" idx="10"/>
          </p:nvPr>
        </p:nvPicPr>
        <p:blipFill rotWithShape="1">
          <a:blip r:embed="rId7" cstate="print">
            <a:extLst>
              <a:ext uri="{28A0092B-C50C-407E-A947-70E740481C1C}">
                <a14:useLocalDpi xmlns:a14="http://schemas.microsoft.com/office/drawing/2010/main"/>
              </a:ext>
            </a:extLst>
          </a:blip>
          <a:srcRect l="354" t="12192" r="354" b="4034"/>
          <a:stretch/>
        </p:blipFill>
        <p:spPr/>
      </p:pic>
      <p:sp>
        <p:nvSpPr>
          <p:cNvPr id="24" name="Rectangle 23"/>
          <p:cNvSpPr/>
          <p:nvPr/>
        </p:nvSpPr>
        <p:spPr>
          <a:xfrm flipH="1">
            <a:off x="0" y="-8549"/>
            <a:ext cx="4813310" cy="686654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3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5" name="Rectangle 24"/>
          <p:cNvSpPr/>
          <p:nvPr/>
        </p:nvSpPr>
        <p:spPr>
          <a:xfrm flipH="1">
            <a:off x="405234" y="3599185"/>
            <a:ext cx="4243980" cy="67710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400" b="0" i="0" u="none" strike="noStrike" kern="1200" cap="none" spc="0" normalizeH="0" baseline="0" noProof="0" dirty="0" smtClean="0">
                <a:ln>
                  <a:noFill/>
                </a:ln>
                <a:solidFill>
                  <a:srgbClr val="FFC000"/>
                </a:solidFill>
                <a:effectLst/>
                <a:uLnTx/>
                <a:uFillTx/>
                <a:latin typeface="A Jannat LT" panose="01000000000000000000" pitchFamily="2" charset="-78"/>
                <a:ea typeface="+mn-ea"/>
                <a:cs typeface="A Jannat LT" panose="01000000000000000000" pitchFamily="2" charset="-78"/>
              </a:rPr>
              <a:t>اثراء  </a:t>
            </a:r>
            <a:endParaRPr kumimoji="0" lang="ko-KR" altLang="en-US" sz="4400" b="1" i="0" u="none" strike="noStrike" kern="1200" cap="none" spc="0" normalizeH="0" baseline="0" noProof="0" dirty="0">
              <a:ln>
                <a:noFill/>
              </a:ln>
              <a:solidFill>
                <a:srgbClr val="FFC000"/>
              </a:solidFill>
              <a:effectLst/>
              <a:uLnTx/>
              <a:uFillTx/>
              <a:latin typeface="A Jannat LT" panose="01000000000000000000" pitchFamily="2" charset="-78"/>
              <a:ea typeface="+mn-ea"/>
              <a:cs typeface="A Jannat LT" panose="01000000000000000000" pitchFamily="2" charset="-78"/>
            </a:endParaRPr>
          </a:p>
        </p:txBody>
      </p:sp>
      <p:sp>
        <p:nvSpPr>
          <p:cNvPr id="59" name="Rectangle 58"/>
          <p:cNvSpPr/>
          <p:nvPr/>
        </p:nvSpPr>
        <p:spPr>
          <a:xfrm>
            <a:off x="365794" y="326495"/>
            <a:ext cx="5258752" cy="5886943"/>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cxnSp>
        <p:nvCxnSpPr>
          <p:cNvPr id="19" name="Straight Connector 18"/>
          <p:cNvCxnSpPr/>
          <p:nvPr/>
        </p:nvCxnSpPr>
        <p:spPr>
          <a:xfrm>
            <a:off x="3553143" y="1503563"/>
            <a:ext cx="72778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566223" y="1984881"/>
            <a:ext cx="2876544" cy="2876544"/>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3" name="Oval 32"/>
          <p:cNvSpPr/>
          <p:nvPr/>
        </p:nvSpPr>
        <p:spPr>
          <a:xfrm>
            <a:off x="7521610" y="1940268"/>
            <a:ext cx="2965768" cy="2965768"/>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0" name="Oval 29"/>
          <p:cNvSpPr/>
          <p:nvPr/>
        </p:nvSpPr>
        <p:spPr>
          <a:xfrm>
            <a:off x="7396887" y="2379990"/>
            <a:ext cx="666045" cy="66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4" name="Oval 33"/>
          <p:cNvSpPr/>
          <p:nvPr/>
        </p:nvSpPr>
        <p:spPr>
          <a:xfrm>
            <a:off x="7339912" y="3203019"/>
            <a:ext cx="384884" cy="3848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5" name="Oval 34"/>
          <p:cNvSpPr/>
          <p:nvPr/>
        </p:nvSpPr>
        <p:spPr>
          <a:xfrm>
            <a:off x="7944038" y="2116156"/>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6" name="Oval 35"/>
          <p:cNvSpPr/>
          <p:nvPr/>
        </p:nvSpPr>
        <p:spPr>
          <a:xfrm>
            <a:off x="9781393" y="4242129"/>
            <a:ext cx="474373" cy="474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Oval 36"/>
          <p:cNvSpPr/>
          <p:nvPr/>
        </p:nvSpPr>
        <p:spPr>
          <a:xfrm>
            <a:off x="10169141" y="4011741"/>
            <a:ext cx="278538" cy="2785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8" name="Oval 37"/>
          <p:cNvSpPr/>
          <p:nvPr/>
        </p:nvSpPr>
        <p:spPr>
          <a:xfrm>
            <a:off x="9632542" y="2064962"/>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9" name="Oval 38"/>
          <p:cNvSpPr/>
          <p:nvPr/>
        </p:nvSpPr>
        <p:spPr>
          <a:xfrm>
            <a:off x="9958065" y="2297680"/>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0" name="Oval 39"/>
          <p:cNvSpPr/>
          <p:nvPr/>
        </p:nvSpPr>
        <p:spPr>
          <a:xfrm>
            <a:off x="8159429" y="4589036"/>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1" name="Oval 40"/>
          <p:cNvSpPr/>
          <p:nvPr/>
        </p:nvSpPr>
        <p:spPr>
          <a:xfrm>
            <a:off x="8357684" y="4512788"/>
            <a:ext cx="658099" cy="658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13"/>
          <p:cNvSpPr>
            <a:spLocks noEditPoints="1"/>
          </p:cNvSpPr>
          <p:nvPr/>
        </p:nvSpPr>
        <p:spPr bwMode="auto">
          <a:xfrm>
            <a:off x="3988167" y="5269688"/>
            <a:ext cx="687257" cy="776288"/>
          </a:xfrm>
          <a:custGeom>
            <a:avLst/>
            <a:gdLst>
              <a:gd name="T0" fmla="*/ 435 w 1487"/>
              <a:gd name="T1" fmla="*/ 1680 h 1680"/>
              <a:gd name="T2" fmla="*/ 346 w 1487"/>
              <a:gd name="T3" fmla="*/ 1283 h 1680"/>
              <a:gd name="T4" fmla="*/ 627 w 1487"/>
              <a:gd name="T5" fmla="*/ 1194 h 1680"/>
              <a:gd name="T6" fmla="*/ 654 w 1487"/>
              <a:gd name="T7" fmla="*/ 1074 h 1680"/>
              <a:gd name="T8" fmla="*/ 299 w 1487"/>
              <a:gd name="T9" fmla="*/ 672 h 1680"/>
              <a:gd name="T10" fmla="*/ 66 w 1487"/>
              <a:gd name="T11" fmla="*/ 441 h 1680"/>
              <a:gd name="T12" fmla="*/ 252 w 1487"/>
              <a:gd name="T13" fmla="*/ 0 h 1680"/>
              <a:gd name="T14" fmla="*/ 979 w 1487"/>
              <a:gd name="T15" fmla="*/ 14 h 1680"/>
              <a:gd name="T16" fmla="*/ 252 w 1487"/>
              <a:gd name="T17" fmla="*/ 28 h 1680"/>
              <a:gd name="T18" fmla="*/ 90 w 1487"/>
              <a:gd name="T19" fmla="*/ 426 h 1680"/>
              <a:gd name="T20" fmla="*/ 327 w 1487"/>
              <a:gd name="T21" fmla="*/ 668 h 1680"/>
              <a:gd name="T22" fmla="*/ 682 w 1487"/>
              <a:gd name="T23" fmla="*/ 1074 h 1680"/>
              <a:gd name="T24" fmla="*/ 627 w 1487"/>
              <a:gd name="T25" fmla="*/ 1222 h 1680"/>
              <a:gd name="T26" fmla="*/ 374 w 1487"/>
              <a:gd name="T27" fmla="*/ 1283 h 1680"/>
              <a:gd name="T28" fmla="*/ 435 w 1487"/>
              <a:gd name="T29" fmla="*/ 1652 h 1680"/>
              <a:gd name="T30" fmla="*/ 1113 w 1487"/>
              <a:gd name="T31" fmla="*/ 1591 h 1680"/>
              <a:gd name="T32" fmla="*/ 1051 w 1487"/>
              <a:gd name="T33" fmla="*/ 1222 h 1680"/>
              <a:gd name="T34" fmla="*/ 804 w 1487"/>
              <a:gd name="T35" fmla="*/ 1167 h 1680"/>
              <a:gd name="T36" fmla="*/ 845 w 1487"/>
              <a:gd name="T37" fmla="*/ 1024 h 1680"/>
              <a:gd name="T38" fmla="*/ 1005 w 1487"/>
              <a:gd name="T39" fmla="*/ 963 h 1680"/>
              <a:gd name="T40" fmla="*/ 851 w 1487"/>
              <a:gd name="T41" fmla="*/ 1051 h 1680"/>
              <a:gd name="T42" fmla="*/ 832 w 1487"/>
              <a:gd name="T43" fmla="*/ 1167 h 1680"/>
              <a:gd name="T44" fmla="*/ 1051 w 1487"/>
              <a:gd name="T45" fmla="*/ 1194 h 1680"/>
              <a:gd name="T46" fmla="*/ 1141 w 1487"/>
              <a:gd name="T47" fmla="*/ 1591 h 1680"/>
              <a:gd name="T48" fmla="*/ 1109 w 1487"/>
              <a:gd name="T49" fmla="*/ 864 h 1680"/>
              <a:gd name="T50" fmla="*/ 1097 w 1487"/>
              <a:gd name="T51" fmla="*/ 842 h 1680"/>
              <a:gd name="T52" fmla="*/ 1140 w 1487"/>
              <a:gd name="T53" fmla="*/ 793 h 1680"/>
              <a:gd name="T54" fmla="*/ 1121 w 1487"/>
              <a:gd name="T55" fmla="*/ 857 h 1680"/>
              <a:gd name="T56" fmla="*/ 1160 w 1487"/>
              <a:gd name="T57" fmla="*/ 754 h 1680"/>
              <a:gd name="T58" fmla="*/ 1146 w 1487"/>
              <a:gd name="T59" fmla="*/ 736 h 1680"/>
              <a:gd name="T60" fmla="*/ 1192 w 1487"/>
              <a:gd name="T61" fmla="*/ 618 h 1680"/>
              <a:gd name="T62" fmla="*/ 1442 w 1487"/>
              <a:gd name="T63" fmla="*/ 197 h 1680"/>
              <a:gd name="T64" fmla="*/ 1235 w 1487"/>
              <a:gd name="T65" fmla="*/ 28 h 1680"/>
              <a:gd name="T66" fmla="*/ 1235 w 1487"/>
              <a:gd name="T67" fmla="*/ 0 h 1680"/>
              <a:gd name="T68" fmla="*/ 1469 w 1487"/>
              <a:gd name="T69" fmla="*/ 190 h 1680"/>
              <a:gd name="T70" fmla="*/ 1207 w 1487"/>
              <a:gd name="T71" fmla="*/ 642 h 1680"/>
              <a:gd name="T72" fmla="*/ 1173 w 1487"/>
              <a:gd name="T73" fmla="*/ 744 h 1680"/>
              <a:gd name="T74" fmla="*/ 285 w 1487"/>
              <a:gd name="T75" fmla="*/ 450 h 1680"/>
              <a:gd name="T76" fmla="*/ 163 w 1487"/>
              <a:gd name="T77" fmla="*/ 227 h 1680"/>
              <a:gd name="T78" fmla="*/ 252 w 1487"/>
              <a:gd name="T79" fmla="*/ 150 h 1680"/>
              <a:gd name="T80" fmla="*/ 323 w 1487"/>
              <a:gd name="T81" fmla="*/ 412 h 1680"/>
              <a:gd name="T82" fmla="*/ 285 w 1487"/>
              <a:gd name="T83" fmla="*/ 450 h 1680"/>
              <a:gd name="T84" fmla="*/ 278 w 1487"/>
              <a:gd name="T85" fmla="*/ 419 h 1680"/>
              <a:gd name="T86" fmla="*/ 295 w 1487"/>
              <a:gd name="T87" fmla="*/ 412 h 1680"/>
              <a:gd name="T88" fmla="*/ 252 w 1487"/>
              <a:gd name="T89" fmla="*/ 178 h 1680"/>
              <a:gd name="T90" fmla="*/ 1202 w 1487"/>
              <a:gd name="T91" fmla="*/ 449 h 1680"/>
              <a:gd name="T92" fmla="*/ 1164 w 1487"/>
              <a:gd name="T93" fmla="*/ 411 h 1680"/>
              <a:gd name="T94" fmla="*/ 1235 w 1487"/>
              <a:gd name="T95" fmla="*/ 150 h 1680"/>
              <a:gd name="T96" fmla="*/ 1228 w 1487"/>
              <a:gd name="T97" fmla="*/ 439 h 1680"/>
              <a:gd name="T98" fmla="*/ 1192 w 1487"/>
              <a:gd name="T99" fmla="*/ 178 h 1680"/>
              <a:gd name="T100" fmla="*/ 1198 w 1487"/>
              <a:gd name="T101" fmla="*/ 420 h 1680"/>
              <a:gd name="T102" fmla="*/ 1296 w 1487"/>
              <a:gd name="T103" fmla="*/ 234 h 1680"/>
              <a:gd name="T104" fmla="*/ 1192 w 1487"/>
              <a:gd name="T105" fmla="*/ 178 h 1680"/>
              <a:gd name="T106" fmla="*/ 1055 w 1487"/>
              <a:gd name="T107" fmla="*/ 28 h 1680"/>
              <a:gd name="T108" fmla="*/ 1055 w 1487"/>
              <a:gd name="T109" fmla="*/ 0 h 1680"/>
              <a:gd name="T110" fmla="*/ 1179 w 1487"/>
              <a:gd name="T111" fmla="*/ 14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7" h="1680">
                <a:moveTo>
                  <a:pt x="1051" y="1680"/>
                </a:moveTo>
                <a:cubicBezTo>
                  <a:pt x="435" y="1680"/>
                  <a:pt x="435" y="1680"/>
                  <a:pt x="435" y="1680"/>
                </a:cubicBezTo>
                <a:cubicBezTo>
                  <a:pt x="386" y="1680"/>
                  <a:pt x="346" y="1640"/>
                  <a:pt x="346" y="1591"/>
                </a:cubicBezTo>
                <a:cubicBezTo>
                  <a:pt x="346" y="1283"/>
                  <a:pt x="346" y="1283"/>
                  <a:pt x="346" y="1283"/>
                </a:cubicBezTo>
                <a:cubicBezTo>
                  <a:pt x="346" y="1234"/>
                  <a:pt x="386" y="1194"/>
                  <a:pt x="435" y="1194"/>
                </a:cubicBezTo>
                <a:cubicBezTo>
                  <a:pt x="627" y="1194"/>
                  <a:pt x="627" y="1194"/>
                  <a:pt x="627" y="1194"/>
                </a:cubicBezTo>
                <a:cubicBezTo>
                  <a:pt x="642" y="1194"/>
                  <a:pt x="654" y="1182"/>
                  <a:pt x="654" y="1167"/>
                </a:cubicBezTo>
                <a:cubicBezTo>
                  <a:pt x="654" y="1074"/>
                  <a:pt x="654" y="1074"/>
                  <a:pt x="654" y="1074"/>
                </a:cubicBezTo>
                <a:cubicBezTo>
                  <a:pt x="654" y="1063"/>
                  <a:pt x="647" y="1053"/>
                  <a:pt x="635" y="1051"/>
                </a:cubicBezTo>
                <a:cubicBezTo>
                  <a:pt x="457" y="1006"/>
                  <a:pt x="322" y="854"/>
                  <a:pt x="299" y="672"/>
                </a:cubicBezTo>
                <a:cubicBezTo>
                  <a:pt x="298" y="660"/>
                  <a:pt x="291" y="649"/>
                  <a:pt x="280" y="643"/>
                </a:cubicBezTo>
                <a:cubicBezTo>
                  <a:pt x="184" y="582"/>
                  <a:pt x="111" y="514"/>
                  <a:pt x="66" y="441"/>
                </a:cubicBezTo>
                <a:cubicBezTo>
                  <a:pt x="0" y="336"/>
                  <a:pt x="4" y="247"/>
                  <a:pt x="18" y="190"/>
                </a:cubicBezTo>
                <a:cubicBezTo>
                  <a:pt x="47" y="78"/>
                  <a:pt x="143" y="0"/>
                  <a:pt x="252" y="0"/>
                </a:cubicBezTo>
                <a:cubicBezTo>
                  <a:pt x="965" y="0"/>
                  <a:pt x="965" y="0"/>
                  <a:pt x="965" y="0"/>
                </a:cubicBezTo>
                <a:cubicBezTo>
                  <a:pt x="973" y="0"/>
                  <a:pt x="979" y="6"/>
                  <a:pt x="979" y="14"/>
                </a:cubicBezTo>
                <a:cubicBezTo>
                  <a:pt x="979" y="22"/>
                  <a:pt x="973" y="28"/>
                  <a:pt x="965" y="28"/>
                </a:cubicBezTo>
                <a:cubicBezTo>
                  <a:pt x="252" y="28"/>
                  <a:pt x="252" y="28"/>
                  <a:pt x="252" y="28"/>
                </a:cubicBezTo>
                <a:cubicBezTo>
                  <a:pt x="156" y="28"/>
                  <a:pt x="71" y="98"/>
                  <a:pt x="45" y="197"/>
                </a:cubicBezTo>
                <a:cubicBezTo>
                  <a:pt x="32" y="248"/>
                  <a:pt x="29" y="330"/>
                  <a:pt x="90" y="426"/>
                </a:cubicBezTo>
                <a:cubicBezTo>
                  <a:pt x="133" y="495"/>
                  <a:pt x="202" y="560"/>
                  <a:pt x="295" y="619"/>
                </a:cubicBezTo>
                <a:cubicBezTo>
                  <a:pt x="313" y="630"/>
                  <a:pt x="324" y="648"/>
                  <a:pt x="327" y="668"/>
                </a:cubicBezTo>
                <a:cubicBezTo>
                  <a:pt x="348" y="839"/>
                  <a:pt x="475" y="982"/>
                  <a:pt x="642" y="1023"/>
                </a:cubicBezTo>
                <a:cubicBezTo>
                  <a:pt x="666" y="1029"/>
                  <a:pt x="682" y="1050"/>
                  <a:pt x="682" y="1074"/>
                </a:cubicBezTo>
                <a:cubicBezTo>
                  <a:pt x="682" y="1167"/>
                  <a:pt x="682" y="1167"/>
                  <a:pt x="682" y="1167"/>
                </a:cubicBezTo>
                <a:cubicBezTo>
                  <a:pt x="682" y="1197"/>
                  <a:pt x="658" y="1222"/>
                  <a:pt x="627" y="1222"/>
                </a:cubicBezTo>
                <a:cubicBezTo>
                  <a:pt x="435" y="1222"/>
                  <a:pt x="435" y="1222"/>
                  <a:pt x="435" y="1222"/>
                </a:cubicBezTo>
                <a:cubicBezTo>
                  <a:pt x="402" y="1222"/>
                  <a:pt x="374" y="1249"/>
                  <a:pt x="374" y="1283"/>
                </a:cubicBezTo>
                <a:cubicBezTo>
                  <a:pt x="374" y="1591"/>
                  <a:pt x="374" y="1591"/>
                  <a:pt x="374" y="1591"/>
                </a:cubicBezTo>
                <a:cubicBezTo>
                  <a:pt x="374" y="1625"/>
                  <a:pt x="402" y="1652"/>
                  <a:pt x="435" y="1652"/>
                </a:cubicBezTo>
                <a:cubicBezTo>
                  <a:pt x="1051" y="1652"/>
                  <a:pt x="1051" y="1652"/>
                  <a:pt x="1051" y="1652"/>
                </a:cubicBezTo>
                <a:cubicBezTo>
                  <a:pt x="1085" y="1652"/>
                  <a:pt x="1113" y="1625"/>
                  <a:pt x="1113" y="1591"/>
                </a:cubicBezTo>
                <a:cubicBezTo>
                  <a:pt x="1113" y="1283"/>
                  <a:pt x="1113" y="1283"/>
                  <a:pt x="1113" y="1283"/>
                </a:cubicBezTo>
                <a:cubicBezTo>
                  <a:pt x="1113" y="1249"/>
                  <a:pt x="1085" y="1222"/>
                  <a:pt x="1051" y="1222"/>
                </a:cubicBezTo>
                <a:cubicBezTo>
                  <a:pt x="860" y="1222"/>
                  <a:pt x="860" y="1222"/>
                  <a:pt x="860" y="1222"/>
                </a:cubicBezTo>
                <a:cubicBezTo>
                  <a:pt x="829" y="1222"/>
                  <a:pt x="804" y="1197"/>
                  <a:pt x="804" y="1167"/>
                </a:cubicBezTo>
                <a:cubicBezTo>
                  <a:pt x="804" y="1075"/>
                  <a:pt x="804" y="1075"/>
                  <a:pt x="804" y="1075"/>
                </a:cubicBezTo>
                <a:cubicBezTo>
                  <a:pt x="804" y="1050"/>
                  <a:pt x="821" y="1029"/>
                  <a:pt x="845" y="1024"/>
                </a:cubicBezTo>
                <a:cubicBezTo>
                  <a:pt x="895" y="1011"/>
                  <a:pt x="942" y="990"/>
                  <a:pt x="985" y="960"/>
                </a:cubicBezTo>
                <a:cubicBezTo>
                  <a:pt x="991" y="955"/>
                  <a:pt x="1000" y="957"/>
                  <a:pt x="1005" y="963"/>
                </a:cubicBezTo>
                <a:cubicBezTo>
                  <a:pt x="1009" y="969"/>
                  <a:pt x="1007" y="978"/>
                  <a:pt x="1001" y="982"/>
                </a:cubicBezTo>
                <a:cubicBezTo>
                  <a:pt x="956" y="1014"/>
                  <a:pt x="905" y="1037"/>
                  <a:pt x="851" y="1051"/>
                </a:cubicBezTo>
                <a:cubicBezTo>
                  <a:pt x="840" y="1054"/>
                  <a:pt x="832" y="1063"/>
                  <a:pt x="832" y="1075"/>
                </a:cubicBezTo>
                <a:cubicBezTo>
                  <a:pt x="832" y="1167"/>
                  <a:pt x="832" y="1167"/>
                  <a:pt x="832" y="1167"/>
                </a:cubicBezTo>
                <a:cubicBezTo>
                  <a:pt x="832" y="1182"/>
                  <a:pt x="845" y="1194"/>
                  <a:pt x="860" y="1194"/>
                </a:cubicBezTo>
                <a:cubicBezTo>
                  <a:pt x="1051" y="1194"/>
                  <a:pt x="1051" y="1194"/>
                  <a:pt x="1051" y="1194"/>
                </a:cubicBezTo>
                <a:cubicBezTo>
                  <a:pt x="1101" y="1194"/>
                  <a:pt x="1141" y="1234"/>
                  <a:pt x="1141" y="1283"/>
                </a:cubicBezTo>
                <a:cubicBezTo>
                  <a:pt x="1141" y="1591"/>
                  <a:pt x="1141" y="1591"/>
                  <a:pt x="1141" y="1591"/>
                </a:cubicBezTo>
                <a:cubicBezTo>
                  <a:pt x="1141" y="1640"/>
                  <a:pt x="1101" y="1680"/>
                  <a:pt x="1051" y="1680"/>
                </a:cubicBezTo>
                <a:close/>
                <a:moveTo>
                  <a:pt x="1109" y="864"/>
                </a:moveTo>
                <a:cubicBezTo>
                  <a:pt x="1107" y="864"/>
                  <a:pt x="1104" y="863"/>
                  <a:pt x="1102" y="862"/>
                </a:cubicBezTo>
                <a:cubicBezTo>
                  <a:pt x="1095" y="858"/>
                  <a:pt x="1093" y="849"/>
                  <a:pt x="1097" y="842"/>
                </a:cubicBezTo>
                <a:cubicBezTo>
                  <a:pt x="1106" y="828"/>
                  <a:pt x="1115" y="814"/>
                  <a:pt x="1122" y="799"/>
                </a:cubicBezTo>
                <a:cubicBezTo>
                  <a:pt x="1125" y="792"/>
                  <a:pt x="1134" y="789"/>
                  <a:pt x="1140" y="793"/>
                </a:cubicBezTo>
                <a:cubicBezTo>
                  <a:pt x="1147" y="796"/>
                  <a:pt x="1150" y="804"/>
                  <a:pt x="1147" y="811"/>
                </a:cubicBezTo>
                <a:cubicBezTo>
                  <a:pt x="1139" y="827"/>
                  <a:pt x="1130" y="843"/>
                  <a:pt x="1121" y="857"/>
                </a:cubicBezTo>
                <a:cubicBezTo>
                  <a:pt x="1118" y="862"/>
                  <a:pt x="1114" y="864"/>
                  <a:pt x="1109" y="864"/>
                </a:cubicBezTo>
                <a:close/>
                <a:moveTo>
                  <a:pt x="1160" y="754"/>
                </a:moveTo>
                <a:cubicBezTo>
                  <a:pt x="1159" y="754"/>
                  <a:pt x="1157" y="754"/>
                  <a:pt x="1156" y="753"/>
                </a:cubicBezTo>
                <a:cubicBezTo>
                  <a:pt x="1148" y="751"/>
                  <a:pt x="1144" y="743"/>
                  <a:pt x="1146" y="736"/>
                </a:cubicBezTo>
                <a:cubicBezTo>
                  <a:pt x="1153" y="714"/>
                  <a:pt x="1158" y="691"/>
                  <a:pt x="1161" y="668"/>
                </a:cubicBezTo>
                <a:cubicBezTo>
                  <a:pt x="1163" y="647"/>
                  <a:pt x="1175" y="629"/>
                  <a:pt x="1192" y="618"/>
                </a:cubicBezTo>
                <a:cubicBezTo>
                  <a:pt x="1285" y="560"/>
                  <a:pt x="1354" y="495"/>
                  <a:pt x="1397" y="426"/>
                </a:cubicBezTo>
                <a:cubicBezTo>
                  <a:pt x="1458" y="330"/>
                  <a:pt x="1455" y="248"/>
                  <a:pt x="1442" y="197"/>
                </a:cubicBezTo>
                <a:cubicBezTo>
                  <a:pt x="1421" y="118"/>
                  <a:pt x="1362" y="55"/>
                  <a:pt x="1287" y="35"/>
                </a:cubicBezTo>
                <a:cubicBezTo>
                  <a:pt x="1270" y="30"/>
                  <a:pt x="1252" y="28"/>
                  <a:pt x="1235" y="28"/>
                </a:cubicBezTo>
                <a:cubicBezTo>
                  <a:pt x="1227" y="28"/>
                  <a:pt x="1221" y="22"/>
                  <a:pt x="1221" y="14"/>
                </a:cubicBezTo>
                <a:cubicBezTo>
                  <a:pt x="1221" y="6"/>
                  <a:pt x="1227" y="0"/>
                  <a:pt x="1235" y="0"/>
                </a:cubicBezTo>
                <a:cubicBezTo>
                  <a:pt x="1255" y="0"/>
                  <a:pt x="1275" y="3"/>
                  <a:pt x="1294" y="8"/>
                </a:cubicBezTo>
                <a:cubicBezTo>
                  <a:pt x="1379" y="31"/>
                  <a:pt x="1446" y="101"/>
                  <a:pt x="1469" y="190"/>
                </a:cubicBezTo>
                <a:cubicBezTo>
                  <a:pt x="1483" y="247"/>
                  <a:pt x="1487" y="336"/>
                  <a:pt x="1421" y="441"/>
                </a:cubicBezTo>
                <a:cubicBezTo>
                  <a:pt x="1375" y="514"/>
                  <a:pt x="1303" y="581"/>
                  <a:pt x="1207" y="642"/>
                </a:cubicBezTo>
                <a:cubicBezTo>
                  <a:pt x="1197" y="649"/>
                  <a:pt x="1190" y="659"/>
                  <a:pt x="1188" y="671"/>
                </a:cubicBezTo>
                <a:cubicBezTo>
                  <a:pt x="1185" y="696"/>
                  <a:pt x="1180" y="720"/>
                  <a:pt x="1173" y="744"/>
                </a:cubicBezTo>
                <a:cubicBezTo>
                  <a:pt x="1171" y="750"/>
                  <a:pt x="1166" y="754"/>
                  <a:pt x="1160" y="754"/>
                </a:cubicBezTo>
                <a:close/>
                <a:moveTo>
                  <a:pt x="285" y="450"/>
                </a:moveTo>
                <a:cubicBezTo>
                  <a:pt x="276" y="450"/>
                  <a:pt x="267" y="446"/>
                  <a:pt x="259" y="439"/>
                </a:cubicBezTo>
                <a:cubicBezTo>
                  <a:pt x="182" y="368"/>
                  <a:pt x="147" y="291"/>
                  <a:pt x="163" y="227"/>
                </a:cubicBezTo>
                <a:cubicBezTo>
                  <a:pt x="163" y="227"/>
                  <a:pt x="163" y="227"/>
                  <a:pt x="163" y="227"/>
                </a:cubicBezTo>
                <a:cubicBezTo>
                  <a:pt x="176" y="177"/>
                  <a:pt x="218" y="150"/>
                  <a:pt x="252" y="150"/>
                </a:cubicBezTo>
                <a:cubicBezTo>
                  <a:pt x="323" y="150"/>
                  <a:pt x="323" y="150"/>
                  <a:pt x="323" y="150"/>
                </a:cubicBezTo>
                <a:cubicBezTo>
                  <a:pt x="323" y="412"/>
                  <a:pt x="323" y="412"/>
                  <a:pt x="323" y="412"/>
                </a:cubicBezTo>
                <a:cubicBezTo>
                  <a:pt x="323" y="427"/>
                  <a:pt x="315" y="440"/>
                  <a:pt x="301" y="446"/>
                </a:cubicBezTo>
                <a:cubicBezTo>
                  <a:pt x="296" y="449"/>
                  <a:pt x="290" y="450"/>
                  <a:pt x="285" y="450"/>
                </a:cubicBezTo>
                <a:close/>
                <a:moveTo>
                  <a:pt x="191" y="234"/>
                </a:moveTo>
                <a:cubicBezTo>
                  <a:pt x="177" y="287"/>
                  <a:pt x="209" y="355"/>
                  <a:pt x="278" y="419"/>
                </a:cubicBezTo>
                <a:cubicBezTo>
                  <a:pt x="283" y="423"/>
                  <a:pt x="288" y="421"/>
                  <a:pt x="289" y="421"/>
                </a:cubicBezTo>
                <a:cubicBezTo>
                  <a:pt x="291" y="420"/>
                  <a:pt x="295" y="417"/>
                  <a:pt x="295" y="412"/>
                </a:cubicBezTo>
                <a:cubicBezTo>
                  <a:pt x="295" y="178"/>
                  <a:pt x="295" y="178"/>
                  <a:pt x="295" y="178"/>
                </a:cubicBezTo>
                <a:cubicBezTo>
                  <a:pt x="252" y="178"/>
                  <a:pt x="252" y="178"/>
                  <a:pt x="252" y="178"/>
                </a:cubicBezTo>
                <a:cubicBezTo>
                  <a:pt x="229" y="178"/>
                  <a:pt x="200" y="197"/>
                  <a:pt x="191" y="234"/>
                </a:cubicBezTo>
                <a:close/>
                <a:moveTo>
                  <a:pt x="1202" y="449"/>
                </a:moveTo>
                <a:cubicBezTo>
                  <a:pt x="1197" y="449"/>
                  <a:pt x="1192" y="448"/>
                  <a:pt x="1187" y="446"/>
                </a:cubicBezTo>
                <a:cubicBezTo>
                  <a:pt x="1173" y="440"/>
                  <a:pt x="1164" y="427"/>
                  <a:pt x="1164" y="411"/>
                </a:cubicBezTo>
                <a:cubicBezTo>
                  <a:pt x="1164" y="150"/>
                  <a:pt x="1164" y="150"/>
                  <a:pt x="1164" y="150"/>
                </a:cubicBezTo>
                <a:cubicBezTo>
                  <a:pt x="1235" y="150"/>
                  <a:pt x="1235" y="150"/>
                  <a:pt x="1235" y="150"/>
                </a:cubicBezTo>
                <a:cubicBezTo>
                  <a:pt x="1269" y="150"/>
                  <a:pt x="1310" y="177"/>
                  <a:pt x="1323" y="227"/>
                </a:cubicBezTo>
                <a:cubicBezTo>
                  <a:pt x="1339" y="291"/>
                  <a:pt x="1305" y="368"/>
                  <a:pt x="1228" y="439"/>
                </a:cubicBezTo>
                <a:cubicBezTo>
                  <a:pt x="1221" y="446"/>
                  <a:pt x="1211" y="449"/>
                  <a:pt x="1202" y="449"/>
                </a:cubicBezTo>
                <a:close/>
                <a:moveTo>
                  <a:pt x="1192" y="178"/>
                </a:moveTo>
                <a:cubicBezTo>
                  <a:pt x="1192" y="411"/>
                  <a:pt x="1192" y="411"/>
                  <a:pt x="1192" y="411"/>
                </a:cubicBezTo>
                <a:cubicBezTo>
                  <a:pt x="1192" y="417"/>
                  <a:pt x="1196" y="420"/>
                  <a:pt x="1198" y="420"/>
                </a:cubicBezTo>
                <a:cubicBezTo>
                  <a:pt x="1199" y="421"/>
                  <a:pt x="1204" y="423"/>
                  <a:pt x="1209" y="418"/>
                </a:cubicBezTo>
                <a:cubicBezTo>
                  <a:pt x="1278" y="354"/>
                  <a:pt x="1310" y="287"/>
                  <a:pt x="1296" y="234"/>
                </a:cubicBezTo>
                <a:cubicBezTo>
                  <a:pt x="1287" y="197"/>
                  <a:pt x="1258" y="178"/>
                  <a:pt x="1235" y="178"/>
                </a:cubicBezTo>
                <a:lnTo>
                  <a:pt x="1192" y="178"/>
                </a:lnTo>
                <a:close/>
                <a:moveTo>
                  <a:pt x="1165" y="28"/>
                </a:moveTo>
                <a:cubicBezTo>
                  <a:pt x="1055" y="28"/>
                  <a:pt x="1055" y="28"/>
                  <a:pt x="1055" y="28"/>
                </a:cubicBezTo>
                <a:cubicBezTo>
                  <a:pt x="1047" y="28"/>
                  <a:pt x="1041" y="22"/>
                  <a:pt x="1041" y="14"/>
                </a:cubicBezTo>
                <a:cubicBezTo>
                  <a:pt x="1041" y="6"/>
                  <a:pt x="1047" y="0"/>
                  <a:pt x="1055" y="0"/>
                </a:cubicBezTo>
                <a:cubicBezTo>
                  <a:pt x="1165" y="0"/>
                  <a:pt x="1165" y="0"/>
                  <a:pt x="1165" y="0"/>
                </a:cubicBezTo>
                <a:cubicBezTo>
                  <a:pt x="1173" y="0"/>
                  <a:pt x="1179" y="6"/>
                  <a:pt x="1179" y="14"/>
                </a:cubicBezTo>
                <a:cubicBezTo>
                  <a:pt x="1179" y="22"/>
                  <a:pt x="1173" y="28"/>
                  <a:pt x="1165" y="2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Source Sans Pro"/>
              <a:ea typeface="+mn-ea"/>
              <a:cs typeface="+mn-cs"/>
            </a:endParaRPr>
          </a:p>
        </p:txBody>
      </p:sp>
      <p:sp>
        <p:nvSpPr>
          <p:cNvPr id="44" name="Rectangle 43"/>
          <p:cNvSpPr/>
          <p:nvPr/>
        </p:nvSpPr>
        <p:spPr>
          <a:xfrm flipH="1">
            <a:off x="7183351" y="978221"/>
            <a:ext cx="3639463" cy="4110228"/>
          </a:xfrm>
          <a:prstGeom prst="rect">
            <a:avLst/>
          </a:prstGeom>
        </p:spPr>
        <p:txBody>
          <a:bodyPr wrap="square" lIns="0" tIns="0" rIns="0" bIns="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19900" b="1" kern="0" cap="all" dirty="0" smtClean="0">
                <a:solidFill>
                  <a:prstClr val="white">
                    <a:alpha val="50000"/>
                  </a:prstClr>
                </a:solidFill>
                <a:latin typeface="Source Sans Pro Black" charset="0"/>
                <a:ea typeface="Source Sans Pro Black" charset="0"/>
                <a:cs typeface="Source Sans Pro Black" charset="0"/>
              </a:rPr>
              <a:t>7</a:t>
            </a:r>
            <a:endParaRPr kumimoji="0" lang="lt-LT" sz="19900" b="1" i="0" u="none" strike="noStrike" kern="0" cap="all" spc="0" normalizeH="0" baseline="0" noProof="0" dirty="0">
              <a:ln>
                <a:noFill/>
              </a:ln>
              <a:solidFill>
                <a:prstClr val="white">
                  <a:alpha val="50000"/>
                </a:prstClr>
              </a:solidFill>
              <a:effectLst/>
              <a:uLnTx/>
              <a:uFillTx/>
              <a:latin typeface="Source Sans Pro Black" charset="0"/>
              <a:ea typeface="Source Sans Pro Black" charset="0"/>
              <a:cs typeface="Source Sans Pro Black" charset="0"/>
            </a:endParaRPr>
          </a:p>
        </p:txBody>
      </p:sp>
    </p:spTree>
    <p:extLst>
      <p:ext uri="{BB962C8B-B14F-4D97-AF65-F5344CB8AC3E}">
        <p14:creationId xmlns:p14="http://schemas.microsoft.com/office/powerpoint/2010/main" val="3378838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97"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31</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8454452" y="358947"/>
            <a:ext cx="3582650" cy="5209096"/>
          </a:xfrm>
          <a:prstGeom prst="rect">
            <a:avLst/>
          </a:prstGeom>
        </p:spPr>
        <p:txBody>
          <a:bodyPr lIns="0" tIns="0" rIns="0" bIns="0">
            <a:normAutofit fontScale="85000" lnSpcReduction="20000"/>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12600" dirty="0" smtClean="0">
                <a:solidFill>
                  <a:srgbClr val="FFC000"/>
                </a:solidFill>
                <a:latin typeface="A Jannat LT" panose="01000000000000000000" pitchFamily="2" charset="-78"/>
                <a:cs typeface="A Jannat LT" panose="01000000000000000000" pitchFamily="2" charset="-78"/>
              </a:rPr>
              <a:t>اثراء</a:t>
            </a:r>
          </a:p>
          <a:p>
            <a:pPr algn="r" rtl="1"/>
            <a:r>
              <a:rPr lang="ar-SA" altLang="ko-KR" sz="9600" dirty="0" smtClean="0">
                <a:solidFill>
                  <a:srgbClr val="FFC000"/>
                </a:solidFill>
                <a:latin typeface="A Jannat LT" panose="01000000000000000000" pitchFamily="2" charset="-78"/>
                <a:cs typeface="A Jannat LT" panose="01000000000000000000" pitchFamily="2" charset="-78"/>
              </a:rPr>
              <a:t> </a:t>
            </a:r>
          </a:p>
          <a:p>
            <a:pPr algn="r" rtl="1"/>
            <a:r>
              <a:rPr lang="ar-SA" altLang="ko-KR" sz="4400" dirty="0" smtClean="0">
                <a:solidFill>
                  <a:srgbClr val="FFC000"/>
                </a:solidFill>
                <a:latin typeface="A Jannat LT" panose="01000000000000000000" pitchFamily="2" charset="-78"/>
                <a:cs typeface="A Jannat LT" panose="01000000000000000000" pitchFamily="2" charset="-78"/>
              </a:rPr>
              <a:t> </a:t>
            </a:r>
            <a:r>
              <a:rPr lang="ar-SA" altLang="ko-KR" dirty="0" smtClean="0">
                <a:solidFill>
                  <a:srgbClr val="FFC000"/>
                </a:solidFill>
                <a:latin typeface="A Jannat LT" panose="01000000000000000000" pitchFamily="2" charset="-78"/>
                <a:cs typeface="A Jannat LT" panose="01000000000000000000" pitchFamily="2" charset="-78"/>
              </a:rPr>
              <a:t>بديل تعليمي على الأجهزة الذكية</a:t>
            </a:r>
          </a:p>
          <a:p>
            <a:pPr algn="r" rtl="1"/>
            <a:r>
              <a:rPr lang="ar-SA" altLang="ko-KR" dirty="0" smtClean="0">
                <a:solidFill>
                  <a:srgbClr val="FFC000"/>
                </a:solidFill>
                <a:latin typeface="A Jannat LT" panose="01000000000000000000" pitchFamily="2" charset="-78"/>
                <a:cs typeface="A Jannat LT" panose="01000000000000000000" pitchFamily="2" charset="-78"/>
              </a:rPr>
              <a:t>سوف يتم ارسال شروحات لهذا البرنامج  </a:t>
            </a:r>
          </a:p>
          <a:p>
            <a:pPr algn="r" rtl="1"/>
            <a:r>
              <a:rPr lang="ar-SA" altLang="ko-KR" sz="9600" dirty="0" smtClean="0">
                <a:solidFill>
                  <a:srgbClr val="FFC000"/>
                </a:solidFill>
                <a:latin typeface="A Jannat LT" panose="01000000000000000000" pitchFamily="2" charset="-78"/>
                <a:cs typeface="A Jannat LT" panose="01000000000000000000" pitchFamily="2" charset="-78"/>
              </a:rPr>
              <a:t> </a:t>
            </a:r>
          </a:p>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flipV="1">
            <a:off x="8735786" y="1964298"/>
            <a:ext cx="3301316"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pic>
        <p:nvPicPr>
          <p:cNvPr id="3" name="Picture 2"/>
          <p:cNvPicPr>
            <a:picLocks noChangeAspect="1"/>
          </p:cNvPicPr>
          <p:nvPr/>
        </p:nvPicPr>
        <p:blipFill>
          <a:blip r:embed="rId7"/>
          <a:stretch>
            <a:fillRect/>
          </a:stretch>
        </p:blipFill>
        <p:spPr>
          <a:xfrm>
            <a:off x="1316977" y="767695"/>
            <a:ext cx="6275836" cy="2481691"/>
          </a:xfrm>
          <a:prstGeom prst="rect">
            <a:avLst/>
          </a:prstGeom>
        </p:spPr>
      </p:pic>
      <p:pic>
        <p:nvPicPr>
          <p:cNvPr id="11" name="Picture 10"/>
          <p:cNvPicPr>
            <a:picLocks noChangeAspect="1"/>
          </p:cNvPicPr>
          <p:nvPr/>
        </p:nvPicPr>
        <p:blipFill>
          <a:blip r:embed="rId8"/>
          <a:stretch>
            <a:fillRect/>
          </a:stretch>
        </p:blipFill>
        <p:spPr>
          <a:xfrm>
            <a:off x="9780683" y="4310743"/>
            <a:ext cx="1920571" cy="1257300"/>
          </a:xfrm>
          <a:prstGeom prst="rect">
            <a:avLst/>
          </a:prstGeom>
        </p:spPr>
      </p:pic>
      <p:sp>
        <p:nvSpPr>
          <p:cNvPr id="2" name="Rounded Rectangle 1"/>
          <p:cNvSpPr/>
          <p:nvPr/>
        </p:nvSpPr>
        <p:spPr>
          <a:xfrm>
            <a:off x="212270" y="3713438"/>
            <a:ext cx="8056297" cy="1571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SA" sz="2400" b="1" u="sng" dirty="0">
                <a:solidFill>
                  <a:srgbClr val="0070C0"/>
                </a:solidFill>
              </a:rPr>
              <a:t>بديل تعليمي 1 - موقع أونلاين:</a:t>
            </a:r>
          </a:p>
          <a:p>
            <a:r>
              <a:rPr lang="en-US" sz="2400" b="1" dirty="0">
                <a:solidFill>
                  <a:srgbClr val="C00000"/>
                </a:solidFill>
              </a:rPr>
              <a:t>https://harmash.com/web-editor/?tutorial=html&amp;lesson=html-tags&amp;file=doctype</a:t>
            </a:r>
          </a:p>
          <a:p>
            <a:endParaRPr lang="ar-SA" sz="2400" b="1" dirty="0">
              <a:solidFill>
                <a:srgbClr val="C00000"/>
              </a:solidFill>
            </a:endParaRPr>
          </a:p>
        </p:txBody>
      </p:sp>
    </p:spTree>
    <p:extLst>
      <p:ext uri="{BB962C8B-B14F-4D97-AF65-F5344CB8AC3E}">
        <p14:creationId xmlns:p14="http://schemas.microsoft.com/office/powerpoint/2010/main" val="1641587357"/>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21"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32</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8454452" y="358947"/>
            <a:ext cx="3582650" cy="4425324"/>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9600" dirty="0" smtClean="0">
                <a:solidFill>
                  <a:srgbClr val="FFC000"/>
                </a:solidFill>
                <a:latin typeface="A Jannat LT" panose="01000000000000000000" pitchFamily="2" charset="-78"/>
                <a:cs typeface="A Jannat LT" panose="01000000000000000000" pitchFamily="2" charset="-78"/>
              </a:rPr>
              <a:t>الواجب</a:t>
            </a:r>
          </a:p>
          <a:p>
            <a:pPr algn="r" rtl="1"/>
            <a:endParaRPr lang="ar-SA" altLang="ko-KR" sz="9600" dirty="0">
              <a:solidFill>
                <a:srgbClr val="FFC000"/>
              </a:solidFill>
              <a:latin typeface="A Jannat LT" panose="01000000000000000000" pitchFamily="2" charset="-78"/>
              <a:cs typeface="A Jannat LT" panose="01000000000000000000" pitchFamily="2" charset="-78"/>
            </a:endParaRPr>
          </a:p>
          <a:p>
            <a:pPr algn="r" rtl="1"/>
            <a:r>
              <a:rPr lang="ar-SA" altLang="ko-KR" sz="4400" dirty="0" smtClean="0">
                <a:solidFill>
                  <a:srgbClr val="FFC000"/>
                </a:solidFill>
                <a:latin typeface="A Jannat LT" panose="01000000000000000000" pitchFamily="2" charset="-78"/>
                <a:cs typeface="A Jannat LT" panose="01000000000000000000" pitchFamily="2" charset="-78"/>
              </a:rPr>
              <a:t> </a:t>
            </a:r>
            <a:r>
              <a:rPr lang="ar-SA" altLang="ko-KR" dirty="0" smtClean="0">
                <a:solidFill>
                  <a:srgbClr val="FFC000"/>
                </a:solidFill>
                <a:latin typeface="A Jannat LT" panose="01000000000000000000" pitchFamily="2" charset="-78"/>
                <a:cs typeface="A Jannat LT" panose="01000000000000000000" pitchFamily="2" charset="-78"/>
              </a:rPr>
              <a:t>التدريب 2ص 108</a:t>
            </a:r>
            <a:endParaRPr lang="ar-SA" altLang="ko-KR" sz="9600" dirty="0" smtClean="0">
              <a:solidFill>
                <a:srgbClr val="FFC000"/>
              </a:solidFill>
              <a:latin typeface="A Jannat LT" panose="01000000000000000000" pitchFamily="2" charset="-78"/>
              <a:cs typeface="A Jannat LT" panose="01000000000000000000" pitchFamily="2" charset="-78"/>
            </a:endParaRPr>
          </a:p>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flipV="1">
            <a:off x="8735786" y="2058891"/>
            <a:ext cx="3301316"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sp>
        <p:nvSpPr>
          <p:cNvPr id="11" name="Content Placeholder 15">
            <a:extLst>
              <a:ext uri="{FF2B5EF4-FFF2-40B4-BE49-F238E27FC236}">
                <a16:creationId xmlns:a16="http://schemas.microsoft.com/office/drawing/2014/main" id="{17C7D2AA-5855-4FAB-9565-361243A59664}"/>
              </a:ext>
            </a:extLst>
          </p:cNvPr>
          <p:cNvSpPr txBox="1">
            <a:spLocks/>
          </p:cNvSpPr>
          <p:nvPr/>
        </p:nvSpPr>
        <p:spPr>
          <a:xfrm>
            <a:off x="268014" y="5738647"/>
            <a:ext cx="7693572" cy="1119353"/>
          </a:xfrm>
          <a:prstGeom prst="rect">
            <a:avLst/>
          </a:prstGeom>
        </p:spPr>
        <p:txBody>
          <a:bodyPr lIns="0" tIns="0" rIns="0" bIns="0">
            <a:normAutofit fontScale="40000" lnSpcReduction="20000"/>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9600" dirty="0" smtClean="0">
                <a:solidFill>
                  <a:srgbClr val="FFC000"/>
                </a:solidFill>
                <a:latin typeface="A Jannat LT" panose="01000000000000000000" pitchFamily="2" charset="-78"/>
                <a:cs typeface="A Jannat LT" panose="01000000000000000000" pitchFamily="2" charset="-78"/>
              </a:rPr>
              <a:t>قومي بكتابة الكود البرمجي وإرساله كصورة عبر الواجب في منصة مدرستي  </a:t>
            </a:r>
          </a:p>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pic>
        <p:nvPicPr>
          <p:cNvPr id="2" name="Picture 1"/>
          <p:cNvPicPr>
            <a:picLocks noChangeAspect="1"/>
          </p:cNvPicPr>
          <p:nvPr/>
        </p:nvPicPr>
        <p:blipFill>
          <a:blip r:embed="rId7"/>
          <a:stretch>
            <a:fillRect/>
          </a:stretch>
        </p:blipFill>
        <p:spPr>
          <a:xfrm>
            <a:off x="488731" y="528637"/>
            <a:ext cx="7523117" cy="4019550"/>
          </a:xfrm>
          <a:prstGeom prst="rect">
            <a:avLst/>
          </a:prstGeom>
        </p:spPr>
      </p:pic>
    </p:spTree>
    <p:extLst>
      <p:ext uri="{BB962C8B-B14F-4D97-AF65-F5344CB8AC3E}">
        <p14:creationId xmlns:p14="http://schemas.microsoft.com/office/powerpoint/2010/main" val="2508902859"/>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396"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33</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8454452" y="358947"/>
            <a:ext cx="3582650" cy="4425324"/>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9600" dirty="0" smtClean="0">
                <a:solidFill>
                  <a:srgbClr val="FFC000"/>
                </a:solidFill>
                <a:latin typeface="A Jannat LT" panose="01000000000000000000" pitchFamily="2" charset="-78"/>
                <a:cs typeface="A Jannat LT" panose="01000000000000000000" pitchFamily="2" charset="-78"/>
              </a:rPr>
              <a:t>الواجب</a:t>
            </a:r>
          </a:p>
          <a:p>
            <a:pPr algn="r" rtl="1"/>
            <a:endParaRPr lang="ar-SA" altLang="ko-KR" sz="9600" dirty="0">
              <a:solidFill>
                <a:srgbClr val="FFC000"/>
              </a:solidFill>
              <a:latin typeface="A Jannat LT" panose="01000000000000000000" pitchFamily="2" charset="-78"/>
              <a:cs typeface="A Jannat LT" panose="01000000000000000000" pitchFamily="2" charset="-78"/>
            </a:endParaRPr>
          </a:p>
          <a:p>
            <a:pPr algn="r" rtl="1"/>
            <a:r>
              <a:rPr lang="ar-SA" altLang="ko-KR" sz="4400" dirty="0" smtClean="0">
                <a:solidFill>
                  <a:srgbClr val="FFC000"/>
                </a:solidFill>
                <a:latin typeface="A Jannat LT" panose="01000000000000000000" pitchFamily="2" charset="-78"/>
                <a:cs typeface="A Jannat LT" panose="01000000000000000000" pitchFamily="2" charset="-78"/>
              </a:rPr>
              <a:t> </a:t>
            </a:r>
            <a:r>
              <a:rPr lang="ar-SA" altLang="ko-KR" dirty="0" smtClean="0">
                <a:solidFill>
                  <a:srgbClr val="FFC000"/>
                </a:solidFill>
                <a:latin typeface="A Jannat LT" panose="01000000000000000000" pitchFamily="2" charset="-78"/>
                <a:cs typeface="A Jannat LT" panose="01000000000000000000" pitchFamily="2" charset="-78"/>
              </a:rPr>
              <a:t>التدريب 2ص 108</a:t>
            </a:r>
            <a:endParaRPr lang="ar-SA" altLang="ko-KR" sz="9600" dirty="0" smtClean="0">
              <a:solidFill>
                <a:srgbClr val="FFC000"/>
              </a:solidFill>
              <a:latin typeface="A Jannat LT" panose="01000000000000000000" pitchFamily="2" charset="-78"/>
              <a:cs typeface="A Jannat LT" panose="01000000000000000000" pitchFamily="2" charset="-78"/>
            </a:endParaRPr>
          </a:p>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flipV="1">
            <a:off x="8735786" y="2058891"/>
            <a:ext cx="3301316" cy="4571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pic>
        <p:nvPicPr>
          <p:cNvPr id="2" name="Picture 1"/>
          <p:cNvPicPr>
            <a:picLocks noChangeAspect="1"/>
          </p:cNvPicPr>
          <p:nvPr/>
        </p:nvPicPr>
        <p:blipFill>
          <a:blip r:embed="rId7"/>
          <a:stretch>
            <a:fillRect/>
          </a:stretch>
        </p:blipFill>
        <p:spPr>
          <a:xfrm>
            <a:off x="8454452" y="2180430"/>
            <a:ext cx="3686890" cy="4019550"/>
          </a:xfrm>
          <a:prstGeom prst="rect">
            <a:avLst/>
          </a:prstGeom>
        </p:spPr>
      </p:pic>
      <p:pic>
        <p:nvPicPr>
          <p:cNvPr id="3" name="Picture 2"/>
          <p:cNvPicPr>
            <a:picLocks noChangeAspect="1"/>
          </p:cNvPicPr>
          <p:nvPr/>
        </p:nvPicPr>
        <p:blipFill>
          <a:blip r:embed="rId8"/>
          <a:stretch>
            <a:fillRect/>
          </a:stretch>
        </p:blipFill>
        <p:spPr>
          <a:xfrm>
            <a:off x="536028" y="358947"/>
            <a:ext cx="7288113" cy="6238703"/>
          </a:xfrm>
          <a:prstGeom prst="rect">
            <a:avLst/>
          </a:prstGeom>
        </p:spPr>
      </p:pic>
    </p:spTree>
    <p:extLst>
      <p:ext uri="{BB962C8B-B14F-4D97-AF65-F5344CB8AC3E}">
        <p14:creationId xmlns:p14="http://schemas.microsoft.com/office/powerpoint/2010/main" val="318825983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55" name="think-cell Slide" r:id="rId5" imgW="270" imgH="270" progId="TCLayout.ActiveDocument.1">
                  <p:embed/>
                </p:oleObj>
              </mc:Choice>
              <mc:Fallback>
                <p:oleObj name="think-cell Slide" r:id="rId5" imgW="270" imgH="270" progId="TCLayout.ActiveDocument.1">
                  <p:embed/>
                  <p:pic>
                    <p:nvPicPr>
                      <p:cNvPr id="14" name="Object 13"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6"/>
          <p:cNvPicPr>
            <a:picLocks noGrp="1" noChangeAspect="1"/>
          </p:cNvPicPr>
          <p:nvPr>
            <p:ph type="pic" sz="quarter" idx="10"/>
          </p:nvPr>
        </p:nvPicPr>
        <p:blipFill rotWithShape="1">
          <a:blip r:embed="rId7" cstate="print">
            <a:extLst>
              <a:ext uri="{28A0092B-C50C-407E-A947-70E740481C1C}">
                <a14:useLocalDpi xmlns:a14="http://schemas.microsoft.com/office/drawing/2010/main"/>
              </a:ext>
            </a:extLst>
          </a:blip>
          <a:srcRect l="354" t="12192" r="354" b="4034"/>
          <a:stretch/>
        </p:blipFill>
        <p:spPr/>
      </p:pic>
      <p:sp>
        <p:nvSpPr>
          <p:cNvPr id="24" name="Rectangle 23"/>
          <p:cNvSpPr/>
          <p:nvPr/>
        </p:nvSpPr>
        <p:spPr>
          <a:xfrm flipH="1">
            <a:off x="0" y="-8549"/>
            <a:ext cx="4813310" cy="686654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3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5" name="Rectangle 24"/>
          <p:cNvSpPr/>
          <p:nvPr/>
        </p:nvSpPr>
        <p:spPr>
          <a:xfrm flipH="1">
            <a:off x="405234" y="3599185"/>
            <a:ext cx="4243980" cy="67710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400" b="0" i="0" u="none" strike="noStrike" kern="1200" cap="none" spc="0" normalizeH="0" baseline="0" noProof="0" dirty="0" smtClean="0">
                <a:ln>
                  <a:noFill/>
                </a:ln>
                <a:solidFill>
                  <a:srgbClr val="FFC000"/>
                </a:solidFill>
                <a:effectLst/>
                <a:uLnTx/>
                <a:uFillTx/>
                <a:latin typeface="A Jannat LT" panose="01000000000000000000" pitchFamily="2" charset="-78"/>
                <a:ea typeface="+mn-ea"/>
                <a:cs typeface="A Jannat LT" panose="01000000000000000000" pitchFamily="2" charset="-78"/>
              </a:rPr>
              <a:t>اشراقة الصباح</a:t>
            </a:r>
          </a:p>
        </p:txBody>
      </p:sp>
      <p:sp>
        <p:nvSpPr>
          <p:cNvPr id="59" name="Rectangle 58"/>
          <p:cNvSpPr/>
          <p:nvPr/>
        </p:nvSpPr>
        <p:spPr>
          <a:xfrm>
            <a:off x="365794" y="326495"/>
            <a:ext cx="5258752" cy="5886943"/>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cxnSp>
        <p:nvCxnSpPr>
          <p:cNvPr id="19" name="Straight Connector 18"/>
          <p:cNvCxnSpPr/>
          <p:nvPr/>
        </p:nvCxnSpPr>
        <p:spPr>
          <a:xfrm>
            <a:off x="3553143" y="1503563"/>
            <a:ext cx="72778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566223" y="1984881"/>
            <a:ext cx="2876544" cy="2876544"/>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3" name="Oval 32"/>
          <p:cNvSpPr/>
          <p:nvPr/>
        </p:nvSpPr>
        <p:spPr>
          <a:xfrm>
            <a:off x="7521610" y="1940268"/>
            <a:ext cx="2965768" cy="2965768"/>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0" name="Oval 29"/>
          <p:cNvSpPr/>
          <p:nvPr/>
        </p:nvSpPr>
        <p:spPr>
          <a:xfrm>
            <a:off x="7396887" y="2379990"/>
            <a:ext cx="666045" cy="66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4" name="Oval 33"/>
          <p:cNvSpPr/>
          <p:nvPr/>
        </p:nvSpPr>
        <p:spPr>
          <a:xfrm>
            <a:off x="7339912" y="3203019"/>
            <a:ext cx="384884" cy="3848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5" name="Oval 34"/>
          <p:cNvSpPr/>
          <p:nvPr/>
        </p:nvSpPr>
        <p:spPr>
          <a:xfrm>
            <a:off x="7944038" y="2116156"/>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6" name="Oval 35"/>
          <p:cNvSpPr/>
          <p:nvPr/>
        </p:nvSpPr>
        <p:spPr>
          <a:xfrm>
            <a:off x="9781393" y="4242129"/>
            <a:ext cx="474373" cy="474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Oval 36"/>
          <p:cNvSpPr/>
          <p:nvPr/>
        </p:nvSpPr>
        <p:spPr>
          <a:xfrm>
            <a:off x="10169141" y="4011741"/>
            <a:ext cx="278538" cy="2785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8" name="Oval 37"/>
          <p:cNvSpPr/>
          <p:nvPr/>
        </p:nvSpPr>
        <p:spPr>
          <a:xfrm>
            <a:off x="9632542" y="2064962"/>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9" name="Oval 38"/>
          <p:cNvSpPr/>
          <p:nvPr/>
        </p:nvSpPr>
        <p:spPr>
          <a:xfrm>
            <a:off x="9958065" y="2297680"/>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0" name="Oval 39"/>
          <p:cNvSpPr/>
          <p:nvPr/>
        </p:nvSpPr>
        <p:spPr>
          <a:xfrm>
            <a:off x="8159429" y="4589036"/>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1" name="Oval 40"/>
          <p:cNvSpPr/>
          <p:nvPr/>
        </p:nvSpPr>
        <p:spPr>
          <a:xfrm>
            <a:off x="8357684" y="4512788"/>
            <a:ext cx="658099" cy="658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13"/>
          <p:cNvSpPr>
            <a:spLocks noEditPoints="1"/>
          </p:cNvSpPr>
          <p:nvPr/>
        </p:nvSpPr>
        <p:spPr bwMode="auto">
          <a:xfrm>
            <a:off x="3988167" y="5269688"/>
            <a:ext cx="687257" cy="776288"/>
          </a:xfrm>
          <a:custGeom>
            <a:avLst/>
            <a:gdLst>
              <a:gd name="T0" fmla="*/ 435 w 1487"/>
              <a:gd name="T1" fmla="*/ 1680 h 1680"/>
              <a:gd name="T2" fmla="*/ 346 w 1487"/>
              <a:gd name="T3" fmla="*/ 1283 h 1680"/>
              <a:gd name="T4" fmla="*/ 627 w 1487"/>
              <a:gd name="T5" fmla="*/ 1194 h 1680"/>
              <a:gd name="T6" fmla="*/ 654 w 1487"/>
              <a:gd name="T7" fmla="*/ 1074 h 1680"/>
              <a:gd name="T8" fmla="*/ 299 w 1487"/>
              <a:gd name="T9" fmla="*/ 672 h 1680"/>
              <a:gd name="T10" fmla="*/ 66 w 1487"/>
              <a:gd name="T11" fmla="*/ 441 h 1680"/>
              <a:gd name="T12" fmla="*/ 252 w 1487"/>
              <a:gd name="T13" fmla="*/ 0 h 1680"/>
              <a:gd name="T14" fmla="*/ 979 w 1487"/>
              <a:gd name="T15" fmla="*/ 14 h 1680"/>
              <a:gd name="T16" fmla="*/ 252 w 1487"/>
              <a:gd name="T17" fmla="*/ 28 h 1680"/>
              <a:gd name="T18" fmla="*/ 90 w 1487"/>
              <a:gd name="T19" fmla="*/ 426 h 1680"/>
              <a:gd name="T20" fmla="*/ 327 w 1487"/>
              <a:gd name="T21" fmla="*/ 668 h 1680"/>
              <a:gd name="T22" fmla="*/ 682 w 1487"/>
              <a:gd name="T23" fmla="*/ 1074 h 1680"/>
              <a:gd name="T24" fmla="*/ 627 w 1487"/>
              <a:gd name="T25" fmla="*/ 1222 h 1680"/>
              <a:gd name="T26" fmla="*/ 374 w 1487"/>
              <a:gd name="T27" fmla="*/ 1283 h 1680"/>
              <a:gd name="T28" fmla="*/ 435 w 1487"/>
              <a:gd name="T29" fmla="*/ 1652 h 1680"/>
              <a:gd name="T30" fmla="*/ 1113 w 1487"/>
              <a:gd name="T31" fmla="*/ 1591 h 1680"/>
              <a:gd name="T32" fmla="*/ 1051 w 1487"/>
              <a:gd name="T33" fmla="*/ 1222 h 1680"/>
              <a:gd name="T34" fmla="*/ 804 w 1487"/>
              <a:gd name="T35" fmla="*/ 1167 h 1680"/>
              <a:gd name="T36" fmla="*/ 845 w 1487"/>
              <a:gd name="T37" fmla="*/ 1024 h 1680"/>
              <a:gd name="T38" fmla="*/ 1005 w 1487"/>
              <a:gd name="T39" fmla="*/ 963 h 1680"/>
              <a:gd name="T40" fmla="*/ 851 w 1487"/>
              <a:gd name="T41" fmla="*/ 1051 h 1680"/>
              <a:gd name="T42" fmla="*/ 832 w 1487"/>
              <a:gd name="T43" fmla="*/ 1167 h 1680"/>
              <a:gd name="T44" fmla="*/ 1051 w 1487"/>
              <a:gd name="T45" fmla="*/ 1194 h 1680"/>
              <a:gd name="T46" fmla="*/ 1141 w 1487"/>
              <a:gd name="T47" fmla="*/ 1591 h 1680"/>
              <a:gd name="T48" fmla="*/ 1109 w 1487"/>
              <a:gd name="T49" fmla="*/ 864 h 1680"/>
              <a:gd name="T50" fmla="*/ 1097 w 1487"/>
              <a:gd name="T51" fmla="*/ 842 h 1680"/>
              <a:gd name="T52" fmla="*/ 1140 w 1487"/>
              <a:gd name="T53" fmla="*/ 793 h 1680"/>
              <a:gd name="T54" fmla="*/ 1121 w 1487"/>
              <a:gd name="T55" fmla="*/ 857 h 1680"/>
              <a:gd name="T56" fmla="*/ 1160 w 1487"/>
              <a:gd name="T57" fmla="*/ 754 h 1680"/>
              <a:gd name="T58" fmla="*/ 1146 w 1487"/>
              <a:gd name="T59" fmla="*/ 736 h 1680"/>
              <a:gd name="T60" fmla="*/ 1192 w 1487"/>
              <a:gd name="T61" fmla="*/ 618 h 1680"/>
              <a:gd name="T62" fmla="*/ 1442 w 1487"/>
              <a:gd name="T63" fmla="*/ 197 h 1680"/>
              <a:gd name="T64" fmla="*/ 1235 w 1487"/>
              <a:gd name="T65" fmla="*/ 28 h 1680"/>
              <a:gd name="T66" fmla="*/ 1235 w 1487"/>
              <a:gd name="T67" fmla="*/ 0 h 1680"/>
              <a:gd name="T68" fmla="*/ 1469 w 1487"/>
              <a:gd name="T69" fmla="*/ 190 h 1680"/>
              <a:gd name="T70" fmla="*/ 1207 w 1487"/>
              <a:gd name="T71" fmla="*/ 642 h 1680"/>
              <a:gd name="T72" fmla="*/ 1173 w 1487"/>
              <a:gd name="T73" fmla="*/ 744 h 1680"/>
              <a:gd name="T74" fmla="*/ 285 w 1487"/>
              <a:gd name="T75" fmla="*/ 450 h 1680"/>
              <a:gd name="T76" fmla="*/ 163 w 1487"/>
              <a:gd name="T77" fmla="*/ 227 h 1680"/>
              <a:gd name="T78" fmla="*/ 252 w 1487"/>
              <a:gd name="T79" fmla="*/ 150 h 1680"/>
              <a:gd name="T80" fmla="*/ 323 w 1487"/>
              <a:gd name="T81" fmla="*/ 412 h 1680"/>
              <a:gd name="T82" fmla="*/ 285 w 1487"/>
              <a:gd name="T83" fmla="*/ 450 h 1680"/>
              <a:gd name="T84" fmla="*/ 278 w 1487"/>
              <a:gd name="T85" fmla="*/ 419 h 1680"/>
              <a:gd name="T86" fmla="*/ 295 w 1487"/>
              <a:gd name="T87" fmla="*/ 412 h 1680"/>
              <a:gd name="T88" fmla="*/ 252 w 1487"/>
              <a:gd name="T89" fmla="*/ 178 h 1680"/>
              <a:gd name="T90" fmla="*/ 1202 w 1487"/>
              <a:gd name="T91" fmla="*/ 449 h 1680"/>
              <a:gd name="T92" fmla="*/ 1164 w 1487"/>
              <a:gd name="T93" fmla="*/ 411 h 1680"/>
              <a:gd name="T94" fmla="*/ 1235 w 1487"/>
              <a:gd name="T95" fmla="*/ 150 h 1680"/>
              <a:gd name="T96" fmla="*/ 1228 w 1487"/>
              <a:gd name="T97" fmla="*/ 439 h 1680"/>
              <a:gd name="T98" fmla="*/ 1192 w 1487"/>
              <a:gd name="T99" fmla="*/ 178 h 1680"/>
              <a:gd name="T100" fmla="*/ 1198 w 1487"/>
              <a:gd name="T101" fmla="*/ 420 h 1680"/>
              <a:gd name="T102" fmla="*/ 1296 w 1487"/>
              <a:gd name="T103" fmla="*/ 234 h 1680"/>
              <a:gd name="T104" fmla="*/ 1192 w 1487"/>
              <a:gd name="T105" fmla="*/ 178 h 1680"/>
              <a:gd name="T106" fmla="*/ 1055 w 1487"/>
              <a:gd name="T107" fmla="*/ 28 h 1680"/>
              <a:gd name="T108" fmla="*/ 1055 w 1487"/>
              <a:gd name="T109" fmla="*/ 0 h 1680"/>
              <a:gd name="T110" fmla="*/ 1179 w 1487"/>
              <a:gd name="T111" fmla="*/ 14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7" h="1680">
                <a:moveTo>
                  <a:pt x="1051" y="1680"/>
                </a:moveTo>
                <a:cubicBezTo>
                  <a:pt x="435" y="1680"/>
                  <a:pt x="435" y="1680"/>
                  <a:pt x="435" y="1680"/>
                </a:cubicBezTo>
                <a:cubicBezTo>
                  <a:pt x="386" y="1680"/>
                  <a:pt x="346" y="1640"/>
                  <a:pt x="346" y="1591"/>
                </a:cubicBezTo>
                <a:cubicBezTo>
                  <a:pt x="346" y="1283"/>
                  <a:pt x="346" y="1283"/>
                  <a:pt x="346" y="1283"/>
                </a:cubicBezTo>
                <a:cubicBezTo>
                  <a:pt x="346" y="1234"/>
                  <a:pt x="386" y="1194"/>
                  <a:pt x="435" y="1194"/>
                </a:cubicBezTo>
                <a:cubicBezTo>
                  <a:pt x="627" y="1194"/>
                  <a:pt x="627" y="1194"/>
                  <a:pt x="627" y="1194"/>
                </a:cubicBezTo>
                <a:cubicBezTo>
                  <a:pt x="642" y="1194"/>
                  <a:pt x="654" y="1182"/>
                  <a:pt x="654" y="1167"/>
                </a:cubicBezTo>
                <a:cubicBezTo>
                  <a:pt x="654" y="1074"/>
                  <a:pt x="654" y="1074"/>
                  <a:pt x="654" y="1074"/>
                </a:cubicBezTo>
                <a:cubicBezTo>
                  <a:pt x="654" y="1063"/>
                  <a:pt x="647" y="1053"/>
                  <a:pt x="635" y="1051"/>
                </a:cubicBezTo>
                <a:cubicBezTo>
                  <a:pt x="457" y="1006"/>
                  <a:pt x="322" y="854"/>
                  <a:pt x="299" y="672"/>
                </a:cubicBezTo>
                <a:cubicBezTo>
                  <a:pt x="298" y="660"/>
                  <a:pt x="291" y="649"/>
                  <a:pt x="280" y="643"/>
                </a:cubicBezTo>
                <a:cubicBezTo>
                  <a:pt x="184" y="582"/>
                  <a:pt x="111" y="514"/>
                  <a:pt x="66" y="441"/>
                </a:cubicBezTo>
                <a:cubicBezTo>
                  <a:pt x="0" y="336"/>
                  <a:pt x="4" y="247"/>
                  <a:pt x="18" y="190"/>
                </a:cubicBezTo>
                <a:cubicBezTo>
                  <a:pt x="47" y="78"/>
                  <a:pt x="143" y="0"/>
                  <a:pt x="252" y="0"/>
                </a:cubicBezTo>
                <a:cubicBezTo>
                  <a:pt x="965" y="0"/>
                  <a:pt x="965" y="0"/>
                  <a:pt x="965" y="0"/>
                </a:cubicBezTo>
                <a:cubicBezTo>
                  <a:pt x="973" y="0"/>
                  <a:pt x="979" y="6"/>
                  <a:pt x="979" y="14"/>
                </a:cubicBezTo>
                <a:cubicBezTo>
                  <a:pt x="979" y="22"/>
                  <a:pt x="973" y="28"/>
                  <a:pt x="965" y="28"/>
                </a:cubicBezTo>
                <a:cubicBezTo>
                  <a:pt x="252" y="28"/>
                  <a:pt x="252" y="28"/>
                  <a:pt x="252" y="28"/>
                </a:cubicBezTo>
                <a:cubicBezTo>
                  <a:pt x="156" y="28"/>
                  <a:pt x="71" y="98"/>
                  <a:pt x="45" y="197"/>
                </a:cubicBezTo>
                <a:cubicBezTo>
                  <a:pt x="32" y="248"/>
                  <a:pt x="29" y="330"/>
                  <a:pt x="90" y="426"/>
                </a:cubicBezTo>
                <a:cubicBezTo>
                  <a:pt x="133" y="495"/>
                  <a:pt x="202" y="560"/>
                  <a:pt x="295" y="619"/>
                </a:cubicBezTo>
                <a:cubicBezTo>
                  <a:pt x="313" y="630"/>
                  <a:pt x="324" y="648"/>
                  <a:pt x="327" y="668"/>
                </a:cubicBezTo>
                <a:cubicBezTo>
                  <a:pt x="348" y="839"/>
                  <a:pt x="475" y="982"/>
                  <a:pt x="642" y="1023"/>
                </a:cubicBezTo>
                <a:cubicBezTo>
                  <a:pt x="666" y="1029"/>
                  <a:pt x="682" y="1050"/>
                  <a:pt x="682" y="1074"/>
                </a:cubicBezTo>
                <a:cubicBezTo>
                  <a:pt x="682" y="1167"/>
                  <a:pt x="682" y="1167"/>
                  <a:pt x="682" y="1167"/>
                </a:cubicBezTo>
                <a:cubicBezTo>
                  <a:pt x="682" y="1197"/>
                  <a:pt x="658" y="1222"/>
                  <a:pt x="627" y="1222"/>
                </a:cubicBezTo>
                <a:cubicBezTo>
                  <a:pt x="435" y="1222"/>
                  <a:pt x="435" y="1222"/>
                  <a:pt x="435" y="1222"/>
                </a:cubicBezTo>
                <a:cubicBezTo>
                  <a:pt x="402" y="1222"/>
                  <a:pt x="374" y="1249"/>
                  <a:pt x="374" y="1283"/>
                </a:cubicBezTo>
                <a:cubicBezTo>
                  <a:pt x="374" y="1591"/>
                  <a:pt x="374" y="1591"/>
                  <a:pt x="374" y="1591"/>
                </a:cubicBezTo>
                <a:cubicBezTo>
                  <a:pt x="374" y="1625"/>
                  <a:pt x="402" y="1652"/>
                  <a:pt x="435" y="1652"/>
                </a:cubicBezTo>
                <a:cubicBezTo>
                  <a:pt x="1051" y="1652"/>
                  <a:pt x="1051" y="1652"/>
                  <a:pt x="1051" y="1652"/>
                </a:cubicBezTo>
                <a:cubicBezTo>
                  <a:pt x="1085" y="1652"/>
                  <a:pt x="1113" y="1625"/>
                  <a:pt x="1113" y="1591"/>
                </a:cubicBezTo>
                <a:cubicBezTo>
                  <a:pt x="1113" y="1283"/>
                  <a:pt x="1113" y="1283"/>
                  <a:pt x="1113" y="1283"/>
                </a:cubicBezTo>
                <a:cubicBezTo>
                  <a:pt x="1113" y="1249"/>
                  <a:pt x="1085" y="1222"/>
                  <a:pt x="1051" y="1222"/>
                </a:cubicBezTo>
                <a:cubicBezTo>
                  <a:pt x="860" y="1222"/>
                  <a:pt x="860" y="1222"/>
                  <a:pt x="860" y="1222"/>
                </a:cubicBezTo>
                <a:cubicBezTo>
                  <a:pt x="829" y="1222"/>
                  <a:pt x="804" y="1197"/>
                  <a:pt x="804" y="1167"/>
                </a:cubicBezTo>
                <a:cubicBezTo>
                  <a:pt x="804" y="1075"/>
                  <a:pt x="804" y="1075"/>
                  <a:pt x="804" y="1075"/>
                </a:cubicBezTo>
                <a:cubicBezTo>
                  <a:pt x="804" y="1050"/>
                  <a:pt x="821" y="1029"/>
                  <a:pt x="845" y="1024"/>
                </a:cubicBezTo>
                <a:cubicBezTo>
                  <a:pt x="895" y="1011"/>
                  <a:pt x="942" y="990"/>
                  <a:pt x="985" y="960"/>
                </a:cubicBezTo>
                <a:cubicBezTo>
                  <a:pt x="991" y="955"/>
                  <a:pt x="1000" y="957"/>
                  <a:pt x="1005" y="963"/>
                </a:cubicBezTo>
                <a:cubicBezTo>
                  <a:pt x="1009" y="969"/>
                  <a:pt x="1007" y="978"/>
                  <a:pt x="1001" y="982"/>
                </a:cubicBezTo>
                <a:cubicBezTo>
                  <a:pt x="956" y="1014"/>
                  <a:pt x="905" y="1037"/>
                  <a:pt x="851" y="1051"/>
                </a:cubicBezTo>
                <a:cubicBezTo>
                  <a:pt x="840" y="1054"/>
                  <a:pt x="832" y="1063"/>
                  <a:pt x="832" y="1075"/>
                </a:cubicBezTo>
                <a:cubicBezTo>
                  <a:pt x="832" y="1167"/>
                  <a:pt x="832" y="1167"/>
                  <a:pt x="832" y="1167"/>
                </a:cubicBezTo>
                <a:cubicBezTo>
                  <a:pt x="832" y="1182"/>
                  <a:pt x="845" y="1194"/>
                  <a:pt x="860" y="1194"/>
                </a:cubicBezTo>
                <a:cubicBezTo>
                  <a:pt x="1051" y="1194"/>
                  <a:pt x="1051" y="1194"/>
                  <a:pt x="1051" y="1194"/>
                </a:cubicBezTo>
                <a:cubicBezTo>
                  <a:pt x="1101" y="1194"/>
                  <a:pt x="1141" y="1234"/>
                  <a:pt x="1141" y="1283"/>
                </a:cubicBezTo>
                <a:cubicBezTo>
                  <a:pt x="1141" y="1591"/>
                  <a:pt x="1141" y="1591"/>
                  <a:pt x="1141" y="1591"/>
                </a:cubicBezTo>
                <a:cubicBezTo>
                  <a:pt x="1141" y="1640"/>
                  <a:pt x="1101" y="1680"/>
                  <a:pt x="1051" y="1680"/>
                </a:cubicBezTo>
                <a:close/>
                <a:moveTo>
                  <a:pt x="1109" y="864"/>
                </a:moveTo>
                <a:cubicBezTo>
                  <a:pt x="1107" y="864"/>
                  <a:pt x="1104" y="863"/>
                  <a:pt x="1102" y="862"/>
                </a:cubicBezTo>
                <a:cubicBezTo>
                  <a:pt x="1095" y="858"/>
                  <a:pt x="1093" y="849"/>
                  <a:pt x="1097" y="842"/>
                </a:cubicBezTo>
                <a:cubicBezTo>
                  <a:pt x="1106" y="828"/>
                  <a:pt x="1115" y="814"/>
                  <a:pt x="1122" y="799"/>
                </a:cubicBezTo>
                <a:cubicBezTo>
                  <a:pt x="1125" y="792"/>
                  <a:pt x="1134" y="789"/>
                  <a:pt x="1140" y="793"/>
                </a:cubicBezTo>
                <a:cubicBezTo>
                  <a:pt x="1147" y="796"/>
                  <a:pt x="1150" y="804"/>
                  <a:pt x="1147" y="811"/>
                </a:cubicBezTo>
                <a:cubicBezTo>
                  <a:pt x="1139" y="827"/>
                  <a:pt x="1130" y="843"/>
                  <a:pt x="1121" y="857"/>
                </a:cubicBezTo>
                <a:cubicBezTo>
                  <a:pt x="1118" y="862"/>
                  <a:pt x="1114" y="864"/>
                  <a:pt x="1109" y="864"/>
                </a:cubicBezTo>
                <a:close/>
                <a:moveTo>
                  <a:pt x="1160" y="754"/>
                </a:moveTo>
                <a:cubicBezTo>
                  <a:pt x="1159" y="754"/>
                  <a:pt x="1157" y="754"/>
                  <a:pt x="1156" y="753"/>
                </a:cubicBezTo>
                <a:cubicBezTo>
                  <a:pt x="1148" y="751"/>
                  <a:pt x="1144" y="743"/>
                  <a:pt x="1146" y="736"/>
                </a:cubicBezTo>
                <a:cubicBezTo>
                  <a:pt x="1153" y="714"/>
                  <a:pt x="1158" y="691"/>
                  <a:pt x="1161" y="668"/>
                </a:cubicBezTo>
                <a:cubicBezTo>
                  <a:pt x="1163" y="647"/>
                  <a:pt x="1175" y="629"/>
                  <a:pt x="1192" y="618"/>
                </a:cubicBezTo>
                <a:cubicBezTo>
                  <a:pt x="1285" y="560"/>
                  <a:pt x="1354" y="495"/>
                  <a:pt x="1397" y="426"/>
                </a:cubicBezTo>
                <a:cubicBezTo>
                  <a:pt x="1458" y="330"/>
                  <a:pt x="1455" y="248"/>
                  <a:pt x="1442" y="197"/>
                </a:cubicBezTo>
                <a:cubicBezTo>
                  <a:pt x="1421" y="118"/>
                  <a:pt x="1362" y="55"/>
                  <a:pt x="1287" y="35"/>
                </a:cubicBezTo>
                <a:cubicBezTo>
                  <a:pt x="1270" y="30"/>
                  <a:pt x="1252" y="28"/>
                  <a:pt x="1235" y="28"/>
                </a:cubicBezTo>
                <a:cubicBezTo>
                  <a:pt x="1227" y="28"/>
                  <a:pt x="1221" y="22"/>
                  <a:pt x="1221" y="14"/>
                </a:cubicBezTo>
                <a:cubicBezTo>
                  <a:pt x="1221" y="6"/>
                  <a:pt x="1227" y="0"/>
                  <a:pt x="1235" y="0"/>
                </a:cubicBezTo>
                <a:cubicBezTo>
                  <a:pt x="1255" y="0"/>
                  <a:pt x="1275" y="3"/>
                  <a:pt x="1294" y="8"/>
                </a:cubicBezTo>
                <a:cubicBezTo>
                  <a:pt x="1379" y="31"/>
                  <a:pt x="1446" y="101"/>
                  <a:pt x="1469" y="190"/>
                </a:cubicBezTo>
                <a:cubicBezTo>
                  <a:pt x="1483" y="247"/>
                  <a:pt x="1487" y="336"/>
                  <a:pt x="1421" y="441"/>
                </a:cubicBezTo>
                <a:cubicBezTo>
                  <a:pt x="1375" y="514"/>
                  <a:pt x="1303" y="581"/>
                  <a:pt x="1207" y="642"/>
                </a:cubicBezTo>
                <a:cubicBezTo>
                  <a:pt x="1197" y="649"/>
                  <a:pt x="1190" y="659"/>
                  <a:pt x="1188" y="671"/>
                </a:cubicBezTo>
                <a:cubicBezTo>
                  <a:pt x="1185" y="696"/>
                  <a:pt x="1180" y="720"/>
                  <a:pt x="1173" y="744"/>
                </a:cubicBezTo>
                <a:cubicBezTo>
                  <a:pt x="1171" y="750"/>
                  <a:pt x="1166" y="754"/>
                  <a:pt x="1160" y="754"/>
                </a:cubicBezTo>
                <a:close/>
                <a:moveTo>
                  <a:pt x="285" y="450"/>
                </a:moveTo>
                <a:cubicBezTo>
                  <a:pt x="276" y="450"/>
                  <a:pt x="267" y="446"/>
                  <a:pt x="259" y="439"/>
                </a:cubicBezTo>
                <a:cubicBezTo>
                  <a:pt x="182" y="368"/>
                  <a:pt x="147" y="291"/>
                  <a:pt x="163" y="227"/>
                </a:cubicBezTo>
                <a:cubicBezTo>
                  <a:pt x="163" y="227"/>
                  <a:pt x="163" y="227"/>
                  <a:pt x="163" y="227"/>
                </a:cubicBezTo>
                <a:cubicBezTo>
                  <a:pt x="176" y="177"/>
                  <a:pt x="218" y="150"/>
                  <a:pt x="252" y="150"/>
                </a:cubicBezTo>
                <a:cubicBezTo>
                  <a:pt x="323" y="150"/>
                  <a:pt x="323" y="150"/>
                  <a:pt x="323" y="150"/>
                </a:cubicBezTo>
                <a:cubicBezTo>
                  <a:pt x="323" y="412"/>
                  <a:pt x="323" y="412"/>
                  <a:pt x="323" y="412"/>
                </a:cubicBezTo>
                <a:cubicBezTo>
                  <a:pt x="323" y="427"/>
                  <a:pt x="315" y="440"/>
                  <a:pt x="301" y="446"/>
                </a:cubicBezTo>
                <a:cubicBezTo>
                  <a:pt x="296" y="449"/>
                  <a:pt x="290" y="450"/>
                  <a:pt x="285" y="450"/>
                </a:cubicBezTo>
                <a:close/>
                <a:moveTo>
                  <a:pt x="191" y="234"/>
                </a:moveTo>
                <a:cubicBezTo>
                  <a:pt x="177" y="287"/>
                  <a:pt x="209" y="355"/>
                  <a:pt x="278" y="419"/>
                </a:cubicBezTo>
                <a:cubicBezTo>
                  <a:pt x="283" y="423"/>
                  <a:pt x="288" y="421"/>
                  <a:pt x="289" y="421"/>
                </a:cubicBezTo>
                <a:cubicBezTo>
                  <a:pt x="291" y="420"/>
                  <a:pt x="295" y="417"/>
                  <a:pt x="295" y="412"/>
                </a:cubicBezTo>
                <a:cubicBezTo>
                  <a:pt x="295" y="178"/>
                  <a:pt x="295" y="178"/>
                  <a:pt x="295" y="178"/>
                </a:cubicBezTo>
                <a:cubicBezTo>
                  <a:pt x="252" y="178"/>
                  <a:pt x="252" y="178"/>
                  <a:pt x="252" y="178"/>
                </a:cubicBezTo>
                <a:cubicBezTo>
                  <a:pt x="229" y="178"/>
                  <a:pt x="200" y="197"/>
                  <a:pt x="191" y="234"/>
                </a:cubicBezTo>
                <a:close/>
                <a:moveTo>
                  <a:pt x="1202" y="449"/>
                </a:moveTo>
                <a:cubicBezTo>
                  <a:pt x="1197" y="449"/>
                  <a:pt x="1192" y="448"/>
                  <a:pt x="1187" y="446"/>
                </a:cubicBezTo>
                <a:cubicBezTo>
                  <a:pt x="1173" y="440"/>
                  <a:pt x="1164" y="427"/>
                  <a:pt x="1164" y="411"/>
                </a:cubicBezTo>
                <a:cubicBezTo>
                  <a:pt x="1164" y="150"/>
                  <a:pt x="1164" y="150"/>
                  <a:pt x="1164" y="150"/>
                </a:cubicBezTo>
                <a:cubicBezTo>
                  <a:pt x="1235" y="150"/>
                  <a:pt x="1235" y="150"/>
                  <a:pt x="1235" y="150"/>
                </a:cubicBezTo>
                <a:cubicBezTo>
                  <a:pt x="1269" y="150"/>
                  <a:pt x="1310" y="177"/>
                  <a:pt x="1323" y="227"/>
                </a:cubicBezTo>
                <a:cubicBezTo>
                  <a:pt x="1339" y="291"/>
                  <a:pt x="1305" y="368"/>
                  <a:pt x="1228" y="439"/>
                </a:cubicBezTo>
                <a:cubicBezTo>
                  <a:pt x="1221" y="446"/>
                  <a:pt x="1211" y="449"/>
                  <a:pt x="1202" y="449"/>
                </a:cubicBezTo>
                <a:close/>
                <a:moveTo>
                  <a:pt x="1192" y="178"/>
                </a:moveTo>
                <a:cubicBezTo>
                  <a:pt x="1192" y="411"/>
                  <a:pt x="1192" y="411"/>
                  <a:pt x="1192" y="411"/>
                </a:cubicBezTo>
                <a:cubicBezTo>
                  <a:pt x="1192" y="417"/>
                  <a:pt x="1196" y="420"/>
                  <a:pt x="1198" y="420"/>
                </a:cubicBezTo>
                <a:cubicBezTo>
                  <a:pt x="1199" y="421"/>
                  <a:pt x="1204" y="423"/>
                  <a:pt x="1209" y="418"/>
                </a:cubicBezTo>
                <a:cubicBezTo>
                  <a:pt x="1278" y="354"/>
                  <a:pt x="1310" y="287"/>
                  <a:pt x="1296" y="234"/>
                </a:cubicBezTo>
                <a:cubicBezTo>
                  <a:pt x="1287" y="197"/>
                  <a:pt x="1258" y="178"/>
                  <a:pt x="1235" y="178"/>
                </a:cubicBezTo>
                <a:lnTo>
                  <a:pt x="1192" y="178"/>
                </a:lnTo>
                <a:close/>
                <a:moveTo>
                  <a:pt x="1165" y="28"/>
                </a:moveTo>
                <a:cubicBezTo>
                  <a:pt x="1055" y="28"/>
                  <a:pt x="1055" y="28"/>
                  <a:pt x="1055" y="28"/>
                </a:cubicBezTo>
                <a:cubicBezTo>
                  <a:pt x="1047" y="28"/>
                  <a:pt x="1041" y="22"/>
                  <a:pt x="1041" y="14"/>
                </a:cubicBezTo>
                <a:cubicBezTo>
                  <a:pt x="1041" y="6"/>
                  <a:pt x="1047" y="0"/>
                  <a:pt x="1055" y="0"/>
                </a:cubicBezTo>
                <a:cubicBezTo>
                  <a:pt x="1165" y="0"/>
                  <a:pt x="1165" y="0"/>
                  <a:pt x="1165" y="0"/>
                </a:cubicBezTo>
                <a:cubicBezTo>
                  <a:pt x="1173" y="0"/>
                  <a:pt x="1179" y="6"/>
                  <a:pt x="1179" y="14"/>
                </a:cubicBezTo>
                <a:cubicBezTo>
                  <a:pt x="1179" y="22"/>
                  <a:pt x="1173" y="28"/>
                  <a:pt x="1165" y="2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Source Sans Pro"/>
              <a:ea typeface="+mn-ea"/>
              <a:cs typeface="+mn-cs"/>
            </a:endParaRPr>
          </a:p>
        </p:txBody>
      </p:sp>
      <p:sp>
        <p:nvSpPr>
          <p:cNvPr id="44" name="Rectangle 43"/>
          <p:cNvSpPr/>
          <p:nvPr/>
        </p:nvSpPr>
        <p:spPr>
          <a:xfrm flipH="1">
            <a:off x="7183351" y="978221"/>
            <a:ext cx="3639463" cy="4110228"/>
          </a:xfrm>
          <a:prstGeom prst="rect">
            <a:avLst/>
          </a:prstGeom>
        </p:spPr>
        <p:txBody>
          <a:bodyPr wrap="square" lIns="0" tIns="0" rIns="0" bIns="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19900" b="1" kern="0" cap="all" dirty="0">
                <a:solidFill>
                  <a:prstClr val="white">
                    <a:alpha val="50000"/>
                  </a:prstClr>
                </a:solidFill>
                <a:latin typeface="Source Sans Pro Black" charset="0"/>
                <a:ea typeface="Source Sans Pro Black" charset="0"/>
                <a:cs typeface="Source Sans Pro Black" charset="0"/>
              </a:rPr>
              <a:t>2</a:t>
            </a:r>
            <a:endParaRPr kumimoji="0" lang="lt-LT" sz="19900" b="1" i="0" u="none" strike="noStrike" kern="0" cap="all" spc="0" normalizeH="0" baseline="0" noProof="0" dirty="0">
              <a:ln>
                <a:noFill/>
              </a:ln>
              <a:solidFill>
                <a:prstClr val="white">
                  <a:alpha val="50000"/>
                </a:prstClr>
              </a:solidFill>
              <a:effectLst/>
              <a:uLnTx/>
              <a:uFillTx/>
              <a:latin typeface="Source Sans Pro Black" charset="0"/>
              <a:ea typeface="Source Sans Pro Black" charset="0"/>
              <a:cs typeface="Source Sans Pro Black" charset="0"/>
            </a:endParaRPr>
          </a:p>
        </p:txBody>
      </p:sp>
    </p:spTree>
    <p:extLst>
      <p:ext uri="{BB962C8B-B14F-4D97-AF65-F5344CB8AC3E}">
        <p14:creationId xmlns:p14="http://schemas.microsoft.com/office/powerpoint/2010/main" val="2064849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79" name="think-cell Slide" r:id="rId5" imgW="270" imgH="270" progId="TCLayout.ActiveDocument.1">
                  <p:embed/>
                </p:oleObj>
              </mc:Choice>
              <mc:Fallback>
                <p:oleObj name="think-cell Slide" r:id="rId5" imgW="270" imgH="270" progId="TCLayout.ActiveDocument.1">
                  <p:embed/>
                  <p:pic>
                    <p:nvPicPr>
                      <p:cNvPr id="24" name="Object 23"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6"/>
          <p:cNvPicPr>
            <a:picLocks noGrp="1" noChangeAspect="1"/>
          </p:cNvPicPr>
          <p:nvPr>
            <p:ph type="pic" sz="quarter" idx="10"/>
          </p:nvPr>
        </p:nvPicPr>
        <p:blipFill>
          <a:blip r:embed="rId7" cstate="print">
            <a:extLst>
              <a:ext uri="{28A0092B-C50C-407E-A947-70E740481C1C}">
                <a14:useLocalDpi xmlns:a14="http://schemas.microsoft.com/office/drawing/2010/main"/>
              </a:ext>
            </a:extLst>
          </a:blip>
          <a:srcRect t="7809" b="7809"/>
          <a:stretch>
            <a:fillRect/>
          </a:stretch>
        </p:blipFill>
        <p:spPr/>
      </p:pic>
      <p:sp>
        <p:nvSpPr>
          <p:cNvPr id="18" name="Rectangle 17"/>
          <p:cNvSpPr/>
          <p:nvPr/>
        </p:nvSpPr>
        <p:spPr>
          <a:xfrm rot="5400000">
            <a:off x="10771684" y="4605860"/>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19" name="Rectangle 18"/>
          <p:cNvSpPr/>
          <p:nvPr/>
        </p:nvSpPr>
        <p:spPr>
          <a:xfrm rot="5400000">
            <a:off x="10771684" y="5147474"/>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20" name="Rectangle 19"/>
          <p:cNvSpPr/>
          <p:nvPr/>
        </p:nvSpPr>
        <p:spPr>
          <a:xfrm rot="5400000">
            <a:off x="10771684" y="5689089"/>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25" name="Rectangle 24"/>
          <p:cNvSpPr/>
          <p:nvPr/>
        </p:nvSpPr>
        <p:spPr>
          <a:xfrm>
            <a:off x="253218" y="424543"/>
            <a:ext cx="5922499" cy="5842364"/>
          </a:xfrm>
          <a:prstGeom prst="rect">
            <a:avLst/>
          </a:prstGeom>
          <a:solidFill>
            <a:srgbClr val="FFFFFF">
              <a:alpha val="80000"/>
            </a:srgbClr>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29" name="Rectangle 28"/>
          <p:cNvSpPr/>
          <p:nvPr/>
        </p:nvSpPr>
        <p:spPr>
          <a:xfrm rot="5400000">
            <a:off x="11779828" y="5164339"/>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41" name="Rectangle 40"/>
          <p:cNvSpPr/>
          <p:nvPr/>
        </p:nvSpPr>
        <p:spPr>
          <a:xfrm rot="5400000">
            <a:off x="11779828" y="5705953"/>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42" name="Rectangle 41"/>
          <p:cNvSpPr/>
          <p:nvPr/>
        </p:nvSpPr>
        <p:spPr>
          <a:xfrm rot="5400000">
            <a:off x="11779828" y="6247568"/>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22" name="Rectangle 21"/>
          <p:cNvSpPr/>
          <p:nvPr/>
        </p:nvSpPr>
        <p:spPr>
          <a:xfrm rot="5400000">
            <a:off x="10771684" y="4605861"/>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23" name="Rectangle 22"/>
          <p:cNvSpPr/>
          <p:nvPr/>
        </p:nvSpPr>
        <p:spPr>
          <a:xfrm rot="5400000">
            <a:off x="11779828" y="5164340"/>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28" name="Rectangle 27"/>
          <p:cNvSpPr/>
          <p:nvPr/>
        </p:nvSpPr>
        <p:spPr>
          <a:xfrm rot="5400000">
            <a:off x="11779828" y="5705954"/>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30" name="Rectangle 29"/>
          <p:cNvSpPr/>
          <p:nvPr/>
        </p:nvSpPr>
        <p:spPr>
          <a:xfrm rot="5400000">
            <a:off x="10771684" y="4605862"/>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31" name="Rectangle 30"/>
          <p:cNvSpPr/>
          <p:nvPr/>
        </p:nvSpPr>
        <p:spPr>
          <a:xfrm rot="5400000">
            <a:off x="11779828" y="5164341"/>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32" name="Rectangle 31"/>
          <p:cNvSpPr/>
          <p:nvPr/>
        </p:nvSpPr>
        <p:spPr>
          <a:xfrm rot="5400000">
            <a:off x="10771684" y="5147475"/>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36" name="Rectangle 35"/>
          <p:cNvSpPr/>
          <p:nvPr/>
        </p:nvSpPr>
        <p:spPr>
          <a:xfrm rot="5400000">
            <a:off x="11779828" y="5705955"/>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37" name="Rectangle 36"/>
          <p:cNvSpPr/>
          <p:nvPr/>
        </p:nvSpPr>
        <p:spPr>
          <a:xfrm rot="5400000">
            <a:off x="10771684" y="4605863"/>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38" name="Rectangle 37"/>
          <p:cNvSpPr/>
          <p:nvPr/>
        </p:nvSpPr>
        <p:spPr>
          <a:xfrm rot="5400000">
            <a:off x="11779828" y="5164342"/>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40" name="Rectangle 39"/>
          <p:cNvSpPr/>
          <p:nvPr/>
        </p:nvSpPr>
        <p:spPr>
          <a:xfrm rot="5400000">
            <a:off x="10771684" y="5147476"/>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43" name="Rectangle 42"/>
          <p:cNvSpPr/>
          <p:nvPr/>
        </p:nvSpPr>
        <p:spPr>
          <a:xfrm rot="5400000">
            <a:off x="11779828" y="5705956"/>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44" name="Rectangle 43"/>
          <p:cNvSpPr/>
          <p:nvPr/>
        </p:nvSpPr>
        <p:spPr>
          <a:xfrm rot="5400000">
            <a:off x="10771684" y="4605864"/>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45" name="Rectangle 44"/>
          <p:cNvSpPr/>
          <p:nvPr/>
        </p:nvSpPr>
        <p:spPr>
          <a:xfrm rot="5400000">
            <a:off x="11779828" y="5164344"/>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52" name="Rectangle 51"/>
          <p:cNvSpPr/>
          <p:nvPr/>
        </p:nvSpPr>
        <p:spPr>
          <a:xfrm rot="5400000">
            <a:off x="10771684" y="4605865"/>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53" name="Rectangle 52"/>
          <p:cNvSpPr/>
          <p:nvPr/>
        </p:nvSpPr>
        <p:spPr>
          <a:xfrm rot="5400000">
            <a:off x="11779828" y="5164345"/>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54" name="Rectangle 53"/>
          <p:cNvSpPr/>
          <p:nvPr/>
        </p:nvSpPr>
        <p:spPr>
          <a:xfrm rot="5400000">
            <a:off x="11779828" y="5705957"/>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55" name="Rectangle 54"/>
          <p:cNvSpPr/>
          <p:nvPr/>
        </p:nvSpPr>
        <p:spPr>
          <a:xfrm rot="5400000">
            <a:off x="10771684" y="4605866"/>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56" name="Rectangle 55"/>
          <p:cNvSpPr/>
          <p:nvPr/>
        </p:nvSpPr>
        <p:spPr>
          <a:xfrm rot="5400000">
            <a:off x="11779828" y="5164346"/>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57" name="Rectangle 56"/>
          <p:cNvSpPr/>
          <p:nvPr/>
        </p:nvSpPr>
        <p:spPr>
          <a:xfrm rot="5400000">
            <a:off x="10771684" y="5147477"/>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58" name="Rectangle 57"/>
          <p:cNvSpPr/>
          <p:nvPr/>
        </p:nvSpPr>
        <p:spPr>
          <a:xfrm rot="5400000">
            <a:off x="11779828" y="5705958"/>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59" name="Rectangle 58"/>
          <p:cNvSpPr/>
          <p:nvPr/>
        </p:nvSpPr>
        <p:spPr>
          <a:xfrm rot="5400000">
            <a:off x="10771684" y="4605867"/>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60" name="Rectangle 59"/>
          <p:cNvSpPr/>
          <p:nvPr/>
        </p:nvSpPr>
        <p:spPr>
          <a:xfrm rot="5400000">
            <a:off x="11779828" y="5164347"/>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61" name="Rectangle 60"/>
          <p:cNvSpPr/>
          <p:nvPr/>
        </p:nvSpPr>
        <p:spPr>
          <a:xfrm rot="5400000">
            <a:off x="10771684" y="5689090"/>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62" name="Rectangle 61"/>
          <p:cNvSpPr/>
          <p:nvPr/>
        </p:nvSpPr>
        <p:spPr>
          <a:xfrm rot="5400000">
            <a:off x="10771684" y="5147478"/>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63" name="Rectangle 62"/>
          <p:cNvSpPr/>
          <p:nvPr/>
        </p:nvSpPr>
        <p:spPr>
          <a:xfrm rot="5400000">
            <a:off x="11779828" y="5705959"/>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64" name="Rectangle 63"/>
          <p:cNvSpPr/>
          <p:nvPr/>
        </p:nvSpPr>
        <p:spPr>
          <a:xfrm rot="5400000">
            <a:off x="10771684" y="4605869"/>
            <a:ext cx="404121" cy="1559758"/>
          </a:xfrm>
          <a:prstGeom prst="rect">
            <a:avLst/>
          </a:prstGeom>
          <a:solidFill>
            <a:schemeClr val="tx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sp>
        <p:nvSpPr>
          <p:cNvPr id="65" name="Rectangle 64"/>
          <p:cNvSpPr/>
          <p:nvPr/>
        </p:nvSpPr>
        <p:spPr>
          <a:xfrm rot="5400000">
            <a:off x="11779828" y="5164348"/>
            <a:ext cx="404121" cy="442800"/>
          </a:xfrm>
          <a:prstGeom prst="rect">
            <a:avLst/>
          </a:prstGeom>
          <a:solidFill>
            <a:schemeClr val="accent1">
              <a:alpha val="69804"/>
            </a:schemeClr>
          </a:solidFill>
          <a:ln w="38100">
            <a:noFill/>
          </a:ln>
          <a:effectLst/>
        </p:spPr>
        <p:style>
          <a:lnRef idx="1">
            <a:schemeClr val="accent1"/>
          </a:lnRef>
          <a:fillRef idx="0">
            <a:schemeClr val="accent1"/>
          </a:fillRef>
          <a:effectRef idx="0">
            <a:schemeClr val="accent1"/>
          </a:effectRef>
          <a:fontRef idx="minor">
            <a:schemeClr val="tx1"/>
          </a:fontRef>
        </p:style>
        <p:txBody>
          <a:bodyPr tIns="182880" bIns="0" rtlCol="0" anchor="ctr"/>
          <a:lstStyle/>
          <a:p>
            <a:pPr algn="ctr" latinLnBrk="1"/>
            <a:endParaRPr lang="en-US" sz="8000" dirty="0">
              <a:solidFill>
                <a:schemeClr val="accent4"/>
              </a:solidFill>
              <a:latin typeface="Source Sans Pro" charset="0"/>
              <a:ea typeface="굴림" charset="-127"/>
            </a:endParaRPr>
          </a:p>
        </p:txBody>
      </p:sp>
      <p:pic>
        <p:nvPicPr>
          <p:cNvPr id="3" name="Picture 2"/>
          <p:cNvPicPr>
            <a:picLocks noChangeAspect="1"/>
          </p:cNvPicPr>
          <p:nvPr/>
        </p:nvPicPr>
        <p:blipFill>
          <a:blip r:embed="rId8"/>
          <a:stretch>
            <a:fillRect/>
          </a:stretch>
        </p:blipFill>
        <p:spPr>
          <a:xfrm>
            <a:off x="426637" y="599385"/>
            <a:ext cx="5564259" cy="5530029"/>
          </a:xfrm>
          <a:prstGeom prst="rect">
            <a:avLst/>
          </a:prstGeom>
        </p:spPr>
      </p:pic>
    </p:spTree>
    <p:extLst>
      <p:ext uri="{BB962C8B-B14F-4D97-AF65-F5344CB8AC3E}">
        <p14:creationId xmlns:p14="http://schemas.microsoft.com/office/powerpoint/2010/main" val="3829283160"/>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02" name="think-cell Slide" r:id="rId5" imgW="270" imgH="270" progId="TCLayout.ActiveDocument.1">
                  <p:embed/>
                </p:oleObj>
              </mc:Choice>
              <mc:Fallback>
                <p:oleObj name="think-cell Slide" r:id="rId5" imgW="270" imgH="270" progId="TCLayout.ActiveDocument.1">
                  <p:embed/>
                  <p:pic>
                    <p:nvPicPr>
                      <p:cNvPr id="14" name="Object 13"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6"/>
          <p:cNvPicPr>
            <a:picLocks noGrp="1" noChangeAspect="1"/>
          </p:cNvPicPr>
          <p:nvPr>
            <p:ph type="pic" sz="quarter" idx="10"/>
          </p:nvPr>
        </p:nvPicPr>
        <p:blipFill rotWithShape="1">
          <a:blip r:embed="rId7" cstate="print">
            <a:extLst>
              <a:ext uri="{28A0092B-C50C-407E-A947-70E740481C1C}">
                <a14:useLocalDpi xmlns:a14="http://schemas.microsoft.com/office/drawing/2010/main"/>
              </a:ext>
            </a:extLst>
          </a:blip>
          <a:srcRect l="354" t="12192" r="354" b="4034"/>
          <a:stretch/>
        </p:blipFill>
        <p:spPr/>
      </p:pic>
      <p:sp>
        <p:nvSpPr>
          <p:cNvPr id="24" name="Rectangle 23"/>
          <p:cNvSpPr/>
          <p:nvPr/>
        </p:nvSpPr>
        <p:spPr>
          <a:xfrm flipH="1">
            <a:off x="0" y="-8549"/>
            <a:ext cx="4813310" cy="686654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3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5" name="Rectangle 24"/>
          <p:cNvSpPr/>
          <p:nvPr/>
        </p:nvSpPr>
        <p:spPr>
          <a:xfrm flipH="1">
            <a:off x="405234" y="3599185"/>
            <a:ext cx="4243980" cy="67710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400" b="0" i="0" u="none" strike="noStrike" kern="1200" cap="none" spc="0" normalizeH="0" baseline="0" noProof="0" dirty="0" smtClean="0">
                <a:ln>
                  <a:noFill/>
                </a:ln>
                <a:solidFill>
                  <a:srgbClr val="FFC000"/>
                </a:solidFill>
                <a:effectLst/>
                <a:uLnTx/>
                <a:uFillTx/>
                <a:latin typeface="A Jannat LT" panose="01000000000000000000" pitchFamily="2" charset="-78"/>
                <a:ea typeface="+mn-ea"/>
                <a:cs typeface="A Jannat LT" panose="01000000000000000000" pitchFamily="2" charset="-78"/>
              </a:rPr>
              <a:t>تمهيد </a:t>
            </a:r>
            <a:endParaRPr kumimoji="0" lang="ko-KR" altLang="en-US" sz="4400" b="1" i="0" u="none" strike="noStrike" kern="1200" cap="none" spc="0" normalizeH="0" baseline="0" noProof="0" dirty="0">
              <a:ln>
                <a:noFill/>
              </a:ln>
              <a:solidFill>
                <a:srgbClr val="FFC000"/>
              </a:solidFill>
              <a:effectLst/>
              <a:uLnTx/>
              <a:uFillTx/>
              <a:latin typeface="A Jannat LT" panose="01000000000000000000" pitchFamily="2" charset="-78"/>
              <a:ea typeface="+mn-ea"/>
              <a:cs typeface="A Jannat LT" panose="01000000000000000000" pitchFamily="2" charset="-78"/>
            </a:endParaRPr>
          </a:p>
        </p:txBody>
      </p:sp>
      <p:sp>
        <p:nvSpPr>
          <p:cNvPr id="59" name="Rectangle 58"/>
          <p:cNvSpPr/>
          <p:nvPr/>
        </p:nvSpPr>
        <p:spPr>
          <a:xfrm>
            <a:off x="365794" y="326495"/>
            <a:ext cx="5258752" cy="5886943"/>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cxnSp>
        <p:nvCxnSpPr>
          <p:cNvPr id="19" name="Straight Connector 18"/>
          <p:cNvCxnSpPr/>
          <p:nvPr/>
        </p:nvCxnSpPr>
        <p:spPr>
          <a:xfrm>
            <a:off x="3553143" y="1503563"/>
            <a:ext cx="72778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566223" y="1984881"/>
            <a:ext cx="2876544" cy="2876544"/>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3" name="Oval 32"/>
          <p:cNvSpPr/>
          <p:nvPr/>
        </p:nvSpPr>
        <p:spPr>
          <a:xfrm>
            <a:off x="7521610" y="1940268"/>
            <a:ext cx="2965768" cy="2965768"/>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0" name="Oval 29"/>
          <p:cNvSpPr/>
          <p:nvPr/>
        </p:nvSpPr>
        <p:spPr>
          <a:xfrm>
            <a:off x="7396887" y="2379990"/>
            <a:ext cx="666045" cy="66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4" name="Oval 33"/>
          <p:cNvSpPr/>
          <p:nvPr/>
        </p:nvSpPr>
        <p:spPr>
          <a:xfrm>
            <a:off x="7339912" y="3203019"/>
            <a:ext cx="384884" cy="3848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5" name="Oval 34"/>
          <p:cNvSpPr/>
          <p:nvPr/>
        </p:nvSpPr>
        <p:spPr>
          <a:xfrm>
            <a:off x="7944038" y="2116156"/>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6" name="Oval 35"/>
          <p:cNvSpPr/>
          <p:nvPr/>
        </p:nvSpPr>
        <p:spPr>
          <a:xfrm>
            <a:off x="9781393" y="4242129"/>
            <a:ext cx="474373" cy="474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Oval 36"/>
          <p:cNvSpPr/>
          <p:nvPr/>
        </p:nvSpPr>
        <p:spPr>
          <a:xfrm>
            <a:off x="10169141" y="4011741"/>
            <a:ext cx="278538" cy="2785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8" name="Oval 37"/>
          <p:cNvSpPr/>
          <p:nvPr/>
        </p:nvSpPr>
        <p:spPr>
          <a:xfrm>
            <a:off x="9632542" y="2064962"/>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9" name="Oval 38"/>
          <p:cNvSpPr/>
          <p:nvPr/>
        </p:nvSpPr>
        <p:spPr>
          <a:xfrm>
            <a:off x="9958065" y="2297680"/>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0" name="Oval 39"/>
          <p:cNvSpPr/>
          <p:nvPr/>
        </p:nvSpPr>
        <p:spPr>
          <a:xfrm>
            <a:off x="8159429" y="4589036"/>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1" name="Oval 40"/>
          <p:cNvSpPr/>
          <p:nvPr/>
        </p:nvSpPr>
        <p:spPr>
          <a:xfrm>
            <a:off x="8357684" y="4512788"/>
            <a:ext cx="658099" cy="658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13"/>
          <p:cNvSpPr>
            <a:spLocks noEditPoints="1"/>
          </p:cNvSpPr>
          <p:nvPr/>
        </p:nvSpPr>
        <p:spPr bwMode="auto">
          <a:xfrm>
            <a:off x="3988167" y="5269688"/>
            <a:ext cx="687257" cy="776288"/>
          </a:xfrm>
          <a:custGeom>
            <a:avLst/>
            <a:gdLst>
              <a:gd name="T0" fmla="*/ 435 w 1487"/>
              <a:gd name="T1" fmla="*/ 1680 h 1680"/>
              <a:gd name="T2" fmla="*/ 346 w 1487"/>
              <a:gd name="T3" fmla="*/ 1283 h 1680"/>
              <a:gd name="T4" fmla="*/ 627 w 1487"/>
              <a:gd name="T5" fmla="*/ 1194 h 1680"/>
              <a:gd name="T6" fmla="*/ 654 w 1487"/>
              <a:gd name="T7" fmla="*/ 1074 h 1680"/>
              <a:gd name="T8" fmla="*/ 299 w 1487"/>
              <a:gd name="T9" fmla="*/ 672 h 1680"/>
              <a:gd name="T10" fmla="*/ 66 w 1487"/>
              <a:gd name="T11" fmla="*/ 441 h 1680"/>
              <a:gd name="T12" fmla="*/ 252 w 1487"/>
              <a:gd name="T13" fmla="*/ 0 h 1680"/>
              <a:gd name="T14" fmla="*/ 979 w 1487"/>
              <a:gd name="T15" fmla="*/ 14 h 1680"/>
              <a:gd name="T16" fmla="*/ 252 w 1487"/>
              <a:gd name="T17" fmla="*/ 28 h 1680"/>
              <a:gd name="T18" fmla="*/ 90 w 1487"/>
              <a:gd name="T19" fmla="*/ 426 h 1680"/>
              <a:gd name="T20" fmla="*/ 327 w 1487"/>
              <a:gd name="T21" fmla="*/ 668 h 1680"/>
              <a:gd name="T22" fmla="*/ 682 w 1487"/>
              <a:gd name="T23" fmla="*/ 1074 h 1680"/>
              <a:gd name="T24" fmla="*/ 627 w 1487"/>
              <a:gd name="T25" fmla="*/ 1222 h 1680"/>
              <a:gd name="T26" fmla="*/ 374 w 1487"/>
              <a:gd name="T27" fmla="*/ 1283 h 1680"/>
              <a:gd name="T28" fmla="*/ 435 w 1487"/>
              <a:gd name="T29" fmla="*/ 1652 h 1680"/>
              <a:gd name="T30" fmla="*/ 1113 w 1487"/>
              <a:gd name="T31" fmla="*/ 1591 h 1680"/>
              <a:gd name="T32" fmla="*/ 1051 w 1487"/>
              <a:gd name="T33" fmla="*/ 1222 h 1680"/>
              <a:gd name="T34" fmla="*/ 804 w 1487"/>
              <a:gd name="T35" fmla="*/ 1167 h 1680"/>
              <a:gd name="T36" fmla="*/ 845 w 1487"/>
              <a:gd name="T37" fmla="*/ 1024 h 1680"/>
              <a:gd name="T38" fmla="*/ 1005 w 1487"/>
              <a:gd name="T39" fmla="*/ 963 h 1680"/>
              <a:gd name="T40" fmla="*/ 851 w 1487"/>
              <a:gd name="T41" fmla="*/ 1051 h 1680"/>
              <a:gd name="T42" fmla="*/ 832 w 1487"/>
              <a:gd name="T43" fmla="*/ 1167 h 1680"/>
              <a:gd name="T44" fmla="*/ 1051 w 1487"/>
              <a:gd name="T45" fmla="*/ 1194 h 1680"/>
              <a:gd name="T46" fmla="*/ 1141 w 1487"/>
              <a:gd name="T47" fmla="*/ 1591 h 1680"/>
              <a:gd name="T48" fmla="*/ 1109 w 1487"/>
              <a:gd name="T49" fmla="*/ 864 h 1680"/>
              <a:gd name="T50" fmla="*/ 1097 w 1487"/>
              <a:gd name="T51" fmla="*/ 842 h 1680"/>
              <a:gd name="T52" fmla="*/ 1140 w 1487"/>
              <a:gd name="T53" fmla="*/ 793 h 1680"/>
              <a:gd name="T54" fmla="*/ 1121 w 1487"/>
              <a:gd name="T55" fmla="*/ 857 h 1680"/>
              <a:gd name="T56" fmla="*/ 1160 w 1487"/>
              <a:gd name="T57" fmla="*/ 754 h 1680"/>
              <a:gd name="T58" fmla="*/ 1146 w 1487"/>
              <a:gd name="T59" fmla="*/ 736 h 1680"/>
              <a:gd name="T60" fmla="*/ 1192 w 1487"/>
              <a:gd name="T61" fmla="*/ 618 h 1680"/>
              <a:gd name="T62" fmla="*/ 1442 w 1487"/>
              <a:gd name="T63" fmla="*/ 197 h 1680"/>
              <a:gd name="T64" fmla="*/ 1235 w 1487"/>
              <a:gd name="T65" fmla="*/ 28 h 1680"/>
              <a:gd name="T66" fmla="*/ 1235 w 1487"/>
              <a:gd name="T67" fmla="*/ 0 h 1680"/>
              <a:gd name="T68" fmla="*/ 1469 w 1487"/>
              <a:gd name="T69" fmla="*/ 190 h 1680"/>
              <a:gd name="T70" fmla="*/ 1207 w 1487"/>
              <a:gd name="T71" fmla="*/ 642 h 1680"/>
              <a:gd name="T72" fmla="*/ 1173 w 1487"/>
              <a:gd name="T73" fmla="*/ 744 h 1680"/>
              <a:gd name="T74" fmla="*/ 285 w 1487"/>
              <a:gd name="T75" fmla="*/ 450 h 1680"/>
              <a:gd name="T76" fmla="*/ 163 w 1487"/>
              <a:gd name="T77" fmla="*/ 227 h 1680"/>
              <a:gd name="T78" fmla="*/ 252 w 1487"/>
              <a:gd name="T79" fmla="*/ 150 h 1680"/>
              <a:gd name="T80" fmla="*/ 323 w 1487"/>
              <a:gd name="T81" fmla="*/ 412 h 1680"/>
              <a:gd name="T82" fmla="*/ 285 w 1487"/>
              <a:gd name="T83" fmla="*/ 450 h 1680"/>
              <a:gd name="T84" fmla="*/ 278 w 1487"/>
              <a:gd name="T85" fmla="*/ 419 h 1680"/>
              <a:gd name="T86" fmla="*/ 295 w 1487"/>
              <a:gd name="T87" fmla="*/ 412 h 1680"/>
              <a:gd name="T88" fmla="*/ 252 w 1487"/>
              <a:gd name="T89" fmla="*/ 178 h 1680"/>
              <a:gd name="T90" fmla="*/ 1202 w 1487"/>
              <a:gd name="T91" fmla="*/ 449 h 1680"/>
              <a:gd name="T92" fmla="*/ 1164 w 1487"/>
              <a:gd name="T93" fmla="*/ 411 h 1680"/>
              <a:gd name="T94" fmla="*/ 1235 w 1487"/>
              <a:gd name="T95" fmla="*/ 150 h 1680"/>
              <a:gd name="T96" fmla="*/ 1228 w 1487"/>
              <a:gd name="T97" fmla="*/ 439 h 1680"/>
              <a:gd name="T98" fmla="*/ 1192 w 1487"/>
              <a:gd name="T99" fmla="*/ 178 h 1680"/>
              <a:gd name="T100" fmla="*/ 1198 w 1487"/>
              <a:gd name="T101" fmla="*/ 420 h 1680"/>
              <a:gd name="T102" fmla="*/ 1296 w 1487"/>
              <a:gd name="T103" fmla="*/ 234 h 1680"/>
              <a:gd name="T104" fmla="*/ 1192 w 1487"/>
              <a:gd name="T105" fmla="*/ 178 h 1680"/>
              <a:gd name="T106" fmla="*/ 1055 w 1487"/>
              <a:gd name="T107" fmla="*/ 28 h 1680"/>
              <a:gd name="T108" fmla="*/ 1055 w 1487"/>
              <a:gd name="T109" fmla="*/ 0 h 1680"/>
              <a:gd name="T110" fmla="*/ 1179 w 1487"/>
              <a:gd name="T111" fmla="*/ 14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7" h="1680">
                <a:moveTo>
                  <a:pt x="1051" y="1680"/>
                </a:moveTo>
                <a:cubicBezTo>
                  <a:pt x="435" y="1680"/>
                  <a:pt x="435" y="1680"/>
                  <a:pt x="435" y="1680"/>
                </a:cubicBezTo>
                <a:cubicBezTo>
                  <a:pt x="386" y="1680"/>
                  <a:pt x="346" y="1640"/>
                  <a:pt x="346" y="1591"/>
                </a:cubicBezTo>
                <a:cubicBezTo>
                  <a:pt x="346" y="1283"/>
                  <a:pt x="346" y="1283"/>
                  <a:pt x="346" y="1283"/>
                </a:cubicBezTo>
                <a:cubicBezTo>
                  <a:pt x="346" y="1234"/>
                  <a:pt x="386" y="1194"/>
                  <a:pt x="435" y="1194"/>
                </a:cubicBezTo>
                <a:cubicBezTo>
                  <a:pt x="627" y="1194"/>
                  <a:pt x="627" y="1194"/>
                  <a:pt x="627" y="1194"/>
                </a:cubicBezTo>
                <a:cubicBezTo>
                  <a:pt x="642" y="1194"/>
                  <a:pt x="654" y="1182"/>
                  <a:pt x="654" y="1167"/>
                </a:cubicBezTo>
                <a:cubicBezTo>
                  <a:pt x="654" y="1074"/>
                  <a:pt x="654" y="1074"/>
                  <a:pt x="654" y="1074"/>
                </a:cubicBezTo>
                <a:cubicBezTo>
                  <a:pt x="654" y="1063"/>
                  <a:pt x="647" y="1053"/>
                  <a:pt x="635" y="1051"/>
                </a:cubicBezTo>
                <a:cubicBezTo>
                  <a:pt x="457" y="1006"/>
                  <a:pt x="322" y="854"/>
                  <a:pt x="299" y="672"/>
                </a:cubicBezTo>
                <a:cubicBezTo>
                  <a:pt x="298" y="660"/>
                  <a:pt x="291" y="649"/>
                  <a:pt x="280" y="643"/>
                </a:cubicBezTo>
                <a:cubicBezTo>
                  <a:pt x="184" y="582"/>
                  <a:pt x="111" y="514"/>
                  <a:pt x="66" y="441"/>
                </a:cubicBezTo>
                <a:cubicBezTo>
                  <a:pt x="0" y="336"/>
                  <a:pt x="4" y="247"/>
                  <a:pt x="18" y="190"/>
                </a:cubicBezTo>
                <a:cubicBezTo>
                  <a:pt x="47" y="78"/>
                  <a:pt x="143" y="0"/>
                  <a:pt x="252" y="0"/>
                </a:cubicBezTo>
                <a:cubicBezTo>
                  <a:pt x="965" y="0"/>
                  <a:pt x="965" y="0"/>
                  <a:pt x="965" y="0"/>
                </a:cubicBezTo>
                <a:cubicBezTo>
                  <a:pt x="973" y="0"/>
                  <a:pt x="979" y="6"/>
                  <a:pt x="979" y="14"/>
                </a:cubicBezTo>
                <a:cubicBezTo>
                  <a:pt x="979" y="22"/>
                  <a:pt x="973" y="28"/>
                  <a:pt x="965" y="28"/>
                </a:cubicBezTo>
                <a:cubicBezTo>
                  <a:pt x="252" y="28"/>
                  <a:pt x="252" y="28"/>
                  <a:pt x="252" y="28"/>
                </a:cubicBezTo>
                <a:cubicBezTo>
                  <a:pt x="156" y="28"/>
                  <a:pt x="71" y="98"/>
                  <a:pt x="45" y="197"/>
                </a:cubicBezTo>
                <a:cubicBezTo>
                  <a:pt x="32" y="248"/>
                  <a:pt x="29" y="330"/>
                  <a:pt x="90" y="426"/>
                </a:cubicBezTo>
                <a:cubicBezTo>
                  <a:pt x="133" y="495"/>
                  <a:pt x="202" y="560"/>
                  <a:pt x="295" y="619"/>
                </a:cubicBezTo>
                <a:cubicBezTo>
                  <a:pt x="313" y="630"/>
                  <a:pt x="324" y="648"/>
                  <a:pt x="327" y="668"/>
                </a:cubicBezTo>
                <a:cubicBezTo>
                  <a:pt x="348" y="839"/>
                  <a:pt x="475" y="982"/>
                  <a:pt x="642" y="1023"/>
                </a:cubicBezTo>
                <a:cubicBezTo>
                  <a:pt x="666" y="1029"/>
                  <a:pt x="682" y="1050"/>
                  <a:pt x="682" y="1074"/>
                </a:cubicBezTo>
                <a:cubicBezTo>
                  <a:pt x="682" y="1167"/>
                  <a:pt x="682" y="1167"/>
                  <a:pt x="682" y="1167"/>
                </a:cubicBezTo>
                <a:cubicBezTo>
                  <a:pt x="682" y="1197"/>
                  <a:pt x="658" y="1222"/>
                  <a:pt x="627" y="1222"/>
                </a:cubicBezTo>
                <a:cubicBezTo>
                  <a:pt x="435" y="1222"/>
                  <a:pt x="435" y="1222"/>
                  <a:pt x="435" y="1222"/>
                </a:cubicBezTo>
                <a:cubicBezTo>
                  <a:pt x="402" y="1222"/>
                  <a:pt x="374" y="1249"/>
                  <a:pt x="374" y="1283"/>
                </a:cubicBezTo>
                <a:cubicBezTo>
                  <a:pt x="374" y="1591"/>
                  <a:pt x="374" y="1591"/>
                  <a:pt x="374" y="1591"/>
                </a:cubicBezTo>
                <a:cubicBezTo>
                  <a:pt x="374" y="1625"/>
                  <a:pt x="402" y="1652"/>
                  <a:pt x="435" y="1652"/>
                </a:cubicBezTo>
                <a:cubicBezTo>
                  <a:pt x="1051" y="1652"/>
                  <a:pt x="1051" y="1652"/>
                  <a:pt x="1051" y="1652"/>
                </a:cubicBezTo>
                <a:cubicBezTo>
                  <a:pt x="1085" y="1652"/>
                  <a:pt x="1113" y="1625"/>
                  <a:pt x="1113" y="1591"/>
                </a:cubicBezTo>
                <a:cubicBezTo>
                  <a:pt x="1113" y="1283"/>
                  <a:pt x="1113" y="1283"/>
                  <a:pt x="1113" y="1283"/>
                </a:cubicBezTo>
                <a:cubicBezTo>
                  <a:pt x="1113" y="1249"/>
                  <a:pt x="1085" y="1222"/>
                  <a:pt x="1051" y="1222"/>
                </a:cubicBezTo>
                <a:cubicBezTo>
                  <a:pt x="860" y="1222"/>
                  <a:pt x="860" y="1222"/>
                  <a:pt x="860" y="1222"/>
                </a:cubicBezTo>
                <a:cubicBezTo>
                  <a:pt x="829" y="1222"/>
                  <a:pt x="804" y="1197"/>
                  <a:pt x="804" y="1167"/>
                </a:cubicBezTo>
                <a:cubicBezTo>
                  <a:pt x="804" y="1075"/>
                  <a:pt x="804" y="1075"/>
                  <a:pt x="804" y="1075"/>
                </a:cubicBezTo>
                <a:cubicBezTo>
                  <a:pt x="804" y="1050"/>
                  <a:pt x="821" y="1029"/>
                  <a:pt x="845" y="1024"/>
                </a:cubicBezTo>
                <a:cubicBezTo>
                  <a:pt x="895" y="1011"/>
                  <a:pt x="942" y="990"/>
                  <a:pt x="985" y="960"/>
                </a:cubicBezTo>
                <a:cubicBezTo>
                  <a:pt x="991" y="955"/>
                  <a:pt x="1000" y="957"/>
                  <a:pt x="1005" y="963"/>
                </a:cubicBezTo>
                <a:cubicBezTo>
                  <a:pt x="1009" y="969"/>
                  <a:pt x="1007" y="978"/>
                  <a:pt x="1001" y="982"/>
                </a:cubicBezTo>
                <a:cubicBezTo>
                  <a:pt x="956" y="1014"/>
                  <a:pt x="905" y="1037"/>
                  <a:pt x="851" y="1051"/>
                </a:cubicBezTo>
                <a:cubicBezTo>
                  <a:pt x="840" y="1054"/>
                  <a:pt x="832" y="1063"/>
                  <a:pt x="832" y="1075"/>
                </a:cubicBezTo>
                <a:cubicBezTo>
                  <a:pt x="832" y="1167"/>
                  <a:pt x="832" y="1167"/>
                  <a:pt x="832" y="1167"/>
                </a:cubicBezTo>
                <a:cubicBezTo>
                  <a:pt x="832" y="1182"/>
                  <a:pt x="845" y="1194"/>
                  <a:pt x="860" y="1194"/>
                </a:cubicBezTo>
                <a:cubicBezTo>
                  <a:pt x="1051" y="1194"/>
                  <a:pt x="1051" y="1194"/>
                  <a:pt x="1051" y="1194"/>
                </a:cubicBezTo>
                <a:cubicBezTo>
                  <a:pt x="1101" y="1194"/>
                  <a:pt x="1141" y="1234"/>
                  <a:pt x="1141" y="1283"/>
                </a:cubicBezTo>
                <a:cubicBezTo>
                  <a:pt x="1141" y="1591"/>
                  <a:pt x="1141" y="1591"/>
                  <a:pt x="1141" y="1591"/>
                </a:cubicBezTo>
                <a:cubicBezTo>
                  <a:pt x="1141" y="1640"/>
                  <a:pt x="1101" y="1680"/>
                  <a:pt x="1051" y="1680"/>
                </a:cubicBezTo>
                <a:close/>
                <a:moveTo>
                  <a:pt x="1109" y="864"/>
                </a:moveTo>
                <a:cubicBezTo>
                  <a:pt x="1107" y="864"/>
                  <a:pt x="1104" y="863"/>
                  <a:pt x="1102" y="862"/>
                </a:cubicBezTo>
                <a:cubicBezTo>
                  <a:pt x="1095" y="858"/>
                  <a:pt x="1093" y="849"/>
                  <a:pt x="1097" y="842"/>
                </a:cubicBezTo>
                <a:cubicBezTo>
                  <a:pt x="1106" y="828"/>
                  <a:pt x="1115" y="814"/>
                  <a:pt x="1122" y="799"/>
                </a:cubicBezTo>
                <a:cubicBezTo>
                  <a:pt x="1125" y="792"/>
                  <a:pt x="1134" y="789"/>
                  <a:pt x="1140" y="793"/>
                </a:cubicBezTo>
                <a:cubicBezTo>
                  <a:pt x="1147" y="796"/>
                  <a:pt x="1150" y="804"/>
                  <a:pt x="1147" y="811"/>
                </a:cubicBezTo>
                <a:cubicBezTo>
                  <a:pt x="1139" y="827"/>
                  <a:pt x="1130" y="843"/>
                  <a:pt x="1121" y="857"/>
                </a:cubicBezTo>
                <a:cubicBezTo>
                  <a:pt x="1118" y="862"/>
                  <a:pt x="1114" y="864"/>
                  <a:pt x="1109" y="864"/>
                </a:cubicBezTo>
                <a:close/>
                <a:moveTo>
                  <a:pt x="1160" y="754"/>
                </a:moveTo>
                <a:cubicBezTo>
                  <a:pt x="1159" y="754"/>
                  <a:pt x="1157" y="754"/>
                  <a:pt x="1156" y="753"/>
                </a:cubicBezTo>
                <a:cubicBezTo>
                  <a:pt x="1148" y="751"/>
                  <a:pt x="1144" y="743"/>
                  <a:pt x="1146" y="736"/>
                </a:cubicBezTo>
                <a:cubicBezTo>
                  <a:pt x="1153" y="714"/>
                  <a:pt x="1158" y="691"/>
                  <a:pt x="1161" y="668"/>
                </a:cubicBezTo>
                <a:cubicBezTo>
                  <a:pt x="1163" y="647"/>
                  <a:pt x="1175" y="629"/>
                  <a:pt x="1192" y="618"/>
                </a:cubicBezTo>
                <a:cubicBezTo>
                  <a:pt x="1285" y="560"/>
                  <a:pt x="1354" y="495"/>
                  <a:pt x="1397" y="426"/>
                </a:cubicBezTo>
                <a:cubicBezTo>
                  <a:pt x="1458" y="330"/>
                  <a:pt x="1455" y="248"/>
                  <a:pt x="1442" y="197"/>
                </a:cubicBezTo>
                <a:cubicBezTo>
                  <a:pt x="1421" y="118"/>
                  <a:pt x="1362" y="55"/>
                  <a:pt x="1287" y="35"/>
                </a:cubicBezTo>
                <a:cubicBezTo>
                  <a:pt x="1270" y="30"/>
                  <a:pt x="1252" y="28"/>
                  <a:pt x="1235" y="28"/>
                </a:cubicBezTo>
                <a:cubicBezTo>
                  <a:pt x="1227" y="28"/>
                  <a:pt x="1221" y="22"/>
                  <a:pt x="1221" y="14"/>
                </a:cubicBezTo>
                <a:cubicBezTo>
                  <a:pt x="1221" y="6"/>
                  <a:pt x="1227" y="0"/>
                  <a:pt x="1235" y="0"/>
                </a:cubicBezTo>
                <a:cubicBezTo>
                  <a:pt x="1255" y="0"/>
                  <a:pt x="1275" y="3"/>
                  <a:pt x="1294" y="8"/>
                </a:cubicBezTo>
                <a:cubicBezTo>
                  <a:pt x="1379" y="31"/>
                  <a:pt x="1446" y="101"/>
                  <a:pt x="1469" y="190"/>
                </a:cubicBezTo>
                <a:cubicBezTo>
                  <a:pt x="1483" y="247"/>
                  <a:pt x="1487" y="336"/>
                  <a:pt x="1421" y="441"/>
                </a:cubicBezTo>
                <a:cubicBezTo>
                  <a:pt x="1375" y="514"/>
                  <a:pt x="1303" y="581"/>
                  <a:pt x="1207" y="642"/>
                </a:cubicBezTo>
                <a:cubicBezTo>
                  <a:pt x="1197" y="649"/>
                  <a:pt x="1190" y="659"/>
                  <a:pt x="1188" y="671"/>
                </a:cubicBezTo>
                <a:cubicBezTo>
                  <a:pt x="1185" y="696"/>
                  <a:pt x="1180" y="720"/>
                  <a:pt x="1173" y="744"/>
                </a:cubicBezTo>
                <a:cubicBezTo>
                  <a:pt x="1171" y="750"/>
                  <a:pt x="1166" y="754"/>
                  <a:pt x="1160" y="754"/>
                </a:cubicBezTo>
                <a:close/>
                <a:moveTo>
                  <a:pt x="285" y="450"/>
                </a:moveTo>
                <a:cubicBezTo>
                  <a:pt x="276" y="450"/>
                  <a:pt x="267" y="446"/>
                  <a:pt x="259" y="439"/>
                </a:cubicBezTo>
                <a:cubicBezTo>
                  <a:pt x="182" y="368"/>
                  <a:pt x="147" y="291"/>
                  <a:pt x="163" y="227"/>
                </a:cubicBezTo>
                <a:cubicBezTo>
                  <a:pt x="163" y="227"/>
                  <a:pt x="163" y="227"/>
                  <a:pt x="163" y="227"/>
                </a:cubicBezTo>
                <a:cubicBezTo>
                  <a:pt x="176" y="177"/>
                  <a:pt x="218" y="150"/>
                  <a:pt x="252" y="150"/>
                </a:cubicBezTo>
                <a:cubicBezTo>
                  <a:pt x="323" y="150"/>
                  <a:pt x="323" y="150"/>
                  <a:pt x="323" y="150"/>
                </a:cubicBezTo>
                <a:cubicBezTo>
                  <a:pt x="323" y="412"/>
                  <a:pt x="323" y="412"/>
                  <a:pt x="323" y="412"/>
                </a:cubicBezTo>
                <a:cubicBezTo>
                  <a:pt x="323" y="427"/>
                  <a:pt x="315" y="440"/>
                  <a:pt x="301" y="446"/>
                </a:cubicBezTo>
                <a:cubicBezTo>
                  <a:pt x="296" y="449"/>
                  <a:pt x="290" y="450"/>
                  <a:pt x="285" y="450"/>
                </a:cubicBezTo>
                <a:close/>
                <a:moveTo>
                  <a:pt x="191" y="234"/>
                </a:moveTo>
                <a:cubicBezTo>
                  <a:pt x="177" y="287"/>
                  <a:pt x="209" y="355"/>
                  <a:pt x="278" y="419"/>
                </a:cubicBezTo>
                <a:cubicBezTo>
                  <a:pt x="283" y="423"/>
                  <a:pt x="288" y="421"/>
                  <a:pt x="289" y="421"/>
                </a:cubicBezTo>
                <a:cubicBezTo>
                  <a:pt x="291" y="420"/>
                  <a:pt x="295" y="417"/>
                  <a:pt x="295" y="412"/>
                </a:cubicBezTo>
                <a:cubicBezTo>
                  <a:pt x="295" y="178"/>
                  <a:pt x="295" y="178"/>
                  <a:pt x="295" y="178"/>
                </a:cubicBezTo>
                <a:cubicBezTo>
                  <a:pt x="252" y="178"/>
                  <a:pt x="252" y="178"/>
                  <a:pt x="252" y="178"/>
                </a:cubicBezTo>
                <a:cubicBezTo>
                  <a:pt x="229" y="178"/>
                  <a:pt x="200" y="197"/>
                  <a:pt x="191" y="234"/>
                </a:cubicBezTo>
                <a:close/>
                <a:moveTo>
                  <a:pt x="1202" y="449"/>
                </a:moveTo>
                <a:cubicBezTo>
                  <a:pt x="1197" y="449"/>
                  <a:pt x="1192" y="448"/>
                  <a:pt x="1187" y="446"/>
                </a:cubicBezTo>
                <a:cubicBezTo>
                  <a:pt x="1173" y="440"/>
                  <a:pt x="1164" y="427"/>
                  <a:pt x="1164" y="411"/>
                </a:cubicBezTo>
                <a:cubicBezTo>
                  <a:pt x="1164" y="150"/>
                  <a:pt x="1164" y="150"/>
                  <a:pt x="1164" y="150"/>
                </a:cubicBezTo>
                <a:cubicBezTo>
                  <a:pt x="1235" y="150"/>
                  <a:pt x="1235" y="150"/>
                  <a:pt x="1235" y="150"/>
                </a:cubicBezTo>
                <a:cubicBezTo>
                  <a:pt x="1269" y="150"/>
                  <a:pt x="1310" y="177"/>
                  <a:pt x="1323" y="227"/>
                </a:cubicBezTo>
                <a:cubicBezTo>
                  <a:pt x="1339" y="291"/>
                  <a:pt x="1305" y="368"/>
                  <a:pt x="1228" y="439"/>
                </a:cubicBezTo>
                <a:cubicBezTo>
                  <a:pt x="1221" y="446"/>
                  <a:pt x="1211" y="449"/>
                  <a:pt x="1202" y="449"/>
                </a:cubicBezTo>
                <a:close/>
                <a:moveTo>
                  <a:pt x="1192" y="178"/>
                </a:moveTo>
                <a:cubicBezTo>
                  <a:pt x="1192" y="411"/>
                  <a:pt x="1192" y="411"/>
                  <a:pt x="1192" y="411"/>
                </a:cubicBezTo>
                <a:cubicBezTo>
                  <a:pt x="1192" y="417"/>
                  <a:pt x="1196" y="420"/>
                  <a:pt x="1198" y="420"/>
                </a:cubicBezTo>
                <a:cubicBezTo>
                  <a:pt x="1199" y="421"/>
                  <a:pt x="1204" y="423"/>
                  <a:pt x="1209" y="418"/>
                </a:cubicBezTo>
                <a:cubicBezTo>
                  <a:pt x="1278" y="354"/>
                  <a:pt x="1310" y="287"/>
                  <a:pt x="1296" y="234"/>
                </a:cubicBezTo>
                <a:cubicBezTo>
                  <a:pt x="1287" y="197"/>
                  <a:pt x="1258" y="178"/>
                  <a:pt x="1235" y="178"/>
                </a:cubicBezTo>
                <a:lnTo>
                  <a:pt x="1192" y="178"/>
                </a:lnTo>
                <a:close/>
                <a:moveTo>
                  <a:pt x="1165" y="28"/>
                </a:moveTo>
                <a:cubicBezTo>
                  <a:pt x="1055" y="28"/>
                  <a:pt x="1055" y="28"/>
                  <a:pt x="1055" y="28"/>
                </a:cubicBezTo>
                <a:cubicBezTo>
                  <a:pt x="1047" y="28"/>
                  <a:pt x="1041" y="22"/>
                  <a:pt x="1041" y="14"/>
                </a:cubicBezTo>
                <a:cubicBezTo>
                  <a:pt x="1041" y="6"/>
                  <a:pt x="1047" y="0"/>
                  <a:pt x="1055" y="0"/>
                </a:cubicBezTo>
                <a:cubicBezTo>
                  <a:pt x="1165" y="0"/>
                  <a:pt x="1165" y="0"/>
                  <a:pt x="1165" y="0"/>
                </a:cubicBezTo>
                <a:cubicBezTo>
                  <a:pt x="1173" y="0"/>
                  <a:pt x="1179" y="6"/>
                  <a:pt x="1179" y="14"/>
                </a:cubicBezTo>
                <a:cubicBezTo>
                  <a:pt x="1179" y="22"/>
                  <a:pt x="1173" y="28"/>
                  <a:pt x="1165" y="2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Source Sans Pro"/>
              <a:ea typeface="+mn-ea"/>
              <a:cs typeface="+mn-cs"/>
            </a:endParaRPr>
          </a:p>
        </p:txBody>
      </p:sp>
      <p:sp>
        <p:nvSpPr>
          <p:cNvPr id="44" name="Rectangle 43"/>
          <p:cNvSpPr/>
          <p:nvPr/>
        </p:nvSpPr>
        <p:spPr>
          <a:xfrm flipH="1">
            <a:off x="7183351" y="978221"/>
            <a:ext cx="3639463" cy="4110228"/>
          </a:xfrm>
          <a:prstGeom prst="rect">
            <a:avLst/>
          </a:prstGeom>
        </p:spPr>
        <p:txBody>
          <a:bodyPr wrap="square" lIns="0" tIns="0" rIns="0" bIns="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19900" b="1" kern="0" cap="all" dirty="0" smtClean="0">
                <a:solidFill>
                  <a:prstClr val="white">
                    <a:alpha val="50000"/>
                  </a:prstClr>
                </a:solidFill>
                <a:latin typeface="Source Sans Pro Black" charset="0"/>
                <a:ea typeface="Source Sans Pro Black" charset="0"/>
                <a:cs typeface="Source Sans Pro Black" charset="0"/>
              </a:rPr>
              <a:t>3</a:t>
            </a:r>
            <a:endParaRPr kumimoji="0" lang="lt-LT" sz="19900" b="1" i="0" u="none" strike="noStrike" kern="0" cap="all" spc="0" normalizeH="0" baseline="0" noProof="0" dirty="0">
              <a:ln>
                <a:noFill/>
              </a:ln>
              <a:solidFill>
                <a:prstClr val="white">
                  <a:alpha val="50000"/>
                </a:prstClr>
              </a:solidFill>
              <a:effectLst/>
              <a:uLnTx/>
              <a:uFillTx/>
              <a:latin typeface="Source Sans Pro Black" charset="0"/>
              <a:ea typeface="Source Sans Pro Black" charset="0"/>
              <a:cs typeface="Source Sans Pro Black" charset="0"/>
            </a:endParaRPr>
          </a:p>
        </p:txBody>
      </p:sp>
    </p:spTree>
    <p:extLst>
      <p:ext uri="{BB962C8B-B14F-4D97-AF65-F5344CB8AC3E}">
        <p14:creationId xmlns:p14="http://schemas.microsoft.com/office/powerpoint/2010/main" val="3089556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26"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xfrm flipH="1">
            <a:off x="11578370" y="6381088"/>
            <a:ext cx="358840" cy="215444"/>
          </a:xfrm>
          <a:prstGeom prst="rect">
            <a:avLst/>
          </a:prstGeom>
        </p:spPr>
        <p:txBody>
          <a:bodyPr/>
          <a:lstStyle/>
          <a:p>
            <a:fld id="{9EE92F51-9D7A-4895-B642-F19EBC2F5403}" type="slidenum">
              <a:rPr lang="en-US" smtClean="0"/>
              <a:pPr/>
              <a:t>7</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8454452" y="358946"/>
            <a:ext cx="3582650" cy="5458529"/>
          </a:xfrm>
          <a:prstGeom prst="rect">
            <a:avLst/>
          </a:prstGeom>
        </p:spPr>
        <p:txBody>
          <a:bodyPr lIns="0" tIns="0" rIns="0" bIns="0">
            <a:normAutofit fontScale="92500" lnSpcReduction="10000"/>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FFC000"/>
                </a:solidFill>
                <a:latin typeface="A Jannat LT" panose="01000000000000000000" pitchFamily="2" charset="-78"/>
                <a:cs typeface="A Jannat LT" panose="01000000000000000000" pitchFamily="2" charset="-78"/>
              </a:rPr>
              <a:t>من خلال ..</a:t>
            </a:r>
          </a:p>
          <a:p>
            <a:pPr algn="r" rtl="1"/>
            <a:r>
              <a:rPr lang="ar-SA" altLang="ko-KR" sz="2400" dirty="0" smtClean="0">
                <a:solidFill>
                  <a:srgbClr val="C00000"/>
                </a:solidFill>
                <a:latin typeface="A Jannat LT" panose="01000000000000000000" pitchFamily="2" charset="-78"/>
                <a:cs typeface="A Jannat LT" panose="01000000000000000000" pitchFamily="2" charset="-78"/>
              </a:rPr>
              <a:t>استراتيجية قراءة الصورة – الحوار والمناقشة </a:t>
            </a:r>
          </a:p>
          <a:p>
            <a:pPr algn="r" rtl="1"/>
            <a:endParaRPr lang="ar-SA" altLang="ko-KR" sz="3200" dirty="0">
              <a:solidFill>
                <a:srgbClr val="FFC000"/>
              </a:solidFill>
              <a:latin typeface="A Jannat LT" panose="01000000000000000000" pitchFamily="2" charset="-78"/>
              <a:cs typeface="A Jannat LT" panose="01000000000000000000" pitchFamily="2" charset="-78"/>
            </a:endParaRPr>
          </a:p>
          <a:p>
            <a:pPr marL="457200" indent="-457200" algn="r" rtl="1">
              <a:buFont typeface="Arial" panose="020B0604020202020204" pitchFamily="34" charset="0"/>
              <a:buChar char="•"/>
            </a:pPr>
            <a:r>
              <a:rPr lang="ar-SA" altLang="ko-KR" sz="3000" dirty="0" smtClean="0">
                <a:solidFill>
                  <a:srgbClr val="00B050"/>
                </a:solidFill>
                <a:latin typeface="A Jannat LT" panose="01000000000000000000" pitchFamily="2" charset="-78"/>
                <a:cs typeface="A Jannat LT" panose="01000000000000000000" pitchFamily="2" charset="-78"/>
              </a:rPr>
              <a:t>ماذا تشاهدين في هذه الصورة ؟</a:t>
            </a:r>
          </a:p>
          <a:p>
            <a:pPr marL="457200" indent="-457200" algn="r" rtl="1">
              <a:buFont typeface="Arial" panose="020B0604020202020204" pitchFamily="34" charset="0"/>
              <a:buChar char="•"/>
            </a:pPr>
            <a:r>
              <a:rPr lang="ar-SA" altLang="ko-KR" sz="3000" dirty="0" smtClean="0">
                <a:solidFill>
                  <a:srgbClr val="0070C0"/>
                </a:solidFill>
                <a:latin typeface="A Jannat LT" panose="01000000000000000000" pitchFamily="2" charset="-78"/>
                <a:cs typeface="A Jannat LT" panose="01000000000000000000" pitchFamily="2" charset="-78"/>
              </a:rPr>
              <a:t>كيف تم تصميم ذلك ؟</a:t>
            </a:r>
          </a:p>
          <a:p>
            <a:pPr marL="457200" indent="-457200" algn="r" rtl="1">
              <a:buFont typeface="Arial" panose="020B0604020202020204" pitchFamily="34" charset="0"/>
              <a:buChar char="•"/>
            </a:pPr>
            <a:r>
              <a:rPr lang="ar-SA" altLang="ko-KR" sz="3000" dirty="0" smtClean="0">
                <a:solidFill>
                  <a:srgbClr val="00B050"/>
                </a:solidFill>
                <a:latin typeface="A Jannat LT" panose="01000000000000000000" pitchFamily="2" charset="-78"/>
                <a:cs typeface="A Jannat LT" panose="01000000000000000000" pitchFamily="2" charset="-78"/>
              </a:rPr>
              <a:t>مما تتكون هذه الصفحة ؟</a:t>
            </a:r>
          </a:p>
          <a:p>
            <a:pPr marL="457200" indent="-457200" algn="r" rtl="1">
              <a:buFont typeface="Arial" panose="020B0604020202020204" pitchFamily="34" charset="0"/>
              <a:buChar char="•"/>
            </a:pPr>
            <a:r>
              <a:rPr lang="ar-SA" altLang="ko-KR" sz="3000" dirty="0" smtClean="0">
                <a:solidFill>
                  <a:srgbClr val="0070C0"/>
                </a:solidFill>
                <a:latin typeface="A Jannat LT" panose="01000000000000000000" pitchFamily="2" charset="-78"/>
                <a:cs typeface="A Jannat LT" panose="01000000000000000000" pitchFamily="2" charset="-78"/>
              </a:rPr>
              <a:t>هل تتذكرين كيف كتبت ؟</a:t>
            </a:r>
          </a:p>
          <a:p>
            <a:pPr marL="457200" indent="-457200" algn="r" rtl="1">
              <a:buFont typeface="Arial" panose="020B0604020202020204" pitchFamily="34" charset="0"/>
              <a:buChar char="•"/>
            </a:pPr>
            <a:r>
              <a:rPr lang="ar-SA" altLang="ko-KR" sz="3000" dirty="0" smtClean="0">
                <a:solidFill>
                  <a:srgbClr val="00B050"/>
                </a:solidFill>
                <a:latin typeface="A Jannat LT" panose="01000000000000000000" pitchFamily="2" charset="-78"/>
                <a:cs typeface="A Jannat LT" panose="01000000000000000000" pitchFamily="2" charset="-78"/>
              </a:rPr>
              <a:t>ما لشي الذي تم إضافته ولم يسبق لك دراسته ؟ </a:t>
            </a:r>
          </a:p>
          <a:p>
            <a:pPr algn="r" rtl="1"/>
            <a:endParaRPr lang="ar-SA" altLang="ko-KR" sz="3200" dirty="0" smtClean="0">
              <a:solidFill>
                <a:srgbClr val="FFC000"/>
              </a:solidFill>
              <a:latin typeface="A Jannat LT" panose="01000000000000000000" pitchFamily="2" charset="-78"/>
              <a:cs typeface="A Jannat LT" panose="01000000000000000000" pitchFamily="2" charset="-78"/>
            </a:endParaRP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a:off x="9381097" y="6318323"/>
            <a:ext cx="2499577" cy="627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pic>
        <p:nvPicPr>
          <p:cNvPr id="3" name="Picture 2"/>
          <p:cNvPicPr>
            <a:picLocks noChangeAspect="1"/>
          </p:cNvPicPr>
          <p:nvPr/>
        </p:nvPicPr>
        <p:blipFill>
          <a:blip r:embed="rId7"/>
          <a:stretch>
            <a:fillRect/>
          </a:stretch>
        </p:blipFill>
        <p:spPr>
          <a:xfrm>
            <a:off x="2198" y="172435"/>
            <a:ext cx="8053981" cy="6843219"/>
          </a:xfrm>
          <a:prstGeom prst="rect">
            <a:avLst/>
          </a:prstGeom>
        </p:spPr>
      </p:pic>
    </p:spTree>
    <p:extLst>
      <p:ext uri="{BB962C8B-B14F-4D97-AF65-F5344CB8AC3E}">
        <p14:creationId xmlns:p14="http://schemas.microsoft.com/office/powerpoint/2010/main" val="209639856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88" name="think-cell Slide" r:id="rId5" imgW="270" imgH="270" progId="TCLayout.ActiveDocument.1">
                  <p:embed/>
                </p:oleObj>
              </mc:Choice>
              <mc:Fallback>
                <p:oleObj name="think-cell Slide" r:id="rId5" imgW="270" imgH="270" progId="TCLayout.ActiveDocument.1">
                  <p:embed/>
                  <p:pic>
                    <p:nvPicPr>
                      <p:cNvPr id="14" name="Object 13"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Placeholder 6"/>
          <p:cNvPicPr>
            <a:picLocks noGrp="1" noChangeAspect="1"/>
          </p:cNvPicPr>
          <p:nvPr>
            <p:ph type="pic" sz="quarter" idx="10"/>
          </p:nvPr>
        </p:nvPicPr>
        <p:blipFill rotWithShape="1">
          <a:blip r:embed="rId7" cstate="print">
            <a:extLst>
              <a:ext uri="{28A0092B-C50C-407E-A947-70E740481C1C}">
                <a14:useLocalDpi xmlns:a14="http://schemas.microsoft.com/office/drawing/2010/main"/>
              </a:ext>
            </a:extLst>
          </a:blip>
          <a:srcRect l="354" t="12192" r="354" b="4034"/>
          <a:stretch/>
        </p:blipFill>
        <p:spPr/>
      </p:pic>
      <p:sp>
        <p:nvSpPr>
          <p:cNvPr id="24" name="Rectangle 23"/>
          <p:cNvSpPr/>
          <p:nvPr/>
        </p:nvSpPr>
        <p:spPr>
          <a:xfrm flipH="1">
            <a:off x="0" y="-8549"/>
            <a:ext cx="4813310" cy="686654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3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5" name="Rectangle 24"/>
          <p:cNvSpPr/>
          <p:nvPr/>
        </p:nvSpPr>
        <p:spPr>
          <a:xfrm flipH="1">
            <a:off x="614854" y="2922077"/>
            <a:ext cx="4034359" cy="2031325"/>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altLang="ko-KR" sz="4400" dirty="0" smtClean="0">
                <a:solidFill>
                  <a:srgbClr val="FFC000"/>
                </a:solidFill>
                <a:latin typeface="A Jannat LT" panose="01000000000000000000" pitchFamily="2" charset="-78"/>
                <a:cs typeface="A Jannat LT" panose="01000000000000000000" pitchFamily="2" charset="-78"/>
              </a:rPr>
              <a:t>مراجعة المكتسبات السابقة </a:t>
            </a:r>
            <a:endParaRPr kumimoji="0" lang="ko-KR" altLang="en-US" sz="4400" b="1" i="0" u="none" strike="noStrike" kern="1200" cap="none" spc="0" normalizeH="0" baseline="0" noProof="0" dirty="0">
              <a:ln>
                <a:noFill/>
              </a:ln>
              <a:solidFill>
                <a:srgbClr val="FFC000"/>
              </a:solidFill>
              <a:effectLst/>
              <a:uLnTx/>
              <a:uFillTx/>
              <a:latin typeface="A Jannat LT" panose="01000000000000000000" pitchFamily="2" charset="-78"/>
              <a:ea typeface="+mn-ea"/>
              <a:cs typeface="A Jannat LT" panose="01000000000000000000" pitchFamily="2" charset="-78"/>
            </a:endParaRPr>
          </a:p>
        </p:txBody>
      </p:sp>
      <p:sp>
        <p:nvSpPr>
          <p:cNvPr id="59" name="Rectangle 58"/>
          <p:cNvSpPr/>
          <p:nvPr/>
        </p:nvSpPr>
        <p:spPr>
          <a:xfrm>
            <a:off x="365794" y="326495"/>
            <a:ext cx="5258752" cy="5886943"/>
          </a:xfrm>
          <a:prstGeom prst="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cxnSp>
        <p:nvCxnSpPr>
          <p:cNvPr id="19" name="Straight Connector 18"/>
          <p:cNvCxnSpPr/>
          <p:nvPr/>
        </p:nvCxnSpPr>
        <p:spPr>
          <a:xfrm>
            <a:off x="3553143" y="1503563"/>
            <a:ext cx="72778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566223" y="1984881"/>
            <a:ext cx="2876544" cy="2876544"/>
          </a:xfrm>
          <a:prstGeom prst="ellipse">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3" name="Oval 32"/>
          <p:cNvSpPr/>
          <p:nvPr/>
        </p:nvSpPr>
        <p:spPr>
          <a:xfrm>
            <a:off x="7521610" y="1940268"/>
            <a:ext cx="2965768" cy="2965768"/>
          </a:xfrm>
          <a:prstGeom prst="ellipse">
            <a:avLst/>
          </a:prstGeom>
          <a:noFill/>
          <a:ln w="317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0" name="Oval 29"/>
          <p:cNvSpPr/>
          <p:nvPr/>
        </p:nvSpPr>
        <p:spPr>
          <a:xfrm>
            <a:off x="7396887" y="2379990"/>
            <a:ext cx="666045" cy="66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4" name="Oval 33"/>
          <p:cNvSpPr/>
          <p:nvPr/>
        </p:nvSpPr>
        <p:spPr>
          <a:xfrm>
            <a:off x="7339912" y="3203019"/>
            <a:ext cx="384884" cy="3848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5" name="Oval 34"/>
          <p:cNvSpPr/>
          <p:nvPr/>
        </p:nvSpPr>
        <p:spPr>
          <a:xfrm>
            <a:off x="7944038" y="2116156"/>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6" name="Oval 35"/>
          <p:cNvSpPr/>
          <p:nvPr/>
        </p:nvSpPr>
        <p:spPr>
          <a:xfrm>
            <a:off x="9781393" y="4242129"/>
            <a:ext cx="474373" cy="474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Oval 36"/>
          <p:cNvSpPr/>
          <p:nvPr/>
        </p:nvSpPr>
        <p:spPr>
          <a:xfrm>
            <a:off x="10169141" y="4011741"/>
            <a:ext cx="278538" cy="2785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8" name="Oval 37"/>
          <p:cNvSpPr/>
          <p:nvPr/>
        </p:nvSpPr>
        <p:spPr>
          <a:xfrm>
            <a:off x="9632542" y="2064962"/>
            <a:ext cx="297701" cy="2977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9" name="Oval 38"/>
          <p:cNvSpPr/>
          <p:nvPr/>
        </p:nvSpPr>
        <p:spPr>
          <a:xfrm>
            <a:off x="9958065" y="2297680"/>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0" name="Oval 39"/>
          <p:cNvSpPr/>
          <p:nvPr/>
        </p:nvSpPr>
        <p:spPr>
          <a:xfrm>
            <a:off x="8159429" y="4589036"/>
            <a:ext cx="164620" cy="164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1" name="Oval 40"/>
          <p:cNvSpPr/>
          <p:nvPr/>
        </p:nvSpPr>
        <p:spPr>
          <a:xfrm>
            <a:off x="8357684" y="4512788"/>
            <a:ext cx="658099" cy="658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13"/>
          <p:cNvSpPr>
            <a:spLocks noEditPoints="1"/>
          </p:cNvSpPr>
          <p:nvPr/>
        </p:nvSpPr>
        <p:spPr bwMode="auto">
          <a:xfrm>
            <a:off x="3988167" y="5269688"/>
            <a:ext cx="687257" cy="776288"/>
          </a:xfrm>
          <a:custGeom>
            <a:avLst/>
            <a:gdLst>
              <a:gd name="T0" fmla="*/ 435 w 1487"/>
              <a:gd name="T1" fmla="*/ 1680 h 1680"/>
              <a:gd name="T2" fmla="*/ 346 w 1487"/>
              <a:gd name="T3" fmla="*/ 1283 h 1680"/>
              <a:gd name="T4" fmla="*/ 627 w 1487"/>
              <a:gd name="T5" fmla="*/ 1194 h 1680"/>
              <a:gd name="T6" fmla="*/ 654 w 1487"/>
              <a:gd name="T7" fmla="*/ 1074 h 1680"/>
              <a:gd name="T8" fmla="*/ 299 w 1487"/>
              <a:gd name="T9" fmla="*/ 672 h 1680"/>
              <a:gd name="T10" fmla="*/ 66 w 1487"/>
              <a:gd name="T11" fmla="*/ 441 h 1680"/>
              <a:gd name="T12" fmla="*/ 252 w 1487"/>
              <a:gd name="T13" fmla="*/ 0 h 1680"/>
              <a:gd name="T14" fmla="*/ 979 w 1487"/>
              <a:gd name="T15" fmla="*/ 14 h 1680"/>
              <a:gd name="T16" fmla="*/ 252 w 1487"/>
              <a:gd name="T17" fmla="*/ 28 h 1680"/>
              <a:gd name="T18" fmla="*/ 90 w 1487"/>
              <a:gd name="T19" fmla="*/ 426 h 1680"/>
              <a:gd name="T20" fmla="*/ 327 w 1487"/>
              <a:gd name="T21" fmla="*/ 668 h 1680"/>
              <a:gd name="T22" fmla="*/ 682 w 1487"/>
              <a:gd name="T23" fmla="*/ 1074 h 1680"/>
              <a:gd name="T24" fmla="*/ 627 w 1487"/>
              <a:gd name="T25" fmla="*/ 1222 h 1680"/>
              <a:gd name="T26" fmla="*/ 374 w 1487"/>
              <a:gd name="T27" fmla="*/ 1283 h 1680"/>
              <a:gd name="T28" fmla="*/ 435 w 1487"/>
              <a:gd name="T29" fmla="*/ 1652 h 1680"/>
              <a:gd name="T30" fmla="*/ 1113 w 1487"/>
              <a:gd name="T31" fmla="*/ 1591 h 1680"/>
              <a:gd name="T32" fmla="*/ 1051 w 1487"/>
              <a:gd name="T33" fmla="*/ 1222 h 1680"/>
              <a:gd name="T34" fmla="*/ 804 w 1487"/>
              <a:gd name="T35" fmla="*/ 1167 h 1680"/>
              <a:gd name="T36" fmla="*/ 845 w 1487"/>
              <a:gd name="T37" fmla="*/ 1024 h 1680"/>
              <a:gd name="T38" fmla="*/ 1005 w 1487"/>
              <a:gd name="T39" fmla="*/ 963 h 1680"/>
              <a:gd name="T40" fmla="*/ 851 w 1487"/>
              <a:gd name="T41" fmla="*/ 1051 h 1680"/>
              <a:gd name="T42" fmla="*/ 832 w 1487"/>
              <a:gd name="T43" fmla="*/ 1167 h 1680"/>
              <a:gd name="T44" fmla="*/ 1051 w 1487"/>
              <a:gd name="T45" fmla="*/ 1194 h 1680"/>
              <a:gd name="T46" fmla="*/ 1141 w 1487"/>
              <a:gd name="T47" fmla="*/ 1591 h 1680"/>
              <a:gd name="T48" fmla="*/ 1109 w 1487"/>
              <a:gd name="T49" fmla="*/ 864 h 1680"/>
              <a:gd name="T50" fmla="*/ 1097 w 1487"/>
              <a:gd name="T51" fmla="*/ 842 h 1680"/>
              <a:gd name="T52" fmla="*/ 1140 w 1487"/>
              <a:gd name="T53" fmla="*/ 793 h 1680"/>
              <a:gd name="T54" fmla="*/ 1121 w 1487"/>
              <a:gd name="T55" fmla="*/ 857 h 1680"/>
              <a:gd name="T56" fmla="*/ 1160 w 1487"/>
              <a:gd name="T57" fmla="*/ 754 h 1680"/>
              <a:gd name="T58" fmla="*/ 1146 w 1487"/>
              <a:gd name="T59" fmla="*/ 736 h 1680"/>
              <a:gd name="T60" fmla="*/ 1192 w 1487"/>
              <a:gd name="T61" fmla="*/ 618 h 1680"/>
              <a:gd name="T62" fmla="*/ 1442 w 1487"/>
              <a:gd name="T63" fmla="*/ 197 h 1680"/>
              <a:gd name="T64" fmla="*/ 1235 w 1487"/>
              <a:gd name="T65" fmla="*/ 28 h 1680"/>
              <a:gd name="T66" fmla="*/ 1235 w 1487"/>
              <a:gd name="T67" fmla="*/ 0 h 1680"/>
              <a:gd name="T68" fmla="*/ 1469 w 1487"/>
              <a:gd name="T69" fmla="*/ 190 h 1680"/>
              <a:gd name="T70" fmla="*/ 1207 w 1487"/>
              <a:gd name="T71" fmla="*/ 642 h 1680"/>
              <a:gd name="T72" fmla="*/ 1173 w 1487"/>
              <a:gd name="T73" fmla="*/ 744 h 1680"/>
              <a:gd name="T74" fmla="*/ 285 w 1487"/>
              <a:gd name="T75" fmla="*/ 450 h 1680"/>
              <a:gd name="T76" fmla="*/ 163 w 1487"/>
              <a:gd name="T77" fmla="*/ 227 h 1680"/>
              <a:gd name="T78" fmla="*/ 252 w 1487"/>
              <a:gd name="T79" fmla="*/ 150 h 1680"/>
              <a:gd name="T80" fmla="*/ 323 w 1487"/>
              <a:gd name="T81" fmla="*/ 412 h 1680"/>
              <a:gd name="T82" fmla="*/ 285 w 1487"/>
              <a:gd name="T83" fmla="*/ 450 h 1680"/>
              <a:gd name="T84" fmla="*/ 278 w 1487"/>
              <a:gd name="T85" fmla="*/ 419 h 1680"/>
              <a:gd name="T86" fmla="*/ 295 w 1487"/>
              <a:gd name="T87" fmla="*/ 412 h 1680"/>
              <a:gd name="T88" fmla="*/ 252 w 1487"/>
              <a:gd name="T89" fmla="*/ 178 h 1680"/>
              <a:gd name="T90" fmla="*/ 1202 w 1487"/>
              <a:gd name="T91" fmla="*/ 449 h 1680"/>
              <a:gd name="T92" fmla="*/ 1164 w 1487"/>
              <a:gd name="T93" fmla="*/ 411 h 1680"/>
              <a:gd name="T94" fmla="*/ 1235 w 1487"/>
              <a:gd name="T95" fmla="*/ 150 h 1680"/>
              <a:gd name="T96" fmla="*/ 1228 w 1487"/>
              <a:gd name="T97" fmla="*/ 439 h 1680"/>
              <a:gd name="T98" fmla="*/ 1192 w 1487"/>
              <a:gd name="T99" fmla="*/ 178 h 1680"/>
              <a:gd name="T100" fmla="*/ 1198 w 1487"/>
              <a:gd name="T101" fmla="*/ 420 h 1680"/>
              <a:gd name="T102" fmla="*/ 1296 w 1487"/>
              <a:gd name="T103" fmla="*/ 234 h 1680"/>
              <a:gd name="T104" fmla="*/ 1192 w 1487"/>
              <a:gd name="T105" fmla="*/ 178 h 1680"/>
              <a:gd name="T106" fmla="*/ 1055 w 1487"/>
              <a:gd name="T107" fmla="*/ 28 h 1680"/>
              <a:gd name="T108" fmla="*/ 1055 w 1487"/>
              <a:gd name="T109" fmla="*/ 0 h 1680"/>
              <a:gd name="T110" fmla="*/ 1179 w 1487"/>
              <a:gd name="T111" fmla="*/ 14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7" h="1680">
                <a:moveTo>
                  <a:pt x="1051" y="1680"/>
                </a:moveTo>
                <a:cubicBezTo>
                  <a:pt x="435" y="1680"/>
                  <a:pt x="435" y="1680"/>
                  <a:pt x="435" y="1680"/>
                </a:cubicBezTo>
                <a:cubicBezTo>
                  <a:pt x="386" y="1680"/>
                  <a:pt x="346" y="1640"/>
                  <a:pt x="346" y="1591"/>
                </a:cubicBezTo>
                <a:cubicBezTo>
                  <a:pt x="346" y="1283"/>
                  <a:pt x="346" y="1283"/>
                  <a:pt x="346" y="1283"/>
                </a:cubicBezTo>
                <a:cubicBezTo>
                  <a:pt x="346" y="1234"/>
                  <a:pt x="386" y="1194"/>
                  <a:pt x="435" y="1194"/>
                </a:cubicBezTo>
                <a:cubicBezTo>
                  <a:pt x="627" y="1194"/>
                  <a:pt x="627" y="1194"/>
                  <a:pt x="627" y="1194"/>
                </a:cubicBezTo>
                <a:cubicBezTo>
                  <a:pt x="642" y="1194"/>
                  <a:pt x="654" y="1182"/>
                  <a:pt x="654" y="1167"/>
                </a:cubicBezTo>
                <a:cubicBezTo>
                  <a:pt x="654" y="1074"/>
                  <a:pt x="654" y="1074"/>
                  <a:pt x="654" y="1074"/>
                </a:cubicBezTo>
                <a:cubicBezTo>
                  <a:pt x="654" y="1063"/>
                  <a:pt x="647" y="1053"/>
                  <a:pt x="635" y="1051"/>
                </a:cubicBezTo>
                <a:cubicBezTo>
                  <a:pt x="457" y="1006"/>
                  <a:pt x="322" y="854"/>
                  <a:pt x="299" y="672"/>
                </a:cubicBezTo>
                <a:cubicBezTo>
                  <a:pt x="298" y="660"/>
                  <a:pt x="291" y="649"/>
                  <a:pt x="280" y="643"/>
                </a:cubicBezTo>
                <a:cubicBezTo>
                  <a:pt x="184" y="582"/>
                  <a:pt x="111" y="514"/>
                  <a:pt x="66" y="441"/>
                </a:cubicBezTo>
                <a:cubicBezTo>
                  <a:pt x="0" y="336"/>
                  <a:pt x="4" y="247"/>
                  <a:pt x="18" y="190"/>
                </a:cubicBezTo>
                <a:cubicBezTo>
                  <a:pt x="47" y="78"/>
                  <a:pt x="143" y="0"/>
                  <a:pt x="252" y="0"/>
                </a:cubicBezTo>
                <a:cubicBezTo>
                  <a:pt x="965" y="0"/>
                  <a:pt x="965" y="0"/>
                  <a:pt x="965" y="0"/>
                </a:cubicBezTo>
                <a:cubicBezTo>
                  <a:pt x="973" y="0"/>
                  <a:pt x="979" y="6"/>
                  <a:pt x="979" y="14"/>
                </a:cubicBezTo>
                <a:cubicBezTo>
                  <a:pt x="979" y="22"/>
                  <a:pt x="973" y="28"/>
                  <a:pt x="965" y="28"/>
                </a:cubicBezTo>
                <a:cubicBezTo>
                  <a:pt x="252" y="28"/>
                  <a:pt x="252" y="28"/>
                  <a:pt x="252" y="28"/>
                </a:cubicBezTo>
                <a:cubicBezTo>
                  <a:pt x="156" y="28"/>
                  <a:pt x="71" y="98"/>
                  <a:pt x="45" y="197"/>
                </a:cubicBezTo>
                <a:cubicBezTo>
                  <a:pt x="32" y="248"/>
                  <a:pt x="29" y="330"/>
                  <a:pt x="90" y="426"/>
                </a:cubicBezTo>
                <a:cubicBezTo>
                  <a:pt x="133" y="495"/>
                  <a:pt x="202" y="560"/>
                  <a:pt x="295" y="619"/>
                </a:cubicBezTo>
                <a:cubicBezTo>
                  <a:pt x="313" y="630"/>
                  <a:pt x="324" y="648"/>
                  <a:pt x="327" y="668"/>
                </a:cubicBezTo>
                <a:cubicBezTo>
                  <a:pt x="348" y="839"/>
                  <a:pt x="475" y="982"/>
                  <a:pt x="642" y="1023"/>
                </a:cubicBezTo>
                <a:cubicBezTo>
                  <a:pt x="666" y="1029"/>
                  <a:pt x="682" y="1050"/>
                  <a:pt x="682" y="1074"/>
                </a:cubicBezTo>
                <a:cubicBezTo>
                  <a:pt x="682" y="1167"/>
                  <a:pt x="682" y="1167"/>
                  <a:pt x="682" y="1167"/>
                </a:cubicBezTo>
                <a:cubicBezTo>
                  <a:pt x="682" y="1197"/>
                  <a:pt x="658" y="1222"/>
                  <a:pt x="627" y="1222"/>
                </a:cubicBezTo>
                <a:cubicBezTo>
                  <a:pt x="435" y="1222"/>
                  <a:pt x="435" y="1222"/>
                  <a:pt x="435" y="1222"/>
                </a:cubicBezTo>
                <a:cubicBezTo>
                  <a:pt x="402" y="1222"/>
                  <a:pt x="374" y="1249"/>
                  <a:pt x="374" y="1283"/>
                </a:cubicBezTo>
                <a:cubicBezTo>
                  <a:pt x="374" y="1591"/>
                  <a:pt x="374" y="1591"/>
                  <a:pt x="374" y="1591"/>
                </a:cubicBezTo>
                <a:cubicBezTo>
                  <a:pt x="374" y="1625"/>
                  <a:pt x="402" y="1652"/>
                  <a:pt x="435" y="1652"/>
                </a:cubicBezTo>
                <a:cubicBezTo>
                  <a:pt x="1051" y="1652"/>
                  <a:pt x="1051" y="1652"/>
                  <a:pt x="1051" y="1652"/>
                </a:cubicBezTo>
                <a:cubicBezTo>
                  <a:pt x="1085" y="1652"/>
                  <a:pt x="1113" y="1625"/>
                  <a:pt x="1113" y="1591"/>
                </a:cubicBezTo>
                <a:cubicBezTo>
                  <a:pt x="1113" y="1283"/>
                  <a:pt x="1113" y="1283"/>
                  <a:pt x="1113" y="1283"/>
                </a:cubicBezTo>
                <a:cubicBezTo>
                  <a:pt x="1113" y="1249"/>
                  <a:pt x="1085" y="1222"/>
                  <a:pt x="1051" y="1222"/>
                </a:cubicBezTo>
                <a:cubicBezTo>
                  <a:pt x="860" y="1222"/>
                  <a:pt x="860" y="1222"/>
                  <a:pt x="860" y="1222"/>
                </a:cubicBezTo>
                <a:cubicBezTo>
                  <a:pt x="829" y="1222"/>
                  <a:pt x="804" y="1197"/>
                  <a:pt x="804" y="1167"/>
                </a:cubicBezTo>
                <a:cubicBezTo>
                  <a:pt x="804" y="1075"/>
                  <a:pt x="804" y="1075"/>
                  <a:pt x="804" y="1075"/>
                </a:cubicBezTo>
                <a:cubicBezTo>
                  <a:pt x="804" y="1050"/>
                  <a:pt x="821" y="1029"/>
                  <a:pt x="845" y="1024"/>
                </a:cubicBezTo>
                <a:cubicBezTo>
                  <a:pt x="895" y="1011"/>
                  <a:pt x="942" y="990"/>
                  <a:pt x="985" y="960"/>
                </a:cubicBezTo>
                <a:cubicBezTo>
                  <a:pt x="991" y="955"/>
                  <a:pt x="1000" y="957"/>
                  <a:pt x="1005" y="963"/>
                </a:cubicBezTo>
                <a:cubicBezTo>
                  <a:pt x="1009" y="969"/>
                  <a:pt x="1007" y="978"/>
                  <a:pt x="1001" y="982"/>
                </a:cubicBezTo>
                <a:cubicBezTo>
                  <a:pt x="956" y="1014"/>
                  <a:pt x="905" y="1037"/>
                  <a:pt x="851" y="1051"/>
                </a:cubicBezTo>
                <a:cubicBezTo>
                  <a:pt x="840" y="1054"/>
                  <a:pt x="832" y="1063"/>
                  <a:pt x="832" y="1075"/>
                </a:cubicBezTo>
                <a:cubicBezTo>
                  <a:pt x="832" y="1167"/>
                  <a:pt x="832" y="1167"/>
                  <a:pt x="832" y="1167"/>
                </a:cubicBezTo>
                <a:cubicBezTo>
                  <a:pt x="832" y="1182"/>
                  <a:pt x="845" y="1194"/>
                  <a:pt x="860" y="1194"/>
                </a:cubicBezTo>
                <a:cubicBezTo>
                  <a:pt x="1051" y="1194"/>
                  <a:pt x="1051" y="1194"/>
                  <a:pt x="1051" y="1194"/>
                </a:cubicBezTo>
                <a:cubicBezTo>
                  <a:pt x="1101" y="1194"/>
                  <a:pt x="1141" y="1234"/>
                  <a:pt x="1141" y="1283"/>
                </a:cubicBezTo>
                <a:cubicBezTo>
                  <a:pt x="1141" y="1591"/>
                  <a:pt x="1141" y="1591"/>
                  <a:pt x="1141" y="1591"/>
                </a:cubicBezTo>
                <a:cubicBezTo>
                  <a:pt x="1141" y="1640"/>
                  <a:pt x="1101" y="1680"/>
                  <a:pt x="1051" y="1680"/>
                </a:cubicBezTo>
                <a:close/>
                <a:moveTo>
                  <a:pt x="1109" y="864"/>
                </a:moveTo>
                <a:cubicBezTo>
                  <a:pt x="1107" y="864"/>
                  <a:pt x="1104" y="863"/>
                  <a:pt x="1102" y="862"/>
                </a:cubicBezTo>
                <a:cubicBezTo>
                  <a:pt x="1095" y="858"/>
                  <a:pt x="1093" y="849"/>
                  <a:pt x="1097" y="842"/>
                </a:cubicBezTo>
                <a:cubicBezTo>
                  <a:pt x="1106" y="828"/>
                  <a:pt x="1115" y="814"/>
                  <a:pt x="1122" y="799"/>
                </a:cubicBezTo>
                <a:cubicBezTo>
                  <a:pt x="1125" y="792"/>
                  <a:pt x="1134" y="789"/>
                  <a:pt x="1140" y="793"/>
                </a:cubicBezTo>
                <a:cubicBezTo>
                  <a:pt x="1147" y="796"/>
                  <a:pt x="1150" y="804"/>
                  <a:pt x="1147" y="811"/>
                </a:cubicBezTo>
                <a:cubicBezTo>
                  <a:pt x="1139" y="827"/>
                  <a:pt x="1130" y="843"/>
                  <a:pt x="1121" y="857"/>
                </a:cubicBezTo>
                <a:cubicBezTo>
                  <a:pt x="1118" y="862"/>
                  <a:pt x="1114" y="864"/>
                  <a:pt x="1109" y="864"/>
                </a:cubicBezTo>
                <a:close/>
                <a:moveTo>
                  <a:pt x="1160" y="754"/>
                </a:moveTo>
                <a:cubicBezTo>
                  <a:pt x="1159" y="754"/>
                  <a:pt x="1157" y="754"/>
                  <a:pt x="1156" y="753"/>
                </a:cubicBezTo>
                <a:cubicBezTo>
                  <a:pt x="1148" y="751"/>
                  <a:pt x="1144" y="743"/>
                  <a:pt x="1146" y="736"/>
                </a:cubicBezTo>
                <a:cubicBezTo>
                  <a:pt x="1153" y="714"/>
                  <a:pt x="1158" y="691"/>
                  <a:pt x="1161" y="668"/>
                </a:cubicBezTo>
                <a:cubicBezTo>
                  <a:pt x="1163" y="647"/>
                  <a:pt x="1175" y="629"/>
                  <a:pt x="1192" y="618"/>
                </a:cubicBezTo>
                <a:cubicBezTo>
                  <a:pt x="1285" y="560"/>
                  <a:pt x="1354" y="495"/>
                  <a:pt x="1397" y="426"/>
                </a:cubicBezTo>
                <a:cubicBezTo>
                  <a:pt x="1458" y="330"/>
                  <a:pt x="1455" y="248"/>
                  <a:pt x="1442" y="197"/>
                </a:cubicBezTo>
                <a:cubicBezTo>
                  <a:pt x="1421" y="118"/>
                  <a:pt x="1362" y="55"/>
                  <a:pt x="1287" y="35"/>
                </a:cubicBezTo>
                <a:cubicBezTo>
                  <a:pt x="1270" y="30"/>
                  <a:pt x="1252" y="28"/>
                  <a:pt x="1235" y="28"/>
                </a:cubicBezTo>
                <a:cubicBezTo>
                  <a:pt x="1227" y="28"/>
                  <a:pt x="1221" y="22"/>
                  <a:pt x="1221" y="14"/>
                </a:cubicBezTo>
                <a:cubicBezTo>
                  <a:pt x="1221" y="6"/>
                  <a:pt x="1227" y="0"/>
                  <a:pt x="1235" y="0"/>
                </a:cubicBezTo>
                <a:cubicBezTo>
                  <a:pt x="1255" y="0"/>
                  <a:pt x="1275" y="3"/>
                  <a:pt x="1294" y="8"/>
                </a:cubicBezTo>
                <a:cubicBezTo>
                  <a:pt x="1379" y="31"/>
                  <a:pt x="1446" y="101"/>
                  <a:pt x="1469" y="190"/>
                </a:cubicBezTo>
                <a:cubicBezTo>
                  <a:pt x="1483" y="247"/>
                  <a:pt x="1487" y="336"/>
                  <a:pt x="1421" y="441"/>
                </a:cubicBezTo>
                <a:cubicBezTo>
                  <a:pt x="1375" y="514"/>
                  <a:pt x="1303" y="581"/>
                  <a:pt x="1207" y="642"/>
                </a:cubicBezTo>
                <a:cubicBezTo>
                  <a:pt x="1197" y="649"/>
                  <a:pt x="1190" y="659"/>
                  <a:pt x="1188" y="671"/>
                </a:cubicBezTo>
                <a:cubicBezTo>
                  <a:pt x="1185" y="696"/>
                  <a:pt x="1180" y="720"/>
                  <a:pt x="1173" y="744"/>
                </a:cubicBezTo>
                <a:cubicBezTo>
                  <a:pt x="1171" y="750"/>
                  <a:pt x="1166" y="754"/>
                  <a:pt x="1160" y="754"/>
                </a:cubicBezTo>
                <a:close/>
                <a:moveTo>
                  <a:pt x="285" y="450"/>
                </a:moveTo>
                <a:cubicBezTo>
                  <a:pt x="276" y="450"/>
                  <a:pt x="267" y="446"/>
                  <a:pt x="259" y="439"/>
                </a:cubicBezTo>
                <a:cubicBezTo>
                  <a:pt x="182" y="368"/>
                  <a:pt x="147" y="291"/>
                  <a:pt x="163" y="227"/>
                </a:cubicBezTo>
                <a:cubicBezTo>
                  <a:pt x="163" y="227"/>
                  <a:pt x="163" y="227"/>
                  <a:pt x="163" y="227"/>
                </a:cubicBezTo>
                <a:cubicBezTo>
                  <a:pt x="176" y="177"/>
                  <a:pt x="218" y="150"/>
                  <a:pt x="252" y="150"/>
                </a:cubicBezTo>
                <a:cubicBezTo>
                  <a:pt x="323" y="150"/>
                  <a:pt x="323" y="150"/>
                  <a:pt x="323" y="150"/>
                </a:cubicBezTo>
                <a:cubicBezTo>
                  <a:pt x="323" y="412"/>
                  <a:pt x="323" y="412"/>
                  <a:pt x="323" y="412"/>
                </a:cubicBezTo>
                <a:cubicBezTo>
                  <a:pt x="323" y="427"/>
                  <a:pt x="315" y="440"/>
                  <a:pt x="301" y="446"/>
                </a:cubicBezTo>
                <a:cubicBezTo>
                  <a:pt x="296" y="449"/>
                  <a:pt x="290" y="450"/>
                  <a:pt x="285" y="450"/>
                </a:cubicBezTo>
                <a:close/>
                <a:moveTo>
                  <a:pt x="191" y="234"/>
                </a:moveTo>
                <a:cubicBezTo>
                  <a:pt x="177" y="287"/>
                  <a:pt x="209" y="355"/>
                  <a:pt x="278" y="419"/>
                </a:cubicBezTo>
                <a:cubicBezTo>
                  <a:pt x="283" y="423"/>
                  <a:pt x="288" y="421"/>
                  <a:pt x="289" y="421"/>
                </a:cubicBezTo>
                <a:cubicBezTo>
                  <a:pt x="291" y="420"/>
                  <a:pt x="295" y="417"/>
                  <a:pt x="295" y="412"/>
                </a:cubicBezTo>
                <a:cubicBezTo>
                  <a:pt x="295" y="178"/>
                  <a:pt x="295" y="178"/>
                  <a:pt x="295" y="178"/>
                </a:cubicBezTo>
                <a:cubicBezTo>
                  <a:pt x="252" y="178"/>
                  <a:pt x="252" y="178"/>
                  <a:pt x="252" y="178"/>
                </a:cubicBezTo>
                <a:cubicBezTo>
                  <a:pt x="229" y="178"/>
                  <a:pt x="200" y="197"/>
                  <a:pt x="191" y="234"/>
                </a:cubicBezTo>
                <a:close/>
                <a:moveTo>
                  <a:pt x="1202" y="449"/>
                </a:moveTo>
                <a:cubicBezTo>
                  <a:pt x="1197" y="449"/>
                  <a:pt x="1192" y="448"/>
                  <a:pt x="1187" y="446"/>
                </a:cubicBezTo>
                <a:cubicBezTo>
                  <a:pt x="1173" y="440"/>
                  <a:pt x="1164" y="427"/>
                  <a:pt x="1164" y="411"/>
                </a:cubicBezTo>
                <a:cubicBezTo>
                  <a:pt x="1164" y="150"/>
                  <a:pt x="1164" y="150"/>
                  <a:pt x="1164" y="150"/>
                </a:cubicBezTo>
                <a:cubicBezTo>
                  <a:pt x="1235" y="150"/>
                  <a:pt x="1235" y="150"/>
                  <a:pt x="1235" y="150"/>
                </a:cubicBezTo>
                <a:cubicBezTo>
                  <a:pt x="1269" y="150"/>
                  <a:pt x="1310" y="177"/>
                  <a:pt x="1323" y="227"/>
                </a:cubicBezTo>
                <a:cubicBezTo>
                  <a:pt x="1339" y="291"/>
                  <a:pt x="1305" y="368"/>
                  <a:pt x="1228" y="439"/>
                </a:cubicBezTo>
                <a:cubicBezTo>
                  <a:pt x="1221" y="446"/>
                  <a:pt x="1211" y="449"/>
                  <a:pt x="1202" y="449"/>
                </a:cubicBezTo>
                <a:close/>
                <a:moveTo>
                  <a:pt x="1192" y="178"/>
                </a:moveTo>
                <a:cubicBezTo>
                  <a:pt x="1192" y="411"/>
                  <a:pt x="1192" y="411"/>
                  <a:pt x="1192" y="411"/>
                </a:cubicBezTo>
                <a:cubicBezTo>
                  <a:pt x="1192" y="417"/>
                  <a:pt x="1196" y="420"/>
                  <a:pt x="1198" y="420"/>
                </a:cubicBezTo>
                <a:cubicBezTo>
                  <a:pt x="1199" y="421"/>
                  <a:pt x="1204" y="423"/>
                  <a:pt x="1209" y="418"/>
                </a:cubicBezTo>
                <a:cubicBezTo>
                  <a:pt x="1278" y="354"/>
                  <a:pt x="1310" y="287"/>
                  <a:pt x="1296" y="234"/>
                </a:cubicBezTo>
                <a:cubicBezTo>
                  <a:pt x="1287" y="197"/>
                  <a:pt x="1258" y="178"/>
                  <a:pt x="1235" y="178"/>
                </a:cubicBezTo>
                <a:lnTo>
                  <a:pt x="1192" y="178"/>
                </a:lnTo>
                <a:close/>
                <a:moveTo>
                  <a:pt x="1165" y="28"/>
                </a:moveTo>
                <a:cubicBezTo>
                  <a:pt x="1055" y="28"/>
                  <a:pt x="1055" y="28"/>
                  <a:pt x="1055" y="28"/>
                </a:cubicBezTo>
                <a:cubicBezTo>
                  <a:pt x="1047" y="28"/>
                  <a:pt x="1041" y="22"/>
                  <a:pt x="1041" y="14"/>
                </a:cubicBezTo>
                <a:cubicBezTo>
                  <a:pt x="1041" y="6"/>
                  <a:pt x="1047" y="0"/>
                  <a:pt x="1055" y="0"/>
                </a:cubicBezTo>
                <a:cubicBezTo>
                  <a:pt x="1165" y="0"/>
                  <a:pt x="1165" y="0"/>
                  <a:pt x="1165" y="0"/>
                </a:cubicBezTo>
                <a:cubicBezTo>
                  <a:pt x="1173" y="0"/>
                  <a:pt x="1179" y="6"/>
                  <a:pt x="1179" y="14"/>
                </a:cubicBezTo>
                <a:cubicBezTo>
                  <a:pt x="1179" y="22"/>
                  <a:pt x="1173" y="28"/>
                  <a:pt x="1165" y="2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Source Sans Pro"/>
              <a:ea typeface="+mn-ea"/>
              <a:cs typeface="+mn-cs"/>
            </a:endParaRPr>
          </a:p>
        </p:txBody>
      </p:sp>
      <p:sp>
        <p:nvSpPr>
          <p:cNvPr id="44" name="Rectangle 43"/>
          <p:cNvSpPr/>
          <p:nvPr/>
        </p:nvSpPr>
        <p:spPr>
          <a:xfrm flipH="1">
            <a:off x="7183351" y="978221"/>
            <a:ext cx="3639463" cy="4110228"/>
          </a:xfrm>
          <a:prstGeom prst="rect">
            <a:avLst/>
          </a:prstGeom>
        </p:spPr>
        <p:txBody>
          <a:bodyPr wrap="square" lIns="0" tIns="0" rIns="0" bIns="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19900" b="1" kern="0" cap="all" dirty="0" smtClean="0">
                <a:solidFill>
                  <a:prstClr val="white">
                    <a:alpha val="50000"/>
                  </a:prstClr>
                </a:solidFill>
                <a:latin typeface="Source Sans Pro Black" charset="0"/>
                <a:ea typeface="Source Sans Pro Black" charset="0"/>
                <a:cs typeface="Source Sans Pro Black" charset="0"/>
              </a:rPr>
              <a:t>3</a:t>
            </a:r>
            <a:endParaRPr kumimoji="0" lang="lt-LT" sz="19900" b="1" i="0" u="none" strike="noStrike" kern="0" cap="all" spc="0" normalizeH="0" baseline="0" noProof="0" dirty="0">
              <a:ln>
                <a:noFill/>
              </a:ln>
              <a:solidFill>
                <a:prstClr val="white">
                  <a:alpha val="50000"/>
                </a:prstClr>
              </a:solidFill>
              <a:effectLst/>
              <a:uLnTx/>
              <a:uFillTx/>
              <a:latin typeface="Source Sans Pro Black" charset="0"/>
              <a:ea typeface="Source Sans Pro Black" charset="0"/>
              <a:cs typeface="Source Sans Pro Black" charset="0"/>
            </a:endParaRPr>
          </a:p>
        </p:txBody>
      </p:sp>
    </p:spTree>
    <p:extLst>
      <p:ext uri="{BB962C8B-B14F-4D97-AF65-F5344CB8AC3E}">
        <p14:creationId xmlns:p14="http://schemas.microsoft.com/office/powerpoint/2010/main" val="561115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12"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4"/>
          </p:nvPr>
        </p:nvSpPr>
        <p:spPr>
          <a:prstGeom prst="rect">
            <a:avLst/>
          </a:prstGeom>
        </p:spPr>
        <p:txBody>
          <a:bodyPr/>
          <a:lstStyle/>
          <a:p>
            <a:fld id="{9EE92F51-9D7A-4895-B642-F19EBC2F5403}" type="slidenum">
              <a:rPr lang="en-US" smtClean="0"/>
              <a:pPr/>
              <a:t>9</a:t>
            </a:fld>
            <a:endParaRPr lang="en-US" dirty="0"/>
          </a:p>
        </p:txBody>
      </p:sp>
      <p:sp>
        <p:nvSpPr>
          <p:cNvPr id="66" name="Content Placeholder 15">
            <a:extLst>
              <a:ext uri="{FF2B5EF4-FFF2-40B4-BE49-F238E27FC236}">
                <a16:creationId xmlns:a16="http://schemas.microsoft.com/office/drawing/2014/main" id="{17C7D2AA-5855-4FAB-9565-361243A59664}"/>
              </a:ext>
            </a:extLst>
          </p:cNvPr>
          <p:cNvSpPr txBox="1">
            <a:spLocks/>
          </p:cNvSpPr>
          <p:nvPr/>
        </p:nvSpPr>
        <p:spPr>
          <a:xfrm>
            <a:off x="8298024" y="230065"/>
            <a:ext cx="3582650" cy="1254712"/>
          </a:xfrm>
          <a:prstGeom prst="rect">
            <a:avLst/>
          </a:prstGeom>
        </p:spPr>
        <p:txBody>
          <a:bodyPr lIns="0" tIns="0" rIns="0" bIns="0">
            <a:normAutofit/>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smtClean="0">
                <a:solidFill>
                  <a:srgbClr val="FFC000"/>
                </a:solidFill>
                <a:latin typeface="A Jannat LT" panose="01000000000000000000" pitchFamily="2" charset="-78"/>
                <a:cs typeface="A Jannat LT" panose="01000000000000000000" pitchFamily="2" charset="-78"/>
              </a:rPr>
              <a:t>ما هو محرر </a:t>
            </a:r>
            <a:r>
              <a:rPr lang="en-US" altLang="ko-KR" sz="3200" dirty="0" smtClean="0">
                <a:solidFill>
                  <a:srgbClr val="FFC000"/>
                </a:solidFill>
                <a:latin typeface="A Jannat LT" panose="01000000000000000000" pitchFamily="2" charset="-78"/>
                <a:cs typeface="A Jannat LT" panose="01000000000000000000" pitchFamily="2" charset="-78"/>
              </a:rPr>
              <a:t>HTML </a:t>
            </a:r>
            <a:r>
              <a:rPr lang="ar-SA" altLang="ko-KR" sz="3200" dirty="0" smtClean="0">
                <a:solidFill>
                  <a:srgbClr val="FFC000"/>
                </a:solidFill>
                <a:latin typeface="A Jannat LT" panose="01000000000000000000" pitchFamily="2" charset="-78"/>
                <a:cs typeface="A Jannat LT" panose="01000000000000000000" pitchFamily="2" charset="-78"/>
              </a:rPr>
              <a:t> ؟ </a:t>
            </a:r>
          </a:p>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sp>
        <p:nvSpPr>
          <p:cNvPr id="76" name="Oval 75">
            <a:extLst>
              <a:ext uri="{FF2B5EF4-FFF2-40B4-BE49-F238E27FC236}">
                <a16:creationId xmlns:a16="http://schemas.microsoft.com/office/drawing/2014/main" id="{7224A7F1-7EC7-4B16-B3FA-7D0A5FD3A2D5}"/>
              </a:ext>
            </a:extLst>
          </p:cNvPr>
          <p:cNvSpPr/>
          <p:nvPr/>
        </p:nvSpPr>
        <p:spPr>
          <a:xfrm flipH="1">
            <a:off x="4363687" y="1278480"/>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E5BC24-23F8-46AC-8300-D4EC4D70DE63}"/>
              </a:ext>
            </a:extLst>
          </p:cNvPr>
          <p:cNvSpPr/>
          <p:nvPr/>
        </p:nvSpPr>
        <p:spPr>
          <a:xfrm flipH="1">
            <a:off x="2947341"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FC734-7B2C-4DBF-A49C-9D4A0AD5D967}"/>
              </a:ext>
            </a:extLst>
          </p:cNvPr>
          <p:cNvSpPr/>
          <p:nvPr/>
        </p:nvSpPr>
        <p:spPr>
          <a:xfrm flipH="1">
            <a:off x="957776" y="1822449"/>
            <a:ext cx="718402" cy="715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560F69-CA01-4BA0-A461-FB3A55271037}"/>
              </a:ext>
            </a:extLst>
          </p:cNvPr>
          <p:cNvSpPr/>
          <p:nvPr/>
        </p:nvSpPr>
        <p:spPr>
          <a:xfrm flipH="1">
            <a:off x="9381097" y="794656"/>
            <a:ext cx="2499577" cy="627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dirty="0">
              <a:solidFill>
                <a:schemeClr val="accent3"/>
              </a:solidFill>
              <a:latin typeface="Source Sans Pro Light" panose="020B0403030403020204" pitchFamily="34" charset="-18"/>
            </a:endParaRPr>
          </a:p>
        </p:txBody>
      </p:sp>
      <p:pic>
        <p:nvPicPr>
          <p:cNvPr id="5" name="Picture 4"/>
          <p:cNvPicPr>
            <a:picLocks noChangeAspect="1"/>
          </p:cNvPicPr>
          <p:nvPr/>
        </p:nvPicPr>
        <p:blipFill>
          <a:blip r:embed="rId7"/>
          <a:stretch>
            <a:fillRect/>
          </a:stretch>
        </p:blipFill>
        <p:spPr>
          <a:xfrm>
            <a:off x="194873" y="155865"/>
            <a:ext cx="8103152" cy="2382547"/>
          </a:xfrm>
          <a:prstGeom prst="rect">
            <a:avLst/>
          </a:prstGeom>
        </p:spPr>
      </p:pic>
      <p:cxnSp>
        <p:nvCxnSpPr>
          <p:cNvPr id="8" name="Straight Connector 7"/>
          <p:cNvCxnSpPr/>
          <p:nvPr/>
        </p:nvCxnSpPr>
        <p:spPr>
          <a:xfrm flipH="1">
            <a:off x="584616" y="1019331"/>
            <a:ext cx="7525487"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662333" y="1377869"/>
            <a:ext cx="1635690" cy="12492"/>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21302" y="2046270"/>
            <a:ext cx="2628053" cy="14338"/>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861154" y="2348243"/>
            <a:ext cx="2436869"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8"/>
          <a:stretch>
            <a:fillRect/>
          </a:stretch>
        </p:blipFill>
        <p:spPr>
          <a:xfrm>
            <a:off x="606074" y="2871492"/>
            <a:ext cx="7515225" cy="2630658"/>
          </a:xfrm>
          <a:prstGeom prst="rect">
            <a:avLst/>
          </a:prstGeom>
        </p:spPr>
      </p:pic>
      <p:pic>
        <p:nvPicPr>
          <p:cNvPr id="25" name="Picture 24"/>
          <p:cNvPicPr>
            <a:picLocks noChangeAspect="1"/>
          </p:cNvPicPr>
          <p:nvPr/>
        </p:nvPicPr>
        <p:blipFill>
          <a:blip r:embed="rId9"/>
          <a:stretch>
            <a:fillRect/>
          </a:stretch>
        </p:blipFill>
        <p:spPr>
          <a:xfrm>
            <a:off x="8534499" y="2538412"/>
            <a:ext cx="3385482" cy="3781425"/>
          </a:xfrm>
          <a:prstGeom prst="rect">
            <a:avLst/>
          </a:prstGeom>
        </p:spPr>
      </p:pic>
      <p:pic>
        <p:nvPicPr>
          <p:cNvPr id="28" name="Picture 27"/>
          <p:cNvPicPr>
            <a:picLocks noChangeAspect="1"/>
          </p:cNvPicPr>
          <p:nvPr/>
        </p:nvPicPr>
        <p:blipFill>
          <a:blip r:embed="rId10"/>
          <a:stretch>
            <a:fillRect/>
          </a:stretch>
        </p:blipFill>
        <p:spPr>
          <a:xfrm>
            <a:off x="4214378" y="5719762"/>
            <a:ext cx="3895725" cy="600075"/>
          </a:xfrm>
          <a:prstGeom prst="rect">
            <a:avLst/>
          </a:prstGeom>
        </p:spPr>
      </p:pic>
      <p:sp>
        <p:nvSpPr>
          <p:cNvPr id="37" name="Content Placeholder 15">
            <a:extLst>
              <a:ext uri="{FF2B5EF4-FFF2-40B4-BE49-F238E27FC236}">
                <a16:creationId xmlns:a16="http://schemas.microsoft.com/office/drawing/2014/main" id="{17C7D2AA-5855-4FAB-9565-361243A59664}"/>
              </a:ext>
            </a:extLst>
          </p:cNvPr>
          <p:cNvSpPr txBox="1">
            <a:spLocks/>
          </p:cNvSpPr>
          <p:nvPr/>
        </p:nvSpPr>
        <p:spPr>
          <a:xfrm>
            <a:off x="721302" y="5858730"/>
            <a:ext cx="3518300" cy="886844"/>
          </a:xfrm>
          <a:prstGeom prst="rect">
            <a:avLst/>
          </a:prstGeom>
        </p:spPr>
        <p:txBody>
          <a:bodyPr lIns="0" tIns="0" rIns="0" bIns="0">
            <a:normAutofit fontScale="85000" lnSpcReduction="10000"/>
          </a:bodyPr>
          <a:lstStyle>
            <a:lvl1pPr marL="0" indent="0" algn="l" defTabSz="848899" rtl="0" eaLnBrk="1" latinLnBrk="0" hangingPunct="1">
              <a:lnSpc>
                <a:spcPct val="100000"/>
              </a:lnSpc>
              <a:spcBef>
                <a:spcPct val="0"/>
              </a:spcBef>
              <a:buFont typeface="Arial" panose="020B0604020202020204" pitchFamily="34" charset="0"/>
              <a:buNone/>
              <a:defRPr lang="pl-PL" sz="2800" b="0" i="0" kern="1200" spc="-30" baseline="0" dirty="0" smtClean="0">
                <a:solidFill>
                  <a:schemeClr val="tx1"/>
                </a:solidFill>
                <a:uFillTx/>
                <a:latin typeface="Source Sans Pro Light" panose="020B0403030403020204" pitchFamily="34" charset="-18"/>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ar-SA" altLang="ko-KR" sz="3200" dirty="0">
                <a:solidFill>
                  <a:srgbClr val="01B9D3"/>
                </a:solidFill>
                <a:latin typeface="A Jannat LT" panose="01000000000000000000" pitchFamily="2" charset="-78"/>
                <a:cs typeface="A Jannat LT" panose="01000000000000000000" pitchFamily="2" charset="-78"/>
              </a:rPr>
              <a:t> </a:t>
            </a:r>
            <a:r>
              <a:rPr lang="ar-SA" altLang="ko-KR" sz="3200" dirty="0" smtClean="0">
                <a:solidFill>
                  <a:srgbClr val="01B9D3"/>
                </a:solidFill>
                <a:latin typeface="A Jannat LT" panose="01000000000000000000" pitchFamily="2" charset="-78"/>
                <a:cs typeface="A Jannat LT" panose="01000000000000000000" pitchFamily="2" charset="-78"/>
              </a:rPr>
              <a:t>كيف يتم تثبيت البرنامج</a:t>
            </a:r>
          </a:p>
          <a:p>
            <a:pPr algn="r" rtl="1"/>
            <a:r>
              <a:rPr lang="ar-SA" altLang="ko-KR" sz="3200" dirty="0" smtClean="0">
                <a:solidFill>
                  <a:srgbClr val="FFC000"/>
                </a:solidFill>
                <a:latin typeface="A Jannat LT" panose="01000000000000000000" pitchFamily="2" charset="-78"/>
                <a:cs typeface="A Jannat LT" panose="01000000000000000000" pitchFamily="2" charset="-78"/>
              </a:rPr>
              <a:t> </a:t>
            </a:r>
          </a:p>
          <a:p>
            <a:pPr algn="r" rtl="1"/>
            <a:endParaRPr lang="ko-KR" altLang="en-US" sz="3200" dirty="0">
              <a:solidFill>
                <a:srgbClr val="FFC000"/>
              </a:solidFill>
              <a:latin typeface="A Jannat LT" panose="01000000000000000000" pitchFamily="2" charset="-78"/>
              <a:cs typeface="A Jannat LT" panose="01000000000000000000" pitchFamily="2" charset="-78"/>
            </a:endParaRPr>
          </a:p>
        </p:txBody>
      </p:sp>
      <p:pic>
        <p:nvPicPr>
          <p:cNvPr id="29" name="Picture 28"/>
          <p:cNvPicPr>
            <a:picLocks noChangeAspect="1"/>
          </p:cNvPicPr>
          <p:nvPr/>
        </p:nvPicPr>
        <p:blipFill>
          <a:blip r:embed="rId11"/>
          <a:stretch>
            <a:fillRect/>
          </a:stretch>
        </p:blipFill>
        <p:spPr>
          <a:xfrm>
            <a:off x="8665140" y="1881518"/>
            <a:ext cx="3124200" cy="466725"/>
          </a:xfrm>
          <a:prstGeom prst="rect">
            <a:avLst/>
          </a:prstGeom>
        </p:spPr>
      </p:pic>
      <p:pic>
        <p:nvPicPr>
          <p:cNvPr id="35" name="Picture 34"/>
          <p:cNvPicPr>
            <a:picLocks noChangeAspect="1"/>
          </p:cNvPicPr>
          <p:nvPr/>
        </p:nvPicPr>
        <p:blipFill>
          <a:blip r:embed="rId12"/>
          <a:stretch>
            <a:fillRect/>
          </a:stretch>
        </p:blipFill>
        <p:spPr>
          <a:xfrm>
            <a:off x="266587" y="5753690"/>
            <a:ext cx="691189" cy="825366"/>
          </a:xfrm>
          <a:prstGeom prst="rect">
            <a:avLst/>
          </a:prstGeom>
        </p:spPr>
      </p:pic>
    </p:spTree>
    <p:extLst>
      <p:ext uri="{BB962C8B-B14F-4D97-AF65-F5344CB8AC3E}">
        <p14:creationId xmlns:p14="http://schemas.microsoft.com/office/powerpoint/2010/main" val="64500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par>
                                <p:cTn id="27" presetID="16" presetClass="entr" presetSubtype="21"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Kotio">
      <a:dk1>
        <a:srgbClr val="262626"/>
      </a:dk1>
      <a:lt1>
        <a:sysClr val="window" lastClr="FFFFFF"/>
      </a:lt1>
      <a:dk2>
        <a:srgbClr val="BFBFBF"/>
      </a:dk2>
      <a:lt2>
        <a:srgbClr val="E7E6E6"/>
      </a:lt2>
      <a:accent1>
        <a:srgbClr val="FFC000"/>
      </a:accent1>
      <a:accent2>
        <a:srgbClr val="0C0C0C"/>
      </a:accent2>
      <a:accent3>
        <a:srgbClr val="262626"/>
      </a:accent3>
      <a:accent4>
        <a:srgbClr val="3F3F3F"/>
      </a:accent4>
      <a:accent5>
        <a:srgbClr val="595959"/>
      </a:accent5>
      <a:accent6>
        <a:srgbClr val="7F7F7F"/>
      </a:accent6>
      <a:hlink>
        <a:srgbClr val="FFC000"/>
      </a:hlink>
      <a:folHlink>
        <a:srgbClr val="BFBFBF"/>
      </a:folHlink>
    </a:clrScheme>
    <a:fontScheme name="Koti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907</Words>
  <Application>Microsoft Office PowerPoint</Application>
  <PresentationFormat>Widescreen</PresentationFormat>
  <Paragraphs>303</Paragraphs>
  <Slides>33</Slides>
  <Notes>33</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8" baseType="lpstr">
      <vt:lpstr>A Jannat LT</vt:lpstr>
      <vt:lpstr>Arial</vt:lpstr>
      <vt:lpstr>Calibri</vt:lpstr>
      <vt:lpstr>Calibri Light</vt:lpstr>
      <vt:lpstr>Century Gothic</vt:lpstr>
      <vt:lpstr>Georgia</vt:lpstr>
      <vt:lpstr>굴림</vt:lpstr>
      <vt:lpstr>Roboto Condensed Bold</vt:lpstr>
      <vt:lpstr>Source Sans Pro</vt:lpstr>
      <vt:lpstr>Source Sans Pro Black</vt:lpstr>
      <vt:lpstr>Source Sans Pro Light</vt:lpstr>
      <vt:lpstr>Times New Roman</vt:lpstr>
      <vt:lpstr>Office Theme</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40</cp:revision>
  <dcterms:created xsi:type="dcterms:W3CDTF">2021-10-31T13:20:47Z</dcterms:created>
  <dcterms:modified xsi:type="dcterms:W3CDTF">2022-02-07T06:36:54Z</dcterms:modified>
</cp:coreProperties>
</file>