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379" r:id="rId3"/>
    <p:sldId id="372" r:id="rId4"/>
    <p:sldId id="370" r:id="rId5"/>
    <p:sldId id="371" r:id="rId6"/>
    <p:sldId id="373" r:id="rId7"/>
    <p:sldId id="374" r:id="rId8"/>
    <p:sldId id="376" r:id="rId9"/>
    <p:sldId id="375" r:id="rId10"/>
    <p:sldId id="377" r:id="rId11"/>
    <p:sldId id="378" r:id="rId12"/>
  </p:sldIdLst>
  <p:sldSz cx="9144000" cy="6858000" type="screen4x3"/>
  <p:notesSz cx="6858000" cy="9144000"/>
  <p:custDataLst>
    <p:tags r:id="rId14"/>
  </p:custDataLst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3300"/>
    <a:srgbClr val="CC0000"/>
    <a:srgbClr val="006666"/>
    <a:srgbClr val="003366"/>
    <a:srgbClr val="800080"/>
    <a:srgbClr val="CC0066"/>
    <a:srgbClr val="D6EC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88" autoAdjust="0"/>
    <p:restoredTop sz="94660"/>
  </p:normalViewPr>
  <p:slideViewPr>
    <p:cSldViewPr>
      <p:cViewPr varScale="1">
        <p:scale>
          <a:sx n="65" d="100"/>
          <a:sy n="65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04654-4AAB-4721-933D-AD916FA7E02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BD5B0-BCD8-44E7-9760-D28001F79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46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C9BFEB-BEFD-47D0-8044-DE762EF33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EC00BCE-EC0B-432A-9A4D-FA6C054F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0E80EE-F7AD-45F4-BCBA-7B752C4A4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677B-059D-453D-A5C8-A44A394E880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42018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61653A3-D34D-4F99-8DF4-9E74BC7327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DB2F8B6-CFB5-4486-AA7D-8060FA16A4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518E2DC-8242-49DF-9605-EDDBE1062B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B8DCB-2D04-4B2C-9C4C-68C8A94E1DB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703779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69B5024-CE4F-4976-BF06-B4B614FFF0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FF94D31-FD21-4092-83A2-608F6F241B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54CC062-3D9B-454A-AED3-80FEA6B1CD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1EA0-97D8-4383-87A6-0BDB5C21784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8135607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57D496F-19AF-45EA-9771-55A28BEEFC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0B16877E-8C6B-4167-8765-B9AED91280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CE542F13-91CC-4830-A92D-24721A468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BC89D-803B-41DF-BB9C-AA63139FD30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7888523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7B7B530-A2D8-4752-B6C9-913217AF20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A4EF090-114F-4CF5-B69D-465BD5C476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52E3F5F-FDEA-42D3-A01D-1083F46CA5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048A9-7C6E-4743-A37A-8ED80E68FFD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8943014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8CE710A-8354-44AD-BD05-781C411E4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AB7BCCC-03CD-4A1E-81F2-7D712C6A0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BD8797B-674D-4FE8-A306-F759489CB2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9925-EC4F-4BC6-9F56-BEAAE2E1687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3743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8CE710A-8354-44AD-BD05-781C411E4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AB7BCCC-03CD-4A1E-81F2-7D712C6A0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BD8797B-674D-4FE8-A306-F759489CB2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9925-EC4F-4BC6-9F56-BEAAE2E1687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3743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8CE710A-8354-44AD-BD05-781C411E4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AB7BCCC-03CD-4A1E-81F2-7D712C6A0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BD8797B-674D-4FE8-A306-F759489CB2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9925-EC4F-4BC6-9F56-BEAAE2E1687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3743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8CE710A-8354-44AD-BD05-781C411E4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AB7BCCC-03CD-4A1E-81F2-7D712C6A0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BD8797B-674D-4FE8-A306-F759489CB2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59925-EC4F-4BC6-9F56-BEAAE2E1687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3743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6A6F98F-DDF2-4965-9EE2-F5F185363D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8BD6888-0CA0-4AD6-B0E7-2190A57924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F172C71-FEC4-4609-B9FD-39A3BB41A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4F8D6-8C51-401D-B6F9-B403230394A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0203532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2F4B630-AFA1-4253-B365-26978F1090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CCB3CC8-07B0-4E9C-BAE6-DD922FDE36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4D0698F-784C-4B41-B5BA-E0BF13C8A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6D83A-F9BF-40B2-81A3-D3FD44686D2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422469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3595514-9DAD-430F-B4CD-C2367EE66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BF6152B-532F-42A2-BA74-DF3040A331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FE929D7-3610-4E16-A877-22F7ECD2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EAA63-FC1D-4603-B097-439FC1C74A5C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6462519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63F94C2-DFC6-44B5-9051-1856B954F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1CBB988-F74E-4A42-BD2B-6243BDDA3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E2A2435-784B-4C0C-BF75-1E459FD8A9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DAA0F-9991-44C3-AE5A-A75EB391C3E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3641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E8CD78E-C4F2-4A53-8BD1-630E293EF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C94721-0808-4701-9F0C-A4093A98C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DE4E6F-D12F-4EEA-B789-F0952097E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BFD-8AA3-4D8E-824F-2BA98DCF412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52224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00"/>
            </a:gs>
            <a:gs pos="50000">
              <a:schemeClr val="bg1"/>
            </a:gs>
            <a:gs pos="100000">
              <a:srgbClr val="CC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1ECD306F-3EED-469C-B2C0-1BC96D389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6B7166B4-55ED-46FA-BC67-1B23A303AC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91A9AA-2A2A-4C54-8FD2-BE89B418D6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856D153-82FD-4D10-94FC-4AA1084760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D7DAAC10-9E49-479B-A4E1-7684965B3A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/>
            </a:lvl1pPr>
          </a:lstStyle>
          <a:p>
            <a:pPr>
              <a:defRPr/>
            </a:pPr>
            <a:fld id="{1B715A45-AF61-4749-9B7D-692BFD98841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1" r:id="rId3"/>
    <p:sldLayoutId id="2147483680" r:id="rId4"/>
    <p:sldLayoutId id="2147483674" r:id="rId5"/>
    <p:sldLayoutId id="2147483670" r:id="rId6"/>
    <p:sldLayoutId id="2147483669" r:id="rId7"/>
    <p:sldLayoutId id="2147483668" r:id="rId8"/>
    <p:sldLayoutId id="2147483666" r:id="rId9"/>
    <p:sldLayoutId id="2147483663" r:id="rId10"/>
    <p:sldLayoutId id="2147483662" r:id="rId11"/>
    <p:sldLayoutId id="2147483661" r:id="rId12"/>
    <p:sldLayoutId id="2147483650" r:id="rId13"/>
    <p:sldLayoutId id="2147483683" r:id="rId14"/>
    <p:sldLayoutId id="2147483679" r:id="rId15"/>
    <p:sldLayoutId id="2147483678" r:id="rId16"/>
    <p:sldLayoutId id="2147483677" r:id="rId17"/>
    <p:sldLayoutId id="2147483672" r:id="rId18"/>
    <p:sldLayoutId id="2147483671" r:id="rId19"/>
    <p:sldLayoutId id="2147483667" r:id="rId20"/>
    <p:sldLayoutId id="2147483665" r:id="rId21"/>
    <p:sldLayoutId id="2147483664" r:id="rId22"/>
    <p:sldLayoutId id="2147483660" r:id="rId23"/>
    <p:sldLayoutId id="2147483651" r:id="rId24"/>
    <p:sldLayoutId id="2147483652" r:id="rId25"/>
    <p:sldLayoutId id="2147483653" r:id="rId26"/>
    <p:sldLayoutId id="2147483654" r:id="rId27"/>
    <p:sldLayoutId id="2147483655" r:id="rId28"/>
    <p:sldLayoutId id="2147483676" r:id="rId29"/>
    <p:sldLayoutId id="2147483675" r:id="rId30"/>
    <p:sldLayoutId id="2147483673" r:id="rId31"/>
    <p:sldLayoutId id="2147483656" r:id="rId32"/>
    <p:sldLayoutId id="2147483657" r:id="rId33"/>
    <p:sldLayoutId id="2147483658" r:id="rId34"/>
    <p:sldLayoutId id="2147483659" r:id="rId35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BC8FA192-CCD9-4DC8-A54D-AAFCFFEB34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9925"/>
            <a:ext cx="8748713" cy="2376488"/>
          </a:xfrm>
        </p:spPr>
        <p:txBody>
          <a:bodyPr/>
          <a:lstStyle/>
          <a:p>
            <a:pPr eaLnBrk="1" hangingPunct="1">
              <a:defRPr/>
            </a:pPr>
            <a:r>
              <a:rPr lang="ar-SA" sz="6600" b="1" kern="12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PT Bold Broken" pitchFamily="2" charset="-78"/>
              </a:rPr>
              <a:t>الوحدة الثالثة </a:t>
            </a:r>
            <a:endParaRPr lang="en-US" sz="6600" b="1" kern="1200" dirty="0">
              <a:solidFill>
                <a:srgbClr val="9900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PT Bold Broken" pitchFamily="2" charset="-78"/>
            </a:endParaRPr>
          </a:p>
        </p:txBody>
      </p:sp>
      <p:pic>
        <p:nvPicPr>
          <p:cNvPr id="1026" name="Picture 2" descr="كيفية تغير حجم الخط فى ملفات Html – إفتي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933280"/>
            <a:ext cx="3292624" cy="248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BC8FA192-CCD9-4DC8-A54D-AAFCFFEB3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556792"/>
            <a:ext cx="8748713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ar-SA" sz="48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البرمجة باستخدام لغة ترميز النص التشعبي </a:t>
            </a:r>
            <a:r>
              <a:rPr lang="en-US" sz="48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HTML</a:t>
            </a:r>
            <a:endParaRPr lang="en-US" sz="4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65" y="1268760"/>
            <a:ext cx="8347167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7640">
            <a:off x="7306417" y="187169"/>
            <a:ext cx="1388156" cy="178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953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5807" r="-5162" b="6022"/>
          <a:stretch/>
        </p:blipFill>
        <p:spPr bwMode="auto">
          <a:xfrm>
            <a:off x="1714" y="1769806"/>
            <a:ext cx="9614234" cy="467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232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/>
          <p:nvPr/>
        </p:nvSpPr>
        <p:spPr>
          <a:xfrm>
            <a:off x="0" y="1268760"/>
            <a:ext cx="9144000" cy="2169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rtl="1" eaLnBrk="1" hangingPunct="1">
              <a:lnSpc>
                <a:spcPct val="150000"/>
              </a:lnSpc>
              <a:defRPr/>
            </a:pPr>
            <a:r>
              <a:rPr lang="ar-SA" sz="5400" b="1" dirty="0">
                <a:solidFill>
                  <a:srgbClr val="660066"/>
                </a:solidFill>
                <a:latin typeface="+mj-lt"/>
                <a:ea typeface="+mj-ea"/>
                <a:cs typeface="PT Bold Broken" pitchFamily="2" charset="-78"/>
              </a:rPr>
              <a:t>جميلتي </a:t>
            </a:r>
          </a:p>
          <a:p>
            <a:pPr algn="ctr" rtl="1" eaLnBrk="1" hangingPunct="1">
              <a:defRPr/>
            </a:pPr>
            <a:r>
              <a:rPr lang="ar-SA" sz="5400" b="1" dirty="0">
                <a:solidFill>
                  <a:schemeClr val="folHlink"/>
                </a:solidFill>
                <a:latin typeface="+mj-lt"/>
                <a:ea typeface="+mj-ea"/>
                <a:cs typeface="PT Bold Broken" pitchFamily="2" charset="-78"/>
              </a:rPr>
              <a:t> </a:t>
            </a:r>
            <a:r>
              <a:rPr lang="ar-SA" sz="2800" b="1" dirty="0">
                <a:solidFill>
                  <a:schemeClr val="folHlink"/>
                </a:solidFill>
                <a:latin typeface="+mj-lt"/>
                <a:ea typeface="+mj-ea"/>
                <a:cs typeface="PT Bold Broken" pitchFamily="2" charset="-78"/>
              </a:rPr>
              <a:t>تصفحي </a:t>
            </a:r>
            <a:r>
              <a:rPr lang="ar-SA" sz="2800" b="1">
                <a:solidFill>
                  <a:schemeClr val="folHlink"/>
                </a:solidFill>
                <a:latin typeface="+mj-lt"/>
                <a:ea typeface="+mj-ea"/>
                <a:cs typeface="PT Bold Broken" pitchFamily="2" charset="-78"/>
              </a:rPr>
              <a:t>الكتاب </a:t>
            </a:r>
            <a:r>
              <a:rPr lang="ar-SA" sz="2800" b="1" smtClean="0">
                <a:solidFill>
                  <a:schemeClr val="folHlink"/>
                </a:solidFill>
                <a:latin typeface="+mj-lt"/>
                <a:ea typeface="+mj-ea"/>
                <a:cs typeface="PT Bold Broken" pitchFamily="2" charset="-78"/>
              </a:rPr>
              <a:t>99-106 </a:t>
            </a:r>
            <a:r>
              <a:rPr lang="ar-SA" sz="2800" b="1" dirty="0" smtClean="0">
                <a:solidFill>
                  <a:schemeClr val="folHlink"/>
                </a:solidFill>
                <a:latin typeface="+mj-lt"/>
                <a:ea typeface="+mj-ea"/>
                <a:cs typeface="PT Bold Broken" pitchFamily="2" charset="-78"/>
              </a:rPr>
              <a:t>لاستنتاج </a:t>
            </a:r>
            <a:r>
              <a:rPr lang="ar-SA" sz="2800" b="1" dirty="0">
                <a:solidFill>
                  <a:schemeClr val="folHlink"/>
                </a:solidFill>
                <a:latin typeface="+mj-lt"/>
                <a:ea typeface="+mj-ea"/>
                <a:cs typeface="PT Bold Broken" pitchFamily="2" charset="-78"/>
              </a:rPr>
              <a:t>أهداف الدرس </a:t>
            </a: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645024"/>
            <a:ext cx="21336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0" y="268442"/>
            <a:ext cx="7202677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ar-SA" altLang="ar-SA" sz="5400" b="1" dirty="0" smtClean="0">
                <a:solidFill>
                  <a:srgbClr val="CC0066"/>
                </a:solidFill>
                <a:cs typeface="PT Bold Broken" pitchFamily="2" charset="-78"/>
              </a:rPr>
              <a:t>لنتذكر الأوامر السابقة سوياً</a:t>
            </a:r>
            <a:endParaRPr lang="ar-SA" altLang="ar-SA" sz="5400" b="1" dirty="0">
              <a:solidFill>
                <a:srgbClr val="CC0066"/>
              </a:solidFill>
              <a:cs typeface="PT Bold Broken" pitchFamily="2" charset="-78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ar-SA" altLang="ar-SA" sz="2800" b="1" dirty="0" smtClean="0">
                <a:cs typeface="PT Bold Broken" pitchFamily="2" charset="-78"/>
              </a:rPr>
              <a:t>  </a:t>
            </a:r>
            <a:endParaRPr lang="ar-SA" altLang="ar-SA" sz="2800" b="1" dirty="0">
              <a:cs typeface="PT Bold Broken" pitchFamily="2" charset="-78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ar-SA" sz="5400" b="1" dirty="0">
              <a:solidFill>
                <a:srgbClr val="CC0066"/>
              </a:solidFill>
              <a:cs typeface="PT Bold Broken" pitchFamily="2" charset="-78"/>
            </a:endParaRPr>
          </a:p>
        </p:txBody>
      </p:sp>
      <p:graphicFrame>
        <p:nvGraphicFramePr>
          <p:cNvPr id="61830" name="Group 390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180313"/>
              </p:ext>
            </p:extLst>
          </p:nvPr>
        </p:nvGraphicFramePr>
        <p:xfrm>
          <a:off x="179388" y="1484313"/>
          <a:ext cx="8785225" cy="5122862"/>
        </p:xfrm>
        <a:graphic>
          <a:graphicData uri="http://schemas.openxmlformats.org/drawingml/2006/table">
            <a:tbl>
              <a:tblPr rtl="1"/>
              <a:tblGrid>
                <a:gridCol w="2154365">
                  <a:extLst>
                    <a:ext uri="{9D8B030D-6E8A-4147-A177-3AD203B41FA5}"/>
                  </a:extLst>
                </a:gridCol>
                <a:gridCol w="2238248">
                  <a:extLst>
                    <a:ext uri="{9D8B030D-6E8A-4147-A177-3AD203B41FA5}"/>
                  </a:extLst>
                </a:gridCol>
                <a:gridCol w="1584325">
                  <a:extLst>
                    <a:ext uri="{9D8B030D-6E8A-4147-A177-3AD203B41FA5}"/>
                  </a:extLst>
                </a:gridCol>
                <a:gridCol w="2808287">
                  <a:extLst>
                    <a:ext uri="{9D8B030D-6E8A-4147-A177-3AD203B41FA5}"/>
                  </a:extLst>
                </a:gridCol>
              </a:tblGrid>
              <a:tr h="797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S_Nice" pitchFamily="2" charset="-78"/>
                        </a:rPr>
                        <a:t>اسم </a:t>
                      </a:r>
                      <a:r>
                        <a:rPr kumimoji="0" lang="ar-SA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S_Nice" pitchFamily="2" charset="-78"/>
                        </a:rPr>
                        <a:t>الوسم</a:t>
                      </a:r>
                      <a:endParaRPr kumimoji="0" lang="ar-SA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S_Nice" pitchFamily="2" charset="-78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300" b="1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S_Nice" pitchFamily="2" charset="-78"/>
                        </a:rPr>
                        <a:t>الغرض منها</a:t>
                      </a:r>
                      <a:endParaRPr kumimoji="0" lang="ar-SA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S_Nice" pitchFamily="2" charset="-78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S_Nice" pitchFamily="2" charset="-78"/>
                        </a:rPr>
                        <a:t>اسم </a:t>
                      </a:r>
                      <a:r>
                        <a:rPr kumimoji="0" lang="ar-SA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S_Nice" pitchFamily="2" charset="-78"/>
                        </a:rPr>
                        <a:t>الوسم</a:t>
                      </a:r>
                      <a:endParaRPr kumimoji="0" lang="ar-SA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S_Nice" pitchFamily="2" charset="-78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300" b="1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FS_Nice" pitchFamily="2" charset="-78"/>
                        </a:rPr>
                        <a:t>الغرض منه</a:t>
                      </a:r>
                      <a:endParaRPr kumimoji="0" lang="ar-SA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FS_Nice" pitchFamily="2" charset="-78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BFF"/>
                    </a:solidFill>
                  </a:tcPr>
                </a:tc>
                <a:extLst>
                  <a:ext uri="{0D108BD9-81ED-4DB2-BD59-A6C34878D82A}"/>
                </a:extLst>
              </a:tr>
              <a:tr h="67568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&lt;!</a:t>
                      </a:r>
                      <a:r>
                        <a:rPr kumimoji="0" lang="en-US" sz="1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Doctype</a:t>
                      </a: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Html 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en-US" sz="1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70800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&lt;head&gt;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&lt;UL&gt;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76802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&lt;Body&gt;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&lt;li&gt;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76802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&lt;p&gt;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en-US" sz="2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img</a:t>
                      </a: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69876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&lt;H1&gt;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&lt;video&gt;</a:t>
                      </a: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70646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&lt;A&gt;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327" marB="443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3074" name="Picture 2" descr="ما هي HTM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94662"/>
            <a:ext cx="1147693" cy="114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30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كيفية تغير حجم الخط فى ملفات Html – إفتي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933280"/>
            <a:ext cx="3292624" cy="248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C8FA192-CCD9-4DC8-A54D-AAFCFFEB3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556792"/>
            <a:ext cx="8748713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ar-SA" sz="48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الدرس الأول إنشاء </a:t>
            </a:r>
            <a:r>
              <a:rPr lang="ar-SA" sz="4800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نموذج</a:t>
            </a:r>
            <a:r>
              <a:rPr lang="ar-SA" sz="48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 باستخدام </a:t>
            </a:r>
            <a:r>
              <a:rPr lang="en-US" sz="48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HTML</a:t>
            </a:r>
            <a:endParaRPr lang="en-US" sz="4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PT Bold Broken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ما هي HTML؟ - موقع كرسي للتعلي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1088"/>
            <a:ext cx="2483768" cy="22298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BC8FA192-CCD9-4DC8-A54D-AAFCFFEB34CF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395536" y="47667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ar-SA" sz="5400" b="1" kern="1200" dirty="0">
                <a:solidFill>
                  <a:srgbClr val="660066"/>
                </a:solidFill>
                <a:latin typeface="Arial" charset="0"/>
                <a:ea typeface="+mn-ea"/>
                <a:cs typeface="PT Bold Broken" pitchFamily="2" charset="-78"/>
              </a:rPr>
              <a:t>تصفحي الكتاب من صفحة 100 – 107 </a:t>
            </a:r>
          </a:p>
          <a:p>
            <a:pPr marL="0" indent="0" eaLnBrk="1" hangingPunct="1">
              <a:buNone/>
              <a:defRPr/>
            </a:pPr>
            <a:r>
              <a:rPr lang="ar-SA" sz="5400" b="1" kern="1200" dirty="0">
                <a:solidFill>
                  <a:srgbClr val="660066"/>
                </a:solidFill>
                <a:latin typeface="Arial" charset="0"/>
                <a:ea typeface="+mn-ea"/>
                <a:cs typeface="PT Bold Broken" pitchFamily="2" charset="-78"/>
              </a:rPr>
              <a:t>جميلتي ماذا سندرس اليوم </a:t>
            </a:r>
            <a:endParaRPr lang="en-US" sz="5400" b="1" kern="1200" dirty="0">
              <a:solidFill>
                <a:srgbClr val="660066"/>
              </a:solidFill>
              <a:latin typeface="Arial" charset="0"/>
              <a:ea typeface="+mn-ea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471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323528" y="1834859"/>
            <a:ext cx="860043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6600" b="1" dirty="0" smtClean="0">
                <a:solidFill>
                  <a:srgbClr val="D60093"/>
                </a:solidFill>
                <a:cs typeface="PT Bold Broken" pitchFamily="2" charset="-78"/>
              </a:rPr>
              <a:t>مفهوم نموذج بلغة </a:t>
            </a:r>
            <a:r>
              <a:rPr lang="en-US" altLang="ar-SA" sz="6600" b="1" dirty="0" smtClean="0">
                <a:solidFill>
                  <a:srgbClr val="D60093"/>
                </a:solidFill>
                <a:cs typeface="PT Bold Broken" pitchFamily="2" charset="-78"/>
              </a:rPr>
              <a:t>HTML</a:t>
            </a:r>
            <a:endParaRPr lang="en-US" altLang="ar-SA" sz="6600" b="1" dirty="0">
              <a:solidFill>
                <a:srgbClr val="D60093"/>
              </a:solidFill>
              <a:cs typeface="PT Bold Broken" pitchFamily="2" charset="-78"/>
            </a:endParaRPr>
          </a:p>
        </p:txBody>
      </p:sp>
      <p:sp>
        <p:nvSpPr>
          <p:cNvPr id="4" name="AutoShap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3820044" y="466392"/>
            <a:ext cx="1081088" cy="928688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 eaLnBrk="1" hangingPunct="1">
              <a:defRPr/>
            </a:pPr>
            <a:r>
              <a:rPr lang="ar-SA" sz="32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أ</a:t>
            </a:r>
            <a:endParaRPr lang="en-US" sz="32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695" y="2942855"/>
            <a:ext cx="4424096" cy="343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9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40" y="692696"/>
            <a:ext cx="7979521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78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1043608" y="116632"/>
            <a:ext cx="664957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6600" b="1" dirty="0" smtClean="0">
                <a:solidFill>
                  <a:srgbClr val="D60093"/>
                </a:solidFill>
                <a:cs typeface="PT Bold Broken" pitchFamily="2" charset="-78"/>
              </a:rPr>
              <a:t>كيفية عمل النموذج </a:t>
            </a:r>
            <a:endParaRPr lang="en-US" altLang="ar-SA" sz="6600" b="1" dirty="0">
              <a:solidFill>
                <a:srgbClr val="D60093"/>
              </a:solidFill>
              <a:cs typeface="PT Bold Broken" pitchFamily="2" charset="-78"/>
            </a:endParaRPr>
          </a:p>
        </p:txBody>
      </p:sp>
      <p:sp>
        <p:nvSpPr>
          <p:cNvPr id="4" name="AutoShap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842871" y="116632"/>
            <a:ext cx="1081088" cy="928688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 eaLnBrk="1" hangingPunct="1">
              <a:defRPr/>
            </a:pPr>
            <a:r>
              <a:rPr lang="en-US" sz="32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32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510" y="1628800"/>
            <a:ext cx="5781675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70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424" y="382581"/>
            <a:ext cx="6844967" cy="6241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35719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2131333727"/>
</p:tagLst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5215</TotalTime>
  <Words>91</Words>
  <Application>Microsoft Office PowerPoint</Application>
  <PresentationFormat>عرض على الشاشة (3:4)‏</PresentationFormat>
  <Paragraphs>29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تصميم افتراضي</vt:lpstr>
      <vt:lpstr>الوحدة الثالثة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البيئة الكهربائية للحاسب</dc:title>
  <dc:creator>noura</dc:creator>
  <cp:lastModifiedBy>ohood alshuibi</cp:lastModifiedBy>
  <cp:revision>403</cp:revision>
  <dcterms:created xsi:type="dcterms:W3CDTF">2007-09-10T16:04:39Z</dcterms:created>
  <dcterms:modified xsi:type="dcterms:W3CDTF">2021-11-08T08:15:39Z</dcterms:modified>
</cp:coreProperties>
</file>